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Override1.xml" ContentType="application/vnd.openxmlformats-officedocument.themeOverr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Override2.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Override3.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88" r:id="rId4"/>
    <p:sldMasterId id="2147483813" r:id="rId5"/>
    <p:sldMasterId id="2147483838" r:id="rId6"/>
  </p:sldMasterIdLst>
  <p:notesMasterIdLst>
    <p:notesMasterId r:id="rId31"/>
  </p:notesMasterIdLst>
  <p:handoutMasterIdLst>
    <p:handoutMasterId r:id="rId32"/>
  </p:handoutMasterIdLst>
  <p:sldIdLst>
    <p:sldId id="480" r:id="rId7"/>
    <p:sldId id="490" r:id="rId8"/>
    <p:sldId id="502" r:id="rId9"/>
    <p:sldId id="477" r:id="rId10"/>
    <p:sldId id="400" r:id="rId11"/>
    <p:sldId id="491" r:id="rId12"/>
    <p:sldId id="503" r:id="rId13"/>
    <p:sldId id="504" r:id="rId14"/>
    <p:sldId id="505" r:id="rId15"/>
    <p:sldId id="506" r:id="rId16"/>
    <p:sldId id="507" r:id="rId17"/>
    <p:sldId id="508" r:id="rId18"/>
    <p:sldId id="510" r:id="rId19"/>
    <p:sldId id="511" r:id="rId20"/>
    <p:sldId id="509" r:id="rId21"/>
    <p:sldId id="512" r:id="rId22"/>
    <p:sldId id="513" r:id="rId23"/>
    <p:sldId id="514" r:id="rId24"/>
    <p:sldId id="515" r:id="rId25"/>
    <p:sldId id="516" r:id="rId26"/>
    <p:sldId id="517" r:id="rId27"/>
    <p:sldId id="518" r:id="rId28"/>
    <p:sldId id="519" r:id="rId29"/>
    <p:sldId id="473" r:id="rId30"/>
  </p:sldIdLst>
  <p:sldSz cx="9144000" cy="6858000" type="screen4x3"/>
  <p:notesSz cx="6797675" cy="9926638"/>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os="226" userDrawn="1">
          <p15:clr>
            <a:srgbClr val="A4A3A4"/>
          </p15:clr>
        </p15:guide>
        <p15:guide id="12" pos="5511" userDrawn="1">
          <p15:clr>
            <a:srgbClr val="A4A3A4"/>
          </p15:clr>
        </p15:guide>
        <p15:guide id="13" orient="horz" pos="1049" userDrawn="1">
          <p15:clr>
            <a:srgbClr val="A4A3A4"/>
          </p15:clr>
        </p15:guide>
        <p15:guide id="14" orient="horz" pos="4020" userDrawn="1">
          <p15:clr>
            <a:srgbClr val="A4A3A4"/>
          </p15:clr>
        </p15:guide>
        <p15:guide id="15" orient="horz" pos="187" userDrawn="1">
          <p15:clr>
            <a:srgbClr val="A4A3A4"/>
          </p15:clr>
        </p15:guide>
        <p15:guide id="16" orient="horz" pos="86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chy, Petr (CZ - Prague)" initials="SP(-P" lastIdx="8" clrIdx="0">
    <p:extLst>
      <p:ext uri="{19B8F6BF-5375-455C-9EA6-DF929625EA0E}">
        <p15:presenceInfo xmlns:p15="http://schemas.microsoft.com/office/powerpoint/2012/main" userId="S-1-5-21-2094927150-201071529-617630493-781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B323"/>
    <a:srgbClr val="000000"/>
    <a:srgbClr val="FFCD00"/>
    <a:srgbClr val="ED8B00"/>
    <a:srgbClr val="DB291C"/>
    <a:srgbClr val="FF9900"/>
    <a:srgbClr val="C000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158" y="96"/>
      </p:cViewPr>
      <p:guideLst>
        <p:guide pos="226"/>
        <p:guide pos="5511"/>
        <p:guide orient="horz" pos="1049"/>
        <p:guide orient="horz" pos="4020"/>
        <p:guide orient="horz" pos="187"/>
        <p:guide orient="horz" pos="867"/>
      </p:guideLst>
    </p:cSldViewPr>
  </p:slideViewPr>
  <p:notesTextViewPr>
    <p:cViewPr>
      <p:scale>
        <a:sx n="3" d="2"/>
        <a:sy n="3" d="2"/>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chy, Petr" userId="cc7d24c2-a1aa-4346-9baa-25b838949cf3" providerId="ADAL" clId="{18EE3E43-47EC-4415-B338-65FD0DD04746}"/>
    <pc:docChg chg="undo custSel modSld">
      <pc:chgData name="Suchy, Petr" userId="cc7d24c2-a1aa-4346-9baa-25b838949cf3" providerId="ADAL" clId="{18EE3E43-47EC-4415-B338-65FD0DD04746}" dt="2022-10-02T16:43:11.235" v="10" actId="5793"/>
      <pc:docMkLst>
        <pc:docMk/>
      </pc:docMkLst>
      <pc:sldChg chg="modSp mod">
        <pc:chgData name="Suchy, Petr" userId="cc7d24c2-a1aa-4346-9baa-25b838949cf3" providerId="ADAL" clId="{18EE3E43-47EC-4415-B338-65FD0DD04746}" dt="2022-10-02T16:39:14.861" v="0" actId="6549"/>
        <pc:sldMkLst>
          <pc:docMk/>
          <pc:sldMk cId="2645353802" sldId="518"/>
        </pc:sldMkLst>
        <pc:spChg chg="mod">
          <ac:chgData name="Suchy, Petr" userId="cc7d24c2-a1aa-4346-9baa-25b838949cf3" providerId="ADAL" clId="{18EE3E43-47EC-4415-B338-65FD0DD04746}" dt="2022-10-02T16:39:14.861" v="0" actId="6549"/>
          <ac:spMkLst>
            <pc:docMk/>
            <pc:sldMk cId="2645353802" sldId="518"/>
            <ac:spMk id="4" creationId="{502A00BA-8C37-472F-8C65-9A4EF766A9F4}"/>
          </ac:spMkLst>
        </pc:spChg>
      </pc:sldChg>
      <pc:sldChg chg="modSp mod">
        <pc:chgData name="Suchy, Petr" userId="cc7d24c2-a1aa-4346-9baa-25b838949cf3" providerId="ADAL" clId="{18EE3E43-47EC-4415-B338-65FD0DD04746}" dt="2022-10-02T16:43:11.235" v="10" actId="5793"/>
        <pc:sldMkLst>
          <pc:docMk/>
          <pc:sldMk cId="3320175056" sldId="519"/>
        </pc:sldMkLst>
        <pc:spChg chg="mod">
          <ac:chgData name="Suchy, Petr" userId="cc7d24c2-a1aa-4346-9baa-25b838949cf3" providerId="ADAL" clId="{18EE3E43-47EC-4415-B338-65FD0DD04746}" dt="2022-10-02T16:43:11.235" v="10" actId="5793"/>
          <ac:spMkLst>
            <pc:docMk/>
            <pc:sldMk cId="3320175056" sldId="519"/>
            <ac:spMk id="3" creationId="{00000000-0000-0000-0000-000000000000}"/>
          </ac:spMkLst>
        </pc:spChg>
      </pc:sldChg>
    </pc:docChg>
  </pc:docChgLst>
  <pc:docChgLst>
    <pc:chgData name="Suchy, Petr" userId="cc7d24c2-a1aa-4346-9baa-25b838949cf3" providerId="ADAL" clId="{F7048056-4F9E-4221-8DAC-E535A879251D}"/>
    <pc:docChg chg="modSld">
      <pc:chgData name="Suchy, Petr" userId="cc7d24c2-a1aa-4346-9baa-25b838949cf3" providerId="ADAL" clId="{F7048056-4F9E-4221-8DAC-E535A879251D}" dt="2024-04-11T20:14:36.903" v="16" actId="20577"/>
      <pc:docMkLst>
        <pc:docMk/>
      </pc:docMkLst>
      <pc:sldChg chg="modSp mod">
        <pc:chgData name="Suchy, Petr" userId="cc7d24c2-a1aa-4346-9baa-25b838949cf3" providerId="ADAL" clId="{F7048056-4F9E-4221-8DAC-E535A879251D}" dt="2024-04-11T20:14:36.903" v="16" actId="20577"/>
        <pc:sldMkLst>
          <pc:docMk/>
          <pc:sldMk cId="3320175056" sldId="519"/>
        </pc:sldMkLst>
        <pc:spChg chg="mod">
          <ac:chgData name="Suchy, Petr" userId="cc7d24c2-a1aa-4346-9baa-25b838949cf3" providerId="ADAL" clId="{F7048056-4F9E-4221-8DAC-E535A879251D}" dt="2024-04-11T20:14:36.903" v="16" actId="20577"/>
          <ac:spMkLst>
            <pc:docMk/>
            <pc:sldMk cId="3320175056" sldId="519"/>
            <ac:spMk id="3" creationId="{00000000-0000-0000-0000-000000000000}"/>
          </ac:spMkLst>
        </pc:spChg>
      </pc:sldChg>
    </pc:docChg>
  </pc:docChgLst>
  <pc:docChgLst>
    <pc:chgData name="Suchy, Petr" userId="cc7d24c2-a1aa-4346-9baa-25b838949cf3" providerId="ADAL" clId="{2E0E99B6-2C95-42AE-873B-15380DED174E}"/>
    <pc:docChg chg="modSld">
      <pc:chgData name="Suchy, Petr" userId="cc7d24c2-a1aa-4346-9baa-25b838949cf3" providerId="ADAL" clId="{2E0E99B6-2C95-42AE-873B-15380DED174E}" dt="2022-11-16T16:42:35.910" v="1" actId="20577"/>
      <pc:docMkLst>
        <pc:docMk/>
      </pc:docMkLst>
      <pc:sldChg chg="modSp mod">
        <pc:chgData name="Suchy, Petr" userId="cc7d24c2-a1aa-4346-9baa-25b838949cf3" providerId="ADAL" clId="{2E0E99B6-2C95-42AE-873B-15380DED174E}" dt="2022-11-16T16:42:35.910" v="1" actId="20577"/>
        <pc:sldMkLst>
          <pc:docMk/>
          <pc:sldMk cId="3320175056" sldId="519"/>
        </pc:sldMkLst>
        <pc:spChg chg="mod">
          <ac:chgData name="Suchy, Petr" userId="cc7d24c2-a1aa-4346-9baa-25b838949cf3" providerId="ADAL" clId="{2E0E99B6-2C95-42AE-873B-15380DED174E}" dt="2022-11-16T16:42:35.910" v="1" actId="20577"/>
          <ac:spMkLst>
            <pc:docMk/>
            <pc:sldMk cId="3320175056" sldId="519"/>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F0873-654F-4510-AB3A-6BCD089DABC3}"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cs-CZ"/>
        </a:p>
      </dgm:t>
    </dgm:pt>
    <dgm:pt modelId="{828DDA33-30BE-4304-96ED-9AEB1F2D1440}">
      <dgm:prSet phldrT="[Text]"/>
      <dgm:spPr>
        <a:noFill/>
      </dgm:spPr>
      <dgm:t>
        <a:bodyPr/>
        <a:lstStyle/>
        <a:p>
          <a:r>
            <a:rPr lang="cs-CZ" b="1">
              <a:solidFill>
                <a:schemeClr val="tx1"/>
              </a:solidFill>
            </a:rPr>
            <a:t>Příprava a zahájení procesu</a:t>
          </a:r>
        </a:p>
      </dgm:t>
    </dgm:pt>
    <dgm:pt modelId="{9889BE34-551F-47E7-AC0E-AA0FEE0F020E}" type="parTrans" cxnId="{804E70A9-EA36-491E-B04B-ACF29D2FBDE3}">
      <dgm:prSet/>
      <dgm:spPr/>
      <dgm:t>
        <a:bodyPr/>
        <a:lstStyle/>
        <a:p>
          <a:endParaRPr lang="cs-CZ"/>
        </a:p>
      </dgm:t>
    </dgm:pt>
    <dgm:pt modelId="{E05485B6-08D1-4577-8682-F888C3815FF3}" type="sibTrans" cxnId="{804E70A9-EA36-491E-B04B-ACF29D2FBDE3}">
      <dgm:prSet/>
      <dgm:spPr/>
      <dgm:t>
        <a:bodyPr/>
        <a:lstStyle/>
        <a:p>
          <a:endParaRPr lang="cs-CZ" b="0"/>
        </a:p>
      </dgm:t>
    </dgm:pt>
    <dgm:pt modelId="{0341CAE2-BF61-4125-A2D2-50B7A2DFB1AF}">
      <dgm:prSet phldrT="[Text]"/>
      <dgm:spPr/>
      <dgm:t>
        <a:bodyPr/>
        <a:lstStyle/>
        <a:p>
          <a:r>
            <a:rPr lang="cs-CZ" b="1"/>
            <a:t>Vyjádření zájmu</a:t>
          </a:r>
        </a:p>
      </dgm:t>
    </dgm:pt>
    <dgm:pt modelId="{81B57D60-3280-41DE-BB06-F8CC6ECB26E4}" type="parTrans" cxnId="{427BF72B-8F13-48F0-96C0-CC168F2D96E1}">
      <dgm:prSet/>
      <dgm:spPr/>
      <dgm:t>
        <a:bodyPr/>
        <a:lstStyle/>
        <a:p>
          <a:endParaRPr lang="cs-CZ"/>
        </a:p>
      </dgm:t>
    </dgm:pt>
    <dgm:pt modelId="{45A0EDDB-61F2-45A5-AF24-1B927586809F}" type="sibTrans" cxnId="{427BF72B-8F13-48F0-96C0-CC168F2D96E1}">
      <dgm:prSet/>
      <dgm:spPr/>
      <dgm:t>
        <a:bodyPr/>
        <a:lstStyle/>
        <a:p>
          <a:endParaRPr lang="cs-CZ" b="0"/>
        </a:p>
      </dgm:t>
    </dgm:pt>
    <dgm:pt modelId="{47EE3148-0776-456F-9F1A-F35C6A434C88}">
      <dgm:prSet phldrT="[Text]"/>
      <dgm:spPr/>
      <dgm:t>
        <a:bodyPr/>
        <a:lstStyle/>
        <a:p>
          <a:r>
            <a:rPr lang="cs-CZ" b="1" err="1"/>
            <a:t>Due</a:t>
          </a:r>
          <a:r>
            <a:rPr lang="cs-CZ" b="1"/>
            <a:t> Diligence (Data </a:t>
          </a:r>
          <a:r>
            <a:rPr lang="cs-CZ" b="1" err="1"/>
            <a:t>Room</a:t>
          </a:r>
          <a:r>
            <a:rPr lang="cs-CZ" b="1"/>
            <a:t>)</a:t>
          </a:r>
          <a:endParaRPr lang="cs-CZ" b="0" i="1"/>
        </a:p>
      </dgm:t>
    </dgm:pt>
    <dgm:pt modelId="{FD253779-7136-45DA-BE4D-46BB0CC7C935}" type="parTrans" cxnId="{897E43D7-93FE-4C90-9682-63EC0B81F7F6}">
      <dgm:prSet/>
      <dgm:spPr/>
      <dgm:t>
        <a:bodyPr/>
        <a:lstStyle/>
        <a:p>
          <a:endParaRPr lang="cs-CZ"/>
        </a:p>
      </dgm:t>
    </dgm:pt>
    <dgm:pt modelId="{C63C4564-8E39-4EA2-BEBF-D5DE288C243E}" type="sibTrans" cxnId="{897E43D7-93FE-4C90-9682-63EC0B81F7F6}">
      <dgm:prSet/>
      <dgm:spPr/>
      <dgm:t>
        <a:bodyPr/>
        <a:lstStyle/>
        <a:p>
          <a:endParaRPr lang="cs-CZ" b="0"/>
        </a:p>
      </dgm:t>
    </dgm:pt>
    <dgm:pt modelId="{E36F3098-A487-4F3C-9358-D52BB6453AE9}">
      <dgm:prSet phldrT="[Text]"/>
      <dgm:spPr>
        <a:solidFill>
          <a:srgbClr val="86BC25"/>
        </a:solidFill>
      </dgm:spPr>
      <dgm:t>
        <a:bodyPr/>
        <a:lstStyle/>
        <a:p>
          <a:r>
            <a:rPr lang="cs-CZ" b="1"/>
            <a:t>Návrh kupní smlouvy (</a:t>
          </a:r>
          <a:r>
            <a:rPr lang="cs-CZ" b="1" err="1"/>
            <a:t>SPA</a:t>
          </a:r>
          <a:r>
            <a:rPr lang="cs-CZ" b="1"/>
            <a:t>) </a:t>
          </a:r>
        </a:p>
        <a:p>
          <a:r>
            <a:rPr lang="cs-CZ" b="1"/>
            <a:t>- prodávající</a:t>
          </a:r>
          <a:endParaRPr lang="cs-CZ" b="1" i="0"/>
        </a:p>
      </dgm:t>
    </dgm:pt>
    <dgm:pt modelId="{9696FCA6-6BFA-4740-AE3B-083B50C6A2D7}" type="parTrans" cxnId="{DE37A468-AE50-49A7-BCB3-297A95A94BD3}">
      <dgm:prSet/>
      <dgm:spPr/>
      <dgm:t>
        <a:bodyPr/>
        <a:lstStyle/>
        <a:p>
          <a:endParaRPr lang="cs-CZ"/>
        </a:p>
      </dgm:t>
    </dgm:pt>
    <dgm:pt modelId="{CA084B63-C96F-4D82-BB5B-8CE34F4C5753}" type="sibTrans" cxnId="{DE37A468-AE50-49A7-BCB3-297A95A94BD3}">
      <dgm:prSet/>
      <dgm:spPr/>
      <dgm:t>
        <a:bodyPr/>
        <a:lstStyle/>
        <a:p>
          <a:endParaRPr lang="cs-CZ" b="0"/>
        </a:p>
      </dgm:t>
    </dgm:pt>
    <dgm:pt modelId="{12574AEE-5EC3-43F0-A290-DD626A6A3D2A}">
      <dgm:prSet phldrT="[Text]"/>
      <dgm:spPr/>
      <dgm:t>
        <a:bodyPr/>
        <a:lstStyle/>
        <a:p>
          <a:r>
            <a:rPr lang="cs-CZ" b="1" i="0"/>
            <a:t>„závazné“ nabídky zájemce/</a:t>
          </a:r>
          <a:r>
            <a:rPr lang="cs-CZ" b="1" i="0" err="1"/>
            <a:t>ců</a:t>
          </a:r>
          <a:endParaRPr lang="cs-CZ" b="1"/>
        </a:p>
      </dgm:t>
    </dgm:pt>
    <dgm:pt modelId="{3A0F5F3C-2717-4680-9785-411A3E5497D8}" type="parTrans" cxnId="{8A54F515-F373-445E-85BA-DB1B00DF4289}">
      <dgm:prSet/>
      <dgm:spPr/>
      <dgm:t>
        <a:bodyPr/>
        <a:lstStyle/>
        <a:p>
          <a:endParaRPr lang="cs-CZ"/>
        </a:p>
      </dgm:t>
    </dgm:pt>
    <dgm:pt modelId="{55D46958-042F-4551-954D-3312B70F3054}" type="sibTrans" cxnId="{8A54F515-F373-445E-85BA-DB1B00DF4289}">
      <dgm:prSet/>
      <dgm:spPr/>
      <dgm:t>
        <a:bodyPr/>
        <a:lstStyle/>
        <a:p>
          <a:endParaRPr lang="cs-CZ" b="0"/>
        </a:p>
      </dgm:t>
    </dgm:pt>
    <dgm:pt modelId="{6CFB25D3-8C64-4BEA-9B7A-C8ECD1D5AAC7}">
      <dgm:prSet phldrT="[Text]"/>
      <dgm:spPr/>
      <dgm:t>
        <a:bodyPr/>
        <a:lstStyle/>
        <a:p>
          <a:r>
            <a:rPr lang="cs-CZ" b="1" err="1"/>
            <a:t>Shortlist</a:t>
          </a:r>
          <a:r>
            <a:rPr lang="cs-CZ" b="1"/>
            <a:t> (další kolo nabídek)</a:t>
          </a:r>
        </a:p>
      </dgm:t>
    </dgm:pt>
    <dgm:pt modelId="{7B535D39-084B-475A-BD2B-95C5706F2DEA}" type="parTrans" cxnId="{E490F33F-9DF3-4114-9481-E785DEB28ECD}">
      <dgm:prSet/>
      <dgm:spPr/>
      <dgm:t>
        <a:bodyPr/>
        <a:lstStyle/>
        <a:p>
          <a:endParaRPr lang="cs-CZ"/>
        </a:p>
      </dgm:t>
    </dgm:pt>
    <dgm:pt modelId="{E0C8D7CD-B0EE-41BC-922C-EAFC18EBC08D}" type="sibTrans" cxnId="{E490F33F-9DF3-4114-9481-E785DEB28ECD}">
      <dgm:prSet/>
      <dgm:spPr/>
      <dgm:t>
        <a:bodyPr/>
        <a:lstStyle/>
        <a:p>
          <a:endParaRPr lang="cs-CZ" b="0"/>
        </a:p>
      </dgm:t>
    </dgm:pt>
    <dgm:pt modelId="{5404560D-1EFB-4624-945D-4DD8989990AA}">
      <dgm:prSet phldrT="[Text]"/>
      <dgm:spPr>
        <a:solidFill>
          <a:srgbClr val="86BC25"/>
        </a:solidFill>
      </dgm:spPr>
      <dgm:t>
        <a:bodyPr/>
        <a:lstStyle/>
        <a:p>
          <a:r>
            <a:rPr lang="cs-CZ" b="1" i="0"/>
            <a:t>Vypořádání (</a:t>
          </a:r>
          <a:r>
            <a:rPr lang="cs-CZ" b="1" i="0" err="1"/>
            <a:t>Closing</a:t>
          </a:r>
          <a:r>
            <a:rPr lang="cs-CZ" b="1" i="0"/>
            <a:t>)</a:t>
          </a:r>
        </a:p>
      </dgm:t>
    </dgm:pt>
    <dgm:pt modelId="{A6F9399C-F054-42CD-AF06-B73D12F69D7A}" type="parTrans" cxnId="{637455A0-BCEF-4CC8-AA16-4A2F403EF6B6}">
      <dgm:prSet/>
      <dgm:spPr/>
      <dgm:t>
        <a:bodyPr/>
        <a:lstStyle/>
        <a:p>
          <a:endParaRPr lang="cs-CZ"/>
        </a:p>
      </dgm:t>
    </dgm:pt>
    <dgm:pt modelId="{B3305FBD-2A98-4A5D-9448-5B552679D00A}" type="sibTrans" cxnId="{637455A0-BCEF-4CC8-AA16-4A2F403EF6B6}">
      <dgm:prSet/>
      <dgm:spPr/>
      <dgm:t>
        <a:bodyPr/>
        <a:lstStyle/>
        <a:p>
          <a:endParaRPr lang="cs-CZ" b="0"/>
        </a:p>
      </dgm:t>
    </dgm:pt>
    <dgm:pt modelId="{44BCA2F7-4DFE-40B0-BF36-395295EDAF37}">
      <dgm:prSet phldrT="[Text]"/>
      <dgm:spPr/>
      <dgm:t>
        <a:bodyPr/>
        <a:lstStyle/>
        <a:p>
          <a:r>
            <a:rPr lang="cs-CZ" b="1" i="0"/>
            <a:t>Úpravy ceny / </a:t>
          </a:r>
          <a:r>
            <a:rPr lang="cs-CZ" b="1" i="0" err="1"/>
            <a:t>Closing</a:t>
          </a:r>
          <a:r>
            <a:rPr lang="cs-CZ" b="1" i="0"/>
            <a:t> </a:t>
          </a:r>
          <a:r>
            <a:rPr lang="cs-CZ" b="1" i="0" err="1"/>
            <a:t>Accounts</a:t>
          </a:r>
          <a:endParaRPr lang="cs-CZ" b="1" i="0"/>
        </a:p>
      </dgm:t>
    </dgm:pt>
    <dgm:pt modelId="{234B0C10-ADBC-4532-939F-A8C683BC36CE}" type="parTrans" cxnId="{6D7D6F01-4333-4756-8396-7FC49A3670C0}">
      <dgm:prSet/>
      <dgm:spPr/>
      <dgm:t>
        <a:bodyPr/>
        <a:lstStyle/>
        <a:p>
          <a:endParaRPr lang="cs-CZ"/>
        </a:p>
      </dgm:t>
    </dgm:pt>
    <dgm:pt modelId="{1A483732-DEE2-49AC-8401-AC4547915754}" type="sibTrans" cxnId="{6D7D6F01-4333-4756-8396-7FC49A3670C0}">
      <dgm:prSet/>
      <dgm:spPr/>
      <dgm:t>
        <a:bodyPr/>
        <a:lstStyle/>
        <a:p>
          <a:endParaRPr lang="cs-CZ" b="0"/>
        </a:p>
      </dgm:t>
    </dgm:pt>
    <dgm:pt modelId="{553D5A18-350A-4DE4-801A-BA63244DF558}">
      <dgm:prSet phldrT="[Text]"/>
      <dgm:spPr>
        <a:noFill/>
      </dgm:spPr>
      <dgm:t>
        <a:bodyPr/>
        <a:lstStyle/>
        <a:p>
          <a:r>
            <a:rPr lang="cs-CZ" b="1" i="0"/>
            <a:t>Následné podmínky / </a:t>
          </a:r>
          <a:r>
            <a:rPr lang="cs-CZ" b="1" i="0" err="1"/>
            <a:t>CSs</a:t>
          </a:r>
          <a:endParaRPr lang="cs-CZ" b="1" i="0"/>
        </a:p>
      </dgm:t>
    </dgm:pt>
    <dgm:pt modelId="{F04A867C-C9DF-4817-B7C1-5ADA3A0294E9}" type="parTrans" cxnId="{D8A83B5A-B7FD-4E95-96C6-CDEAEE73EBDA}">
      <dgm:prSet/>
      <dgm:spPr/>
      <dgm:t>
        <a:bodyPr/>
        <a:lstStyle/>
        <a:p>
          <a:endParaRPr lang="cs-CZ"/>
        </a:p>
      </dgm:t>
    </dgm:pt>
    <dgm:pt modelId="{A03E3999-B985-4024-BAA2-419DE862652E}" type="sibTrans" cxnId="{D8A83B5A-B7FD-4E95-96C6-CDEAEE73EBDA}">
      <dgm:prSet/>
      <dgm:spPr/>
      <dgm:t>
        <a:bodyPr/>
        <a:lstStyle/>
        <a:p>
          <a:endParaRPr lang="cs-CZ"/>
        </a:p>
      </dgm:t>
    </dgm:pt>
    <dgm:pt modelId="{038ACFA8-6696-43DC-899D-088F7FC66C29}">
      <dgm:prSet/>
      <dgm:spPr/>
      <dgm:t>
        <a:bodyPr/>
        <a:lstStyle/>
        <a:p>
          <a:r>
            <a:rPr lang="cs-CZ" b="1" err="1"/>
            <a:t>Teaser</a:t>
          </a:r>
          <a:endParaRPr lang="cs-CZ" b="1"/>
        </a:p>
      </dgm:t>
    </dgm:pt>
    <dgm:pt modelId="{23EED50F-5125-4E38-9277-485AA98FCA23}" type="parTrans" cxnId="{C088EA08-4890-4D98-8759-AE03100871AF}">
      <dgm:prSet/>
      <dgm:spPr/>
      <dgm:t>
        <a:bodyPr/>
        <a:lstStyle/>
        <a:p>
          <a:endParaRPr lang="cs-CZ"/>
        </a:p>
      </dgm:t>
    </dgm:pt>
    <dgm:pt modelId="{6AB55C8A-DBA9-4D38-8478-835B489DDB00}" type="sibTrans" cxnId="{C088EA08-4890-4D98-8759-AE03100871AF}">
      <dgm:prSet/>
      <dgm:spPr/>
      <dgm:t>
        <a:bodyPr/>
        <a:lstStyle/>
        <a:p>
          <a:endParaRPr lang="cs-CZ"/>
        </a:p>
      </dgm:t>
    </dgm:pt>
    <dgm:pt modelId="{89CBCCFC-6C22-4178-B8E1-81BF7B748E76}">
      <dgm:prSet/>
      <dgm:spPr/>
      <dgm:t>
        <a:bodyPr/>
        <a:lstStyle/>
        <a:p>
          <a:r>
            <a:rPr lang="cs-CZ" b="1"/>
            <a:t>Vyhledání a oslovení zájemce/</a:t>
          </a:r>
          <a:r>
            <a:rPr lang="cs-CZ" b="1" err="1"/>
            <a:t>ců</a:t>
          </a:r>
          <a:endParaRPr lang="cs-CZ" b="1"/>
        </a:p>
      </dgm:t>
    </dgm:pt>
    <dgm:pt modelId="{A0D5F88D-1DB9-4233-A2EF-82F593464D50}" type="parTrans" cxnId="{B1400948-C942-4F42-BD14-199378937220}">
      <dgm:prSet/>
      <dgm:spPr/>
      <dgm:t>
        <a:bodyPr/>
        <a:lstStyle/>
        <a:p>
          <a:endParaRPr lang="cs-CZ"/>
        </a:p>
      </dgm:t>
    </dgm:pt>
    <dgm:pt modelId="{D65FE824-26ED-4D52-961F-7E457BF69F6F}" type="sibTrans" cxnId="{B1400948-C942-4F42-BD14-199378937220}">
      <dgm:prSet/>
      <dgm:spPr/>
      <dgm:t>
        <a:bodyPr/>
        <a:lstStyle/>
        <a:p>
          <a:endParaRPr lang="cs-CZ"/>
        </a:p>
      </dgm:t>
    </dgm:pt>
    <dgm:pt modelId="{CD1244F4-66CB-4D8B-9E9B-AE3EB96C182A}">
      <dgm:prSet phldrT="[Text]"/>
      <dgm:spPr>
        <a:noFill/>
      </dgm:spPr>
      <dgm:t>
        <a:bodyPr/>
        <a:lstStyle/>
        <a:p>
          <a:r>
            <a:rPr lang="cs-CZ" b="1"/>
            <a:t>Dohoda o mlčenlivosti (</a:t>
          </a:r>
          <a:r>
            <a:rPr lang="cs-CZ" b="1" err="1"/>
            <a:t>NDA</a:t>
          </a:r>
          <a:r>
            <a:rPr lang="cs-CZ" b="1"/>
            <a:t>)</a:t>
          </a:r>
        </a:p>
      </dgm:t>
    </dgm:pt>
    <dgm:pt modelId="{90834F6D-9528-41EE-8FC9-5D8C5006376C}" type="parTrans" cxnId="{6DAB374B-6E26-450D-BEBE-97495456D143}">
      <dgm:prSet/>
      <dgm:spPr/>
      <dgm:t>
        <a:bodyPr/>
        <a:lstStyle/>
        <a:p>
          <a:endParaRPr lang="cs-CZ"/>
        </a:p>
      </dgm:t>
    </dgm:pt>
    <dgm:pt modelId="{FC464D58-97C5-47A6-91FD-DB758F23CE4E}" type="sibTrans" cxnId="{6DAB374B-6E26-450D-BEBE-97495456D143}">
      <dgm:prSet/>
      <dgm:spPr/>
      <dgm:t>
        <a:bodyPr/>
        <a:lstStyle/>
        <a:p>
          <a:endParaRPr lang="cs-CZ"/>
        </a:p>
      </dgm:t>
    </dgm:pt>
    <dgm:pt modelId="{083A116A-8B71-4FB5-878D-7FD48B447B40}">
      <dgm:prSet/>
      <dgm:spPr/>
      <dgm:t>
        <a:bodyPr/>
        <a:lstStyle/>
        <a:p>
          <a:r>
            <a:rPr lang="cs-CZ" b="1"/>
            <a:t>Informační Memorandum</a:t>
          </a:r>
        </a:p>
      </dgm:t>
    </dgm:pt>
    <dgm:pt modelId="{504F7A39-417D-40CD-939B-9AAD401AF2F2}" type="parTrans" cxnId="{9859E7B5-966F-4169-9900-671C436A41BF}">
      <dgm:prSet/>
      <dgm:spPr/>
      <dgm:t>
        <a:bodyPr/>
        <a:lstStyle/>
        <a:p>
          <a:endParaRPr lang="cs-CZ"/>
        </a:p>
      </dgm:t>
    </dgm:pt>
    <dgm:pt modelId="{3FC39E48-8331-43A2-AF6A-256B73F47CB1}" type="sibTrans" cxnId="{9859E7B5-966F-4169-9900-671C436A41BF}">
      <dgm:prSet/>
      <dgm:spPr/>
      <dgm:t>
        <a:bodyPr/>
        <a:lstStyle/>
        <a:p>
          <a:endParaRPr lang="cs-CZ"/>
        </a:p>
      </dgm:t>
    </dgm:pt>
    <dgm:pt modelId="{2155DCCE-DB39-4C0C-B406-DC7D030A2E6A}">
      <dgm:prSet/>
      <dgm:spPr/>
      <dgm:t>
        <a:bodyPr/>
        <a:lstStyle/>
        <a:p>
          <a:r>
            <a:rPr lang="cs-CZ" b="1"/>
            <a:t>Management </a:t>
          </a:r>
          <a:r>
            <a:rPr lang="cs-CZ" b="1" err="1"/>
            <a:t>Presentations</a:t>
          </a:r>
          <a:endParaRPr lang="cs-CZ" b="1"/>
        </a:p>
      </dgm:t>
    </dgm:pt>
    <dgm:pt modelId="{98130944-0B55-4255-96E3-3077CF4A71EE}" type="parTrans" cxnId="{90AB698E-FC20-4D29-A75C-58A2F4201556}">
      <dgm:prSet/>
      <dgm:spPr/>
      <dgm:t>
        <a:bodyPr/>
        <a:lstStyle/>
        <a:p>
          <a:endParaRPr lang="cs-CZ"/>
        </a:p>
      </dgm:t>
    </dgm:pt>
    <dgm:pt modelId="{F47361FE-E197-4CD0-A4E9-3132A27B89A5}" type="sibTrans" cxnId="{90AB698E-FC20-4D29-A75C-58A2F4201556}">
      <dgm:prSet/>
      <dgm:spPr/>
      <dgm:t>
        <a:bodyPr/>
        <a:lstStyle/>
        <a:p>
          <a:endParaRPr lang="cs-CZ"/>
        </a:p>
      </dgm:t>
    </dgm:pt>
    <dgm:pt modelId="{93C1800D-0E62-4BB2-ABD2-DA7F876B2756}">
      <dgm:prSet phldrT="[Text]"/>
      <dgm:spPr/>
      <dgm:t>
        <a:bodyPr/>
        <a:lstStyle/>
        <a:p>
          <a:r>
            <a:rPr lang="cs-CZ" b="1"/>
            <a:t>Indikativní (nezávazné) nabídky</a:t>
          </a:r>
        </a:p>
      </dgm:t>
    </dgm:pt>
    <dgm:pt modelId="{10C331F2-582C-4E9E-91FA-998D52E6398E}" type="parTrans" cxnId="{8E3C1204-1061-427E-8D33-329C62E504E2}">
      <dgm:prSet/>
      <dgm:spPr/>
      <dgm:t>
        <a:bodyPr/>
        <a:lstStyle/>
        <a:p>
          <a:endParaRPr lang="cs-CZ"/>
        </a:p>
      </dgm:t>
    </dgm:pt>
    <dgm:pt modelId="{11003004-D867-45DB-B8EC-C4A44486952A}" type="sibTrans" cxnId="{8E3C1204-1061-427E-8D33-329C62E504E2}">
      <dgm:prSet/>
      <dgm:spPr/>
      <dgm:t>
        <a:bodyPr/>
        <a:lstStyle/>
        <a:p>
          <a:endParaRPr lang="cs-CZ"/>
        </a:p>
      </dgm:t>
    </dgm:pt>
    <dgm:pt modelId="{99ADBFAE-BFD6-4EC6-862A-0AD1BE585FA5}">
      <dgm:prSet phldrT="[Text]"/>
      <dgm:spPr>
        <a:solidFill>
          <a:srgbClr val="86BC25"/>
        </a:solidFill>
      </dgm:spPr>
      <dgm:t>
        <a:bodyPr/>
        <a:lstStyle/>
        <a:p>
          <a:r>
            <a:rPr lang="cs-CZ" b="1"/>
            <a:t>Jednání, dohoda („</a:t>
          </a:r>
          <a:r>
            <a:rPr lang="cs-CZ" b="1" err="1"/>
            <a:t>Agreed</a:t>
          </a:r>
          <a:r>
            <a:rPr lang="cs-CZ" b="1"/>
            <a:t> </a:t>
          </a:r>
          <a:r>
            <a:rPr lang="cs-CZ" b="1" err="1"/>
            <a:t>form</a:t>
          </a:r>
          <a:r>
            <a:rPr lang="cs-CZ" b="1"/>
            <a:t> </a:t>
          </a:r>
          <a:r>
            <a:rPr lang="cs-CZ" b="1" err="1"/>
            <a:t>SPA</a:t>
          </a:r>
          <a:r>
            <a:rPr lang="cs-CZ" b="1"/>
            <a:t>“)</a:t>
          </a:r>
        </a:p>
      </dgm:t>
    </dgm:pt>
    <dgm:pt modelId="{BCB1D8C4-BBD6-4376-BF98-1ECFDDAB2AC9}" type="parTrans" cxnId="{4FC943E2-C3F8-40A5-863A-9C9DD599D656}">
      <dgm:prSet/>
      <dgm:spPr/>
      <dgm:t>
        <a:bodyPr/>
        <a:lstStyle/>
        <a:p>
          <a:endParaRPr lang="cs-CZ"/>
        </a:p>
      </dgm:t>
    </dgm:pt>
    <dgm:pt modelId="{F97EB4DB-AAAB-405E-AFD2-5BD91C301B50}" type="sibTrans" cxnId="{4FC943E2-C3F8-40A5-863A-9C9DD599D656}">
      <dgm:prSet/>
      <dgm:spPr/>
      <dgm:t>
        <a:bodyPr/>
        <a:lstStyle/>
        <a:p>
          <a:endParaRPr lang="cs-CZ"/>
        </a:p>
      </dgm:t>
    </dgm:pt>
    <dgm:pt modelId="{A188EE17-6569-4849-8482-64537CB36C5B}">
      <dgm:prSet phldrT="[Text]"/>
      <dgm:spPr>
        <a:solidFill>
          <a:srgbClr val="86BC25"/>
        </a:solidFill>
      </dgm:spPr>
      <dgm:t>
        <a:bodyPr/>
        <a:lstStyle/>
        <a:p>
          <a:r>
            <a:rPr lang="cs-CZ" b="1"/>
            <a:t>Podpis (</a:t>
          </a:r>
          <a:r>
            <a:rPr lang="cs-CZ" b="1" err="1"/>
            <a:t>Signing</a:t>
          </a:r>
          <a:r>
            <a:rPr lang="cs-CZ" b="1"/>
            <a:t>)</a:t>
          </a:r>
          <a:endParaRPr lang="cs-CZ" b="0" i="1"/>
        </a:p>
      </dgm:t>
    </dgm:pt>
    <dgm:pt modelId="{6BEB942D-751A-4204-8E41-53C894ADD3AE}" type="parTrans" cxnId="{F694600F-0DF1-4776-BB10-E5F83D5B3DB8}">
      <dgm:prSet/>
      <dgm:spPr/>
      <dgm:t>
        <a:bodyPr/>
        <a:lstStyle/>
        <a:p>
          <a:endParaRPr lang="cs-CZ"/>
        </a:p>
      </dgm:t>
    </dgm:pt>
    <dgm:pt modelId="{D5C32E86-9FB6-4CDB-8C95-54A227901A9D}" type="sibTrans" cxnId="{F694600F-0DF1-4776-BB10-E5F83D5B3DB8}">
      <dgm:prSet/>
      <dgm:spPr/>
      <dgm:t>
        <a:bodyPr/>
        <a:lstStyle/>
        <a:p>
          <a:endParaRPr lang="cs-CZ"/>
        </a:p>
      </dgm:t>
    </dgm:pt>
    <dgm:pt modelId="{13527068-A1CA-458F-B588-2D30F318AE6A}">
      <dgm:prSet phldrT="[Text]"/>
      <dgm:spPr>
        <a:solidFill>
          <a:srgbClr val="86BC25"/>
        </a:solidFill>
      </dgm:spPr>
      <dgm:t>
        <a:bodyPr/>
        <a:lstStyle/>
        <a:p>
          <a:r>
            <a:rPr lang="cs-CZ" b="1" i="0"/>
            <a:t>Odkládací podmínky / </a:t>
          </a:r>
          <a:r>
            <a:rPr lang="cs-CZ" b="1" i="0" err="1"/>
            <a:t>CPs</a:t>
          </a:r>
          <a:endParaRPr lang="cs-CZ" b="1" i="0"/>
        </a:p>
      </dgm:t>
    </dgm:pt>
    <dgm:pt modelId="{43A47178-86D8-4A4C-8EC6-4F84B75EA0E7}" type="parTrans" cxnId="{D0350935-0E66-4C95-B462-CB6E5AFA8B50}">
      <dgm:prSet/>
      <dgm:spPr/>
      <dgm:t>
        <a:bodyPr/>
        <a:lstStyle/>
        <a:p>
          <a:endParaRPr lang="cs-CZ"/>
        </a:p>
      </dgm:t>
    </dgm:pt>
    <dgm:pt modelId="{3BD8E6D3-DBF4-4F74-B762-27FF01389575}" type="sibTrans" cxnId="{D0350935-0E66-4C95-B462-CB6E5AFA8B50}">
      <dgm:prSet/>
      <dgm:spPr/>
      <dgm:t>
        <a:bodyPr/>
        <a:lstStyle/>
        <a:p>
          <a:endParaRPr lang="cs-CZ"/>
        </a:p>
      </dgm:t>
    </dgm:pt>
    <dgm:pt modelId="{F99436E3-52E6-49C2-8C7E-F4CC2A6B5321}">
      <dgm:prSet/>
      <dgm:spPr/>
      <dgm:t>
        <a:bodyPr/>
        <a:lstStyle/>
        <a:p>
          <a:r>
            <a:rPr lang="cs-CZ" b="1"/>
            <a:t>Vítězná nabídka</a:t>
          </a:r>
        </a:p>
      </dgm:t>
    </dgm:pt>
    <dgm:pt modelId="{7ECDF4AF-3120-4F10-A5B4-6B2BD4DB0699}" type="parTrans" cxnId="{79CB9699-3E03-447F-B116-5408192ABEF9}">
      <dgm:prSet/>
      <dgm:spPr/>
      <dgm:t>
        <a:bodyPr/>
        <a:lstStyle/>
        <a:p>
          <a:endParaRPr lang="cs-CZ"/>
        </a:p>
      </dgm:t>
    </dgm:pt>
    <dgm:pt modelId="{308309F5-7392-4238-BAC1-E686A2E93FB1}" type="sibTrans" cxnId="{79CB9699-3E03-447F-B116-5408192ABEF9}">
      <dgm:prSet/>
      <dgm:spPr/>
      <dgm:t>
        <a:bodyPr/>
        <a:lstStyle/>
        <a:p>
          <a:endParaRPr lang="cs-CZ"/>
        </a:p>
      </dgm:t>
    </dgm:pt>
    <dgm:pt modelId="{4D8136A5-3F30-45AA-B210-E6DC1A363333}" type="pres">
      <dgm:prSet presAssocID="{67AF0873-654F-4510-AB3A-6BCD089DABC3}" presName="diagram" presStyleCnt="0">
        <dgm:presLayoutVars>
          <dgm:dir/>
          <dgm:resizeHandles val="exact"/>
        </dgm:presLayoutVars>
      </dgm:prSet>
      <dgm:spPr/>
    </dgm:pt>
    <dgm:pt modelId="{2B32E410-3365-494B-A367-1744D2F2D527}" type="pres">
      <dgm:prSet presAssocID="{828DDA33-30BE-4304-96ED-9AEB1F2D1440}" presName="node" presStyleLbl="node1" presStyleIdx="0" presStyleCnt="19">
        <dgm:presLayoutVars>
          <dgm:bulletEnabled val="1"/>
        </dgm:presLayoutVars>
      </dgm:prSet>
      <dgm:spPr/>
    </dgm:pt>
    <dgm:pt modelId="{85E440E1-6AC4-4872-8CDB-AACE7C1CF22B}" type="pres">
      <dgm:prSet presAssocID="{E05485B6-08D1-4577-8682-F888C3815FF3}" presName="sibTrans" presStyleLbl="sibTrans2D1" presStyleIdx="0" presStyleCnt="18"/>
      <dgm:spPr/>
    </dgm:pt>
    <dgm:pt modelId="{E899C35B-C03D-43B4-97ED-B99E3109D9FD}" type="pres">
      <dgm:prSet presAssocID="{E05485B6-08D1-4577-8682-F888C3815FF3}" presName="connectorText" presStyleLbl="sibTrans2D1" presStyleIdx="0" presStyleCnt="18"/>
      <dgm:spPr/>
    </dgm:pt>
    <dgm:pt modelId="{A6C325BF-53F1-45E4-A318-6910DE4A702E}" type="pres">
      <dgm:prSet presAssocID="{038ACFA8-6696-43DC-899D-088F7FC66C29}" presName="node" presStyleLbl="node1" presStyleIdx="1" presStyleCnt="19">
        <dgm:presLayoutVars>
          <dgm:bulletEnabled val="1"/>
        </dgm:presLayoutVars>
      </dgm:prSet>
      <dgm:spPr/>
    </dgm:pt>
    <dgm:pt modelId="{7D86E2E3-F7F8-4162-AAD9-9C7A9544AFF4}" type="pres">
      <dgm:prSet presAssocID="{6AB55C8A-DBA9-4D38-8478-835B489DDB00}" presName="sibTrans" presStyleLbl="sibTrans2D1" presStyleIdx="1" presStyleCnt="18"/>
      <dgm:spPr/>
    </dgm:pt>
    <dgm:pt modelId="{849771F8-C44D-4DB2-8A86-95BF800AB05D}" type="pres">
      <dgm:prSet presAssocID="{6AB55C8A-DBA9-4D38-8478-835B489DDB00}" presName="connectorText" presStyleLbl="sibTrans2D1" presStyleIdx="1" presStyleCnt="18"/>
      <dgm:spPr/>
    </dgm:pt>
    <dgm:pt modelId="{3302F8D1-6174-43B6-80F6-7ABEF5395251}" type="pres">
      <dgm:prSet presAssocID="{89CBCCFC-6C22-4178-B8E1-81BF7B748E76}" presName="node" presStyleLbl="node1" presStyleIdx="2" presStyleCnt="19">
        <dgm:presLayoutVars>
          <dgm:bulletEnabled val="1"/>
        </dgm:presLayoutVars>
      </dgm:prSet>
      <dgm:spPr/>
    </dgm:pt>
    <dgm:pt modelId="{1C1576F0-F965-43CA-B32A-271CCC8BBE86}" type="pres">
      <dgm:prSet presAssocID="{D65FE824-26ED-4D52-961F-7E457BF69F6F}" presName="sibTrans" presStyleLbl="sibTrans2D1" presStyleIdx="2" presStyleCnt="18"/>
      <dgm:spPr/>
    </dgm:pt>
    <dgm:pt modelId="{85F8F4F9-A189-4398-A8B3-F2745C1D6428}" type="pres">
      <dgm:prSet presAssocID="{D65FE824-26ED-4D52-961F-7E457BF69F6F}" presName="connectorText" presStyleLbl="sibTrans2D1" presStyleIdx="2" presStyleCnt="18"/>
      <dgm:spPr/>
    </dgm:pt>
    <dgm:pt modelId="{0F8E0B5A-7A04-431A-87B3-CE4D5A0BAED8}" type="pres">
      <dgm:prSet presAssocID="{0341CAE2-BF61-4125-A2D2-50B7A2DFB1AF}" presName="node" presStyleLbl="node1" presStyleIdx="3" presStyleCnt="19">
        <dgm:presLayoutVars>
          <dgm:bulletEnabled val="1"/>
        </dgm:presLayoutVars>
      </dgm:prSet>
      <dgm:spPr/>
    </dgm:pt>
    <dgm:pt modelId="{146D39EE-E291-4A55-A806-C0AAF9B2D750}" type="pres">
      <dgm:prSet presAssocID="{45A0EDDB-61F2-45A5-AF24-1B927586809F}" presName="sibTrans" presStyleLbl="sibTrans2D1" presStyleIdx="3" presStyleCnt="18"/>
      <dgm:spPr/>
    </dgm:pt>
    <dgm:pt modelId="{0D52AAAC-72B5-4F0D-A479-EE25E91D17FA}" type="pres">
      <dgm:prSet presAssocID="{45A0EDDB-61F2-45A5-AF24-1B927586809F}" presName="connectorText" presStyleLbl="sibTrans2D1" presStyleIdx="3" presStyleCnt="18"/>
      <dgm:spPr/>
    </dgm:pt>
    <dgm:pt modelId="{31C59386-C4B7-40D6-B155-A0CC8046E80A}" type="pres">
      <dgm:prSet presAssocID="{CD1244F4-66CB-4D8B-9E9B-AE3EB96C182A}" presName="node" presStyleLbl="node1" presStyleIdx="4" presStyleCnt="19">
        <dgm:presLayoutVars>
          <dgm:bulletEnabled val="1"/>
        </dgm:presLayoutVars>
      </dgm:prSet>
      <dgm:spPr/>
    </dgm:pt>
    <dgm:pt modelId="{129179D8-F1A1-40F4-9A2C-40E0816CEE97}" type="pres">
      <dgm:prSet presAssocID="{FC464D58-97C5-47A6-91FD-DB758F23CE4E}" presName="sibTrans" presStyleLbl="sibTrans2D1" presStyleIdx="4" presStyleCnt="18"/>
      <dgm:spPr/>
    </dgm:pt>
    <dgm:pt modelId="{5C3E99B5-E9A3-407F-8CEC-72BBE218F501}" type="pres">
      <dgm:prSet presAssocID="{FC464D58-97C5-47A6-91FD-DB758F23CE4E}" presName="connectorText" presStyleLbl="sibTrans2D1" presStyleIdx="4" presStyleCnt="18"/>
      <dgm:spPr/>
    </dgm:pt>
    <dgm:pt modelId="{690FBC40-FDDA-4C5F-B2B6-BA82ED89E8AB}" type="pres">
      <dgm:prSet presAssocID="{083A116A-8B71-4FB5-878D-7FD48B447B40}" presName="node" presStyleLbl="node1" presStyleIdx="5" presStyleCnt="19">
        <dgm:presLayoutVars>
          <dgm:bulletEnabled val="1"/>
        </dgm:presLayoutVars>
      </dgm:prSet>
      <dgm:spPr/>
    </dgm:pt>
    <dgm:pt modelId="{712EC755-27ED-4385-B25F-5FC38AA796EA}" type="pres">
      <dgm:prSet presAssocID="{3FC39E48-8331-43A2-AF6A-256B73F47CB1}" presName="sibTrans" presStyleLbl="sibTrans2D1" presStyleIdx="5" presStyleCnt="18"/>
      <dgm:spPr/>
    </dgm:pt>
    <dgm:pt modelId="{A7C7801C-7FF8-4422-8F86-5DE2EFFBEAC9}" type="pres">
      <dgm:prSet presAssocID="{3FC39E48-8331-43A2-AF6A-256B73F47CB1}" presName="connectorText" presStyleLbl="sibTrans2D1" presStyleIdx="5" presStyleCnt="18"/>
      <dgm:spPr/>
    </dgm:pt>
    <dgm:pt modelId="{F639EC19-084D-49F5-9E58-EB3628B51725}" type="pres">
      <dgm:prSet presAssocID="{2155DCCE-DB39-4C0C-B406-DC7D030A2E6A}" presName="node" presStyleLbl="node1" presStyleIdx="6" presStyleCnt="19">
        <dgm:presLayoutVars>
          <dgm:bulletEnabled val="1"/>
        </dgm:presLayoutVars>
      </dgm:prSet>
      <dgm:spPr/>
    </dgm:pt>
    <dgm:pt modelId="{80E0436E-71CC-41C1-8D7D-660629542254}" type="pres">
      <dgm:prSet presAssocID="{F47361FE-E197-4CD0-A4E9-3132A27B89A5}" presName="sibTrans" presStyleLbl="sibTrans2D1" presStyleIdx="6" presStyleCnt="18"/>
      <dgm:spPr/>
    </dgm:pt>
    <dgm:pt modelId="{BCCD68E4-D387-4246-A939-F70CDD46A379}" type="pres">
      <dgm:prSet presAssocID="{F47361FE-E197-4CD0-A4E9-3132A27B89A5}" presName="connectorText" presStyleLbl="sibTrans2D1" presStyleIdx="6" presStyleCnt="18"/>
      <dgm:spPr/>
    </dgm:pt>
    <dgm:pt modelId="{A3D97B7B-5134-4984-99E5-28CB9B4EF218}" type="pres">
      <dgm:prSet presAssocID="{93C1800D-0E62-4BB2-ABD2-DA7F876B2756}" presName="node" presStyleLbl="node1" presStyleIdx="7" presStyleCnt="19">
        <dgm:presLayoutVars>
          <dgm:bulletEnabled val="1"/>
        </dgm:presLayoutVars>
      </dgm:prSet>
      <dgm:spPr/>
    </dgm:pt>
    <dgm:pt modelId="{93ED5C7C-D354-4B63-B1A5-98F30573BA3F}" type="pres">
      <dgm:prSet presAssocID="{11003004-D867-45DB-B8EC-C4A44486952A}" presName="sibTrans" presStyleLbl="sibTrans2D1" presStyleIdx="7" presStyleCnt="18"/>
      <dgm:spPr/>
    </dgm:pt>
    <dgm:pt modelId="{3F1C6988-5F4F-4DB3-B9AC-112C7018D945}" type="pres">
      <dgm:prSet presAssocID="{11003004-D867-45DB-B8EC-C4A44486952A}" presName="connectorText" presStyleLbl="sibTrans2D1" presStyleIdx="7" presStyleCnt="18"/>
      <dgm:spPr/>
    </dgm:pt>
    <dgm:pt modelId="{DCD2E134-18E4-4A63-985E-935770130ECA}" type="pres">
      <dgm:prSet presAssocID="{47EE3148-0776-456F-9F1A-F35C6A434C88}" presName="node" presStyleLbl="node1" presStyleIdx="8" presStyleCnt="19">
        <dgm:presLayoutVars>
          <dgm:bulletEnabled val="1"/>
        </dgm:presLayoutVars>
      </dgm:prSet>
      <dgm:spPr/>
    </dgm:pt>
    <dgm:pt modelId="{34B32203-6E3D-4FC3-8C20-BA232E1118F8}" type="pres">
      <dgm:prSet presAssocID="{C63C4564-8E39-4EA2-BEBF-D5DE288C243E}" presName="sibTrans" presStyleLbl="sibTrans2D1" presStyleIdx="8" presStyleCnt="18"/>
      <dgm:spPr/>
    </dgm:pt>
    <dgm:pt modelId="{D3222887-04A1-4CCD-8880-440D470B6952}" type="pres">
      <dgm:prSet presAssocID="{C63C4564-8E39-4EA2-BEBF-D5DE288C243E}" presName="connectorText" presStyleLbl="sibTrans2D1" presStyleIdx="8" presStyleCnt="18"/>
      <dgm:spPr/>
    </dgm:pt>
    <dgm:pt modelId="{3784431B-A1D2-4F51-BAB6-613E7DE2F203}" type="pres">
      <dgm:prSet presAssocID="{E36F3098-A487-4F3C-9358-D52BB6453AE9}" presName="node" presStyleLbl="node1" presStyleIdx="9" presStyleCnt="19">
        <dgm:presLayoutVars>
          <dgm:bulletEnabled val="1"/>
        </dgm:presLayoutVars>
      </dgm:prSet>
      <dgm:spPr/>
    </dgm:pt>
    <dgm:pt modelId="{62B8C3F5-D24E-4911-9A28-DC73917E4F97}" type="pres">
      <dgm:prSet presAssocID="{CA084B63-C96F-4D82-BB5B-8CE34F4C5753}" presName="sibTrans" presStyleLbl="sibTrans2D1" presStyleIdx="9" presStyleCnt="18"/>
      <dgm:spPr/>
    </dgm:pt>
    <dgm:pt modelId="{DD705FBE-A0A7-4B15-807E-53BFF40C8CD6}" type="pres">
      <dgm:prSet presAssocID="{CA084B63-C96F-4D82-BB5B-8CE34F4C5753}" presName="connectorText" presStyleLbl="sibTrans2D1" presStyleIdx="9" presStyleCnt="18"/>
      <dgm:spPr/>
    </dgm:pt>
    <dgm:pt modelId="{5F5077B9-6403-4CA3-A211-50F26931E7F4}" type="pres">
      <dgm:prSet presAssocID="{12574AEE-5EC3-43F0-A290-DD626A6A3D2A}" presName="node" presStyleLbl="node1" presStyleIdx="10" presStyleCnt="19">
        <dgm:presLayoutVars>
          <dgm:bulletEnabled val="1"/>
        </dgm:presLayoutVars>
      </dgm:prSet>
      <dgm:spPr/>
    </dgm:pt>
    <dgm:pt modelId="{2BD63230-0B68-46D0-BFFA-9007776AF906}" type="pres">
      <dgm:prSet presAssocID="{55D46958-042F-4551-954D-3312B70F3054}" presName="sibTrans" presStyleLbl="sibTrans2D1" presStyleIdx="10" presStyleCnt="18"/>
      <dgm:spPr/>
    </dgm:pt>
    <dgm:pt modelId="{7254C4FA-B3BE-40B0-86D0-7CBEF0045736}" type="pres">
      <dgm:prSet presAssocID="{55D46958-042F-4551-954D-3312B70F3054}" presName="connectorText" presStyleLbl="sibTrans2D1" presStyleIdx="10" presStyleCnt="18"/>
      <dgm:spPr/>
    </dgm:pt>
    <dgm:pt modelId="{30C3B839-ABC7-415C-BDBD-002D29D76B3E}" type="pres">
      <dgm:prSet presAssocID="{6CFB25D3-8C64-4BEA-9B7A-C8ECD1D5AAC7}" presName="node" presStyleLbl="node1" presStyleIdx="11" presStyleCnt="19">
        <dgm:presLayoutVars>
          <dgm:bulletEnabled val="1"/>
        </dgm:presLayoutVars>
      </dgm:prSet>
      <dgm:spPr/>
    </dgm:pt>
    <dgm:pt modelId="{E1AFE8D9-682C-4DBA-96E1-38857C1CB86F}" type="pres">
      <dgm:prSet presAssocID="{E0C8D7CD-B0EE-41BC-922C-EAFC18EBC08D}" presName="sibTrans" presStyleLbl="sibTrans2D1" presStyleIdx="11" presStyleCnt="18"/>
      <dgm:spPr/>
    </dgm:pt>
    <dgm:pt modelId="{3D86C70B-1475-462B-B230-7E25D8175E4F}" type="pres">
      <dgm:prSet presAssocID="{E0C8D7CD-B0EE-41BC-922C-EAFC18EBC08D}" presName="connectorText" presStyleLbl="sibTrans2D1" presStyleIdx="11" presStyleCnt="18"/>
      <dgm:spPr/>
    </dgm:pt>
    <dgm:pt modelId="{67F48EE6-9E13-467F-868A-7E25FC77C6D3}" type="pres">
      <dgm:prSet presAssocID="{F99436E3-52E6-49C2-8C7E-F4CC2A6B5321}" presName="node" presStyleLbl="node1" presStyleIdx="12" presStyleCnt="19">
        <dgm:presLayoutVars>
          <dgm:bulletEnabled val="1"/>
        </dgm:presLayoutVars>
      </dgm:prSet>
      <dgm:spPr/>
    </dgm:pt>
    <dgm:pt modelId="{D77E4194-8596-4B69-A0FF-70ED9CE214D5}" type="pres">
      <dgm:prSet presAssocID="{308309F5-7392-4238-BAC1-E686A2E93FB1}" presName="sibTrans" presStyleLbl="sibTrans2D1" presStyleIdx="12" presStyleCnt="18"/>
      <dgm:spPr/>
    </dgm:pt>
    <dgm:pt modelId="{4C30417D-0060-4510-A3C2-FE8DB92565DB}" type="pres">
      <dgm:prSet presAssocID="{308309F5-7392-4238-BAC1-E686A2E93FB1}" presName="connectorText" presStyleLbl="sibTrans2D1" presStyleIdx="12" presStyleCnt="18"/>
      <dgm:spPr/>
    </dgm:pt>
    <dgm:pt modelId="{F3AB15D3-FABF-4B10-B398-3E5BFB0B7C14}" type="pres">
      <dgm:prSet presAssocID="{99ADBFAE-BFD6-4EC6-862A-0AD1BE585FA5}" presName="node" presStyleLbl="node1" presStyleIdx="13" presStyleCnt="19">
        <dgm:presLayoutVars>
          <dgm:bulletEnabled val="1"/>
        </dgm:presLayoutVars>
      </dgm:prSet>
      <dgm:spPr/>
    </dgm:pt>
    <dgm:pt modelId="{BCC3FB23-5361-48DA-8D73-5F5B8257D0BC}" type="pres">
      <dgm:prSet presAssocID="{F97EB4DB-AAAB-405E-AFD2-5BD91C301B50}" presName="sibTrans" presStyleLbl="sibTrans2D1" presStyleIdx="13" presStyleCnt="18"/>
      <dgm:spPr/>
    </dgm:pt>
    <dgm:pt modelId="{7C720342-5D4D-4662-BB66-7DCB0B22EF19}" type="pres">
      <dgm:prSet presAssocID="{F97EB4DB-AAAB-405E-AFD2-5BD91C301B50}" presName="connectorText" presStyleLbl="sibTrans2D1" presStyleIdx="13" presStyleCnt="18"/>
      <dgm:spPr/>
    </dgm:pt>
    <dgm:pt modelId="{8E878BC4-8912-4178-9F2E-63BF1ECFFBEA}" type="pres">
      <dgm:prSet presAssocID="{A188EE17-6569-4849-8482-64537CB36C5B}" presName="node" presStyleLbl="node1" presStyleIdx="14" presStyleCnt="19">
        <dgm:presLayoutVars>
          <dgm:bulletEnabled val="1"/>
        </dgm:presLayoutVars>
      </dgm:prSet>
      <dgm:spPr/>
    </dgm:pt>
    <dgm:pt modelId="{C59C0CB7-149E-4435-B690-0528D8EFBEA5}" type="pres">
      <dgm:prSet presAssocID="{D5C32E86-9FB6-4CDB-8C95-54A227901A9D}" presName="sibTrans" presStyleLbl="sibTrans2D1" presStyleIdx="14" presStyleCnt="18"/>
      <dgm:spPr/>
    </dgm:pt>
    <dgm:pt modelId="{32E00774-6B19-4CAA-A09B-1A2C4D70DCFA}" type="pres">
      <dgm:prSet presAssocID="{D5C32E86-9FB6-4CDB-8C95-54A227901A9D}" presName="connectorText" presStyleLbl="sibTrans2D1" presStyleIdx="14" presStyleCnt="18"/>
      <dgm:spPr/>
    </dgm:pt>
    <dgm:pt modelId="{943BC048-A90D-4D9E-9821-A85ACAC327CA}" type="pres">
      <dgm:prSet presAssocID="{13527068-A1CA-458F-B588-2D30F318AE6A}" presName="node" presStyleLbl="node1" presStyleIdx="15" presStyleCnt="19">
        <dgm:presLayoutVars>
          <dgm:bulletEnabled val="1"/>
        </dgm:presLayoutVars>
      </dgm:prSet>
      <dgm:spPr/>
    </dgm:pt>
    <dgm:pt modelId="{62E498A3-2517-45DC-9A8A-B34427D9BB6A}" type="pres">
      <dgm:prSet presAssocID="{3BD8E6D3-DBF4-4F74-B762-27FF01389575}" presName="sibTrans" presStyleLbl="sibTrans2D1" presStyleIdx="15" presStyleCnt="18"/>
      <dgm:spPr/>
    </dgm:pt>
    <dgm:pt modelId="{FECEF29F-53FE-447A-BFEB-12F0A2DF6317}" type="pres">
      <dgm:prSet presAssocID="{3BD8E6D3-DBF4-4F74-B762-27FF01389575}" presName="connectorText" presStyleLbl="sibTrans2D1" presStyleIdx="15" presStyleCnt="18"/>
      <dgm:spPr/>
    </dgm:pt>
    <dgm:pt modelId="{C2AC126E-D58A-4775-9E89-4DDBC214AEC1}" type="pres">
      <dgm:prSet presAssocID="{5404560D-1EFB-4624-945D-4DD8989990AA}" presName="node" presStyleLbl="node1" presStyleIdx="16" presStyleCnt="19">
        <dgm:presLayoutVars>
          <dgm:bulletEnabled val="1"/>
        </dgm:presLayoutVars>
      </dgm:prSet>
      <dgm:spPr/>
    </dgm:pt>
    <dgm:pt modelId="{65357D0F-DA24-4B22-B866-9C5F45D83539}" type="pres">
      <dgm:prSet presAssocID="{B3305FBD-2A98-4A5D-9448-5B552679D00A}" presName="sibTrans" presStyleLbl="sibTrans2D1" presStyleIdx="16" presStyleCnt="18"/>
      <dgm:spPr/>
    </dgm:pt>
    <dgm:pt modelId="{1406B004-60F2-4DD9-810B-680BEBC77DF8}" type="pres">
      <dgm:prSet presAssocID="{B3305FBD-2A98-4A5D-9448-5B552679D00A}" presName="connectorText" presStyleLbl="sibTrans2D1" presStyleIdx="16" presStyleCnt="18"/>
      <dgm:spPr/>
    </dgm:pt>
    <dgm:pt modelId="{D6E5D510-5AE4-40FC-8E5D-C5B3280B3071}" type="pres">
      <dgm:prSet presAssocID="{44BCA2F7-4DFE-40B0-BF36-395295EDAF37}" presName="node" presStyleLbl="node1" presStyleIdx="17" presStyleCnt="19">
        <dgm:presLayoutVars>
          <dgm:bulletEnabled val="1"/>
        </dgm:presLayoutVars>
      </dgm:prSet>
      <dgm:spPr/>
    </dgm:pt>
    <dgm:pt modelId="{F0D65399-0147-47D5-9455-0DE6DE7AB3D4}" type="pres">
      <dgm:prSet presAssocID="{1A483732-DEE2-49AC-8401-AC4547915754}" presName="sibTrans" presStyleLbl="sibTrans2D1" presStyleIdx="17" presStyleCnt="18"/>
      <dgm:spPr/>
    </dgm:pt>
    <dgm:pt modelId="{B0EB730C-F0B6-4ACB-9FE9-C5BD5E852DC9}" type="pres">
      <dgm:prSet presAssocID="{1A483732-DEE2-49AC-8401-AC4547915754}" presName="connectorText" presStyleLbl="sibTrans2D1" presStyleIdx="17" presStyleCnt="18"/>
      <dgm:spPr/>
    </dgm:pt>
    <dgm:pt modelId="{85255D68-460B-43F3-98F6-D967AFF13228}" type="pres">
      <dgm:prSet presAssocID="{553D5A18-350A-4DE4-801A-BA63244DF558}" presName="node" presStyleLbl="node1" presStyleIdx="18" presStyleCnt="19">
        <dgm:presLayoutVars>
          <dgm:bulletEnabled val="1"/>
        </dgm:presLayoutVars>
      </dgm:prSet>
      <dgm:spPr/>
    </dgm:pt>
  </dgm:ptLst>
  <dgm:cxnLst>
    <dgm:cxn modelId="{51758E00-33B4-4CC0-8EE4-12F7BEBEABC9}" type="presOf" srcId="{083A116A-8B71-4FB5-878D-7FD48B447B40}" destId="{690FBC40-FDDA-4C5F-B2B6-BA82ED89E8AB}" srcOrd="0" destOrd="0" presId="urn:microsoft.com/office/officeart/2005/8/layout/process5"/>
    <dgm:cxn modelId="{6D7D6F01-4333-4756-8396-7FC49A3670C0}" srcId="{67AF0873-654F-4510-AB3A-6BCD089DABC3}" destId="{44BCA2F7-4DFE-40B0-BF36-395295EDAF37}" srcOrd="17" destOrd="0" parTransId="{234B0C10-ADBC-4532-939F-A8C683BC36CE}" sibTransId="{1A483732-DEE2-49AC-8401-AC4547915754}"/>
    <dgm:cxn modelId="{8E3C1204-1061-427E-8D33-329C62E504E2}" srcId="{67AF0873-654F-4510-AB3A-6BCD089DABC3}" destId="{93C1800D-0E62-4BB2-ABD2-DA7F876B2756}" srcOrd="7" destOrd="0" parTransId="{10C331F2-582C-4E9E-91FA-998D52E6398E}" sibTransId="{11003004-D867-45DB-B8EC-C4A44486952A}"/>
    <dgm:cxn modelId="{DF53EA07-FA30-4876-9E2D-0741372831A7}" type="presOf" srcId="{45A0EDDB-61F2-45A5-AF24-1B927586809F}" destId="{146D39EE-E291-4A55-A806-C0AAF9B2D750}" srcOrd="0" destOrd="0" presId="urn:microsoft.com/office/officeart/2005/8/layout/process5"/>
    <dgm:cxn modelId="{C088EA08-4890-4D98-8759-AE03100871AF}" srcId="{67AF0873-654F-4510-AB3A-6BCD089DABC3}" destId="{038ACFA8-6696-43DC-899D-088F7FC66C29}" srcOrd="1" destOrd="0" parTransId="{23EED50F-5125-4E38-9277-485AA98FCA23}" sibTransId="{6AB55C8A-DBA9-4D38-8478-835B489DDB00}"/>
    <dgm:cxn modelId="{B626E709-B40F-49FD-B96F-8A5E72300D72}" type="presOf" srcId="{828DDA33-30BE-4304-96ED-9AEB1F2D1440}" destId="{2B32E410-3365-494B-A367-1744D2F2D527}" srcOrd="0" destOrd="0" presId="urn:microsoft.com/office/officeart/2005/8/layout/process5"/>
    <dgm:cxn modelId="{F694600F-0DF1-4776-BB10-E5F83D5B3DB8}" srcId="{67AF0873-654F-4510-AB3A-6BCD089DABC3}" destId="{A188EE17-6569-4849-8482-64537CB36C5B}" srcOrd="14" destOrd="0" parTransId="{6BEB942D-751A-4204-8E41-53C894ADD3AE}" sibTransId="{D5C32E86-9FB6-4CDB-8C95-54A227901A9D}"/>
    <dgm:cxn modelId="{8A54F515-F373-445E-85BA-DB1B00DF4289}" srcId="{67AF0873-654F-4510-AB3A-6BCD089DABC3}" destId="{12574AEE-5EC3-43F0-A290-DD626A6A3D2A}" srcOrd="10" destOrd="0" parTransId="{3A0F5F3C-2717-4680-9785-411A3E5497D8}" sibTransId="{55D46958-042F-4551-954D-3312B70F3054}"/>
    <dgm:cxn modelId="{6BB1CD17-13EB-4F99-B0A1-B25226ACFD68}" type="presOf" srcId="{89CBCCFC-6C22-4178-B8E1-81BF7B748E76}" destId="{3302F8D1-6174-43B6-80F6-7ABEF5395251}" srcOrd="0" destOrd="0" presId="urn:microsoft.com/office/officeart/2005/8/layout/process5"/>
    <dgm:cxn modelId="{B988DD18-62B1-4719-B48F-4ED92A933A97}" type="presOf" srcId="{CA084B63-C96F-4D82-BB5B-8CE34F4C5753}" destId="{DD705FBE-A0A7-4B15-807E-53BFF40C8CD6}" srcOrd="1" destOrd="0" presId="urn:microsoft.com/office/officeart/2005/8/layout/process5"/>
    <dgm:cxn modelId="{B5A2511C-12BC-4EEF-914D-19925BD4B96B}" type="presOf" srcId="{A188EE17-6569-4849-8482-64537CB36C5B}" destId="{8E878BC4-8912-4178-9F2E-63BF1ECFFBEA}" srcOrd="0" destOrd="0" presId="urn:microsoft.com/office/officeart/2005/8/layout/process5"/>
    <dgm:cxn modelId="{42368122-1188-467B-AC82-7F9AAF84EF84}" type="presOf" srcId="{B3305FBD-2A98-4A5D-9448-5B552679D00A}" destId="{1406B004-60F2-4DD9-810B-680BEBC77DF8}" srcOrd="1" destOrd="0" presId="urn:microsoft.com/office/officeart/2005/8/layout/process5"/>
    <dgm:cxn modelId="{8B098C24-92AE-456A-9011-56A54080006D}" type="presOf" srcId="{D65FE824-26ED-4D52-961F-7E457BF69F6F}" destId="{1C1576F0-F965-43CA-B32A-271CCC8BBE86}" srcOrd="0" destOrd="0" presId="urn:microsoft.com/office/officeart/2005/8/layout/process5"/>
    <dgm:cxn modelId="{FB85C226-36B0-4DB4-BC3D-15F4F202F36E}" type="presOf" srcId="{F47361FE-E197-4CD0-A4E9-3132A27B89A5}" destId="{BCCD68E4-D387-4246-A939-F70CDD46A379}" srcOrd="1" destOrd="0" presId="urn:microsoft.com/office/officeart/2005/8/layout/process5"/>
    <dgm:cxn modelId="{BF9EA927-B5B5-40F0-B039-850A8BBF0A57}" type="presOf" srcId="{C63C4564-8E39-4EA2-BEBF-D5DE288C243E}" destId="{34B32203-6E3D-4FC3-8C20-BA232E1118F8}" srcOrd="0" destOrd="0" presId="urn:microsoft.com/office/officeart/2005/8/layout/process5"/>
    <dgm:cxn modelId="{427BF72B-8F13-48F0-96C0-CC168F2D96E1}" srcId="{67AF0873-654F-4510-AB3A-6BCD089DABC3}" destId="{0341CAE2-BF61-4125-A2D2-50B7A2DFB1AF}" srcOrd="3" destOrd="0" parTransId="{81B57D60-3280-41DE-BB06-F8CC6ECB26E4}" sibTransId="{45A0EDDB-61F2-45A5-AF24-1B927586809F}"/>
    <dgm:cxn modelId="{D0350935-0E66-4C95-B462-CB6E5AFA8B50}" srcId="{67AF0873-654F-4510-AB3A-6BCD089DABC3}" destId="{13527068-A1CA-458F-B588-2D30F318AE6A}" srcOrd="15" destOrd="0" parTransId="{43A47178-86D8-4A4C-8EC6-4F84B75EA0E7}" sibTransId="{3BD8E6D3-DBF4-4F74-B762-27FF01389575}"/>
    <dgm:cxn modelId="{C02A1037-9C89-4FDF-BCCF-1B4A38ACD510}" type="presOf" srcId="{5404560D-1EFB-4624-945D-4DD8989990AA}" destId="{C2AC126E-D58A-4775-9E89-4DDBC214AEC1}" srcOrd="0" destOrd="0" presId="urn:microsoft.com/office/officeart/2005/8/layout/process5"/>
    <dgm:cxn modelId="{C423EC3E-57C3-4D89-88E5-60E4343AAB14}" type="presOf" srcId="{F97EB4DB-AAAB-405E-AFD2-5BD91C301B50}" destId="{7C720342-5D4D-4662-BB66-7DCB0B22EF19}" srcOrd="1" destOrd="0" presId="urn:microsoft.com/office/officeart/2005/8/layout/process5"/>
    <dgm:cxn modelId="{E490F33F-9DF3-4114-9481-E785DEB28ECD}" srcId="{67AF0873-654F-4510-AB3A-6BCD089DABC3}" destId="{6CFB25D3-8C64-4BEA-9B7A-C8ECD1D5AAC7}" srcOrd="11" destOrd="0" parTransId="{7B535D39-084B-475A-BD2B-95C5706F2DEA}" sibTransId="{E0C8D7CD-B0EE-41BC-922C-EAFC18EBC08D}"/>
    <dgm:cxn modelId="{DB6A4662-C4BA-4323-8C17-38DE74277E7F}" type="presOf" srcId="{CA084B63-C96F-4D82-BB5B-8CE34F4C5753}" destId="{62B8C3F5-D24E-4911-9A28-DC73917E4F97}" srcOrd="0" destOrd="0" presId="urn:microsoft.com/office/officeart/2005/8/layout/process5"/>
    <dgm:cxn modelId="{2791A645-65A9-4986-B603-9413275951DA}" type="presOf" srcId="{1A483732-DEE2-49AC-8401-AC4547915754}" destId="{F0D65399-0147-47D5-9455-0DE6DE7AB3D4}" srcOrd="0" destOrd="0" presId="urn:microsoft.com/office/officeart/2005/8/layout/process5"/>
    <dgm:cxn modelId="{44E6B047-2BA5-4BBC-B214-66C83BFC445C}" type="presOf" srcId="{FC464D58-97C5-47A6-91FD-DB758F23CE4E}" destId="{129179D8-F1A1-40F4-9A2C-40E0816CEE97}" srcOrd="0" destOrd="0" presId="urn:microsoft.com/office/officeart/2005/8/layout/process5"/>
    <dgm:cxn modelId="{B1400948-C942-4F42-BD14-199378937220}" srcId="{67AF0873-654F-4510-AB3A-6BCD089DABC3}" destId="{89CBCCFC-6C22-4178-B8E1-81BF7B748E76}" srcOrd="2" destOrd="0" parTransId="{A0D5F88D-1DB9-4233-A2EF-82F593464D50}" sibTransId="{D65FE824-26ED-4D52-961F-7E457BF69F6F}"/>
    <dgm:cxn modelId="{DE37A468-AE50-49A7-BCB3-297A95A94BD3}" srcId="{67AF0873-654F-4510-AB3A-6BCD089DABC3}" destId="{E36F3098-A487-4F3C-9358-D52BB6453AE9}" srcOrd="9" destOrd="0" parTransId="{9696FCA6-6BFA-4740-AE3B-083B50C6A2D7}" sibTransId="{CA084B63-C96F-4D82-BB5B-8CE34F4C5753}"/>
    <dgm:cxn modelId="{A2E4E048-CA50-439D-B2A2-C50F4C3B7C4F}" type="presOf" srcId="{B3305FBD-2A98-4A5D-9448-5B552679D00A}" destId="{65357D0F-DA24-4B22-B866-9C5F45D83539}" srcOrd="0" destOrd="0" presId="urn:microsoft.com/office/officeart/2005/8/layout/process5"/>
    <dgm:cxn modelId="{6DAB374B-6E26-450D-BEBE-97495456D143}" srcId="{67AF0873-654F-4510-AB3A-6BCD089DABC3}" destId="{CD1244F4-66CB-4D8B-9E9B-AE3EB96C182A}" srcOrd="4" destOrd="0" parTransId="{90834F6D-9528-41EE-8FC9-5D8C5006376C}" sibTransId="{FC464D58-97C5-47A6-91FD-DB758F23CE4E}"/>
    <dgm:cxn modelId="{08A43A4B-0BB0-43C0-9E5A-1C7A486A496E}" type="presOf" srcId="{1A483732-DEE2-49AC-8401-AC4547915754}" destId="{B0EB730C-F0B6-4ACB-9FE9-C5BD5E852DC9}" srcOrd="1" destOrd="0" presId="urn:microsoft.com/office/officeart/2005/8/layout/process5"/>
    <dgm:cxn modelId="{1F217F4D-FB28-4292-A1CC-606C449925F3}" type="presOf" srcId="{3BD8E6D3-DBF4-4F74-B762-27FF01389575}" destId="{62E498A3-2517-45DC-9A8A-B34427D9BB6A}" srcOrd="0" destOrd="0" presId="urn:microsoft.com/office/officeart/2005/8/layout/process5"/>
    <dgm:cxn modelId="{47FEAC6D-F444-4E37-A33C-42A241896A0D}" type="presOf" srcId="{F99436E3-52E6-49C2-8C7E-F4CC2A6B5321}" destId="{67F48EE6-9E13-467F-868A-7E25FC77C6D3}" srcOrd="0" destOrd="0" presId="urn:microsoft.com/office/officeart/2005/8/layout/process5"/>
    <dgm:cxn modelId="{DA961B6F-D892-4D32-9682-E5C65B516AC0}" type="presOf" srcId="{55D46958-042F-4551-954D-3312B70F3054}" destId="{7254C4FA-B3BE-40B0-86D0-7CBEF0045736}" srcOrd="1" destOrd="0" presId="urn:microsoft.com/office/officeart/2005/8/layout/process5"/>
    <dgm:cxn modelId="{B95AAA52-D901-458C-A21E-A80DC78E5AE1}" type="presOf" srcId="{93C1800D-0E62-4BB2-ABD2-DA7F876B2756}" destId="{A3D97B7B-5134-4984-99E5-28CB9B4EF218}" srcOrd="0" destOrd="0" presId="urn:microsoft.com/office/officeart/2005/8/layout/process5"/>
    <dgm:cxn modelId="{D037EA72-EFB6-4C41-8F5D-0D01E4F86D3B}" type="presOf" srcId="{F47361FE-E197-4CD0-A4E9-3132A27B89A5}" destId="{80E0436E-71CC-41C1-8D7D-660629542254}" srcOrd="0" destOrd="0" presId="urn:microsoft.com/office/officeart/2005/8/layout/process5"/>
    <dgm:cxn modelId="{66F09279-70FD-4ECA-9422-3B5B4E9A001D}" type="presOf" srcId="{55D46958-042F-4551-954D-3312B70F3054}" destId="{2BD63230-0B68-46D0-BFFA-9007776AF906}" srcOrd="0" destOrd="0" presId="urn:microsoft.com/office/officeart/2005/8/layout/process5"/>
    <dgm:cxn modelId="{D8A83B5A-B7FD-4E95-96C6-CDEAEE73EBDA}" srcId="{67AF0873-654F-4510-AB3A-6BCD089DABC3}" destId="{553D5A18-350A-4DE4-801A-BA63244DF558}" srcOrd="18" destOrd="0" parTransId="{F04A867C-C9DF-4817-B7C1-5ADA3A0294E9}" sibTransId="{A03E3999-B985-4024-BAA2-419DE862652E}"/>
    <dgm:cxn modelId="{368CCA7C-C869-4A87-B360-3D16A86B805F}" type="presOf" srcId="{308309F5-7392-4238-BAC1-E686A2E93FB1}" destId="{4C30417D-0060-4510-A3C2-FE8DB92565DB}" srcOrd="1" destOrd="0" presId="urn:microsoft.com/office/officeart/2005/8/layout/process5"/>
    <dgm:cxn modelId="{E037937D-C6F7-4F67-AABE-BD81B748C93E}" type="presOf" srcId="{FC464D58-97C5-47A6-91FD-DB758F23CE4E}" destId="{5C3E99B5-E9A3-407F-8CEC-72BBE218F501}" srcOrd="1" destOrd="0" presId="urn:microsoft.com/office/officeart/2005/8/layout/process5"/>
    <dgm:cxn modelId="{D0B66F85-5454-4B35-8767-0EB15820E31C}" type="presOf" srcId="{44BCA2F7-4DFE-40B0-BF36-395295EDAF37}" destId="{D6E5D510-5AE4-40FC-8E5D-C5B3280B3071}" srcOrd="0" destOrd="0" presId="urn:microsoft.com/office/officeart/2005/8/layout/process5"/>
    <dgm:cxn modelId="{AE5D5085-4B10-4840-BB3C-73573EE54D5E}" type="presOf" srcId="{3FC39E48-8331-43A2-AF6A-256B73F47CB1}" destId="{A7C7801C-7FF8-4422-8F86-5DE2EFFBEAC9}" srcOrd="1" destOrd="0" presId="urn:microsoft.com/office/officeart/2005/8/layout/process5"/>
    <dgm:cxn modelId="{5624848B-766D-4606-8049-20AADEAA00B5}" type="presOf" srcId="{13527068-A1CA-458F-B588-2D30F318AE6A}" destId="{943BC048-A90D-4D9E-9821-A85ACAC327CA}" srcOrd="0" destOrd="0" presId="urn:microsoft.com/office/officeart/2005/8/layout/process5"/>
    <dgm:cxn modelId="{90AB698E-FC20-4D29-A75C-58A2F4201556}" srcId="{67AF0873-654F-4510-AB3A-6BCD089DABC3}" destId="{2155DCCE-DB39-4C0C-B406-DC7D030A2E6A}" srcOrd="6" destOrd="0" parTransId="{98130944-0B55-4255-96E3-3077CF4A71EE}" sibTransId="{F47361FE-E197-4CD0-A4E9-3132A27B89A5}"/>
    <dgm:cxn modelId="{5F725190-F49A-4563-BEF2-56B11B9D46B4}" type="presOf" srcId="{D5C32E86-9FB6-4CDB-8C95-54A227901A9D}" destId="{32E00774-6B19-4CAA-A09B-1A2C4D70DCFA}" srcOrd="1" destOrd="0" presId="urn:microsoft.com/office/officeart/2005/8/layout/process5"/>
    <dgm:cxn modelId="{0B17DA98-E4F5-42EA-8C44-F606E8773BED}" type="presOf" srcId="{038ACFA8-6696-43DC-899D-088F7FC66C29}" destId="{A6C325BF-53F1-45E4-A318-6910DE4A702E}" srcOrd="0" destOrd="0" presId="urn:microsoft.com/office/officeart/2005/8/layout/process5"/>
    <dgm:cxn modelId="{79CB9699-3E03-447F-B116-5408192ABEF9}" srcId="{67AF0873-654F-4510-AB3A-6BCD089DABC3}" destId="{F99436E3-52E6-49C2-8C7E-F4CC2A6B5321}" srcOrd="12" destOrd="0" parTransId="{7ECDF4AF-3120-4F10-A5B4-6B2BD4DB0699}" sibTransId="{308309F5-7392-4238-BAC1-E686A2E93FB1}"/>
    <dgm:cxn modelId="{637455A0-BCEF-4CC8-AA16-4A2F403EF6B6}" srcId="{67AF0873-654F-4510-AB3A-6BCD089DABC3}" destId="{5404560D-1EFB-4624-945D-4DD8989990AA}" srcOrd="16" destOrd="0" parTransId="{A6F9399C-F054-42CD-AF06-B73D12F69D7A}" sibTransId="{B3305FBD-2A98-4A5D-9448-5B552679D00A}"/>
    <dgm:cxn modelId="{2C4EDEA0-112E-4768-B473-EA0DD98E0D8A}" type="presOf" srcId="{0341CAE2-BF61-4125-A2D2-50B7A2DFB1AF}" destId="{0F8E0B5A-7A04-431A-87B3-CE4D5A0BAED8}" srcOrd="0" destOrd="0" presId="urn:microsoft.com/office/officeart/2005/8/layout/process5"/>
    <dgm:cxn modelId="{112355A8-AFB2-486E-ABD3-E8BA5940DA1B}" type="presOf" srcId="{308309F5-7392-4238-BAC1-E686A2E93FB1}" destId="{D77E4194-8596-4B69-A0FF-70ED9CE214D5}" srcOrd="0" destOrd="0" presId="urn:microsoft.com/office/officeart/2005/8/layout/process5"/>
    <dgm:cxn modelId="{804E70A9-EA36-491E-B04B-ACF29D2FBDE3}" srcId="{67AF0873-654F-4510-AB3A-6BCD089DABC3}" destId="{828DDA33-30BE-4304-96ED-9AEB1F2D1440}" srcOrd="0" destOrd="0" parTransId="{9889BE34-551F-47E7-AC0E-AA0FEE0F020E}" sibTransId="{E05485B6-08D1-4577-8682-F888C3815FF3}"/>
    <dgm:cxn modelId="{DBB4D0AA-3225-4412-A8BE-9C158C4ADB28}" type="presOf" srcId="{553D5A18-350A-4DE4-801A-BA63244DF558}" destId="{85255D68-460B-43F3-98F6-D967AFF13228}" srcOrd="0" destOrd="0" presId="urn:microsoft.com/office/officeart/2005/8/layout/process5"/>
    <dgm:cxn modelId="{677320AB-7CEC-43E3-A2E1-E2E20683FC99}" type="presOf" srcId="{E0C8D7CD-B0EE-41BC-922C-EAFC18EBC08D}" destId="{3D86C70B-1475-462B-B230-7E25D8175E4F}" srcOrd="1" destOrd="0" presId="urn:microsoft.com/office/officeart/2005/8/layout/process5"/>
    <dgm:cxn modelId="{ED4CC7B4-AF62-497B-9ADA-209A579CBB8C}" type="presOf" srcId="{E0C8D7CD-B0EE-41BC-922C-EAFC18EBC08D}" destId="{E1AFE8D9-682C-4DBA-96E1-38857C1CB86F}" srcOrd="0" destOrd="0" presId="urn:microsoft.com/office/officeart/2005/8/layout/process5"/>
    <dgm:cxn modelId="{9859E7B5-966F-4169-9900-671C436A41BF}" srcId="{67AF0873-654F-4510-AB3A-6BCD089DABC3}" destId="{083A116A-8B71-4FB5-878D-7FD48B447B40}" srcOrd="5" destOrd="0" parTransId="{504F7A39-417D-40CD-939B-9AAD401AF2F2}" sibTransId="{3FC39E48-8331-43A2-AF6A-256B73F47CB1}"/>
    <dgm:cxn modelId="{B4E812B8-D2A9-43AB-B085-32F5847EFD99}" type="presOf" srcId="{E36F3098-A487-4F3C-9358-D52BB6453AE9}" destId="{3784431B-A1D2-4F51-BAB6-613E7DE2F203}" srcOrd="0" destOrd="0" presId="urn:microsoft.com/office/officeart/2005/8/layout/process5"/>
    <dgm:cxn modelId="{00CC07BF-4E2F-4721-9C11-4C827CC0FECB}" type="presOf" srcId="{D5C32E86-9FB6-4CDB-8C95-54A227901A9D}" destId="{C59C0CB7-149E-4435-B690-0528D8EFBEA5}" srcOrd="0" destOrd="0" presId="urn:microsoft.com/office/officeart/2005/8/layout/process5"/>
    <dgm:cxn modelId="{60A96FC3-0C5B-48AB-AA01-969D92669D5A}" type="presOf" srcId="{C63C4564-8E39-4EA2-BEBF-D5DE288C243E}" destId="{D3222887-04A1-4CCD-8880-440D470B6952}" srcOrd="1" destOrd="0" presId="urn:microsoft.com/office/officeart/2005/8/layout/process5"/>
    <dgm:cxn modelId="{97F626C5-1834-4F62-8566-EC33A977C4AD}" type="presOf" srcId="{3BD8E6D3-DBF4-4F74-B762-27FF01389575}" destId="{FECEF29F-53FE-447A-BFEB-12F0A2DF6317}" srcOrd="1" destOrd="0" presId="urn:microsoft.com/office/officeart/2005/8/layout/process5"/>
    <dgm:cxn modelId="{0BEF48C6-465C-4F28-97A9-C635AACA2C78}" type="presOf" srcId="{CD1244F4-66CB-4D8B-9E9B-AE3EB96C182A}" destId="{31C59386-C4B7-40D6-B155-A0CC8046E80A}" srcOrd="0" destOrd="0" presId="urn:microsoft.com/office/officeart/2005/8/layout/process5"/>
    <dgm:cxn modelId="{64200BC7-12AE-4031-BACB-934B60C7B150}" type="presOf" srcId="{D65FE824-26ED-4D52-961F-7E457BF69F6F}" destId="{85F8F4F9-A189-4398-A8B3-F2745C1D6428}" srcOrd="1" destOrd="0" presId="urn:microsoft.com/office/officeart/2005/8/layout/process5"/>
    <dgm:cxn modelId="{7C8855C8-82A9-4B20-91A8-2478FD8C417A}" type="presOf" srcId="{11003004-D867-45DB-B8EC-C4A44486952A}" destId="{93ED5C7C-D354-4B63-B1A5-98F30573BA3F}" srcOrd="0" destOrd="0" presId="urn:microsoft.com/office/officeart/2005/8/layout/process5"/>
    <dgm:cxn modelId="{BF17FDCE-1F10-4D32-8EDC-9603CAF60899}" type="presOf" srcId="{67AF0873-654F-4510-AB3A-6BCD089DABC3}" destId="{4D8136A5-3F30-45AA-B210-E6DC1A363333}" srcOrd="0" destOrd="0" presId="urn:microsoft.com/office/officeart/2005/8/layout/process5"/>
    <dgm:cxn modelId="{E2AA0FD0-6857-4E1E-8BE3-697CDEB188D3}" type="presOf" srcId="{3FC39E48-8331-43A2-AF6A-256B73F47CB1}" destId="{712EC755-27ED-4385-B25F-5FC38AA796EA}" srcOrd="0" destOrd="0" presId="urn:microsoft.com/office/officeart/2005/8/layout/process5"/>
    <dgm:cxn modelId="{F45360D2-BEC6-4A5B-B544-8F04B7529E92}" type="presOf" srcId="{E05485B6-08D1-4577-8682-F888C3815FF3}" destId="{E899C35B-C03D-43B4-97ED-B99E3109D9FD}" srcOrd="1" destOrd="0" presId="urn:microsoft.com/office/officeart/2005/8/layout/process5"/>
    <dgm:cxn modelId="{8FA32BD3-B926-4E05-9BBB-0CA7DD8A6E0F}" type="presOf" srcId="{11003004-D867-45DB-B8EC-C4A44486952A}" destId="{3F1C6988-5F4F-4DB3-B9AC-112C7018D945}" srcOrd="1" destOrd="0" presId="urn:microsoft.com/office/officeart/2005/8/layout/process5"/>
    <dgm:cxn modelId="{897E43D7-93FE-4C90-9682-63EC0B81F7F6}" srcId="{67AF0873-654F-4510-AB3A-6BCD089DABC3}" destId="{47EE3148-0776-456F-9F1A-F35C6A434C88}" srcOrd="8" destOrd="0" parTransId="{FD253779-7136-45DA-BE4D-46BB0CC7C935}" sibTransId="{C63C4564-8E39-4EA2-BEBF-D5DE288C243E}"/>
    <dgm:cxn modelId="{EAEC54D8-B0E0-4CB5-8533-711C0FD467EA}" type="presOf" srcId="{6CFB25D3-8C64-4BEA-9B7A-C8ECD1D5AAC7}" destId="{30C3B839-ABC7-415C-BDBD-002D29D76B3E}" srcOrd="0" destOrd="0" presId="urn:microsoft.com/office/officeart/2005/8/layout/process5"/>
    <dgm:cxn modelId="{3000FCDB-F1FE-4FC3-9D50-023D08402DAB}" type="presOf" srcId="{6AB55C8A-DBA9-4D38-8478-835B489DDB00}" destId="{849771F8-C44D-4DB2-8A86-95BF800AB05D}" srcOrd="1" destOrd="0" presId="urn:microsoft.com/office/officeart/2005/8/layout/process5"/>
    <dgm:cxn modelId="{B6F92DDD-EBA6-4B26-83A5-E9BD0EC84BFF}" type="presOf" srcId="{2155DCCE-DB39-4C0C-B406-DC7D030A2E6A}" destId="{F639EC19-084D-49F5-9E58-EB3628B51725}" srcOrd="0" destOrd="0" presId="urn:microsoft.com/office/officeart/2005/8/layout/process5"/>
    <dgm:cxn modelId="{C67240DD-0B2C-4C75-BB6B-8A79F2B094EA}" type="presOf" srcId="{47EE3148-0776-456F-9F1A-F35C6A434C88}" destId="{DCD2E134-18E4-4A63-985E-935770130ECA}" srcOrd="0" destOrd="0" presId="urn:microsoft.com/office/officeart/2005/8/layout/process5"/>
    <dgm:cxn modelId="{4FC943E2-C3F8-40A5-863A-9C9DD599D656}" srcId="{67AF0873-654F-4510-AB3A-6BCD089DABC3}" destId="{99ADBFAE-BFD6-4EC6-862A-0AD1BE585FA5}" srcOrd="13" destOrd="0" parTransId="{BCB1D8C4-BBD6-4376-BF98-1ECFDDAB2AC9}" sibTransId="{F97EB4DB-AAAB-405E-AFD2-5BD91C301B50}"/>
    <dgm:cxn modelId="{680D62E7-E35D-42C6-A51B-81CCB5C07EF9}" type="presOf" srcId="{12574AEE-5EC3-43F0-A290-DD626A6A3D2A}" destId="{5F5077B9-6403-4CA3-A211-50F26931E7F4}" srcOrd="0" destOrd="0" presId="urn:microsoft.com/office/officeart/2005/8/layout/process5"/>
    <dgm:cxn modelId="{E1B4FDE9-552B-4ACB-8DAF-3F6262589A1C}" type="presOf" srcId="{99ADBFAE-BFD6-4EC6-862A-0AD1BE585FA5}" destId="{F3AB15D3-FABF-4B10-B398-3E5BFB0B7C14}" srcOrd="0" destOrd="0" presId="urn:microsoft.com/office/officeart/2005/8/layout/process5"/>
    <dgm:cxn modelId="{9E3352ED-A8EA-4F0F-A887-6933B78A672C}" type="presOf" srcId="{F97EB4DB-AAAB-405E-AFD2-5BD91C301B50}" destId="{BCC3FB23-5361-48DA-8D73-5F5B8257D0BC}" srcOrd="0" destOrd="0" presId="urn:microsoft.com/office/officeart/2005/8/layout/process5"/>
    <dgm:cxn modelId="{00BC5CF6-7B3E-4469-9167-5A4512D4E309}" type="presOf" srcId="{6AB55C8A-DBA9-4D38-8478-835B489DDB00}" destId="{7D86E2E3-F7F8-4162-AAD9-9C7A9544AFF4}" srcOrd="0" destOrd="0" presId="urn:microsoft.com/office/officeart/2005/8/layout/process5"/>
    <dgm:cxn modelId="{9E45EBF8-101A-417A-8822-CB5672AFE54D}" type="presOf" srcId="{45A0EDDB-61F2-45A5-AF24-1B927586809F}" destId="{0D52AAAC-72B5-4F0D-A479-EE25E91D17FA}" srcOrd="1" destOrd="0" presId="urn:microsoft.com/office/officeart/2005/8/layout/process5"/>
    <dgm:cxn modelId="{402C8CFF-CB77-4661-9456-6BB0745595D6}" type="presOf" srcId="{E05485B6-08D1-4577-8682-F888C3815FF3}" destId="{85E440E1-6AC4-4872-8CDB-AACE7C1CF22B}" srcOrd="0" destOrd="0" presId="urn:microsoft.com/office/officeart/2005/8/layout/process5"/>
    <dgm:cxn modelId="{DEF42DF6-5049-4F81-B96B-5E5657E8CD3E}" type="presParOf" srcId="{4D8136A5-3F30-45AA-B210-E6DC1A363333}" destId="{2B32E410-3365-494B-A367-1744D2F2D527}" srcOrd="0" destOrd="0" presId="urn:microsoft.com/office/officeart/2005/8/layout/process5"/>
    <dgm:cxn modelId="{3ACEBE9E-01FB-406C-A036-51ECBEDA2671}" type="presParOf" srcId="{4D8136A5-3F30-45AA-B210-E6DC1A363333}" destId="{85E440E1-6AC4-4872-8CDB-AACE7C1CF22B}" srcOrd="1" destOrd="0" presId="urn:microsoft.com/office/officeart/2005/8/layout/process5"/>
    <dgm:cxn modelId="{EF11D40F-33EE-4F93-9BDD-8244BC0E23B3}" type="presParOf" srcId="{85E440E1-6AC4-4872-8CDB-AACE7C1CF22B}" destId="{E899C35B-C03D-43B4-97ED-B99E3109D9FD}" srcOrd="0" destOrd="0" presId="urn:microsoft.com/office/officeart/2005/8/layout/process5"/>
    <dgm:cxn modelId="{DCEECD42-AADB-4789-9D8B-BAC6DC48902F}" type="presParOf" srcId="{4D8136A5-3F30-45AA-B210-E6DC1A363333}" destId="{A6C325BF-53F1-45E4-A318-6910DE4A702E}" srcOrd="2" destOrd="0" presId="urn:microsoft.com/office/officeart/2005/8/layout/process5"/>
    <dgm:cxn modelId="{1B763710-2A12-4428-851E-13579B9074D2}" type="presParOf" srcId="{4D8136A5-3F30-45AA-B210-E6DC1A363333}" destId="{7D86E2E3-F7F8-4162-AAD9-9C7A9544AFF4}" srcOrd="3" destOrd="0" presId="urn:microsoft.com/office/officeart/2005/8/layout/process5"/>
    <dgm:cxn modelId="{A88DA863-AF10-4716-BBE6-63A7AE744D0B}" type="presParOf" srcId="{7D86E2E3-F7F8-4162-AAD9-9C7A9544AFF4}" destId="{849771F8-C44D-4DB2-8A86-95BF800AB05D}" srcOrd="0" destOrd="0" presId="urn:microsoft.com/office/officeart/2005/8/layout/process5"/>
    <dgm:cxn modelId="{C1EEE84B-BD6A-4AC4-987A-59F4FA096D03}" type="presParOf" srcId="{4D8136A5-3F30-45AA-B210-E6DC1A363333}" destId="{3302F8D1-6174-43B6-80F6-7ABEF5395251}" srcOrd="4" destOrd="0" presId="urn:microsoft.com/office/officeart/2005/8/layout/process5"/>
    <dgm:cxn modelId="{3B9448A1-E691-45F5-A147-4CD33FB6D878}" type="presParOf" srcId="{4D8136A5-3F30-45AA-B210-E6DC1A363333}" destId="{1C1576F0-F965-43CA-B32A-271CCC8BBE86}" srcOrd="5" destOrd="0" presId="urn:microsoft.com/office/officeart/2005/8/layout/process5"/>
    <dgm:cxn modelId="{89FB4015-6685-40DE-B0F0-73D4ABBA8B66}" type="presParOf" srcId="{1C1576F0-F965-43CA-B32A-271CCC8BBE86}" destId="{85F8F4F9-A189-4398-A8B3-F2745C1D6428}" srcOrd="0" destOrd="0" presId="urn:microsoft.com/office/officeart/2005/8/layout/process5"/>
    <dgm:cxn modelId="{44495425-FD3D-4601-B8CD-50CA90AFFB9C}" type="presParOf" srcId="{4D8136A5-3F30-45AA-B210-E6DC1A363333}" destId="{0F8E0B5A-7A04-431A-87B3-CE4D5A0BAED8}" srcOrd="6" destOrd="0" presId="urn:microsoft.com/office/officeart/2005/8/layout/process5"/>
    <dgm:cxn modelId="{025CE82A-43E3-4F8C-BB27-1525E823A151}" type="presParOf" srcId="{4D8136A5-3F30-45AA-B210-E6DC1A363333}" destId="{146D39EE-E291-4A55-A806-C0AAF9B2D750}" srcOrd="7" destOrd="0" presId="urn:microsoft.com/office/officeart/2005/8/layout/process5"/>
    <dgm:cxn modelId="{4E134046-A60B-4A9F-A24E-D6C277428737}" type="presParOf" srcId="{146D39EE-E291-4A55-A806-C0AAF9B2D750}" destId="{0D52AAAC-72B5-4F0D-A479-EE25E91D17FA}" srcOrd="0" destOrd="0" presId="urn:microsoft.com/office/officeart/2005/8/layout/process5"/>
    <dgm:cxn modelId="{12432CFE-1B15-46BA-A155-3B7A89060098}" type="presParOf" srcId="{4D8136A5-3F30-45AA-B210-E6DC1A363333}" destId="{31C59386-C4B7-40D6-B155-A0CC8046E80A}" srcOrd="8" destOrd="0" presId="urn:microsoft.com/office/officeart/2005/8/layout/process5"/>
    <dgm:cxn modelId="{D69F7A9A-8663-4695-A922-04F55B40F1CF}" type="presParOf" srcId="{4D8136A5-3F30-45AA-B210-E6DC1A363333}" destId="{129179D8-F1A1-40F4-9A2C-40E0816CEE97}" srcOrd="9" destOrd="0" presId="urn:microsoft.com/office/officeart/2005/8/layout/process5"/>
    <dgm:cxn modelId="{3CE6FDDA-1AA7-459E-9E5D-625622BD1351}" type="presParOf" srcId="{129179D8-F1A1-40F4-9A2C-40E0816CEE97}" destId="{5C3E99B5-E9A3-407F-8CEC-72BBE218F501}" srcOrd="0" destOrd="0" presId="urn:microsoft.com/office/officeart/2005/8/layout/process5"/>
    <dgm:cxn modelId="{CE462FEC-EAC8-4DF0-9DDA-EC1D6EE0C594}" type="presParOf" srcId="{4D8136A5-3F30-45AA-B210-E6DC1A363333}" destId="{690FBC40-FDDA-4C5F-B2B6-BA82ED89E8AB}" srcOrd="10" destOrd="0" presId="urn:microsoft.com/office/officeart/2005/8/layout/process5"/>
    <dgm:cxn modelId="{B947FB25-0497-43C0-9BC3-AC50C4955200}" type="presParOf" srcId="{4D8136A5-3F30-45AA-B210-E6DC1A363333}" destId="{712EC755-27ED-4385-B25F-5FC38AA796EA}" srcOrd="11" destOrd="0" presId="urn:microsoft.com/office/officeart/2005/8/layout/process5"/>
    <dgm:cxn modelId="{E6EB99E8-4EA8-46E6-B22D-F74604F78639}" type="presParOf" srcId="{712EC755-27ED-4385-B25F-5FC38AA796EA}" destId="{A7C7801C-7FF8-4422-8F86-5DE2EFFBEAC9}" srcOrd="0" destOrd="0" presId="urn:microsoft.com/office/officeart/2005/8/layout/process5"/>
    <dgm:cxn modelId="{7E1F2D6D-2A22-4FE2-931A-CF9724DA24AB}" type="presParOf" srcId="{4D8136A5-3F30-45AA-B210-E6DC1A363333}" destId="{F639EC19-084D-49F5-9E58-EB3628B51725}" srcOrd="12" destOrd="0" presId="urn:microsoft.com/office/officeart/2005/8/layout/process5"/>
    <dgm:cxn modelId="{620E638F-7141-4EA2-832E-0482825D946E}" type="presParOf" srcId="{4D8136A5-3F30-45AA-B210-E6DC1A363333}" destId="{80E0436E-71CC-41C1-8D7D-660629542254}" srcOrd="13" destOrd="0" presId="urn:microsoft.com/office/officeart/2005/8/layout/process5"/>
    <dgm:cxn modelId="{8300DD5E-8A79-4EDE-A9B0-2B21ECCB41A4}" type="presParOf" srcId="{80E0436E-71CC-41C1-8D7D-660629542254}" destId="{BCCD68E4-D387-4246-A939-F70CDD46A379}" srcOrd="0" destOrd="0" presId="urn:microsoft.com/office/officeart/2005/8/layout/process5"/>
    <dgm:cxn modelId="{D0E15FB0-7B00-4FC6-9721-22638221E67B}" type="presParOf" srcId="{4D8136A5-3F30-45AA-B210-E6DC1A363333}" destId="{A3D97B7B-5134-4984-99E5-28CB9B4EF218}" srcOrd="14" destOrd="0" presId="urn:microsoft.com/office/officeart/2005/8/layout/process5"/>
    <dgm:cxn modelId="{6781AD0E-9921-48C5-ACB5-F35B6D008281}" type="presParOf" srcId="{4D8136A5-3F30-45AA-B210-E6DC1A363333}" destId="{93ED5C7C-D354-4B63-B1A5-98F30573BA3F}" srcOrd="15" destOrd="0" presId="urn:microsoft.com/office/officeart/2005/8/layout/process5"/>
    <dgm:cxn modelId="{FC75CD77-13E4-4255-A4F0-C821E11F89C8}" type="presParOf" srcId="{93ED5C7C-D354-4B63-B1A5-98F30573BA3F}" destId="{3F1C6988-5F4F-4DB3-B9AC-112C7018D945}" srcOrd="0" destOrd="0" presId="urn:microsoft.com/office/officeart/2005/8/layout/process5"/>
    <dgm:cxn modelId="{2C428905-431D-4AC7-A879-17A8163A8A67}" type="presParOf" srcId="{4D8136A5-3F30-45AA-B210-E6DC1A363333}" destId="{DCD2E134-18E4-4A63-985E-935770130ECA}" srcOrd="16" destOrd="0" presId="urn:microsoft.com/office/officeart/2005/8/layout/process5"/>
    <dgm:cxn modelId="{49520D86-A19A-4A75-AB6C-C2B87C5AF4E1}" type="presParOf" srcId="{4D8136A5-3F30-45AA-B210-E6DC1A363333}" destId="{34B32203-6E3D-4FC3-8C20-BA232E1118F8}" srcOrd="17" destOrd="0" presId="urn:microsoft.com/office/officeart/2005/8/layout/process5"/>
    <dgm:cxn modelId="{F5735F6A-177A-48A6-8301-B86CF3AC1A7A}" type="presParOf" srcId="{34B32203-6E3D-4FC3-8C20-BA232E1118F8}" destId="{D3222887-04A1-4CCD-8880-440D470B6952}" srcOrd="0" destOrd="0" presId="urn:microsoft.com/office/officeart/2005/8/layout/process5"/>
    <dgm:cxn modelId="{8EB85282-1529-4025-951C-69D14B08A332}" type="presParOf" srcId="{4D8136A5-3F30-45AA-B210-E6DC1A363333}" destId="{3784431B-A1D2-4F51-BAB6-613E7DE2F203}" srcOrd="18" destOrd="0" presId="urn:microsoft.com/office/officeart/2005/8/layout/process5"/>
    <dgm:cxn modelId="{D04FABF0-C223-47FD-8A4D-2E2B8B81E335}" type="presParOf" srcId="{4D8136A5-3F30-45AA-B210-E6DC1A363333}" destId="{62B8C3F5-D24E-4911-9A28-DC73917E4F97}" srcOrd="19" destOrd="0" presId="urn:microsoft.com/office/officeart/2005/8/layout/process5"/>
    <dgm:cxn modelId="{E8B8846A-5823-474B-94CE-6565EC2CB1F5}" type="presParOf" srcId="{62B8C3F5-D24E-4911-9A28-DC73917E4F97}" destId="{DD705FBE-A0A7-4B15-807E-53BFF40C8CD6}" srcOrd="0" destOrd="0" presId="urn:microsoft.com/office/officeart/2005/8/layout/process5"/>
    <dgm:cxn modelId="{D3BA86B1-94F3-4F3E-B5FC-2068C9334D0C}" type="presParOf" srcId="{4D8136A5-3F30-45AA-B210-E6DC1A363333}" destId="{5F5077B9-6403-4CA3-A211-50F26931E7F4}" srcOrd="20" destOrd="0" presId="urn:microsoft.com/office/officeart/2005/8/layout/process5"/>
    <dgm:cxn modelId="{8A76DCD9-3339-4899-B56F-BD72896CC1F1}" type="presParOf" srcId="{4D8136A5-3F30-45AA-B210-E6DC1A363333}" destId="{2BD63230-0B68-46D0-BFFA-9007776AF906}" srcOrd="21" destOrd="0" presId="urn:microsoft.com/office/officeart/2005/8/layout/process5"/>
    <dgm:cxn modelId="{0502EF86-5732-4D92-B2E3-5512CF657793}" type="presParOf" srcId="{2BD63230-0B68-46D0-BFFA-9007776AF906}" destId="{7254C4FA-B3BE-40B0-86D0-7CBEF0045736}" srcOrd="0" destOrd="0" presId="urn:microsoft.com/office/officeart/2005/8/layout/process5"/>
    <dgm:cxn modelId="{C8B34637-77DD-43D9-B8EF-D505D3BD7D96}" type="presParOf" srcId="{4D8136A5-3F30-45AA-B210-E6DC1A363333}" destId="{30C3B839-ABC7-415C-BDBD-002D29D76B3E}" srcOrd="22" destOrd="0" presId="urn:microsoft.com/office/officeart/2005/8/layout/process5"/>
    <dgm:cxn modelId="{840FCAB0-9280-4A1A-BFDA-BAD4CFB9364B}" type="presParOf" srcId="{4D8136A5-3F30-45AA-B210-E6DC1A363333}" destId="{E1AFE8D9-682C-4DBA-96E1-38857C1CB86F}" srcOrd="23" destOrd="0" presId="urn:microsoft.com/office/officeart/2005/8/layout/process5"/>
    <dgm:cxn modelId="{0CBA9104-DCEE-4E47-9B2C-03D3B862B08F}" type="presParOf" srcId="{E1AFE8D9-682C-4DBA-96E1-38857C1CB86F}" destId="{3D86C70B-1475-462B-B230-7E25D8175E4F}" srcOrd="0" destOrd="0" presId="urn:microsoft.com/office/officeart/2005/8/layout/process5"/>
    <dgm:cxn modelId="{AE78AB37-2D61-45CA-9B3F-C0CA7DE1C50E}" type="presParOf" srcId="{4D8136A5-3F30-45AA-B210-E6DC1A363333}" destId="{67F48EE6-9E13-467F-868A-7E25FC77C6D3}" srcOrd="24" destOrd="0" presId="urn:microsoft.com/office/officeart/2005/8/layout/process5"/>
    <dgm:cxn modelId="{A94D2336-36B2-4B19-B27D-8706919C14C0}" type="presParOf" srcId="{4D8136A5-3F30-45AA-B210-E6DC1A363333}" destId="{D77E4194-8596-4B69-A0FF-70ED9CE214D5}" srcOrd="25" destOrd="0" presId="urn:microsoft.com/office/officeart/2005/8/layout/process5"/>
    <dgm:cxn modelId="{8E8AB038-E9CD-461B-A5B3-0A9155083A48}" type="presParOf" srcId="{D77E4194-8596-4B69-A0FF-70ED9CE214D5}" destId="{4C30417D-0060-4510-A3C2-FE8DB92565DB}" srcOrd="0" destOrd="0" presId="urn:microsoft.com/office/officeart/2005/8/layout/process5"/>
    <dgm:cxn modelId="{5067AE9C-7947-4A57-9647-2DDA00309656}" type="presParOf" srcId="{4D8136A5-3F30-45AA-B210-E6DC1A363333}" destId="{F3AB15D3-FABF-4B10-B398-3E5BFB0B7C14}" srcOrd="26" destOrd="0" presId="urn:microsoft.com/office/officeart/2005/8/layout/process5"/>
    <dgm:cxn modelId="{AEDF5FFE-15EE-411A-A60B-FD332C5B35B2}" type="presParOf" srcId="{4D8136A5-3F30-45AA-B210-E6DC1A363333}" destId="{BCC3FB23-5361-48DA-8D73-5F5B8257D0BC}" srcOrd="27" destOrd="0" presId="urn:microsoft.com/office/officeart/2005/8/layout/process5"/>
    <dgm:cxn modelId="{3B9A0999-09B3-4029-925D-EBCB20330A0B}" type="presParOf" srcId="{BCC3FB23-5361-48DA-8D73-5F5B8257D0BC}" destId="{7C720342-5D4D-4662-BB66-7DCB0B22EF19}" srcOrd="0" destOrd="0" presId="urn:microsoft.com/office/officeart/2005/8/layout/process5"/>
    <dgm:cxn modelId="{08731519-11AF-47EB-BEDF-75194917FC16}" type="presParOf" srcId="{4D8136A5-3F30-45AA-B210-E6DC1A363333}" destId="{8E878BC4-8912-4178-9F2E-63BF1ECFFBEA}" srcOrd="28" destOrd="0" presId="urn:microsoft.com/office/officeart/2005/8/layout/process5"/>
    <dgm:cxn modelId="{AB72D09C-DB16-455E-9C3D-36BBA858B0E2}" type="presParOf" srcId="{4D8136A5-3F30-45AA-B210-E6DC1A363333}" destId="{C59C0CB7-149E-4435-B690-0528D8EFBEA5}" srcOrd="29" destOrd="0" presId="urn:microsoft.com/office/officeart/2005/8/layout/process5"/>
    <dgm:cxn modelId="{F8A19CFE-C928-424C-BFD1-E153044F487C}" type="presParOf" srcId="{C59C0CB7-149E-4435-B690-0528D8EFBEA5}" destId="{32E00774-6B19-4CAA-A09B-1A2C4D70DCFA}" srcOrd="0" destOrd="0" presId="urn:microsoft.com/office/officeart/2005/8/layout/process5"/>
    <dgm:cxn modelId="{10AE416F-8A7E-40A2-BA86-670EC0E8DEDD}" type="presParOf" srcId="{4D8136A5-3F30-45AA-B210-E6DC1A363333}" destId="{943BC048-A90D-4D9E-9821-A85ACAC327CA}" srcOrd="30" destOrd="0" presId="urn:microsoft.com/office/officeart/2005/8/layout/process5"/>
    <dgm:cxn modelId="{2055C11C-2B72-4526-A2B1-0958672CA149}" type="presParOf" srcId="{4D8136A5-3F30-45AA-B210-E6DC1A363333}" destId="{62E498A3-2517-45DC-9A8A-B34427D9BB6A}" srcOrd="31" destOrd="0" presId="urn:microsoft.com/office/officeart/2005/8/layout/process5"/>
    <dgm:cxn modelId="{575A9892-4C8F-47E6-9E2F-BF3DF60A10FF}" type="presParOf" srcId="{62E498A3-2517-45DC-9A8A-B34427D9BB6A}" destId="{FECEF29F-53FE-447A-BFEB-12F0A2DF6317}" srcOrd="0" destOrd="0" presId="urn:microsoft.com/office/officeart/2005/8/layout/process5"/>
    <dgm:cxn modelId="{C186222E-37C2-4A60-8F5C-B67F34DFC01B}" type="presParOf" srcId="{4D8136A5-3F30-45AA-B210-E6DC1A363333}" destId="{C2AC126E-D58A-4775-9E89-4DDBC214AEC1}" srcOrd="32" destOrd="0" presId="urn:microsoft.com/office/officeart/2005/8/layout/process5"/>
    <dgm:cxn modelId="{D312A336-7FF5-4F88-80DB-8FAEFEAE8715}" type="presParOf" srcId="{4D8136A5-3F30-45AA-B210-E6DC1A363333}" destId="{65357D0F-DA24-4B22-B866-9C5F45D83539}" srcOrd="33" destOrd="0" presId="urn:microsoft.com/office/officeart/2005/8/layout/process5"/>
    <dgm:cxn modelId="{C80BE870-2243-4ABB-9133-104C318D4AEF}" type="presParOf" srcId="{65357D0F-DA24-4B22-B866-9C5F45D83539}" destId="{1406B004-60F2-4DD9-810B-680BEBC77DF8}" srcOrd="0" destOrd="0" presId="urn:microsoft.com/office/officeart/2005/8/layout/process5"/>
    <dgm:cxn modelId="{DD9B3CB4-BEDA-435C-B1AD-AF07A6D2DE90}" type="presParOf" srcId="{4D8136A5-3F30-45AA-B210-E6DC1A363333}" destId="{D6E5D510-5AE4-40FC-8E5D-C5B3280B3071}" srcOrd="34" destOrd="0" presId="urn:microsoft.com/office/officeart/2005/8/layout/process5"/>
    <dgm:cxn modelId="{F5F167B2-F573-434C-93C4-CE67E552A207}" type="presParOf" srcId="{4D8136A5-3F30-45AA-B210-E6DC1A363333}" destId="{F0D65399-0147-47D5-9455-0DE6DE7AB3D4}" srcOrd="35" destOrd="0" presId="urn:microsoft.com/office/officeart/2005/8/layout/process5"/>
    <dgm:cxn modelId="{38635107-29AD-412B-9CC5-6C72316768D3}" type="presParOf" srcId="{F0D65399-0147-47D5-9455-0DE6DE7AB3D4}" destId="{B0EB730C-F0B6-4ACB-9FE9-C5BD5E852DC9}" srcOrd="0" destOrd="0" presId="urn:microsoft.com/office/officeart/2005/8/layout/process5"/>
    <dgm:cxn modelId="{2C183347-E5D9-4A06-8723-2052A774E882}" type="presParOf" srcId="{4D8136A5-3F30-45AA-B210-E6DC1A363333}" destId="{85255D68-460B-43F3-98F6-D967AFF13228}" srcOrd="3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73BA9-3ECD-43EF-84C8-6ED2725727E6}" type="doc">
      <dgm:prSet loTypeId="urn:microsoft.com/office/officeart/2005/8/layout/process1" loCatId="process" qsTypeId="urn:microsoft.com/office/officeart/2005/8/quickstyle/simple1" qsCatId="simple" csTypeId="urn:microsoft.com/office/officeart/2005/8/colors/accent1_2" csCatId="accent1" phldr="1"/>
      <dgm:spPr/>
    </dgm:pt>
    <dgm:pt modelId="{615D3288-AF19-41E2-8721-FBB84847D5B4}">
      <dgm:prSet phldrT="[Text]"/>
      <dgm:spPr/>
      <dgm:t>
        <a:bodyPr/>
        <a:lstStyle/>
        <a:p>
          <a:r>
            <a:rPr lang="cs-CZ"/>
            <a:t>Podpis SPA (</a:t>
          </a:r>
          <a:r>
            <a:rPr lang="en-GB" noProof="0"/>
            <a:t>Signing</a:t>
          </a:r>
          <a:r>
            <a:rPr lang="cs-CZ"/>
            <a:t>)</a:t>
          </a:r>
          <a:endParaRPr lang="en-US"/>
        </a:p>
      </dgm:t>
    </dgm:pt>
    <dgm:pt modelId="{16776D48-8FFC-4092-A1C7-7EB67528C349}" type="parTrans" cxnId="{F71402BF-C9BB-4592-97D4-99A2313755D0}">
      <dgm:prSet/>
      <dgm:spPr/>
      <dgm:t>
        <a:bodyPr/>
        <a:lstStyle/>
        <a:p>
          <a:endParaRPr lang="en-US"/>
        </a:p>
      </dgm:t>
    </dgm:pt>
    <dgm:pt modelId="{A918D573-0BBD-49C1-8912-CF9983308FE8}" type="sibTrans" cxnId="{F71402BF-C9BB-4592-97D4-99A2313755D0}">
      <dgm:prSet/>
      <dgm:spPr/>
      <dgm:t>
        <a:bodyPr/>
        <a:lstStyle/>
        <a:p>
          <a:endParaRPr lang="en-US"/>
        </a:p>
      </dgm:t>
    </dgm:pt>
    <dgm:pt modelId="{3709F638-377A-4001-98DD-3326ECE3A41A}">
      <dgm:prSet phldrT="[Text]"/>
      <dgm:spPr/>
      <dgm:t>
        <a:bodyPr/>
        <a:lstStyle/>
        <a:p>
          <a:r>
            <a:rPr lang="cs-CZ"/>
            <a:t>Splnění odkládacích podmínek (</a:t>
          </a:r>
          <a:r>
            <a:rPr lang="cs-CZ" err="1"/>
            <a:t>CPs</a:t>
          </a:r>
          <a:r>
            <a:rPr lang="cs-CZ"/>
            <a:t>)</a:t>
          </a:r>
          <a:endParaRPr lang="en-US"/>
        </a:p>
      </dgm:t>
    </dgm:pt>
    <dgm:pt modelId="{3BE9C1A6-159D-4275-A354-0FB0D323CB35}" type="parTrans" cxnId="{7D643190-8C1B-4FBE-A62B-3971679072DB}">
      <dgm:prSet/>
      <dgm:spPr/>
      <dgm:t>
        <a:bodyPr/>
        <a:lstStyle/>
        <a:p>
          <a:endParaRPr lang="en-US"/>
        </a:p>
      </dgm:t>
    </dgm:pt>
    <dgm:pt modelId="{581CBE63-C423-4D0E-9202-3C55C63CB063}" type="sibTrans" cxnId="{7D643190-8C1B-4FBE-A62B-3971679072DB}">
      <dgm:prSet/>
      <dgm:spPr/>
      <dgm:t>
        <a:bodyPr/>
        <a:lstStyle/>
        <a:p>
          <a:endParaRPr lang="en-US"/>
        </a:p>
      </dgm:t>
    </dgm:pt>
    <dgm:pt modelId="{57234838-1ED5-452B-8CD4-9627EA28ADDF}">
      <dgm:prSet phldrT="[Text]"/>
      <dgm:spPr/>
      <dgm:t>
        <a:bodyPr/>
        <a:lstStyle/>
        <a:p>
          <a:r>
            <a:rPr lang="cs-CZ"/>
            <a:t>Vypořádání</a:t>
          </a:r>
        </a:p>
        <a:p>
          <a:r>
            <a:rPr lang="cs-CZ"/>
            <a:t>(</a:t>
          </a:r>
          <a:r>
            <a:rPr lang="en-GB" noProof="0"/>
            <a:t>Closing</a:t>
          </a:r>
          <a:r>
            <a:rPr lang="cs-CZ"/>
            <a:t>)</a:t>
          </a:r>
          <a:endParaRPr lang="en-US"/>
        </a:p>
      </dgm:t>
    </dgm:pt>
    <dgm:pt modelId="{BB39C485-91D6-466E-93D3-7E769BFB8F3D}" type="parTrans" cxnId="{E4BA34E3-4D5B-4B7C-826D-FA96C8B8CF14}">
      <dgm:prSet/>
      <dgm:spPr/>
      <dgm:t>
        <a:bodyPr/>
        <a:lstStyle/>
        <a:p>
          <a:endParaRPr lang="en-US"/>
        </a:p>
      </dgm:t>
    </dgm:pt>
    <dgm:pt modelId="{9436B2B0-DF28-4AD5-8509-30E5CFDE3CFB}" type="sibTrans" cxnId="{E4BA34E3-4D5B-4B7C-826D-FA96C8B8CF14}">
      <dgm:prSet/>
      <dgm:spPr/>
      <dgm:t>
        <a:bodyPr/>
        <a:lstStyle/>
        <a:p>
          <a:endParaRPr lang="en-US"/>
        </a:p>
      </dgm:t>
    </dgm:pt>
    <dgm:pt modelId="{6B8DE8C5-C386-4737-AF78-FB7353544331}">
      <dgm:prSet/>
      <dgm:spPr/>
      <dgm:t>
        <a:bodyPr/>
        <a:lstStyle/>
        <a:p>
          <a:r>
            <a:rPr lang="cs-CZ"/>
            <a:t>Kroky po Vypořádání (Post-</a:t>
          </a:r>
          <a:r>
            <a:rPr lang="cs-CZ" err="1"/>
            <a:t>Closing</a:t>
          </a:r>
          <a:r>
            <a:rPr lang="cs-CZ"/>
            <a:t>)</a:t>
          </a:r>
          <a:endParaRPr lang="en-US"/>
        </a:p>
      </dgm:t>
    </dgm:pt>
    <dgm:pt modelId="{396026F8-FB8D-47AF-A498-045EC9F3C72A}" type="parTrans" cxnId="{13E78722-7122-4ECE-928B-47F69B1FBFE6}">
      <dgm:prSet/>
      <dgm:spPr/>
      <dgm:t>
        <a:bodyPr/>
        <a:lstStyle/>
        <a:p>
          <a:endParaRPr lang="en-US"/>
        </a:p>
      </dgm:t>
    </dgm:pt>
    <dgm:pt modelId="{EDF18F82-A5E9-4D25-AA6D-FCCADCC0225D}" type="sibTrans" cxnId="{13E78722-7122-4ECE-928B-47F69B1FBFE6}">
      <dgm:prSet/>
      <dgm:spPr/>
      <dgm:t>
        <a:bodyPr/>
        <a:lstStyle/>
        <a:p>
          <a:endParaRPr lang="en-US"/>
        </a:p>
      </dgm:t>
    </dgm:pt>
    <dgm:pt modelId="{328C7BF6-26D1-4DDA-9533-393440366C86}" type="pres">
      <dgm:prSet presAssocID="{8CE73BA9-3ECD-43EF-84C8-6ED2725727E6}" presName="Name0" presStyleCnt="0">
        <dgm:presLayoutVars>
          <dgm:dir/>
          <dgm:resizeHandles val="exact"/>
        </dgm:presLayoutVars>
      </dgm:prSet>
      <dgm:spPr/>
    </dgm:pt>
    <dgm:pt modelId="{3D7EE8CF-4614-48B0-94BC-7C0EB1073CCD}" type="pres">
      <dgm:prSet presAssocID="{615D3288-AF19-41E2-8721-FBB84847D5B4}" presName="node" presStyleLbl="node1" presStyleIdx="0" presStyleCnt="4">
        <dgm:presLayoutVars>
          <dgm:bulletEnabled val="1"/>
        </dgm:presLayoutVars>
      </dgm:prSet>
      <dgm:spPr/>
    </dgm:pt>
    <dgm:pt modelId="{3B121E28-E330-41E4-9645-2A1A0ABF5DD4}" type="pres">
      <dgm:prSet presAssocID="{A918D573-0BBD-49C1-8912-CF9983308FE8}" presName="sibTrans" presStyleLbl="sibTrans2D1" presStyleIdx="0" presStyleCnt="3"/>
      <dgm:spPr/>
    </dgm:pt>
    <dgm:pt modelId="{609CECC7-913C-49A6-B806-CF7B967DB5D8}" type="pres">
      <dgm:prSet presAssocID="{A918D573-0BBD-49C1-8912-CF9983308FE8}" presName="connectorText" presStyleLbl="sibTrans2D1" presStyleIdx="0" presStyleCnt="3"/>
      <dgm:spPr/>
    </dgm:pt>
    <dgm:pt modelId="{5DCC4D1C-FC5B-4DA2-BAF5-CBBEFC0F6A61}" type="pres">
      <dgm:prSet presAssocID="{3709F638-377A-4001-98DD-3326ECE3A41A}" presName="node" presStyleLbl="node1" presStyleIdx="1" presStyleCnt="4">
        <dgm:presLayoutVars>
          <dgm:bulletEnabled val="1"/>
        </dgm:presLayoutVars>
      </dgm:prSet>
      <dgm:spPr/>
    </dgm:pt>
    <dgm:pt modelId="{30A060C4-143F-4A59-A598-793E022D9195}" type="pres">
      <dgm:prSet presAssocID="{581CBE63-C423-4D0E-9202-3C55C63CB063}" presName="sibTrans" presStyleLbl="sibTrans2D1" presStyleIdx="1" presStyleCnt="3"/>
      <dgm:spPr/>
    </dgm:pt>
    <dgm:pt modelId="{D31A4C1F-0F13-49B3-A81C-518BB2FE97EE}" type="pres">
      <dgm:prSet presAssocID="{581CBE63-C423-4D0E-9202-3C55C63CB063}" presName="connectorText" presStyleLbl="sibTrans2D1" presStyleIdx="1" presStyleCnt="3"/>
      <dgm:spPr/>
    </dgm:pt>
    <dgm:pt modelId="{16F55487-4DD9-4EB8-BEB7-CFD7465A885F}" type="pres">
      <dgm:prSet presAssocID="{57234838-1ED5-452B-8CD4-9627EA28ADDF}" presName="node" presStyleLbl="node1" presStyleIdx="2" presStyleCnt="4">
        <dgm:presLayoutVars>
          <dgm:bulletEnabled val="1"/>
        </dgm:presLayoutVars>
      </dgm:prSet>
      <dgm:spPr/>
    </dgm:pt>
    <dgm:pt modelId="{983343D7-A5FA-4A9D-9692-BA011DFEAF7B}" type="pres">
      <dgm:prSet presAssocID="{9436B2B0-DF28-4AD5-8509-30E5CFDE3CFB}" presName="sibTrans" presStyleLbl="sibTrans2D1" presStyleIdx="2" presStyleCnt="3"/>
      <dgm:spPr/>
    </dgm:pt>
    <dgm:pt modelId="{509E1B20-E15C-405E-82E1-A803E1CD27DD}" type="pres">
      <dgm:prSet presAssocID="{9436B2B0-DF28-4AD5-8509-30E5CFDE3CFB}" presName="connectorText" presStyleLbl="sibTrans2D1" presStyleIdx="2" presStyleCnt="3"/>
      <dgm:spPr/>
    </dgm:pt>
    <dgm:pt modelId="{18B45B3D-83BF-4981-A9AC-ABE2929E08EF}" type="pres">
      <dgm:prSet presAssocID="{6B8DE8C5-C386-4737-AF78-FB7353544331}" presName="node" presStyleLbl="node1" presStyleIdx="3" presStyleCnt="4">
        <dgm:presLayoutVars>
          <dgm:bulletEnabled val="1"/>
        </dgm:presLayoutVars>
      </dgm:prSet>
      <dgm:spPr/>
    </dgm:pt>
  </dgm:ptLst>
  <dgm:cxnLst>
    <dgm:cxn modelId="{0B77ED1A-5474-4FDF-9143-EAAA77714B4E}" type="presOf" srcId="{6B8DE8C5-C386-4737-AF78-FB7353544331}" destId="{18B45B3D-83BF-4981-A9AC-ABE2929E08EF}" srcOrd="0" destOrd="0" presId="urn:microsoft.com/office/officeart/2005/8/layout/process1"/>
    <dgm:cxn modelId="{13E78722-7122-4ECE-928B-47F69B1FBFE6}" srcId="{8CE73BA9-3ECD-43EF-84C8-6ED2725727E6}" destId="{6B8DE8C5-C386-4737-AF78-FB7353544331}" srcOrd="3" destOrd="0" parTransId="{396026F8-FB8D-47AF-A498-045EC9F3C72A}" sibTransId="{EDF18F82-A5E9-4D25-AA6D-FCCADCC0225D}"/>
    <dgm:cxn modelId="{DABEF785-3FE8-4A83-8972-88F7318A5472}" type="presOf" srcId="{3709F638-377A-4001-98DD-3326ECE3A41A}" destId="{5DCC4D1C-FC5B-4DA2-BAF5-CBBEFC0F6A61}" srcOrd="0" destOrd="0" presId="urn:microsoft.com/office/officeart/2005/8/layout/process1"/>
    <dgm:cxn modelId="{7D643190-8C1B-4FBE-A62B-3971679072DB}" srcId="{8CE73BA9-3ECD-43EF-84C8-6ED2725727E6}" destId="{3709F638-377A-4001-98DD-3326ECE3A41A}" srcOrd="1" destOrd="0" parTransId="{3BE9C1A6-159D-4275-A354-0FB0D323CB35}" sibTransId="{581CBE63-C423-4D0E-9202-3C55C63CB063}"/>
    <dgm:cxn modelId="{7CF6D899-AEEF-4BE5-B316-6C793AD38D58}" type="presOf" srcId="{9436B2B0-DF28-4AD5-8509-30E5CFDE3CFB}" destId="{509E1B20-E15C-405E-82E1-A803E1CD27DD}" srcOrd="1" destOrd="0" presId="urn:microsoft.com/office/officeart/2005/8/layout/process1"/>
    <dgm:cxn modelId="{6BE9B59E-5CBE-416D-A6FB-CDD69DA06375}" type="presOf" srcId="{A918D573-0BBD-49C1-8912-CF9983308FE8}" destId="{3B121E28-E330-41E4-9645-2A1A0ABF5DD4}" srcOrd="0" destOrd="0" presId="urn:microsoft.com/office/officeart/2005/8/layout/process1"/>
    <dgm:cxn modelId="{F82733B4-7105-4FBA-B2A4-C4AC7A92FB27}" type="presOf" srcId="{A918D573-0BBD-49C1-8912-CF9983308FE8}" destId="{609CECC7-913C-49A6-B806-CF7B967DB5D8}" srcOrd="1" destOrd="0" presId="urn:microsoft.com/office/officeart/2005/8/layout/process1"/>
    <dgm:cxn modelId="{F71402BF-C9BB-4592-97D4-99A2313755D0}" srcId="{8CE73BA9-3ECD-43EF-84C8-6ED2725727E6}" destId="{615D3288-AF19-41E2-8721-FBB84847D5B4}" srcOrd="0" destOrd="0" parTransId="{16776D48-8FFC-4092-A1C7-7EB67528C349}" sibTransId="{A918D573-0BBD-49C1-8912-CF9983308FE8}"/>
    <dgm:cxn modelId="{F6B413CD-C69B-4A8B-8595-C3CEECA9A2CD}" type="presOf" srcId="{581CBE63-C423-4D0E-9202-3C55C63CB063}" destId="{30A060C4-143F-4A59-A598-793E022D9195}" srcOrd="0" destOrd="0" presId="urn:microsoft.com/office/officeart/2005/8/layout/process1"/>
    <dgm:cxn modelId="{9B9223D2-143A-4E46-B31E-7CEC756FDAB3}" type="presOf" srcId="{8CE73BA9-3ECD-43EF-84C8-6ED2725727E6}" destId="{328C7BF6-26D1-4DDA-9533-393440366C86}" srcOrd="0" destOrd="0" presId="urn:microsoft.com/office/officeart/2005/8/layout/process1"/>
    <dgm:cxn modelId="{A23D44DA-DCC6-428A-AF37-A9CEA6D9B620}" type="presOf" srcId="{9436B2B0-DF28-4AD5-8509-30E5CFDE3CFB}" destId="{983343D7-A5FA-4A9D-9692-BA011DFEAF7B}" srcOrd="0" destOrd="0" presId="urn:microsoft.com/office/officeart/2005/8/layout/process1"/>
    <dgm:cxn modelId="{409C26DE-F59D-434C-8480-D5BDFA3757BD}" type="presOf" srcId="{57234838-1ED5-452B-8CD4-9627EA28ADDF}" destId="{16F55487-4DD9-4EB8-BEB7-CFD7465A885F}" srcOrd="0" destOrd="0" presId="urn:microsoft.com/office/officeart/2005/8/layout/process1"/>
    <dgm:cxn modelId="{E4BA34E3-4D5B-4B7C-826D-FA96C8B8CF14}" srcId="{8CE73BA9-3ECD-43EF-84C8-6ED2725727E6}" destId="{57234838-1ED5-452B-8CD4-9627EA28ADDF}" srcOrd="2" destOrd="0" parTransId="{BB39C485-91D6-466E-93D3-7E769BFB8F3D}" sibTransId="{9436B2B0-DF28-4AD5-8509-30E5CFDE3CFB}"/>
    <dgm:cxn modelId="{433901F4-287A-4BB0-A92B-3318BB88CECA}" type="presOf" srcId="{615D3288-AF19-41E2-8721-FBB84847D5B4}" destId="{3D7EE8CF-4614-48B0-94BC-7C0EB1073CCD}" srcOrd="0" destOrd="0" presId="urn:microsoft.com/office/officeart/2005/8/layout/process1"/>
    <dgm:cxn modelId="{540450FA-86C0-42D9-BEC0-741B78B5A2F6}" type="presOf" srcId="{581CBE63-C423-4D0E-9202-3C55C63CB063}" destId="{D31A4C1F-0F13-49B3-A81C-518BB2FE97EE}" srcOrd="1" destOrd="0" presId="urn:microsoft.com/office/officeart/2005/8/layout/process1"/>
    <dgm:cxn modelId="{80B30C12-48CA-4C82-8DAD-6E718BD0CFA8}" type="presParOf" srcId="{328C7BF6-26D1-4DDA-9533-393440366C86}" destId="{3D7EE8CF-4614-48B0-94BC-7C0EB1073CCD}" srcOrd="0" destOrd="0" presId="urn:microsoft.com/office/officeart/2005/8/layout/process1"/>
    <dgm:cxn modelId="{7FE36DD3-2C3A-4C15-AAB1-8C337EA809E6}" type="presParOf" srcId="{328C7BF6-26D1-4DDA-9533-393440366C86}" destId="{3B121E28-E330-41E4-9645-2A1A0ABF5DD4}" srcOrd="1" destOrd="0" presId="urn:microsoft.com/office/officeart/2005/8/layout/process1"/>
    <dgm:cxn modelId="{AE7EF27D-4AF8-48B6-9108-2A7022A8870F}" type="presParOf" srcId="{3B121E28-E330-41E4-9645-2A1A0ABF5DD4}" destId="{609CECC7-913C-49A6-B806-CF7B967DB5D8}" srcOrd="0" destOrd="0" presId="urn:microsoft.com/office/officeart/2005/8/layout/process1"/>
    <dgm:cxn modelId="{9210A273-3510-43DC-9958-5D98ACD7B571}" type="presParOf" srcId="{328C7BF6-26D1-4DDA-9533-393440366C86}" destId="{5DCC4D1C-FC5B-4DA2-BAF5-CBBEFC0F6A61}" srcOrd="2" destOrd="0" presId="urn:microsoft.com/office/officeart/2005/8/layout/process1"/>
    <dgm:cxn modelId="{73EE49E4-D90B-48A0-9781-07BDA3305F95}" type="presParOf" srcId="{328C7BF6-26D1-4DDA-9533-393440366C86}" destId="{30A060C4-143F-4A59-A598-793E022D9195}" srcOrd="3" destOrd="0" presId="urn:microsoft.com/office/officeart/2005/8/layout/process1"/>
    <dgm:cxn modelId="{0009AE38-D87E-42DF-BD8C-E1AC43863A1B}" type="presParOf" srcId="{30A060C4-143F-4A59-A598-793E022D9195}" destId="{D31A4C1F-0F13-49B3-A81C-518BB2FE97EE}" srcOrd="0" destOrd="0" presId="urn:microsoft.com/office/officeart/2005/8/layout/process1"/>
    <dgm:cxn modelId="{8219F7C0-5024-4A62-B05F-1738B84AC596}" type="presParOf" srcId="{328C7BF6-26D1-4DDA-9533-393440366C86}" destId="{16F55487-4DD9-4EB8-BEB7-CFD7465A885F}" srcOrd="4" destOrd="0" presId="urn:microsoft.com/office/officeart/2005/8/layout/process1"/>
    <dgm:cxn modelId="{20874D5A-2D4C-42E1-9A8A-50C9A7426958}" type="presParOf" srcId="{328C7BF6-26D1-4DDA-9533-393440366C86}" destId="{983343D7-A5FA-4A9D-9692-BA011DFEAF7B}" srcOrd="5" destOrd="0" presId="urn:microsoft.com/office/officeart/2005/8/layout/process1"/>
    <dgm:cxn modelId="{1F52D9B4-B181-44DE-A261-2FE0F5046F34}" type="presParOf" srcId="{983343D7-A5FA-4A9D-9692-BA011DFEAF7B}" destId="{509E1B20-E15C-405E-82E1-A803E1CD27DD}" srcOrd="0" destOrd="0" presId="urn:microsoft.com/office/officeart/2005/8/layout/process1"/>
    <dgm:cxn modelId="{66B21B26-13FE-4237-9106-0D233A93F460}" type="presParOf" srcId="{328C7BF6-26D1-4DDA-9533-393440366C86}" destId="{18B45B3D-83BF-4981-A9AC-ABE2929E08EF}"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2E410-3365-494B-A367-1744D2F2D527}">
      <dsp:nvSpPr>
        <dsp:cNvPr id="0" name=""/>
        <dsp:cNvSpPr/>
      </dsp:nvSpPr>
      <dsp:spPr>
        <a:xfrm>
          <a:off x="4094" y="445757"/>
          <a:ext cx="1269301" cy="761580"/>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solidFill>
                <a:schemeClr val="tx1"/>
              </a:solidFill>
            </a:rPr>
            <a:t>Příprava a zahájení procesu</a:t>
          </a:r>
        </a:p>
      </dsp:txBody>
      <dsp:txXfrm>
        <a:off x="26400" y="468063"/>
        <a:ext cx="1224689" cy="716968"/>
      </dsp:txXfrm>
    </dsp:sp>
    <dsp:sp modelId="{85E440E1-6AC4-4872-8CDB-AACE7C1CF22B}">
      <dsp:nvSpPr>
        <dsp:cNvPr id="0" name=""/>
        <dsp:cNvSpPr/>
      </dsp:nvSpPr>
      <dsp:spPr>
        <a:xfrm>
          <a:off x="1385094" y="669154"/>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b="0" kern="1200"/>
        </a:p>
      </dsp:txBody>
      <dsp:txXfrm>
        <a:off x="1385094" y="732111"/>
        <a:ext cx="188364" cy="188872"/>
      </dsp:txXfrm>
    </dsp:sp>
    <dsp:sp modelId="{A6C325BF-53F1-45E4-A318-6910DE4A702E}">
      <dsp:nvSpPr>
        <dsp:cNvPr id="0" name=""/>
        <dsp:cNvSpPr/>
      </dsp:nvSpPr>
      <dsp:spPr>
        <a:xfrm>
          <a:off x="1781116" y="445757"/>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err="1"/>
            <a:t>Teaser</a:t>
          </a:r>
          <a:endParaRPr lang="cs-CZ" sz="1000" b="1" kern="1200"/>
        </a:p>
      </dsp:txBody>
      <dsp:txXfrm>
        <a:off x="1803422" y="468063"/>
        <a:ext cx="1224689" cy="716968"/>
      </dsp:txXfrm>
    </dsp:sp>
    <dsp:sp modelId="{7D86E2E3-F7F8-4162-AAD9-9C7A9544AFF4}">
      <dsp:nvSpPr>
        <dsp:cNvPr id="0" name=""/>
        <dsp:cNvSpPr/>
      </dsp:nvSpPr>
      <dsp:spPr>
        <a:xfrm>
          <a:off x="3162116" y="669154"/>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a:off x="3162116" y="732111"/>
        <a:ext cx="188364" cy="188872"/>
      </dsp:txXfrm>
    </dsp:sp>
    <dsp:sp modelId="{3302F8D1-6174-43B6-80F6-7ABEF5395251}">
      <dsp:nvSpPr>
        <dsp:cNvPr id="0" name=""/>
        <dsp:cNvSpPr/>
      </dsp:nvSpPr>
      <dsp:spPr>
        <a:xfrm>
          <a:off x="3558138" y="445757"/>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Vyhledání a oslovení zájemce/</a:t>
          </a:r>
          <a:r>
            <a:rPr lang="cs-CZ" sz="1000" b="1" kern="1200" err="1"/>
            <a:t>ců</a:t>
          </a:r>
          <a:endParaRPr lang="cs-CZ" sz="1000" b="1" kern="1200"/>
        </a:p>
      </dsp:txBody>
      <dsp:txXfrm>
        <a:off x="3580444" y="468063"/>
        <a:ext cx="1224689" cy="716968"/>
      </dsp:txXfrm>
    </dsp:sp>
    <dsp:sp modelId="{1C1576F0-F965-43CA-B32A-271CCC8BBE86}">
      <dsp:nvSpPr>
        <dsp:cNvPr id="0" name=""/>
        <dsp:cNvSpPr/>
      </dsp:nvSpPr>
      <dsp:spPr>
        <a:xfrm>
          <a:off x="4939138" y="669154"/>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a:off x="4939138" y="732111"/>
        <a:ext cx="188364" cy="188872"/>
      </dsp:txXfrm>
    </dsp:sp>
    <dsp:sp modelId="{0F8E0B5A-7A04-431A-87B3-CE4D5A0BAED8}">
      <dsp:nvSpPr>
        <dsp:cNvPr id="0" name=""/>
        <dsp:cNvSpPr/>
      </dsp:nvSpPr>
      <dsp:spPr>
        <a:xfrm>
          <a:off x="5335160" y="445757"/>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Vyjádření zájmu</a:t>
          </a:r>
        </a:p>
      </dsp:txBody>
      <dsp:txXfrm>
        <a:off x="5357466" y="468063"/>
        <a:ext cx="1224689" cy="716968"/>
      </dsp:txXfrm>
    </dsp:sp>
    <dsp:sp modelId="{146D39EE-E291-4A55-A806-C0AAF9B2D750}">
      <dsp:nvSpPr>
        <dsp:cNvPr id="0" name=""/>
        <dsp:cNvSpPr/>
      </dsp:nvSpPr>
      <dsp:spPr>
        <a:xfrm>
          <a:off x="6716160" y="669154"/>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b="0" kern="1200"/>
        </a:p>
      </dsp:txBody>
      <dsp:txXfrm>
        <a:off x="6716160" y="732111"/>
        <a:ext cx="188364" cy="188872"/>
      </dsp:txXfrm>
    </dsp:sp>
    <dsp:sp modelId="{31C59386-C4B7-40D6-B155-A0CC8046E80A}">
      <dsp:nvSpPr>
        <dsp:cNvPr id="0" name=""/>
        <dsp:cNvSpPr/>
      </dsp:nvSpPr>
      <dsp:spPr>
        <a:xfrm>
          <a:off x="7112182" y="445757"/>
          <a:ext cx="1269301" cy="761580"/>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Dohoda o mlčenlivosti (</a:t>
          </a:r>
          <a:r>
            <a:rPr lang="cs-CZ" sz="1000" b="1" kern="1200" err="1"/>
            <a:t>NDA</a:t>
          </a:r>
          <a:r>
            <a:rPr lang="cs-CZ" sz="1000" b="1" kern="1200"/>
            <a:t>)</a:t>
          </a:r>
        </a:p>
      </dsp:txBody>
      <dsp:txXfrm>
        <a:off x="7134488" y="468063"/>
        <a:ext cx="1224689" cy="716968"/>
      </dsp:txXfrm>
    </dsp:sp>
    <dsp:sp modelId="{129179D8-F1A1-40F4-9A2C-40E0816CEE97}">
      <dsp:nvSpPr>
        <dsp:cNvPr id="0" name=""/>
        <dsp:cNvSpPr/>
      </dsp:nvSpPr>
      <dsp:spPr>
        <a:xfrm rot="5400000">
          <a:off x="7612286" y="1296189"/>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rot="-5400000">
        <a:off x="7652396" y="1319037"/>
        <a:ext cx="188872" cy="188364"/>
      </dsp:txXfrm>
    </dsp:sp>
    <dsp:sp modelId="{690FBC40-FDDA-4C5F-B2B6-BA82ED89E8AB}">
      <dsp:nvSpPr>
        <dsp:cNvPr id="0" name=""/>
        <dsp:cNvSpPr/>
      </dsp:nvSpPr>
      <dsp:spPr>
        <a:xfrm>
          <a:off x="7112182" y="1715058"/>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Informační Memorandum</a:t>
          </a:r>
        </a:p>
      </dsp:txBody>
      <dsp:txXfrm>
        <a:off x="7134488" y="1737364"/>
        <a:ext cx="1224689" cy="716968"/>
      </dsp:txXfrm>
    </dsp:sp>
    <dsp:sp modelId="{712EC755-27ED-4385-B25F-5FC38AA796EA}">
      <dsp:nvSpPr>
        <dsp:cNvPr id="0" name=""/>
        <dsp:cNvSpPr/>
      </dsp:nvSpPr>
      <dsp:spPr>
        <a:xfrm rot="10800000">
          <a:off x="6731391" y="1938455"/>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rot="10800000">
        <a:off x="6812118" y="2001412"/>
        <a:ext cx="188364" cy="188872"/>
      </dsp:txXfrm>
    </dsp:sp>
    <dsp:sp modelId="{F639EC19-084D-49F5-9E58-EB3628B51725}">
      <dsp:nvSpPr>
        <dsp:cNvPr id="0" name=""/>
        <dsp:cNvSpPr/>
      </dsp:nvSpPr>
      <dsp:spPr>
        <a:xfrm>
          <a:off x="5335160" y="1715058"/>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Management </a:t>
          </a:r>
          <a:r>
            <a:rPr lang="cs-CZ" sz="1000" b="1" kern="1200" err="1"/>
            <a:t>Presentations</a:t>
          </a:r>
          <a:endParaRPr lang="cs-CZ" sz="1000" b="1" kern="1200"/>
        </a:p>
      </dsp:txBody>
      <dsp:txXfrm>
        <a:off x="5357466" y="1737364"/>
        <a:ext cx="1224689" cy="716968"/>
      </dsp:txXfrm>
    </dsp:sp>
    <dsp:sp modelId="{80E0436E-71CC-41C1-8D7D-660629542254}">
      <dsp:nvSpPr>
        <dsp:cNvPr id="0" name=""/>
        <dsp:cNvSpPr/>
      </dsp:nvSpPr>
      <dsp:spPr>
        <a:xfrm rot="10800000">
          <a:off x="4954369" y="1938455"/>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rot="10800000">
        <a:off x="5035096" y="2001412"/>
        <a:ext cx="188364" cy="188872"/>
      </dsp:txXfrm>
    </dsp:sp>
    <dsp:sp modelId="{A3D97B7B-5134-4984-99E5-28CB9B4EF218}">
      <dsp:nvSpPr>
        <dsp:cNvPr id="0" name=""/>
        <dsp:cNvSpPr/>
      </dsp:nvSpPr>
      <dsp:spPr>
        <a:xfrm>
          <a:off x="3558138" y="1715058"/>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Indikativní (nezávazné) nabídky</a:t>
          </a:r>
        </a:p>
      </dsp:txBody>
      <dsp:txXfrm>
        <a:off x="3580444" y="1737364"/>
        <a:ext cx="1224689" cy="716968"/>
      </dsp:txXfrm>
    </dsp:sp>
    <dsp:sp modelId="{93ED5C7C-D354-4B63-B1A5-98F30573BA3F}">
      <dsp:nvSpPr>
        <dsp:cNvPr id="0" name=""/>
        <dsp:cNvSpPr/>
      </dsp:nvSpPr>
      <dsp:spPr>
        <a:xfrm rot="10800000">
          <a:off x="3177347" y="1938455"/>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rot="10800000">
        <a:off x="3258074" y="2001412"/>
        <a:ext cx="188364" cy="188872"/>
      </dsp:txXfrm>
    </dsp:sp>
    <dsp:sp modelId="{DCD2E134-18E4-4A63-985E-935770130ECA}">
      <dsp:nvSpPr>
        <dsp:cNvPr id="0" name=""/>
        <dsp:cNvSpPr/>
      </dsp:nvSpPr>
      <dsp:spPr>
        <a:xfrm>
          <a:off x="1781116" y="1715058"/>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err="1"/>
            <a:t>Due</a:t>
          </a:r>
          <a:r>
            <a:rPr lang="cs-CZ" sz="1000" b="1" kern="1200"/>
            <a:t> Diligence (Data </a:t>
          </a:r>
          <a:r>
            <a:rPr lang="cs-CZ" sz="1000" b="1" kern="1200" err="1"/>
            <a:t>Room</a:t>
          </a:r>
          <a:r>
            <a:rPr lang="cs-CZ" sz="1000" b="1" kern="1200"/>
            <a:t>)</a:t>
          </a:r>
          <a:endParaRPr lang="cs-CZ" sz="1000" b="0" i="1" kern="1200"/>
        </a:p>
      </dsp:txBody>
      <dsp:txXfrm>
        <a:off x="1803422" y="1737364"/>
        <a:ext cx="1224689" cy="716968"/>
      </dsp:txXfrm>
    </dsp:sp>
    <dsp:sp modelId="{34B32203-6E3D-4FC3-8C20-BA232E1118F8}">
      <dsp:nvSpPr>
        <dsp:cNvPr id="0" name=""/>
        <dsp:cNvSpPr/>
      </dsp:nvSpPr>
      <dsp:spPr>
        <a:xfrm rot="10800000">
          <a:off x="1400326" y="1938455"/>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b="0" kern="1200"/>
        </a:p>
      </dsp:txBody>
      <dsp:txXfrm rot="10800000">
        <a:off x="1481053" y="2001412"/>
        <a:ext cx="188364" cy="188872"/>
      </dsp:txXfrm>
    </dsp:sp>
    <dsp:sp modelId="{3784431B-A1D2-4F51-BAB6-613E7DE2F203}">
      <dsp:nvSpPr>
        <dsp:cNvPr id="0" name=""/>
        <dsp:cNvSpPr/>
      </dsp:nvSpPr>
      <dsp:spPr>
        <a:xfrm>
          <a:off x="4094" y="1715058"/>
          <a:ext cx="1269301" cy="761580"/>
        </a:xfrm>
        <a:prstGeom prst="roundRect">
          <a:avLst>
            <a:gd name="adj" fmla="val 10000"/>
          </a:avLst>
        </a:prstGeom>
        <a:solidFill>
          <a:srgbClr val="86BC25"/>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Návrh kupní smlouvy (</a:t>
          </a:r>
          <a:r>
            <a:rPr lang="cs-CZ" sz="1000" b="1" kern="1200" err="1"/>
            <a:t>SPA</a:t>
          </a:r>
          <a:r>
            <a:rPr lang="cs-CZ" sz="1000" b="1" kern="1200"/>
            <a:t>) </a:t>
          </a:r>
        </a:p>
        <a:p>
          <a:pPr marL="0" lvl="0" indent="0" algn="ctr" defTabSz="444500">
            <a:lnSpc>
              <a:spcPct val="90000"/>
            </a:lnSpc>
            <a:spcBef>
              <a:spcPct val="0"/>
            </a:spcBef>
            <a:spcAft>
              <a:spcPct val="35000"/>
            </a:spcAft>
            <a:buNone/>
          </a:pPr>
          <a:r>
            <a:rPr lang="cs-CZ" sz="1000" b="1" kern="1200"/>
            <a:t>- prodávající</a:t>
          </a:r>
          <a:endParaRPr lang="cs-CZ" sz="1000" b="1" i="0" kern="1200"/>
        </a:p>
      </dsp:txBody>
      <dsp:txXfrm>
        <a:off x="26400" y="1737364"/>
        <a:ext cx="1224689" cy="716968"/>
      </dsp:txXfrm>
    </dsp:sp>
    <dsp:sp modelId="{62B8C3F5-D24E-4911-9A28-DC73917E4F97}">
      <dsp:nvSpPr>
        <dsp:cNvPr id="0" name=""/>
        <dsp:cNvSpPr/>
      </dsp:nvSpPr>
      <dsp:spPr>
        <a:xfrm rot="5400000">
          <a:off x="504199" y="2565490"/>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b="0" kern="1200"/>
        </a:p>
      </dsp:txBody>
      <dsp:txXfrm rot="-5400000">
        <a:off x="544309" y="2588338"/>
        <a:ext cx="188872" cy="188364"/>
      </dsp:txXfrm>
    </dsp:sp>
    <dsp:sp modelId="{5F5077B9-6403-4CA3-A211-50F26931E7F4}">
      <dsp:nvSpPr>
        <dsp:cNvPr id="0" name=""/>
        <dsp:cNvSpPr/>
      </dsp:nvSpPr>
      <dsp:spPr>
        <a:xfrm>
          <a:off x="4094" y="2984360"/>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i="0" kern="1200"/>
            <a:t>„závazné“ nabídky zájemce/</a:t>
          </a:r>
          <a:r>
            <a:rPr lang="cs-CZ" sz="1000" b="1" i="0" kern="1200" err="1"/>
            <a:t>ců</a:t>
          </a:r>
          <a:endParaRPr lang="cs-CZ" sz="1000" b="1" kern="1200"/>
        </a:p>
      </dsp:txBody>
      <dsp:txXfrm>
        <a:off x="26400" y="3006666"/>
        <a:ext cx="1224689" cy="716968"/>
      </dsp:txXfrm>
    </dsp:sp>
    <dsp:sp modelId="{2BD63230-0B68-46D0-BFFA-9007776AF906}">
      <dsp:nvSpPr>
        <dsp:cNvPr id="0" name=""/>
        <dsp:cNvSpPr/>
      </dsp:nvSpPr>
      <dsp:spPr>
        <a:xfrm>
          <a:off x="1385094" y="3207757"/>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b="0" kern="1200"/>
        </a:p>
      </dsp:txBody>
      <dsp:txXfrm>
        <a:off x="1385094" y="3270714"/>
        <a:ext cx="188364" cy="188872"/>
      </dsp:txXfrm>
    </dsp:sp>
    <dsp:sp modelId="{30C3B839-ABC7-415C-BDBD-002D29D76B3E}">
      <dsp:nvSpPr>
        <dsp:cNvPr id="0" name=""/>
        <dsp:cNvSpPr/>
      </dsp:nvSpPr>
      <dsp:spPr>
        <a:xfrm>
          <a:off x="1781116" y="2984360"/>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err="1"/>
            <a:t>Shortlist</a:t>
          </a:r>
          <a:r>
            <a:rPr lang="cs-CZ" sz="1000" b="1" kern="1200"/>
            <a:t> (další kolo nabídek)</a:t>
          </a:r>
        </a:p>
      </dsp:txBody>
      <dsp:txXfrm>
        <a:off x="1803422" y="3006666"/>
        <a:ext cx="1224689" cy="716968"/>
      </dsp:txXfrm>
    </dsp:sp>
    <dsp:sp modelId="{E1AFE8D9-682C-4DBA-96E1-38857C1CB86F}">
      <dsp:nvSpPr>
        <dsp:cNvPr id="0" name=""/>
        <dsp:cNvSpPr/>
      </dsp:nvSpPr>
      <dsp:spPr>
        <a:xfrm>
          <a:off x="3162116" y="3207757"/>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b="0" kern="1200"/>
        </a:p>
      </dsp:txBody>
      <dsp:txXfrm>
        <a:off x="3162116" y="3270714"/>
        <a:ext cx="188364" cy="188872"/>
      </dsp:txXfrm>
    </dsp:sp>
    <dsp:sp modelId="{67F48EE6-9E13-467F-868A-7E25FC77C6D3}">
      <dsp:nvSpPr>
        <dsp:cNvPr id="0" name=""/>
        <dsp:cNvSpPr/>
      </dsp:nvSpPr>
      <dsp:spPr>
        <a:xfrm>
          <a:off x="3558138" y="2984360"/>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Vítězná nabídka</a:t>
          </a:r>
        </a:p>
      </dsp:txBody>
      <dsp:txXfrm>
        <a:off x="3580444" y="3006666"/>
        <a:ext cx="1224689" cy="716968"/>
      </dsp:txXfrm>
    </dsp:sp>
    <dsp:sp modelId="{D77E4194-8596-4B69-A0FF-70ED9CE214D5}">
      <dsp:nvSpPr>
        <dsp:cNvPr id="0" name=""/>
        <dsp:cNvSpPr/>
      </dsp:nvSpPr>
      <dsp:spPr>
        <a:xfrm>
          <a:off x="4939138" y="3207757"/>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a:off x="4939138" y="3270714"/>
        <a:ext cx="188364" cy="188872"/>
      </dsp:txXfrm>
    </dsp:sp>
    <dsp:sp modelId="{F3AB15D3-FABF-4B10-B398-3E5BFB0B7C14}">
      <dsp:nvSpPr>
        <dsp:cNvPr id="0" name=""/>
        <dsp:cNvSpPr/>
      </dsp:nvSpPr>
      <dsp:spPr>
        <a:xfrm>
          <a:off x="5335160" y="2984360"/>
          <a:ext cx="1269301" cy="761580"/>
        </a:xfrm>
        <a:prstGeom prst="roundRect">
          <a:avLst>
            <a:gd name="adj" fmla="val 10000"/>
          </a:avLst>
        </a:prstGeom>
        <a:solidFill>
          <a:srgbClr val="86BC25"/>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Jednání, dohoda („</a:t>
          </a:r>
          <a:r>
            <a:rPr lang="cs-CZ" sz="1000" b="1" kern="1200" err="1"/>
            <a:t>Agreed</a:t>
          </a:r>
          <a:r>
            <a:rPr lang="cs-CZ" sz="1000" b="1" kern="1200"/>
            <a:t> </a:t>
          </a:r>
          <a:r>
            <a:rPr lang="cs-CZ" sz="1000" b="1" kern="1200" err="1"/>
            <a:t>form</a:t>
          </a:r>
          <a:r>
            <a:rPr lang="cs-CZ" sz="1000" b="1" kern="1200"/>
            <a:t> </a:t>
          </a:r>
          <a:r>
            <a:rPr lang="cs-CZ" sz="1000" b="1" kern="1200" err="1"/>
            <a:t>SPA</a:t>
          </a:r>
          <a:r>
            <a:rPr lang="cs-CZ" sz="1000" b="1" kern="1200"/>
            <a:t>“)</a:t>
          </a:r>
        </a:p>
      </dsp:txBody>
      <dsp:txXfrm>
        <a:off x="5357466" y="3006666"/>
        <a:ext cx="1224689" cy="716968"/>
      </dsp:txXfrm>
    </dsp:sp>
    <dsp:sp modelId="{BCC3FB23-5361-48DA-8D73-5F5B8257D0BC}">
      <dsp:nvSpPr>
        <dsp:cNvPr id="0" name=""/>
        <dsp:cNvSpPr/>
      </dsp:nvSpPr>
      <dsp:spPr>
        <a:xfrm>
          <a:off x="6716160" y="3207757"/>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a:off x="6716160" y="3270714"/>
        <a:ext cx="188364" cy="188872"/>
      </dsp:txXfrm>
    </dsp:sp>
    <dsp:sp modelId="{8E878BC4-8912-4178-9F2E-63BF1ECFFBEA}">
      <dsp:nvSpPr>
        <dsp:cNvPr id="0" name=""/>
        <dsp:cNvSpPr/>
      </dsp:nvSpPr>
      <dsp:spPr>
        <a:xfrm>
          <a:off x="7112182" y="2984360"/>
          <a:ext cx="1269301" cy="761580"/>
        </a:xfrm>
        <a:prstGeom prst="roundRect">
          <a:avLst>
            <a:gd name="adj" fmla="val 10000"/>
          </a:avLst>
        </a:prstGeom>
        <a:solidFill>
          <a:srgbClr val="86BC25"/>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kern="1200"/>
            <a:t>Podpis (</a:t>
          </a:r>
          <a:r>
            <a:rPr lang="cs-CZ" sz="1000" b="1" kern="1200" err="1"/>
            <a:t>Signing</a:t>
          </a:r>
          <a:r>
            <a:rPr lang="cs-CZ" sz="1000" b="1" kern="1200"/>
            <a:t>)</a:t>
          </a:r>
          <a:endParaRPr lang="cs-CZ" sz="1000" b="0" i="1" kern="1200"/>
        </a:p>
      </dsp:txBody>
      <dsp:txXfrm>
        <a:off x="7134488" y="3006666"/>
        <a:ext cx="1224689" cy="716968"/>
      </dsp:txXfrm>
    </dsp:sp>
    <dsp:sp modelId="{C59C0CB7-149E-4435-B690-0528D8EFBEA5}">
      <dsp:nvSpPr>
        <dsp:cNvPr id="0" name=""/>
        <dsp:cNvSpPr/>
      </dsp:nvSpPr>
      <dsp:spPr>
        <a:xfrm rot="5400000">
          <a:off x="7612286" y="3834792"/>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rot="-5400000">
        <a:off x="7652396" y="3857640"/>
        <a:ext cx="188872" cy="188364"/>
      </dsp:txXfrm>
    </dsp:sp>
    <dsp:sp modelId="{943BC048-A90D-4D9E-9821-A85ACAC327CA}">
      <dsp:nvSpPr>
        <dsp:cNvPr id="0" name=""/>
        <dsp:cNvSpPr/>
      </dsp:nvSpPr>
      <dsp:spPr>
        <a:xfrm>
          <a:off x="7112182" y="4253661"/>
          <a:ext cx="1269301" cy="761580"/>
        </a:xfrm>
        <a:prstGeom prst="roundRect">
          <a:avLst>
            <a:gd name="adj" fmla="val 10000"/>
          </a:avLst>
        </a:prstGeom>
        <a:solidFill>
          <a:srgbClr val="86BC25"/>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i="0" kern="1200"/>
            <a:t>Odkládací podmínky / </a:t>
          </a:r>
          <a:r>
            <a:rPr lang="cs-CZ" sz="1000" b="1" i="0" kern="1200" err="1"/>
            <a:t>CPs</a:t>
          </a:r>
          <a:endParaRPr lang="cs-CZ" sz="1000" b="1" i="0" kern="1200"/>
        </a:p>
      </dsp:txBody>
      <dsp:txXfrm>
        <a:off x="7134488" y="4275967"/>
        <a:ext cx="1224689" cy="716968"/>
      </dsp:txXfrm>
    </dsp:sp>
    <dsp:sp modelId="{62E498A3-2517-45DC-9A8A-B34427D9BB6A}">
      <dsp:nvSpPr>
        <dsp:cNvPr id="0" name=""/>
        <dsp:cNvSpPr/>
      </dsp:nvSpPr>
      <dsp:spPr>
        <a:xfrm rot="10800000">
          <a:off x="6731391" y="4477058"/>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rot="10800000">
        <a:off x="6812118" y="4540015"/>
        <a:ext cx="188364" cy="188872"/>
      </dsp:txXfrm>
    </dsp:sp>
    <dsp:sp modelId="{C2AC126E-D58A-4775-9E89-4DDBC214AEC1}">
      <dsp:nvSpPr>
        <dsp:cNvPr id="0" name=""/>
        <dsp:cNvSpPr/>
      </dsp:nvSpPr>
      <dsp:spPr>
        <a:xfrm>
          <a:off x="5335160" y="4253661"/>
          <a:ext cx="1269301" cy="761580"/>
        </a:xfrm>
        <a:prstGeom prst="roundRect">
          <a:avLst>
            <a:gd name="adj" fmla="val 10000"/>
          </a:avLst>
        </a:prstGeom>
        <a:solidFill>
          <a:srgbClr val="86BC25"/>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i="0" kern="1200"/>
            <a:t>Vypořádání (</a:t>
          </a:r>
          <a:r>
            <a:rPr lang="cs-CZ" sz="1000" b="1" i="0" kern="1200" err="1"/>
            <a:t>Closing</a:t>
          </a:r>
          <a:r>
            <a:rPr lang="cs-CZ" sz="1000" b="1" i="0" kern="1200"/>
            <a:t>)</a:t>
          </a:r>
        </a:p>
      </dsp:txBody>
      <dsp:txXfrm>
        <a:off x="5357466" y="4275967"/>
        <a:ext cx="1224689" cy="716968"/>
      </dsp:txXfrm>
    </dsp:sp>
    <dsp:sp modelId="{65357D0F-DA24-4B22-B866-9C5F45D83539}">
      <dsp:nvSpPr>
        <dsp:cNvPr id="0" name=""/>
        <dsp:cNvSpPr/>
      </dsp:nvSpPr>
      <dsp:spPr>
        <a:xfrm rot="10800000">
          <a:off x="4954369" y="4477058"/>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b="0" kern="1200"/>
        </a:p>
      </dsp:txBody>
      <dsp:txXfrm rot="10800000">
        <a:off x="5035096" y="4540015"/>
        <a:ext cx="188364" cy="188872"/>
      </dsp:txXfrm>
    </dsp:sp>
    <dsp:sp modelId="{D6E5D510-5AE4-40FC-8E5D-C5B3280B3071}">
      <dsp:nvSpPr>
        <dsp:cNvPr id="0" name=""/>
        <dsp:cNvSpPr/>
      </dsp:nvSpPr>
      <dsp:spPr>
        <a:xfrm>
          <a:off x="3558138" y="4253661"/>
          <a:ext cx="1269301" cy="76158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i="0" kern="1200"/>
            <a:t>Úpravy ceny / </a:t>
          </a:r>
          <a:r>
            <a:rPr lang="cs-CZ" sz="1000" b="1" i="0" kern="1200" err="1"/>
            <a:t>Closing</a:t>
          </a:r>
          <a:r>
            <a:rPr lang="cs-CZ" sz="1000" b="1" i="0" kern="1200"/>
            <a:t> </a:t>
          </a:r>
          <a:r>
            <a:rPr lang="cs-CZ" sz="1000" b="1" i="0" kern="1200" err="1"/>
            <a:t>Accounts</a:t>
          </a:r>
          <a:endParaRPr lang="cs-CZ" sz="1000" b="1" i="0" kern="1200"/>
        </a:p>
      </dsp:txBody>
      <dsp:txXfrm>
        <a:off x="3580444" y="4275967"/>
        <a:ext cx="1224689" cy="716968"/>
      </dsp:txXfrm>
    </dsp:sp>
    <dsp:sp modelId="{F0D65399-0147-47D5-9455-0DE6DE7AB3D4}">
      <dsp:nvSpPr>
        <dsp:cNvPr id="0" name=""/>
        <dsp:cNvSpPr/>
      </dsp:nvSpPr>
      <dsp:spPr>
        <a:xfrm rot="10800000">
          <a:off x="3177347" y="4477058"/>
          <a:ext cx="269091" cy="31478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b="0" kern="1200"/>
        </a:p>
      </dsp:txBody>
      <dsp:txXfrm rot="10800000">
        <a:off x="3258074" y="4540015"/>
        <a:ext cx="188364" cy="188872"/>
      </dsp:txXfrm>
    </dsp:sp>
    <dsp:sp modelId="{85255D68-460B-43F3-98F6-D967AFF13228}">
      <dsp:nvSpPr>
        <dsp:cNvPr id="0" name=""/>
        <dsp:cNvSpPr/>
      </dsp:nvSpPr>
      <dsp:spPr>
        <a:xfrm>
          <a:off x="1781116" y="4253661"/>
          <a:ext cx="1269301" cy="761580"/>
        </a:xfrm>
        <a:prstGeom prst="roundRect">
          <a:avLst>
            <a:gd name="adj" fmla="val 10000"/>
          </a:avLst>
        </a:prstGeom>
        <a:no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cs-CZ" sz="1000" b="1" i="0" kern="1200"/>
            <a:t>Následné podmínky / </a:t>
          </a:r>
          <a:r>
            <a:rPr lang="cs-CZ" sz="1000" b="1" i="0" kern="1200" err="1"/>
            <a:t>CSs</a:t>
          </a:r>
          <a:endParaRPr lang="cs-CZ" sz="1000" b="1" i="0" kern="1200"/>
        </a:p>
      </dsp:txBody>
      <dsp:txXfrm>
        <a:off x="1803422" y="4275967"/>
        <a:ext cx="1224689" cy="716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EE8CF-4614-48B0-94BC-7C0EB1073CCD}">
      <dsp:nvSpPr>
        <dsp:cNvPr id="0" name=""/>
        <dsp:cNvSpPr/>
      </dsp:nvSpPr>
      <dsp:spPr>
        <a:xfrm>
          <a:off x="3637" y="133807"/>
          <a:ext cx="1590543" cy="1222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Podpis SPA (</a:t>
          </a:r>
          <a:r>
            <a:rPr lang="en-GB" sz="1800" kern="1200" noProof="0"/>
            <a:t>Signing</a:t>
          </a:r>
          <a:r>
            <a:rPr lang="cs-CZ" sz="1800" kern="1200"/>
            <a:t>)</a:t>
          </a:r>
          <a:endParaRPr lang="en-US" sz="1800" kern="1200"/>
        </a:p>
      </dsp:txBody>
      <dsp:txXfrm>
        <a:off x="39450" y="169620"/>
        <a:ext cx="1518917" cy="1151104"/>
      </dsp:txXfrm>
    </dsp:sp>
    <dsp:sp modelId="{3B121E28-E330-41E4-9645-2A1A0ABF5DD4}">
      <dsp:nvSpPr>
        <dsp:cNvPr id="0" name=""/>
        <dsp:cNvSpPr/>
      </dsp:nvSpPr>
      <dsp:spPr>
        <a:xfrm>
          <a:off x="1753235" y="547945"/>
          <a:ext cx="337195" cy="3944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53235" y="626836"/>
        <a:ext cx="236037" cy="236672"/>
      </dsp:txXfrm>
    </dsp:sp>
    <dsp:sp modelId="{5DCC4D1C-FC5B-4DA2-BAF5-CBBEFC0F6A61}">
      <dsp:nvSpPr>
        <dsp:cNvPr id="0" name=""/>
        <dsp:cNvSpPr/>
      </dsp:nvSpPr>
      <dsp:spPr>
        <a:xfrm>
          <a:off x="2230398" y="133807"/>
          <a:ext cx="1590543" cy="1222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Splnění odkládacích podmínek (</a:t>
          </a:r>
          <a:r>
            <a:rPr lang="cs-CZ" sz="1800" kern="1200" err="1"/>
            <a:t>CPs</a:t>
          </a:r>
          <a:r>
            <a:rPr lang="cs-CZ" sz="1800" kern="1200"/>
            <a:t>)</a:t>
          </a:r>
          <a:endParaRPr lang="en-US" sz="1800" kern="1200"/>
        </a:p>
      </dsp:txBody>
      <dsp:txXfrm>
        <a:off x="2266211" y="169620"/>
        <a:ext cx="1518917" cy="1151104"/>
      </dsp:txXfrm>
    </dsp:sp>
    <dsp:sp modelId="{30A060C4-143F-4A59-A598-793E022D9195}">
      <dsp:nvSpPr>
        <dsp:cNvPr id="0" name=""/>
        <dsp:cNvSpPr/>
      </dsp:nvSpPr>
      <dsp:spPr>
        <a:xfrm>
          <a:off x="3979995" y="547945"/>
          <a:ext cx="337195" cy="3944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79995" y="626836"/>
        <a:ext cx="236037" cy="236672"/>
      </dsp:txXfrm>
    </dsp:sp>
    <dsp:sp modelId="{16F55487-4DD9-4EB8-BEB7-CFD7465A885F}">
      <dsp:nvSpPr>
        <dsp:cNvPr id="0" name=""/>
        <dsp:cNvSpPr/>
      </dsp:nvSpPr>
      <dsp:spPr>
        <a:xfrm>
          <a:off x="4457158" y="133807"/>
          <a:ext cx="1590543" cy="1222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Vypořádání</a:t>
          </a:r>
        </a:p>
        <a:p>
          <a:pPr marL="0" lvl="0" indent="0" algn="ctr" defTabSz="800100">
            <a:lnSpc>
              <a:spcPct val="90000"/>
            </a:lnSpc>
            <a:spcBef>
              <a:spcPct val="0"/>
            </a:spcBef>
            <a:spcAft>
              <a:spcPct val="35000"/>
            </a:spcAft>
            <a:buNone/>
          </a:pPr>
          <a:r>
            <a:rPr lang="cs-CZ" sz="1800" kern="1200"/>
            <a:t>(</a:t>
          </a:r>
          <a:r>
            <a:rPr lang="en-GB" sz="1800" kern="1200" noProof="0"/>
            <a:t>Closing</a:t>
          </a:r>
          <a:r>
            <a:rPr lang="cs-CZ" sz="1800" kern="1200"/>
            <a:t>)</a:t>
          </a:r>
          <a:endParaRPr lang="en-US" sz="1800" kern="1200"/>
        </a:p>
      </dsp:txBody>
      <dsp:txXfrm>
        <a:off x="4492971" y="169620"/>
        <a:ext cx="1518917" cy="1151104"/>
      </dsp:txXfrm>
    </dsp:sp>
    <dsp:sp modelId="{983343D7-A5FA-4A9D-9692-BA011DFEAF7B}">
      <dsp:nvSpPr>
        <dsp:cNvPr id="0" name=""/>
        <dsp:cNvSpPr/>
      </dsp:nvSpPr>
      <dsp:spPr>
        <a:xfrm>
          <a:off x="6206756" y="547945"/>
          <a:ext cx="337195" cy="3944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206756" y="626836"/>
        <a:ext cx="236037" cy="236672"/>
      </dsp:txXfrm>
    </dsp:sp>
    <dsp:sp modelId="{18B45B3D-83BF-4981-A9AC-ABE2929E08EF}">
      <dsp:nvSpPr>
        <dsp:cNvPr id="0" name=""/>
        <dsp:cNvSpPr/>
      </dsp:nvSpPr>
      <dsp:spPr>
        <a:xfrm>
          <a:off x="6683919" y="133807"/>
          <a:ext cx="1590543" cy="1222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Kroky po Vypořádání (Post-</a:t>
          </a:r>
          <a:r>
            <a:rPr lang="cs-CZ" sz="1800" kern="1200" err="1"/>
            <a:t>Closing</a:t>
          </a:r>
          <a:r>
            <a:rPr lang="cs-CZ" sz="1800" kern="1200"/>
            <a:t>)</a:t>
          </a:r>
          <a:endParaRPr lang="en-US" sz="1800" kern="1200"/>
        </a:p>
      </dsp:txBody>
      <dsp:txXfrm>
        <a:off x="6719732" y="169620"/>
        <a:ext cx="1518917" cy="11511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862" cy="495793"/>
          </a:xfrm>
          <a:prstGeom prst="rect">
            <a:avLst/>
          </a:prstGeom>
        </p:spPr>
        <p:txBody>
          <a:bodyPr vert="horz" lIns="90922" tIns="45461" rIns="90922" bIns="45461" rtlCol="0"/>
          <a:lstStyle>
            <a:lvl1pPr algn="l">
              <a:defRPr sz="11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3850293" y="2"/>
            <a:ext cx="2945862" cy="495793"/>
          </a:xfrm>
          <a:prstGeom prst="rect">
            <a:avLst/>
          </a:prstGeom>
        </p:spPr>
        <p:txBody>
          <a:bodyPr vert="horz" lIns="90922" tIns="45461" rIns="90922" bIns="45461" rtlCol="0"/>
          <a:lstStyle>
            <a:lvl1pPr algn="r">
              <a:defRPr sz="1100"/>
            </a:lvl1pPr>
          </a:lstStyle>
          <a:p>
            <a:fld id="{B4AD245C-091B-44E2-BFB0-BD94217887F7}" type="datetimeFigureOut">
              <a:rPr lang="en-US" smtClean="0">
                <a:latin typeface="Arial" panose="020B0604020202020204" pitchFamily="34" charset="0"/>
              </a:rPr>
              <a:t>4/11/2024</a:t>
            </a:fld>
            <a:endParaRPr lang="en-US">
              <a:latin typeface="Arial" panose="020B0604020202020204" pitchFamily="34" charset="0"/>
            </a:endParaRPr>
          </a:p>
        </p:txBody>
      </p:sp>
      <p:sp>
        <p:nvSpPr>
          <p:cNvPr id="4" name="Footer Placeholder 3"/>
          <p:cNvSpPr>
            <a:spLocks noGrp="1"/>
          </p:cNvSpPr>
          <p:nvPr>
            <p:ph type="ftr" sz="quarter" idx="2"/>
          </p:nvPr>
        </p:nvSpPr>
        <p:spPr>
          <a:xfrm>
            <a:off x="4" y="9429308"/>
            <a:ext cx="2945862" cy="495793"/>
          </a:xfrm>
          <a:prstGeom prst="rect">
            <a:avLst/>
          </a:prstGeom>
        </p:spPr>
        <p:txBody>
          <a:bodyPr vert="horz" lIns="90922" tIns="45461" rIns="90922" bIns="45461" rtlCol="0" anchor="b"/>
          <a:lstStyle>
            <a:lvl1pPr algn="l">
              <a:defRPr sz="11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50293" y="9429308"/>
            <a:ext cx="2945862" cy="495793"/>
          </a:xfrm>
          <a:prstGeom prst="rect">
            <a:avLst/>
          </a:prstGeom>
        </p:spPr>
        <p:txBody>
          <a:bodyPr vert="horz" lIns="90922" tIns="45461" rIns="90922" bIns="45461" rtlCol="0" anchor="b"/>
          <a:lstStyle>
            <a:lvl1pPr algn="r">
              <a:defRPr sz="1100"/>
            </a:lvl1pPr>
          </a:lstStyle>
          <a:p>
            <a:fld id="{9A913F39-CFF6-40F1-84D1-700840B41EAB}"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45659" cy="496332"/>
          </a:xfrm>
          <a:prstGeom prst="rect">
            <a:avLst/>
          </a:prstGeom>
        </p:spPr>
        <p:txBody>
          <a:bodyPr vert="horz" lIns="98488" tIns="49243" rIns="98488" bIns="49243"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50446" y="3"/>
            <a:ext cx="2945659" cy="496332"/>
          </a:xfrm>
          <a:prstGeom prst="rect">
            <a:avLst/>
          </a:prstGeom>
        </p:spPr>
        <p:txBody>
          <a:bodyPr vert="horz" lIns="98488" tIns="49243" rIns="98488" bIns="49243" rtlCol="0"/>
          <a:lstStyle>
            <a:lvl1pPr algn="r">
              <a:defRPr sz="1200">
                <a:latin typeface="Arial" panose="020B0604020202020204" pitchFamily="34" charset="0"/>
              </a:defRPr>
            </a:lvl1pPr>
          </a:lstStyle>
          <a:p>
            <a:fld id="{0BA5BBE4-AEA3-489A-A28E-0C2FAF2506E3}" type="datetimeFigureOut">
              <a:rPr lang="en-US" smtClean="0"/>
              <a:pPr/>
              <a:t>4/11/2024</a:t>
            </a:fld>
            <a:endParaRPr lang="en-US"/>
          </a:p>
        </p:txBody>
      </p:sp>
      <p:sp>
        <p:nvSpPr>
          <p:cNvPr id="4" name="Slide Image Placeholder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8488" tIns="49243" rIns="98488" bIns="49243" rtlCol="0" anchor="ctr"/>
          <a:lstStyle/>
          <a:p>
            <a:endParaRPr lang="en-GB"/>
          </a:p>
        </p:txBody>
      </p:sp>
      <p:sp>
        <p:nvSpPr>
          <p:cNvPr id="5" name="Notes Placeholder 4"/>
          <p:cNvSpPr>
            <a:spLocks noGrp="1"/>
          </p:cNvSpPr>
          <p:nvPr>
            <p:ph type="body" sz="quarter" idx="3"/>
          </p:nvPr>
        </p:nvSpPr>
        <p:spPr>
          <a:xfrm>
            <a:off x="679768" y="4715156"/>
            <a:ext cx="5438140" cy="4466988"/>
          </a:xfrm>
          <a:prstGeom prst="rect">
            <a:avLst/>
          </a:prstGeom>
        </p:spPr>
        <p:txBody>
          <a:bodyPr vert="horz" lIns="98488" tIns="49243" rIns="98488" bIns="492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5"/>
            <a:ext cx="2945659" cy="496332"/>
          </a:xfrm>
          <a:prstGeom prst="rect">
            <a:avLst/>
          </a:prstGeom>
        </p:spPr>
        <p:txBody>
          <a:bodyPr vert="horz" lIns="98488" tIns="49243" rIns="98488" bIns="49243"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50446" y="9428585"/>
            <a:ext cx="2945659" cy="496332"/>
          </a:xfrm>
          <a:prstGeom prst="rect">
            <a:avLst/>
          </a:prstGeom>
        </p:spPr>
        <p:txBody>
          <a:bodyPr vert="horz" lIns="98488" tIns="49243" rIns="98488" bIns="49243" rtlCol="0" anchor="b"/>
          <a:lstStyle>
            <a:lvl1pPr algn="r">
              <a:defRPr sz="1200">
                <a:latin typeface="Arial" panose="020B0604020202020204" pitchFamily="34" charset="0"/>
              </a:defRPr>
            </a:lvl1pPr>
          </a:lstStyle>
          <a:p>
            <a:fld id="{C0F4A2C8-6C88-4E71-83EE-698B9D4FE22F}" type="slidenum">
              <a:rPr lang="en-US" smtClean="0"/>
              <a:pPr/>
              <a:t>‹#›</a:t>
            </a:fld>
            <a:endParaRPr lang="en-US"/>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124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1.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3.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5.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26.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27.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28.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3090413317"/>
      </p:ext>
    </p:extLst>
  </p:cSld>
  <p:clrMapOvr>
    <a:masterClrMapping/>
  </p:clrMapOvr>
  <p:transition>
    <p:fade/>
  </p:transition>
  <p:extLst>
    <p:ext uri="{DCECCB84-F9BA-43D5-87BE-67443E8EF086}">
      <p15:sldGuideLst xmlns:p15="http://schemas.microsoft.com/office/powerpoint/2012/main">
        <p15:guide id="1" orient="horz" pos="413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816281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p>
        </p:txBody>
      </p:sp>
    </p:spTree>
    <p:extLst>
      <p:ext uri="{BB962C8B-B14F-4D97-AF65-F5344CB8AC3E}">
        <p14:creationId xmlns:p14="http://schemas.microsoft.com/office/powerpoint/2010/main" val="10945682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a:latin typeface="+mn-lt"/>
              </a:rPr>
              <a:t>Presentation title</a:t>
            </a:r>
            <a:br>
              <a:rPr lang="en-US" sz="650">
                <a:latin typeface="+mn-lt"/>
              </a:rPr>
            </a:br>
            <a:r>
              <a:rPr lang="en-US" sz="650">
                <a:latin typeface="+mn-lt"/>
              </a:rPr>
              <a:t>[To edit, click View &gt; Slide Master &gt; Slide Master]</a:t>
            </a:r>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a:latin typeface="+mn-lt"/>
              </a:rPr>
              <a:t>© 2018. For information, contact Deloitte Czech Republic. </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DD06410-D99E-4A86-B097-07C46E184CDF}"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15" name="Rectangle 14"/>
          <p:cNvSpPr/>
          <p:nvPr/>
        </p:nvSpPr>
        <p:spPr>
          <a:xfrm>
            <a:off x="3240088" y="170021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p:cNvSpPr/>
          <p:nvPr/>
        </p:nvSpPr>
        <p:spPr>
          <a:xfrm>
            <a:off x="6086475" y="170021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Tree>
    <p:extLst>
      <p:ext uri="{BB962C8B-B14F-4D97-AF65-F5344CB8AC3E}">
        <p14:creationId xmlns:p14="http://schemas.microsoft.com/office/powerpoint/2010/main" val="33205358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r>
              <a:rPr lang="en-US" noProof="0"/>
              <a:t>Click icon to add picture</a:t>
            </a:r>
            <a:endParaRPr lang="cs-CZ" noProof="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r>
              <a:rPr lang="en-US" noProof="0"/>
              <a:t>Click icon to add picture</a:t>
            </a:r>
            <a:endParaRPr lang="cs-CZ" noProof="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r>
              <a:rPr lang="en-US" noProof="0"/>
              <a:t>Click icon to add picture</a:t>
            </a:r>
            <a:endParaRPr lang="cs-CZ" noProof="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r>
              <a:rPr lang="en-US" noProof="0"/>
              <a:t>Click icon to add picture</a:t>
            </a:r>
            <a:endParaRPr lang="cs-CZ" noProof="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78059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a:latin typeface="+mn-lt"/>
              </a:rPr>
              <a:t>Presentation title</a:t>
            </a:r>
            <a:br>
              <a:rPr lang="en-US" sz="650">
                <a:latin typeface="+mn-lt"/>
              </a:rPr>
            </a:br>
            <a:r>
              <a:rPr lang="en-US" sz="650">
                <a:latin typeface="+mn-lt"/>
              </a:rPr>
              <a:t>[To edit, click View &gt; Slide Master &gt; Slide Master]</a:t>
            </a:r>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a:latin typeface="+mn-lt"/>
              </a:rPr>
              <a:t>© 2018. For information, contact Deloitte Czech Republic. </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4F63DE4-3641-4752-8490-8FDEAB763202}"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9" name="Rectangle 18"/>
          <p:cNvSpPr/>
          <p:nvPr/>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r>
              <a:rPr lang="en-US" noProof="0"/>
              <a:t>Click icon to add picture</a:t>
            </a:r>
            <a:endParaRPr lang="cs-CZ" noProof="0"/>
          </a:p>
        </p:txBody>
      </p:sp>
      <p:sp>
        <p:nvSpPr>
          <p:cNvPr id="5" name="Text Placeholder 4"/>
          <p:cNvSpPr>
            <a:spLocks noGrp="1"/>
          </p:cNvSpPr>
          <p:nvPr>
            <p:ph type="body" sz="quarter" idx="18"/>
          </p:nvPr>
        </p:nvSpPr>
        <p:spPr>
          <a:xfrm>
            <a:off x="6663600" y="1827213"/>
            <a:ext cx="2084400" cy="9694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p:txBody>
      </p:sp>
      <p:sp>
        <p:nvSpPr>
          <p:cNvPr id="12" name="Text Placeholder 11"/>
          <p:cNvSpPr>
            <a:spLocks noGrp="1"/>
          </p:cNvSpPr>
          <p:nvPr>
            <p:ph type="body" sz="quarter" idx="19"/>
          </p:nvPr>
        </p:nvSpPr>
        <p:spPr>
          <a:xfrm>
            <a:off x="2072964" y="1827213"/>
            <a:ext cx="2085569" cy="972000"/>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5005738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2"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382B2C1-CF07-48F8-96F5-A9D5F4DF99E1}"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21" name="Rectangle 20"/>
          <p:cNvSpPr/>
          <p:nvPr/>
        </p:nvSpPr>
        <p:spPr>
          <a:xfrm>
            <a:off x="377825" y="1706563"/>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p:cNvSpPr/>
          <p:nvPr/>
        </p:nvSpPr>
        <p:spPr>
          <a:xfrm>
            <a:off x="4668838" y="1700213"/>
            <a:ext cx="41052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3" name="Rectangle 22"/>
          <p:cNvSpPr/>
          <p:nvPr/>
        </p:nvSpPr>
        <p:spPr>
          <a:xfrm>
            <a:off x="377825" y="4065588"/>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4" name="Rectangle 23"/>
          <p:cNvSpPr/>
          <p:nvPr/>
        </p:nvSpPr>
        <p:spPr>
          <a:xfrm>
            <a:off x="4668838" y="4065588"/>
            <a:ext cx="4105275"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en-US" noProof="0"/>
              <a:t>Click to edit Master title style</a:t>
            </a:r>
          </a:p>
        </p:txBody>
      </p:sp>
      <p:sp>
        <p:nvSpPr>
          <p:cNvPr id="8" name="Picture Placeholder 11"/>
          <p:cNvSpPr>
            <a:spLocks noGrp="1"/>
          </p:cNvSpPr>
          <p:nvPr>
            <p:ph type="pic" sz="quarter" idx="25"/>
          </p:nvPr>
        </p:nvSpPr>
        <p:spPr>
          <a:xfrm>
            <a:off x="378000" y="1880213"/>
            <a:ext cx="1476000" cy="1476000"/>
          </a:xfrm>
        </p:spPr>
        <p:txBody>
          <a:bodyPr rtlCol="0">
            <a:noAutofit/>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68064" y="1880213"/>
            <a:ext cx="1476000" cy="1476000"/>
          </a:xfrm>
        </p:spPr>
        <p:txBody>
          <a:bodyPr rtlCol="0">
            <a:noAutofit/>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78000" y="4256213"/>
            <a:ext cx="1476000" cy="1476000"/>
          </a:xfrm>
        </p:spPr>
        <p:txBody>
          <a:bodyPr rtlCol="0">
            <a:noAutofit/>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68064" y="4256213"/>
            <a:ext cx="1476000" cy="1476000"/>
          </a:xfrm>
        </p:spPr>
        <p:txBody>
          <a:bodyPr rtlCol="0">
            <a:noAutofit/>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25" name="TextBox 24"/>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26" name="TextBox 2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a:latin typeface="+mn-lt"/>
              </a:rPr>
              <a:t>© 2018 Deloitte Czech Republic</a:t>
            </a:r>
          </a:p>
        </p:txBody>
      </p:sp>
    </p:spTree>
    <p:extLst>
      <p:ext uri="{BB962C8B-B14F-4D97-AF65-F5344CB8AC3E}">
        <p14:creationId xmlns:p14="http://schemas.microsoft.com/office/powerpoint/2010/main" val="297848098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FF5BD3C-7CF3-48E9-B568-6AA9175D52D7}"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a:t>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en-US"/>
              <a:t>Edit Master text styles</a:t>
            </a:r>
          </a:p>
          <a:p>
            <a:pPr lvl="1"/>
            <a:r>
              <a:rPr lang="en-US"/>
              <a:t>Second level</a:t>
            </a:r>
          </a:p>
        </p:txBody>
      </p:sp>
      <p:sp>
        <p:nvSpPr>
          <p:cNvPr id="26" name="TextBox 25"/>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27" name="TextBox 2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a:latin typeface="+mn-lt"/>
              </a:rPr>
              <a:t>© 2018 Deloitte Czech Republic</a:t>
            </a:r>
          </a:p>
        </p:txBody>
      </p:sp>
    </p:spTree>
    <p:extLst>
      <p:ext uri="{BB962C8B-B14F-4D97-AF65-F5344CB8AC3E}">
        <p14:creationId xmlns:p14="http://schemas.microsoft.com/office/powerpoint/2010/main" val="2990321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F4C58F5-FE9D-4B78-AE8E-5CC193A22FAC}"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7" name="TextBox 16"/>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18" name="TextBox 1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a:latin typeface="+mn-lt"/>
              </a:rPr>
              <a:t>© 2018 Deloitte Czech Republic</a:t>
            </a:r>
          </a:p>
        </p:txBody>
      </p:sp>
    </p:spTree>
    <p:extLst>
      <p:ext uri="{BB962C8B-B14F-4D97-AF65-F5344CB8AC3E}">
        <p14:creationId xmlns:p14="http://schemas.microsoft.com/office/powerpoint/2010/main" val="16814516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16" name="TextBox 1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a:latin typeface="+mn-lt"/>
              </a:rPr>
              <a:t>© 2018 Deloitte Czech Republic</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2A8376DF-C6A7-42D7-AEAA-B1C8127831E8}"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r>
              <a:rPr lang="en-US" noProof="0"/>
              <a:t>Click icon to add picture</a:t>
            </a:r>
            <a:endParaRPr lang="cs-CZ" noProof="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r>
              <a:rPr lang="en-US" noProof="0"/>
              <a:t>Click icon to add picture</a:t>
            </a:r>
            <a:endParaRPr lang="cs-CZ" noProof="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en-US"/>
              <a:t>Edit Master text styles</a:t>
            </a:r>
          </a:p>
          <a:p>
            <a:pPr lvl="1"/>
            <a:r>
              <a:rPr lang="en-US"/>
              <a:t>Second level</a:t>
            </a:r>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252992406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Edit Master text styles</a:t>
            </a:r>
          </a:p>
        </p:txBody>
      </p:sp>
      <p:sp>
        <p:nvSpPr>
          <p:cNvPr id="4" name="object 2"/>
          <p:cNvSpPr/>
          <p:nvPr userDrawn="1"/>
        </p:nvSpPr>
        <p:spPr>
          <a:xfrm>
            <a:off x="376239" y="2018187"/>
            <a:ext cx="1632204" cy="755903"/>
          </a:xfrm>
          <a:prstGeom prst="rect">
            <a:avLst/>
          </a:prstGeom>
          <a:blipFill>
            <a:blip r:embed="rId2" cstate="print"/>
            <a:stretch>
              <a:fillRect/>
            </a:stretch>
          </a:blipFill>
        </p:spPr>
        <p:txBody>
          <a:bodyPr wrap="square" lIns="0" tIns="0" rIns="0" bIns="0" rtlCol="0"/>
          <a:lstStyle/>
          <a:p>
            <a:endParaRPr lang="en-US"/>
          </a:p>
        </p:txBody>
      </p:sp>
    </p:spTree>
    <p:extLst>
      <p:ext uri="{BB962C8B-B14F-4D97-AF65-F5344CB8AC3E}">
        <p14:creationId xmlns:p14="http://schemas.microsoft.com/office/powerpoint/2010/main" val="342484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86E0312C-ADDB-4C5F-A780-D80133C23F91}"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0233611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a:extLst>
              <a:ext uri="{28A0092B-C50C-407E-A947-70E740481C1C}">
                <a14:useLocalDpi xmlns:a14="http://schemas.microsoft.com/office/drawing/2010/main" val="0"/>
              </a:ext>
            </a:extLst>
          </a:blip>
          <a:srcRect l="13101" t="30945" r="12286" b="30614"/>
          <a:stretch>
            <a:fillRect/>
          </a:stretch>
        </p:blipFill>
        <p:spPr bwMode="auto">
          <a:xfrm>
            <a:off x="371475" y="29337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Edit Master text styles</a:t>
            </a:r>
          </a:p>
        </p:txBody>
      </p:sp>
    </p:spTree>
    <p:extLst>
      <p:ext uri="{BB962C8B-B14F-4D97-AF65-F5344CB8AC3E}">
        <p14:creationId xmlns:p14="http://schemas.microsoft.com/office/powerpoint/2010/main" val="318086939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ACB8857E-B5DE-40A9-A68C-29428EAA068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63643231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bg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9" name="Picture Placeholder 8"/>
          <p:cNvSpPr>
            <a:spLocks noGrp="1" noChangeAspect="1"/>
          </p:cNvSpPr>
          <p:nvPr>
            <p:ph type="pic" sz="quarter" idx="11"/>
          </p:nvPr>
        </p:nvSpPr>
        <p:spPr>
          <a:xfrm>
            <a:off x="1879392" y="727200"/>
            <a:ext cx="5400000" cy="5400000"/>
          </a:xfrm>
          <a:prstGeom prst="rect">
            <a:avLst/>
          </a:prstGeom>
        </p:spPr>
        <p:txBody>
          <a:bodyPr rtlCol="0">
            <a:noAutofit/>
          </a:bodyPr>
          <a:lstStyle>
            <a:lvl1pPr>
              <a:defRPr>
                <a:solidFill>
                  <a:schemeClr val="bg1"/>
                </a:solidFill>
              </a:defRPr>
            </a:lvl1pPr>
          </a:lstStyle>
          <a:p>
            <a:pPr lvl="0"/>
            <a:r>
              <a:rPr lang="en-US" noProof="0"/>
              <a:t>Click icon to add picture</a:t>
            </a:r>
          </a:p>
        </p:txBody>
      </p:sp>
      <p:sp>
        <p:nvSpPr>
          <p:cNvPr id="3" name="Subtitle 2"/>
          <p:cNvSpPr>
            <a:spLocks noGrp="1"/>
          </p:cNvSpPr>
          <p:nvPr>
            <p:ph type="subTitle" idx="1"/>
          </p:nvPr>
        </p:nvSpPr>
        <p:spPr bwMode="gray">
          <a:xfrm>
            <a:off x="377992" y="5864229"/>
            <a:ext cx="4194008" cy="505645"/>
          </a:xfrm>
          <a:prstGeom prst="rect">
            <a:avLst/>
          </a:prstGeom>
        </p:spPr>
        <p:txBody>
          <a:bodyPr anchor="b">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7742179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6645745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9183675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ACB8857E-B5DE-40A9-A68C-29428EAA068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6442996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a:solidFill>
                  <a:schemeClr val="bg1"/>
                </a:solidFill>
                <a:latin typeface="+mn-lt"/>
              </a:rPr>
              <a:t>Presentation title</a:t>
            </a:r>
            <a:br>
              <a:rPr lang="en-US" sz="650">
                <a:solidFill>
                  <a:schemeClr val="bg1"/>
                </a:solidFill>
                <a:latin typeface="+mn-lt"/>
              </a:rPr>
            </a:br>
            <a:r>
              <a:rPr lang="en-US" sz="65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cs-CZ" sz="650">
                <a:solidFill>
                  <a:schemeClr val="bg1"/>
                </a:solidFill>
                <a:latin typeface="+mn-lt"/>
              </a:rPr>
              <a:t>© 2018 Pro více informací kontaktujte Deloitte Česká republika.</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5E58715-D9E3-496D-A9DD-196B92D95BE9}"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3824262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a:solidFill>
                  <a:schemeClr val="bg1"/>
                </a:solidFill>
                <a:latin typeface="+mn-lt"/>
              </a:rPr>
              <a:t>Presentation title</a:t>
            </a:r>
            <a:br>
              <a:rPr lang="en-US" sz="650">
                <a:solidFill>
                  <a:schemeClr val="bg1"/>
                </a:solidFill>
                <a:latin typeface="+mn-lt"/>
              </a:rPr>
            </a:br>
            <a:r>
              <a:rPr lang="en-US" sz="65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cs-CZ" sz="650">
                <a:solidFill>
                  <a:schemeClr val="bg1"/>
                </a:solidFill>
                <a:latin typeface="+mn-lt"/>
              </a:rPr>
              <a:t>© 2018 Pro více informací kontaktujte Deloitte Česká republika.</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530FBB61-A025-4BD4-82C1-D5258D1319B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7882264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err="1">
                <a:latin typeface="+mn-lt"/>
              </a:rPr>
              <a:t>Presentation</a:t>
            </a:r>
            <a:r>
              <a:rPr lang="cs-CZ" sz="650">
                <a:latin typeface="+mn-lt"/>
              </a:rPr>
              <a:t> </a:t>
            </a:r>
            <a:r>
              <a:rPr lang="cs-CZ" sz="650" err="1">
                <a:latin typeface="+mn-lt"/>
              </a:rPr>
              <a:t>title</a:t>
            </a:r>
            <a:br>
              <a:rPr lang="cs-CZ" sz="650">
                <a:latin typeface="+mn-lt"/>
              </a:rPr>
            </a:br>
            <a:r>
              <a:rPr lang="cs-CZ" sz="650">
                <a:latin typeface="+mn-lt"/>
              </a:rPr>
              <a:t>[To </a:t>
            </a:r>
            <a:r>
              <a:rPr lang="cs-CZ" sz="650" err="1">
                <a:latin typeface="+mn-lt"/>
              </a:rPr>
              <a:t>edit</a:t>
            </a:r>
            <a:r>
              <a:rPr lang="cs-CZ" sz="650">
                <a:latin typeface="+mn-lt"/>
              </a:rPr>
              <a:t>, </a:t>
            </a:r>
            <a:r>
              <a:rPr lang="cs-CZ" sz="650" err="1">
                <a:latin typeface="+mn-lt"/>
              </a:rPr>
              <a:t>click</a:t>
            </a:r>
            <a:r>
              <a:rPr lang="cs-CZ" sz="650">
                <a:latin typeface="+mn-lt"/>
              </a:rPr>
              <a:t> </a:t>
            </a:r>
            <a:r>
              <a:rPr lang="cs-CZ" sz="650" err="1">
                <a:latin typeface="+mn-lt"/>
              </a:rPr>
              <a:t>View</a:t>
            </a:r>
            <a:r>
              <a:rPr lang="cs-CZ" sz="650">
                <a:latin typeface="+mn-lt"/>
              </a:rPr>
              <a:t> &gt; </a:t>
            </a:r>
            <a:r>
              <a:rPr lang="cs-CZ" sz="650" err="1">
                <a:latin typeface="+mn-lt"/>
              </a:rPr>
              <a:t>Slide</a:t>
            </a:r>
            <a:r>
              <a:rPr lang="cs-CZ" sz="650">
                <a:latin typeface="+mn-lt"/>
              </a:rPr>
              <a:t> Master &gt; </a:t>
            </a:r>
            <a:r>
              <a:rPr lang="cs-CZ" sz="650" err="1">
                <a:latin typeface="+mn-lt"/>
              </a:rPr>
              <a:t>Slide</a:t>
            </a:r>
            <a:r>
              <a:rPr lang="cs-CZ" sz="650">
                <a:latin typeface="+mn-lt"/>
              </a:rPr>
              <a:t> Master]</a:t>
            </a:r>
          </a:p>
        </p:txBody>
      </p:sp>
      <p:sp>
        <p:nvSpPr>
          <p:cNvPr id="6" name="TextBox 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2018 Pro více informací kontaktujte Deloitte Česká republika.</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F37FC4CC-C1F0-46F7-A2B8-89123006AD73}"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37054286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a:solidFill>
                  <a:schemeClr val="bg1"/>
                </a:solidFill>
                <a:latin typeface="+mn-lt"/>
              </a:rPr>
              <a:t>Presentation title</a:t>
            </a:r>
            <a:br>
              <a:rPr lang="en-US" sz="650">
                <a:solidFill>
                  <a:schemeClr val="bg1"/>
                </a:solidFill>
                <a:latin typeface="+mn-lt"/>
              </a:rPr>
            </a:br>
            <a:r>
              <a:rPr lang="en-US" sz="65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a:solidFill>
                  <a:schemeClr val="bg1"/>
                </a:solidFill>
                <a:latin typeface="+mn-lt"/>
              </a:rPr>
              <a:t>© 2018 Pro </a:t>
            </a:r>
            <a:r>
              <a:rPr lang="en-US" sz="650" err="1">
                <a:solidFill>
                  <a:schemeClr val="bg1"/>
                </a:solidFill>
                <a:latin typeface="+mn-lt"/>
              </a:rPr>
              <a:t>více</a:t>
            </a:r>
            <a:r>
              <a:rPr lang="en-US" sz="650">
                <a:solidFill>
                  <a:schemeClr val="bg1"/>
                </a:solidFill>
                <a:latin typeface="+mn-lt"/>
              </a:rPr>
              <a:t> </a:t>
            </a:r>
            <a:r>
              <a:rPr lang="en-US" sz="650" err="1">
                <a:solidFill>
                  <a:schemeClr val="bg1"/>
                </a:solidFill>
                <a:latin typeface="+mn-lt"/>
              </a:rPr>
              <a:t>informací</a:t>
            </a:r>
            <a:r>
              <a:rPr lang="en-US" sz="650">
                <a:solidFill>
                  <a:schemeClr val="bg1"/>
                </a:solidFill>
                <a:latin typeface="+mn-lt"/>
              </a:rPr>
              <a:t> </a:t>
            </a:r>
            <a:r>
              <a:rPr lang="en-US" sz="650" err="1">
                <a:solidFill>
                  <a:schemeClr val="bg1"/>
                </a:solidFill>
                <a:latin typeface="+mn-lt"/>
              </a:rPr>
              <a:t>kontaktujte</a:t>
            </a:r>
            <a:r>
              <a:rPr lang="en-US" sz="650">
                <a:solidFill>
                  <a:schemeClr val="bg1"/>
                </a:solidFill>
                <a:latin typeface="+mn-lt"/>
              </a:rPr>
              <a:t> Deloitte </a:t>
            </a:r>
            <a:r>
              <a:rPr lang="en-US" sz="650" err="1">
                <a:solidFill>
                  <a:schemeClr val="bg1"/>
                </a:solidFill>
                <a:latin typeface="+mn-lt"/>
              </a:rPr>
              <a:t>Česká</a:t>
            </a:r>
            <a:r>
              <a:rPr lang="en-US" sz="650">
                <a:solidFill>
                  <a:schemeClr val="bg1"/>
                </a:solidFill>
                <a:latin typeface="+mn-lt"/>
              </a:rPr>
              <a:t> </a:t>
            </a:r>
            <a:r>
              <a:rPr lang="en-US" sz="650" err="1">
                <a:solidFill>
                  <a:schemeClr val="bg1"/>
                </a:solidFill>
                <a:latin typeface="+mn-lt"/>
              </a:rPr>
              <a:t>republika</a:t>
            </a:r>
            <a:r>
              <a:rPr lang="en-US" sz="650">
                <a:solidFill>
                  <a:schemeClr val="bg1"/>
                </a:solidFill>
                <a:latin typeface="+mn-lt"/>
              </a:rPr>
              <a:t>.</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CF6B69B0-99E6-45DD-96E0-DDBE529001D0}"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9663317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a:solidFill>
                  <a:schemeClr val="bg1"/>
                </a:solidFill>
                <a:latin typeface="+mn-lt"/>
              </a:rPr>
              <a:t>Presentation title</a:t>
            </a:r>
            <a:br>
              <a:rPr lang="en-US" sz="650">
                <a:solidFill>
                  <a:schemeClr val="bg1"/>
                </a:solidFill>
                <a:latin typeface="+mn-lt"/>
              </a:rPr>
            </a:br>
            <a:r>
              <a:rPr lang="en-US" sz="65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a:solidFill>
                  <a:schemeClr val="bg1"/>
                </a:solidFill>
                <a:latin typeface="+mn-lt"/>
              </a:rPr>
              <a:t>© 2018. For information, contact Deloitte Czech Republic. </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8683FB8-D678-492C-9903-375821350388}"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332731648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err="1">
                <a:latin typeface="+mn-lt"/>
              </a:rPr>
              <a:t>Presentation</a:t>
            </a:r>
            <a:r>
              <a:rPr lang="cs-CZ" sz="650">
                <a:latin typeface="+mn-lt"/>
              </a:rPr>
              <a:t> </a:t>
            </a:r>
            <a:r>
              <a:rPr lang="cs-CZ" sz="650" err="1">
                <a:latin typeface="+mn-lt"/>
              </a:rPr>
              <a:t>title</a:t>
            </a:r>
            <a:br>
              <a:rPr lang="cs-CZ" sz="650">
                <a:latin typeface="+mn-lt"/>
              </a:rPr>
            </a:br>
            <a:r>
              <a:rPr lang="cs-CZ" sz="650">
                <a:latin typeface="+mn-lt"/>
              </a:rPr>
              <a:t>[To </a:t>
            </a:r>
            <a:r>
              <a:rPr lang="cs-CZ" sz="650" err="1">
                <a:latin typeface="+mn-lt"/>
              </a:rPr>
              <a:t>edit</a:t>
            </a:r>
            <a:r>
              <a:rPr lang="cs-CZ" sz="650">
                <a:latin typeface="+mn-lt"/>
              </a:rPr>
              <a:t>, </a:t>
            </a:r>
            <a:r>
              <a:rPr lang="cs-CZ" sz="650" err="1">
                <a:latin typeface="+mn-lt"/>
              </a:rPr>
              <a:t>click</a:t>
            </a:r>
            <a:r>
              <a:rPr lang="cs-CZ" sz="650">
                <a:latin typeface="+mn-lt"/>
              </a:rPr>
              <a:t> </a:t>
            </a:r>
            <a:r>
              <a:rPr lang="cs-CZ" sz="650" err="1">
                <a:latin typeface="+mn-lt"/>
              </a:rPr>
              <a:t>View</a:t>
            </a:r>
            <a:r>
              <a:rPr lang="cs-CZ" sz="650">
                <a:latin typeface="+mn-lt"/>
              </a:rPr>
              <a:t> &gt; </a:t>
            </a:r>
            <a:r>
              <a:rPr lang="cs-CZ" sz="650" err="1">
                <a:latin typeface="+mn-lt"/>
              </a:rPr>
              <a:t>Slide</a:t>
            </a:r>
            <a:r>
              <a:rPr lang="cs-CZ" sz="650">
                <a:latin typeface="+mn-lt"/>
              </a:rPr>
              <a:t> Master &gt; </a:t>
            </a:r>
            <a:r>
              <a:rPr lang="cs-CZ" sz="650" err="1">
                <a:latin typeface="+mn-lt"/>
              </a:rPr>
              <a:t>Slide</a:t>
            </a:r>
            <a:r>
              <a:rPr lang="cs-CZ" sz="650">
                <a:latin typeface="+mn-lt"/>
              </a:rPr>
              <a:t> Master]</a:t>
            </a:r>
          </a:p>
        </p:txBody>
      </p:sp>
      <p:sp>
        <p:nvSpPr>
          <p:cNvPr id="6" name="TextBox 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2018 Pro více informací kontaktujte Deloitte Česká republika.</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5AB07749-9DCC-43C0-BF04-BD894389FA42}"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006793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Tree>
    <p:extLst>
      <p:ext uri="{BB962C8B-B14F-4D97-AF65-F5344CB8AC3E}">
        <p14:creationId xmlns:p14="http://schemas.microsoft.com/office/powerpoint/2010/main" val="41264275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Tree>
    <p:extLst>
      <p:ext uri="{BB962C8B-B14F-4D97-AF65-F5344CB8AC3E}">
        <p14:creationId xmlns:p14="http://schemas.microsoft.com/office/powerpoint/2010/main" val="3122083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Tree>
    <p:extLst>
      <p:ext uri="{BB962C8B-B14F-4D97-AF65-F5344CB8AC3E}">
        <p14:creationId xmlns:p14="http://schemas.microsoft.com/office/powerpoint/2010/main" val="345248781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endParaRPr lang="cs-CZ" noProof="0"/>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Tree>
    <p:extLst>
      <p:ext uri="{BB962C8B-B14F-4D97-AF65-F5344CB8AC3E}">
        <p14:creationId xmlns:p14="http://schemas.microsoft.com/office/powerpoint/2010/main" val="37535959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endParaRPr lang="cs-CZ" noProof="0"/>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Tree>
    <p:extLst>
      <p:ext uri="{BB962C8B-B14F-4D97-AF65-F5344CB8AC3E}">
        <p14:creationId xmlns:p14="http://schemas.microsoft.com/office/powerpoint/2010/main" val="415938133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endParaRPr lang="cs-CZ" noProof="0"/>
          </a:p>
        </p:txBody>
      </p:sp>
    </p:spTree>
    <p:extLst>
      <p:ext uri="{BB962C8B-B14F-4D97-AF65-F5344CB8AC3E}">
        <p14:creationId xmlns:p14="http://schemas.microsoft.com/office/powerpoint/2010/main" val="79624316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err="1">
                <a:latin typeface="+mn-lt"/>
              </a:rPr>
              <a:t>Presentation</a:t>
            </a:r>
            <a:r>
              <a:rPr lang="cs-CZ" sz="650">
                <a:latin typeface="+mn-lt"/>
              </a:rPr>
              <a:t> </a:t>
            </a:r>
            <a:r>
              <a:rPr lang="cs-CZ" sz="650" err="1">
                <a:latin typeface="+mn-lt"/>
              </a:rPr>
              <a:t>title</a:t>
            </a:r>
            <a:br>
              <a:rPr lang="cs-CZ" sz="650">
                <a:latin typeface="+mn-lt"/>
              </a:rPr>
            </a:br>
            <a:r>
              <a:rPr lang="cs-CZ" sz="650">
                <a:latin typeface="+mn-lt"/>
              </a:rPr>
              <a:t>[To </a:t>
            </a:r>
            <a:r>
              <a:rPr lang="cs-CZ" sz="650" err="1">
                <a:latin typeface="+mn-lt"/>
              </a:rPr>
              <a:t>edit</a:t>
            </a:r>
            <a:r>
              <a:rPr lang="cs-CZ" sz="650">
                <a:latin typeface="+mn-lt"/>
              </a:rPr>
              <a:t>, </a:t>
            </a:r>
            <a:r>
              <a:rPr lang="cs-CZ" sz="650" err="1">
                <a:latin typeface="+mn-lt"/>
              </a:rPr>
              <a:t>click</a:t>
            </a:r>
            <a:r>
              <a:rPr lang="cs-CZ" sz="650">
                <a:latin typeface="+mn-lt"/>
              </a:rPr>
              <a:t> </a:t>
            </a:r>
            <a:r>
              <a:rPr lang="cs-CZ" sz="650" err="1">
                <a:latin typeface="+mn-lt"/>
              </a:rPr>
              <a:t>View</a:t>
            </a:r>
            <a:r>
              <a:rPr lang="cs-CZ" sz="650">
                <a:latin typeface="+mn-lt"/>
              </a:rPr>
              <a:t> &gt; </a:t>
            </a:r>
            <a:r>
              <a:rPr lang="cs-CZ" sz="650" err="1">
                <a:latin typeface="+mn-lt"/>
              </a:rPr>
              <a:t>Slide</a:t>
            </a:r>
            <a:r>
              <a:rPr lang="cs-CZ" sz="650">
                <a:latin typeface="+mn-lt"/>
              </a:rPr>
              <a:t> Master &gt; </a:t>
            </a:r>
            <a:r>
              <a:rPr lang="cs-CZ" sz="650" err="1">
                <a:latin typeface="+mn-lt"/>
              </a:rPr>
              <a:t>Slide</a:t>
            </a:r>
            <a:r>
              <a:rPr lang="cs-CZ" sz="650">
                <a:latin typeface="+mn-lt"/>
              </a:rPr>
              <a:t> Master]</a:t>
            </a:r>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2018 Pro více informací kontaktujte Deloitte Česká republika.</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66F802C-6AD7-460E-9A1D-F6CA0ED45534}"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sp>
        <p:nvSpPr>
          <p:cNvPr id="15" name="Rectangle 14"/>
          <p:cNvSpPr/>
          <p:nvPr/>
        </p:nvSpPr>
        <p:spPr>
          <a:xfrm>
            <a:off x="3240088" y="170021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17" name="Rectangle 16"/>
          <p:cNvSpPr/>
          <p:nvPr/>
        </p:nvSpPr>
        <p:spPr>
          <a:xfrm>
            <a:off x="6086475" y="170021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Tree>
    <p:extLst>
      <p:ext uri="{BB962C8B-B14F-4D97-AF65-F5344CB8AC3E}">
        <p14:creationId xmlns:p14="http://schemas.microsoft.com/office/powerpoint/2010/main" val="341459447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endParaRPr lang="cs-CZ" noProof="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endParaRPr lang="cs-CZ" noProof="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endParaRPr lang="cs-CZ" noProof="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endParaRPr lang="cs-CZ" noProof="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Tree>
    <p:extLst>
      <p:ext uri="{BB962C8B-B14F-4D97-AF65-F5344CB8AC3E}">
        <p14:creationId xmlns:p14="http://schemas.microsoft.com/office/powerpoint/2010/main" val="385472740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err="1">
                <a:latin typeface="+mn-lt"/>
              </a:rPr>
              <a:t>Presentation</a:t>
            </a:r>
            <a:r>
              <a:rPr lang="cs-CZ" sz="650">
                <a:latin typeface="+mn-lt"/>
              </a:rPr>
              <a:t> </a:t>
            </a:r>
            <a:r>
              <a:rPr lang="cs-CZ" sz="650" err="1">
                <a:latin typeface="+mn-lt"/>
              </a:rPr>
              <a:t>title</a:t>
            </a:r>
            <a:br>
              <a:rPr lang="cs-CZ" sz="650">
                <a:latin typeface="+mn-lt"/>
              </a:rPr>
            </a:br>
            <a:r>
              <a:rPr lang="cs-CZ" sz="650">
                <a:latin typeface="+mn-lt"/>
              </a:rPr>
              <a:t>[To </a:t>
            </a:r>
            <a:r>
              <a:rPr lang="cs-CZ" sz="650" err="1">
                <a:latin typeface="+mn-lt"/>
              </a:rPr>
              <a:t>edit</a:t>
            </a:r>
            <a:r>
              <a:rPr lang="cs-CZ" sz="650">
                <a:latin typeface="+mn-lt"/>
              </a:rPr>
              <a:t>, </a:t>
            </a:r>
            <a:r>
              <a:rPr lang="cs-CZ" sz="650" err="1">
                <a:latin typeface="+mn-lt"/>
              </a:rPr>
              <a:t>click</a:t>
            </a:r>
            <a:r>
              <a:rPr lang="cs-CZ" sz="650">
                <a:latin typeface="+mn-lt"/>
              </a:rPr>
              <a:t> </a:t>
            </a:r>
            <a:r>
              <a:rPr lang="cs-CZ" sz="650" err="1">
                <a:latin typeface="+mn-lt"/>
              </a:rPr>
              <a:t>View</a:t>
            </a:r>
            <a:r>
              <a:rPr lang="cs-CZ" sz="650">
                <a:latin typeface="+mn-lt"/>
              </a:rPr>
              <a:t> &gt; </a:t>
            </a:r>
            <a:r>
              <a:rPr lang="cs-CZ" sz="650" err="1">
                <a:latin typeface="+mn-lt"/>
              </a:rPr>
              <a:t>Slide</a:t>
            </a:r>
            <a:r>
              <a:rPr lang="cs-CZ" sz="650">
                <a:latin typeface="+mn-lt"/>
              </a:rPr>
              <a:t> Master &gt; </a:t>
            </a:r>
            <a:r>
              <a:rPr lang="cs-CZ" sz="650" err="1">
                <a:latin typeface="+mn-lt"/>
              </a:rPr>
              <a:t>Slide</a:t>
            </a:r>
            <a:r>
              <a:rPr lang="cs-CZ" sz="650">
                <a:latin typeface="+mn-lt"/>
              </a:rPr>
              <a:t> Master]</a:t>
            </a:r>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2018 Pro více informací kontaktujte Deloitte Česká republika.</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CA73565-3E9F-424E-A170-1490924916D5}"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19" name="Rectangle 18"/>
          <p:cNvSpPr/>
          <p:nvPr/>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endParaRPr lang="cs-CZ" noProof="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endParaRPr lang="cs-CZ" noProof="0"/>
          </a:p>
        </p:txBody>
      </p:sp>
      <p:sp>
        <p:nvSpPr>
          <p:cNvPr id="5" name="Text Placeholder 4"/>
          <p:cNvSpPr>
            <a:spLocks noGrp="1"/>
          </p:cNvSpPr>
          <p:nvPr>
            <p:ph type="body" sz="quarter" idx="18"/>
          </p:nvPr>
        </p:nvSpPr>
        <p:spPr>
          <a:xfrm>
            <a:off x="6663600" y="1827213"/>
            <a:ext cx="2084400" cy="969448"/>
          </a:xfrm>
        </p:spPr>
        <p:txBody>
          <a:bodyPr/>
          <a:lstStyle>
            <a:lvl1pPr>
              <a:spcAft>
                <a:spcPts val="0"/>
              </a:spcAft>
              <a:defRPr/>
            </a:lvl1pPr>
            <a:lvl2pPr>
              <a:spcAft>
                <a:spcPts val="0"/>
              </a:spcAft>
              <a:defRPr/>
            </a:lvl2pPr>
            <a:lvl3pPr>
              <a:spcAft>
                <a:spcPts val="0"/>
              </a:spcAft>
              <a:defRPr/>
            </a:lvl3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
        <p:nvSpPr>
          <p:cNvPr id="12" name="Text Placeholder 11"/>
          <p:cNvSpPr>
            <a:spLocks noGrp="1"/>
          </p:cNvSpPr>
          <p:nvPr>
            <p:ph type="body" sz="quarter" idx="19"/>
          </p:nvPr>
        </p:nvSpPr>
        <p:spPr>
          <a:xfrm>
            <a:off x="2072964" y="1827213"/>
            <a:ext cx="2085569" cy="972000"/>
          </a:xfrm>
        </p:spPr>
        <p:txBody>
          <a:bodyPr/>
          <a:lstStyle>
            <a:lvl1pPr>
              <a:spcAft>
                <a:spcPts val="0"/>
              </a:spcAft>
              <a:defRPr/>
            </a:lvl1pPr>
            <a:lvl2pPr>
              <a:spcAft>
                <a:spcPts val="0"/>
              </a:spcAft>
              <a:defRPr/>
            </a:lvl2pPr>
            <a:lvl3pPr>
              <a:spcAft>
                <a:spcPts val="0"/>
              </a:spcAft>
              <a:defRPr/>
            </a:lvl3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a:lvl1pPr>
            <a:lvl2pPr>
              <a:spcAft>
                <a:spcPts val="0"/>
              </a:spcAft>
              <a:defRPr/>
            </a:lvl2pPr>
            <a:lvl3pPr>
              <a:spcAft>
                <a:spcPts val="0"/>
              </a:spcAft>
              <a:defRPr/>
            </a:lvl3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p:txBody>
      </p:sp>
    </p:spTree>
    <p:extLst>
      <p:ext uri="{BB962C8B-B14F-4D97-AF65-F5344CB8AC3E}">
        <p14:creationId xmlns:p14="http://schemas.microsoft.com/office/powerpoint/2010/main" val="1066951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a:latin typeface="+mn-lt"/>
              </a:rPr>
              <a:t>Presentation title</a:t>
            </a:r>
            <a:br>
              <a:rPr lang="en-US" sz="650">
                <a:latin typeface="+mn-lt"/>
              </a:rPr>
            </a:br>
            <a:r>
              <a:rPr lang="en-US" sz="650">
                <a:latin typeface="+mn-lt"/>
              </a:rPr>
              <a:t>[To edit, click View &gt; Slide Master &gt; Slide Master]</a:t>
            </a:r>
          </a:p>
        </p:txBody>
      </p:sp>
      <p:sp>
        <p:nvSpPr>
          <p:cNvPr id="6" name="TextBox 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a:latin typeface="+mn-lt"/>
              </a:rPr>
              <a:t>© 2018. For information, contact Deloitte Czech Republic. </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8E8AC6D5-DA02-4A74-8703-B17830546B51}"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16633034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2"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err="1">
                <a:latin typeface="+mn-lt"/>
              </a:rPr>
              <a:t>Presentation</a:t>
            </a:r>
            <a:r>
              <a:rPr lang="cs-CZ" sz="650">
                <a:latin typeface="+mn-lt"/>
              </a:rPr>
              <a:t> </a:t>
            </a:r>
            <a:r>
              <a:rPr lang="cs-CZ" sz="650" err="1">
                <a:latin typeface="+mn-lt"/>
              </a:rPr>
              <a:t>title</a:t>
            </a:r>
            <a:br>
              <a:rPr lang="cs-CZ" sz="650">
                <a:latin typeface="+mn-lt"/>
              </a:rPr>
            </a:br>
            <a:r>
              <a:rPr lang="cs-CZ" sz="650">
                <a:latin typeface="+mn-lt"/>
              </a:rPr>
              <a:t>[To </a:t>
            </a:r>
            <a:r>
              <a:rPr lang="cs-CZ" sz="650" err="1">
                <a:latin typeface="+mn-lt"/>
              </a:rPr>
              <a:t>edit</a:t>
            </a:r>
            <a:r>
              <a:rPr lang="cs-CZ" sz="650">
                <a:latin typeface="+mn-lt"/>
              </a:rPr>
              <a:t>, </a:t>
            </a:r>
            <a:r>
              <a:rPr lang="cs-CZ" sz="650" err="1">
                <a:latin typeface="+mn-lt"/>
              </a:rPr>
              <a:t>click</a:t>
            </a:r>
            <a:r>
              <a:rPr lang="cs-CZ" sz="650">
                <a:latin typeface="+mn-lt"/>
              </a:rPr>
              <a:t> </a:t>
            </a:r>
            <a:r>
              <a:rPr lang="cs-CZ" sz="650" err="1">
                <a:latin typeface="+mn-lt"/>
              </a:rPr>
              <a:t>View</a:t>
            </a:r>
            <a:r>
              <a:rPr lang="cs-CZ" sz="650">
                <a:latin typeface="+mn-lt"/>
              </a:rPr>
              <a:t> &gt; </a:t>
            </a:r>
            <a:r>
              <a:rPr lang="cs-CZ" sz="650" err="1">
                <a:latin typeface="+mn-lt"/>
              </a:rPr>
              <a:t>Slide</a:t>
            </a:r>
            <a:r>
              <a:rPr lang="cs-CZ" sz="650">
                <a:latin typeface="+mn-lt"/>
              </a:rPr>
              <a:t> Master &gt; </a:t>
            </a:r>
            <a:r>
              <a:rPr lang="cs-CZ" sz="650" err="1">
                <a:latin typeface="+mn-lt"/>
              </a:rPr>
              <a:t>Slide</a:t>
            </a:r>
            <a:r>
              <a:rPr lang="cs-CZ" sz="650">
                <a:latin typeface="+mn-lt"/>
              </a:rPr>
              <a:t> Master]</a:t>
            </a:r>
          </a:p>
        </p:txBody>
      </p:sp>
      <p:sp>
        <p:nvSpPr>
          <p:cNvPr id="19" name="TextBox 18"/>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2018 Pro více informací kontaktujte Deloitte Česká republika.</a:t>
            </a:r>
          </a:p>
        </p:txBody>
      </p:sp>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5EA9870E-37B4-4C56-9679-41857420FC11}"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sp>
        <p:nvSpPr>
          <p:cNvPr id="21" name="Rectangle 20"/>
          <p:cNvSpPr/>
          <p:nvPr/>
        </p:nvSpPr>
        <p:spPr>
          <a:xfrm>
            <a:off x="377825" y="1706563"/>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22" name="Rectangle 21"/>
          <p:cNvSpPr/>
          <p:nvPr/>
        </p:nvSpPr>
        <p:spPr>
          <a:xfrm>
            <a:off x="4668838" y="1700213"/>
            <a:ext cx="41052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23" name="Rectangle 22"/>
          <p:cNvSpPr/>
          <p:nvPr/>
        </p:nvSpPr>
        <p:spPr>
          <a:xfrm>
            <a:off x="377825" y="4065588"/>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24" name="Rectangle 23"/>
          <p:cNvSpPr/>
          <p:nvPr/>
        </p:nvSpPr>
        <p:spPr>
          <a:xfrm>
            <a:off x="4668838" y="4065588"/>
            <a:ext cx="4105275"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8" name="Picture Placeholder 11"/>
          <p:cNvSpPr>
            <a:spLocks noGrp="1"/>
          </p:cNvSpPr>
          <p:nvPr>
            <p:ph type="pic" sz="quarter" idx="25"/>
          </p:nvPr>
        </p:nvSpPr>
        <p:spPr>
          <a:xfrm>
            <a:off x="378000" y="1880213"/>
            <a:ext cx="1476000" cy="1476000"/>
          </a:xfrm>
        </p:spPr>
        <p:txBody>
          <a:bodyPr rtlCol="0">
            <a:noAutofit/>
          </a:bodyPr>
          <a:lstStyle>
            <a:lvl1pPr algn="ctr">
              <a:defRPr/>
            </a:lvl1pPr>
          </a:lstStyle>
          <a:p>
            <a:pPr lvl="0"/>
            <a:r>
              <a:rPr lang="cs-CZ" noProof="0" err="1"/>
              <a:t>Click</a:t>
            </a:r>
            <a:r>
              <a:rPr lang="cs-CZ" noProof="0"/>
              <a:t> </a:t>
            </a:r>
            <a:r>
              <a:rPr lang="cs-CZ" noProof="0" err="1"/>
              <a:t>icon</a:t>
            </a:r>
            <a:r>
              <a:rPr lang="cs-CZ" noProof="0"/>
              <a:t> to </a:t>
            </a:r>
            <a:r>
              <a:rPr lang="cs-CZ" noProof="0" err="1"/>
              <a:t>add</a:t>
            </a:r>
            <a:r>
              <a:rPr lang="cs-CZ" noProof="0"/>
              <a:t> </a:t>
            </a:r>
            <a:r>
              <a:rPr lang="cs-CZ" noProof="0" err="1"/>
              <a:t>picture</a:t>
            </a:r>
            <a:endParaRPr lang="cs-CZ" noProof="0"/>
          </a:p>
        </p:txBody>
      </p:sp>
      <p:sp>
        <p:nvSpPr>
          <p:cNvPr id="9" name="Picture Placeholder 11"/>
          <p:cNvSpPr>
            <a:spLocks noGrp="1"/>
          </p:cNvSpPr>
          <p:nvPr>
            <p:ph type="pic" sz="quarter" idx="27"/>
          </p:nvPr>
        </p:nvSpPr>
        <p:spPr>
          <a:xfrm>
            <a:off x="4668064" y="1880213"/>
            <a:ext cx="1476000" cy="1476000"/>
          </a:xfrm>
        </p:spPr>
        <p:txBody>
          <a:bodyPr rtlCol="0">
            <a:noAutofit/>
          </a:bodyPr>
          <a:lstStyle>
            <a:lvl1pPr algn="ctr">
              <a:defRPr/>
            </a:lvl1pPr>
          </a:lstStyle>
          <a:p>
            <a:pPr lvl="0"/>
            <a:r>
              <a:rPr lang="cs-CZ" noProof="0" err="1"/>
              <a:t>Click</a:t>
            </a:r>
            <a:r>
              <a:rPr lang="cs-CZ" noProof="0"/>
              <a:t> </a:t>
            </a:r>
            <a:r>
              <a:rPr lang="cs-CZ" noProof="0" err="1"/>
              <a:t>icon</a:t>
            </a:r>
            <a:r>
              <a:rPr lang="cs-CZ" noProof="0"/>
              <a:t> to </a:t>
            </a:r>
            <a:r>
              <a:rPr lang="cs-CZ" noProof="0" err="1"/>
              <a:t>add</a:t>
            </a:r>
            <a:r>
              <a:rPr lang="cs-CZ" noProof="0"/>
              <a:t> </a:t>
            </a:r>
            <a:r>
              <a:rPr lang="cs-CZ" noProof="0" err="1"/>
              <a:t>picture</a:t>
            </a:r>
            <a:endParaRPr lang="cs-CZ" noProof="0"/>
          </a:p>
        </p:txBody>
      </p:sp>
      <p:sp>
        <p:nvSpPr>
          <p:cNvPr id="10" name="Picture Placeholder 11"/>
          <p:cNvSpPr>
            <a:spLocks noGrp="1"/>
          </p:cNvSpPr>
          <p:nvPr>
            <p:ph type="pic" sz="quarter" idx="29"/>
          </p:nvPr>
        </p:nvSpPr>
        <p:spPr>
          <a:xfrm>
            <a:off x="378000" y="4256213"/>
            <a:ext cx="1476000" cy="1476000"/>
          </a:xfrm>
        </p:spPr>
        <p:txBody>
          <a:bodyPr rtlCol="0">
            <a:noAutofit/>
          </a:bodyPr>
          <a:lstStyle>
            <a:lvl1pPr algn="ctr">
              <a:defRPr/>
            </a:lvl1pPr>
          </a:lstStyle>
          <a:p>
            <a:pPr lvl="0"/>
            <a:r>
              <a:rPr lang="cs-CZ" noProof="0" err="1"/>
              <a:t>Click</a:t>
            </a:r>
            <a:r>
              <a:rPr lang="cs-CZ" noProof="0"/>
              <a:t> </a:t>
            </a:r>
            <a:r>
              <a:rPr lang="cs-CZ" noProof="0" err="1"/>
              <a:t>icon</a:t>
            </a:r>
            <a:r>
              <a:rPr lang="cs-CZ" noProof="0"/>
              <a:t> to </a:t>
            </a:r>
            <a:r>
              <a:rPr lang="cs-CZ" noProof="0" err="1"/>
              <a:t>add</a:t>
            </a:r>
            <a:r>
              <a:rPr lang="cs-CZ" noProof="0"/>
              <a:t> </a:t>
            </a:r>
            <a:r>
              <a:rPr lang="cs-CZ" noProof="0" err="1"/>
              <a:t>picture</a:t>
            </a:r>
            <a:endParaRPr lang="cs-CZ" noProof="0"/>
          </a:p>
        </p:txBody>
      </p:sp>
      <p:sp>
        <p:nvSpPr>
          <p:cNvPr id="11" name="Picture Placeholder 11"/>
          <p:cNvSpPr>
            <a:spLocks noGrp="1"/>
          </p:cNvSpPr>
          <p:nvPr>
            <p:ph type="pic" sz="quarter" idx="31"/>
          </p:nvPr>
        </p:nvSpPr>
        <p:spPr>
          <a:xfrm>
            <a:off x="4668064" y="4256213"/>
            <a:ext cx="1476000" cy="1476000"/>
          </a:xfrm>
        </p:spPr>
        <p:txBody>
          <a:bodyPr rtlCol="0">
            <a:noAutofit/>
          </a:bodyPr>
          <a:lstStyle>
            <a:lvl1pPr algn="ctr">
              <a:defRPr/>
            </a:lvl1pPr>
          </a:lstStyle>
          <a:p>
            <a:pPr lvl="0"/>
            <a:r>
              <a:rPr lang="cs-CZ" noProof="0" err="1"/>
              <a:t>Click</a:t>
            </a:r>
            <a:r>
              <a:rPr lang="cs-CZ" noProof="0"/>
              <a:t> </a:t>
            </a:r>
            <a:r>
              <a:rPr lang="cs-CZ" noProof="0" err="1"/>
              <a:t>icon</a:t>
            </a:r>
            <a:r>
              <a:rPr lang="cs-CZ" noProof="0"/>
              <a:t> to </a:t>
            </a:r>
            <a:r>
              <a:rPr lang="cs-CZ" noProof="0" err="1"/>
              <a:t>add</a:t>
            </a:r>
            <a:r>
              <a:rPr lang="cs-CZ" noProof="0"/>
              <a:t> </a:t>
            </a:r>
            <a:r>
              <a:rPr lang="cs-CZ" noProof="0" err="1"/>
              <a:t>picture</a:t>
            </a:r>
            <a:endParaRPr lang="cs-CZ" noProof="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Tree>
    <p:extLst>
      <p:ext uri="{BB962C8B-B14F-4D97-AF65-F5344CB8AC3E}">
        <p14:creationId xmlns:p14="http://schemas.microsoft.com/office/powerpoint/2010/main" val="345655400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err="1">
                <a:latin typeface="+mn-lt"/>
              </a:rPr>
              <a:t>Presentation</a:t>
            </a:r>
            <a:r>
              <a:rPr lang="cs-CZ" sz="650">
                <a:latin typeface="+mn-lt"/>
              </a:rPr>
              <a:t> </a:t>
            </a:r>
            <a:r>
              <a:rPr lang="cs-CZ" sz="650" err="1">
                <a:latin typeface="+mn-lt"/>
              </a:rPr>
              <a:t>title</a:t>
            </a:r>
            <a:br>
              <a:rPr lang="cs-CZ" sz="650">
                <a:latin typeface="+mn-lt"/>
              </a:rPr>
            </a:br>
            <a:r>
              <a:rPr lang="cs-CZ" sz="650">
                <a:latin typeface="+mn-lt"/>
              </a:rPr>
              <a:t>[To </a:t>
            </a:r>
            <a:r>
              <a:rPr lang="cs-CZ" sz="650" err="1">
                <a:latin typeface="+mn-lt"/>
              </a:rPr>
              <a:t>edit</a:t>
            </a:r>
            <a:r>
              <a:rPr lang="cs-CZ" sz="650">
                <a:latin typeface="+mn-lt"/>
              </a:rPr>
              <a:t>, </a:t>
            </a:r>
            <a:r>
              <a:rPr lang="cs-CZ" sz="650" err="1">
                <a:latin typeface="+mn-lt"/>
              </a:rPr>
              <a:t>click</a:t>
            </a:r>
            <a:r>
              <a:rPr lang="cs-CZ" sz="650">
                <a:latin typeface="+mn-lt"/>
              </a:rPr>
              <a:t> </a:t>
            </a:r>
            <a:r>
              <a:rPr lang="cs-CZ" sz="650" err="1">
                <a:latin typeface="+mn-lt"/>
              </a:rPr>
              <a:t>View</a:t>
            </a:r>
            <a:r>
              <a:rPr lang="cs-CZ" sz="650">
                <a:latin typeface="+mn-lt"/>
              </a:rPr>
              <a:t> &gt; </a:t>
            </a:r>
            <a:r>
              <a:rPr lang="cs-CZ" sz="650" err="1">
                <a:latin typeface="+mn-lt"/>
              </a:rPr>
              <a:t>Slide</a:t>
            </a:r>
            <a:r>
              <a:rPr lang="cs-CZ" sz="650">
                <a:latin typeface="+mn-lt"/>
              </a:rPr>
              <a:t> Master &gt; </a:t>
            </a:r>
            <a:r>
              <a:rPr lang="cs-CZ" sz="650" err="1">
                <a:latin typeface="+mn-lt"/>
              </a:rPr>
              <a:t>Slide</a:t>
            </a:r>
            <a:r>
              <a:rPr lang="cs-CZ" sz="650">
                <a:latin typeface="+mn-lt"/>
              </a:rPr>
              <a:t> Master]</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2018 Pro více informací kontaktujte Deloitte Česká republika.</a:t>
            </a:r>
          </a:p>
        </p:txBody>
      </p:sp>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B5233C9A-67D7-4E39-BED9-7B6977CB528C}"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a:t>Click to 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Tree>
    <p:extLst>
      <p:ext uri="{BB962C8B-B14F-4D97-AF65-F5344CB8AC3E}">
        <p14:creationId xmlns:p14="http://schemas.microsoft.com/office/powerpoint/2010/main" val="211892452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err="1">
                <a:latin typeface="+mn-lt"/>
              </a:rPr>
              <a:t>Presentation</a:t>
            </a:r>
            <a:r>
              <a:rPr lang="cs-CZ" sz="650">
                <a:latin typeface="+mn-lt"/>
              </a:rPr>
              <a:t> </a:t>
            </a:r>
            <a:r>
              <a:rPr lang="cs-CZ" sz="650" err="1">
                <a:latin typeface="+mn-lt"/>
              </a:rPr>
              <a:t>title</a:t>
            </a:r>
            <a:br>
              <a:rPr lang="cs-CZ" sz="650">
                <a:latin typeface="+mn-lt"/>
              </a:rPr>
            </a:br>
            <a:r>
              <a:rPr lang="cs-CZ" sz="650">
                <a:latin typeface="+mn-lt"/>
              </a:rPr>
              <a:t>[To </a:t>
            </a:r>
            <a:r>
              <a:rPr lang="cs-CZ" sz="650" err="1">
                <a:latin typeface="+mn-lt"/>
              </a:rPr>
              <a:t>edit</a:t>
            </a:r>
            <a:r>
              <a:rPr lang="cs-CZ" sz="650">
                <a:latin typeface="+mn-lt"/>
              </a:rPr>
              <a:t>, </a:t>
            </a:r>
            <a:r>
              <a:rPr lang="cs-CZ" sz="650" err="1">
                <a:latin typeface="+mn-lt"/>
              </a:rPr>
              <a:t>click</a:t>
            </a:r>
            <a:r>
              <a:rPr lang="cs-CZ" sz="650">
                <a:latin typeface="+mn-lt"/>
              </a:rPr>
              <a:t> </a:t>
            </a:r>
            <a:r>
              <a:rPr lang="cs-CZ" sz="650" err="1">
                <a:latin typeface="+mn-lt"/>
              </a:rPr>
              <a:t>View</a:t>
            </a:r>
            <a:r>
              <a:rPr lang="cs-CZ" sz="650">
                <a:latin typeface="+mn-lt"/>
              </a:rPr>
              <a:t> &gt; </a:t>
            </a:r>
            <a:r>
              <a:rPr lang="cs-CZ" sz="650" err="1">
                <a:latin typeface="+mn-lt"/>
              </a:rPr>
              <a:t>Slide</a:t>
            </a:r>
            <a:r>
              <a:rPr lang="cs-CZ" sz="650">
                <a:latin typeface="+mn-lt"/>
              </a:rPr>
              <a:t> Master &gt; </a:t>
            </a:r>
            <a:r>
              <a:rPr lang="cs-CZ" sz="650" err="1">
                <a:latin typeface="+mn-lt"/>
              </a:rPr>
              <a:t>Slide</a:t>
            </a:r>
            <a:r>
              <a:rPr lang="cs-CZ" sz="650">
                <a:latin typeface="+mn-lt"/>
              </a:rPr>
              <a:t> Master]</a:t>
            </a:r>
          </a:p>
        </p:txBody>
      </p:sp>
      <p:sp>
        <p:nvSpPr>
          <p:cNvPr id="10" name="TextBox 9"/>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2018 Pro více informací kontaktujte Deloitte Česká republika.</a:t>
            </a:r>
          </a:p>
        </p:txBody>
      </p:sp>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AD28D66E-E672-4A08-B157-E854CEA7EB48}"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Tree>
    <p:extLst>
      <p:ext uri="{BB962C8B-B14F-4D97-AF65-F5344CB8AC3E}">
        <p14:creationId xmlns:p14="http://schemas.microsoft.com/office/powerpoint/2010/main" val="10120101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err="1">
                <a:latin typeface="+mn-lt"/>
              </a:rPr>
              <a:t>Presentation</a:t>
            </a:r>
            <a:r>
              <a:rPr lang="cs-CZ" sz="650">
                <a:latin typeface="+mn-lt"/>
              </a:rPr>
              <a:t> </a:t>
            </a:r>
            <a:r>
              <a:rPr lang="cs-CZ" sz="650" err="1">
                <a:latin typeface="+mn-lt"/>
              </a:rPr>
              <a:t>title</a:t>
            </a:r>
            <a:br>
              <a:rPr lang="cs-CZ" sz="650">
                <a:latin typeface="+mn-lt"/>
              </a:rPr>
            </a:br>
            <a:r>
              <a:rPr lang="cs-CZ" sz="650">
                <a:latin typeface="+mn-lt"/>
              </a:rPr>
              <a:t>[To </a:t>
            </a:r>
            <a:r>
              <a:rPr lang="cs-CZ" sz="650" err="1">
                <a:latin typeface="+mn-lt"/>
              </a:rPr>
              <a:t>edit</a:t>
            </a:r>
            <a:r>
              <a:rPr lang="cs-CZ" sz="650">
                <a:latin typeface="+mn-lt"/>
              </a:rPr>
              <a:t>, </a:t>
            </a:r>
            <a:r>
              <a:rPr lang="cs-CZ" sz="650" err="1">
                <a:latin typeface="+mn-lt"/>
              </a:rPr>
              <a:t>click</a:t>
            </a:r>
            <a:r>
              <a:rPr lang="cs-CZ" sz="650">
                <a:latin typeface="+mn-lt"/>
              </a:rPr>
              <a:t> </a:t>
            </a:r>
            <a:r>
              <a:rPr lang="cs-CZ" sz="650" err="1">
                <a:latin typeface="+mn-lt"/>
              </a:rPr>
              <a:t>View</a:t>
            </a:r>
            <a:r>
              <a:rPr lang="cs-CZ" sz="650">
                <a:latin typeface="+mn-lt"/>
              </a:rPr>
              <a:t> &gt; </a:t>
            </a:r>
            <a:r>
              <a:rPr lang="cs-CZ" sz="650" err="1">
                <a:latin typeface="+mn-lt"/>
              </a:rPr>
              <a:t>Slide</a:t>
            </a:r>
            <a:r>
              <a:rPr lang="cs-CZ" sz="650">
                <a:latin typeface="+mn-lt"/>
              </a:rPr>
              <a:t> Master &gt; </a:t>
            </a:r>
            <a:r>
              <a:rPr lang="cs-CZ" sz="650" err="1">
                <a:latin typeface="+mn-lt"/>
              </a:rPr>
              <a:t>Slide</a:t>
            </a:r>
            <a:r>
              <a:rPr lang="cs-CZ" sz="650">
                <a:latin typeface="+mn-lt"/>
              </a:rPr>
              <a:t> Master]</a:t>
            </a:r>
          </a:p>
        </p:txBody>
      </p:sp>
      <p:sp>
        <p:nvSpPr>
          <p:cNvPr id="16" name="TextBox 1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2018 Pro více informací kontaktujte Deloitte Česká republika.</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B253530-60DA-4BBA-9AF7-92273194C34E}"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err="1"/>
              <a:t>Click</a:t>
            </a:r>
            <a:r>
              <a:rPr lang="cs-CZ" noProof="0"/>
              <a:t> to </a:t>
            </a:r>
            <a:r>
              <a:rPr lang="cs-CZ" noProof="0" err="1"/>
              <a:t>edit</a:t>
            </a:r>
            <a:r>
              <a:rPr lang="cs-CZ" noProof="0"/>
              <a:t> Master </a:t>
            </a:r>
            <a:r>
              <a:rPr lang="cs-CZ" noProof="0" err="1"/>
              <a:t>title</a:t>
            </a:r>
            <a:r>
              <a:rPr lang="cs-CZ" noProof="0"/>
              <a:t> style</a:t>
            </a:r>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endParaRPr lang="cs-CZ" noProof="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endParaRPr lang="cs-CZ" noProof="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cs-CZ" noProof="0" err="1"/>
              <a:t>Click</a:t>
            </a:r>
            <a:r>
              <a:rPr lang="cs-CZ" noProof="0"/>
              <a:t> to </a:t>
            </a:r>
            <a:r>
              <a:rPr lang="cs-CZ" noProof="0" err="1"/>
              <a:t>edit</a:t>
            </a:r>
            <a:r>
              <a:rPr lang="cs-CZ" noProof="0"/>
              <a:t> Master text </a:t>
            </a:r>
            <a:r>
              <a:rPr lang="cs-CZ" noProof="0" err="1"/>
              <a:t>styles</a:t>
            </a:r>
            <a:endParaRPr lang="cs-CZ" noProof="0"/>
          </a:p>
          <a:p>
            <a:pPr lvl="1"/>
            <a:r>
              <a:rPr lang="cs-CZ" noProof="0"/>
              <a:t>Second </a:t>
            </a:r>
            <a:r>
              <a:rPr lang="cs-CZ" noProof="0" err="1"/>
              <a:t>level</a:t>
            </a:r>
            <a:endParaRPr lang="cs-CZ" noProof="0"/>
          </a:p>
          <a:p>
            <a:pPr lvl="2"/>
            <a:r>
              <a:rPr lang="cs-CZ" noProof="0" err="1"/>
              <a:t>Third</a:t>
            </a:r>
            <a:r>
              <a:rPr lang="cs-CZ" noProof="0"/>
              <a:t> </a:t>
            </a:r>
            <a:r>
              <a:rPr lang="cs-CZ" noProof="0" err="1"/>
              <a:t>level</a:t>
            </a:r>
            <a:endParaRPr lang="cs-CZ" noProof="0"/>
          </a:p>
          <a:p>
            <a:pPr lvl="3"/>
            <a:r>
              <a:rPr lang="cs-CZ" noProof="0" err="1"/>
              <a:t>Fourth</a:t>
            </a:r>
            <a:r>
              <a:rPr lang="cs-CZ" noProof="0"/>
              <a:t> </a:t>
            </a:r>
            <a:r>
              <a:rPr lang="cs-CZ" noProof="0" err="1"/>
              <a:t>level</a:t>
            </a:r>
            <a:endParaRPr lang="cs-CZ" noProof="0"/>
          </a:p>
          <a:p>
            <a:pPr lvl="4"/>
            <a:r>
              <a:rPr lang="cs-CZ" noProof="0" err="1"/>
              <a:t>Fifth</a:t>
            </a:r>
            <a:r>
              <a:rPr lang="cs-CZ" noProof="0"/>
              <a:t> </a:t>
            </a:r>
            <a:r>
              <a:rPr lang="cs-CZ" noProof="0" err="1"/>
              <a:t>level</a:t>
            </a:r>
            <a:endParaRPr lang="cs-CZ" noProof="0"/>
          </a:p>
        </p:txBody>
      </p:sp>
    </p:spTree>
    <p:extLst>
      <p:ext uri="{BB962C8B-B14F-4D97-AF65-F5344CB8AC3E}">
        <p14:creationId xmlns:p14="http://schemas.microsoft.com/office/powerpoint/2010/main" val="148261792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l="13092" t="30281" r="12016" b="29289"/>
          <a:stretch>
            <a:fillRect/>
          </a:stretch>
        </p:blipFill>
        <p:spPr bwMode="auto">
          <a:xfrm>
            <a:off x="371475" y="3124200"/>
            <a:ext cx="1722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Click to edit Master text styles</a:t>
            </a:r>
          </a:p>
        </p:txBody>
      </p:sp>
    </p:spTree>
    <p:extLst>
      <p:ext uri="{BB962C8B-B14F-4D97-AF65-F5344CB8AC3E}">
        <p14:creationId xmlns:p14="http://schemas.microsoft.com/office/powerpoint/2010/main" val="2995994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a:extLst>
              <a:ext uri="{28A0092B-C50C-407E-A947-70E740481C1C}">
                <a14:useLocalDpi xmlns:a14="http://schemas.microsoft.com/office/drawing/2010/main" val="0"/>
              </a:ext>
            </a:extLst>
          </a:blip>
          <a:srcRect l="13101" t="30945" r="12286" b="30614"/>
          <a:stretch>
            <a:fillRect/>
          </a:stretch>
        </p:blipFill>
        <p:spPr bwMode="auto">
          <a:xfrm>
            <a:off x="371475" y="31242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384305743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bg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9" name="Picture Placeholder 8"/>
          <p:cNvSpPr>
            <a:spLocks noGrp="1" noChangeAspect="1"/>
          </p:cNvSpPr>
          <p:nvPr>
            <p:ph type="pic" sz="quarter" idx="11"/>
          </p:nvPr>
        </p:nvSpPr>
        <p:spPr>
          <a:xfrm>
            <a:off x="1879392" y="727200"/>
            <a:ext cx="5400000" cy="5400000"/>
          </a:xfrm>
          <a:prstGeom prst="rect">
            <a:avLst/>
          </a:prstGeom>
        </p:spPr>
        <p:txBody>
          <a:bodyPr rtlCol="0">
            <a:noAutofit/>
          </a:bodyPr>
          <a:lstStyle>
            <a:lvl1pPr>
              <a:defRPr>
                <a:solidFill>
                  <a:schemeClr val="bg1"/>
                </a:solidFill>
              </a:defRPr>
            </a:lvl1pPr>
          </a:lstStyle>
          <a:p>
            <a:pPr lvl="0"/>
            <a:r>
              <a:rPr lang="en-US" noProof="0"/>
              <a:t>Click icon to add picture</a:t>
            </a:r>
          </a:p>
        </p:txBody>
      </p:sp>
      <p:sp>
        <p:nvSpPr>
          <p:cNvPr id="3" name="Subtitle 2"/>
          <p:cNvSpPr>
            <a:spLocks noGrp="1"/>
          </p:cNvSpPr>
          <p:nvPr>
            <p:ph type="subTitle" idx="1"/>
          </p:nvPr>
        </p:nvSpPr>
        <p:spPr bwMode="gray">
          <a:xfrm>
            <a:off x="377992" y="5864229"/>
            <a:ext cx="4194008" cy="505645"/>
          </a:xfrm>
          <a:prstGeom prst="rect">
            <a:avLst/>
          </a:prstGeom>
        </p:spPr>
        <p:txBody>
          <a:bodyPr anchor="b">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0853171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3429886584"/>
      </p:ext>
    </p:extLst>
  </p:cSld>
  <p:clrMapOvr>
    <a:masterClrMapping/>
  </p:clrMapOvr>
  <p:transition>
    <p:fade/>
  </p:transition>
  <p:extLst>
    <p:ext uri="{DCECCB84-F9BA-43D5-87BE-67443E8EF086}">
      <p15:sldGuideLst xmlns:p15="http://schemas.microsoft.com/office/powerpoint/2012/main">
        <p15:guide id="1" orient="horz" pos="413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60017433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err="1">
                <a:solidFill>
                  <a:schemeClr val="bg1"/>
                </a:solidFill>
                <a:latin typeface="+mn-lt"/>
              </a:rPr>
              <a:t>Fúze</a:t>
            </a:r>
            <a:r>
              <a:rPr lang="en-US" sz="650">
                <a:solidFill>
                  <a:schemeClr val="bg1"/>
                </a:solidFill>
                <a:latin typeface="+mn-lt"/>
              </a:rPr>
              <a:t> a </a:t>
            </a:r>
            <a:r>
              <a:rPr lang="en-US" sz="650" err="1">
                <a:solidFill>
                  <a:schemeClr val="bg1"/>
                </a:solidFill>
                <a:latin typeface="+mn-lt"/>
              </a:rPr>
              <a:t>akvizice</a:t>
            </a:r>
            <a:endParaRPr lang="en-US" sz="650">
              <a:solidFill>
                <a:schemeClr val="bg1"/>
              </a:solidFill>
              <a:latin typeface="+mn-lt"/>
            </a:endParaRP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CB8233B8-9FA3-4E81-8B20-DB786CF8072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bg1"/>
                </a:solidFill>
                <a:latin typeface="+mn-lt"/>
              </a:rPr>
              <a:t>© 2017 Pro více informací kontaktujte Deloitte Česká republika.</a:t>
            </a:r>
          </a:p>
        </p:txBody>
      </p:sp>
    </p:spTree>
    <p:extLst>
      <p:ext uri="{BB962C8B-B14F-4D97-AF65-F5344CB8AC3E}">
        <p14:creationId xmlns:p14="http://schemas.microsoft.com/office/powerpoint/2010/main" val="2080708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3114132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err="1">
                <a:solidFill>
                  <a:schemeClr val="bg1"/>
                </a:solidFill>
                <a:latin typeface="+mn-lt"/>
              </a:rPr>
              <a:t>Fúze</a:t>
            </a:r>
            <a:r>
              <a:rPr lang="en-US" sz="650">
                <a:solidFill>
                  <a:schemeClr val="bg1"/>
                </a:solidFill>
                <a:latin typeface="+mn-lt"/>
              </a:rPr>
              <a:t> a </a:t>
            </a:r>
            <a:r>
              <a:rPr lang="en-US" sz="650" err="1">
                <a:solidFill>
                  <a:schemeClr val="bg1"/>
                </a:solidFill>
                <a:latin typeface="+mn-lt"/>
              </a:rPr>
              <a:t>akvizice</a:t>
            </a:r>
            <a:endParaRPr lang="en-US" sz="650">
              <a:solidFill>
                <a:schemeClr val="bg1"/>
              </a:solidFill>
              <a:latin typeface="+mn-lt"/>
            </a:endParaRP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86E0312C-ADDB-4C5F-A780-D80133C23F91}"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bg1"/>
                </a:solidFill>
                <a:latin typeface="+mn-lt"/>
              </a:rPr>
              <a:t>© 2017 Pro více informací kontaktujte Deloitte Česká republika.</a:t>
            </a:r>
          </a:p>
        </p:txBody>
      </p:sp>
    </p:spTree>
    <p:extLst>
      <p:ext uri="{BB962C8B-B14F-4D97-AF65-F5344CB8AC3E}">
        <p14:creationId xmlns:p14="http://schemas.microsoft.com/office/powerpoint/2010/main" val="52584195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err="1">
                <a:solidFill>
                  <a:schemeClr val="bg1"/>
                </a:solidFill>
                <a:latin typeface="+mn-lt"/>
              </a:rPr>
              <a:t>Fúze</a:t>
            </a:r>
            <a:r>
              <a:rPr lang="en-US" sz="650">
                <a:solidFill>
                  <a:schemeClr val="bg1"/>
                </a:solidFill>
                <a:latin typeface="+mn-lt"/>
              </a:rPr>
              <a:t> a </a:t>
            </a:r>
            <a:r>
              <a:rPr lang="en-US" sz="650" err="1">
                <a:solidFill>
                  <a:schemeClr val="bg1"/>
                </a:solidFill>
                <a:latin typeface="+mn-lt"/>
              </a:rPr>
              <a:t>akvizice</a:t>
            </a:r>
            <a:endParaRPr lang="en-US" sz="650">
              <a:solidFill>
                <a:schemeClr val="bg1"/>
              </a:solidFill>
              <a:latin typeface="+mn-lt"/>
            </a:endParaRP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EDBD2319-F4B2-4189-A449-4EF0403C7B27}"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bg1"/>
                </a:solidFill>
                <a:latin typeface="+mn-lt"/>
              </a:rPr>
              <a:t>© 2017 Pro více informací kontaktujte Deloitte Česká republika.</a:t>
            </a:r>
          </a:p>
        </p:txBody>
      </p:sp>
    </p:spTree>
    <p:extLst>
      <p:ext uri="{BB962C8B-B14F-4D97-AF65-F5344CB8AC3E}">
        <p14:creationId xmlns:p14="http://schemas.microsoft.com/office/powerpoint/2010/main" val="297574454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426EE9F-C07A-4365-885C-EC11BE0B5723}"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8" name="TextBox 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tx1"/>
                </a:solidFill>
                <a:latin typeface="+mn-lt"/>
              </a:rPr>
              <a:t>© 2017 Pro více informací kontaktujte Deloitte Česká republika.</a:t>
            </a:r>
          </a:p>
        </p:txBody>
      </p:sp>
    </p:spTree>
    <p:extLst>
      <p:ext uri="{BB962C8B-B14F-4D97-AF65-F5344CB8AC3E}">
        <p14:creationId xmlns:p14="http://schemas.microsoft.com/office/powerpoint/2010/main" val="45436601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err="1">
                <a:solidFill>
                  <a:schemeClr val="bg1"/>
                </a:solidFill>
                <a:latin typeface="+mn-lt"/>
              </a:rPr>
              <a:t>Fúze</a:t>
            </a:r>
            <a:r>
              <a:rPr lang="en-US" sz="650">
                <a:solidFill>
                  <a:schemeClr val="bg1"/>
                </a:solidFill>
                <a:latin typeface="+mn-lt"/>
              </a:rPr>
              <a:t> a </a:t>
            </a:r>
            <a:r>
              <a:rPr lang="en-US" sz="650" err="1">
                <a:solidFill>
                  <a:schemeClr val="bg1"/>
                </a:solidFill>
                <a:latin typeface="+mn-lt"/>
              </a:rPr>
              <a:t>akvizice</a:t>
            </a:r>
            <a:endParaRPr lang="en-US" sz="650">
              <a:solidFill>
                <a:schemeClr val="bg1"/>
              </a:solidFill>
              <a:latin typeface="+mn-lt"/>
            </a:endParaRP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8683FB8-D678-492C-9903-375821350388}"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bg1"/>
                </a:solidFill>
                <a:latin typeface="+mn-lt"/>
              </a:rPr>
              <a:t>© 2017 Pro více informací kontaktujte Deloitte Česká republika.</a:t>
            </a:r>
          </a:p>
        </p:txBody>
      </p:sp>
    </p:spTree>
    <p:extLst>
      <p:ext uri="{BB962C8B-B14F-4D97-AF65-F5344CB8AC3E}">
        <p14:creationId xmlns:p14="http://schemas.microsoft.com/office/powerpoint/2010/main" val="402523495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a:latin typeface="+mn-lt"/>
              </a:rPr>
              <a:t>Presentation title</a:t>
            </a:r>
            <a:br>
              <a:rPr lang="en-US" sz="650">
                <a:latin typeface="+mn-lt"/>
              </a:rPr>
            </a:br>
            <a:r>
              <a:rPr lang="en-US" sz="650">
                <a:latin typeface="+mn-lt"/>
              </a:rPr>
              <a:t>[To edit, click View &gt; Slide Master &gt; Slide Master]</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8E8AC6D5-DA02-4A74-8703-B17830546B51}"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8" name="TextBox 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tx1"/>
                </a:solidFill>
                <a:latin typeface="+mn-lt"/>
              </a:rPr>
              <a:t>© 2017 Pro více informací kontaktujte Deloitte Česká republika.</a:t>
            </a:r>
          </a:p>
        </p:txBody>
      </p:sp>
    </p:spTree>
    <p:extLst>
      <p:ext uri="{BB962C8B-B14F-4D97-AF65-F5344CB8AC3E}">
        <p14:creationId xmlns:p14="http://schemas.microsoft.com/office/powerpoint/2010/main" val="1772328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8246129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8729419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8789502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2517268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961076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9778060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p>
        </p:txBody>
      </p:sp>
    </p:spTree>
    <p:extLst>
      <p:ext uri="{BB962C8B-B14F-4D97-AF65-F5344CB8AC3E}">
        <p14:creationId xmlns:p14="http://schemas.microsoft.com/office/powerpoint/2010/main" val="143317105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DD06410-D99E-4A86-B097-07C46E184CDF}"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15" name="Rectangle 14"/>
          <p:cNvSpPr/>
          <p:nvPr/>
        </p:nvSpPr>
        <p:spPr>
          <a:xfrm>
            <a:off x="3240088" y="170656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p:cNvSpPr/>
          <p:nvPr/>
        </p:nvSpPr>
        <p:spPr>
          <a:xfrm>
            <a:off x="6086475" y="170656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8" name="TextBox 1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124353051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r>
              <a:rPr lang="en-US" noProof="0"/>
              <a:t>Click icon to add picture</a:t>
            </a:r>
            <a:endParaRPr lang="cs-CZ" noProof="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r>
              <a:rPr lang="en-US" noProof="0"/>
              <a:t>Click icon to add picture</a:t>
            </a:r>
            <a:endParaRPr lang="cs-CZ" noProof="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r>
              <a:rPr lang="en-US" noProof="0"/>
              <a:t>Click icon to add picture</a:t>
            </a:r>
            <a:endParaRPr lang="cs-CZ" noProof="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r>
              <a:rPr lang="en-US" noProof="0"/>
              <a:t>Click icon to add picture</a:t>
            </a:r>
            <a:endParaRPr lang="cs-CZ" noProof="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292559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4F63DE4-3641-4752-8490-8FDEAB763202}"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9" name="Rectangle 18"/>
          <p:cNvSpPr/>
          <p:nvPr userDrawn="1"/>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r>
              <a:rPr lang="en-US" noProof="0"/>
              <a:t>Click icon to add picture</a:t>
            </a:r>
            <a:endParaRPr lang="cs-CZ" noProof="0"/>
          </a:p>
        </p:txBody>
      </p:sp>
      <p:sp>
        <p:nvSpPr>
          <p:cNvPr id="5" name="Text Placeholder 4"/>
          <p:cNvSpPr>
            <a:spLocks noGrp="1"/>
          </p:cNvSpPr>
          <p:nvPr>
            <p:ph type="body" sz="quarter" idx="18"/>
          </p:nvPr>
        </p:nvSpPr>
        <p:spPr>
          <a:xfrm>
            <a:off x="6624000" y="1827213"/>
            <a:ext cx="2124000" cy="969448"/>
          </a:xfrm>
        </p:spPr>
        <p:txBody>
          <a:bodyPr/>
          <a:lstStyle>
            <a:lvl1pPr>
              <a:spcAft>
                <a:spcPts val="0"/>
              </a:spcAft>
              <a:defRPr sz="1000"/>
            </a:lvl1pPr>
            <a:lvl2pPr>
              <a:spcAft>
                <a:spcPts val="0"/>
              </a:spcAft>
              <a:defRPr sz="1000"/>
            </a:lvl2pPr>
            <a:lvl3pPr>
              <a:spcAft>
                <a:spcPts val="0"/>
              </a:spcAft>
              <a:defRPr/>
            </a:lvl3pPr>
          </a:lstStyle>
          <a:p>
            <a:pPr lvl="0"/>
            <a:r>
              <a:rPr lang="en-US"/>
              <a:t>Edit Master text styles</a:t>
            </a:r>
          </a:p>
          <a:p>
            <a:pPr lvl="1"/>
            <a:r>
              <a:rPr lang="en-US"/>
              <a:t>Second level</a:t>
            </a:r>
          </a:p>
        </p:txBody>
      </p:sp>
      <p:sp>
        <p:nvSpPr>
          <p:cNvPr id="12" name="Text Placeholder 11"/>
          <p:cNvSpPr>
            <a:spLocks noGrp="1"/>
          </p:cNvSpPr>
          <p:nvPr>
            <p:ph type="body" sz="quarter" idx="19"/>
          </p:nvPr>
        </p:nvSpPr>
        <p:spPr>
          <a:xfrm>
            <a:off x="2034533" y="1827213"/>
            <a:ext cx="2124000" cy="972000"/>
          </a:xfrm>
        </p:spPr>
        <p:txBody>
          <a:bodyPr/>
          <a:lstStyle>
            <a:lvl1pPr>
              <a:spcAft>
                <a:spcPts val="0"/>
              </a:spcAft>
              <a:defRPr sz="1000"/>
            </a:lvl1pPr>
            <a:lvl2pPr>
              <a:spcAft>
                <a:spcPts val="0"/>
              </a:spcAft>
              <a:defRPr sz="1000"/>
            </a:lvl2pPr>
            <a:lvl3pPr>
              <a:spcAft>
                <a:spcPts val="0"/>
              </a:spcAft>
              <a:defRPr/>
            </a:lvl3pPr>
          </a:lstStyle>
          <a:p>
            <a:pPr lvl="0"/>
            <a:r>
              <a:rPr lang="en-US"/>
              <a:t>Edit Master text styles</a:t>
            </a:r>
          </a:p>
          <a:p>
            <a:pPr lvl="1"/>
            <a:r>
              <a:rPr lang="en-US"/>
              <a:t>Second level</a:t>
            </a:r>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sz="1000"/>
            </a:lvl1pPr>
            <a:lvl2pPr>
              <a:spcAft>
                <a:spcPts val="0"/>
              </a:spcAft>
              <a:defRPr sz="1000"/>
            </a:lvl2pPr>
            <a:lvl3pPr>
              <a:spcAft>
                <a:spcPts val="0"/>
              </a:spcAft>
              <a:defRPr sz="1000"/>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sz="1000"/>
            </a:lvl1pPr>
            <a:lvl2pPr>
              <a:spcAft>
                <a:spcPts val="0"/>
              </a:spcAft>
              <a:defRPr sz="1000"/>
            </a:lvl2pPr>
            <a:lvl3pPr>
              <a:spcAft>
                <a:spcPts val="0"/>
              </a:spcAft>
              <a:defRPr sz="1000"/>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720883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_1_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4F63DE4-3641-4752-8490-8FDEAB763202}"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a:p>
        </p:txBody>
      </p:sp>
      <p:sp>
        <p:nvSpPr>
          <p:cNvPr id="12" name="Text Placeholder 11"/>
          <p:cNvSpPr>
            <a:spLocks noGrp="1"/>
          </p:cNvSpPr>
          <p:nvPr>
            <p:ph type="body" sz="quarter" idx="19"/>
          </p:nvPr>
        </p:nvSpPr>
        <p:spPr>
          <a:xfrm>
            <a:off x="2034533" y="1827213"/>
            <a:ext cx="2124000" cy="972000"/>
          </a:xfrm>
        </p:spPr>
        <p:txBody>
          <a:bodyPr/>
          <a:lstStyle>
            <a:lvl1pPr>
              <a:spcAft>
                <a:spcPts val="0"/>
              </a:spcAft>
              <a:defRPr sz="1000"/>
            </a:lvl1pPr>
            <a:lvl2pPr>
              <a:spcAft>
                <a:spcPts val="0"/>
              </a:spcAft>
              <a:defRPr sz="1000"/>
            </a:lvl2pPr>
            <a:lvl3pPr>
              <a:spcAft>
                <a:spcPts val="0"/>
              </a:spcAft>
              <a:defRPr/>
            </a:lvl3pPr>
          </a:lstStyle>
          <a:p>
            <a:pPr lvl="0"/>
            <a:r>
              <a:rPr lang="en-US"/>
              <a:t>Edit Master text styles</a:t>
            </a:r>
          </a:p>
          <a:p>
            <a:pPr lvl="1"/>
            <a:r>
              <a:rPr lang="en-US"/>
              <a:t>Second level</a:t>
            </a:r>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sz="1000"/>
            </a:lvl1pPr>
            <a:lvl2pPr>
              <a:spcAft>
                <a:spcPts val="0"/>
              </a:spcAft>
              <a:defRPr sz="1000"/>
            </a:lvl2pPr>
            <a:lvl3pPr>
              <a:spcAft>
                <a:spcPts val="0"/>
              </a:spcAft>
              <a:defRPr sz="1000"/>
            </a:lvl3pPr>
          </a:lstStyle>
          <a:p>
            <a:pPr lvl="0"/>
            <a:r>
              <a:rPr lang="en-US"/>
              <a:t>Edit Master text styles</a:t>
            </a:r>
          </a:p>
          <a:p>
            <a:pPr lvl="1"/>
            <a:r>
              <a:rPr lang="en-US"/>
              <a:t>Second level</a:t>
            </a:r>
          </a:p>
          <a:p>
            <a:pPr lvl="2"/>
            <a:r>
              <a:rPr lang="en-US"/>
              <a:t>Third level</a:t>
            </a:r>
          </a:p>
        </p:txBody>
      </p:sp>
      <p:sp>
        <p:nvSpPr>
          <p:cNvPr id="20" name="TextBox 19"/>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406852078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2"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382B2C1-CF07-48F8-96F5-A9D5F4DF99E1}"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23" name="Rectangle 22"/>
          <p:cNvSpPr/>
          <p:nvPr/>
        </p:nvSpPr>
        <p:spPr>
          <a:xfrm>
            <a:off x="377825" y="4065588"/>
            <a:ext cx="3780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4" name="Rectangle 23"/>
          <p:cNvSpPr/>
          <p:nvPr/>
        </p:nvSpPr>
        <p:spPr>
          <a:xfrm>
            <a:off x="4971888" y="4028809"/>
            <a:ext cx="3780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en-US" noProof="0"/>
              <a:t>Click to edit Master title style</a:t>
            </a:r>
          </a:p>
        </p:txBody>
      </p:sp>
      <p:sp>
        <p:nvSpPr>
          <p:cNvPr id="13" name="Text Placeholder 12"/>
          <p:cNvSpPr>
            <a:spLocks noGrp="1"/>
          </p:cNvSpPr>
          <p:nvPr>
            <p:ph type="body" sz="quarter" idx="32"/>
          </p:nvPr>
        </p:nvSpPr>
        <p:spPr>
          <a:xfrm>
            <a:off x="2034000" y="1827213"/>
            <a:ext cx="2145051" cy="1944000"/>
          </a:xfrm>
        </p:spPr>
        <p:txBody>
          <a:bodyPr/>
          <a:lstStyle>
            <a:lvl1pPr>
              <a:spcAft>
                <a:spcPts val="0"/>
              </a:spcAft>
              <a:defRPr sz="1000" b="0"/>
            </a:lvl1pPr>
            <a:lvl2pPr>
              <a:spcAft>
                <a:spcPts val="0"/>
              </a:spcAft>
              <a:defRPr sz="1000"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624000" y="1827213"/>
            <a:ext cx="2145600" cy="1944000"/>
          </a:xfrm>
        </p:spPr>
        <p:txBody>
          <a:bodyPr/>
          <a:lstStyle>
            <a:lvl1pPr>
              <a:spcAft>
                <a:spcPts val="0"/>
              </a:spcAft>
              <a:defRPr sz="1000" b="0"/>
            </a:lvl1pPr>
            <a:lvl2pPr>
              <a:spcAft>
                <a:spcPts val="0"/>
              </a:spcAft>
              <a:defRPr sz="1000"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29704" y="4256213"/>
            <a:ext cx="2145051" cy="1944000"/>
          </a:xfrm>
        </p:spPr>
        <p:txBody>
          <a:bodyPr/>
          <a:lstStyle>
            <a:lvl1pPr>
              <a:spcAft>
                <a:spcPts val="0"/>
              </a:spcAft>
              <a:defRPr sz="1000" b="0"/>
            </a:lvl1pPr>
            <a:lvl2pPr>
              <a:spcAft>
                <a:spcPts val="0"/>
              </a:spcAft>
              <a:defRPr sz="1000"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628764" y="4256213"/>
            <a:ext cx="2145600" cy="1944000"/>
          </a:xfrm>
        </p:spPr>
        <p:txBody>
          <a:bodyPr/>
          <a:lstStyle>
            <a:lvl1pPr>
              <a:spcAft>
                <a:spcPts val="0"/>
              </a:spcAft>
              <a:defRPr sz="1000" b="0"/>
            </a:lvl1pPr>
            <a:lvl2pPr>
              <a:spcAft>
                <a:spcPts val="0"/>
              </a:spcAft>
              <a:defRPr sz="1000"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25" name="TextBox 24"/>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tx1"/>
                </a:solidFill>
                <a:latin typeface="+mn-lt"/>
              </a:rPr>
              <a:t>© 2020 Pro více informací kontaktujte Deloitte Česká republika.</a:t>
            </a:r>
          </a:p>
        </p:txBody>
      </p:sp>
      <p:sp>
        <p:nvSpPr>
          <p:cNvPr id="26" name="Rectangle 25"/>
          <p:cNvSpPr/>
          <p:nvPr userDrawn="1"/>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30"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a:p>
        </p:txBody>
      </p:sp>
      <p:sp>
        <p:nvSpPr>
          <p:cNvPr id="31" name="Picture Placeholder 2"/>
          <p:cNvSpPr>
            <a:spLocks noGrp="1" noChangeAspect="1"/>
          </p:cNvSpPr>
          <p:nvPr>
            <p:ph type="pic" sz="quarter" idx="15"/>
          </p:nvPr>
        </p:nvSpPr>
        <p:spPr>
          <a:xfrm>
            <a:off x="4972090" y="1827213"/>
            <a:ext cx="1620000" cy="972000"/>
          </a:xfrm>
        </p:spPr>
        <p:txBody>
          <a:bodyPr rtlCol="0">
            <a:noAutofit/>
          </a:bodyPr>
          <a:lstStyle/>
          <a:p>
            <a:pPr lvl="0"/>
            <a:r>
              <a:rPr lang="en-US" noProof="0"/>
              <a:t>Click icon to add picture</a:t>
            </a:r>
            <a:endParaRPr lang="cs-CZ" noProof="0"/>
          </a:p>
        </p:txBody>
      </p:sp>
      <p:sp>
        <p:nvSpPr>
          <p:cNvPr id="32" name="Picture Placeholder 2"/>
          <p:cNvSpPr>
            <a:spLocks noGrp="1" noChangeAspect="1"/>
          </p:cNvSpPr>
          <p:nvPr>
            <p:ph type="pic" sz="quarter" idx="36"/>
          </p:nvPr>
        </p:nvSpPr>
        <p:spPr>
          <a:xfrm>
            <a:off x="376236" y="4256213"/>
            <a:ext cx="1620000" cy="972000"/>
          </a:xfrm>
        </p:spPr>
        <p:txBody>
          <a:bodyPr rtlCol="0">
            <a:noAutofit/>
          </a:bodyPr>
          <a:lstStyle/>
          <a:p>
            <a:pPr lvl="0"/>
            <a:r>
              <a:rPr lang="en-US" noProof="0"/>
              <a:t>Click icon to add picture</a:t>
            </a:r>
            <a:endParaRPr lang="cs-CZ" noProof="0"/>
          </a:p>
        </p:txBody>
      </p:sp>
      <p:sp>
        <p:nvSpPr>
          <p:cNvPr id="33" name="Picture Placeholder 2"/>
          <p:cNvSpPr>
            <a:spLocks noGrp="1" noChangeAspect="1"/>
          </p:cNvSpPr>
          <p:nvPr>
            <p:ph type="pic" sz="quarter" idx="37"/>
          </p:nvPr>
        </p:nvSpPr>
        <p:spPr>
          <a:xfrm>
            <a:off x="4972090" y="4256213"/>
            <a:ext cx="1620000" cy="972000"/>
          </a:xfrm>
        </p:spPr>
        <p:txBody>
          <a:bodyPr rtlCol="0">
            <a:noAutofit/>
          </a:bodyPr>
          <a:lstStyle/>
          <a:p>
            <a:pPr lvl="0"/>
            <a:r>
              <a:rPr lang="en-US" noProof="0"/>
              <a:t>Click icon to add picture</a:t>
            </a:r>
            <a:endParaRPr lang="cs-CZ" noProof="0"/>
          </a:p>
        </p:txBody>
      </p:sp>
      <p:sp>
        <p:nvSpPr>
          <p:cNvPr id="34" name="Rectangle 33"/>
          <p:cNvSpPr/>
          <p:nvPr userDrawn="1"/>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168666812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FF5BD3C-7CF3-48E9-B568-6AA9175D52D7}"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a:t>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en-US"/>
              <a:t>Edit Master text styles</a:t>
            </a:r>
          </a:p>
          <a:p>
            <a:pPr lvl="1"/>
            <a:r>
              <a:rPr lang="en-US"/>
              <a:t>Second level</a:t>
            </a:r>
          </a:p>
        </p:txBody>
      </p:sp>
      <p:sp>
        <p:nvSpPr>
          <p:cNvPr id="23" name="TextBox 2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110306031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F4C58F5-FE9D-4B78-AE8E-5CC193A22FAC}"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53964645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2A8376DF-C6A7-42D7-AEAA-B1C8127831E8}"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r>
              <a:rPr lang="en-US" noProof="0"/>
              <a:t>Click icon to add picture</a:t>
            </a:r>
            <a:endParaRPr lang="cs-CZ" noProof="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r>
              <a:rPr lang="en-US" noProof="0"/>
              <a:t>Click icon to add picture</a:t>
            </a:r>
            <a:endParaRPr lang="cs-CZ" noProof="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en-US"/>
              <a:t>Edit Master text styles</a:t>
            </a:r>
          </a:p>
          <a:p>
            <a:pPr lvl="1"/>
            <a:r>
              <a:rPr lang="en-US"/>
              <a:t>Second level</a:t>
            </a:r>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21" name="TextBox 20"/>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163406392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l="13092" t="30281" r="12016" b="29289"/>
          <a:stretch>
            <a:fillRect/>
          </a:stretch>
        </p:blipFill>
        <p:spPr bwMode="auto">
          <a:xfrm>
            <a:off x="371475" y="2933700"/>
            <a:ext cx="1722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Edit Master text styles</a:t>
            </a:r>
          </a:p>
        </p:txBody>
      </p:sp>
    </p:spTree>
    <p:extLst>
      <p:ext uri="{BB962C8B-B14F-4D97-AF65-F5344CB8AC3E}">
        <p14:creationId xmlns:p14="http://schemas.microsoft.com/office/powerpoint/2010/main" val="242082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1889986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a:extLst>
              <a:ext uri="{28A0092B-C50C-407E-A947-70E740481C1C}">
                <a14:useLocalDpi xmlns:a14="http://schemas.microsoft.com/office/drawing/2010/main" val="0"/>
              </a:ext>
            </a:extLst>
          </a:blip>
          <a:srcRect l="13101" t="30945" r="12286" b="30614"/>
          <a:stretch>
            <a:fillRect/>
          </a:stretch>
        </p:blipFill>
        <p:spPr bwMode="auto">
          <a:xfrm>
            <a:off x="371475" y="29337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Edit Master text styles</a:t>
            </a:r>
          </a:p>
        </p:txBody>
      </p:sp>
    </p:spTree>
    <p:extLst>
      <p:ext uri="{BB962C8B-B14F-4D97-AF65-F5344CB8AC3E}">
        <p14:creationId xmlns:p14="http://schemas.microsoft.com/office/powerpoint/2010/main" val="290368472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156496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290424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tags" Target="../tags/tag10.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1.em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oleObject" Target="../embeddings/oleObject9.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theme" Target="../theme/theme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image" Target="../media/image1.emf"/><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oleObject" Target="../embeddings/oleObject18.bin"/><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3" hidden="1"/>
          <p:cNvGraphicFramePr>
            <a:graphicFrameLocks noChangeAspect="1"/>
          </p:cNvGraphicFramePr>
          <p:nvPr>
            <p:custDataLst>
              <p:tags r:id="rId2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4" imgW="360" imgH="360" progId="TCLayout.ActiveDocument.1">
                  <p:embed/>
                </p:oleObj>
              </mc:Choice>
              <mc:Fallback>
                <p:oleObj name="think-cell Slide" r:id="rId24" imgW="360" imgH="360" progId="TCLayout.ActiveDocument.1">
                  <p:embed/>
                  <p:pic>
                    <p:nvPicPr>
                      <p:cNvPr id="1026" name="Object 3"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Click to edit Master title style</a:t>
            </a:r>
          </a:p>
        </p:txBody>
      </p:sp>
      <p:sp>
        <p:nvSpPr>
          <p:cNvPr id="1030"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Edit Master text styles</a:t>
            </a:r>
          </a:p>
          <a:p>
            <a:pPr lvl="1"/>
            <a:r>
              <a:rPr lang="en-US" altLang="cs-CZ"/>
              <a:t>Second level</a:t>
            </a:r>
          </a:p>
          <a:p>
            <a:pPr lvl="2"/>
            <a:r>
              <a:rPr lang="en-US" altLang="cs-CZ"/>
              <a:t>Third level</a:t>
            </a:r>
          </a:p>
          <a:p>
            <a:pPr lvl="3"/>
            <a:r>
              <a:rPr lang="en-US" altLang="cs-CZ"/>
              <a:t>Fourth level</a:t>
            </a:r>
          </a:p>
          <a:p>
            <a:pPr lvl="4"/>
            <a:r>
              <a:rPr lang="en-US" altLang="cs-CZ"/>
              <a:t>Fifth level</a:t>
            </a:r>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C78CA4D8-A0FA-4697-BFFD-797AF4E823FC}"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Tree>
    <p:extLst>
      <p:ext uri="{BB962C8B-B14F-4D97-AF65-F5344CB8AC3E}">
        <p14:creationId xmlns:p14="http://schemas.microsoft.com/office/powerpoint/2010/main" val="1021819445"/>
      </p:ext>
    </p:extLst>
  </p:cSld>
  <p:clrMap bg1="lt1" tx1="dk1" bg2="lt2" tx2="dk2" accent1="accent1" accent2="accent2" accent3="accent3" accent4="accent4" accent5="accent5" accent6="accent6" hlink="hlink" folHlink="folHlink"/>
  <p:sldLayoutIdLst>
    <p:sldLayoutId id="2147483790" r:id="rId1"/>
    <p:sldLayoutId id="2147483793" r:id="rId2"/>
    <p:sldLayoutId id="2147483796" r:id="rId3"/>
    <p:sldLayoutId id="2147483797" r:id="rId4"/>
    <p:sldLayoutId id="2147483798" r:id="rId5"/>
    <p:sldLayoutId id="2147483864"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65" r:id="rId21"/>
  </p:sldLayoutIdLst>
  <p:transition>
    <p:fade/>
  </p:transition>
  <p:hf hdr="0" dt="0"/>
  <p:txStyles>
    <p:titleStyle>
      <a:lvl1pPr algn="l" rtl="0" eaLnBrk="1" fontAlgn="base" hangingPunct="1">
        <a:spcBef>
          <a:spcPct val="0"/>
        </a:spcBef>
        <a:spcAft>
          <a:spcPct val="0"/>
        </a:spcAft>
        <a:defRPr sz="2000" kern="1200">
          <a:solidFill>
            <a:schemeClr val="tx1"/>
          </a:solidFill>
          <a:latin typeface="+mj-lt"/>
          <a:ea typeface="+mj-ea"/>
          <a:cs typeface="+mj-cs"/>
        </a:defRPr>
      </a:lvl1pPr>
      <a:lvl2pPr algn="l" rtl="0" eaLnBrk="1" fontAlgn="base" hangingPunct="1">
        <a:spcBef>
          <a:spcPct val="0"/>
        </a:spcBef>
        <a:spcAft>
          <a:spcPct val="0"/>
        </a:spcAft>
        <a:defRPr sz="2000">
          <a:solidFill>
            <a:schemeClr val="tx1"/>
          </a:solidFill>
          <a:latin typeface="Verdana" panose="020B0604030504040204" pitchFamily="34" charset="0"/>
        </a:defRPr>
      </a:lvl2pPr>
      <a:lvl3pPr algn="l" rtl="0" eaLnBrk="1" fontAlgn="base" hangingPunct="1">
        <a:spcBef>
          <a:spcPct val="0"/>
        </a:spcBef>
        <a:spcAft>
          <a:spcPct val="0"/>
        </a:spcAft>
        <a:defRPr sz="2000">
          <a:solidFill>
            <a:schemeClr val="tx1"/>
          </a:solidFill>
          <a:latin typeface="Verdana" panose="020B0604030504040204" pitchFamily="34" charset="0"/>
        </a:defRPr>
      </a:lvl3pPr>
      <a:lvl4pPr algn="l" rtl="0" eaLnBrk="1" fontAlgn="base" hangingPunct="1">
        <a:spcBef>
          <a:spcPct val="0"/>
        </a:spcBef>
        <a:spcAft>
          <a:spcPct val="0"/>
        </a:spcAft>
        <a:defRPr sz="2000">
          <a:solidFill>
            <a:schemeClr val="tx1"/>
          </a:solidFill>
          <a:latin typeface="Verdana" panose="020B0604030504040204" pitchFamily="34" charset="0"/>
        </a:defRPr>
      </a:lvl4pPr>
      <a:lvl5pPr algn="l" rtl="0" eaLnBrk="1" fontAlgn="base" hangingPunct="1">
        <a:spcBef>
          <a:spcPct val="0"/>
        </a:spcBef>
        <a:spcAft>
          <a:spcPct val="0"/>
        </a:spcAft>
        <a:defRPr sz="2000">
          <a:solidFill>
            <a:schemeClr val="tx1"/>
          </a:solidFill>
          <a:latin typeface="Verdana" panose="020B0604030504040204" pitchFamily="34" charset="0"/>
        </a:defRPr>
      </a:lvl5pPr>
      <a:lvl6pPr marL="457200" algn="l" rtl="0" eaLnBrk="1" fontAlgn="base" hangingPunct="1">
        <a:spcBef>
          <a:spcPct val="0"/>
        </a:spcBef>
        <a:spcAft>
          <a:spcPct val="0"/>
        </a:spcAft>
        <a:defRPr sz="2000">
          <a:solidFill>
            <a:schemeClr val="tx1"/>
          </a:solidFill>
          <a:latin typeface="Verdana" panose="020B0604030504040204" pitchFamily="34" charset="0"/>
        </a:defRPr>
      </a:lvl6pPr>
      <a:lvl7pPr marL="914400" algn="l" rtl="0" eaLnBrk="1" fontAlgn="base" hangingPunct="1">
        <a:spcBef>
          <a:spcPct val="0"/>
        </a:spcBef>
        <a:spcAft>
          <a:spcPct val="0"/>
        </a:spcAft>
        <a:defRPr sz="2000">
          <a:solidFill>
            <a:schemeClr val="tx1"/>
          </a:solidFill>
          <a:latin typeface="Verdana" panose="020B0604030504040204" pitchFamily="34" charset="0"/>
        </a:defRPr>
      </a:lvl7pPr>
      <a:lvl8pPr marL="1371600" algn="l" rtl="0" eaLnBrk="1" fontAlgn="base" hangingPunct="1">
        <a:spcBef>
          <a:spcPct val="0"/>
        </a:spcBef>
        <a:spcAft>
          <a:spcPct val="0"/>
        </a:spcAft>
        <a:defRPr sz="2000">
          <a:solidFill>
            <a:schemeClr val="tx1"/>
          </a:solidFill>
          <a:latin typeface="Verdana" panose="020B0604030504040204" pitchFamily="34" charset="0"/>
        </a:defRPr>
      </a:lvl8pPr>
      <a:lvl9pPr marL="1828800" algn="l" rtl="0" eaLnBrk="1" fontAlgn="base" hangingPunct="1">
        <a:spcBef>
          <a:spcPct val="0"/>
        </a:spcBef>
        <a:spcAft>
          <a:spcPct val="0"/>
        </a:spcAft>
        <a:defRPr sz="2000">
          <a:solidFill>
            <a:schemeClr val="tx1"/>
          </a:solidFill>
          <a:latin typeface="Verdana" panose="020B0604030504040204" pitchFamily="34" charset="0"/>
        </a:defRPr>
      </a:lvl9pPr>
    </p:titleStyle>
    <p:bodyStyle>
      <a:lvl1pPr algn="l" rtl="0" eaLnBrk="1" fontAlgn="base" hangingPunct="1">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80000" indent="-180000" algn="l" rtl="0" eaLnBrk="1" fontAlgn="base" hangingPunct="1">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80000" algn="l" defTabSz="798513"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3" hidden="1"/>
          <p:cNvGraphicFramePr>
            <a:graphicFrameLocks noChangeAspect="1"/>
          </p:cNvGraphicFramePr>
          <p:nvPr>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7" imgW="360" imgH="360" progId="TCLayout.ActiveDocument.1">
                  <p:embed/>
                </p:oleObj>
              </mc:Choice>
              <mc:Fallback>
                <p:oleObj name="think-cell Slide" r:id="rId27" imgW="360" imgH="360" progId="TCLayout.ActiveDocument.1">
                  <p:embed/>
                  <p:pic>
                    <p:nvPicPr>
                      <p:cNvPr id="2050" name="Object 3"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Click to edit Master title style</a:t>
            </a:r>
          </a:p>
        </p:txBody>
      </p:sp>
      <p:sp>
        <p:nvSpPr>
          <p:cNvPr id="2054"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err="1"/>
              <a:t>Click</a:t>
            </a:r>
            <a:r>
              <a:rPr lang="cs-CZ" altLang="cs-CZ"/>
              <a:t> to </a:t>
            </a:r>
            <a:r>
              <a:rPr lang="cs-CZ" altLang="cs-CZ" err="1"/>
              <a:t>edit</a:t>
            </a:r>
            <a:r>
              <a:rPr lang="cs-CZ" altLang="cs-CZ"/>
              <a:t> Master text </a:t>
            </a:r>
            <a:r>
              <a:rPr lang="cs-CZ" altLang="cs-CZ" err="1"/>
              <a:t>styles</a:t>
            </a:r>
            <a:endParaRPr lang="cs-CZ" altLang="cs-CZ"/>
          </a:p>
          <a:p>
            <a:pPr lvl="1"/>
            <a:r>
              <a:rPr lang="cs-CZ" altLang="cs-CZ"/>
              <a:t>Second </a:t>
            </a:r>
            <a:r>
              <a:rPr lang="cs-CZ" altLang="cs-CZ" err="1"/>
              <a:t>level</a:t>
            </a:r>
            <a:endParaRPr lang="cs-CZ" altLang="cs-CZ"/>
          </a:p>
          <a:p>
            <a:pPr lvl="2"/>
            <a:r>
              <a:rPr lang="cs-CZ" altLang="cs-CZ" err="1"/>
              <a:t>Third</a:t>
            </a:r>
            <a:r>
              <a:rPr lang="cs-CZ" altLang="cs-CZ"/>
              <a:t> </a:t>
            </a:r>
            <a:r>
              <a:rPr lang="cs-CZ" altLang="cs-CZ" err="1"/>
              <a:t>level</a:t>
            </a:r>
            <a:endParaRPr lang="cs-CZ" altLang="cs-CZ"/>
          </a:p>
          <a:p>
            <a:pPr lvl="3"/>
            <a:r>
              <a:rPr lang="cs-CZ" altLang="cs-CZ" err="1"/>
              <a:t>Fourth</a:t>
            </a:r>
            <a:r>
              <a:rPr lang="cs-CZ" altLang="cs-CZ"/>
              <a:t> </a:t>
            </a:r>
            <a:r>
              <a:rPr lang="cs-CZ" altLang="cs-CZ" err="1"/>
              <a:t>level</a:t>
            </a:r>
            <a:endParaRPr lang="cs-CZ" altLang="cs-CZ"/>
          </a:p>
          <a:p>
            <a:pPr lvl="4"/>
            <a:r>
              <a:rPr lang="cs-CZ" altLang="cs-CZ" err="1"/>
              <a:t>Fifth</a:t>
            </a:r>
            <a:r>
              <a:rPr lang="cs-CZ" altLang="cs-CZ"/>
              <a:t> </a:t>
            </a:r>
            <a:r>
              <a:rPr lang="cs-CZ" altLang="cs-CZ" err="1"/>
              <a:t>level</a:t>
            </a:r>
            <a:endParaRPr lang="cs-CZ" altLang="cs-CZ"/>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A57F65DA-840F-4037-A34E-8CB3E2C9A8DF}" type="slidenum">
              <a:rPr lang="cs-CZ" sz="650">
                <a:latin typeface="+mn-lt"/>
              </a:rPr>
              <a:pPr algn="r" eaLnBrk="1" fontAlgn="auto" hangingPunct="1">
                <a:spcBef>
                  <a:spcPts val="600"/>
                </a:spcBef>
                <a:spcAft>
                  <a:spcPts val="0"/>
                </a:spcAft>
                <a:buSzPct val="100000"/>
                <a:buFont typeface="Arial"/>
                <a:buNone/>
                <a:defRPr/>
              </a:pPr>
              <a:t>‹#›</a:t>
            </a:fld>
            <a:endParaRPr lang="cs-CZ" sz="650">
              <a:latin typeface="+mn-lt"/>
            </a:endParaRPr>
          </a:p>
        </p:txBody>
      </p:sp>
    </p:spTree>
    <p:extLst>
      <p:ext uri="{BB962C8B-B14F-4D97-AF65-F5344CB8AC3E}">
        <p14:creationId xmlns:p14="http://schemas.microsoft.com/office/powerpoint/2010/main" val="146998084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Lst>
  <p:transition>
    <p:fade/>
  </p:transition>
  <p:hf hdr="0" dt="0"/>
  <p:txStyles>
    <p:titleStyle>
      <a:lvl1pPr algn="l" rtl="0" fontAlgn="base">
        <a:spcBef>
          <a:spcPct val="0"/>
        </a:spcBef>
        <a:spcAft>
          <a:spcPct val="0"/>
        </a:spcAft>
        <a:defRPr sz="2000" kern="1200">
          <a:solidFill>
            <a:schemeClr val="tx1"/>
          </a:solidFill>
          <a:latin typeface="+mj-lt"/>
          <a:ea typeface="+mj-ea"/>
          <a:cs typeface="+mj-cs"/>
        </a:defRPr>
      </a:lvl1pPr>
      <a:lvl2pPr algn="l" rtl="0" fontAlgn="base">
        <a:spcBef>
          <a:spcPct val="0"/>
        </a:spcBef>
        <a:spcAft>
          <a:spcPct val="0"/>
        </a:spcAft>
        <a:defRPr sz="2000">
          <a:solidFill>
            <a:schemeClr val="tx1"/>
          </a:solidFill>
          <a:latin typeface="Verdana" panose="020B0604030504040204" pitchFamily="34" charset="0"/>
        </a:defRPr>
      </a:lvl2pPr>
      <a:lvl3pPr algn="l" rtl="0" fontAlgn="base">
        <a:spcBef>
          <a:spcPct val="0"/>
        </a:spcBef>
        <a:spcAft>
          <a:spcPct val="0"/>
        </a:spcAft>
        <a:defRPr sz="2000">
          <a:solidFill>
            <a:schemeClr val="tx1"/>
          </a:solidFill>
          <a:latin typeface="Verdana" panose="020B0604030504040204" pitchFamily="34" charset="0"/>
        </a:defRPr>
      </a:lvl3pPr>
      <a:lvl4pPr algn="l" rtl="0" fontAlgn="base">
        <a:spcBef>
          <a:spcPct val="0"/>
        </a:spcBef>
        <a:spcAft>
          <a:spcPct val="0"/>
        </a:spcAft>
        <a:defRPr sz="2000">
          <a:solidFill>
            <a:schemeClr val="tx1"/>
          </a:solidFill>
          <a:latin typeface="Verdana" panose="020B0604030504040204" pitchFamily="34" charset="0"/>
        </a:defRPr>
      </a:lvl4pPr>
      <a:lvl5pPr algn="l" rtl="0" fontAlgn="base">
        <a:spcBef>
          <a:spcPct val="0"/>
        </a:spcBef>
        <a:spcAft>
          <a:spcPct val="0"/>
        </a:spcAft>
        <a:defRPr sz="2000">
          <a:solidFill>
            <a:schemeClr val="tx1"/>
          </a:solidFill>
          <a:latin typeface="Verdana" panose="020B0604030504040204" pitchFamily="34" charset="0"/>
        </a:defRPr>
      </a:lvl5pPr>
      <a:lvl6pPr marL="457200" algn="l" rtl="0" fontAlgn="base">
        <a:spcBef>
          <a:spcPct val="0"/>
        </a:spcBef>
        <a:spcAft>
          <a:spcPct val="0"/>
        </a:spcAft>
        <a:defRPr sz="2000">
          <a:solidFill>
            <a:schemeClr val="tx1"/>
          </a:solidFill>
          <a:latin typeface="Verdana" panose="020B0604030504040204" pitchFamily="34" charset="0"/>
        </a:defRPr>
      </a:lvl6pPr>
      <a:lvl7pPr marL="914400" algn="l" rtl="0" fontAlgn="base">
        <a:spcBef>
          <a:spcPct val="0"/>
        </a:spcBef>
        <a:spcAft>
          <a:spcPct val="0"/>
        </a:spcAft>
        <a:defRPr sz="2000">
          <a:solidFill>
            <a:schemeClr val="tx1"/>
          </a:solidFill>
          <a:latin typeface="Verdana" panose="020B0604030504040204" pitchFamily="34" charset="0"/>
        </a:defRPr>
      </a:lvl7pPr>
      <a:lvl8pPr marL="1371600" algn="l" rtl="0" fontAlgn="base">
        <a:spcBef>
          <a:spcPct val="0"/>
        </a:spcBef>
        <a:spcAft>
          <a:spcPct val="0"/>
        </a:spcAft>
        <a:defRPr sz="2000">
          <a:solidFill>
            <a:schemeClr val="tx1"/>
          </a:solidFill>
          <a:latin typeface="Verdana" panose="020B0604030504040204" pitchFamily="34" charset="0"/>
        </a:defRPr>
      </a:lvl8pPr>
      <a:lvl9pPr marL="1828800" algn="l" rtl="0" fontAlgn="base">
        <a:spcBef>
          <a:spcPct val="0"/>
        </a:spcBef>
        <a:spcAft>
          <a:spcPct val="0"/>
        </a:spcAft>
        <a:defRPr sz="2000">
          <a:solidFill>
            <a:schemeClr val="tx1"/>
          </a:solidFill>
          <a:latin typeface="Verdana" panose="020B0604030504040204" pitchFamily="34" charset="0"/>
        </a:defRPr>
      </a:lvl9pPr>
    </p:titleStyle>
    <p:bodyStyle>
      <a:lvl1pPr algn="l" rtl="0" fontAlgn="base">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80000" indent="-180000" algn="l" rtl="0" fontAlgn="base">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80000" algn="l"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80000" algn="l"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80000" algn="l" defTabSz="798513"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3" hidden="1"/>
          <p:cNvGraphicFramePr>
            <a:graphicFrameLocks noChangeAspect="1"/>
          </p:cNvGraphicFramePr>
          <p:nvPr>
            <p:custDataLst>
              <p:tags r:id="rId2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8" imgW="360" imgH="360" progId="TCLayout.ActiveDocument.1">
                  <p:embed/>
                </p:oleObj>
              </mc:Choice>
              <mc:Fallback>
                <p:oleObj name="think-cell Slide" r:id="rId28" imgW="360" imgH="360" progId="TCLayout.ActiveDocument.1">
                  <p:embed/>
                  <p:pic>
                    <p:nvPicPr>
                      <p:cNvPr id="1026" name="Object 3"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Click to edit Master title style</a:t>
            </a:r>
          </a:p>
        </p:txBody>
      </p:sp>
      <p:sp>
        <p:nvSpPr>
          <p:cNvPr id="15" name="TextBox 1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a:latin typeface="+mn-lt"/>
              </a:rPr>
              <a:t>Fúze a akvizice</a:t>
            </a:r>
          </a:p>
        </p:txBody>
      </p:sp>
      <p:sp>
        <p:nvSpPr>
          <p:cNvPr id="1030"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Edit Master text styles</a:t>
            </a:r>
          </a:p>
          <a:p>
            <a:pPr lvl="1"/>
            <a:r>
              <a:rPr lang="en-US" altLang="cs-CZ"/>
              <a:t>Second level</a:t>
            </a:r>
          </a:p>
          <a:p>
            <a:pPr lvl="2"/>
            <a:r>
              <a:rPr lang="en-US" altLang="cs-CZ"/>
              <a:t>Third level</a:t>
            </a:r>
          </a:p>
          <a:p>
            <a:pPr lvl="3"/>
            <a:r>
              <a:rPr lang="en-US" altLang="cs-CZ"/>
              <a:t>Fourth level</a:t>
            </a:r>
          </a:p>
          <a:p>
            <a:pPr lvl="4"/>
            <a:r>
              <a:rPr lang="en-US" altLang="cs-CZ"/>
              <a:t>Fifth level</a:t>
            </a:r>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C78CA4D8-A0FA-4697-BFFD-797AF4E823FC}" type="slidenum">
              <a:rPr lang="en-US" sz="650">
                <a:latin typeface="+mn-lt"/>
              </a:rPr>
              <a:pPr algn="r" eaLnBrk="1" fontAlgn="auto" hangingPunct="1">
                <a:spcBef>
                  <a:spcPts val="600"/>
                </a:spcBef>
                <a:spcAft>
                  <a:spcPts val="0"/>
                </a:spcAft>
                <a:buSzPct val="100000"/>
                <a:buFont typeface="Arial"/>
                <a:buNone/>
                <a:defRPr/>
              </a:pPr>
              <a:t>‹#›</a:t>
            </a:fld>
            <a:endParaRPr lang="en-US" sz="650">
              <a:latin typeface="+mn-lt"/>
            </a:endParaRPr>
          </a:p>
        </p:txBody>
      </p:sp>
      <p:sp>
        <p:nvSpPr>
          <p:cNvPr id="8" name="TextBox 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a:latin typeface="+mn-lt"/>
              </a:rPr>
              <a:t>© 2020 Pro více informací kontaktujte Deloitte Česká republika.</a:t>
            </a:r>
          </a:p>
        </p:txBody>
      </p:sp>
    </p:spTree>
    <p:extLst>
      <p:ext uri="{BB962C8B-B14F-4D97-AF65-F5344CB8AC3E}">
        <p14:creationId xmlns:p14="http://schemas.microsoft.com/office/powerpoint/2010/main" val="2140199101"/>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Lst>
  <p:transition>
    <p:fade/>
  </p:transition>
  <p:hf hdr="0" dt="0"/>
  <p:txStyles>
    <p:titleStyle>
      <a:lvl1pPr algn="l" rtl="0" eaLnBrk="1" fontAlgn="base" hangingPunct="1">
        <a:spcBef>
          <a:spcPct val="0"/>
        </a:spcBef>
        <a:spcAft>
          <a:spcPct val="0"/>
        </a:spcAft>
        <a:defRPr sz="2000" kern="1200">
          <a:solidFill>
            <a:schemeClr val="tx1"/>
          </a:solidFill>
          <a:latin typeface="+mj-lt"/>
          <a:ea typeface="+mj-ea"/>
          <a:cs typeface="+mj-cs"/>
        </a:defRPr>
      </a:lvl1pPr>
      <a:lvl2pPr algn="l" rtl="0" eaLnBrk="1" fontAlgn="base" hangingPunct="1">
        <a:spcBef>
          <a:spcPct val="0"/>
        </a:spcBef>
        <a:spcAft>
          <a:spcPct val="0"/>
        </a:spcAft>
        <a:defRPr sz="2000">
          <a:solidFill>
            <a:schemeClr val="tx1"/>
          </a:solidFill>
          <a:latin typeface="Verdana" panose="020B0604030504040204" pitchFamily="34" charset="0"/>
        </a:defRPr>
      </a:lvl2pPr>
      <a:lvl3pPr algn="l" rtl="0" eaLnBrk="1" fontAlgn="base" hangingPunct="1">
        <a:spcBef>
          <a:spcPct val="0"/>
        </a:spcBef>
        <a:spcAft>
          <a:spcPct val="0"/>
        </a:spcAft>
        <a:defRPr sz="2000">
          <a:solidFill>
            <a:schemeClr val="tx1"/>
          </a:solidFill>
          <a:latin typeface="Verdana" panose="020B0604030504040204" pitchFamily="34" charset="0"/>
        </a:defRPr>
      </a:lvl3pPr>
      <a:lvl4pPr algn="l" rtl="0" eaLnBrk="1" fontAlgn="base" hangingPunct="1">
        <a:spcBef>
          <a:spcPct val="0"/>
        </a:spcBef>
        <a:spcAft>
          <a:spcPct val="0"/>
        </a:spcAft>
        <a:defRPr sz="2000">
          <a:solidFill>
            <a:schemeClr val="tx1"/>
          </a:solidFill>
          <a:latin typeface="Verdana" panose="020B0604030504040204" pitchFamily="34" charset="0"/>
        </a:defRPr>
      </a:lvl4pPr>
      <a:lvl5pPr algn="l" rtl="0" eaLnBrk="1" fontAlgn="base" hangingPunct="1">
        <a:spcBef>
          <a:spcPct val="0"/>
        </a:spcBef>
        <a:spcAft>
          <a:spcPct val="0"/>
        </a:spcAft>
        <a:defRPr sz="2000">
          <a:solidFill>
            <a:schemeClr val="tx1"/>
          </a:solidFill>
          <a:latin typeface="Verdana" panose="020B0604030504040204" pitchFamily="34" charset="0"/>
        </a:defRPr>
      </a:lvl5pPr>
      <a:lvl6pPr marL="457200" algn="l" rtl="0" eaLnBrk="1" fontAlgn="base" hangingPunct="1">
        <a:spcBef>
          <a:spcPct val="0"/>
        </a:spcBef>
        <a:spcAft>
          <a:spcPct val="0"/>
        </a:spcAft>
        <a:defRPr sz="2000">
          <a:solidFill>
            <a:schemeClr val="tx1"/>
          </a:solidFill>
          <a:latin typeface="Verdana" panose="020B0604030504040204" pitchFamily="34" charset="0"/>
        </a:defRPr>
      </a:lvl6pPr>
      <a:lvl7pPr marL="914400" algn="l" rtl="0" eaLnBrk="1" fontAlgn="base" hangingPunct="1">
        <a:spcBef>
          <a:spcPct val="0"/>
        </a:spcBef>
        <a:spcAft>
          <a:spcPct val="0"/>
        </a:spcAft>
        <a:defRPr sz="2000">
          <a:solidFill>
            <a:schemeClr val="tx1"/>
          </a:solidFill>
          <a:latin typeface="Verdana" panose="020B0604030504040204" pitchFamily="34" charset="0"/>
        </a:defRPr>
      </a:lvl7pPr>
      <a:lvl8pPr marL="1371600" algn="l" rtl="0" eaLnBrk="1" fontAlgn="base" hangingPunct="1">
        <a:spcBef>
          <a:spcPct val="0"/>
        </a:spcBef>
        <a:spcAft>
          <a:spcPct val="0"/>
        </a:spcAft>
        <a:defRPr sz="2000">
          <a:solidFill>
            <a:schemeClr val="tx1"/>
          </a:solidFill>
          <a:latin typeface="Verdana" panose="020B0604030504040204" pitchFamily="34" charset="0"/>
        </a:defRPr>
      </a:lvl8pPr>
      <a:lvl9pPr marL="1828800" algn="l" rtl="0" eaLnBrk="1" fontAlgn="base" hangingPunct="1">
        <a:spcBef>
          <a:spcPct val="0"/>
        </a:spcBef>
        <a:spcAft>
          <a:spcPct val="0"/>
        </a:spcAft>
        <a:defRPr sz="2000">
          <a:solidFill>
            <a:schemeClr val="tx1"/>
          </a:solidFill>
          <a:latin typeface="Verdana" panose="020B0604030504040204" pitchFamily="34" charset="0"/>
        </a:defRPr>
      </a:lvl9pPr>
    </p:titleStyle>
    <p:bodyStyle>
      <a:lvl1pPr algn="l" rtl="0" eaLnBrk="1" fontAlgn="base" hangingPunct="1">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71450" indent="-171450" algn="l" rtl="0" eaLnBrk="1" fontAlgn="base" hangingPunct="1">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7145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7145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71450" algn="l" defTabSz="798513"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ivan@telecky.legal" TargetMode="External"/><Relationship Id="rId2" Type="http://schemas.openxmlformats.org/officeDocument/2006/relationships/hyperlink" Target="mailto:psuchy@deloitteCE.co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beck-online.cz/bo/document-view.seam?documentId=onrf6mrqgezf6obzfzygmnbyhe" TargetMode="External"/><Relationship Id="rId2" Type="http://schemas.openxmlformats.org/officeDocument/2006/relationships/hyperlink" Target="https://www.beck-online.cz/bo/document-view.seam?documentId=onrf6mrqgezf6ojqfzygmmzr" TargetMode="External"/><Relationship Id="rId1" Type="http://schemas.openxmlformats.org/officeDocument/2006/relationships/slideLayout" Target="../slideLayouts/slideLayout7.xml"/><Relationship Id="rId5" Type="http://schemas.openxmlformats.org/officeDocument/2006/relationships/hyperlink" Target="https://www.beck-online.cz/bo/document-view.seam?documentId=onrf6mrqgezf6obzfzygmnbzha" TargetMode="External"/><Relationship Id="rId4" Type="http://schemas.openxmlformats.org/officeDocument/2006/relationships/hyperlink" Target="https://www.beck-online.cz/bo/document-view.seam?documentId=onrf6mrqgezf6obzfzygmnbzg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58775" y="5731243"/>
            <a:ext cx="4178299" cy="585852"/>
          </a:xfrm>
        </p:spPr>
        <p:txBody>
          <a:bodyPr/>
          <a:lstStyle/>
          <a:p>
            <a:r>
              <a:rPr lang="cs-CZ" sz="2800"/>
              <a:t>Fúze a akvizice (6)</a:t>
            </a:r>
          </a:p>
          <a:p>
            <a:r>
              <a:rPr lang="cs-CZ" sz="1600" b="0"/>
              <a:t>JUDr. Ivan </a:t>
            </a:r>
            <a:r>
              <a:rPr lang="cs-CZ" sz="1600" b="0" err="1"/>
              <a:t>Telecký</a:t>
            </a:r>
            <a:r>
              <a:rPr lang="cs-CZ" sz="1600" b="0"/>
              <a:t>, Ph.D. </a:t>
            </a:r>
          </a:p>
          <a:p>
            <a:r>
              <a:rPr lang="cs-CZ" sz="1600" b="0"/>
              <a:t>Mgr. Petr Suchý</a:t>
            </a:r>
          </a:p>
        </p:txBody>
      </p:sp>
      <p:sp>
        <p:nvSpPr>
          <p:cNvPr id="5" name="Text Placeholder 4"/>
          <p:cNvSpPr>
            <a:spLocks noGrp="1"/>
          </p:cNvSpPr>
          <p:nvPr>
            <p:ph type="body" sz="quarter" idx="10"/>
          </p:nvPr>
        </p:nvSpPr>
        <p:spPr>
          <a:xfrm>
            <a:off x="358775" y="6381750"/>
            <a:ext cx="4195762" cy="298450"/>
          </a:xfrm>
        </p:spPr>
        <p:txBody>
          <a:bodyPr/>
          <a:lstStyle/>
          <a:p>
            <a:endParaRPr lang="en-US" dirty="0"/>
          </a:p>
        </p:txBody>
      </p:sp>
      <p:pic>
        <p:nvPicPr>
          <p:cNvPr id="6" name="Picture 5"/>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258908" y="795214"/>
            <a:ext cx="4626179" cy="4406817"/>
          </a:xfrm>
          <a:prstGeom prst="rect">
            <a:avLst/>
          </a:prstGeom>
        </p:spPr>
      </p:pic>
    </p:spTree>
    <p:extLst>
      <p:ext uri="{BB962C8B-B14F-4D97-AF65-F5344CB8AC3E}">
        <p14:creationId xmlns:p14="http://schemas.microsoft.com/office/powerpoint/2010/main" val="40826611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Definice</a:t>
            </a:r>
          </a:p>
        </p:txBody>
      </p:sp>
      <p:sp>
        <p:nvSpPr>
          <p:cNvPr id="2" name="Title 1"/>
          <p:cNvSpPr>
            <a:spLocks noGrp="1"/>
          </p:cNvSpPr>
          <p:nvPr>
            <p:ph type="title"/>
          </p:nvPr>
        </p:nvSpPr>
        <p:spPr/>
        <p:txBody>
          <a:bodyPr/>
          <a:lstStyle/>
          <a:p>
            <a:r>
              <a:rPr lang="cs-CZ" sz="2200" b="1"/>
              <a:t>SPA – Obecné principy a interpretace</a:t>
            </a:r>
            <a:endParaRPr lang="cs-CZ" b="1"/>
          </a:p>
        </p:txBody>
      </p:sp>
      <p:sp>
        <p:nvSpPr>
          <p:cNvPr id="3" name="Content Placeholder 2"/>
          <p:cNvSpPr>
            <a:spLocks noGrp="1"/>
          </p:cNvSpPr>
          <p:nvPr>
            <p:ph idx="1"/>
          </p:nvPr>
        </p:nvSpPr>
        <p:spPr/>
        <p:txBody>
          <a:bodyPr/>
          <a:lstStyle/>
          <a:p>
            <a:r>
              <a:rPr lang="cs-CZ" sz="1400" b="1"/>
              <a:t>Důvody pro úvodní katalog definic:</a:t>
            </a:r>
          </a:p>
          <a:p>
            <a:pPr marL="171450" indent="-171450">
              <a:buFont typeface="Arial" panose="020B0604020202020204" pitchFamily="34" charset="0"/>
              <a:buChar char="•"/>
            </a:pPr>
            <a:r>
              <a:rPr lang="cs-CZ" sz="1400"/>
              <a:t>Přehlednost a rychlejší orientace v textu SPA</a:t>
            </a:r>
          </a:p>
          <a:p>
            <a:pPr marL="171450" indent="-171450">
              <a:buFont typeface="Arial" panose="020B0604020202020204" pitchFamily="34" charset="0"/>
              <a:buChar char="•"/>
            </a:pPr>
            <a:r>
              <a:rPr lang="cs-CZ" sz="1400"/>
              <a:t>Mezinárodní rozměr transakce (různé významy stejného pojmu v různých jurisdikcích, rozdíly v chápání / výkladu ekvivalentů v různých jazycích)</a:t>
            </a:r>
          </a:p>
          <a:p>
            <a:pPr marL="171450" indent="-171450">
              <a:buFont typeface="Arial" panose="020B0604020202020204" pitchFamily="34" charset="0"/>
              <a:buChar char="•"/>
            </a:pPr>
            <a:r>
              <a:rPr lang="cs-CZ" sz="1400"/>
              <a:t>Pojmy opakovaně užívané smlouvou s velkým počátečním písmenem</a:t>
            </a:r>
          </a:p>
          <a:p>
            <a:pPr marL="171450" indent="-171450">
              <a:buFont typeface="Arial" panose="020B0604020202020204" pitchFamily="34" charset="0"/>
              <a:buChar char="•"/>
            </a:pPr>
            <a:r>
              <a:rPr lang="cs-CZ" sz="1400"/>
              <a:t>Stručné a krátké výrazy</a:t>
            </a:r>
          </a:p>
          <a:p>
            <a:pPr marL="171450" indent="-171450">
              <a:buFont typeface="Arial" panose="020B0604020202020204" pitchFamily="34" charset="0"/>
              <a:buChar char="•"/>
            </a:pPr>
            <a:r>
              <a:rPr lang="cs-CZ" sz="1400"/>
              <a:t>Definovat lze i odkazem na vysvětlení pojmu v určitém článku smlouvy (např. </a:t>
            </a:r>
            <a:r>
              <a:rPr lang="cs-CZ" sz="1400" b="1" i="1" u="sng"/>
              <a:t>„Vypořádání“ má význam stanovený čl. 5.1.</a:t>
            </a:r>
            <a:r>
              <a:rPr lang="cs-CZ" sz="1400"/>
              <a:t>)</a:t>
            </a:r>
          </a:p>
          <a:p>
            <a:pPr marL="171450" indent="-171450">
              <a:buFont typeface="Arial" panose="020B0604020202020204" pitchFamily="34" charset="0"/>
              <a:buChar char="•"/>
            </a:pPr>
            <a:r>
              <a:rPr lang="cs-CZ" sz="1400"/>
              <a:t>Je-li určitý pojem použit vícekrát, ale jen specificky v jediném článku, není nutno jej zahrnout do definic, postačí definovat jen v samotném článku („…“)</a:t>
            </a:r>
          </a:p>
          <a:p>
            <a:pPr marL="171450" indent="-171450">
              <a:buFont typeface="Arial" panose="020B0604020202020204" pitchFamily="34" charset="0"/>
              <a:buChar char="•"/>
            </a:pPr>
            <a:endParaRPr lang="cs-CZ" sz="1400"/>
          </a:p>
          <a:p>
            <a:endParaRPr lang="cs-CZ" sz="1400"/>
          </a:p>
        </p:txBody>
      </p:sp>
    </p:spTree>
    <p:extLst>
      <p:ext uri="{BB962C8B-B14F-4D97-AF65-F5344CB8AC3E}">
        <p14:creationId xmlns:p14="http://schemas.microsoft.com/office/powerpoint/2010/main" val="365415451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Výkladová pravidla</a:t>
            </a:r>
          </a:p>
        </p:txBody>
      </p:sp>
      <p:sp>
        <p:nvSpPr>
          <p:cNvPr id="2" name="Title 1"/>
          <p:cNvSpPr>
            <a:spLocks noGrp="1"/>
          </p:cNvSpPr>
          <p:nvPr>
            <p:ph type="title"/>
          </p:nvPr>
        </p:nvSpPr>
        <p:spPr/>
        <p:txBody>
          <a:bodyPr/>
          <a:lstStyle/>
          <a:p>
            <a:r>
              <a:rPr lang="cs-CZ" sz="2200" b="1"/>
              <a:t>SPA – Obecné principy a interpretace</a:t>
            </a:r>
            <a:endParaRPr lang="cs-CZ" b="1"/>
          </a:p>
        </p:txBody>
      </p:sp>
      <p:sp>
        <p:nvSpPr>
          <p:cNvPr id="3" name="Content Placeholder 2"/>
          <p:cNvSpPr>
            <a:spLocks noGrp="1"/>
          </p:cNvSpPr>
          <p:nvPr>
            <p:ph idx="1"/>
          </p:nvPr>
        </p:nvSpPr>
        <p:spPr/>
        <p:txBody>
          <a:bodyPr/>
          <a:lstStyle/>
          <a:p>
            <a:pPr marL="171450" indent="-171450">
              <a:buFont typeface="Arial" panose="020B0604020202020204" pitchFamily="34" charset="0"/>
              <a:buChar char="•"/>
            </a:pPr>
            <a:r>
              <a:rPr lang="cs-CZ" sz="1400"/>
              <a:t>Pravidla jazykového výkladu: jednotné / množné číslo a rod, ale pozor na kontext – např. „(jeden) Prodávající“ versus „(všichni tři) Prodávající“ – lépe „jeden z Prodávajících“)</a:t>
            </a:r>
          </a:p>
          <a:p>
            <a:pPr marL="171450" indent="-171450">
              <a:buFont typeface="Arial" panose="020B0604020202020204" pitchFamily="34" charset="0"/>
              <a:buChar char="•"/>
            </a:pPr>
            <a:r>
              <a:rPr lang="cs-CZ" sz="1400"/>
              <a:t>Demonstrativní výčet (včetně / zahrnuje)</a:t>
            </a:r>
          </a:p>
          <a:p>
            <a:pPr marL="171450" indent="-171450">
              <a:buFont typeface="Arial" panose="020B0604020202020204" pitchFamily="34" charset="0"/>
              <a:buChar char="•"/>
            </a:pPr>
            <a:r>
              <a:rPr lang="cs-CZ" sz="1400"/>
              <a:t>Struktura SPA: odkazy na články, názvy článků bez výkladového významu</a:t>
            </a:r>
          </a:p>
          <a:p>
            <a:pPr marL="171450" indent="-171450">
              <a:buFont typeface="Arial" panose="020B0604020202020204" pitchFamily="34" charset="0"/>
              <a:buChar char="•"/>
            </a:pPr>
            <a:r>
              <a:rPr lang="cs-CZ" sz="1400"/>
              <a:t>Osoby (široké chápání, např. i sdružení v ČR bez právní subjektivity)</a:t>
            </a:r>
          </a:p>
          <a:p>
            <a:pPr marL="171450" indent="-171450">
              <a:buFont typeface="Arial" panose="020B0604020202020204" pitchFamily="34" charset="0"/>
              <a:buChar char="•"/>
            </a:pPr>
            <a:r>
              <a:rPr lang="cs-CZ" sz="1400"/>
              <a:t>Obecné právní pojmy a kategorie a jejich případná odlišná konstrukce (např. ovládající/ovládaná osoba, propojené osoby, osoby jednající ve shodě, řízené osoby, atd.)</a:t>
            </a:r>
          </a:p>
          <a:p>
            <a:pPr marL="171450" indent="-171450">
              <a:buFont typeface="Arial" panose="020B0604020202020204" pitchFamily="34" charset="0"/>
              <a:buChar char="•"/>
            </a:pPr>
            <a:r>
              <a:rPr lang="cs-CZ" sz="1400"/>
              <a:t>Čas (dny vs. pracovní dny, hodiny), popř. počítání času</a:t>
            </a:r>
          </a:p>
          <a:p>
            <a:pPr marL="171450" indent="-171450">
              <a:buFont typeface="Arial" panose="020B0604020202020204" pitchFamily="34" charset="0"/>
              <a:buChar char="•"/>
            </a:pPr>
            <a:r>
              <a:rPr lang="cs-CZ" sz="1400"/>
              <a:t>Právní předpisy (a pozdější změny), právní pojmy a doktríny a jazykové mutace pojmů (např. „</a:t>
            </a:r>
            <a:r>
              <a:rPr lang="cs-CZ" sz="1400" err="1"/>
              <a:t>Director</a:t>
            </a:r>
            <a:r>
              <a:rPr lang="cs-CZ" sz="1400"/>
              <a:t>“, „</a:t>
            </a:r>
            <a:r>
              <a:rPr lang="cs-CZ" sz="1400" err="1"/>
              <a:t>Share</a:t>
            </a:r>
            <a:r>
              <a:rPr lang="cs-CZ" sz="1400"/>
              <a:t>“, „</a:t>
            </a:r>
            <a:r>
              <a:rPr lang="cs-CZ" sz="1400" err="1"/>
              <a:t>Insolvency</a:t>
            </a:r>
            <a:r>
              <a:rPr lang="cs-CZ" sz="1400"/>
              <a:t>“, … - vhodné doplnit pojmem v jazyce rozhodného práva)</a:t>
            </a:r>
          </a:p>
          <a:p>
            <a:pPr marL="171450" indent="-171450">
              <a:buFont typeface="Arial" panose="020B0604020202020204" pitchFamily="34" charset="0"/>
              <a:buChar char="•"/>
            </a:pPr>
            <a:r>
              <a:rPr lang="cs-CZ" sz="1400"/>
              <a:t>Pojem „zajistit“ – odpovědnost za plnění třetí osoby nebo jen povinnost využít zákonných prostředků / vlivu? (viz § 1769 OZ)</a:t>
            </a:r>
          </a:p>
          <a:p>
            <a:pPr marL="171450" indent="-171450">
              <a:buFont typeface="Arial" panose="020B0604020202020204" pitchFamily="34" charset="0"/>
              <a:buChar char="•"/>
            </a:pPr>
            <a:r>
              <a:rPr lang="cs-CZ" sz="1400"/>
              <a:t>Přílohy a další dokumenty součástí SPA</a:t>
            </a:r>
          </a:p>
          <a:p>
            <a:endParaRPr lang="cs-CZ" sz="1400"/>
          </a:p>
        </p:txBody>
      </p:sp>
    </p:spTree>
    <p:extLst>
      <p:ext uri="{BB962C8B-B14F-4D97-AF65-F5344CB8AC3E}">
        <p14:creationId xmlns:p14="http://schemas.microsoft.com/office/powerpoint/2010/main" val="6854121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Výkladová pravidla</a:t>
            </a:r>
          </a:p>
        </p:txBody>
      </p:sp>
      <p:sp>
        <p:nvSpPr>
          <p:cNvPr id="2" name="Title 1"/>
          <p:cNvSpPr>
            <a:spLocks noGrp="1"/>
          </p:cNvSpPr>
          <p:nvPr>
            <p:ph type="title"/>
          </p:nvPr>
        </p:nvSpPr>
        <p:spPr/>
        <p:txBody>
          <a:bodyPr/>
          <a:lstStyle/>
          <a:p>
            <a:r>
              <a:rPr lang="cs-CZ" sz="2200" b="1"/>
              <a:t>SPA – Obecné principy a interpretace</a:t>
            </a:r>
            <a:endParaRPr lang="cs-CZ" b="1"/>
          </a:p>
        </p:txBody>
      </p:sp>
      <p:sp>
        <p:nvSpPr>
          <p:cNvPr id="3" name="Content Placeholder 2"/>
          <p:cNvSpPr>
            <a:spLocks noGrp="1"/>
          </p:cNvSpPr>
          <p:nvPr>
            <p:ph idx="1"/>
          </p:nvPr>
        </p:nvSpPr>
        <p:spPr/>
        <p:txBody>
          <a:bodyPr/>
          <a:lstStyle/>
          <a:p>
            <a:pPr marL="171450" indent="-171450">
              <a:buFont typeface="Arial" panose="020B0604020202020204" pitchFamily="34" charset="0"/>
              <a:buChar char="•"/>
            </a:pPr>
            <a:r>
              <a:rPr lang="cs-CZ" sz="1300"/>
              <a:t>Pravidlo </a:t>
            </a:r>
            <a:r>
              <a:rPr lang="cs-CZ" sz="1300" err="1"/>
              <a:t>contra</a:t>
            </a:r>
            <a:r>
              <a:rPr lang="cs-CZ" sz="1300"/>
              <a:t> </a:t>
            </a:r>
            <a:r>
              <a:rPr lang="cs-CZ" sz="1300" err="1"/>
              <a:t>proferentem</a:t>
            </a:r>
            <a:r>
              <a:rPr lang="cs-CZ" sz="1300"/>
              <a:t> § 557 OZ: Připouští-li použitý výraz různý výklad, vyloží se v pochybnostech k tíži toho, kdo výrazu použil jako první.</a:t>
            </a:r>
          </a:p>
          <a:p>
            <a:pPr marL="171450" indent="-171450">
              <a:buFont typeface="Arial" panose="020B0604020202020204" pitchFamily="34" charset="0"/>
              <a:buChar char="•"/>
            </a:pPr>
            <a:r>
              <a:rPr lang="cs-CZ" sz="1300"/>
              <a:t>§ 558 (2) OZ: V právním styku podnikatelů se přihlíží k obchodním zvyklostem zachovávaným obecně, anebo v daném odvětví, ledaže to vyloučí ujednání stran nebo zákon.</a:t>
            </a:r>
          </a:p>
          <a:p>
            <a:pPr marL="171450" indent="-171450">
              <a:buFont typeface="Arial" panose="020B0604020202020204" pitchFamily="34" charset="0"/>
              <a:buChar char="•"/>
            </a:pPr>
            <a:r>
              <a:rPr lang="cs-CZ" sz="1300"/>
              <a:t>Slabší strana (§§ 433, 630, 1800, 2898), příležitost obsah těchto základních podmínek ovlivnit § 1798</a:t>
            </a:r>
          </a:p>
          <a:p>
            <a:pPr marL="171450" indent="-171450">
              <a:buFont typeface="Arial" panose="020B0604020202020204" pitchFamily="34" charset="0"/>
              <a:buChar char="•"/>
            </a:pPr>
            <a:r>
              <a:rPr lang="cs-CZ" sz="1300"/>
              <a:t>Změna okolností - § 1765 OZ:</a:t>
            </a:r>
          </a:p>
          <a:p>
            <a:pPr marL="351450" lvl="1" indent="-171450"/>
            <a:r>
              <a:rPr lang="cs-CZ" sz="1300"/>
              <a:t>(1) Dojde-li ke změně okolností tak podstatné, že změna založí v právech a povinnostech stran zvlášť hrubý nepoměr znevýhodněním jedné z nich buď neúměrným zvýšením nákladů plnění, anebo neúměrným snížením hodnoty předmětu plnění, má dotčená strana právo domáhat se vůči druhé straně obnovení jednání o smlouvě, prokáže-li, že změnu nemohla rozumně předpokládat ani ovlivnit a že skutečnost nastala až po uzavření smlouvy, anebo se dotčené straně stala až po uzavření smlouvy známou. Uplatnění tohoto práva neopravňuje dotčenou stranu, aby odložila plnění.</a:t>
            </a:r>
          </a:p>
          <a:p>
            <a:pPr marL="351450" lvl="1" indent="-171450"/>
            <a:r>
              <a:rPr lang="cs-CZ" sz="1300"/>
              <a:t>(2) Právo podle odstavce 1 dotčené straně nevznikne, převzala-li na sebe nebezpečí změny okolností.</a:t>
            </a:r>
          </a:p>
          <a:p>
            <a:pPr marL="171450" indent="-171450">
              <a:buFont typeface="Arial" panose="020B0604020202020204" pitchFamily="34" charset="0"/>
              <a:buChar char="•"/>
            </a:pPr>
            <a:r>
              <a:rPr lang="cs-CZ" sz="1300"/>
              <a:t>§ 556 (2) OZ: Při výkladu projevu vůle se přihlédne k praxi zavedené mezi stranami v právním styku, k tomu, co právnímu jednání předcházelo, i k tomu, jak strany následně daly najevo, jaký obsah a význam právnímu jednání přikládají.</a:t>
            </a:r>
          </a:p>
          <a:p>
            <a:pPr marL="171450" indent="-171450">
              <a:buFont typeface="Arial" panose="020B0604020202020204" pitchFamily="34" charset="0"/>
              <a:buChar char="•"/>
            </a:pPr>
            <a:endParaRPr lang="cs-CZ" sz="1300"/>
          </a:p>
        </p:txBody>
      </p:sp>
    </p:spTree>
    <p:extLst>
      <p:ext uri="{BB962C8B-B14F-4D97-AF65-F5344CB8AC3E}">
        <p14:creationId xmlns:p14="http://schemas.microsoft.com/office/powerpoint/2010/main" val="13991892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6238" y="1705669"/>
            <a:ext cx="7905750" cy="1592403"/>
          </a:xfrm>
        </p:spPr>
        <p:txBody>
          <a:bodyPr/>
          <a:lstStyle/>
          <a:p>
            <a:r>
              <a:rPr lang="cs-CZ"/>
              <a:t>Kupní smlouva (SPA)</a:t>
            </a:r>
          </a:p>
        </p:txBody>
      </p:sp>
      <p:sp>
        <p:nvSpPr>
          <p:cNvPr id="7" name="Text Placeholder 2"/>
          <p:cNvSpPr>
            <a:spLocks noGrp="1"/>
          </p:cNvSpPr>
          <p:nvPr>
            <p:ph type="body" idx="1"/>
          </p:nvPr>
        </p:nvSpPr>
        <p:spPr>
          <a:xfrm>
            <a:off x="376238" y="3429000"/>
            <a:ext cx="7905750" cy="1566532"/>
          </a:xfrm>
        </p:spPr>
        <p:txBody>
          <a:bodyPr/>
          <a:lstStyle/>
          <a:p>
            <a:r>
              <a:rPr lang="it-IT" sz="3200" err="1"/>
              <a:t>Kontraktace</a:t>
            </a:r>
            <a:r>
              <a:rPr lang="it-IT" sz="3200"/>
              <a:t>, </a:t>
            </a:r>
            <a:r>
              <a:rPr lang="it-IT" sz="3200" err="1"/>
              <a:t>odkládací</a:t>
            </a:r>
            <a:r>
              <a:rPr lang="it-IT" sz="3200"/>
              <a:t> </a:t>
            </a:r>
            <a:r>
              <a:rPr lang="it-IT" sz="3200" err="1"/>
              <a:t>podmínky</a:t>
            </a:r>
            <a:r>
              <a:rPr lang="it-IT" sz="3200"/>
              <a:t> a </a:t>
            </a:r>
            <a:r>
              <a:rPr lang="it-IT" sz="3200" err="1"/>
              <a:t>vypořádání</a:t>
            </a:r>
            <a:endParaRPr lang="it-IT" sz="3200"/>
          </a:p>
        </p:txBody>
      </p:sp>
    </p:spTree>
    <p:extLst>
      <p:ext uri="{BB962C8B-B14F-4D97-AF65-F5344CB8AC3E}">
        <p14:creationId xmlns:p14="http://schemas.microsoft.com/office/powerpoint/2010/main" val="296033841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Sekvence kroků M&amp;A transakce</a:t>
            </a:r>
          </a:p>
        </p:txBody>
      </p:sp>
      <p:sp>
        <p:nvSpPr>
          <p:cNvPr id="2" name="Title 1"/>
          <p:cNvSpPr>
            <a:spLocks noGrp="1"/>
          </p:cNvSpPr>
          <p:nvPr>
            <p:ph type="title"/>
          </p:nvPr>
        </p:nvSpPr>
        <p:spPr/>
        <p:txBody>
          <a:bodyPr/>
          <a:lstStyle/>
          <a:p>
            <a:r>
              <a:rPr lang="cs-CZ" sz="2200" b="1"/>
              <a:t>SPA – Kontraktace, </a:t>
            </a:r>
            <a:r>
              <a:rPr lang="cs-CZ" sz="2200" b="1" err="1"/>
              <a:t>odkl</a:t>
            </a:r>
            <a:r>
              <a:rPr lang="cs-CZ" sz="2200" b="1"/>
              <a:t>. podmínky a vypořádání</a:t>
            </a:r>
            <a:endParaRPr lang="cs-CZ" b="1"/>
          </a:p>
        </p:txBody>
      </p:sp>
      <p:graphicFrame>
        <p:nvGraphicFramePr>
          <p:cNvPr id="12" name="Content Placeholder 6"/>
          <p:cNvGraphicFramePr>
            <a:graphicFrameLocks noGrp="1"/>
          </p:cNvGraphicFramePr>
          <p:nvPr>
            <p:ph idx="1"/>
            <p:extLst>
              <p:ext uri="{D42A27DB-BD31-4B8C-83A1-F6EECF244321}">
                <p14:modId xmlns:p14="http://schemas.microsoft.com/office/powerpoint/2010/main" val="1577828214"/>
              </p:ext>
            </p:extLst>
          </p:nvPr>
        </p:nvGraphicFramePr>
        <p:xfrm>
          <a:off x="469900" y="1323974"/>
          <a:ext cx="8278100" cy="1490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ontent Placeholder 3"/>
          <p:cNvSpPr txBox="1">
            <a:spLocks/>
          </p:cNvSpPr>
          <p:nvPr/>
        </p:nvSpPr>
        <p:spPr>
          <a:xfrm>
            <a:off x="376238" y="2814319"/>
            <a:ext cx="1926574" cy="323395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171450" indent="-171450">
              <a:spcAft>
                <a:spcPts val="600"/>
              </a:spcAft>
              <a:buFont typeface="Arial" panose="020B0604020202020204" pitchFamily="34" charset="0"/>
              <a:buChar char="•"/>
            </a:pPr>
            <a:r>
              <a:rPr lang="cs-CZ"/>
              <a:t>Uzavření, nabytí platnosti kupní smlouvy</a:t>
            </a:r>
          </a:p>
          <a:p>
            <a:pPr marL="171450" indent="-171450">
              <a:spcAft>
                <a:spcPts val="600"/>
              </a:spcAft>
              <a:buFont typeface="Arial" panose="020B0604020202020204" pitchFamily="34" charset="0"/>
              <a:buChar char="•"/>
            </a:pPr>
            <a:r>
              <a:rPr lang="cs-CZ"/>
              <a:t>Účinnost kupní smlouvy vyjma závazku provést vypořádání</a:t>
            </a:r>
          </a:p>
        </p:txBody>
      </p:sp>
      <p:sp>
        <p:nvSpPr>
          <p:cNvPr id="14" name="Content Placeholder 3"/>
          <p:cNvSpPr txBox="1">
            <a:spLocks/>
          </p:cNvSpPr>
          <p:nvPr/>
        </p:nvSpPr>
        <p:spPr>
          <a:xfrm>
            <a:off x="2611139" y="2814319"/>
            <a:ext cx="2144271" cy="323395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171450" indent="-171450">
              <a:spcAft>
                <a:spcPts val="600"/>
              </a:spcAft>
              <a:buFont typeface="Arial" panose="020B0604020202020204" pitchFamily="34" charset="0"/>
              <a:buChar char="•"/>
            </a:pPr>
            <a:r>
              <a:rPr lang="cs-CZ"/>
              <a:t>Typické odkládací podmínky:</a:t>
            </a:r>
          </a:p>
          <a:p>
            <a:pPr marL="406644" lvl="2" indent="-171450">
              <a:spcAft>
                <a:spcPts val="600"/>
              </a:spcAft>
            </a:pPr>
            <a:r>
              <a:rPr lang="cs-CZ"/>
              <a:t>Povolení spojení/převzetí kontroly soutěžními úřady</a:t>
            </a:r>
          </a:p>
          <a:p>
            <a:pPr marL="406644" lvl="2" indent="-171450">
              <a:spcAft>
                <a:spcPts val="600"/>
              </a:spcAft>
            </a:pPr>
            <a:r>
              <a:rPr lang="cs-CZ"/>
              <a:t>Zřízení </a:t>
            </a:r>
            <a:r>
              <a:rPr lang="cs-CZ" err="1"/>
              <a:t>Escrow</a:t>
            </a:r>
            <a:r>
              <a:rPr lang="cs-CZ"/>
              <a:t> </a:t>
            </a:r>
            <a:r>
              <a:rPr lang="cs-CZ" err="1"/>
              <a:t>Account</a:t>
            </a:r>
            <a:endParaRPr lang="cs-CZ"/>
          </a:p>
          <a:p>
            <a:pPr marL="406644" lvl="2" indent="-171450">
              <a:spcAft>
                <a:spcPts val="600"/>
              </a:spcAft>
            </a:pPr>
            <a:r>
              <a:rPr lang="cs-CZ"/>
              <a:t>Složení kupní ceny na </a:t>
            </a:r>
            <a:r>
              <a:rPr lang="cs-CZ" err="1"/>
              <a:t>Escrow</a:t>
            </a:r>
            <a:r>
              <a:rPr lang="cs-CZ"/>
              <a:t> </a:t>
            </a:r>
            <a:r>
              <a:rPr lang="cs-CZ" err="1"/>
              <a:t>Account</a:t>
            </a:r>
            <a:endParaRPr lang="cs-CZ"/>
          </a:p>
          <a:p>
            <a:pPr marL="406644" lvl="2" indent="-171450">
              <a:spcAft>
                <a:spcPts val="600"/>
              </a:spcAft>
            </a:pPr>
            <a:r>
              <a:rPr lang="cs-CZ"/>
              <a:t>Náprava DD nálezů</a:t>
            </a:r>
          </a:p>
          <a:p>
            <a:pPr marL="406644" lvl="2" indent="-171450">
              <a:spcAft>
                <a:spcPts val="600"/>
              </a:spcAft>
            </a:pPr>
            <a:r>
              <a:rPr lang="cs-CZ"/>
              <a:t>Vyčlenění nežádoucích aktiv a pasiv</a:t>
            </a:r>
          </a:p>
          <a:p>
            <a:pPr marL="171450" indent="-171450">
              <a:spcAft>
                <a:spcPts val="600"/>
              </a:spcAft>
              <a:buFont typeface="Arial" panose="020B0604020202020204" pitchFamily="34" charset="0"/>
              <a:buChar char="•"/>
            </a:pPr>
            <a:r>
              <a:rPr lang="cs-CZ"/>
              <a:t>„</a:t>
            </a:r>
            <a:r>
              <a:rPr lang="cs-CZ" err="1"/>
              <a:t>Actions</a:t>
            </a:r>
            <a:r>
              <a:rPr lang="cs-CZ"/>
              <a:t> </a:t>
            </a:r>
            <a:r>
              <a:rPr lang="cs-CZ" err="1"/>
              <a:t>Pending</a:t>
            </a:r>
            <a:r>
              <a:rPr lang="cs-CZ"/>
              <a:t> </a:t>
            </a:r>
            <a:r>
              <a:rPr lang="cs-CZ" err="1"/>
              <a:t>Closing</a:t>
            </a:r>
            <a:r>
              <a:rPr lang="cs-CZ"/>
              <a:t>“</a:t>
            </a:r>
          </a:p>
          <a:p>
            <a:pPr marL="171450" indent="-171450">
              <a:spcAft>
                <a:spcPts val="600"/>
              </a:spcAft>
              <a:buFont typeface="Arial" panose="020B0604020202020204" pitchFamily="34" charset="0"/>
              <a:buChar char="•"/>
            </a:pPr>
            <a:r>
              <a:rPr lang="cs-CZ"/>
              <a:t>„</a:t>
            </a:r>
            <a:r>
              <a:rPr lang="cs-CZ" err="1"/>
              <a:t>Gun</a:t>
            </a:r>
            <a:r>
              <a:rPr lang="cs-CZ"/>
              <a:t> jumping“</a:t>
            </a:r>
          </a:p>
        </p:txBody>
      </p:sp>
      <p:sp>
        <p:nvSpPr>
          <p:cNvPr id="15" name="Content Placeholder 3"/>
          <p:cNvSpPr txBox="1">
            <a:spLocks/>
          </p:cNvSpPr>
          <p:nvPr/>
        </p:nvSpPr>
        <p:spPr>
          <a:xfrm>
            <a:off x="6999605" y="2814319"/>
            <a:ext cx="1965815" cy="323395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171450" indent="-171450">
              <a:spcAft>
                <a:spcPts val="600"/>
              </a:spcAft>
              <a:buFont typeface="Arial" panose="020B0604020202020204" pitchFamily="34" charset="0"/>
              <a:buChar char="•"/>
            </a:pPr>
            <a:r>
              <a:rPr lang="cs-CZ"/>
              <a:t>Korporátní změny</a:t>
            </a:r>
          </a:p>
          <a:p>
            <a:pPr marL="171450" indent="-171450">
              <a:spcAft>
                <a:spcPts val="600"/>
              </a:spcAft>
              <a:buFont typeface="Arial" panose="020B0604020202020204" pitchFamily="34" charset="0"/>
              <a:buChar char="•"/>
            </a:pPr>
            <a:r>
              <a:rPr lang="cs-CZ"/>
              <a:t>Příprava účetní závěrky ke dni vypořádání (</a:t>
            </a:r>
            <a:r>
              <a:rPr lang="en-GB"/>
              <a:t>Closing Accounts</a:t>
            </a:r>
            <a:r>
              <a:rPr lang="cs-CZ"/>
              <a:t>)</a:t>
            </a:r>
          </a:p>
          <a:p>
            <a:pPr marL="171450" indent="-171450">
              <a:spcAft>
                <a:spcPts val="600"/>
              </a:spcAft>
              <a:buFont typeface="Arial" panose="020B0604020202020204" pitchFamily="34" charset="0"/>
              <a:buChar char="•"/>
            </a:pPr>
            <a:r>
              <a:rPr lang="cs-CZ"/>
              <a:t>Úpravy kupní ceny</a:t>
            </a:r>
          </a:p>
          <a:p>
            <a:pPr marL="171450" indent="-171450">
              <a:spcAft>
                <a:spcPts val="600"/>
              </a:spcAft>
              <a:buFont typeface="Arial" panose="020B0604020202020204" pitchFamily="34" charset="0"/>
              <a:buChar char="•"/>
            </a:pPr>
            <a:r>
              <a:rPr lang="cs-CZ"/>
              <a:t>Rozvazovací podmínky</a:t>
            </a:r>
          </a:p>
          <a:p>
            <a:pPr marL="171450" indent="-171450">
              <a:spcAft>
                <a:spcPts val="600"/>
              </a:spcAft>
              <a:buFont typeface="Arial" panose="020B0604020202020204" pitchFamily="34" charset="0"/>
              <a:buChar char="•"/>
            </a:pPr>
            <a:r>
              <a:rPr lang="cs-CZ"/>
              <a:t>„</a:t>
            </a:r>
            <a:r>
              <a:rPr lang="en-GB"/>
              <a:t>Post-merger integration</a:t>
            </a:r>
            <a:r>
              <a:rPr lang="cs-CZ"/>
              <a:t>“ (PMI)</a:t>
            </a:r>
          </a:p>
          <a:p>
            <a:pPr marL="171450" indent="-171450">
              <a:spcAft>
                <a:spcPts val="600"/>
              </a:spcAft>
              <a:buFont typeface="Arial" panose="020B0604020202020204" pitchFamily="34" charset="0"/>
              <a:buChar char="•"/>
            </a:pPr>
            <a:r>
              <a:rPr lang="cs-CZ"/>
              <a:t>Nároky z kupní smlouvy</a:t>
            </a:r>
          </a:p>
        </p:txBody>
      </p:sp>
      <p:sp>
        <p:nvSpPr>
          <p:cNvPr id="16" name="Content Placeholder 3"/>
          <p:cNvSpPr txBox="1">
            <a:spLocks/>
          </p:cNvSpPr>
          <p:nvPr/>
        </p:nvSpPr>
        <p:spPr>
          <a:xfrm>
            <a:off x="4844639" y="2814319"/>
            <a:ext cx="1965815" cy="323395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171450" indent="-171450">
              <a:spcAft>
                <a:spcPts val="600"/>
              </a:spcAft>
              <a:buFont typeface="Arial" panose="020B0604020202020204" pitchFamily="34" charset="0"/>
              <a:buChar char="•"/>
            </a:pPr>
            <a:r>
              <a:rPr lang="cs-CZ"/>
              <a:t>Převod vlastnictví podílů / akcií</a:t>
            </a:r>
          </a:p>
          <a:p>
            <a:pPr marL="171450" indent="-171450">
              <a:spcAft>
                <a:spcPts val="600"/>
              </a:spcAft>
              <a:buFont typeface="Arial" panose="020B0604020202020204" pitchFamily="34" charset="0"/>
              <a:buChar char="•"/>
            </a:pPr>
            <a:r>
              <a:rPr lang="cs-CZ"/>
              <a:t>Zaplacení kupní ceny</a:t>
            </a:r>
          </a:p>
          <a:p>
            <a:pPr marL="171450" indent="-171450">
              <a:spcAft>
                <a:spcPts val="600"/>
              </a:spcAft>
              <a:buFont typeface="Arial" panose="020B0604020202020204" pitchFamily="34" charset="0"/>
              <a:buChar char="•"/>
            </a:pPr>
            <a:r>
              <a:rPr lang="cs-CZ"/>
              <a:t>Změna orgánů Cílové společnosti</a:t>
            </a:r>
          </a:p>
          <a:p>
            <a:pPr marL="171450" indent="-171450">
              <a:spcAft>
                <a:spcPts val="600"/>
              </a:spcAft>
              <a:buFont typeface="Arial" panose="020B0604020202020204" pitchFamily="34" charset="0"/>
              <a:buChar char="•"/>
            </a:pPr>
            <a:r>
              <a:rPr lang="cs-CZ"/>
              <a:t>Refinancování</a:t>
            </a:r>
          </a:p>
          <a:p>
            <a:pPr marL="171450" indent="-171450">
              <a:spcAft>
                <a:spcPts val="600"/>
              </a:spcAft>
              <a:buFont typeface="Arial" panose="020B0604020202020204" pitchFamily="34" charset="0"/>
              <a:buChar char="•"/>
            </a:pPr>
            <a:r>
              <a:rPr lang="cs-CZ"/>
              <a:t>Řešení odpovědnosti původních členů orgánů</a:t>
            </a:r>
          </a:p>
        </p:txBody>
      </p:sp>
    </p:spTree>
    <p:extLst>
      <p:ext uri="{BB962C8B-B14F-4D97-AF65-F5344CB8AC3E}">
        <p14:creationId xmlns:p14="http://schemas.microsoft.com/office/powerpoint/2010/main" val="92648786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Odkládací podmínky (</a:t>
            </a:r>
            <a:r>
              <a:rPr lang="cs-CZ" err="1"/>
              <a:t>Condition</a:t>
            </a:r>
            <a:r>
              <a:rPr lang="cs-CZ"/>
              <a:t>/s Precedent – „CP“)</a:t>
            </a:r>
          </a:p>
        </p:txBody>
      </p:sp>
      <p:sp>
        <p:nvSpPr>
          <p:cNvPr id="2" name="Title 1"/>
          <p:cNvSpPr>
            <a:spLocks noGrp="1"/>
          </p:cNvSpPr>
          <p:nvPr>
            <p:ph type="title"/>
          </p:nvPr>
        </p:nvSpPr>
        <p:spPr/>
        <p:txBody>
          <a:bodyPr/>
          <a:lstStyle/>
          <a:p>
            <a:r>
              <a:rPr lang="cs-CZ" sz="2200" b="1"/>
              <a:t>SPA – Kontraktace, </a:t>
            </a:r>
            <a:r>
              <a:rPr lang="cs-CZ" sz="2200" b="1" err="1"/>
              <a:t>odkl</a:t>
            </a:r>
            <a:r>
              <a:rPr lang="cs-CZ" sz="2200" b="1"/>
              <a:t>. podmínky a vypořádání</a:t>
            </a:r>
            <a:endParaRPr lang="cs-CZ" b="1"/>
          </a:p>
        </p:txBody>
      </p:sp>
      <p:sp>
        <p:nvSpPr>
          <p:cNvPr id="3" name="Content Placeholder 2"/>
          <p:cNvSpPr>
            <a:spLocks noGrp="1"/>
          </p:cNvSpPr>
          <p:nvPr>
            <p:ph idx="1"/>
          </p:nvPr>
        </p:nvSpPr>
        <p:spPr/>
        <p:txBody>
          <a:bodyPr/>
          <a:lstStyle/>
          <a:p>
            <a:pPr marL="171450" indent="-171450">
              <a:buFont typeface="Arial" panose="020B0604020202020204" pitchFamily="34" charset="0"/>
              <a:buChar char="•"/>
            </a:pPr>
            <a:r>
              <a:rPr lang="cs-CZ" sz="1400"/>
              <a:t>§ 548 OZ: (1) Vznik, změnu nebo zánik práv lze vázat na splnění podmínky. Je-li zánik práva nebo povinnosti vázán na nemožnou podmínku, nepřihlíží se k ní. (2) Podmínka je odkládací, závisí-li na jejím splnění, zda právní následky jednání nastanou. Podmínka je rozvazovací, závisí-li na jejím splnění, zda právní následky již nastalé pominou.</a:t>
            </a:r>
          </a:p>
          <a:p>
            <a:pPr marL="171450" indent="-171450">
              <a:buFont typeface="Arial" panose="020B0604020202020204" pitchFamily="34" charset="0"/>
              <a:buChar char="•"/>
            </a:pPr>
            <a:r>
              <a:rPr lang="cs-CZ" sz="1400"/>
              <a:t>§ 549 OZ: (1) K splnění podmínky se nepřihlíží, způsobí-li její splnění záměrně osoba, která není oprávněna tak učinit a které je splnění podmínky na prospěch. (2) Zmaří-li záměrně, aniž je k tomu oprávněna, splnění podmínky strana, které je nesplnění podmínky na prospěch, považuje se podmínka za splněnou.</a:t>
            </a:r>
          </a:p>
          <a:p>
            <a:pPr marL="171450" indent="-171450">
              <a:buFont typeface="Arial" panose="020B0604020202020204" pitchFamily="34" charset="0"/>
              <a:buChar char="•"/>
            </a:pPr>
            <a:r>
              <a:rPr lang="cs-CZ" sz="1400"/>
              <a:t>Smyslem odkládacích podmínek je zavázat strany dokončit (vypořádat) transakci na základě splnění určitých odkládacích podmínek.</a:t>
            </a:r>
          </a:p>
          <a:p>
            <a:pPr marL="171450" indent="-171450">
              <a:buFont typeface="Arial" panose="020B0604020202020204" pitchFamily="34" charset="0"/>
              <a:buChar char="•"/>
            </a:pPr>
            <a:r>
              <a:rPr lang="cs-CZ" sz="1400"/>
              <a:t>Strana plnící podmínky (u některých může být nákladné – povolení spojení, </a:t>
            </a:r>
            <a:r>
              <a:rPr lang="cs-CZ" sz="1400" err="1"/>
              <a:t>carve-out</a:t>
            </a:r>
            <a:r>
              <a:rPr lang="cs-CZ" sz="1400"/>
              <a:t>, ošetření nálezů </a:t>
            </a:r>
            <a:r>
              <a:rPr lang="cs-CZ" sz="1400" err="1"/>
              <a:t>Due</a:t>
            </a:r>
            <a:r>
              <a:rPr lang="cs-CZ" sz="1400"/>
              <a:t> Diligence) má jistotu, že jejich splněním je druhá strana povinna transakci dokončit (vypořádat), přitom druhá strana má jistotu, že bez splnění podmínek k dokončení (vypořádání) nebude povinna.</a:t>
            </a:r>
          </a:p>
          <a:p>
            <a:pPr marL="171450" indent="-171450">
              <a:buFont typeface="Arial" panose="020B0604020202020204" pitchFamily="34" charset="0"/>
              <a:buChar char="•"/>
            </a:pPr>
            <a:r>
              <a:rPr lang="cs-CZ" sz="1400"/>
              <a:t>Kupní smlouvy konstruují </a:t>
            </a:r>
            <a:r>
              <a:rPr lang="cs-CZ" sz="1400" err="1"/>
              <a:t>CPs</a:t>
            </a:r>
            <a:r>
              <a:rPr lang="cs-CZ" sz="1400"/>
              <a:t> jako odkládací podmínky vzniku závazku převést podíl/akcie na kupujícího a zaplatit kupní cenu, nikoliv jako odkládací podmínky nabytí účinnosti samotného převodu vlastnického práva k podílu/akciím – ty nastávají příslušným jednáním při vypořádání.</a:t>
            </a:r>
          </a:p>
        </p:txBody>
      </p:sp>
    </p:spTree>
    <p:extLst>
      <p:ext uri="{BB962C8B-B14F-4D97-AF65-F5344CB8AC3E}">
        <p14:creationId xmlns:p14="http://schemas.microsoft.com/office/powerpoint/2010/main" val="157534118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Odkládací podmínky (</a:t>
            </a:r>
            <a:r>
              <a:rPr lang="cs-CZ" err="1"/>
              <a:t>Condition</a:t>
            </a:r>
            <a:r>
              <a:rPr lang="cs-CZ"/>
              <a:t>/s Precedent – „CP“)</a:t>
            </a:r>
          </a:p>
        </p:txBody>
      </p:sp>
      <p:sp>
        <p:nvSpPr>
          <p:cNvPr id="2" name="Title 1"/>
          <p:cNvSpPr>
            <a:spLocks noGrp="1"/>
          </p:cNvSpPr>
          <p:nvPr>
            <p:ph type="title"/>
          </p:nvPr>
        </p:nvSpPr>
        <p:spPr/>
        <p:txBody>
          <a:bodyPr/>
          <a:lstStyle/>
          <a:p>
            <a:r>
              <a:rPr lang="cs-CZ" sz="2200" b="1"/>
              <a:t>SPA – Kontraktace, </a:t>
            </a:r>
            <a:r>
              <a:rPr lang="cs-CZ" sz="2200" b="1" err="1"/>
              <a:t>odkl</a:t>
            </a:r>
            <a:r>
              <a:rPr lang="cs-CZ" sz="2200" b="1"/>
              <a:t>. podmínky a vypořádání</a:t>
            </a:r>
            <a:endParaRPr lang="cs-CZ" b="1"/>
          </a:p>
        </p:txBody>
      </p:sp>
      <p:sp>
        <p:nvSpPr>
          <p:cNvPr id="3" name="Content Placeholder 2"/>
          <p:cNvSpPr>
            <a:spLocks noGrp="1"/>
          </p:cNvSpPr>
          <p:nvPr>
            <p:ph idx="1"/>
          </p:nvPr>
        </p:nvSpPr>
        <p:spPr/>
        <p:txBody>
          <a:bodyPr/>
          <a:lstStyle/>
          <a:p>
            <a:r>
              <a:rPr lang="cs-CZ" sz="1400" b="1"/>
              <a:t>Podmínky plněné oběma stranami (společně či v součinnosti):</a:t>
            </a:r>
          </a:p>
          <a:p>
            <a:pPr marL="171450" indent="-171450">
              <a:buFont typeface="Arial" panose="020B0604020202020204" pitchFamily="34" charset="0"/>
              <a:buChar char="•"/>
            </a:pPr>
            <a:r>
              <a:rPr lang="cs-CZ" sz="1400"/>
              <a:t>Uzavření smlouvy o vázaném účtu</a:t>
            </a:r>
          </a:p>
          <a:p>
            <a:r>
              <a:rPr lang="cs-CZ" sz="1400" b="1"/>
              <a:t>Podmínky plněné Prodávajícím:</a:t>
            </a:r>
          </a:p>
          <a:p>
            <a:pPr marL="171450" indent="-171450">
              <a:buFont typeface="Arial" panose="020B0604020202020204" pitchFamily="34" charset="0"/>
              <a:buChar char="•"/>
            </a:pPr>
            <a:r>
              <a:rPr lang="cs-CZ" sz="1400"/>
              <a:t>Vyčlenění či jiné oddělení aktiv a pasiv (</a:t>
            </a:r>
            <a:r>
              <a:rPr lang="cs-CZ" sz="1400" err="1"/>
              <a:t>carve-out</a:t>
            </a:r>
            <a:r>
              <a:rPr lang="cs-CZ" sz="1400"/>
              <a:t>)</a:t>
            </a:r>
          </a:p>
          <a:p>
            <a:pPr marL="171450" indent="-171450">
              <a:buFont typeface="Arial" panose="020B0604020202020204" pitchFamily="34" charset="0"/>
              <a:buChar char="•"/>
            </a:pPr>
            <a:r>
              <a:rPr lang="cs-CZ" sz="1400"/>
              <a:t>Náprava problémů zjištěných v </a:t>
            </a:r>
            <a:r>
              <a:rPr lang="cs-CZ" sz="1400" err="1"/>
              <a:t>due</a:t>
            </a:r>
            <a:r>
              <a:rPr lang="cs-CZ" sz="1400"/>
              <a:t> diligence</a:t>
            </a:r>
          </a:p>
          <a:p>
            <a:pPr marL="171450" indent="-171450">
              <a:buFont typeface="Arial" panose="020B0604020202020204" pitchFamily="34" charset="0"/>
              <a:buChar char="•"/>
            </a:pPr>
            <a:r>
              <a:rPr lang="cs-CZ" sz="1400"/>
              <a:t>Další úkony / jednání (např. uzavření obchodních smluv, zrušení zatížení, …)</a:t>
            </a:r>
          </a:p>
          <a:p>
            <a:pPr marL="171450" indent="-171450">
              <a:buFont typeface="Arial" panose="020B0604020202020204" pitchFamily="34" charset="0"/>
              <a:buChar char="•"/>
            </a:pPr>
            <a:r>
              <a:rPr lang="cs-CZ" sz="1400"/>
              <a:t>Korporátní či bankovní souhlasy</a:t>
            </a:r>
          </a:p>
          <a:p>
            <a:r>
              <a:rPr lang="cs-CZ" sz="1400" b="1"/>
              <a:t>Podmínky plněné Kupujícím:</a:t>
            </a:r>
          </a:p>
          <a:p>
            <a:pPr marL="171450" indent="-171450">
              <a:buFont typeface="Arial" panose="020B0604020202020204" pitchFamily="34" charset="0"/>
              <a:buChar char="•"/>
            </a:pPr>
            <a:r>
              <a:rPr lang="cs-CZ" sz="1400"/>
              <a:t>Složit kupní cenu na vázaný účet (popř. zajistit externí financování)</a:t>
            </a:r>
          </a:p>
          <a:p>
            <a:pPr marL="171450" indent="-171450">
              <a:buFont typeface="Arial" panose="020B0604020202020204" pitchFamily="34" charset="0"/>
              <a:buChar char="•"/>
            </a:pPr>
            <a:r>
              <a:rPr lang="cs-CZ" sz="1400"/>
              <a:t>Získat povolení pro spojení soutěžitelů (součinnost prodávajícího)</a:t>
            </a:r>
          </a:p>
          <a:p>
            <a:pPr marL="171450" indent="-171450">
              <a:buFont typeface="Arial" panose="020B0604020202020204" pitchFamily="34" charset="0"/>
              <a:buChar char="•"/>
            </a:pPr>
            <a:r>
              <a:rPr lang="cs-CZ" sz="1400"/>
              <a:t>Korporátní souhlasy</a:t>
            </a:r>
          </a:p>
        </p:txBody>
      </p:sp>
    </p:spTree>
    <p:extLst>
      <p:ext uri="{BB962C8B-B14F-4D97-AF65-F5344CB8AC3E}">
        <p14:creationId xmlns:p14="http://schemas.microsoft.com/office/powerpoint/2010/main" val="404761535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Odkládací podmínky (</a:t>
            </a:r>
            <a:r>
              <a:rPr lang="cs-CZ" err="1"/>
              <a:t>Condition</a:t>
            </a:r>
            <a:r>
              <a:rPr lang="cs-CZ"/>
              <a:t>/s Precedent – „CP“)</a:t>
            </a:r>
          </a:p>
        </p:txBody>
      </p:sp>
      <p:sp>
        <p:nvSpPr>
          <p:cNvPr id="2" name="Title 1"/>
          <p:cNvSpPr>
            <a:spLocks noGrp="1"/>
          </p:cNvSpPr>
          <p:nvPr>
            <p:ph type="title"/>
          </p:nvPr>
        </p:nvSpPr>
        <p:spPr/>
        <p:txBody>
          <a:bodyPr/>
          <a:lstStyle/>
          <a:p>
            <a:r>
              <a:rPr lang="cs-CZ" sz="2200" b="1"/>
              <a:t>SPA – Kontraktace, </a:t>
            </a:r>
            <a:r>
              <a:rPr lang="cs-CZ" sz="2200" b="1" err="1"/>
              <a:t>odkl</a:t>
            </a:r>
            <a:r>
              <a:rPr lang="cs-CZ" sz="2200" b="1"/>
              <a:t>. podmínky a vypořádání</a:t>
            </a:r>
            <a:endParaRPr lang="cs-CZ" b="1"/>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cs-CZ" sz="1400"/>
              <a:t>Fikce splnění odkládací podmínky – předložení sjednaného dokumentu o splnění protistraně</a:t>
            </a:r>
          </a:p>
          <a:p>
            <a:pPr marL="285750" indent="-285750">
              <a:buFont typeface="Arial" panose="020B0604020202020204" pitchFamily="34" charset="0"/>
              <a:buChar char="•"/>
            </a:pPr>
            <a:r>
              <a:rPr lang="cs-CZ" sz="1400"/>
              <a:t>Odkládací podmínky formulovat pozitivně (nastane X)</a:t>
            </a:r>
          </a:p>
          <a:p>
            <a:pPr marL="285750" indent="-285750">
              <a:buFont typeface="Arial" panose="020B0604020202020204" pitchFamily="34" charset="0"/>
              <a:buChar char="•"/>
            </a:pPr>
            <a:r>
              <a:rPr lang="cs-CZ" sz="1400"/>
              <a:t>Pokud je určitá odkládací podmínka věcně negativní (nenastane X), může představovat problém s objektivním prokázáním splnění podmínky. Potom lze konvertovat na pozitivní (nastane opak X) nebo sjednat fikci splnění, např.:</a:t>
            </a:r>
          </a:p>
          <a:p>
            <a:pPr marL="520944" lvl="2" indent="-285750"/>
            <a:r>
              <a:rPr lang="cs-CZ" sz="1400"/>
              <a:t>Odkládací podmínka: </a:t>
            </a:r>
          </a:p>
          <a:p>
            <a:pPr lvl="2" indent="0">
              <a:buNone/>
            </a:pPr>
            <a:r>
              <a:rPr lang="cs-CZ" sz="1400" i="1"/>
              <a:t>„Prodávající zajistí, že (do dne vypořádání) nedojde k zániku smlouvy ABC.“</a:t>
            </a:r>
          </a:p>
          <a:p>
            <a:pPr lvl="2" indent="0">
              <a:buNone/>
            </a:pPr>
            <a:r>
              <a:rPr lang="cs-CZ" sz="1400"/>
              <a:t>Bude problematické, jak prodávající prokáže, neboť o </a:t>
            </a:r>
            <a:r>
              <a:rPr lang="cs-CZ" sz="1400" err="1"/>
              <a:t>nezaniknutí</a:t>
            </a:r>
            <a:r>
              <a:rPr lang="cs-CZ" sz="1400"/>
              <a:t> nebude průkazný dokument. Lze sjednat následující fikci, kdy musí naopak protistrana (v jejímž zájmu má být podmínka splněna) prokázat opak.</a:t>
            </a:r>
          </a:p>
          <a:p>
            <a:pPr marL="520944" lvl="2" indent="-285750"/>
            <a:r>
              <a:rPr lang="cs-CZ" sz="1400"/>
              <a:t>Stejná odkládací podmínka s fikcí: </a:t>
            </a:r>
          </a:p>
          <a:p>
            <a:pPr lvl="2" indent="0">
              <a:buNone/>
            </a:pPr>
            <a:r>
              <a:rPr lang="cs-CZ" sz="1400" i="1"/>
              <a:t>„Prodávající zajistí, že (do dne vypořádání) nedojde k zániku smlouvy ABC; tato podmínka se považuje za splněnou nepředloží-li nejpozději v den bezprostředně předcházející dni vypořádání Kupující Prodávajícímu listinu </a:t>
            </a:r>
            <a:r>
              <a:rPr lang="en-US" sz="1400" i="1"/>
              <a:t>[…] </a:t>
            </a:r>
            <a:r>
              <a:rPr lang="cs-CZ" sz="1400" i="1"/>
              <a:t>osvědčující zánik smlouvy ABC.“</a:t>
            </a:r>
          </a:p>
          <a:p>
            <a:pPr marL="285750" indent="-285750">
              <a:buFont typeface="Arial" panose="020B0604020202020204" pitchFamily="34" charset="0"/>
              <a:buChar char="•"/>
            </a:pPr>
            <a:endParaRPr lang="cs-CZ" sz="1400"/>
          </a:p>
          <a:p>
            <a:pPr marL="285750" indent="-285750">
              <a:buFont typeface="Arial" panose="020B0604020202020204" pitchFamily="34" charset="0"/>
              <a:buChar char="•"/>
            </a:pPr>
            <a:endParaRPr lang="cs-CZ" sz="1400"/>
          </a:p>
        </p:txBody>
      </p:sp>
    </p:spTree>
    <p:extLst>
      <p:ext uri="{BB962C8B-B14F-4D97-AF65-F5344CB8AC3E}">
        <p14:creationId xmlns:p14="http://schemas.microsoft.com/office/powerpoint/2010/main" val="34974387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Odkládací podmínky (</a:t>
            </a:r>
            <a:r>
              <a:rPr lang="cs-CZ" err="1"/>
              <a:t>Condition</a:t>
            </a:r>
            <a:r>
              <a:rPr lang="cs-CZ"/>
              <a:t>/s Precedent – „CP“)</a:t>
            </a:r>
          </a:p>
        </p:txBody>
      </p:sp>
      <p:sp>
        <p:nvSpPr>
          <p:cNvPr id="2" name="Title 1"/>
          <p:cNvSpPr>
            <a:spLocks noGrp="1"/>
          </p:cNvSpPr>
          <p:nvPr>
            <p:ph type="title"/>
          </p:nvPr>
        </p:nvSpPr>
        <p:spPr/>
        <p:txBody>
          <a:bodyPr/>
          <a:lstStyle/>
          <a:p>
            <a:r>
              <a:rPr lang="cs-CZ" sz="2200" b="1"/>
              <a:t>SPA – Kontraktace, </a:t>
            </a:r>
            <a:r>
              <a:rPr lang="cs-CZ" sz="2200" b="1" err="1"/>
              <a:t>odkl</a:t>
            </a:r>
            <a:r>
              <a:rPr lang="cs-CZ" sz="2200" b="1"/>
              <a:t>. podmínky a vypořádání</a:t>
            </a:r>
            <a:endParaRPr lang="cs-CZ" b="1"/>
          </a:p>
        </p:txBody>
      </p:sp>
      <p:sp>
        <p:nvSpPr>
          <p:cNvPr id="3" name="Content Placeholder 2"/>
          <p:cNvSpPr>
            <a:spLocks noGrp="1"/>
          </p:cNvSpPr>
          <p:nvPr>
            <p:ph idx="1"/>
          </p:nvPr>
        </p:nvSpPr>
        <p:spPr/>
        <p:txBody>
          <a:bodyPr/>
          <a:lstStyle/>
          <a:p>
            <a:r>
              <a:rPr lang="cs-CZ" sz="1400" b="1"/>
              <a:t>Judikatura</a:t>
            </a:r>
          </a:p>
          <a:p>
            <a:r>
              <a:rPr lang="cs-CZ" sz="1400"/>
              <a:t>Nejvyšší soud ČR, 33 Odo 753/2004 (Důsledky nesplnitelnosti odkládací podmínky)</a:t>
            </a:r>
          </a:p>
          <a:p>
            <a:pPr lvl="2"/>
            <a:r>
              <a:rPr lang="cs-CZ" i="1"/>
              <a:t>Závisí-li skutečnost, zda nastanou právní následky úkonu, na splnění podmínky, která je nemožná (nesplnitelná), je právní úkon jako celek neplatný.</a:t>
            </a:r>
          </a:p>
          <a:p>
            <a:r>
              <a:rPr lang="cs-CZ" sz="1400"/>
              <a:t>Nejvyšší soud ČR, 32 </a:t>
            </a:r>
            <a:r>
              <a:rPr lang="cs-CZ" sz="1400" err="1"/>
              <a:t>Cdo</a:t>
            </a:r>
            <a:r>
              <a:rPr lang="cs-CZ" sz="1400"/>
              <a:t> 1635/2011 (Platnost právního úkonu a splnění sjednané podmínky)</a:t>
            </a:r>
          </a:p>
          <a:p>
            <a:pPr lvl="2"/>
            <a:r>
              <a:rPr lang="cs-CZ" i="1"/>
              <a:t>Podmínky, na jejichž splnění váží účastníci právního úkonu vznik, změnu nebo zánik práva či povinnosti, „nepodmiňují“ platnost právního úkonu, nýbrž pouze to, zda právní následky úkonu nastanou (při splnění odkládací podmínky), resp. zda následky již nastalé pominou (při splnění rozvazovací podmínky). Na splnění sjednané podmínky tak nezávisí platnost právního úkonu (smlouvy), jak nesprávně dovodil odvolací soud, nýbrž pouze to, zda jeho právní následky (účinky) nastanou či pominou.</a:t>
            </a:r>
          </a:p>
          <a:p>
            <a:pPr lvl="2"/>
            <a:r>
              <a:rPr lang="cs-CZ" i="1"/>
              <a:t>Nemožnost podmínky odkládací zákonodárce neupravuje. Proto je třeba hledat řešení výkladem, který vychází z podstaty právního jednání a účelu institutu podmínky. Přitom je třeba rozlišovat mezi počáteční nemožností podmínky a podmínkou, jejíž nemožnost nastane dodatečně (tedy po platném vzniku právního jednání, které podmiňuje). Počáteční nemožnost podmínky znamená neplatnost právního jednání, které je na podmínce závislé. Pokud se podmínka stane nemožnou v případě již platného vzniku právního jednání, které je schopno vyvolat vznik práv a povinností, platí, že k takové podmínce se od zjištění její nemožnosti nepřihlíží a právní jednání se stává (nepodmíněně) účinným.</a:t>
            </a:r>
          </a:p>
          <a:p>
            <a:endParaRPr lang="cs-CZ"/>
          </a:p>
        </p:txBody>
      </p:sp>
    </p:spTree>
    <p:extLst>
      <p:ext uri="{BB962C8B-B14F-4D97-AF65-F5344CB8AC3E}">
        <p14:creationId xmlns:p14="http://schemas.microsoft.com/office/powerpoint/2010/main" val="377856320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Časté koncepce předcházející vypořádání</a:t>
            </a:r>
          </a:p>
        </p:txBody>
      </p:sp>
      <p:sp>
        <p:nvSpPr>
          <p:cNvPr id="2" name="Title 1"/>
          <p:cNvSpPr>
            <a:spLocks noGrp="1"/>
          </p:cNvSpPr>
          <p:nvPr>
            <p:ph type="title"/>
          </p:nvPr>
        </p:nvSpPr>
        <p:spPr/>
        <p:txBody>
          <a:bodyPr/>
          <a:lstStyle/>
          <a:p>
            <a:r>
              <a:rPr lang="cs-CZ" sz="2200" b="1"/>
              <a:t>SPA – Kontraktace, </a:t>
            </a:r>
            <a:r>
              <a:rPr lang="cs-CZ" sz="2200" b="1" err="1"/>
              <a:t>odkl</a:t>
            </a:r>
            <a:r>
              <a:rPr lang="cs-CZ" sz="2200" b="1"/>
              <a:t>. podmínky a vypořádání</a:t>
            </a:r>
            <a:endParaRPr lang="cs-CZ" b="1"/>
          </a:p>
        </p:txBody>
      </p:sp>
      <p:sp>
        <p:nvSpPr>
          <p:cNvPr id="3" name="Content Placeholder 2"/>
          <p:cNvSpPr>
            <a:spLocks noGrp="1"/>
          </p:cNvSpPr>
          <p:nvPr>
            <p:ph idx="1"/>
          </p:nvPr>
        </p:nvSpPr>
        <p:spPr/>
        <p:txBody>
          <a:bodyPr/>
          <a:lstStyle/>
          <a:p>
            <a:pPr lvl="1"/>
            <a:r>
              <a:rPr lang="en-GB" sz="1600" b="1"/>
              <a:t>Long-Stop Date</a:t>
            </a:r>
            <a:r>
              <a:rPr lang="en-GB" sz="1600"/>
              <a:t> </a:t>
            </a:r>
            <a:r>
              <a:rPr lang="cs-CZ" sz="1600"/>
              <a:t>(lhůta pro splnění </a:t>
            </a:r>
            <a:r>
              <a:rPr lang="cs-CZ" sz="1600" err="1"/>
              <a:t>CPs</a:t>
            </a:r>
            <a:r>
              <a:rPr lang="cs-CZ" sz="1600"/>
              <a:t>, při marném uplynutí odstoupení od SPA či automatický zánik)</a:t>
            </a:r>
          </a:p>
          <a:p>
            <a:pPr lvl="1"/>
            <a:r>
              <a:rPr lang="cs-CZ" sz="1600" b="1"/>
              <a:t>Podstatná nepříznivá změna</a:t>
            </a:r>
            <a:r>
              <a:rPr lang="en-GB" sz="1600" b="1"/>
              <a:t> </a:t>
            </a:r>
            <a:r>
              <a:rPr lang="en-GB" sz="1600"/>
              <a:t>(Material Adverse Change – „</a:t>
            </a:r>
            <a:r>
              <a:rPr lang="en-GB" sz="1600" b="1"/>
              <a:t>MAC</a:t>
            </a:r>
            <a:r>
              <a:rPr lang="en-GB" sz="1600"/>
              <a:t>“):</a:t>
            </a:r>
          </a:p>
          <a:p>
            <a:pPr lvl="2"/>
            <a:r>
              <a:rPr lang="cs-CZ" sz="1600"/>
              <a:t>Událost s negativním dopadem na Target</a:t>
            </a:r>
          </a:p>
          <a:p>
            <a:pPr lvl="2"/>
            <a:r>
              <a:rPr lang="cs-CZ" sz="1600"/>
              <a:t>Skutkové okolnosti a hodnotová kritéria</a:t>
            </a:r>
          </a:p>
          <a:p>
            <a:pPr lvl="2"/>
            <a:r>
              <a:rPr lang="cs-CZ" sz="1600"/>
              <a:t>Referenční období proti kterému se dopad hodnotí (např. oproti poslednímu skončenému účetnímu období, …)</a:t>
            </a:r>
          </a:p>
          <a:p>
            <a:pPr lvl="2"/>
            <a:r>
              <a:rPr lang="cs-CZ" sz="1600"/>
              <a:t>Vliv znalosti / vědomí kupujícího a předvídatelnost, podnikatelské riziko</a:t>
            </a:r>
          </a:p>
          <a:p>
            <a:pPr lvl="2"/>
            <a:r>
              <a:rPr lang="cs-CZ" sz="1600"/>
              <a:t>Změna právních předpisů, podmínek trhu, ekonomiky, další mimořádné události</a:t>
            </a:r>
          </a:p>
          <a:p>
            <a:pPr lvl="2"/>
            <a:r>
              <a:rPr lang="cs-CZ" sz="1600"/>
              <a:t>Vztah k příležitostem a plánům </a:t>
            </a:r>
            <a:r>
              <a:rPr lang="cs-CZ" sz="1600" err="1"/>
              <a:t>Targetu</a:t>
            </a:r>
            <a:endParaRPr lang="cs-CZ" sz="1600"/>
          </a:p>
          <a:p>
            <a:pPr lvl="1"/>
            <a:r>
              <a:rPr lang="en-GB" sz="1600" b="1"/>
              <a:t>Disclosure Letter</a:t>
            </a:r>
            <a:r>
              <a:rPr lang="cs-CZ" sz="1600"/>
              <a:t> – prodávající (po </a:t>
            </a:r>
            <a:r>
              <a:rPr lang="cs-CZ" sz="1600" err="1"/>
              <a:t>due</a:t>
            </a:r>
            <a:r>
              <a:rPr lang="cs-CZ" sz="1600"/>
              <a:t> diligence) výslovně upozorňuje na (potenciální) vady </a:t>
            </a:r>
            <a:r>
              <a:rPr lang="cs-CZ" sz="1600" err="1"/>
              <a:t>Targetu</a:t>
            </a:r>
            <a:r>
              <a:rPr lang="cs-CZ" sz="1600"/>
              <a:t> a zbavuje se odpovědnosti. Pokud SPA </a:t>
            </a:r>
            <a:r>
              <a:rPr lang="cs-CZ" sz="1600" err="1"/>
              <a:t>umoňuje</a:t>
            </a:r>
            <a:r>
              <a:rPr lang="cs-CZ" sz="1600"/>
              <a:t> i mezi podpisem a vypořádáním, nutno ošetřit rizika kupujícího (finanční kompenzace / úprava kupní ceny, odstoupení od SPA)</a:t>
            </a:r>
            <a:endParaRPr lang="en-GB" sz="1600"/>
          </a:p>
        </p:txBody>
      </p:sp>
    </p:spTree>
    <p:extLst>
      <p:ext uri="{BB962C8B-B14F-4D97-AF65-F5344CB8AC3E}">
        <p14:creationId xmlns:p14="http://schemas.microsoft.com/office/powerpoint/2010/main" val="311320267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cs-CZ"/>
          </a:p>
        </p:txBody>
      </p:sp>
      <p:sp>
        <p:nvSpPr>
          <p:cNvPr id="2" name="Title 1"/>
          <p:cNvSpPr>
            <a:spLocks noGrp="1"/>
          </p:cNvSpPr>
          <p:nvPr>
            <p:ph type="title"/>
          </p:nvPr>
        </p:nvSpPr>
        <p:spPr/>
        <p:txBody>
          <a:bodyPr/>
          <a:lstStyle/>
          <a:p>
            <a:r>
              <a:rPr lang="en-US" sz="2400" b="1"/>
              <a:t>O</a:t>
            </a:r>
            <a:r>
              <a:rPr lang="cs-CZ" sz="2400" b="1" err="1"/>
              <a:t>snova</a:t>
            </a:r>
            <a:r>
              <a:rPr lang="cs-CZ" sz="2400" b="1"/>
              <a:t> semináře</a:t>
            </a:r>
            <a:endParaRPr lang="cs-CZ" b="1"/>
          </a:p>
        </p:txBody>
      </p:sp>
      <p:sp>
        <p:nvSpPr>
          <p:cNvPr id="3" name="Content Placeholder 2"/>
          <p:cNvSpPr>
            <a:spLocks noGrp="1"/>
          </p:cNvSpPr>
          <p:nvPr>
            <p:ph idx="1"/>
          </p:nvPr>
        </p:nvSpPr>
        <p:spPr/>
        <p:txBody>
          <a:bodyPr/>
          <a:lstStyle/>
          <a:p>
            <a:pPr marL="0" lvl="1" indent="0">
              <a:buNone/>
            </a:pPr>
            <a:r>
              <a:rPr lang="cs-CZ" sz="1800" b="1"/>
              <a:t>Kupní smlouva při akvizičních transakcích (SPA):</a:t>
            </a:r>
          </a:p>
          <a:p>
            <a:pPr marL="342900" lvl="1" indent="-342900">
              <a:buFont typeface="+mj-lt"/>
              <a:buAutoNum type="arabicPeriod"/>
            </a:pPr>
            <a:r>
              <a:rPr lang="cs-CZ" sz="1800" b="1"/>
              <a:t>Obecné principy a interpretace</a:t>
            </a:r>
          </a:p>
          <a:p>
            <a:pPr marL="361950" lvl="1" indent="-361950">
              <a:buFont typeface="+mj-lt"/>
              <a:buAutoNum type="arabicPeriod"/>
            </a:pPr>
            <a:r>
              <a:rPr lang="cs-CZ" sz="1800" b="1"/>
              <a:t>Kontraktace, odkládací podmínky a vypořádání</a:t>
            </a:r>
          </a:p>
          <a:p>
            <a:pPr marL="361950" lvl="1" indent="-361950">
              <a:buFont typeface="+mj-lt"/>
              <a:buAutoNum type="arabicPeriod"/>
            </a:pPr>
            <a:endParaRPr lang="cs-CZ" sz="1800" b="1"/>
          </a:p>
        </p:txBody>
      </p:sp>
    </p:spTree>
    <p:extLst>
      <p:ext uri="{BB962C8B-B14F-4D97-AF65-F5344CB8AC3E}">
        <p14:creationId xmlns:p14="http://schemas.microsoft.com/office/powerpoint/2010/main" val="123657833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err="1"/>
              <a:t>Actions</a:t>
            </a:r>
            <a:r>
              <a:rPr lang="cs-CZ"/>
              <a:t> </a:t>
            </a:r>
            <a:r>
              <a:rPr lang="cs-CZ" err="1"/>
              <a:t>pending</a:t>
            </a:r>
            <a:r>
              <a:rPr lang="cs-CZ"/>
              <a:t> </a:t>
            </a:r>
            <a:r>
              <a:rPr lang="cs-CZ" err="1"/>
              <a:t>Closing</a:t>
            </a:r>
            <a:endParaRPr lang="cs-CZ"/>
          </a:p>
        </p:txBody>
      </p:sp>
      <p:sp>
        <p:nvSpPr>
          <p:cNvPr id="2" name="Title 1"/>
          <p:cNvSpPr>
            <a:spLocks noGrp="1"/>
          </p:cNvSpPr>
          <p:nvPr>
            <p:ph type="title"/>
          </p:nvPr>
        </p:nvSpPr>
        <p:spPr/>
        <p:txBody>
          <a:bodyPr/>
          <a:lstStyle/>
          <a:p>
            <a:r>
              <a:rPr lang="cs-CZ" sz="2200" b="1"/>
              <a:t>SPA – Kontraktace, </a:t>
            </a:r>
            <a:r>
              <a:rPr lang="cs-CZ" sz="2200" b="1" err="1"/>
              <a:t>odkl</a:t>
            </a:r>
            <a:r>
              <a:rPr lang="cs-CZ" sz="2200" b="1"/>
              <a:t>. podmínky a vypořádání</a:t>
            </a:r>
            <a:endParaRPr lang="cs-CZ" b="1"/>
          </a:p>
        </p:txBody>
      </p:sp>
      <p:sp>
        <p:nvSpPr>
          <p:cNvPr id="3" name="Content Placeholder 2"/>
          <p:cNvSpPr>
            <a:spLocks noGrp="1"/>
          </p:cNvSpPr>
          <p:nvPr>
            <p:ph idx="1"/>
          </p:nvPr>
        </p:nvSpPr>
        <p:spPr/>
        <p:txBody>
          <a:bodyPr/>
          <a:lstStyle/>
          <a:p>
            <a:pPr lvl="1"/>
            <a:r>
              <a:rPr lang="cs-CZ" sz="1600" b="1"/>
              <a:t>Omezení prodávajícího mezi podpisem a vypořádáním - „</a:t>
            </a:r>
            <a:r>
              <a:rPr lang="cs-CZ" sz="1600" b="1" err="1"/>
              <a:t>pre-closing</a:t>
            </a:r>
            <a:r>
              <a:rPr lang="cs-CZ" sz="1600" b="1"/>
              <a:t> (</a:t>
            </a:r>
            <a:r>
              <a:rPr lang="cs-CZ" sz="1600" b="1" err="1"/>
              <a:t>restrictive</a:t>
            </a:r>
            <a:r>
              <a:rPr lang="cs-CZ" sz="1600" b="1"/>
              <a:t>) </a:t>
            </a:r>
            <a:r>
              <a:rPr lang="cs-CZ" sz="1600" b="1" err="1"/>
              <a:t>covenants</a:t>
            </a:r>
            <a:r>
              <a:rPr lang="cs-CZ" sz="1600" b="1"/>
              <a:t>“</a:t>
            </a:r>
          </a:p>
          <a:p>
            <a:pPr lvl="2"/>
            <a:r>
              <a:rPr lang="cs-CZ" sz="1600"/>
              <a:t>Zajištění rizik kupujícího, který je zavázán vypořádat transakci, ale zatím nemá kontrolu nad řízením </a:t>
            </a:r>
            <a:r>
              <a:rPr lang="cs-CZ" sz="1600" err="1"/>
              <a:t>Targetu</a:t>
            </a:r>
            <a:endParaRPr lang="cs-CZ" sz="1600"/>
          </a:p>
          <a:p>
            <a:pPr lvl="2"/>
            <a:r>
              <a:rPr lang="cs-CZ" sz="1600"/>
              <a:t>Omezení na běžný provoz </a:t>
            </a:r>
            <a:r>
              <a:rPr lang="cs-CZ" sz="1600" err="1"/>
              <a:t>Targetu</a:t>
            </a:r>
            <a:r>
              <a:rPr lang="cs-CZ" sz="1600"/>
              <a:t> jako doposud</a:t>
            </a:r>
          </a:p>
          <a:p>
            <a:pPr lvl="2"/>
            <a:r>
              <a:rPr lang="cs-CZ" sz="1600"/>
              <a:t>Výslovné vyloučení určitých transakcí (finanční dluhy, dividendy, korporátní změny, zatížení podílů/akcií či majetku, ručení, investice či </a:t>
            </a:r>
            <a:r>
              <a:rPr lang="cs-CZ" sz="1600" err="1"/>
              <a:t>divestice</a:t>
            </a:r>
            <a:r>
              <a:rPr lang="cs-CZ" sz="1600"/>
              <a:t>, klíčoví zaměstnanci, odměňování, …)</a:t>
            </a:r>
          </a:p>
          <a:p>
            <a:pPr lvl="2"/>
            <a:r>
              <a:rPr lang="cs-CZ" sz="1600"/>
              <a:t>Informační povinnosti prodávajícího a monitoring či schvalování kupujícím</a:t>
            </a:r>
          </a:p>
          <a:p>
            <a:pPr lvl="2"/>
            <a:r>
              <a:rPr lang="cs-CZ" sz="1600"/>
              <a:t>Postihy za porušení (finanční kompenzace / úprava kupní ceny, odstoupení od SPA)</a:t>
            </a:r>
          </a:p>
          <a:p>
            <a:pPr lvl="2"/>
            <a:r>
              <a:rPr lang="cs-CZ" sz="1600"/>
              <a:t>Pozor na konflikt s anti-monopolními pravidly</a:t>
            </a:r>
          </a:p>
        </p:txBody>
      </p:sp>
    </p:spTree>
    <p:extLst>
      <p:ext uri="{BB962C8B-B14F-4D97-AF65-F5344CB8AC3E}">
        <p14:creationId xmlns:p14="http://schemas.microsoft.com/office/powerpoint/2010/main" val="256039494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Vypořádání (</a:t>
            </a:r>
            <a:r>
              <a:rPr lang="cs-CZ" err="1"/>
              <a:t>Closing</a:t>
            </a:r>
            <a:r>
              <a:rPr lang="cs-CZ"/>
              <a:t>)</a:t>
            </a:r>
          </a:p>
        </p:txBody>
      </p:sp>
      <p:sp>
        <p:nvSpPr>
          <p:cNvPr id="2" name="Title 1"/>
          <p:cNvSpPr>
            <a:spLocks noGrp="1"/>
          </p:cNvSpPr>
          <p:nvPr>
            <p:ph type="title"/>
          </p:nvPr>
        </p:nvSpPr>
        <p:spPr/>
        <p:txBody>
          <a:bodyPr/>
          <a:lstStyle/>
          <a:p>
            <a:r>
              <a:rPr lang="cs-CZ" sz="2200" b="1"/>
              <a:t>SPA – Kontraktace, </a:t>
            </a:r>
            <a:r>
              <a:rPr lang="cs-CZ" sz="2200" b="1" err="1"/>
              <a:t>odkl</a:t>
            </a:r>
            <a:r>
              <a:rPr lang="cs-CZ" sz="2200" b="1"/>
              <a:t>. podmínky a vypořádání</a:t>
            </a:r>
            <a:endParaRPr lang="cs-CZ" b="1"/>
          </a:p>
        </p:txBody>
      </p:sp>
      <p:sp>
        <p:nvSpPr>
          <p:cNvPr id="3" name="Content Placeholder 2"/>
          <p:cNvSpPr>
            <a:spLocks noGrp="1"/>
          </p:cNvSpPr>
          <p:nvPr>
            <p:ph idx="1"/>
          </p:nvPr>
        </p:nvSpPr>
        <p:spPr/>
        <p:txBody>
          <a:bodyPr/>
          <a:lstStyle/>
          <a:p>
            <a:pPr lvl="1"/>
            <a:r>
              <a:rPr lang="cs-CZ" sz="1600"/>
              <a:t>Zpravidla přesně stanovený den (a čas) a místo dle SPA</a:t>
            </a:r>
          </a:p>
          <a:p>
            <a:pPr lvl="1"/>
            <a:r>
              <a:rPr lang="cs-CZ" sz="1600"/>
              <a:t>Vazba na „</a:t>
            </a:r>
            <a:r>
              <a:rPr lang="cs-CZ" sz="1600" err="1"/>
              <a:t>closing</a:t>
            </a:r>
            <a:r>
              <a:rPr lang="cs-CZ" sz="1600"/>
              <a:t> </a:t>
            </a:r>
            <a:r>
              <a:rPr lang="cs-CZ" sz="1600" err="1"/>
              <a:t>accounts</a:t>
            </a:r>
            <a:r>
              <a:rPr lang="cs-CZ" sz="1600"/>
              <a:t>“ – konec kalendářního měsíce</a:t>
            </a:r>
          </a:p>
          <a:p>
            <a:pPr lvl="1"/>
            <a:r>
              <a:rPr lang="cs-CZ" sz="1600"/>
              <a:t>Přesně stanovený postup kroků a dokumentů</a:t>
            </a:r>
          </a:p>
          <a:p>
            <a:pPr lvl="2"/>
            <a:r>
              <a:rPr lang="cs-CZ" sz="1600"/>
              <a:t>Potvrzení splnění odkládacích podmínek (popř. vzdání se)</a:t>
            </a:r>
          </a:p>
          <a:p>
            <a:pPr lvl="2"/>
            <a:r>
              <a:rPr lang="cs-CZ" sz="1600"/>
              <a:t>Převodní instrument (dokument) – převod podílu / akcií (samotný akt nebo stvrzení přechodu vlastnictví na základě SPA)</a:t>
            </a:r>
          </a:p>
          <a:p>
            <a:pPr lvl="2"/>
            <a:r>
              <a:rPr lang="cs-CZ" sz="1600"/>
              <a:t>Kroky související s financováním (refinancování dluhu </a:t>
            </a:r>
            <a:r>
              <a:rPr lang="cs-CZ" sz="1600" err="1"/>
              <a:t>Targetu</a:t>
            </a:r>
            <a:r>
              <a:rPr lang="cs-CZ" sz="1600"/>
              <a:t>, popř. financování transakce/kupní ceny včetně zajištění)</a:t>
            </a:r>
          </a:p>
          <a:p>
            <a:pPr lvl="2"/>
            <a:r>
              <a:rPr lang="cs-CZ" sz="1600"/>
              <a:t>Vypořádání kupní ceny (popř. základní složky kupní ceny) – vázaný účet (</a:t>
            </a:r>
            <a:r>
              <a:rPr lang="cs-CZ" sz="1600" err="1"/>
              <a:t>escrow</a:t>
            </a:r>
            <a:r>
              <a:rPr lang="cs-CZ" sz="1600"/>
              <a:t>) nebo přímá platba proti převodnímu instrumentu</a:t>
            </a:r>
          </a:p>
          <a:p>
            <a:pPr lvl="2"/>
            <a:r>
              <a:rPr lang="cs-CZ" sz="1600"/>
              <a:t>Změna managementu (obsazení statutárního a dozorčího orgánu)</a:t>
            </a:r>
          </a:p>
          <a:p>
            <a:pPr lvl="2"/>
            <a:r>
              <a:rPr lang="cs-CZ" sz="1600"/>
              <a:t>Uzavření dalších dokumentů (SHA, komerční smlouvy, …)</a:t>
            </a:r>
          </a:p>
          <a:p>
            <a:pPr lvl="1"/>
            <a:r>
              <a:rPr lang="cs-CZ" sz="1600"/>
              <a:t>Přerušení / odložení vypořádání</a:t>
            </a:r>
          </a:p>
        </p:txBody>
      </p:sp>
    </p:spTree>
    <p:extLst>
      <p:ext uri="{BB962C8B-B14F-4D97-AF65-F5344CB8AC3E}">
        <p14:creationId xmlns:p14="http://schemas.microsoft.com/office/powerpoint/2010/main" val="67601615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6BC2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8" y="1705669"/>
            <a:ext cx="7905750" cy="1592403"/>
          </a:xfrm>
        </p:spPr>
        <p:txBody>
          <a:bodyPr/>
          <a:lstStyle/>
          <a:p>
            <a:r>
              <a:rPr lang="cs-CZ" dirty="0"/>
              <a:t>Zadání samostatné domácí práce</a:t>
            </a:r>
            <a:endParaRPr lang="en-US" dirty="0"/>
          </a:p>
        </p:txBody>
      </p:sp>
      <p:sp>
        <p:nvSpPr>
          <p:cNvPr id="4" name="Text Placeholder 2">
            <a:extLst>
              <a:ext uri="{FF2B5EF4-FFF2-40B4-BE49-F238E27FC236}">
                <a16:creationId xmlns:a16="http://schemas.microsoft.com/office/drawing/2014/main" id="{502A00BA-8C37-472F-8C65-9A4EF766A9F4}"/>
              </a:ext>
            </a:extLst>
          </p:cNvPr>
          <p:cNvSpPr>
            <a:spLocks noGrp="1"/>
          </p:cNvSpPr>
          <p:nvPr>
            <p:ph type="body" idx="1"/>
          </p:nvPr>
        </p:nvSpPr>
        <p:spPr>
          <a:xfrm>
            <a:off x="376238" y="3429000"/>
            <a:ext cx="7905750" cy="1566532"/>
          </a:xfrm>
        </p:spPr>
        <p:txBody>
          <a:bodyPr/>
          <a:lstStyle/>
          <a:p>
            <a:endParaRPr lang="it-IT" sz="3200" dirty="0">
              <a:ea typeface="Verdana"/>
              <a:cs typeface="Verdana"/>
            </a:endParaRPr>
          </a:p>
        </p:txBody>
      </p:sp>
    </p:spTree>
    <p:extLst>
      <p:ext uri="{BB962C8B-B14F-4D97-AF65-F5344CB8AC3E}">
        <p14:creationId xmlns:p14="http://schemas.microsoft.com/office/powerpoint/2010/main" val="264535380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Vypořádání (</a:t>
            </a:r>
            <a:r>
              <a:rPr lang="cs-CZ" err="1"/>
              <a:t>Closing</a:t>
            </a:r>
            <a:r>
              <a:rPr lang="cs-CZ"/>
              <a:t>)</a:t>
            </a:r>
          </a:p>
        </p:txBody>
      </p:sp>
      <p:sp>
        <p:nvSpPr>
          <p:cNvPr id="2" name="Title 1"/>
          <p:cNvSpPr>
            <a:spLocks noGrp="1"/>
          </p:cNvSpPr>
          <p:nvPr>
            <p:ph type="title"/>
          </p:nvPr>
        </p:nvSpPr>
        <p:spPr/>
        <p:txBody>
          <a:bodyPr/>
          <a:lstStyle/>
          <a:p>
            <a:r>
              <a:rPr lang="cs-CZ" sz="2200" b="1">
                <a:ea typeface="+mj-lt"/>
                <a:cs typeface="+mj-lt"/>
              </a:rPr>
              <a:t>Zadání samostatné práce</a:t>
            </a:r>
            <a:endParaRPr lang="cs-CZ" sz="2200">
              <a:ea typeface="Verdana"/>
              <a:cs typeface="Verdana"/>
            </a:endParaRPr>
          </a:p>
        </p:txBody>
      </p:sp>
      <p:sp>
        <p:nvSpPr>
          <p:cNvPr id="3" name="Content Placeholder 2"/>
          <p:cNvSpPr>
            <a:spLocks noGrp="1"/>
          </p:cNvSpPr>
          <p:nvPr>
            <p:ph idx="1"/>
          </p:nvPr>
        </p:nvSpPr>
        <p:spPr/>
        <p:txBody>
          <a:bodyPr/>
          <a:lstStyle/>
          <a:p>
            <a:pPr marL="179705" lvl="1" indent="-179705"/>
            <a:r>
              <a:rPr lang="cs-CZ" sz="1400" dirty="0"/>
              <a:t>Navrhněte textaci klauzulí kupní smlouvy ("SPA") řešící proces vypořádání prodeje 100% podílu ve společnosti s ručením omezeným („Target“).</a:t>
            </a:r>
            <a:endParaRPr lang="cs-CZ" sz="1400" dirty="0">
              <a:ea typeface="Verdana"/>
            </a:endParaRPr>
          </a:p>
          <a:p>
            <a:pPr marL="179705" lvl="1" indent="-179705"/>
            <a:r>
              <a:rPr lang="cs-CZ" sz="1400" dirty="0">
                <a:ea typeface="Verdana"/>
                <a:cs typeface="Verdana"/>
              </a:rPr>
              <a:t>SPA má jedinou odkládací podmínku vypořádání, a to souhlas banky financující </a:t>
            </a:r>
            <a:r>
              <a:rPr lang="cs-CZ" sz="1400" dirty="0">
                <a:ea typeface="+mn-lt"/>
                <a:cs typeface="+mn-lt"/>
              </a:rPr>
              <a:t>Target.</a:t>
            </a:r>
          </a:p>
          <a:p>
            <a:pPr marL="179705" lvl="1" indent="-179705"/>
            <a:r>
              <a:rPr lang="cs-CZ" sz="1400" dirty="0">
                <a:ea typeface="Verdana"/>
                <a:cs typeface="Verdana"/>
              </a:rPr>
              <a:t>Po splnění odkládací podmínky proběhne vypořádání formou "zaplacení proti předání", tj. bez složení kupní ceny na </a:t>
            </a:r>
            <a:r>
              <a:rPr lang="cs-CZ" sz="1400" dirty="0" err="1">
                <a:ea typeface="Verdana"/>
                <a:cs typeface="Verdana"/>
              </a:rPr>
              <a:t>escrow</a:t>
            </a:r>
            <a:r>
              <a:rPr lang="cs-CZ" sz="1400" dirty="0">
                <a:ea typeface="Verdana"/>
                <a:cs typeface="Verdana"/>
              </a:rPr>
              <a:t> </a:t>
            </a:r>
            <a:r>
              <a:rPr lang="cs-CZ" sz="1400" dirty="0" err="1">
                <a:ea typeface="Verdana"/>
                <a:cs typeface="Verdana"/>
              </a:rPr>
              <a:t>account</a:t>
            </a:r>
            <a:r>
              <a:rPr lang="cs-CZ" sz="1400" dirty="0">
                <a:ea typeface="Verdana"/>
                <a:cs typeface="Verdana"/>
              </a:rPr>
              <a:t>, pouze jejím prostým expresním převodem na účet prodávajícího.</a:t>
            </a:r>
          </a:p>
          <a:p>
            <a:pPr marL="179705" lvl="1" indent="-179705"/>
            <a:r>
              <a:rPr lang="cs-CZ" sz="1400" dirty="0">
                <a:ea typeface="Verdana"/>
                <a:cs typeface="Verdana"/>
              </a:rPr>
              <a:t>Je nutno ošetřit účinnost převodu podílu a kroky vypořádání tak, aby:</a:t>
            </a:r>
          </a:p>
          <a:p>
            <a:pPr marL="344170" lvl="2" indent="-179705"/>
            <a:r>
              <a:rPr lang="cs-CZ" sz="1400" dirty="0">
                <a:ea typeface="Verdana"/>
                <a:cs typeface="Verdana"/>
              </a:rPr>
              <a:t>Kupující měl jistotu, že pokud pošle kupní cenu na účet prodávajícího, je převod podílů na kupujícího už nevratný nezávisle na vůli prodávajícího (prodávající jej nemůže po odeslání platby svévolně zmařit), a současně</a:t>
            </a:r>
          </a:p>
          <a:p>
            <a:pPr marL="344170" lvl="2" indent="-179705"/>
            <a:r>
              <a:rPr lang="cs-CZ" sz="1400" dirty="0">
                <a:ea typeface="Verdana"/>
              </a:rPr>
              <a:t>Prodávající měl jistotu, že dané právní jednání, jímž nabude převod podílů účinnosti (mezi stranami) může v rámci vypořádání prakticky ihned anulovat pokud kupující v rámci vypořádání nezaplatí kupní cenu.</a:t>
            </a:r>
          </a:p>
          <a:p>
            <a:pPr marL="0" lvl="1" indent="0">
              <a:buNone/>
            </a:pPr>
            <a:r>
              <a:rPr lang="cs-CZ" sz="1400" dirty="0"/>
              <a:t>termín odevzdání: nejpozději </a:t>
            </a:r>
            <a:r>
              <a:rPr lang="cs-CZ" sz="1400" b="1" u="sng" dirty="0"/>
              <a:t>do </a:t>
            </a:r>
            <a:r>
              <a:rPr lang="cs-CZ" sz="1400" b="1" u="sng"/>
              <a:t>konce víkendu před </a:t>
            </a:r>
            <a:r>
              <a:rPr lang="cs-CZ" sz="1400" b="1" u="sng" dirty="0"/>
              <a:t>následujícím seminářem</a:t>
            </a:r>
            <a:r>
              <a:rPr lang="cs-CZ" sz="1400" b="1" dirty="0">
                <a:solidFill>
                  <a:srgbClr val="86BC25"/>
                </a:solidFill>
              </a:rPr>
              <a:t> </a:t>
            </a:r>
            <a:r>
              <a:rPr lang="cs-CZ" sz="1400" dirty="0"/>
              <a:t>zaslat vypracovaný úkol emailem </a:t>
            </a:r>
            <a:r>
              <a:rPr lang="cs-CZ" sz="1600" dirty="0"/>
              <a:t>(</a:t>
            </a:r>
            <a:r>
              <a:rPr lang="cs-CZ" sz="1400" dirty="0"/>
              <a:t>PŘEDMĚT emailu: Volitelný předmět Fúze a akvizice, TO: </a:t>
            </a:r>
            <a:r>
              <a:rPr lang="cs-CZ" sz="1400" dirty="0">
                <a:hlinkClick r:id="rId2"/>
              </a:rPr>
              <a:t>psuchy@deloitteCE.com</a:t>
            </a:r>
            <a:r>
              <a:rPr lang="cs-CZ" sz="1400" dirty="0"/>
              <a:t>; </a:t>
            </a:r>
            <a:r>
              <a:rPr lang="cs-CZ" sz="1400" dirty="0" err="1">
                <a:solidFill>
                  <a:srgbClr val="FF0000"/>
                </a:solidFill>
                <a:hlinkClick r:id="rId3"/>
              </a:rPr>
              <a:t>ivan@telecky.legal</a:t>
            </a:r>
            <a:r>
              <a:rPr lang="cs-CZ" sz="1400" dirty="0">
                <a:solidFill>
                  <a:srgbClr val="FF0000"/>
                </a:solidFill>
              </a:rPr>
              <a:t> </a:t>
            </a:r>
            <a:r>
              <a:rPr lang="cs-CZ" sz="1600" dirty="0"/>
              <a:t>)</a:t>
            </a:r>
          </a:p>
        </p:txBody>
      </p:sp>
    </p:spTree>
    <p:extLst>
      <p:ext uri="{BB962C8B-B14F-4D97-AF65-F5344CB8AC3E}">
        <p14:creationId xmlns:p14="http://schemas.microsoft.com/office/powerpoint/2010/main" val="332017505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6BC2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8" y="1705669"/>
            <a:ext cx="7905750" cy="1592403"/>
          </a:xfrm>
        </p:spPr>
        <p:txBody>
          <a:bodyPr/>
          <a:lstStyle/>
          <a:p>
            <a:r>
              <a:rPr lang="cs-CZ"/>
              <a:t>Děkujeme.</a:t>
            </a:r>
          </a:p>
        </p:txBody>
      </p:sp>
    </p:spTree>
    <p:extLst>
      <p:ext uri="{BB962C8B-B14F-4D97-AF65-F5344CB8AC3E}">
        <p14:creationId xmlns:p14="http://schemas.microsoft.com/office/powerpoint/2010/main" val="22555675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cs-CZ"/>
          </a:p>
        </p:txBody>
      </p:sp>
      <p:sp>
        <p:nvSpPr>
          <p:cNvPr id="2" name="Title 1"/>
          <p:cNvSpPr>
            <a:spLocks noGrp="1"/>
          </p:cNvSpPr>
          <p:nvPr>
            <p:ph type="title"/>
          </p:nvPr>
        </p:nvSpPr>
        <p:spPr/>
        <p:txBody>
          <a:bodyPr/>
          <a:lstStyle/>
          <a:p>
            <a:r>
              <a:rPr lang="cs-CZ" sz="2400" b="1"/>
              <a:t>Pojmy</a:t>
            </a:r>
            <a:endParaRPr lang="cs-CZ" b="1"/>
          </a:p>
        </p:txBody>
      </p:sp>
      <p:sp>
        <p:nvSpPr>
          <p:cNvPr id="5" name="Content Placeholder 4"/>
          <p:cNvSpPr>
            <a:spLocks noGrp="1"/>
          </p:cNvSpPr>
          <p:nvPr>
            <p:ph idx="1"/>
          </p:nvPr>
        </p:nvSpPr>
        <p:spPr/>
        <p:txBody>
          <a:bodyPr/>
          <a:lstStyle/>
          <a:p>
            <a:endParaRPr lang="cs-CZ"/>
          </a:p>
        </p:txBody>
      </p:sp>
      <p:graphicFrame>
        <p:nvGraphicFramePr>
          <p:cNvPr id="6" name="Content Placeholder 7"/>
          <p:cNvGraphicFramePr>
            <a:graphicFrameLocks/>
          </p:cNvGraphicFramePr>
          <p:nvPr>
            <p:extLst>
              <p:ext uri="{D42A27DB-BD31-4B8C-83A1-F6EECF244321}">
                <p14:modId xmlns:p14="http://schemas.microsoft.com/office/powerpoint/2010/main" val="1606840955"/>
              </p:ext>
            </p:extLst>
          </p:nvPr>
        </p:nvGraphicFramePr>
        <p:xfrm>
          <a:off x="376238" y="1417638"/>
          <a:ext cx="8371762" cy="4845734"/>
        </p:xfrm>
        <a:graphic>
          <a:graphicData uri="http://schemas.openxmlformats.org/drawingml/2006/table">
            <a:tbl>
              <a:tblPr firstRow="1" bandRow="1">
                <a:tableStyleId>{22838BEF-8BB2-4498-84A7-C5851F593DF1}</a:tableStyleId>
              </a:tblPr>
              <a:tblGrid>
                <a:gridCol w="2250738">
                  <a:extLst>
                    <a:ext uri="{9D8B030D-6E8A-4147-A177-3AD203B41FA5}">
                      <a16:colId xmlns:a16="http://schemas.microsoft.com/office/drawing/2014/main" val="2775691338"/>
                    </a:ext>
                  </a:extLst>
                </a:gridCol>
                <a:gridCol w="6121024">
                  <a:extLst>
                    <a:ext uri="{9D8B030D-6E8A-4147-A177-3AD203B41FA5}">
                      <a16:colId xmlns:a16="http://schemas.microsoft.com/office/drawing/2014/main" val="3683450411"/>
                    </a:ext>
                  </a:extLst>
                </a:gridCol>
              </a:tblGrid>
              <a:tr h="259350">
                <a:tc>
                  <a:txBody>
                    <a:bodyPr/>
                    <a:lstStyle/>
                    <a:p>
                      <a:pPr marL="72000" algn="l" rtl="0" fontAlgn="ctr">
                        <a:lnSpc>
                          <a:spcPct val="150000"/>
                        </a:lnSpc>
                        <a:spcBef>
                          <a:spcPts val="600"/>
                        </a:spcBef>
                        <a:spcAft>
                          <a:spcPts val="1200"/>
                        </a:spcAft>
                      </a:pPr>
                      <a:r>
                        <a:rPr lang="cs-CZ" sz="1000" b="1" i="0" u="none" strike="noStrike" err="1">
                          <a:solidFill>
                            <a:srgbClr val="000000"/>
                          </a:solidFill>
                          <a:effectLst/>
                          <a:latin typeface="Verdana" panose="020B0604030504040204" pitchFamily="34" charset="0"/>
                        </a:rPr>
                        <a:t>Buyer</a:t>
                      </a:r>
                      <a:r>
                        <a:rPr lang="cs-CZ" sz="1000" b="1" i="0" u="none" strike="noStrike">
                          <a:solidFill>
                            <a:srgbClr val="000000"/>
                          </a:solidFill>
                          <a:effectLst/>
                          <a:latin typeface="Verdana" panose="020B0604030504040204" pitchFamily="34" charset="0"/>
                        </a:rPr>
                        <a:t>/</a:t>
                      </a:r>
                      <a:r>
                        <a:rPr lang="cs-CZ" sz="1000" b="1" i="0" u="none" strike="noStrike" err="1">
                          <a:solidFill>
                            <a:srgbClr val="000000"/>
                          </a:solidFill>
                          <a:effectLst/>
                          <a:latin typeface="Verdana" panose="020B0604030504040204" pitchFamily="34" charset="0"/>
                        </a:rPr>
                        <a:t>Purchaser</a:t>
                      </a:r>
                      <a:endParaRPr lang="cs-CZ" sz="1000" b="1" i="0" u="none" strike="noStrike">
                        <a:solidFill>
                          <a:srgbClr val="000000"/>
                        </a:solidFill>
                        <a:effectLst/>
                        <a:latin typeface="Verdana" panose="020B0604030504040204" pitchFamily="34" charset="0"/>
                      </a:endParaRP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Kupující</a:t>
                      </a:r>
                    </a:p>
                  </a:txBody>
                  <a:tcPr marL="7620" marR="7620" marT="7620" marB="0" anchor="ctr"/>
                </a:tc>
                <a:extLst>
                  <a:ext uri="{0D108BD9-81ED-4DB2-BD59-A6C34878D82A}">
                    <a16:rowId xmlns:a16="http://schemas.microsoft.com/office/drawing/2014/main" val="3585264747"/>
                  </a:ext>
                </a:extLst>
              </a:tr>
              <a:tr h="259350">
                <a:tc>
                  <a:txBody>
                    <a:bodyPr/>
                    <a:lstStyle/>
                    <a:p>
                      <a:pPr marL="72000" algn="l" rtl="0" fontAlgn="ctr">
                        <a:lnSpc>
                          <a:spcPct val="150000"/>
                        </a:lnSpc>
                        <a:spcBef>
                          <a:spcPts val="600"/>
                        </a:spcBef>
                        <a:spcAft>
                          <a:spcPts val="1200"/>
                        </a:spcAft>
                      </a:pPr>
                      <a:r>
                        <a:rPr lang="cs-CZ" sz="1000" b="1" i="0" u="none" strike="noStrike" err="1">
                          <a:solidFill>
                            <a:srgbClr val="000000"/>
                          </a:solidFill>
                          <a:effectLst/>
                          <a:latin typeface="Verdana" panose="020B0604030504040204" pitchFamily="34" charset="0"/>
                        </a:rPr>
                        <a:t>Carve-out</a:t>
                      </a:r>
                      <a:r>
                        <a:rPr lang="cs-CZ" sz="1000" b="1" i="0" u="none" strike="noStrike">
                          <a:solidFill>
                            <a:srgbClr val="000000"/>
                          </a:solidFill>
                          <a:effectLst/>
                          <a:latin typeface="Verdana" panose="020B0604030504040204" pitchFamily="34" charset="0"/>
                        </a:rPr>
                        <a:t>/Spin-</a:t>
                      </a:r>
                      <a:r>
                        <a:rPr lang="cs-CZ" sz="1000" b="1" i="0" u="none" strike="noStrike" err="1">
                          <a:solidFill>
                            <a:srgbClr val="000000"/>
                          </a:solidFill>
                          <a:effectLst/>
                          <a:latin typeface="Verdana" panose="020B0604030504040204" pitchFamily="34" charset="0"/>
                        </a:rPr>
                        <a:t>off</a:t>
                      </a:r>
                      <a:endParaRPr lang="cs-CZ" sz="1000" b="1" i="0" u="none" strike="noStrike">
                        <a:solidFill>
                          <a:srgbClr val="000000"/>
                        </a:solidFill>
                        <a:effectLst/>
                        <a:latin typeface="Verdana" panose="020B0604030504040204" pitchFamily="34" charset="0"/>
                      </a:endParaRP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Vyčlenění aktiv, pasiv / části závodu, o která nemá kupující zájem</a:t>
                      </a:r>
                    </a:p>
                  </a:txBody>
                  <a:tcPr marL="7620" marR="7620" marT="7620" marB="0" anchor="ctr"/>
                </a:tc>
                <a:extLst>
                  <a:ext uri="{0D108BD9-81ED-4DB2-BD59-A6C34878D82A}">
                    <a16:rowId xmlns:a16="http://schemas.microsoft.com/office/drawing/2014/main" val="785446639"/>
                  </a:ext>
                </a:extLst>
              </a:tr>
              <a:tr h="259350">
                <a:tc>
                  <a:txBody>
                    <a:bodyPr/>
                    <a:lstStyle/>
                    <a:p>
                      <a:pPr marL="72000" algn="l" rtl="0" fontAlgn="ctr">
                        <a:lnSpc>
                          <a:spcPct val="150000"/>
                        </a:lnSpc>
                        <a:spcBef>
                          <a:spcPts val="600"/>
                        </a:spcBef>
                        <a:spcAft>
                          <a:spcPts val="1200"/>
                        </a:spcAft>
                      </a:pPr>
                      <a:r>
                        <a:rPr lang="cs-CZ" sz="1000" b="1" i="0" u="none" strike="noStrike" err="1">
                          <a:solidFill>
                            <a:srgbClr val="000000"/>
                          </a:solidFill>
                          <a:effectLst/>
                          <a:latin typeface="Verdana" panose="020B0604030504040204" pitchFamily="34" charset="0"/>
                        </a:rPr>
                        <a:t>CoC</a:t>
                      </a:r>
                      <a:r>
                        <a:rPr lang="cs-CZ" sz="1000" b="1" i="0" u="none" strike="noStrike">
                          <a:solidFill>
                            <a:srgbClr val="000000"/>
                          </a:solidFill>
                          <a:effectLst/>
                          <a:latin typeface="Verdana" panose="020B0604030504040204" pitchFamily="34" charset="0"/>
                        </a:rPr>
                        <a:t> – </a:t>
                      </a:r>
                      <a:r>
                        <a:rPr lang="cs-CZ" sz="1000" b="1" i="0" u="none" strike="noStrike" err="1">
                          <a:solidFill>
                            <a:srgbClr val="000000"/>
                          </a:solidFill>
                          <a:effectLst/>
                          <a:latin typeface="Verdana" panose="020B0604030504040204" pitchFamily="34" charset="0"/>
                        </a:rPr>
                        <a:t>Change</a:t>
                      </a:r>
                      <a:r>
                        <a:rPr lang="cs-CZ" sz="1000" b="1" i="0" u="none" strike="noStrike">
                          <a:solidFill>
                            <a:srgbClr val="000000"/>
                          </a:solidFill>
                          <a:effectLst/>
                          <a:latin typeface="Verdana" panose="020B0604030504040204" pitchFamily="34" charset="0"/>
                        </a:rPr>
                        <a:t> </a:t>
                      </a:r>
                      <a:r>
                        <a:rPr lang="cs-CZ" sz="1000" b="1" i="0" u="none" strike="noStrike" err="1">
                          <a:solidFill>
                            <a:srgbClr val="000000"/>
                          </a:solidFill>
                          <a:effectLst/>
                          <a:latin typeface="Verdana" panose="020B0604030504040204" pitchFamily="34" charset="0"/>
                        </a:rPr>
                        <a:t>of</a:t>
                      </a:r>
                      <a:r>
                        <a:rPr lang="cs-CZ" sz="1000" b="1" i="0" u="none" strike="noStrike">
                          <a:solidFill>
                            <a:srgbClr val="000000"/>
                          </a:solidFill>
                          <a:effectLst/>
                          <a:latin typeface="Verdana" panose="020B0604030504040204" pitchFamily="34" charset="0"/>
                        </a:rPr>
                        <a:t> </a:t>
                      </a:r>
                      <a:r>
                        <a:rPr lang="cs-CZ" sz="1000" b="1" i="0" u="none" strike="noStrike" err="1">
                          <a:solidFill>
                            <a:srgbClr val="000000"/>
                          </a:solidFill>
                          <a:effectLst/>
                          <a:latin typeface="Verdana" panose="020B0604030504040204" pitchFamily="34" charset="0"/>
                        </a:rPr>
                        <a:t>Control</a:t>
                      </a:r>
                      <a:endParaRPr lang="cs-CZ" sz="1000" b="1" i="0" u="none" strike="noStrike">
                        <a:solidFill>
                          <a:srgbClr val="000000"/>
                        </a:solidFill>
                        <a:effectLst/>
                        <a:latin typeface="Verdana" panose="020B0604030504040204" pitchFamily="34" charset="0"/>
                      </a:endParaRP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Změna ovládající osoby (§ 74 a násl. zák. 90/2012 Sb. – ZOK)</a:t>
                      </a:r>
                    </a:p>
                  </a:txBody>
                  <a:tcPr marL="7620" marR="7620" marT="7620" marB="0" anchor="ctr"/>
                </a:tc>
                <a:extLst>
                  <a:ext uri="{0D108BD9-81ED-4DB2-BD59-A6C34878D82A}">
                    <a16:rowId xmlns:a16="http://schemas.microsoft.com/office/drawing/2014/main" val="2085468608"/>
                  </a:ext>
                </a:extLst>
              </a:tr>
              <a:tr h="259350">
                <a:tc>
                  <a:txBody>
                    <a:bodyPr/>
                    <a:lstStyle/>
                    <a:p>
                      <a:pPr marL="72000" algn="l" rtl="0" fontAlgn="ctr">
                        <a:lnSpc>
                          <a:spcPct val="150000"/>
                        </a:lnSpc>
                        <a:spcBef>
                          <a:spcPts val="600"/>
                        </a:spcBef>
                        <a:spcAft>
                          <a:spcPts val="1200"/>
                        </a:spcAft>
                      </a:pPr>
                      <a:r>
                        <a:rPr lang="cs-CZ" sz="1000" b="1" i="0" u="none" strike="noStrike" err="1">
                          <a:solidFill>
                            <a:srgbClr val="000000"/>
                          </a:solidFill>
                          <a:effectLst/>
                          <a:latin typeface="Verdana" panose="020B0604030504040204" pitchFamily="34" charset="0"/>
                        </a:rPr>
                        <a:t>CPs</a:t>
                      </a:r>
                      <a:r>
                        <a:rPr lang="cs-CZ" sz="1000" b="1" i="0" u="none" strike="noStrike">
                          <a:solidFill>
                            <a:srgbClr val="000000"/>
                          </a:solidFill>
                          <a:effectLst/>
                          <a:latin typeface="Verdana" panose="020B0604030504040204" pitchFamily="34" charset="0"/>
                        </a:rPr>
                        <a:t> – </a:t>
                      </a:r>
                      <a:r>
                        <a:rPr lang="cs-CZ" sz="1000" b="1" i="0" u="none" strike="noStrike" err="1">
                          <a:solidFill>
                            <a:srgbClr val="000000"/>
                          </a:solidFill>
                          <a:effectLst/>
                          <a:latin typeface="Verdana" panose="020B0604030504040204" pitchFamily="34" charset="0"/>
                        </a:rPr>
                        <a:t>Conditions</a:t>
                      </a:r>
                      <a:r>
                        <a:rPr lang="cs-CZ" sz="1000" b="1" i="0" u="none" strike="noStrike">
                          <a:solidFill>
                            <a:srgbClr val="000000"/>
                          </a:solidFill>
                          <a:effectLst/>
                          <a:latin typeface="Verdana" panose="020B0604030504040204" pitchFamily="34" charset="0"/>
                        </a:rPr>
                        <a:t> Precedent</a:t>
                      </a: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Odkládací podmínky</a:t>
                      </a:r>
                    </a:p>
                  </a:txBody>
                  <a:tcPr marL="7620" marR="7620" marT="7620" marB="0" anchor="ctr"/>
                </a:tc>
                <a:extLst>
                  <a:ext uri="{0D108BD9-81ED-4DB2-BD59-A6C34878D82A}">
                    <a16:rowId xmlns:a16="http://schemas.microsoft.com/office/drawing/2014/main" val="4044600087"/>
                  </a:ext>
                </a:extLst>
              </a:tr>
              <a:tr h="511691">
                <a:tc>
                  <a:txBody>
                    <a:bodyPr/>
                    <a:lstStyle/>
                    <a:p>
                      <a:pPr marL="72000" algn="l" rtl="0" fontAlgn="ctr">
                        <a:lnSpc>
                          <a:spcPct val="150000"/>
                        </a:lnSpc>
                        <a:spcBef>
                          <a:spcPts val="600"/>
                        </a:spcBef>
                        <a:spcAft>
                          <a:spcPts val="1200"/>
                        </a:spcAft>
                      </a:pPr>
                      <a:r>
                        <a:rPr lang="cs-CZ" sz="1000" b="1" i="0" u="none" strike="noStrike" err="1">
                          <a:solidFill>
                            <a:srgbClr val="000000"/>
                          </a:solidFill>
                          <a:effectLst/>
                          <a:latin typeface="Verdana" panose="020B0604030504040204" pitchFamily="34" charset="0"/>
                        </a:rPr>
                        <a:t>Debt</a:t>
                      </a:r>
                      <a:r>
                        <a:rPr lang="cs-CZ" sz="1000" b="1" i="0" u="none" strike="noStrike">
                          <a:solidFill>
                            <a:srgbClr val="000000"/>
                          </a:solidFill>
                          <a:effectLst/>
                          <a:latin typeface="Verdana" panose="020B0604030504040204" pitchFamily="34" charset="0"/>
                        </a:rPr>
                        <a:t>/Cash free</a:t>
                      </a: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Stanovení tzv. </a:t>
                      </a:r>
                      <a:r>
                        <a:rPr lang="cs-CZ" sz="1000" b="0" i="0" u="none" strike="noStrike" err="1">
                          <a:solidFill>
                            <a:srgbClr val="000000"/>
                          </a:solidFill>
                          <a:effectLst/>
                          <a:latin typeface="Verdana" panose="020B0604030504040204" pitchFamily="34" charset="0"/>
                        </a:rPr>
                        <a:t>Equity</a:t>
                      </a:r>
                      <a:r>
                        <a:rPr lang="cs-CZ" sz="1000" b="0" i="0" u="none" strike="noStrike">
                          <a:solidFill>
                            <a:srgbClr val="000000"/>
                          </a:solidFill>
                          <a:effectLst/>
                          <a:latin typeface="Verdana" panose="020B0604030504040204" pitchFamily="34" charset="0"/>
                        </a:rPr>
                        <a:t> </a:t>
                      </a:r>
                      <a:r>
                        <a:rPr lang="cs-CZ" sz="1000" b="0" i="0" u="none" strike="noStrike" err="1">
                          <a:solidFill>
                            <a:srgbClr val="000000"/>
                          </a:solidFill>
                          <a:effectLst/>
                          <a:latin typeface="Verdana" panose="020B0604030504040204" pitchFamily="34" charset="0"/>
                        </a:rPr>
                        <a:t>Value</a:t>
                      </a:r>
                      <a:r>
                        <a:rPr lang="cs-CZ" sz="1000" b="0" i="0" u="none" strike="noStrike">
                          <a:solidFill>
                            <a:srgbClr val="000000"/>
                          </a:solidFill>
                          <a:effectLst/>
                          <a:latin typeface="Verdana" panose="020B0604030504040204" pitchFamily="34" charset="0"/>
                        </a:rPr>
                        <a:t> (hodnoty vlastního kapitálu) odečtením čisté zadluženosti od tzv. </a:t>
                      </a:r>
                      <a:r>
                        <a:rPr lang="cs-CZ" sz="1000" b="0" i="0" u="none" strike="noStrike" err="1">
                          <a:solidFill>
                            <a:srgbClr val="000000"/>
                          </a:solidFill>
                          <a:effectLst/>
                          <a:latin typeface="Verdana" panose="020B0604030504040204" pitchFamily="34" charset="0"/>
                        </a:rPr>
                        <a:t>Enterprise</a:t>
                      </a:r>
                      <a:r>
                        <a:rPr lang="cs-CZ" sz="1000" b="0" i="0" u="none" strike="noStrike">
                          <a:solidFill>
                            <a:srgbClr val="000000"/>
                          </a:solidFill>
                          <a:effectLst/>
                          <a:latin typeface="Verdana" panose="020B0604030504040204" pitchFamily="34" charset="0"/>
                        </a:rPr>
                        <a:t> </a:t>
                      </a:r>
                      <a:r>
                        <a:rPr lang="cs-CZ" sz="1000" b="0" i="0" u="none" strike="noStrike" err="1">
                          <a:solidFill>
                            <a:srgbClr val="000000"/>
                          </a:solidFill>
                          <a:effectLst/>
                          <a:latin typeface="Verdana" panose="020B0604030504040204" pitchFamily="34" charset="0"/>
                        </a:rPr>
                        <a:t>Value</a:t>
                      </a:r>
                      <a:r>
                        <a:rPr lang="cs-CZ" sz="1000" b="0" i="0" u="none" strike="noStrike">
                          <a:solidFill>
                            <a:srgbClr val="000000"/>
                          </a:solidFill>
                          <a:effectLst/>
                          <a:latin typeface="Verdana" panose="020B0604030504040204" pitchFamily="34" charset="0"/>
                        </a:rPr>
                        <a:t> (hodnoty celé společnosti / závodu)</a:t>
                      </a:r>
                    </a:p>
                  </a:txBody>
                  <a:tcPr marL="7620" marR="7620" marT="7620" marB="0" anchor="ctr"/>
                </a:tc>
                <a:extLst>
                  <a:ext uri="{0D108BD9-81ED-4DB2-BD59-A6C34878D82A}">
                    <a16:rowId xmlns:a16="http://schemas.microsoft.com/office/drawing/2014/main" val="2806348856"/>
                  </a:ext>
                </a:extLst>
              </a:tr>
              <a:tr h="259350">
                <a:tc>
                  <a:txBody>
                    <a:bodyPr/>
                    <a:lstStyle/>
                    <a:p>
                      <a:pPr marL="72000" algn="l" rtl="0" fontAlgn="ctr">
                        <a:lnSpc>
                          <a:spcPct val="150000"/>
                        </a:lnSpc>
                        <a:spcBef>
                          <a:spcPts val="600"/>
                        </a:spcBef>
                        <a:spcAft>
                          <a:spcPts val="1200"/>
                        </a:spcAft>
                      </a:pPr>
                      <a:r>
                        <a:rPr lang="cs-CZ" sz="1000" b="1" i="0" u="none" strike="noStrike">
                          <a:solidFill>
                            <a:srgbClr val="000000"/>
                          </a:solidFill>
                          <a:effectLst/>
                          <a:latin typeface="Verdana" panose="020B0604030504040204" pitchFamily="34" charset="0"/>
                        </a:rPr>
                        <a:t>EBIT</a:t>
                      </a: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Earnings Before Interest and Tax, tj. zisk před odečtením úroků a daní (daně z příjmů)</a:t>
                      </a:r>
                    </a:p>
                  </a:txBody>
                  <a:tcPr marL="7620" marR="7620" marT="7620" marB="0" anchor="ctr"/>
                </a:tc>
                <a:extLst>
                  <a:ext uri="{0D108BD9-81ED-4DB2-BD59-A6C34878D82A}">
                    <a16:rowId xmlns:a16="http://schemas.microsoft.com/office/drawing/2014/main" val="3882694956"/>
                  </a:ext>
                </a:extLst>
              </a:tr>
              <a:tr h="511691">
                <a:tc>
                  <a:txBody>
                    <a:bodyPr/>
                    <a:lstStyle/>
                    <a:p>
                      <a:pPr marL="72000" algn="l" rtl="0" fontAlgn="ctr">
                        <a:lnSpc>
                          <a:spcPct val="150000"/>
                        </a:lnSpc>
                        <a:spcBef>
                          <a:spcPts val="600"/>
                        </a:spcBef>
                        <a:spcAft>
                          <a:spcPts val="1200"/>
                        </a:spcAft>
                      </a:pPr>
                      <a:r>
                        <a:rPr lang="cs-CZ" sz="1000" b="1" i="0" u="none" strike="noStrike">
                          <a:solidFill>
                            <a:srgbClr val="000000"/>
                          </a:solidFill>
                          <a:effectLst/>
                          <a:latin typeface="Verdana" panose="020B0604030504040204" pitchFamily="34" charset="0"/>
                        </a:rPr>
                        <a:t>EBITDA</a:t>
                      </a: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Earnings Before Interest, Taxes, Depreciation and Amortization, tj. zisk před odečtením úroků, daní, odpisů a amortizace (hrubý provozní zisk)</a:t>
                      </a:r>
                    </a:p>
                  </a:txBody>
                  <a:tcPr marL="7620" marR="7620" marT="7620" marB="0" anchor="ctr"/>
                </a:tc>
                <a:extLst>
                  <a:ext uri="{0D108BD9-81ED-4DB2-BD59-A6C34878D82A}">
                    <a16:rowId xmlns:a16="http://schemas.microsoft.com/office/drawing/2014/main" val="1691169068"/>
                  </a:ext>
                </a:extLst>
              </a:tr>
              <a:tr h="259350">
                <a:tc>
                  <a:txBody>
                    <a:bodyPr/>
                    <a:lstStyle/>
                    <a:p>
                      <a:pPr marL="72000" algn="l" rtl="0" fontAlgn="ctr">
                        <a:lnSpc>
                          <a:spcPct val="150000"/>
                        </a:lnSpc>
                        <a:spcBef>
                          <a:spcPts val="600"/>
                        </a:spcBef>
                        <a:spcAft>
                          <a:spcPts val="1200"/>
                        </a:spcAft>
                      </a:pPr>
                      <a:r>
                        <a:rPr lang="cs-CZ" sz="1000" b="1" i="0" u="none" strike="noStrike" err="1">
                          <a:solidFill>
                            <a:srgbClr val="000000"/>
                          </a:solidFill>
                          <a:effectLst/>
                          <a:latin typeface="Verdana" panose="020B0604030504040204" pitchFamily="34" charset="0"/>
                        </a:rPr>
                        <a:t>Escrow</a:t>
                      </a:r>
                      <a:r>
                        <a:rPr lang="cs-CZ" sz="1000" b="1" i="0" u="none" strike="noStrike">
                          <a:solidFill>
                            <a:srgbClr val="000000"/>
                          </a:solidFill>
                          <a:effectLst/>
                          <a:latin typeface="Verdana" panose="020B0604030504040204" pitchFamily="34" charset="0"/>
                        </a:rPr>
                        <a:t> (Agent, </a:t>
                      </a:r>
                      <a:r>
                        <a:rPr lang="cs-CZ" sz="1000" b="1" i="0" u="none" strike="noStrike" err="1">
                          <a:solidFill>
                            <a:srgbClr val="000000"/>
                          </a:solidFill>
                          <a:effectLst/>
                          <a:latin typeface="Verdana" panose="020B0604030504040204" pitchFamily="34" charset="0"/>
                        </a:rPr>
                        <a:t>Agreement</a:t>
                      </a:r>
                      <a:r>
                        <a:rPr lang="cs-CZ" sz="1000" b="1" i="0" u="none" strike="noStrike">
                          <a:solidFill>
                            <a:srgbClr val="000000"/>
                          </a:solidFill>
                          <a:effectLst/>
                          <a:latin typeface="Verdana" panose="020B0604030504040204" pitchFamily="34" charset="0"/>
                        </a:rPr>
                        <a:t>)</a:t>
                      </a: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Smlouva o úschově (kupní ceny, případně listin)</a:t>
                      </a:r>
                    </a:p>
                  </a:txBody>
                  <a:tcPr marL="7620" marR="7620" marT="7620" marB="0" anchor="ctr"/>
                </a:tc>
                <a:extLst>
                  <a:ext uri="{0D108BD9-81ED-4DB2-BD59-A6C34878D82A}">
                    <a16:rowId xmlns:a16="http://schemas.microsoft.com/office/drawing/2014/main" val="2588619889"/>
                  </a:ext>
                </a:extLst>
              </a:tr>
              <a:tr h="259350">
                <a:tc>
                  <a:txBody>
                    <a:bodyPr/>
                    <a:lstStyle/>
                    <a:p>
                      <a:pPr marL="72000" algn="l" rtl="0" fontAlgn="ctr">
                        <a:lnSpc>
                          <a:spcPct val="150000"/>
                        </a:lnSpc>
                        <a:spcBef>
                          <a:spcPts val="600"/>
                        </a:spcBef>
                        <a:spcAft>
                          <a:spcPts val="1200"/>
                        </a:spcAft>
                      </a:pPr>
                      <a:r>
                        <a:rPr lang="cs-CZ" sz="1000" b="1" i="0" u="none" strike="noStrike">
                          <a:solidFill>
                            <a:srgbClr val="000000"/>
                          </a:solidFill>
                          <a:effectLst/>
                          <a:latin typeface="Verdana" panose="020B0604030504040204" pitchFamily="34" charset="0"/>
                        </a:rPr>
                        <a:t>Hold-</a:t>
                      </a:r>
                      <a:r>
                        <a:rPr lang="cs-CZ" sz="1000" b="1" i="0" u="none" strike="noStrike" err="1">
                          <a:solidFill>
                            <a:srgbClr val="000000"/>
                          </a:solidFill>
                          <a:effectLst/>
                          <a:latin typeface="Verdana" panose="020B0604030504040204" pitchFamily="34" charset="0"/>
                        </a:rPr>
                        <a:t>back</a:t>
                      </a:r>
                      <a:endParaRPr lang="cs-CZ" sz="1000" b="1" i="0" u="none" strike="noStrike">
                        <a:solidFill>
                          <a:srgbClr val="000000"/>
                        </a:solidFill>
                        <a:effectLst/>
                        <a:latin typeface="Verdana" panose="020B0604030504040204" pitchFamily="34" charset="0"/>
                      </a:endParaRP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Část kupní ceny s odloženou / podmíněnou splatností jako zajištění případných závazků prodávajícího</a:t>
                      </a:r>
                    </a:p>
                  </a:txBody>
                  <a:tcPr marL="7620" marR="7620" marT="7620" marB="0" anchor="ctr"/>
                </a:tc>
                <a:extLst>
                  <a:ext uri="{0D108BD9-81ED-4DB2-BD59-A6C34878D82A}">
                    <a16:rowId xmlns:a16="http://schemas.microsoft.com/office/drawing/2014/main" val="4081159997"/>
                  </a:ext>
                </a:extLst>
              </a:tr>
              <a:tr h="259350">
                <a:tc>
                  <a:txBody>
                    <a:bodyPr/>
                    <a:lstStyle/>
                    <a:p>
                      <a:pPr marL="72000" algn="l" rtl="0" fontAlgn="ctr">
                        <a:lnSpc>
                          <a:spcPct val="150000"/>
                        </a:lnSpc>
                        <a:spcBef>
                          <a:spcPts val="600"/>
                        </a:spcBef>
                        <a:spcAft>
                          <a:spcPts val="1200"/>
                        </a:spcAft>
                      </a:pPr>
                      <a:r>
                        <a:rPr lang="cs-CZ" sz="1000" b="1" i="0" u="none" strike="noStrike" err="1">
                          <a:solidFill>
                            <a:srgbClr val="000000"/>
                          </a:solidFill>
                          <a:effectLst/>
                          <a:latin typeface="Verdana" panose="020B0604030504040204" pitchFamily="34" charset="0"/>
                        </a:rPr>
                        <a:t>Purchase</a:t>
                      </a:r>
                      <a:r>
                        <a:rPr lang="cs-CZ" sz="1000" b="1" i="0" u="none" strike="noStrike">
                          <a:solidFill>
                            <a:srgbClr val="000000"/>
                          </a:solidFill>
                          <a:effectLst/>
                          <a:latin typeface="Verdana" panose="020B0604030504040204" pitchFamily="34" charset="0"/>
                        </a:rPr>
                        <a:t> </a:t>
                      </a:r>
                      <a:r>
                        <a:rPr lang="cs-CZ" sz="1000" b="1" i="0" u="none" strike="noStrike" err="1">
                          <a:solidFill>
                            <a:srgbClr val="000000"/>
                          </a:solidFill>
                          <a:effectLst/>
                          <a:latin typeface="Verdana" panose="020B0604030504040204" pitchFamily="34" charset="0"/>
                        </a:rPr>
                        <a:t>price</a:t>
                      </a:r>
                      <a:r>
                        <a:rPr lang="cs-CZ" sz="1000" b="1" i="0" u="none" strike="noStrike">
                          <a:solidFill>
                            <a:srgbClr val="000000"/>
                          </a:solidFill>
                          <a:effectLst/>
                          <a:latin typeface="Verdana" panose="020B0604030504040204" pitchFamily="34" charset="0"/>
                        </a:rPr>
                        <a:t>/</a:t>
                      </a:r>
                      <a:r>
                        <a:rPr lang="cs-CZ" sz="1000" b="1" i="0" u="none" strike="noStrike" err="1">
                          <a:solidFill>
                            <a:srgbClr val="000000"/>
                          </a:solidFill>
                          <a:effectLst/>
                          <a:latin typeface="Verdana" panose="020B0604030504040204" pitchFamily="34" charset="0"/>
                        </a:rPr>
                        <a:t>Consideration</a:t>
                      </a:r>
                      <a:endParaRPr lang="cs-CZ" sz="1000" b="1" i="0" u="none" strike="noStrike">
                        <a:solidFill>
                          <a:srgbClr val="000000"/>
                        </a:solidFill>
                        <a:effectLst/>
                        <a:latin typeface="Verdana" panose="020B0604030504040204" pitchFamily="34" charset="0"/>
                      </a:endParaRP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Kupní cena</a:t>
                      </a:r>
                    </a:p>
                  </a:txBody>
                  <a:tcPr marL="7620" marR="7620" marT="7620" marB="0" anchor="ctr"/>
                </a:tc>
                <a:extLst>
                  <a:ext uri="{0D108BD9-81ED-4DB2-BD59-A6C34878D82A}">
                    <a16:rowId xmlns:a16="http://schemas.microsoft.com/office/drawing/2014/main" val="1286292605"/>
                  </a:ext>
                </a:extLst>
              </a:tr>
              <a:tr h="511691">
                <a:tc>
                  <a:txBody>
                    <a:bodyPr/>
                    <a:lstStyle/>
                    <a:p>
                      <a:pPr marL="72000" algn="l" rtl="0" fontAlgn="ctr">
                        <a:lnSpc>
                          <a:spcPct val="150000"/>
                        </a:lnSpc>
                        <a:spcBef>
                          <a:spcPts val="600"/>
                        </a:spcBef>
                        <a:spcAft>
                          <a:spcPts val="1200"/>
                        </a:spcAft>
                      </a:pPr>
                      <a:r>
                        <a:rPr lang="cs-CZ" sz="1000" b="1" i="0" u="none" strike="noStrike">
                          <a:solidFill>
                            <a:srgbClr val="000000"/>
                          </a:solidFill>
                          <a:effectLst/>
                          <a:latin typeface="Verdana" panose="020B0604030504040204" pitchFamily="34" charset="0"/>
                        </a:rPr>
                        <a:t>R&amp;W – </a:t>
                      </a:r>
                      <a:r>
                        <a:rPr lang="cs-CZ" sz="1000" b="1" i="0" u="none" strike="noStrike" err="1">
                          <a:solidFill>
                            <a:srgbClr val="000000"/>
                          </a:solidFill>
                          <a:effectLst/>
                          <a:latin typeface="Verdana" panose="020B0604030504040204" pitchFamily="34" charset="0"/>
                        </a:rPr>
                        <a:t>Representations</a:t>
                      </a:r>
                      <a:r>
                        <a:rPr lang="cs-CZ" sz="1000" b="1" i="0" u="none" strike="noStrike">
                          <a:solidFill>
                            <a:srgbClr val="000000"/>
                          </a:solidFill>
                          <a:effectLst/>
                          <a:latin typeface="Verdana" panose="020B0604030504040204" pitchFamily="34" charset="0"/>
                        </a:rPr>
                        <a:t> &amp; </a:t>
                      </a:r>
                      <a:r>
                        <a:rPr lang="cs-CZ" sz="1000" b="1" i="0" u="none" strike="noStrike" err="1">
                          <a:solidFill>
                            <a:srgbClr val="000000"/>
                          </a:solidFill>
                          <a:effectLst/>
                          <a:latin typeface="Verdana" panose="020B0604030504040204" pitchFamily="34" charset="0"/>
                        </a:rPr>
                        <a:t>Warranties</a:t>
                      </a:r>
                      <a:endParaRPr lang="cs-CZ" sz="1000" b="1" i="0" u="none" strike="noStrike">
                        <a:solidFill>
                          <a:srgbClr val="000000"/>
                        </a:solidFill>
                        <a:effectLst/>
                        <a:latin typeface="Verdana" panose="020B0604030504040204" pitchFamily="34" charset="0"/>
                      </a:endParaRP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Prohlášení a záruky (prodávajícího, popř. i kupujícího) v kupní smlouvě ohledně jeho postavení ve vztahu k transakci a ohledně vlastností jejího předmětu</a:t>
                      </a:r>
                    </a:p>
                  </a:txBody>
                  <a:tcPr marL="7620" marR="7620" marT="7620" marB="0" anchor="ctr"/>
                </a:tc>
                <a:extLst>
                  <a:ext uri="{0D108BD9-81ED-4DB2-BD59-A6C34878D82A}">
                    <a16:rowId xmlns:a16="http://schemas.microsoft.com/office/drawing/2014/main" val="1287863565"/>
                  </a:ext>
                </a:extLst>
              </a:tr>
              <a:tr h="259350">
                <a:tc>
                  <a:txBody>
                    <a:bodyPr/>
                    <a:lstStyle/>
                    <a:p>
                      <a:pPr marL="72000" algn="l" rtl="0" fontAlgn="ctr">
                        <a:lnSpc>
                          <a:spcPct val="150000"/>
                        </a:lnSpc>
                        <a:spcBef>
                          <a:spcPts val="600"/>
                        </a:spcBef>
                        <a:spcAft>
                          <a:spcPts val="1200"/>
                        </a:spcAft>
                      </a:pPr>
                      <a:r>
                        <a:rPr lang="cs-CZ" sz="1000" b="1" i="0" u="none" strike="noStrike" err="1">
                          <a:solidFill>
                            <a:srgbClr val="000000"/>
                          </a:solidFill>
                          <a:effectLst/>
                          <a:latin typeface="Verdana" panose="020B0604030504040204" pitchFamily="34" charset="0"/>
                        </a:rPr>
                        <a:t>Seller</a:t>
                      </a:r>
                      <a:r>
                        <a:rPr lang="cs-CZ" sz="1000" b="1" i="0" u="none" strike="noStrike">
                          <a:solidFill>
                            <a:srgbClr val="000000"/>
                          </a:solidFill>
                          <a:effectLst/>
                          <a:latin typeface="Verdana" panose="020B0604030504040204" pitchFamily="34" charset="0"/>
                        </a:rPr>
                        <a:t>/</a:t>
                      </a:r>
                      <a:r>
                        <a:rPr lang="cs-CZ" sz="1000" b="1" i="0" u="none" strike="noStrike" err="1">
                          <a:solidFill>
                            <a:srgbClr val="000000"/>
                          </a:solidFill>
                          <a:effectLst/>
                          <a:latin typeface="Verdana" panose="020B0604030504040204" pitchFamily="34" charset="0"/>
                        </a:rPr>
                        <a:t>Vendor</a:t>
                      </a:r>
                      <a:endParaRPr lang="cs-CZ" sz="1000" b="1" i="0" u="none" strike="noStrike">
                        <a:solidFill>
                          <a:srgbClr val="000000"/>
                        </a:solidFill>
                        <a:effectLst/>
                        <a:latin typeface="Verdana" panose="020B0604030504040204" pitchFamily="34" charset="0"/>
                      </a:endParaRP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Prodávající</a:t>
                      </a:r>
                    </a:p>
                  </a:txBody>
                  <a:tcPr marL="7620" marR="7620" marT="7620" marB="0" anchor="ctr"/>
                </a:tc>
                <a:extLst>
                  <a:ext uri="{0D108BD9-81ED-4DB2-BD59-A6C34878D82A}">
                    <a16:rowId xmlns:a16="http://schemas.microsoft.com/office/drawing/2014/main" val="2313566353"/>
                  </a:ext>
                </a:extLst>
              </a:tr>
              <a:tr h="511691">
                <a:tc>
                  <a:txBody>
                    <a:bodyPr/>
                    <a:lstStyle/>
                    <a:p>
                      <a:pPr marL="72000" algn="l" rtl="0" fontAlgn="ctr">
                        <a:lnSpc>
                          <a:spcPct val="150000"/>
                        </a:lnSpc>
                        <a:spcBef>
                          <a:spcPts val="600"/>
                        </a:spcBef>
                        <a:spcAft>
                          <a:spcPts val="1200"/>
                        </a:spcAft>
                      </a:pPr>
                      <a:r>
                        <a:rPr lang="cs-CZ" sz="1000" b="1" i="0" u="none" strike="noStrike">
                          <a:solidFill>
                            <a:srgbClr val="000000"/>
                          </a:solidFill>
                          <a:effectLst/>
                          <a:latin typeface="Verdana" panose="020B0604030504040204" pitchFamily="34" charset="0"/>
                        </a:rPr>
                        <a:t>SPA (</a:t>
                      </a:r>
                      <a:r>
                        <a:rPr lang="cs-CZ" sz="1000" b="1" i="0" u="none" strike="noStrike" err="1">
                          <a:solidFill>
                            <a:srgbClr val="000000"/>
                          </a:solidFill>
                          <a:effectLst/>
                          <a:latin typeface="Verdana" panose="020B0604030504040204" pitchFamily="34" charset="0"/>
                        </a:rPr>
                        <a:t>Sale</a:t>
                      </a:r>
                      <a:r>
                        <a:rPr lang="cs-CZ" sz="1000" b="1" i="0" u="none" strike="noStrike">
                          <a:solidFill>
                            <a:srgbClr val="000000"/>
                          </a:solidFill>
                          <a:effectLst/>
                          <a:latin typeface="Verdana" panose="020B0604030504040204" pitchFamily="34" charset="0"/>
                        </a:rPr>
                        <a:t> &amp; </a:t>
                      </a:r>
                      <a:r>
                        <a:rPr lang="cs-CZ" sz="1000" b="1" i="0" u="none" strike="noStrike" err="1">
                          <a:solidFill>
                            <a:srgbClr val="000000"/>
                          </a:solidFill>
                          <a:effectLst/>
                          <a:latin typeface="Verdana" panose="020B0604030504040204" pitchFamily="34" charset="0"/>
                        </a:rPr>
                        <a:t>Purchase</a:t>
                      </a:r>
                      <a:r>
                        <a:rPr lang="cs-CZ" sz="1000" b="1" i="0" u="none" strike="noStrike">
                          <a:solidFill>
                            <a:srgbClr val="000000"/>
                          </a:solidFill>
                          <a:effectLst/>
                          <a:latin typeface="Verdana" panose="020B0604030504040204" pitchFamily="34" charset="0"/>
                        </a:rPr>
                        <a:t> </a:t>
                      </a:r>
                      <a:r>
                        <a:rPr lang="cs-CZ" sz="1000" b="1" i="0" u="none" strike="noStrike" err="1">
                          <a:solidFill>
                            <a:srgbClr val="000000"/>
                          </a:solidFill>
                          <a:effectLst/>
                          <a:latin typeface="Verdana" panose="020B0604030504040204" pitchFamily="34" charset="0"/>
                        </a:rPr>
                        <a:t>Agreement</a:t>
                      </a:r>
                      <a:r>
                        <a:rPr lang="cs-CZ" sz="1000" b="1" i="0" u="none" strike="noStrike">
                          <a:solidFill>
                            <a:srgbClr val="000000"/>
                          </a:solidFill>
                          <a:effectLst/>
                          <a:latin typeface="Verdana" panose="020B0604030504040204" pitchFamily="34" charset="0"/>
                        </a:rPr>
                        <a:t>)</a:t>
                      </a:r>
                    </a:p>
                  </a:txBody>
                  <a:tcPr marL="7620" marR="7620" marT="7620" marB="0" anchor="ctr"/>
                </a:tc>
                <a:tc>
                  <a:txBody>
                    <a:bodyPr/>
                    <a:lstStyle/>
                    <a:p>
                      <a:pPr marL="72000" algn="l" rtl="0" fontAlgn="ctr">
                        <a:lnSpc>
                          <a:spcPct val="150000"/>
                        </a:lnSpc>
                        <a:spcBef>
                          <a:spcPts val="600"/>
                        </a:spcBef>
                        <a:spcAft>
                          <a:spcPts val="1200"/>
                        </a:spcAft>
                      </a:pPr>
                      <a:r>
                        <a:rPr lang="en-US" sz="1000" b="0" i="0" u="none" strike="noStrike" err="1">
                          <a:solidFill>
                            <a:srgbClr val="000000"/>
                          </a:solidFill>
                          <a:effectLst/>
                          <a:latin typeface="Verdana" panose="020B0604030504040204" pitchFamily="34" charset="0"/>
                        </a:rPr>
                        <a:t>Kupní</a:t>
                      </a:r>
                      <a:r>
                        <a:rPr lang="en-US" sz="1000" b="0" i="0" u="none" strike="noStrike">
                          <a:solidFill>
                            <a:srgbClr val="000000"/>
                          </a:solidFill>
                          <a:effectLst/>
                          <a:latin typeface="Verdana" panose="020B0604030504040204" pitchFamily="34" charset="0"/>
                        </a:rPr>
                        <a:t> </a:t>
                      </a:r>
                      <a:r>
                        <a:rPr lang="en-US" sz="1000" b="0" i="0" u="none" strike="noStrike" err="1">
                          <a:solidFill>
                            <a:srgbClr val="000000"/>
                          </a:solidFill>
                          <a:effectLst/>
                          <a:latin typeface="Verdana" panose="020B0604030504040204" pitchFamily="34" charset="0"/>
                        </a:rPr>
                        <a:t>smlouva</a:t>
                      </a:r>
                      <a:r>
                        <a:rPr lang="en-US" sz="1000" b="0" i="0" u="none" strike="noStrike">
                          <a:solidFill>
                            <a:srgbClr val="000000"/>
                          </a:solidFill>
                          <a:effectLst/>
                          <a:latin typeface="Verdana" panose="020B0604030504040204" pitchFamily="34" charset="0"/>
                        </a:rPr>
                        <a:t>; </a:t>
                      </a:r>
                      <a:r>
                        <a:rPr lang="en-US" sz="1000" b="0" i="0" u="none" strike="noStrike" err="1">
                          <a:solidFill>
                            <a:srgbClr val="000000"/>
                          </a:solidFill>
                          <a:effectLst/>
                          <a:latin typeface="Verdana" panose="020B0604030504040204" pitchFamily="34" charset="0"/>
                        </a:rPr>
                        <a:t>užívá</a:t>
                      </a:r>
                      <a:r>
                        <a:rPr lang="en-US" sz="1000" b="0" i="0" u="none" strike="noStrike">
                          <a:solidFill>
                            <a:srgbClr val="000000"/>
                          </a:solidFill>
                          <a:effectLst/>
                          <a:latin typeface="Verdana" panose="020B0604030504040204" pitchFamily="34" charset="0"/>
                        </a:rPr>
                        <a:t> se i SPA </a:t>
                      </a:r>
                      <a:r>
                        <a:rPr lang="cs-CZ" sz="1000" b="0" i="0" u="none" strike="noStrike">
                          <a:solidFill>
                            <a:srgbClr val="000000"/>
                          </a:solidFill>
                          <a:effectLst/>
                          <a:latin typeface="Verdana" panose="020B0604030504040204" pitchFamily="34" charset="0"/>
                        </a:rPr>
                        <a:t>jako </a:t>
                      </a:r>
                      <a:r>
                        <a:rPr lang="en-US" sz="1000" b="1" i="0" u="none" strike="noStrike">
                          <a:solidFill>
                            <a:srgbClr val="000000"/>
                          </a:solidFill>
                          <a:effectLst/>
                          <a:latin typeface="Verdana" panose="020B0604030504040204" pitchFamily="34" charset="0"/>
                        </a:rPr>
                        <a:t>Share</a:t>
                      </a:r>
                      <a:r>
                        <a:rPr lang="en-US" sz="1000" b="0" i="0" u="none" strike="noStrike">
                          <a:solidFill>
                            <a:srgbClr val="000000"/>
                          </a:solidFill>
                          <a:effectLst/>
                          <a:latin typeface="Verdana" panose="020B0604030504040204" pitchFamily="34" charset="0"/>
                        </a:rPr>
                        <a:t> Purchase Agreement pro share deal a </a:t>
                      </a:r>
                      <a:r>
                        <a:rPr lang="en-US" sz="1000" b="1" i="0" u="none" strike="noStrike">
                          <a:solidFill>
                            <a:srgbClr val="000000"/>
                          </a:solidFill>
                          <a:effectLst/>
                          <a:latin typeface="Verdana" panose="020B0604030504040204" pitchFamily="34" charset="0"/>
                        </a:rPr>
                        <a:t>APA</a:t>
                      </a:r>
                      <a:r>
                        <a:rPr lang="en-US" sz="1000" b="0" i="0" u="none" strike="noStrike">
                          <a:solidFill>
                            <a:srgbClr val="000000"/>
                          </a:solidFill>
                          <a:effectLst/>
                          <a:latin typeface="Verdana" panose="020B0604030504040204" pitchFamily="34" charset="0"/>
                        </a:rPr>
                        <a:t> (Asset Purchase Agreement) pro asset deal</a:t>
                      </a:r>
                    </a:p>
                  </a:txBody>
                  <a:tcPr marL="7620" marR="7620" marT="7620" marB="0" anchor="ctr"/>
                </a:tc>
                <a:extLst>
                  <a:ext uri="{0D108BD9-81ED-4DB2-BD59-A6C34878D82A}">
                    <a16:rowId xmlns:a16="http://schemas.microsoft.com/office/drawing/2014/main" val="1385391240"/>
                  </a:ext>
                </a:extLst>
              </a:tr>
              <a:tr h="259350">
                <a:tc>
                  <a:txBody>
                    <a:bodyPr/>
                    <a:lstStyle/>
                    <a:p>
                      <a:pPr marL="72000" algn="l" rtl="0" fontAlgn="ctr">
                        <a:lnSpc>
                          <a:spcPct val="150000"/>
                        </a:lnSpc>
                        <a:spcBef>
                          <a:spcPts val="600"/>
                        </a:spcBef>
                        <a:spcAft>
                          <a:spcPts val="1200"/>
                        </a:spcAft>
                      </a:pPr>
                      <a:r>
                        <a:rPr lang="cs-CZ" sz="1000" b="1" i="0" u="none" strike="noStrike">
                          <a:solidFill>
                            <a:srgbClr val="000000"/>
                          </a:solidFill>
                          <a:effectLst/>
                          <a:latin typeface="Verdana" panose="020B0604030504040204" pitchFamily="34" charset="0"/>
                        </a:rPr>
                        <a:t>Target</a:t>
                      </a:r>
                    </a:p>
                  </a:txBody>
                  <a:tcPr marL="7620" marR="7620" marT="7620" marB="0" anchor="ctr"/>
                </a:tc>
                <a:tc>
                  <a:txBody>
                    <a:bodyPr/>
                    <a:lstStyle/>
                    <a:p>
                      <a:pPr marL="72000" algn="l" rtl="0" fontAlgn="ctr">
                        <a:lnSpc>
                          <a:spcPct val="150000"/>
                        </a:lnSpc>
                        <a:spcBef>
                          <a:spcPts val="600"/>
                        </a:spcBef>
                        <a:spcAft>
                          <a:spcPts val="1200"/>
                        </a:spcAft>
                      </a:pPr>
                      <a:r>
                        <a:rPr lang="cs-CZ" sz="1000" b="0" i="0" u="none" strike="noStrike">
                          <a:solidFill>
                            <a:srgbClr val="000000"/>
                          </a:solidFill>
                          <a:effectLst/>
                          <a:latin typeface="Verdana" panose="020B0604030504040204" pitchFamily="34" charset="0"/>
                        </a:rPr>
                        <a:t>Cílová společnost (společnost jejíž podíly, akcie, závod, aktiva) jsou předmětem transakce</a:t>
                      </a:r>
                    </a:p>
                  </a:txBody>
                  <a:tcPr marL="7620" marR="7620" marT="7620" marB="0" anchor="ctr"/>
                </a:tc>
                <a:extLst>
                  <a:ext uri="{0D108BD9-81ED-4DB2-BD59-A6C34878D82A}">
                    <a16:rowId xmlns:a16="http://schemas.microsoft.com/office/drawing/2014/main" val="2476131504"/>
                  </a:ext>
                </a:extLst>
              </a:tr>
            </a:tbl>
          </a:graphicData>
        </a:graphic>
      </p:graphicFrame>
    </p:spTree>
    <p:extLst>
      <p:ext uri="{BB962C8B-B14F-4D97-AF65-F5344CB8AC3E}">
        <p14:creationId xmlns:p14="http://schemas.microsoft.com/office/powerpoint/2010/main" val="28153984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6BC25"/>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76238" y="1705669"/>
            <a:ext cx="7905750" cy="1592403"/>
          </a:xfrm>
        </p:spPr>
        <p:txBody>
          <a:bodyPr/>
          <a:lstStyle/>
          <a:p>
            <a:r>
              <a:rPr lang="cs-CZ"/>
              <a:t>Kupní smlouva (SPA)</a:t>
            </a:r>
          </a:p>
        </p:txBody>
      </p:sp>
      <p:sp>
        <p:nvSpPr>
          <p:cNvPr id="7" name="Text Placeholder 2"/>
          <p:cNvSpPr>
            <a:spLocks noGrp="1"/>
          </p:cNvSpPr>
          <p:nvPr>
            <p:ph type="body" idx="1"/>
          </p:nvPr>
        </p:nvSpPr>
        <p:spPr>
          <a:xfrm>
            <a:off x="376238" y="3429000"/>
            <a:ext cx="7905750" cy="1566532"/>
          </a:xfrm>
        </p:spPr>
        <p:txBody>
          <a:bodyPr/>
          <a:lstStyle/>
          <a:p>
            <a:r>
              <a:rPr lang="it-IT" sz="3200" err="1"/>
              <a:t>Obecné</a:t>
            </a:r>
            <a:r>
              <a:rPr lang="it-IT" sz="3200"/>
              <a:t> </a:t>
            </a:r>
            <a:r>
              <a:rPr lang="it-IT" sz="3200" err="1"/>
              <a:t>principy</a:t>
            </a:r>
            <a:r>
              <a:rPr lang="it-IT" sz="3200"/>
              <a:t> a </a:t>
            </a:r>
            <a:r>
              <a:rPr lang="it-IT" sz="3200" err="1"/>
              <a:t>interpretace</a:t>
            </a:r>
            <a:endParaRPr lang="it-IT" sz="3200"/>
          </a:p>
        </p:txBody>
      </p:sp>
    </p:spTree>
    <p:extLst>
      <p:ext uri="{BB962C8B-B14F-4D97-AF65-F5344CB8AC3E}">
        <p14:creationId xmlns:p14="http://schemas.microsoft.com/office/powerpoint/2010/main" val="15318982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Kupní smlouva v kontextu transakčního procesu</a:t>
            </a:r>
          </a:p>
        </p:txBody>
      </p:sp>
      <p:sp>
        <p:nvSpPr>
          <p:cNvPr id="2" name="Title 1"/>
          <p:cNvSpPr>
            <a:spLocks noGrp="1"/>
          </p:cNvSpPr>
          <p:nvPr>
            <p:ph type="title"/>
          </p:nvPr>
        </p:nvSpPr>
        <p:spPr/>
        <p:txBody>
          <a:bodyPr/>
          <a:lstStyle/>
          <a:p>
            <a:r>
              <a:rPr lang="cs-CZ" sz="2200" b="1"/>
              <a:t>SPA – Obecné principy a interpretace</a:t>
            </a:r>
            <a:endParaRPr lang="cs-CZ" b="1"/>
          </a:p>
        </p:txBody>
      </p:sp>
      <p:graphicFrame>
        <p:nvGraphicFramePr>
          <p:cNvPr id="9" name="Diagram 8"/>
          <p:cNvGraphicFramePr/>
          <p:nvPr>
            <p:extLst>
              <p:ext uri="{D42A27DB-BD31-4B8C-83A1-F6EECF244321}">
                <p14:modId xmlns:p14="http://schemas.microsoft.com/office/powerpoint/2010/main" val="1174988999"/>
              </p:ext>
            </p:extLst>
          </p:nvPr>
        </p:nvGraphicFramePr>
        <p:xfrm>
          <a:off x="362422" y="1251226"/>
          <a:ext cx="8385578"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7942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Obsahové náležitosti a struktura SPA</a:t>
            </a:r>
          </a:p>
        </p:txBody>
      </p:sp>
      <p:sp>
        <p:nvSpPr>
          <p:cNvPr id="2" name="Title 1"/>
          <p:cNvSpPr>
            <a:spLocks noGrp="1"/>
          </p:cNvSpPr>
          <p:nvPr>
            <p:ph type="title"/>
          </p:nvPr>
        </p:nvSpPr>
        <p:spPr/>
        <p:txBody>
          <a:bodyPr/>
          <a:lstStyle/>
          <a:p>
            <a:r>
              <a:rPr lang="cs-CZ" sz="2200" b="1"/>
              <a:t>SPA – Obecné principy a interpretace</a:t>
            </a:r>
            <a:endParaRPr lang="cs-CZ" b="1"/>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cs-CZ" sz="1400"/>
              <a:t>Základní náležitosti (kupní smlouva / </a:t>
            </a:r>
            <a:r>
              <a:rPr lang="cs-CZ" sz="1400" err="1"/>
              <a:t>sale</a:t>
            </a:r>
            <a:r>
              <a:rPr lang="cs-CZ" sz="1400"/>
              <a:t> &amp; </a:t>
            </a:r>
            <a:r>
              <a:rPr lang="cs-CZ" sz="1400" err="1"/>
              <a:t>purchase</a:t>
            </a:r>
            <a:r>
              <a:rPr lang="cs-CZ" sz="1400"/>
              <a:t> </a:t>
            </a:r>
            <a:r>
              <a:rPr lang="cs-CZ" sz="1400" err="1"/>
              <a:t>agreement</a:t>
            </a:r>
            <a:r>
              <a:rPr lang="cs-CZ" sz="1400"/>
              <a:t> - SPA), předmět koupě – tj. „Target“ (</a:t>
            </a:r>
            <a:r>
              <a:rPr lang="cs-CZ" sz="1400" err="1"/>
              <a:t>share-deal</a:t>
            </a:r>
            <a:r>
              <a:rPr lang="cs-CZ" sz="1400"/>
              <a:t> SPA / </a:t>
            </a:r>
            <a:r>
              <a:rPr lang="cs-CZ" sz="1400" err="1"/>
              <a:t>asset-deal</a:t>
            </a:r>
            <a:r>
              <a:rPr lang="cs-CZ" sz="1400"/>
              <a:t> APA)</a:t>
            </a:r>
          </a:p>
          <a:p>
            <a:pPr marL="285750" indent="-285750">
              <a:buFont typeface="Arial" panose="020B0604020202020204" pitchFamily="34" charset="0"/>
              <a:buChar char="•"/>
            </a:pPr>
            <a:r>
              <a:rPr lang="cs-CZ" sz="1400"/>
              <a:t>Preambule, definice, výkladová pravidla</a:t>
            </a:r>
          </a:p>
          <a:p>
            <a:pPr marL="285750" indent="-285750">
              <a:buFont typeface="Arial" panose="020B0604020202020204" pitchFamily="34" charset="0"/>
              <a:buChar char="•"/>
            </a:pPr>
            <a:r>
              <a:rPr lang="cs-CZ" sz="1400"/>
              <a:t>Mechanizmus transakce (</a:t>
            </a:r>
            <a:r>
              <a:rPr lang="cs-CZ" sz="1400" err="1"/>
              <a:t>signing-closing</a:t>
            </a:r>
            <a:r>
              <a:rPr lang="cs-CZ" sz="1400"/>
              <a:t> / </a:t>
            </a:r>
            <a:r>
              <a:rPr lang="cs-CZ" sz="1400" err="1"/>
              <a:t>signing-CPs-closing</a:t>
            </a:r>
            <a:r>
              <a:rPr lang="cs-CZ" sz="1400"/>
              <a:t>)</a:t>
            </a:r>
          </a:p>
          <a:p>
            <a:pPr marL="285750" indent="-285750">
              <a:buFont typeface="Arial" panose="020B0604020202020204" pitchFamily="34" charset="0"/>
              <a:buChar char="•"/>
            </a:pPr>
            <a:r>
              <a:rPr lang="cs-CZ" sz="1400"/>
              <a:t>Odkládací podmínky (</a:t>
            </a:r>
            <a:r>
              <a:rPr lang="cs-CZ" sz="1400" err="1"/>
              <a:t>CPs</a:t>
            </a:r>
            <a:r>
              <a:rPr lang="cs-CZ" sz="1400"/>
              <a:t>)</a:t>
            </a:r>
          </a:p>
          <a:p>
            <a:pPr marL="285750" indent="-285750">
              <a:buFont typeface="Arial" panose="020B0604020202020204" pitchFamily="34" charset="0"/>
              <a:buChar char="•"/>
            </a:pPr>
            <a:r>
              <a:rPr lang="cs-CZ" sz="1400"/>
              <a:t>Omezení a závazky mezi podpisem a vypořádáním (</a:t>
            </a:r>
            <a:r>
              <a:rPr lang="cs-CZ" sz="1400" err="1"/>
              <a:t>Actions</a:t>
            </a:r>
            <a:r>
              <a:rPr lang="cs-CZ" sz="1400"/>
              <a:t> </a:t>
            </a:r>
            <a:r>
              <a:rPr lang="cs-CZ" sz="1400" err="1"/>
              <a:t>pending</a:t>
            </a:r>
            <a:r>
              <a:rPr lang="cs-CZ" sz="1400"/>
              <a:t> </a:t>
            </a:r>
            <a:r>
              <a:rPr lang="cs-CZ" sz="1400" err="1"/>
              <a:t>Closing</a:t>
            </a:r>
            <a:r>
              <a:rPr lang="cs-CZ" sz="1400"/>
              <a:t>)</a:t>
            </a:r>
          </a:p>
          <a:p>
            <a:pPr marL="285750" indent="-285750">
              <a:buFont typeface="Arial" panose="020B0604020202020204" pitchFamily="34" charset="0"/>
              <a:buChar char="•"/>
            </a:pPr>
            <a:r>
              <a:rPr lang="cs-CZ" sz="1400"/>
              <a:t>Proces vypořádání (</a:t>
            </a:r>
            <a:r>
              <a:rPr lang="cs-CZ" sz="1400" err="1"/>
              <a:t>Closing</a:t>
            </a:r>
            <a:r>
              <a:rPr lang="cs-CZ" sz="1400"/>
              <a:t>) </a:t>
            </a:r>
          </a:p>
          <a:p>
            <a:pPr marL="285750" indent="-285750">
              <a:buFont typeface="Arial" panose="020B0604020202020204" pitchFamily="34" charset="0"/>
              <a:buChar char="•"/>
            </a:pPr>
            <a:r>
              <a:rPr lang="cs-CZ" sz="1400"/>
              <a:t>Kupní cena</a:t>
            </a:r>
          </a:p>
          <a:p>
            <a:pPr marL="285750" indent="-285750">
              <a:buFont typeface="Arial" panose="020B0604020202020204" pitchFamily="34" charset="0"/>
              <a:buChar char="•"/>
            </a:pPr>
            <a:r>
              <a:rPr lang="cs-CZ" sz="1400"/>
              <a:t>Prohlášení a záruky (Prodávající / Kupující) – „</a:t>
            </a:r>
            <a:r>
              <a:rPr lang="cs-CZ" sz="1400" err="1"/>
              <a:t>Representations</a:t>
            </a:r>
            <a:r>
              <a:rPr lang="cs-CZ" sz="1400"/>
              <a:t> &amp; </a:t>
            </a:r>
            <a:r>
              <a:rPr lang="cs-CZ" sz="1400" err="1"/>
              <a:t>Warranties</a:t>
            </a:r>
            <a:r>
              <a:rPr lang="cs-CZ" sz="1400"/>
              <a:t>“</a:t>
            </a:r>
          </a:p>
          <a:p>
            <a:pPr marL="285750" indent="-285750">
              <a:buFont typeface="Arial" panose="020B0604020202020204" pitchFamily="34" charset="0"/>
              <a:buChar char="•"/>
            </a:pPr>
            <a:r>
              <a:rPr lang="cs-CZ" sz="1400"/>
              <a:t>Odpovědnost (porušení záruk, vady / škoda)</a:t>
            </a:r>
          </a:p>
          <a:p>
            <a:pPr marL="285750" indent="-285750">
              <a:buFont typeface="Arial" panose="020B0604020202020204" pitchFamily="34" charset="0"/>
              <a:buChar char="•"/>
            </a:pPr>
            <a:r>
              <a:rPr lang="cs-CZ" sz="1400"/>
              <a:t>Závazky po vypořádání a následné / rozvazovací podmínky (následné kroky, zákaz konkurence, </a:t>
            </a:r>
            <a:r>
              <a:rPr lang="cs-CZ" sz="1400" err="1"/>
              <a:t>earn-out</a:t>
            </a:r>
            <a:r>
              <a:rPr lang="cs-CZ" sz="1400"/>
              <a:t>, licence, přechodné služby, atd.)</a:t>
            </a:r>
          </a:p>
          <a:p>
            <a:pPr marL="285750" indent="-285750">
              <a:buFont typeface="Arial" panose="020B0604020202020204" pitchFamily="34" charset="0"/>
              <a:buChar char="•"/>
            </a:pPr>
            <a:r>
              <a:rPr lang="cs-CZ" sz="1400"/>
              <a:t>Společná a závěrečná ustanovení (odstoupení, doručování, </a:t>
            </a:r>
            <a:r>
              <a:rPr lang="cs-CZ" sz="1400" err="1"/>
              <a:t>net</a:t>
            </a:r>
            <a:r>
              <a:rPr lang="cs-CZ" sz="1400"/>
              <a:t>-</a:t>
            </a:r>
            <a:r>
              <a:rPr lang="cs-CZ" sz="1400" err="1"/>
              <a:t>of</a:t>
            </a:r>
            <a:r>
              <a:rPr lang="cs-CZ" sz="1400"/>
              <a:t>-tax, rozhodné právo a spory, oddělitelnost, mlčenlivost, dodatky, postoupení a zápočet, náklady, atd.)</a:t>
            </a:r>
          </a:p>
          <a:p>
            <a:pPr marL="285750" indent="-285750">
              <a:buFont typeface="Arial" panose="020B0604020202020204" pitchFamily="34" charset="0"/>
              <a:buChar char="•"/>
            </a:pPr>
            <a:endParaRPr lang="cs-CZ" sz="1400"/>
          </a:p>
        </p:txBody>
      </p:sp>
    </p:spTree>
    <p:extLst>
      <p:ext uri="{BB962C8B-B14F-4D97-AF65-F5344CB8AC3E}">
        <p14:creationId xmlns:p14="http://schemas.microsoft.com/office/powerpoint/2010/main" val="203841890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Podstatné náležitosti</a:t>
            </a:r>
          </a:p>
        </p:txBody>
      </p:sp>
      <p:sp>
        <p:nvSpPr>
          <p:cNvPr id="2" name="Title 1"/>
          <p:cNvSpPr>
            <a:spLocks noGrp="1"/>
          </p:cNvSpPr>
          <p:nvPr>
            <p:ph type="title"/>
          </p:nvPr>
        </p:nvSpPr>
        <p:spPr/>
        <p:txBody>
          <a:bodyPr/>
          <a:lstStyle/>
          <a:p>
            <a:r>
              <a:rPr lang="cs-CZ" sz="2200" b="1"/>
              <a:t>SPA – Obecné principy a interpretace</a:t>
            </a:r>
            <a:endParaRPr lang="cs-CZ" b="1"/>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cs-CZ" sz="1400"/>
              <a:t>Úplatný převod podílu v obchodní společnosti – kupní smlouva. Rekodifikace překonala judikát 29 </a:t>
            </a:r>
            <a:r>
              <a:rPr lang="cs-CZ" sz="1400" err="1"/>
              <a:t>Cdo</a:t>
            </a:r>
            <a:r>
              <a:rPr lang="cs-CZ" sz="1400"/>
              <a:t> 5452/2008 – viz např. Nejvyšší soud, 29 </a:t>
            </a:r>
            <a:r>
              <a:rPr lang="cs-CZ" sz="1400" err="1"/>
              <a:t>Cdo</a:t>
            </a:r>
            <a:r>
              <a:rPr lang="cs-CZ" sz="1400"/>
              <a:t> 5719/2016: Podíl představuje účast společníka ve společnosti s ručením omezeným a práva a povinnosti z této účasti plynoucí (</a:t>
            </a:r>
            <a:r>
              <a:rPr lang="cs-CZ" sz="1400">
                <a:hlinkClick r:id="rId2"/>
              </a:rPr>
              <a:t>§ 31 z. o. k.</a:t>
            </a:r>
            <a:r>
              <a:rPr lang="cs-CZ" sz="1400"/>
              <a:t>). Jelikož slouží potřebě lidí a je rozdílný od osoby, je věcí v právním smyslu (</a:t>
            </a:r>
            <a:r>
              <a:rPr lang="cs-CZ" sz="1400">
                <a:hlinkClick r:id="rId3"/>
              </a:rPr>
              <a:t>§ 489 o. z.</a:t>
            </a:r>
            <a:r>
              <a:rPr lang="cs-CZ" sz="1400"/>
              <a:t>), a to věcí nehmotnou (</a:t>
            </a:r>
            <a:r>
              <a:rPr lang="cs-CZ" sz="1400">
                <a:hlinkClick r:id="rId4"/>
              </a:rPr>
              <a:t>§ 496</a:t>
            </a:r>
            <a:r>
              <a:rPr lang="cs-CZ" sz="1400"/>
              <a:t> odst. 2 o. z.) a movitou (</a:t>
            </a:r>
            <a:r>
              <a:rPr lang="cs-CZ" sz="1400">
                <a:hlinkClick r:id="rId5"/>
              </a:rPr>
              <a:t>§ 498 o. z.</a:t>
            </a:r>
            <a:r>
              <a:rPr lang="cs-CZ" sz="1400"/>
              <a:t>).</a:t>
            </a:r>
          </a:p>
          <a:p>
            <a:pPr marL="285750" indent="-285750">
              <a:buFont typeface="Arial" panose="020B0604020202020204" pitchFamily="34" charset="0"/>
              <a:buChar char="•"/>
            </a:pPr>
            <a:r>
              <a:rPr lang="cs-CZ" sz="1400"/>
              <a:t>§ 2079 a násl. občanského zákoníku 89/2012 Sb. („</a:t>
            </a:r>
            <a:r>
              <a:rPr lang="cs-CZ" sz="1400" b="1"/>
              <a:t>OZ</a:t>
            </a:r>
            <a:r>
              <a:rPr lang="cs-CZ" sz="1400"/>
              <a:t>“)</a:t>
            </a:r>
          </a:p>
          <a:p>
            <a:pPr marL="285750" indent="-285750">
              <a:buFont typeface="Arial" panose="020B0604020202020204" pitchFamily="34" charset="0"/>
              <a:buChar char="•"/>
            </a:pPr>
            <a:r>
              <a:rPr lang="cs-CZ" sz="1400"/>
              <a:t>Kupní smlouvou se prodávající zavazuje, že kupujícímu odevzdá věc, která je předmětem koupě, a umožní mu nabýt vlastnické právo k ní, a kupující se zavazuje, že věc převezme a zaplatí prodávajícímu kupní cenu.</a:t>
            </a:r>
          </a:p>
          <a:p>
            <a:pPr marL="285750" indent="-285750">
              <a:buFont typeface="Arial" panose="020B0604020202020204" pitchFamily="34" charset="0"/>
              <a:buChar char="•"/>
            </a:pPr>
            <a:r>
              <a:rPr lang="cs-CZ" sz="1400"/>
              <a:t>Kupní cena je ujednána dostatečně určitě, je-li ujednán alespoň způsob jejího určení. § 2085 odst. 2 OZ (uzavření smlouvy bez sjednání ceny) nefunkční.</a:t>
            </a:r>
          </a:p>
          <a:p>
            <a:pPr marL="285750" indent="-285750">
              <a:buFont typeface="Arial" panose="020B0604020202020204" pitchFamily="34" charset="0"/>
              <a:buChar char="•"/>
            </a:pPr>
            <a:r>
              <a:rPr lang="cs-CZ" sz="1400"/>
              <a:t>K formě smlouvy: Nejvyšší soud, 29 </a:t>
            </a:r>
            <a:r>
              <a:rPr lang="cs-CZ" sz="1400" err="1"/>
              <a:t>Cdo</a:t>
            </a:r>
            <a:r>
              <a:rPr lang="cs-CZ" sz="1400"/>
              <a:t> 1685/2013: Je-li dohoda o ceně či způsobu jejího určení obsažena v příloze ke smlouvě o převodu obchodního podílu, dopadají na ni (jakožto součást smlouvy) požadavky kladené na formu smlouvy o převodu obchodního podílu; příloha tudíž musí být sjednána písemně a podpisy na ní musí být taktéž úředně ověřeny.</a:t>
            </a:r>
          </a:p>
          <a:p>
            <a:pPr marL="285750" indent="-285750">
              <a:buFont typeface="Arial" panose="020B0604020202020204" pitchFamily="34" charset="0"/>
              <a:buChar char="•"/>
            </a:pPr>
            <a:endParaRPr lang="cs-CZ" sz="1400"/>
          </a:p>
          <a:p>
            <a:pPr marL="285750" indent="-285750">
              <a:buFont typeface="Arial" panose="020B0604020202020204" pitchFamily="34" charset="0"/>
              <a:buChar char="•"/>
            </a:pPr>
            <a:endParaRPr lang="cs-CZ" sz="1400"/>
          </a:p>
          <a:p>
            <a:pPr marL="285750" indent="-285750">
              <a:buFont typeface="Arial" panose="020B0604020202020204" pitchFamily="34" charset="0"/>
              <a:buChar char="•"/>
            </a:pPr>
            <a:endParaRPr lang="cs-CZ" sz="1400"/>
          </a:p>
        </p:txBody>
      </p:sp>
    </p:spTree>
    <p:extLst>
      <p:ext uri="{BB962C8B-B14F-4D97-AF65-F5344CB8AC3E}">
        <p14:creationId xmlns:p14="http://schemas.microsoft.com/office/powerpoint/2010/main" val="22468248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Preambule – kontext právní úpravy</a:t>
            </a:r>
          </a:p>
        </p:txBody>
      </p:sp>
      <p:sp>
        <p:nvSpPr>
          <p:cNvPr id="2" name="Title 1"/>
          <p:cNvSpPr>
            <a:spLocks noGrp="1"/>
          </p:cNvSpPr>
          <p:nvPr>
            <p:ph type="title"/>
          </p:nvPr>
        </p:nvSpPr>
        <p:spPr/>
        <p:txBody>
          <a:bodyPr/>
          <a:lstStyle/>
          <a:p>
            <a:r>
              <a:rPr lang="cs-CZ" sz="2200" b="1"/>
              <a:t>SPA – Obecné principy a interpretace</a:t>
            </a:r>
            <a:endParaRPr lang="cs-CZ" b="1"/>
          </a:p>
        </p:txBody>
      </p:sp>
      <p:sp>
        <p:nvSpPr>
          <p:cNvPr id="3" name="Content Placeholder 2"/>
          <p:cNvSpPr>
            <a:spLocks noGrp="1"/>
          </p:cNvSpPr>
          <p:nvPr>
            <p:ph idx="1"/>
          </p:nvPr>
        </p:nvSpPr>
        <p:spPr/>
        <p:txBody>
          <a:bodyPr/>
          <a:lstStyle/>
          <a:p>
            <a:r>
              <a:rPr lang="cs-CZ" sz="1400" b="1"/>
              <a:t>Preambule vyjadřuje </a:t>
            </a:r>
            <a:r>
              <a:rPr lang="cs-CZ" sz="1400" b="1" u="sng"/>
              <a:t>zamýšlený účel</a:t>
            </a:r>
            <a:r>
              <a:rPr lang="cs-CZ" sz="1400" b="1"/>
              <a:t> kupní smlouvy a transakce</a:t>
            </a:r>
          </a:p>
          <a:p>
            <a:pPr marL="171450" indent="-171450">
              <a:buFont typeface="Arial" panose="020B0604020202020204" pitchFamily="34" charset="0"/>
              <a:buChar char="•"/>
            </a:pPr>
            <a:r>
              <a:rPr lang="cs-CZ" sz="1400"/>
              <a:t>§ 556 OZ: (1) Co je vyjádřeno slovy nebo jinak, vyloží se podle </a:t>
            </a:r>
            <a:r>
              <a:rPr lang="cs-CZ" sz="1400" b="1" u="sng"/>
              <a:t>úmyslu jednajícího</a:t>
            </a:r>
            <a:r>
              <a:rPr lang="cs-CZ" sz="1400"/>
              <a:t>, byl-li takový úmysl druhé straně znám, anebo musela-li o něm vědět. (2) Při výkladu projevu vůle se přihlédne k … tomu, co právnímu jednání předcházelo, i k tomu, jak strany následně daly najevo, </a:t>
            </a:r>
            <a:r>
              <a:rPr lang="cs-CZ" sz="1400" b="1" u="sng"/>
              <a:t>jaký obsah a význam právnímu jednání přikládají</a:t>
            </a:r>
            <a:r>
              <a:rPr lang="cs-CZ" sz="1400"/>
              <a:t>.</a:t>
            </a:r>
          </a:p>
          <a:p>
            <a:pPr marL="171450" indent="-171450">
              <a:buFont typeface="Arial" panose="020B0604020202020204" pitchFamily="34" charset="0"/>
              <a:buChar char="•"/>
            </a:pPr>
            <a:r>
              <a:rPr lang="cs-CZ" sz="1400"/>
              <a:t>§ 576 OZ: Týká-li se důvod neplatnosti jen takové části právního jednání, kterou lze od jeho ostatního obsahu oddělit, je neplatnou jen tato část, </a:t>
            </a:r>
            <a:r>
              <a:rPr lang="cs-CZ" sz="1400" b="1" u="sng"/>
              <a:t>lze-li předpokládat, že by k právnímu jednání došlo i bez neplatné části</a:t>
            </a:r>
            <a:r>
              <a:rPr lang="cs-CZ" sz="1400"/>
              <a:t>, rozpoznala-li by strana neplatnost včas. Salvátorské klauzule zpravidla zavazují strany nahradit neplatné či jinak vadné ujednání platným a bezvadným </a:t>
            </a:r>
            <a:r>
              <a:rPr lang="cs-CZ" sz="1400" b="1" u="sng"/>
              <a:t>co nejblíže zachovávajícím účel</a:t>
            </a:r>
            <a:r>
              <a:rPr lang="cs-CZ" sz="1400"/>
              <a:t> původního ujednání.</a:t>
            </a:r>
          </a:p>
          <a:p>
            <a:pPr marL="171450" indent="-171450">
              <a:buFont typeface="Arial" panose="020B0604020202020204" pitchFamily="34" charset="0"/>
              <a:buChar char="•"/>
            </a:pPr>
            <a:r>
              <a:rPr lang="cs-CZ" sz="1400"/>
              <a:t>§ 1727 OZ: Plyne-li z povahy několika smluv nebo </a:t>
            </a:r>
            <a:r>
              <a:rPr lang="cs-CZ" sz="1400" b="1" u="sng"/>
              <a:t>z jejich účelu</a:t>
            </a:r>
            <a:r>
              <a:rPr lang="cs-CZ" sz="1400"/>
              <a:t> známého stranám při uzavření smlouvy, že jsou na sobě závislé, je vznik každé z nich podmínkou vzniku ostatních smluv. Zánik závazku z některé z nich bez uspokojení věřitele zrušuje ostatní závislé smlouvy, a to s obdobnými právními účinky.</a:t>
            </a:r>
          </a:p>
          <a:p>
            <a:pPr marL="171450" indent="-171450">
              <a:buFont typeface="Arial" panose="020B0604020202020204" pitchFamily="34" charset="0"/>
              <a:buChar char="•"/>
            </a:pPr>
            <a:r>
              <a:rPr lang="cs-CZ" sz="1400"/>
              <a:t>§ 1749 (2) OZ: (určení náležitosti třetí osobou/soudem): Při určení náležitosti </a:t>
            </a:r>
            <a:r>
              <a:rPr lang="cs-CZ" sz="1400" b="1" u="sng"/>
              <a:t>se přihlédne k účelu</a:t>
            </a:r>
            <a:r>
              <a:rPr lang="cs-CZ" sz="1400"/>
              <a:t>, který smlouva zřejmě sleduje, k okolnostem, za nichž byla smlouva uzavírána, jakož i k tomu, aby byly práva a povinnosti stran poctivě uspořádány.</a:t>
            </a:r>
          </a:p>
        </p:txBody>
      </p:sp>
    </p:spTree>
    <p:extLst>
      <p:ext uri="{BB962C8B-B14F-4D97-AF65-F5344CB8AC3E}">
        <p14:creationId xmlns:p14="http://schemas.microsoft.com/office/powerpoint/2010/main" val="24408399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a:t>Preambule</a:t>
            </a:r>
          </a:p>
        </p:txBody>
      </p:sp>
      <p:sp>
        <p:nvSpPr>
          <p:cNvPr id="2" name="Title 1"/>
          <p:cNvSpPr>
            <a:spLocks noGrp="1"/>
          </p:cNvSpPr>
          <p:nvPr>
            <p:ph type="title"/>
          </p:nvPr>
        </p:nvSpPr>
        <p:spPr/>
        <p:txBody>
          <a:bodyPr/>
          <a:lstStyle/>
          <a:p>
            <a:r>
              <a:rPr lang="cs-CZ" sz="2200" b="1"/>
              <a:t>SPA – Obecné principy a interpretace</a:t>
            </a:r>
            <a:endParaRPr lang="cs-CZ" b="1"/>
          </a:p>
        </p:txBody>
      </p:sp>
      <p:sp>
        <p:nvSpPr>
          <p:cNvPr id="3" name="Content Placeholder 2"/>
          <p:cNvSpPr>
            <a:spLocks noGrp="1"/>
          </p:cNvSpPr>
          <p:nvPr>
            <p:ph idx="1"/>
          </p:nvPr>
        </p:nvSpPr>
        <p:spPr/>
        <p:txBody>
          <a:bodyPr/>
          <a:lstStyle/>
          <a:p>
            <a:r>
              <a:rPr lang="cs-CZ" sz="1400" b="1"/>
              <a:t>Preambule vyjadřuje </a:t>
            </a:r>
            <a:r>
              <a:rPr lang="cs-CZ" sz="1400" b="1" u="sng"/>
              <a:t>zamýšlený účel, popř. i jiné okolnosti</a:t>
            </a:r>
            <a:r>
              <a:rPr lang="cs-CZ" sz="1400" b="1"/>
              <a:t> kupní smlouvy a transakce</a:t>
            </a:r>
          </a:p>
          <a:p>
            <a:pPr marL="171450" indent="-171450">
              <a:buFont typeface="Arial" panose="020B0604020202020204" pitchFamily="34" charset="0"/>
              <a:buChar char="•"/>
            </a:pPr>
            <a:r>
              <a:rPr lang="cs-CZ" sz="1400"/>
              <a:t>Motivace kupujícího – strategický růst, získání trhu či zákazníků, rozšíření výrobní kapacity, získání know-how, získání lidských zdrojů, atd.</a:t>
            </a:r>
          </a:p>
          <a:p>
            <a:pPr marL="171450" indent="-171450">
              <a:buFont typeface="Arial" panose="020B0604020202020204" pitchFamily="34" charset="0"/>
              <a:buChar char="•"/>
            </a:pPr>
            <a:r>
              <a:rPr lang="cs-CZ" sz="1400"/>
              <a:t>Motivace prodávajícího – dokončení investičního cyklu, předání firmy, finanční potřeby, atd.</a:t>
            </a:r>
          </a:p>
          <a:p>
            <a:pPr marL="171450" indent="-171450">
              <a:buFont typeface="Arial" panose="020B0604020202020204" pitchFamily="34" charset="0"/>
              <a:buChar char="•"/>
            </a:pPr>
            <a:r>
              <a:rPr lang="cs-CZ" sz="1400"/>
              <a:t>Strany již dříve vyvíjely obchodní spolupráci.</a:t>
            </a:r>
          </a:p>
          <a:p>
            <a:pPr marL="171450" indent="-171450">
              <a:buFont typeface="Arial" panose="020B0604020202020204" pitchFamily="34" charset="0"/>
              <a:buChar char="•"/>
            </a:pPr>
            <a:r>
              <a:rPr lang="cs-CZ" sz="1400"/>
              <a:t>atd.</a:t>
            </a:r>
          </a:p>
          <a:p>
            <a:pPr marL="171450" indent="-171450">
              <a:buFont typeface="Arial" panose="020B0604020202020204" pitchFamily="34" charset="0"/>
              <a:buChar char="•"/>
            </a:pPr>
            <a:endParaRPr lang="cs-CZ"/>
          </a:p>
          <a:p>
            <a:r>
              <a:rPr lang="cs-CZ" b="1" u="sng"/>
              <a:t>29 </a:t>
            </a:r>
            <a:r>
              <a:rPr lang="cs-CZ" b="1" u="sng" err="1"/>
              <a:t>Cdo</a:t>
            </a:r>
            <a:r>
              <a:rPr lang="cs-CZ" b="1" u="sng"/>
              <a:t> 4380/2014 – NEURČITOST UJEDNÁNÍ VE SMLOUVĚ</a:t>
            </a:r>
            <a:endParaRPr lang="cs-CZ"/>
          </a:p>
          <a:p>
            <a:r>
              <a:rPr lang="cs-CZ" i="1"/>
              <a:t>Smlouva o převodu obchodního podílu se řídí třetí částí obchodního zákoníku [§ 261 odst. 3 písm. a) obch. zák.]; odvolací soud tudíž správně nejprve zjišťoval, jaký byl úmysl smluvních stran (§ 261 odst. 1 obch. zák.). </a:t>
            </a:r>
            <a:r>
              <a:rPr lang="cs-CZ" b="1" i="1" u="sng"/>
              <a:t>Nicméně, nepodařilo-li se mu tento úmysl zjistit, měl – v souladu s § 261 odst. 2 až 4 obch. zák. a výše citovanou judikaturou Nejvyššího i Ústavního soudu – vyložit projev vůle obsažený v článku IV. odst. 2 smlouvy podle významu, který by mu zpravidla přikládala osoba v postavení strany smlouvy o převodu (100 %) obchodního podílu ve společnosti s ručením omezeným, a přihlédnout přitom ke všem okolnostem souvisejícím s uzavřením smlouvy, včetně jednání o uzavření smlouvy a následného chování stran. </a:t>
            </a:r>
            <a:r>
              <a:rPr lang="cs-CZ" i="1"/>
              <a:t>Pouze tehdy, jestliže by se mu ani za použití popsaných výkladových metod nepodařilo vyložit sporné ujednání, mohl uzavřít, že smlouva je v dotčené části neurčitá a tudíž i neplatná.</a:t>
            </a:r>
            <a:endParaRPr lang="cs-CZ"/>
          </a:p>
        </p:txBody>
      </p:sp>
    </p:spTree>
    <p:extLst>
      <p:ext uri="{BB962C8B-B14F-4D97-AF65-F5344CB8AC3E}">
        <p14:creationId xmlns:p14="http://schemas.microsoft.com/office/powerpoint/2010/main" val="126708556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loitte Presentation Template 2016 ENG">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DA158067-1960-46D9-B252-698D885A9AF2}" vid="{BB210AEC-30C4-4D33-A9D7-92281B8595B6}"/>
    </a:ext>
  </a:extLst>
</a:theme>
</file>

<file path=ppt/theme/theme2.xml><?xml version="1.0" encoding="utf-8"?>
<a:theme xmlns:a="http://schemas.openxmlformats.org/drawingml/2006/main" name="1_Deloitte Presentation Template 2016 CZE">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DA158067-1960-46D9-B252-698D885A9AF2}" vid="{7E8ADBEA-8125-4DC2-8F4A-7EC1901D8510}"/>
    </a:ext>
  </a:extLst>
</a:theme>
</file>

<file path=ppt/theme/theme3.xml><?xml version="1.0" encoding="utf-8"?>
<a:theme xmlns:a="http://schemas.openxmlformats.org/drawingml/2006/main" name="2_Deloitte Presentation Template 2016 ENG">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AA466677-0B70-4394-B835-6CA7B7CDD7F2}" vid="{26659DEE-6644-4940-8E86-154061B6F5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ppt/theme/themeOverride2.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ppt/theme/themeOverride3.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839E2485F14849BF17EAC021F2B0AB" ma:contentTypeVersion="9" ma:contentTypeDescription="Create a new document." ma:contentTypeScope="" ma:versionID="b13d3d8e0865196c6e5f8615a6f6817e">
  <xsd:schema xmlns:xsd="http://www.w3.org/2001/XMLSchema" xmlns:xs="http://www.w3.org/2001/XMLSchema" xmlns:p="http://schemas.microsoft.com/office/2006/metadata/properties" xmlns:ns2="773eaad9-340a-4574-907e-8d7109ca9488" xmlns:ns3="abcf9ee2-6e93-4c65-873a-c2359e6dbfb2" targetNamespace="http://schemas.microsoft.com/office/2006/metadata/properties" ma:root="true" ma:fieldsID="ce39ee399f4f89ce4e3f855741260029" ns2:_="" ns3:_="">
    <xsd:import namespace="773eaad9-340a-4574-907e-8d7109ca9488"/>
    <xsd:import namespace="abcf9ee2-6e93-4c65-873a-c2359e6dbf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eaad9-340a-4574-907e-8d7109ca94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cf9ee2-6e93-4c65-873a-c2359e6dbfb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bcf9ee2-6e93-4c65-873a-c2359e6dbfb2">
      <UserInfo>
        <DisplayName>Suchy, Petr</DisplayName>
        <AccountId>11</AccountId>
        <AccountType/>
      </UserInfo>
    </SharedWithUsers>
  </documentManagement>
</p:properties>
</file>

<file path=customXml/itemProps1.xml><?xml version="1.0" encoding="utf-8"?>
<ds:datastoreItem xmlns:ds="http://schemas.openxmlformats.org/officeDocument/2006/customXml" ds:itemID="{A04B0829-29CA-485C-8DAD-6B83254248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3eaad9-340a-4574-907e-8d7109ca9488"/>
    <ds:schemaRef ds:uri="abcf9ee2-6e93-4c65-873a-c2359e6dbf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5F749A-0D62-44A0-B92C-5788FBC8301B}">
  <ds:schemaRefs>
    <ds:schemaRef ds:uri="http://schemas.microsoft.com/sharepoint/v3/contenttype/forms"/>
  </ds:schemaRefs>
</ds:datastoreItem>
</file>

<file path=customXml/itemProps3.xml><?xml version="1.0" encoding="utf-8"?>
<ds:datastoreItem xmlns:ds="http://schemas.openxmlformats.org/officeDocument/2006/customXml" ds:itemID="{7E8BABDD-D204-43E5-ABE2-92F7DE3017EF}">
  <ds:schemaRefs>
    <ds:schemaRef ds:uri="773eaad9-340a-4574-907e-8d7109ca94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bcf9ee2-6e93-4c65-873a-c2359e6dbfb2"/>
  </ds:schemaRefs>
</ds:datastoreItem>
</file>

<file path=docProps/app.xml><?xml version="1.0" encoding="utf-8"?>
<Properties xmlns="http://schemas.openxmlformats.org/officeDocument/2006/extended-properties" xmlns:vt="http://schemas.openxmlformats.org/officeDocument/2006/docPropsVTypes">
  <Template>blank</Template>
  <TotalTime>104</TotalTime>
  <Words>3400</Words>
  <Application>Microsoft Office PowerPoint</Application>
  <PresentationFormat>On-screen Show (4:3)</PresentationFormat>
  <Paragraphs>239</Paragraphs>
  <Slides>24</Slides>
  <Notes>1</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0" baseType="lpstr">
      <vt:lpstr>Arial</vt:lpstr>
      <vt:lpstr>Verdana</vt:lpstr>
      <vt:lpstr>1_Deloitte Presentation Template 2016 ENG</vt:lpstr>
      <vt:lpstr>1_Deloitte Presentation Template 2016 CZE</vt:lpstr>
      <vt:lpstr>2_Deloitte Presentation Template 2016 ENG</vt:lpstr>
      <vt:lpstr>think-cell Slide</vt:lpstr>
      <vt:lpstr>PowerPoint Presentation</vt:lpstr>
      <vt:lpstr>Osnova semináře</vt:lpstr>
      <vt:lpstr>Pojmy</vt:lpstr>
      <vt:lpstr>Kupní smlouva (SPA)</vt:lpstr>
      <vt:lpstr>SPA – Obecné principy a interpretace</vt:lpstr>
      <vt:lpstr>SPA – Obecné principy a interpretace</vt:lpstr>
      <vt:lpstr>SPA – Obecné principy a interpretace</vt:lpstr>
      <vt:lpstr>SPA – Obecné principy a interpretace</vt:lpstr>
      <vt:lpstr>SPA – Obecné principy a interpretace</vt:lpstr>
      <vt:lpstr>SPA – Obecné principy a interpretace</vt:lpstr>
      <vt:lpstr>SPA – Obecné principy a interpretace</vt:lpstr>
      <vt:lpstr>SPA – Obecné principy a interpretace</vt:lpstr>
      <vt:lpstr>Kupní smlouva (SPA)</vt:lpstr>
      <vt:lpstr>SPA – Kontraktace, odkl. podmínky a vypořádání</vt:lpstr>
      <vt:lpstr>SPA – Kontraktace, odkl. podmínky a vypořádání</vt:lpstr>
      <vt:lpstr>SPA – Kontraktace, odkl. podmínky a vypořádání</vt:lpstr>
      <vt:lpstr>SPA – Kontraktace, odkl. podmínky a vypořádání</vt:lpstr>
      <vt:lpstr>SPA – Kontraktace, odkl. podmínky a vypořádání</vt:lpstr>
      <vt:lpstr>SPA – Kontraktace, odkl. podmínky a vypořádání</vt:lpstr>
      <vt:lpstr>SPA – Kontraktace, odkl. podmínky a vypořádání</vt:lpstr>
      <vt:lpstr>SPA – Kontraktace, odkl. podmínky a vypořádání</vt:lpstr>
      <vt:lpstr>Zadání samostatné domácí práce</vt:lpstr>
      <vt:lpstr>Zadání samostatné práce</vt:lpstr>
      <vt:lpstr>Děkujeme.</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Suchy, Petr (CZ - Prague)</dc:creator>
  <cp:lastModifiedBy>Suchy, Petr</cp:lastModifiedBy>
  <cp:revision>43</cp:revision>
  <cp:lastPrinted>2020-02-18T10:42:39Z</cp:lastPrinted>
  <dcterms:created xsi:type="dcterms:W3CDTF">2018-03-10T11:01:20Z</dcterms:created>
  <dcterms:modified xsi:type="dcterms:W3CDTF">2024-04-11T20:14:38Z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0x010100C3839E2485F14849BF17EAC021F2B0AB</vt:lpwstr>
  </property>
  <property fmtid="{D5CDD505-2E9C-101B-9397-08002B2CF9AE}" pid="3" name="MSIP_Label_ea60d57e-af5b-4752-ac57-3e4f28ca11dc_Enabled">
    <vt:lpwstr>true</vt:lpwstr>
  </property>
  <property fmtid="{D5CDD505-2E9C-101B-9397-08002B2CF9AE}" pid="4" name="MSIP_Label_ea60d57e-af5b-4752-ac57-3e4f28ca11dc_SetDate">
    <vt:lpwstr>2022-02-20T15:20:49Z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3e36f01b-e47f-426d-93b0-ad456dba0682</vt:lpwstr>
  </property>
  <property fmtid="{D5CDD505-2E9C-101B-9397-08002B2CF9AE}" pid="9" name="MSIP_Label_ea60d57e-af5b-4752-ac57-3e4f28ca11dc_ContentBits">
    <vt:lpwstr>0</vt:lpwstr>
  </property>
</Properties>
</file>