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rezie Smejkalová" initials="TS" lastIdx="0" clrIdx="0">
    <p:extLst>
      <p:ext uri="{19B8F6BF-5375-455C-9EA6-DF929625EA0E}">
        <p15:presenceInfo xmlns:p15="http://schemas.microsoft.com/office/powerpoint/2012/main" userId="Terezie Smejkalov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2" autoAdjust="0"/>
    <p:restoredTop sz="95687" autoAdjust="0"/>
  </p:normalViewPr>
  <p:slideViewPr>
    <p:cSldViewPr snapToGrid="0">
      <p:cViewPr varScale="1">
        <p:scale>
          <a:sx n="103" d="100"/>
          <a:sy n="103" d="100"/>
        </p:scale>
        <p:origin x="920" y="176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408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ezie Smejkalová" userId="36c5af08-8d50-452f-b41d-04c9662e16ac" providerId="ADAL" clId="{449A8F5B-D993-574B-B1F2-66EDCC9DAA19}"/>
    <pc:docChg chg="modSld">
      <pc:chgData name="Terezie Smejkalová" userId="36c5af08-8d50-452f-b41d-04c9662e16ac" providerId="ADAL" clId="{449A8F5B-D993-574B-B1F2-66EDCC9DAA19}" dt="2023-03-01T14:46:28.729" v="6" actId="20577"/>
      <pc:docMkLst>
        <pc:docMk/>
      </pc:docMkLst>
      <pc:sldChg chg="modSp mod">
        <pc:chgData name="Terezie Smejkalová" userId="36c5af08-8d50-452f-b41d-04c9662e16ac" providerId="ADAL" clId="{449A8F5B-D993-574B-B1F2-66EDCC9DAA19}" dt="2023-03-01T14:46:28.729" v="6" actId="20577"/>
        <pc:sldMkLst>
          <pc:docMk/>
          <pc:sldMk cId="2753229593" sldId="262"/>
        </pc:sldMkLst>
        <pc:spChg chg="mod">
          <ac:chgData name="Terezie Smejkalová" userId="36c5af08-8d50-452f-b41d-04c9662e16ac" providerId="ADAL" clId="{449A8F5B-D993-574B-B1F2-66EDCC9DAA19}" dt="2023-03-01T14:46:28.729" v="6" actId="20577"/>
          <ac:spMkLst>
            <pc:docMk/>
            <pc:sldMk cId="2753229593" sldId="262"/>
            <ac:spMk id="5" creationId="{3662DE28-1E79-47E6-B86B-325F433C9914}"/>
          </ac:spMkLst>
        </pc:spChg>
      </pc:sldChg>
    </pc:docChg>
  </pc:docChgLst>
  <pc:docChgLst>
    <pc:chgData name="Terezie Smejkalová" userId="36c5af08-8d50-452f-b41d-04c9662e16ac" providerId="ADAL" clId="{ABA24307-ED3A-474D-BFF1-A66683469926}"/>
    <pc:docChg chg="custSel addSld modSld">
      <pc:chgData name="Terezie Smejkalová" userId="36c5af08-8d50-452f-b41d-04c9662e16ac" providerId="ADAL" clId="{ABA24307-ED3A-474D-BFF1-A66683469926}" dt="2021-02-26T14:19:57.344" v="3594" actId="20577"/>
      <pc:docMkLst>
        <pc:docMk/>
      </pc:docMkLst>
      <pc:sldChg chg="modSp">
        <pc:chgData name="Terezie Smejkalová" userId="36c5af08-8d50-452f-b41d-04c9662e16ac" providerId="ADAL" clId="{ABA24307-ED3A-474D-BFF1-A66683469926}" dt="2021-02-26T09:55:13.898" v="3522" actId="20577"/>
        <pc:sldMkLst>
          <pc:docMk/>
          <pc:sldMk cId="1412827966" sldId="257"/>
        </pc:sldMkLst>
        <pc:spChg chg="mod">
          <ac:chgData name="Terezie Smejkalová" userId="36c5af08-8d50-452f-b41d-04c9662e16ac" providerId="ADAL" clId="{ABA24307-ED3A-474D-BFF1-A66683469926}" dt="2021-02-25T15:54:01.437" v="1210" actId="20577"/>
          <ac:spMkLst>
            <pc:docMk/>
            <pc:sldMk cId="1412827966" sldId="257"/>
            <ac:spMk id="2" creationId="{A9A29C61-FCEF-4B30-9C92-C1EA3E14B93C}"/>
          </ac:spMkLst>
        </pc:spChg>
        <pc:spChg chg="mod">
          <ac:chgData name="Terezie Smejkalová" userId="36c5af08-8d50-452f-b41d-04c9662e16ac" providerId="ADAL" clId="{ABA24307-ED3A-474D-BFF1-A66683469926}" dt="2021-02-26T09:55:13.898" v="3522" actId="20577"/>
          <ac:spMkLst>
            <pc:docMk/>
            <pc:sldMk cId="1412827966" sldId="257"/>
            <ac:spMk id="4" creationId="{3A3D20D5-1601-4541-9842-723BCF1FDE4E}"/>
          </ac:spMkLst>
        </pc:spChg>
        <pc:spChg chg="mod">
          <ac:chgData name="Terezie Smejkalová" userId="36c5af08-8d50-452f-b41d-04c9662e16ac" providerId="ADAL" clId="{ABA24307-ED3A-474D-BFF1-A66683469926}" dt="2021-02-25T14:48:45.298" v="370" actId="20577"/>
          <ac:spMkLst>
            <pc:docMk/>
            <pc:sldMk cId="1412827966" sldId="257"/>
            <ac:spMk id="5" creationId="{F7D1822A-43FD-458B-ABBF-32BF1873AFE2}"/>
          </ac:spMkLst>
        </pc:spChg>
      </pc:sldChg>
      <pc:sldChg chg="modSp add">
        <pc:chgData name="Terezie Smejkalová" userId="36c5af08-8d50-452f-b41d-04c9662e16ac" providerId="ADAL" clId="{ABA24307-ED3A-474D-BFF1-A66683469926}" dt="2021-02-26T09:52:07.784" v="3502"/>
        <pc:sldMkLst>
          <pc:docMk/>
          <pc:sldMk cId="657026425" sldId="258"/>
        </pc:sldMkLst>
        <pc:spChg chg="mod">
          <ac:chgData name="Terezie Smejkalová" userId="36c5af08-8d50-452f-b41d-04c9662e16ac" providerId="ADAL" clId="{ABA24307-ED3A-474D-BFF1-A66683469926}" dt="2021-02-26T09:52:07.784" v="3502"/>
          <ac:spMkLst>
            <pc:docMk/>
            <pc:sldMk cId="657026425" sldId="258"/>
            <ac:spMk id="2" creationId="{14E7976D-1F84-4D3E-B572-9602AEC95461}"/>
          </ac:spMkLst>
        </pc:spChg>
        <pc:spChg chg="mod">
          <ac:chgData name="Terezie Smejkalová" userId="36c5af08-8d50-452f-b41d-04c9662e16ac" providerId="ADAL" clId="{ABA24307-ED3A-474D-BFF1-A66683469926}" dt="2021-02-25T14:44:28.303" v="6"/>
          <ac:spMkLst>
            <pc:docMk/>
            <pc:sldMk cId="657026425" sldId="258"/>
            <ac:spMk id="4" creationId="{BA10A6D0-F652-4658-B808-DA17CB1B74C4}"/>
          </ac:spMkLst>
        </pc:spChg>
        <pc:spChg chg="mod">
          <ac:chgData name="Terezie Smejkalová" userId="36c5af08-8d50-452f-b41d-04c9662e16ac" providerId="ADAL" clId="{ABA24307-ED3A-474D-BFF1-A66683469926}" dt="2021-02-25T15:55:33.246" v="1339" actId="5793"/>
          <ac:spMkLst>
            <pc:docMk/>
            <pc:sldMk cId="657026425" sldId="258"/>
            <ac:spMk id="5" creationId="{DC462D42-5E43-42FA-8649-06806DF4436E}"/>
          </ac:spMkLst>
        </pc:spChg>
      </pc:sldChg>
      <pc:sldChg chg="modSp add addCm delCm">
        <pc:chgData name="Terezie Smejkalová" userId="36c5af08-8d50-452f-b41d-04c9662e16ac" providerId="ADAL" clId="{ABA24307-ED3A-474D-BFF1-A66683469926}" dt="2021-02-26T10:13:01.530" v="3534" actId="6549"/>
        <pc:sldMkLst>
          <pc:docMk/>
          <pc:sldMk cId="293019830" sldId="259"/>
        </pc:sldMkLst>
        <pc:spChg chg="mod">
          <ac:chgData name="Terezie Smejkalová" userId="36c5af08-8d50-452f-b41d-04c9662e16ac" providerId="ADAL" clId="{ABA24307-ED3A-474D-BFF1-A66683469926}" dt="2021-02-26T09:52:15.061" v="3504"/>
          <ac:spMkLst>
            <pc:docMk/>
            <pc:sldMk cId="293019830" sldId="259"/>
            <ac:spMk id="2" creationId="{684E137C-F4C0-4422-B5DC-8B75DE2693DC}"/>
          </ac:spMkLst>
        </pc:spChg>
        <pc:spChg chg="mod">
          <ac:chgData name="Terezie Smejkalová" userId="36c5af08-8d50-452f-b41d-04c9662e16ac" providerId="ADAL" clId="{ABA24307-ED3A-474D-BFF1-A66683469926}" dt="2021-02-25T15:44:53.001" v="413" actId="114"/>
          <ac:spMkLst>
            <pc:docMk/>
            <pc:sldMk cId="293019830" sldId="259"/>
            <ac:spMk id="4" creationId="{89CF8365-76DE-495A-B6C9-60D10453BDBB}"/>
          </ac:spMkLst>
        </pc:spChg>
        <pc:spChg chg="mod">
          <ac:chgData name="Terezie Smejkalová" userId="36c5af08-8d50-452f-b41d-04c9662e16ac" providerId="ADAL" clId="{ABA24307-ED3A-474D-BFF1-A66683469926}" dt="2021-02-26T10:13:01.530" v="3534" actId="6549"/>
          <ac:spMkLst>
            <pc:docMk/>
            <pc:sldMk cId="293019830" sldId="259"/>
            <ac:spMk id="5" creationId="{D1076D4B-DBA4-47A2-A29A-64CF8538EFA9}"/>
          </ac:spMkLst>
        </pc:spChg>
      </pc:sldChg>
      <pc:sldChg chg="modSp add">
        <pc:chgData name="Terezie Smejkalová" userId="36c5af08-8d50-452f-b41d-04c9662e16ac" providerId="ADAL" clId="{ABA24307-ED3A-474D-BFF1-A66683469926}" dt="2021-02-26T09:52:20.618" v="3505"/>
        <pc:sldMkLst>
          <pc:docMk/>
          <pc:sldMk cId="3145285890" sldId="260"/>
        </pc:sldMkLst>
        <pc:spChg chg="mod">
          <ac:chgData name="Terezie Smejkalová" userId="36c5af08-8d50-452f-b41d-04c9662e16ac" providerId="ADAL" clId="{ABA24307-ED3A-474D-BFF1-A66683469926}" dt="2021-02-26T09:52:20.618" v="3505"/>
          <ac:spMkLst>
            <pc:docMk/>
            <pc:sldMk cId="3145285890" sldId="260"/>
            <ac:spMk id="2" creationId="{F0F3DDA7-F13E-4206-A974-4983E2DBD137}"/>
          </ac:spMkLst>
        </pc:spChg>
        <pc:spChg chg="mod">
          <ac:chgData name="Terezie Smejkalová" userId="36c5af08-8d50-452f-b41d-04c9662e16ac" providerId="ADAL" clId="{ABA24307-ED3A-474D-BFF1-A66683469926}" dt="2021-02-25T15:49:11.380" v="686" actId="20577"/>
          <ac:spMkLst>
            <pc:docMk/>
            <pc:sldMk cId="3145285890" sldId="260"/>
            <ac:spMk id="4" creationId="{82CC4A1D-2228-427D-84B8-2E5558BDE474}"/>
          </ac:spMkLst>
        </pc:spChg>
        <pc:spChg chg="mod">
          <ac:chgData name="Terezie Smejkalová" userId="36c5af08-8d50-452f-b41d-04c9662e16ac" providerId="ADAL" clId="{ABA24307-ED3A-474D-BFF1-A66683469926}" dt="2021-02-25T15:50:52.479" v="897" actId="20577"/>
          <ac:spMkLst>
            <pc:docMk/>
            <pc:sldMk cId="3145285890" sldId="260"/>
            <ac:spMk id="5" creationId="{DC242A14-937D-438A-900E-9019AC629322}"/>
          </ac:spMkLst>
        </pc:spChg>
      </pc:sldChg>
      <pc:sldChg chg="modSp add">
        <pc:chgData name="Terezie Smejkalová" userId="36c5af08-8d50-452f-b41d-04c9662e16ac" providerId="ADAL" clId="{ABA24307-ED3A-474D-BFF1-A66683469926}" dt="2021-02-26T09:52:25.882" v="3506"/>
        <pc:sldMkLst>
          <pc:docMk/>
          <pc:sldMk cId="4090067977" sldId="261"/>
        </pc:sldMkLst>
        <pc:spChg chg="mod">
          <ac:chgData name="Terezie Smejkalová" userId="36c5af08-8d50-452f-b41d-04c9662e16ac" providerId="ADAL" clId="{ABA24307-ED3A-474D-BFF1-A66683469926}" dt="2021-02-26T09:52:25.882" v="3506"/>
          <ac:spMkLst>
            <pc:docMk/>
            <pc:sldMk cId="4090067977" sldId="261"/>
            <ac:spMk id="2" creationId="{F41B2BA6-B006-4C29-92F2-A7C5379E5115}"/>
          </ac:spMkLst>
        </pc:spChg>
        <pc:spChg chg="mod">
          <ac:chgData name="Terezie Smejkalová" userId="36c5af08-8d50-452f-b41d-04c9662e16ac" providerId="ADAL" clId="{ABA24307-ED3A-474D-BFF1-A66683469926}" dt="2021-02-25T15:58:08.431" v="1574" actId="20577"/>
          <ac:spMkLst>
            <pc:docMk/>
            <pc:sldMk cId="4090067977" sldId="261"/>
            <ac:spMk id="4" creationId="{8448D2D2-53C9-44DA-A3C3-74DA5535E878}"/>
          </ac:spMkLst>
        </pc:spChg>
        <pc:spChg chg="mod">
          <ac:chgData name="Terezie Smejkalová" userId="36c5af08-8d50-452f-b41d-04c9662e16ac" providerId="ADAL" clId="{ABA24307-ED3A-474D-BFF1-A66683469926}" dt="2021-02-25T15:59:17.806" v="1706" actId="20577"/>
          <ac:spMkLst>
            <pc:docMk/>
            <pc:sldMk cId="4090067977" sldId="261"/>
            <ac:spMk id="5" creationId="{03435AD7-B2FB-48D5-9276-D2DF0D2D25C7}"/>
          </ac:spMkLst>
        </pc:spChg>
      </pc:sldChg>
      <pc:sldChg chg="modSp add">
        <pc:chgData name="Terezie Smejkalová" userId="36c5af08-8d50-452f-b41d-04c9662e16ac" providerId="ADAL" clId="{ABA24307-ED3A-474D-BFF1-A66683469926}" dt="2021-02-26T09:52:30.971" v="3507"/>
        <pc:sldMkLst>
          <pc:docMk/>
          <pc:sldMk cId="2753229593" sldId="262"/>
        </pc:sldMkLst>
        <pc:spChg chg="mod">
          <ac:chgData name="Terezie Smejkalová" userId="36c5af08-8d50-452f-b41d-04c9662e16ac" providerId="ADAL" clId="{ABA24307-ED3A-474D-BFF1-A66683469926}" dt="2021-02-26T09:52:30.971" v="3507"/>
          <ac:spMkLst>
            <pc:docMk/>
            <pc:sldMk cId="2753229593" sldId="262"/>
            <ac:spMk id="2" creationId="{C3594502-180B-432C-A7F2-B407B89D56F0}"/>
          </ac:spMkLst>
        </pc:spChg>
        <pc:spChg chg="mod">
          <ac:chgData name="Terezie Smejkalová" userId="36c5af08-8d50-452f-b41d-04c9662e16ac" providerId="ADAL" clId="{ABA24307-ED3A-474D-BFF1-A66683469926}" dt="2021-02-25T15:59:27.787" v="1722" actId="20577"/>
          <ac:spMkLst>
            <pc:docMk/>
            <pc:sldMk cId="2753229593" sldId="262"/>
            <ac:spMk id="4" creationId="{E62CB71B-944B-4F9F-9A6F-F3F40375805A}"/>
          </ac:spMkLst>
        </pc:spChg>
        <pc:spChg chg="mod">
          <ac:chgData name="Terezie Smejkalová" userId="36c5af08-8d50-452f-b41d-04c9662e16ac" providerId="ADAL" clId="{ABA24307-ED3A-474D-BFF1-A66683469926}" dt="2021-02-25T16:00:30.619" v="1729" actId="20577"/>
          <ac:spMkLst>
            <pc:docMk/>
            <pc:sldMk cId="2753229593" sldId="262"/>
            <ac:spMk id="5" creationId="{3662DE28-1E79-47E6-B86B-325F433C9914}"/>
          </ac:spMkLst>
        </pc:spChg>
      </pc:sldChg>
      <pc:sldChg chg="addSp delSp modSp add">
        <pc:chgData name="Terezie Smejkalová" userId="36c5af08-8d50-452f-b41d-04c9662e16ac" providerId="ADAL" clId="{ABA24307-ED3A-474D-BFF1-A66683469926}" dt="2021-02-26T11:07:13.102" v="3589" actId="20577"/>
        <pc:sldMkLst>
          <pc:docMk/>
          <pc:sldMk cId="2200197807" sldId="263"/>
        </pc:sldMkLst>
        <pc:spChg chg="mod">
          <ac:chgData name="Terezie Smejkalová" userId="36c5af08-8d50-452f-b41d-04c9662e16ac" providerId="ADAL" clId="{ABA24307-ED3A-474D-BFF1-A66683469926}" dt="2021-02-26T09:52:35.389" v="3508"/>
          <ac:spMkLst>
            <pc:docMk/>
            <pc:sldMk cId="2200197807" sldId="263"/>
            <ac:spMk id="2" creationId="{B87E9B71-ED8E-44A0-B298-6EED6612BE5E}"/>
          </ac:spMkLst>
        </pc:spChg>
        <pc:spChg chg="del">
          <ac:chgData name="Terezie Smejkalová" userId="36c5af08-8d50-452f-b41d-04c9662e16ac" providerId="ADAL" clId="{ABA24307-ED3A-474D-BFF1-A66683469926}" dt="2021-02-26T09:00:15.444" v="1789"/>
          <ac:spMkLst>
            <pc:docMk/>
            <pc:sldMk cId="2200197807" sldId="263"/>
            <ac:spMk id="4" creationId="{4251C017-0413-4D56-ABBC-03558A786482}"/>
          </ac:spMkLst>
        </pc:spChg>
        <pc:spChg chg="del">
          <ac:chgData name="Terezie Smejkalová" userId="36c5af08-8d50-452f-b41d-04c9662e16ac" providerId="ADAL" clId="{ABA24307-ED3A-474D-BFF1-A66683469926}" dt="2021-02-26T09:00:15.444" v="1789"/>
          <ac:spMkLst>
            <pc:docMk/>
            <pc:sldMk cId="2200197807" sldId="263"/>
            <ac:spMk id="5" creationId="{F9EA3FB3-4D2F-48C6-B1B7-F1D1DC5F9A1D}"/>
          </ac:spMkLst>
        </pc:spChg>
        <pc:spChg chg="add del mod">
          <ac:chgData name="Terezie Smejkalová" userId="36c5af08-8d50-452f-b41d-04c9662e16ac" providerId="ADAL" clId="{ABA24307-ED3A-474D-BFF1-A66683469926}" dt="2021-02-26T09:05:09.731" v="1965"/>
          <ac:spMkLst>
            <pc:docMk/>
            <pc:sldMk cId="2200197807" sldId="263"/>
            <ac:spMk id="6" creationId="{13142852-16F9-40F9-8932-EC7250195715}"/>
          </ac:spMkLst>
        </pc:spChg>
        <pc:spChg chg="add mod">
          <ac:chgData name="Terezie Smejkalová" userId="36c5af08-8d50-452f-b41d-04c9662e16ac" providerId="ADAL" clId="{ABA24307-ED3A-474D-BFF1-A66683469926}" dt="2021-02-26T11:07:07.625" v="3587" actId="20577"/>
          <ac:spMkLst>
            <pc:docMk/>
            <pc:sldMk cId="2200197807" sldId="263"/>
            <ac:spMk id="7" creationId="{B9A6261C-BFFA-4997-8954-A322631F364F}"/>
          </ac:spMkLst>
        </pc:spChg>
        <pc:spChg chg="add mod">
          <ac:chgData name="Terezie Smejkalová" userId="36c5af08-8d50-452f-b41d-04c9662e16ac" providerId="ADAL" clId="{ABA24307-ED3A-474D-BFF1-A66683469926}" dt="2021-02-26T11:07:13.102" v="3589" actId="20577"/>
          <ac:spMkLst>
            <pc:docMk/>
            <pc:sldMk cId="2200197807" sldId="263"/>
            <ac:spMk id="8" creationId="{6299DC16-07B9-41DA-8AE0-256C5A7C712C}"/>
          </ac:spMkLst>
        </pc:spChg>
        <pc:spChg chg="add del mod">
          <ac:chgData name="Terezie Smejkalová" userId="36c5af08-8d50-452f-b41d-04c9662e16ac" providerId="ADAL" clId="{ABA24307-ED3A-474D-BFF1-A66683469926}" dt="2021-02-26T09:05:29.759" v="1966"/>
          <ac:spMkLst>
            <pc:docMk/>
            <pc:sldMk cId="2200197807" sldId="263"/>
            <ac:spMk id="9" creationId="{719B1D43-5AE1-459D-A6FD-4D90816B5F2E}"/>
          </ac:spMkLst>
        </pc:spChg>
        <pc:spChg chg="add del mod">
          <ac:chgData name="Terezie Smejkalová" userId="36c5af08-8d50-452f-b41d-04c9662e16ac" providerId="ADAL" clId="{ABA24307-ED3A-474D-BFF1-A66683469926}" dt="2021-02-26T09:05:29.759" v="1966"/>
          <ac:spMkLst>
            <pc:docMk/>
            <pc:sldMk cId="2200197807" sldId="263"/>
            <ac:spMk id="10" creationId="{F667CA26-F433-400C-8D4A-2765572FB227}"/>
          </ac:spMkLst>
        </pc:spChg>
        <pc:spChg chg="add del mod">
          <ac:chgData name="Terezie Smejkalová" userId="36c5af08-8d50-452f-b41d-04c9662e16ac" providerId="ADAL" clId="{ABA24307-ED3A-474D-BFF1-A66683469926}" dt="2021-02-26T09:05:29.759" v="1966"/>
          <ac:spMkLst>
            <pc:docMk/>
            <pc:sldMk cId="2200197807" sldId="263"/>
            <ac:spMk id="11" creationId="{2624FD24-BAB3-4012-BAEC-8E693898F5C5}"/>
          </ac:spMkLst>
        </pc:spChg>
        <pc:spChg chg="add del mod">
          <ac:chgData name="Terezie Smejkalová" userId="36c5af08-8d50-452f-b41d-04c9662e16ac" providerId="ADAL" clId="{ABA24307-ED3A-474D-BFF1-A66683469926}" dt="2021-02-26T09:05:29.759" v="1966"/>
          <ac:spMkLst>
            <pc:docMk/>
            <pc:sldMk cId="2200197807" sldId="263"/>
            <ac:spMk id="12" creationId="{0FC91F99-F4CD-467D-BB72-79FB99EF91E5}"/>
          </ac:spMkLst>
        </pc:spChg>
        <pc:spChg chg="add del mod">
          <ac:chgData name="Terezie Smejkalová" userId="36c5af08-8d50-452f-b41d-04c9662e16ac" providerId="ADAL" clId="{ABA24307-ED3A-474D-BFF1-A66683469926}" dt="2021-02-26T09:05:29.759" v="1966"/>
          <ac:spMkLst>
            <pc:docMk/>
            <pc:sldMk cId="2200197807" sldId="263"/>
            <ac:spMk id="13" creationId="{2B12F4C4-6B0C-4C6D-8260-F1BCAF5EED6E}"/>
          </ac:spMkLst>
        </pc:spChg>
        <pc:spChg chg="add del mod">
          <ac:chgData name="Terezie Smejkalová" userId="36c5af08-8d50-452f-b41d-04c9662e16ac" providerId="ADAL" clId="{ABA24307-ED3A-474D-BFF1-A66683469926}" dt="2021-02-26T09:05:29.759" v="1966"/>
          <ac:spMkLst>
            <pc:docMk/>
            <pc:sldMk cId="2200197807" sldId="263"/>
            <ac:spMk id="14" creationId="{8CF5EC90-F833-4540-8BE7-D4F9886B5DF3}"/>
          </ac:spMkLst>
        </pc:spChg>
        <pc:spChg chg="add del mod">
          <ac:chgData name="Terezie Smejkalová" userId="36c5af08-8d50-452f-b41d-04c9662e16ac" providerId="ADAL" clId="{ABA24307-ED3A-474D-BFF1-A66683469926}" dt="2021-02-26T09:05:29.759" v="1966"/>
          <ac:spMkLst>
            <pc:docMk/>
            <pc:sldMk cId="2200197807" sldId="263"/>
            <ac:spMk id="15" creationId="{AF58DF08-9061-4E99-9DAC-9E3A0193CCF8}"/>
          </ac:spMkLst>
        </pc:spChg>
        <pc:spChg chg="add del mod">
          <ac:chgData name="Terezie Smejkalová" userId="36c5af08-8d50-452f-b41d-04c9662e16ac" providerId="ADAL" clId="{ABA24307-ED3A-474D-BFF1-A66683469926}" dt="2021-02-26T09:05:29.759" v="1966"/>
          <ac:spMkLst>
            <pc:docMk/>
            <pc:sldMk cId="2200197807" sldId="263"/>
            <ac:spMk id="16" creationId="{35AA44FE-25E1-4B9D-A0F7-00C19B468463}"/>
          </ac:spMkLst>
        </pc:spChg>
        <pc:spChg chg="add del mod">
          <ac:chgData name="Terezie Smejkalová" userId="36c5af08-8d50-452f-b41d-04c9662e16ac" providerId="ADAL" clId="{ABA24307-ED3A-474D-BFF1-A66683469926}" dt="2021-02-26T09:05:29.759" v="1966"/>
          <ac:spMkLst>
            <pc:docMk/>
            <pc:sldMk cId="2200197807" sldId="263"/>
            <ac:spMk id="17" creationId="{B410F3A1-1BAF-4151-BC4A-CC0634D00DA8}"/>
          </ac:spMkLst>
        </pc:spChg>
        <pc:spChg chg="add mod">
          <ac:chgData name="Terezie Smejkalová" userId="36c5af08-8d50-452f-b41d-04c9662e16ac" providerId="ADAL" clId="{ABA24307-ED3A-474D-BFF1-A66683469926}" dt="2021-02-26T11:06:14.720" v="3536" actId="122"/>
          <ac:spMkLst>
            <pc:docMk/>
            <pc:sldMk cId="2200197807" sldId="263"/>
            <ac:spMk id="18" creationId="{80C2E8FC-B25E-402B-A686-C4EFC7A164C7}"/>
          </ac:spMkLst>
        </pc:spChg>
      </pc:sldChg>
      <pc:sldChg chg="modSp add">
        <pc:chgData name="Terezie Smejkalová" userId="36c5af08-8d50-452f-b41d-04c9662e16ac" providerId="ADAL" clId="{ABA24307-ED3A-474D-BFF1-A66683469926}" dt="2021-02-26T09:52:40.847" v="3509"/>
        <pc:sldMkLst>
          <pc:docMk/>
          <pc:sldMk cId="3997851051" sldId="264"/>
        </pc:sldMkLst>
        <pc:spChg chg="mod">
          <ac:chgData name="Terezie Smejkalová" userId="36c5af08-8d50-452f-b41d-04c9662e16ac" providerId="ADAL" clId="{ABA24307-ED3A-474D-BFF1-A66683469926}" dt="2021-02-26T09:52:40.847" v="3509"/>
          <ac:spMkLst>
            <pc:docMk/>
            <pc:sldMk cId="3997851051" sldId="264"/>
            <ac:spMk id="2" creationId="{FAA66A2F-E1AD-412E-A769-E84EEA0EE8AE}"/>
          </ac:spMkLst>
        </pc:spChg>
        <pc:spChg chg="mod">
          <ac:chgData name="Terezie Smejkalová" userId="36c5af08-8d50-452f-b41d-04c9662e16ac" providerId="ADAL" clId="{ABA24307-ED3A-474D-BFF1-A66683469926}" dt="2021-02-26T09:32:14.067" v="2170" actId="20577"/>
          <ac:spMkLst>
            <pc:docMk/>
            <pc:sldMk cId="3997851051" sldId="264"/>
            <ac:spMk id="4" creationId="{C9252C2C-826B-4AC1-9A2E-48C0F4F910AF}"/>
          </ac:spMkLst>
        </pc:spChg>
        <pc:spChg chg="mod">
          <ac:chgData name="Terezie Smejkalová" userId="36c5af08-8d50-452f-b41d-04c9662e16ac" providerId="ADAL" clId="{ABA24307-ED3A-474D-BFF1-A66683469926}" dt="2021-02-26T09:38:49.356" v="2553" actId="207"/>
          <ac:spMkLst>
            <pc:docMk/>
            <pc:sldMk cId="3997851051" sldId="264"/>
            <ac:spMk id="5" creationId="{8C4C7841-F591-4547-B994-00DD5D543D12}"/>
          </ac:spMkLst>
        </pc:spChg>
      </pc:sldChg>
      <pc:sldChg chg="modSp add">
        <pc:chgData name="Terezie Smejkalová" userId="36c5af08-8d50-452f-b41d-04c9662e16ac" providerId="ADAL" clId="{ABA24307-ED3A-474D-BFF1-A66683469926}" dt="2021-02-26T14:09:08.667" v="3590" actId="20577"/>
        <pc:sldMkLst>
          <pc:docMk/>
          <pc:sldMk cId="3788692316" sldId="265"/>
        </pc:sldMkLst>
        <pc:spChg chg="mod">
          <ac:chgData name="Terezie Smejkalová" userId="36c5af08-8d50-452f-b41d-04c9662e16ac" providerId="ADAL" clId="{ABA24307-ED3A-474D-BFF1-A66683469926}" dt="2021-02-26T09:52:47.681" v="3510"/>
          <ac:spMkLst>
            <pc:docMk/>
            <pc:sldMk cId="3788692316" sldId="265"/>
            <ac:spMk id="2" creationId="{C14A4064-7E29-41EC-8783-31094BFA3E43}"/>
          </ac:spMkLst>
        </pc:spChg>
        <pc:spChg chg="mod">
          <ac:chgData name="Terezie Smejkalová" userId="36c5af08-8d50-452f-b41d-04c9662e16ac" providerId="ADAL" clId="{ABA24307-ED3A-474D-BFF1-A66683469926}" dt="2021-02-26T14:09:08.667" v="3590" actId="20577"/>
          <ac:spMkLst>
            <pc:docMk/>
            <pc:sldMk cId="3788692316" sldId="265"/>
            <ac:spMk id="5" creationId="{F5B21196-CF80-4984-A66A-07B4F1A91FF4}"/>
          </ac:spMkLst>
        </pc:spChg>
      </pc:sldChg>
      <pc:sldChg chg="modSp add">
        <pc:chgData name="Terezie Smejkalová" userId="36c5af08-8d50-452f-b41d-04c9662e16ac" providerId="ADAL" clId="{ABA24307-ED3A-474D-BFF1-A66683469926}" dt="2021-02-26T14:19:57.344" v="3594" actId="20577"/>
        <pc:sldMkLst>
          <pc:docMk/>
          <pc:sldMk cId="2602463739" sldId="266"/>
        </pc:sldMkLst>
        <pc:spChg chg="mod">
          <ac:chgData name="Terezie Smejkalová" userId="36c5af08-8d50-452f-b41d-04c9662e16ac" providerId="ADAL" clId="{ABA24307-ED3A-474D-BFF1-A66683469926}" dt="2021-02-26T09:52:53.543" v="3511"/>
          <ac:spMkLst>
            <pc:docMk/>
            <pc:sldMk cId="2602463739" sldId="266"/>
            <ac:spMk id="2" creationId="{4477797E-8C38-49B4-A785-056B51351593}"/>
          </ac:spMkLst>
        </pc:spChg>
        <pc:spChg chg="mod">
          <ac:chgData name="Terezie Smejkalová" userId="36c5af08-8d50-452f-b41d-04c9662e16ac" providerId="ADAL" clId="{ABA24307-ED3A-474D-BFF1-A66683469926}" dt="2021-02-26T09:38:23.879" v="2552" actId="20577"/>
          <ac:spMkLst>
            <pc:docMk/>
            <pc:sldMk cId="2602463739" sldId="266"/>
            <ac:spMk id="4" creationId="{231243E1-9816-4600-AE67-77E02FF423F3}"/>
          </ac:spMkLst>
        </pc:spChg>
        <pc:spChg chg="mod">
          <ac:chgData name="Terezie Smejkalová" userId="36c5af08-8d50-452f-b41d-04c9662e16ac" providerId="ADAL" clId="{ABA24307-ED3A-474D-BFF1-A66683469926}" dt="2021-02-26T14:19:57.344" v="3594" actId="20577"/>
          <ac:spMkLst>
            <pc:docMk/>
            <pc:sldMk cId="2602463739" sldId="266"/>
            <ac:spMk id="5" creationId="{42BAC6F3-5E84-4464-AAC0-27B47FAA370F}"/>
          </ac:spMkLst>
        </pc:spChg>
      </pc:sldChg>
      <pc:sldChg chg="modSp add">
        <pc:chgData name="Terezie Smejkalová" userId="36c5af08-8d50-452f-b41d-04c9662e16ac" providerId="ADAL" clId="{ABA24307-ED3A-474D-BFF1-A66683469926}" dt="2021-02-26T09:52:58.722" v="3512"/>
        <pc:sldMkLst>
          <pc:docMk/>
          <pc:sldMk cId="2026288648" sldId="267"/>
        </pc:sldMkLst>
        <pc:spChg chg="mod">
          <ac:chgData name="Terezie Smejkalová" userId="36c5af08-8d50-452f-b41d-04c9662e16ac" providerId="ADAL" clId="{ABA24307-ED3A-474D-BFF1-A66683469926}" dt="2021-02-26T09:52:58.722" v="3512"/>
          <ac:spMkLst>
            <pc:docMk/>
            <pc:sldMk cId="2026288648" sldId="267"/>
            <ac:spMk id="2" creationId="{BC52E7D2-5631-4DC1-B4B8-45ABD1AB71B8}"/>
          </ac:spMkLst>
        </pc:spChg>
        <pc:spChg chg="mod">
          <ac:chgData name="Terezie Smejkalová" userId="36c5af08-8d50-452f-b41d-04c9662e16ac" providerId="ADAL" clId="{ABA24307-ED3A-474D-BFF1-A66683469926}" dt="2021-02-26T09:43:26.977" v="2762" actId="20577"/>
          <ac:spMkLst>
            <pc:docMk/>
            <pc:sldMk cId="2026288648" sldId="267"/>
            <ac:spMk id="4" creationId="{A018B1DB-ED0B-4A2D-9726-E9B2B165F122}"/>
          </ac:spMkLst>
        </pc:spChg>
        <pc:spChg chg="mod">
          <ac:chgData name="Terezie Smejkalová" userId="36c5af08-8d50-452f-b41d-04c9662e16ac" providerId="ADAL" clId="{ABA24307-ED3A-474D-BFF1-A66683469926}" dt="2021-02-26T09:44:29.373" v="2847" actId="20577"/>
          <ac:spMkLst>
            <pc:docMk/>
            <pc:sldMk cId="2026288648" sldId="267"/>
            <ac:spMk id="5" creationId="{B736ACA8-4CEA-48E9-9B24-B7B0B6D6A10A}"/>
          </ac:spMkLst>
        </pc:spChg>
      </pc:sldChg>
      <pc:sldChg chg="modSp add">
        <pc:chgData name="Terezie Smejkalová" userId="36c5af08-8d50-452f-b41d-04c9662e16ac" providerId="ADAL" clId="{ABA24307-ED3A-474D-BFF1-A66683469926}" dt="2021-02-26T09:53:03.302" v="3513"/>
        <pc:sldMkLst>
          <pc:docMk/>
          <pc:sldMk cId="1854030416" sldId="268"/>
        </pc:sldMkLst>
        <pc:spChg chg="mod">
          <ac:chgData name="Terezie Smejkalová" userId="36c5af08-8d50-452f-b41d-04c9662e16ac" providerId="ADAL" clId="{ABA24307-ED3A-474D-BFF1-A66683469926}" dt="2021-02-26T09:53:03.302" v="3513"/>
          <ac:spMkLst>
            <pc:docMk/>
            <pc:sldMk cId="1854030416" sldId="268"/>
            <ac:spMk id="2" creationId="{4D0CA3AC-827F-4B08-920F-3A887746894A}"/>
          </ac:spMkLst>
        </pc:spChg>
        <pc:spChg chg="mod">
          <ac:chgData name="Terezie Smejkalová" userId="36c5af08-8d50-452f-b41d-04c9662e16ac" providerId="ADAL" clId="{ABA24307-ED3A-474D-BFF1-A66683469926}" dt="2021-02-26T09:45:55.290" v="2897" actId="20577"/>
          <ac:spMkLst>
            <pc:docMk/>
            <pc:sldMk cId="1854030416" sldId="268"/>
            <ac:spMk id="4" creationId="{33035985-0C78-4631-9166-0B943214A13D}"/>
          </ac:spMkLst>
        </pc:spChg>
        <pc:spChg chg="mod">
          <ac:chgData name="Terezie Smejkalová" userId="36c5af08-8d50-452f-b41d-04c9662e16ac" providerId="ADAL" clId="{ABA24307-ED3A-474D-BFF1-A66683469926}" dt="2021-02-26T09:50:51.641" v="3387" actId="20577"/>
          <ac:spMkLst>
            <pc:docMk/>
            <pc:sldMk cId="1854030416" sldId="268"/>
            <ac:spMk id="5" creationId="{C765785D-D514-4ABC-A105-8DA490C51129}"/>
          </ac:spMkLst>
        </pc:spChg>
      </pc:sldChg>
      <pc:sldChg chg="modSp add">
        <pc:chgData name="Terezie Smejkalová" userId="36c5af08-8d50-452f-b41d-04c9662e16ac" providerId="ADAL" clId="{ABA24307-ED3A-474D-BFF1-A66683469926}" dt="2021-02-26T09:53:09.664" v="3514"/>
        <pc:sldMkLst>
          <pc:docMk/>
          <pc:sldMk cId="3320166148" sldId="269"/>
        </pc:sldMkLst>
        <pc:spChg chg="mod">
          <ac:chgData name="Terezie Smejkalová" userId="36c5af08-8d50-452f-b41d-04c9662e16ac" providerId="ADAL" clId="{ABA24307-ED3A-474D-BFF1-A66683469926}" dt="2021-02-26T09:53:09.664" v="3514"/>
          <ac:spMkLst>
            <pc:docMk/>
            <pc:sldMk cId="3320166148" sldId="269"/>
            <ac:spMk id="2" creationId="{0AAAF29A-2121-4541-BC8E-95DB3DB47FF9}"/>
          </ac:spMkLst>
        </pc:spChg>
        <pc:spChg chg="mod">
          <ac:chgData name="Terezie Smejkalová" userId="36c5af08-8d50-452f-b41d-04c9662e16ac" providerId="ADAL" clId="{ABA24307-ED3A-474D-BFF1-A66683469926}" dt="2021-02-26T09:51:43.858" v="3501" actId="20577"/>
          <ac:spMkLst>
            <pc:docMk/>
            <pc:sldMk cId="3320166148" sldId="269"/>
            <ac:spMk id="5" creationId="{7AA9F69B-4191-4BC1-AB64-53EEB214FF1A}"/>
          </ac:spMkLst>
        </pc:spChg>
      </pc:sldChg>
    </pc:docChg>
  </pc:docChgLst>
  <pc:docChgLst>
    <pc:chgData name="Terezie Smejkalová" userId="36c5af08-8d50-452f-b41d-04c9662e16ac" providerId="ADAL" clId="{C1F3A0FC-30C2-2543-BDFA-06B03EB9121F}"/>
    <pc:docChg chg="modSld">
      <pc:chgData name="Terezie Smejkalová" userId="36c5af08-8d50-452f-b41d-04c9662e16ac" providerId="ADAL" clId="{C1F3A0FC-30C2-2543-BDFA-06B03EB9121F}" dt="2021-03-12T09:39:41.411" v="3" actId="20577"/>
      <pc:docMkLst>
        <pc:docMk/>
      </pc:docMkLst>
      <pc:sldChg chg="modSp mod">
        <pc:chgData name="Terezie Smejkalová" userId="36c5af08-8d50-452f-b41d-04c9662e16ac" providerId="ADAL" clId="{C1F3A0FC-30C2-2543-BDFA-06B03EB9121F}" dt="2021-03-12T09:39:41.411" v="3" actId="20577"/>
        <pc:sldMkLst>
          <pc:docMk/>
          <pc:sldMk cId="657026425" sldId="258"/>
        </pc:sldMkLst>
        <pc:spChg chg="mod">
          <ac:chgData name="Terezie Smejkalová" userId="36c5af08-8d50-452f-b41d-04c9662e16ac" providerId="ADAL" clId="{C1F3A0FC-30C2-2543-BDFA-06B03EB9121F}" dt="2021-03-12T09:39:41.411" v="3" actId="20577"/>
          <ac:spMkLst>
            <pc:docMk/>
            <pc:sldMk cId="657026425" sldId="258"/>
            <ac:spMk id="5" creationId="{DC462D42-5E43-42FA-8649-06806DF4436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8" name="Obrázek 1">
            <a:extLst>
              <a:ext uri="{FF2B5EF4-FFF2-40B4-BE49-F238E27FC236}">
                <a16:creationId xmlns:a16="http://schemas.microsoft.com/office/drawing/2014/main" id="{FB2B0DDA-9175-7049-BA1B-547F0D9536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A1250E97-1EDB-6C4B-8256-60FC879B8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C3DE4947-6DD8-0244-859D-07E5AFB0EB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DBF6B270-E686-4A4A-AE0C-89D2F08D9A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F8822E1C-69F6-2542-8055-F7D13F7120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">
            <a:extLst>
              <a:ext uri="{FF2B5EF4-FFF2-40B4-BE49-F238E27FC236}">
                <a16:creationId xmlns:a16="http://schemas.microsoft.com/office/drawing/2014/main" id="{F02A347E-3661-ED4E-BC61-645333D5CE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CF358410-E249-6349-920D-F038B13894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420583F1-1793-C649-B39C-DDDDF4B7F7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7" name="Obrázek 1">
            <a:extLst>
              <a:ext uri="{FF2B5EF4-FFF2-40B4-BE49-F238E27FC236}">
                <a16:creationId xmlns:a16="http://schemas.microsoft.com/office/drawing/2014/main" id="{8FF68F39-5218-0A40-A194-4509B7DC2C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2503AE90-28E8-C445-B434-41A509A8B3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76859FE4-88B6-9E40-937D-0D44C71631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marketa.stepanikova@law.muni.cz" TargetMode="External"/><Relationship Id="rId2" Type="http://schemas.openxmlformats.org/officeDocument/2006/relationships/hyperlink" Target="mailto:terezie.smejkalova@law.muni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9999" y="6228001"/>
            <a:ext cx="10789695" cy="156022"/>
          </a:xfrm>
        </p:spPr>
        <p:txBody>
          <a:bodyPr/>
          <a:lstStyle/>
          <a:p>
            <a:endParaRPr lang="cs-CZ" b="1" dirty="0"/>
          </a:p>
          <a:p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paper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part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project</a:t>
            </a:r>
            <a:r>
              <a:rPr lang="cs-CZ" dirty="0"/>
              <a:t> </a:t>
            </a:r>
            <a:r>
              <a:rPr lang="cs-CZ" b="1" dirty="0"/>
              <a:t>Využití metod sociální reprezentace v analýze právních konceptů (GA20-10171S) </a:t>
            </a:r>
            <a:r>
              <a:rPr lang="cs-CZ" dirty="0" err="1"/>
              <a:t>funded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Czech Grant </a:t>
            </a:r>
            <a:r>
              <a:rPr lang="cs-CZ" dirty="0" err="1"/>
              <a:t>Agency</a:t>
            </a:r>
            <a:r>
              <a:rPr lang="cs-CZ" dirty="0"/>
              <a:t>.</a:t>
            </a:r>
            <a:endParaRPr lang="cs-CZ" b="1" dirty="0"/>
          </a:p>
          <a:p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Legal concept of public order: A Case for Social Representations Approach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Terezie Smejkalová, PhD</a:t>
            </a:r>
          </a:p>
          <a:p>
            <a:r>
              <a:rPr lang="cs-CZ" dirty="0"/>
              <a:t>Markéta </a:t>
            </a:r>
            <a:r>
              <a:rPr lang="cs-CZ" dirty="0" err="1"/>
              <a:t>Štěpáníková</a:t>
            </a:r>
            <a:r>
              <a:rPr lang="cs-CZ" dirty="0"/>
              <a:t>, PhD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14A4064-7E29-41EC-8783-31094BFA3E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public </a:t>
            </a:r>
            <a:r>
              <a:rPr lang="cs-CZ" dirty="0" err="1"/>
              <a:t>order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CB1F14C-E678-4580-B560-BE4F3746A8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9A49D67-CCCF-428D-AEC3-7DB05C23F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5B21196-CF80-4984-A66A-07B4F1A91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>
                <a:solidFill>
                  <a:schemeClr val="tx2"/>
                </a:solidFill>
              </a:rPr>
              <a:t>But</a:t>
            </a:r>
          </a:p>
          <a:p>
            <a:r>
              <a:rPr lang="cs-CZ" dirty="0"/>
              <a:t>„…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judge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not </a:t>
            </a:r>
            <a:r>
              <a:rPr lang="cs-CZ" dirty="0" err="1"/>
              <a:t>evaluate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mood</a:t>
            </a:r>
            <a:r>
              <a:rPr lang="cs-CZ" dirty="0"/>
              <a:t> in a society </a:t>
            </a:r>
            <a:r>
              <a:rPr lang="cs-CZ" dirty="0" err="1"/>
              <a:t>without</a:t>
            </a:r>
            <a:r>
              <a:rPr lang="cs-CZ" dirty="0"/>
              <a:t> </a:t>
            </a:r>
            <a:r>
              <a:rPr lang="cs-CZ" dirty="0" err="1"/>
              <a:t>any</a:t>
            </a:r>
            <a:r>
              <a:rPr lang="cs-CZ" dirty="0"/>
              <a:t> </a:t>
            </a:r>
            <a:r>
              <a:rPr lang="cs-CZ" dirty="0" err="1"/>
              <a:t>scientific</a:t>
            </a:r>
            <a:r>
              <a:rPr lang="cs-CZ" dirty="0"/>
              <a:t> data…“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8692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77797E-8C38-49B4-A785-056B513515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public </a:t>
            </a:r>
            <a:r>
              <a:rPr lang="cs-CZ" dirty="0" err="1"/>
              <a:t>order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D340E4-D227-48D3-94FD-115932A04B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1243E1-9816-4600-AE67-77E02FF42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science,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doctrine</a:t>
            </a:r>
            <a:r>
              <a:rPr lang="cs-CZ" dirty="0"/>
              <a:t>?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2BAC6F3-5E84-4464-AAC0-27B47FAA3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Weyr’s</a:t>
            </a:r>
            <a:r>
              <a:rPr lang="cs-CZ" dirty="0"/>
              <a:t> </a:t>
            </a:r>
            <a:r>
              <a:rPr lang="cs-CZ" dirty="0" err="1"/>
              <a:t>normativistic</a:t>
            </a:r>
            <a:r>
              <a:rPr lang="cs-CZ" dirty="0"/>
              <a:t> </a:t>
            </a:r>
            <a:r>
              <a:rPr lang="cs-CZ" dirty="0" err="1"/>
              <a:t>tradition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Judge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not a </a:t>
            </a:r>
            <a:r>
              <a:rPr lang="cs-CZ" dirty="0" err="1"/>
              <a:t>sociologist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02463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C52E7D2-5631-4DC1-B4B8-45ABD1AB71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public </a:t>
            </a:r>
            <a:r>
              <a:rPr lang="cs-CZ" dirty="0" err="1"/>
              <a:t>order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812CEB-9CB1-462D-9A8E-C8D689EE08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18B1DB-ED0B-4A2D-9726-E9B2B165F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Capacity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public </a:t>
            </a:r>
            <a:r>
              <a:rPr lang="cs-CZ" dirty="0" err="1"/>
              <a:t>order</a:t>
            </a:r>
            <a:r>
              <a:rPr lang="cs-CZ" dirty="0"/>
              <a:t> to </a:t>
            </a:r>
            <a:r>
              <a:rPr lang="cs-CZ" dirty="0" err="1"/>
              <a:t>veil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argumentative</a:t>
            </a:r>
            <a:r>
              <a:rPr lang="cs-CZ" dirty="0"/>
              <a:t> evidence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736ACA8-4CEA-48E9-9B24-B7B0B6D6A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Invitation</a:t>
            </a:r>
            <a:r>
              <a:rPr lang="cs-CZ" dirty="0"/>
              <a:t> to make </a:t>
            </a:r>
            <a:r>
              <a:rPr lang="cs-CZ" dirty="0" err="1"/>
              <a:t>uneducated</a:t>
            </a:r>
            <a:r>
              <a:rPr lang="cs-CZ" dirty="0"/>
              <a:t> </a:t>
            </a:r>
            <a:r>
              <a:rPr lang="cs-CZ" dirty="0" err="1"/>
              <a:t>guesses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vague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concepts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6288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D0CA3AC-827F-4B08-920F-3A88774689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public </a:t>
            </a:r>
            <a:r>
              <a:rPr lang="cs-CZ" dirty="0" err="1"/>
              <a:t>order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D29CDA-E25B-4F7C-AAB1-CD480BDE91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3035985-0C78-4631-9166-0B943214A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case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representations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765785D-D514-4ABC-A105-8DA490C51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Normativistic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seen</a:t>
            </a:r>
            <a:r>
              <a:rPr lang="cs-CZ" dirty="0"/>
              <a:t> as </a:t>
            </a:r>
            <a:r>
              <a:rPr lang="cs-CZ" dirty="0" err="1"/>
              <a:t>arrogant</a:t>
            </a:r>
            <a:r>
              <a:rPr lang="cs-CZ" dirty="0"/>
              <a:t> and </a:t>
            </a:r>
            <a:r>
              <a:rPr lang="cs-CZ" dirty="0" err="1"/>
              <a:t>overlooking</a:t>
            </a:r>
            <a:r>
              <a:rPr lang="cs-CZ" dirty="0"/>
              <a:t> </a:t>
            </a:r>
            <a:r>
              <a:rPr lang="cs-CZ" dirty="0" err="1"/>
              <a:t>deeper</a:t>
            </a:r>
            <a:r>
              <a:rPr lang="cs-CZ" dirty="0"/>
              <a:t> </a:t>
            </a:r>
            <a:r>
              <a:rPr lang="cs-CZ" dirty="0" err="1"/>
              <a:t>understanding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i="1" dirty="0">
                <a:solidFill>
                  <a:schemeClr val="tx2"/>
                </a:solidFill>
              </a:rPr>
              <a:t>in </a:t>
            </a:r>
            <a:r>
              <a:rPr lang="cs-CZ" dirty="0"/>
              <a:t>society</a:t>
            </a:r>
          </a:p>
          <a:p>
            <a:endParaRPr lang="cs-CZ" dirty="0"/>
          </a:p>
          <a:p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representations</a:t>
            </a:r>
            <a:r>
              <a:rPr lang="cs-CZ" dirty="0"/>
              <a:t> are </a:t>
            </a:r>
            <a:r>
              <a:rPr lang="cs-CZ" dirty="0" err="1"/>
              <a:t>capable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helping</a:t>
            </a:r>
            <a:r>
              <a:rPr lang="cs-CZ" dirty="0"/>
              <a:t> in </a:t>
            </a:r>
            <a:r>
              <a:rPr lang="cs-CZ" dirty="0" err="1"/>
              <a:t>examining</a:t>
            </a:r>
            <a:r>
              <a:rPr lang="cs-CZ" dirty="0"/>
              <a:t> and </a:t>
            </a:r>
            <a:r>
              <a:rPr lang="cs-CZ" dirty="0" err="1"/>
              <a:t>exploring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are </a:t>
            </a:r>
            <a:r>
              <a:rPr lang="cs-CZ" dirty="0" err="1"/>
              <a:t>essentially</a:t>
            </a:r>
            <a:r>
              <a:rPr lang="cs-CZ" dirty="0"/>
              <a:t> folk </a:t>
            </a:r>
            <a:r>
              <a:rPr lang="cs-CZ" dirty="0" err="1"/>
              <a:t>meanings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concepts</a:t>
            </a:r>
            <a:r>
              <a:rPr lang="cs-CZ" dirty="0"/>
              <a:t> </a:t>
            </a:r>
            <a:r>
              <a:rPr lang="cs-CZ" dirty="0" err="1"/>
              <a:t>within</a:t>
            </a:r>
            <a:r>
              <a:rPr lang="cs-CZ" dirty="0"/>
              <a:t> </a:t>
            </a:r>
            <a:r>
              <a:rPr lang="cs-CZ" dirty="0" err="1"/>
              <a:t>law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4030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AAAF29A-2121-4541-BC8E-95DB3DB47F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public </a:t>
            </a:r>
            <a:r>
              <a:rPr lang="cs-CZ" dirty="0" err="1"/>
              <a:t>order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8496781-B260-4504-A5AC-DADB1708BD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3C76F1C-913C-4B83-A432-FF7020E83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AA9F69B-4191-4BC1-AB64-53EEB214F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.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>
                <a:hlinkClick r:id="rId2"/>
              </a:rPr>
              <a:t>terezie.smejkalova@law.muni.cz</a:t>
            </a:r>
            <a:endParaRPr lang="cs-CZ" dirty="0"/>
          </a:p>
          <a:p>
            <a:pPr marL="72000" indent="0">
              <a:buNone/>
            </a:pPr>
            <a:r>
              <a:rPr lang="cs-CZ" dirty="0">
                <a:hlinkClick r:id="rId3"/>
              </a:rPr>
              <a:t>marketa.stepanikova@law.muni.cz</a:t>
            </a:r>
            <a:r>
              <a:rPr lang="cs-CZ" dirty="0"/>
              <a:t>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0166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9A29C61-FCEF-4B30-9C92-C1EA3E14B9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 err="1"/>
              <a:t>Legal</a:t>
            </a:r>
            <a:r>
              <a:rPr lang="cs-CZ" noProof="0" dirty="0"/>
              <a:t> </a:t>
            </a:r>
            <a:r>
              <a:rPr lang="cs-CZ" noProof="0" dirty="0" err="1"/>
              <a:t>concept</a:t>
            </a:r>
            <a:r>
              <a:rPr lang="cs-CZ" noProof="0" dirty="0"/>
              <a:t> </a:t>
            </a:r>
            <a:r>
              <a:rPr lang="cs-CZ" noProof="0" dirty="0" err="1"/>
              <a:t>of</a:t>
            </a:r>
            <a:r>
              <a:rPr lang="cs-CZ" noProof="0" dirty="0"/>
              <a:t> public </a:t>
            </a:r>
            <a:r>
              <a:rPr lang="cs-CZ" noProof="0" dirty="0" err="1"/>
              <a:t>order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A887BF-C244-466A-8FB9-E1A1BA081B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3D20D5-1601-4541-9842-723BCF1FD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Overview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7D1822A-43FD-458B-ABBF-32BF1873A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Case 2 As 199/2018 – 37 and use </a:t>
            </a:r>
            <a:r>
              <a:rPr lang="cs-CZ" dirty="0" err="1"/>
              <a:t>of</a:t>
            </a:r>
            <a:r>
              <a:rPr lang="cs-CZ" dirty="0"/>
              <a:t> public </a:t>
            </a:r>
            <a:r>
              <a:rPr lang="cs-CZ" dirty="0" err="1"/>
              <a:t>order</a:t>
            </a:r>
            <a:endParaRPr lang="cs-CZ" dirty="0"/>
          </a:p>
          <a:p>
            <a:r>
              <a:rPr lang="cs-CZ" dirty="0" err="1"/>
              <a:t>Restrictive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 to </a:t>
            </a:r>
            <a:r>
              <a:rPr lang="cs-CZ" dirty="0" err="1"/>
              <a:t>law</a:t>
            </a:r>
            <a:r>
              <a:rPr lang="cs-CZ" dirty="0"/>
              <a:t> and </a:t>
            </a:r>
            <a:r>
              <a:rPr lang="cs-CZ" dirty="0" err="1"/>
              <a:t>doctrine</a:t>
            </a:r>
            <a:r>
              <a:rPr lang="cs-CZ" dirty="0"/>
              <a:t> in </a:t>
            </a:r>
            <a:r>
              <a:rPr lang="cs-CZ" dirty="0" err="1"/>
              <a:t>light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normativism</a:t>
            </a:r>
            <a:endParaRPr lang="cs-CZ" dirty="0"/>
          </a:p>
          <a:p>
            <a:r>
              <a:rPr lang="cs-CZ" dirty="0" err="1"/>
              <a:t>Methodology</a:t>
            </a:r>
            <a:r>
              <a:rPr lang="cs-CZ" dirty="0"/>
              <a:t> &amp; data</a:t>
            </a:r>
          </a:p>
          <a:p>
            <a:pPr lvl="1"/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did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participants</a:t>
            </a:r>
            <a:r>
              <a:rPr lang="cs-CZ" dirty="0"/>
              <a:t> </a:t>
            </a:r>
            <a:r>
              <a:rPr lang="cs-CZ" dirty="0" err="1"/>
              <a:t>thought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model </a:t>
            </a:r>
            <a:r>
              <a:rPr lang="cs-CZ" dirty="0" err="1"/>
              <a:t>situation</a:t>
            </a:r>
            <a:r>
              <a:rPr lang="cs-CZ" dirty="0"/>
              <a:t>?</a:t>
            </a:r>
          </a:p>
          <a:p>
            <a:pPr lvl="1"/>
            <a:r>
              <a:rPr lang="cs-CZ" dirty="0" err="1"/>
              <a:t>How</a:t>
            </a:r>
            <a:r>
              <a:rPr lang="cs-CZ" dirty="0"/>
              <a:t> do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believe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public </a:t>
            </a:r>
            <a:r>
              <a:rPr lang="cs-CZ" dirty="0" err="1"/>
              <a:t>order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interpreted</a:t>
            </a:r>
            <a:r>
              <a:rPr lang="cs-CZ" dirty="0"/>
              <a:t>?</a:t>
            </a:r>
          </a:p>
          <a:p>
            <a:r>
              <a:rPr lang="cs-CZ" dirty="0" err="1"/>
              <a:t>Consequences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restrictive</a:t>
            </a:r>
            <a:r>
              <a:rPr lang="cs-CZ" dirty="0"/>
              <a:t> </a:t>
            </a:r>
            <a:r>
              <a:rPr lang="cs-CZ" dirty="0" err="1"/>
              <a:t>approach</a:t>
            </a:r>
            <a:endParaRPr lang="cs-CZ" dirty="0"/>
          </a:p>
          <a:p>
            <a:endParaRPr lang="cs-CZ" dirty="0"/>
          </a:p>
          <a:p>
            <a:pPr marL="324000" lvl="1" indent="0">
              <a:buNone/>
            </a:pP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827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E7976D-1F84-4D3E-B572-9602AEC954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public </a:t>
            </a:r>
            <a:r>
              <a:rPr lang="cs-CZ" dirty="0" err="1"/>
              <a:t>order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8BEDF2-E211-4974-9ECD-8FED262EEB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A10A6D0-F652-4658-B808-DA17CB1B7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Case 2 As 199/2018 - 37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C462D42-5E43-42FA-8649-06806DF44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Transperson</a:t>
            </a:r>
            <a:r>
              <a:rPr lang="cs-CZ" dirty="0"/>
              <a:t> </a:t>
            </a:r>
            <a:r>
              <a:rPr lang="cs-CZ" dirty="0" err="1"/>
              <a:t>asking</a:t>
            </a:r>
            <a:r>
              <a:rPr lang="cs-CZ" dirty="0"/>
              <a:t> to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security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changed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XX</a:t>
            </a:r>
            <a:r>
              <a:rPr lang="cs-CZ" dirty="0">
                <a:highlight>
                  <a:srgbClr val="FFFF00"/>
                </a:highlight>
              </a:rPr>
              <a:t>0</a:t>
            </a:r>
            <a:r>
              <a:rPr lang="cs-CZ" dirty="0"/>
              <a:t>XXX/XXXX to XX</a:t>
            </a:r>
            <a:r>
              <a:rPr lang="cs-CZ" dirty="0">
                <a:highlight>
                  <a:srgbClr val="FFFF00"/>
                </a:highlight>
              </a:rPr>
              <a:t>5</a:t>
            </a:r>
            <a:r>
              <a:rPr lang="cs-CZ" dirty="0"/>
              <a:t>XXX/XXX</a:t>
            </a:r>
          </a:p>
          <a:p>
            <a:pPr marL="72000" indent="0">
              <a:buNone/>
            </a:pPr>
            <a:endParaRPr lang="cs-CZ" dirty="0"/>
          </a:p>
          <a:p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request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refused</a:t>
            </a:r>
            <a:r>
              <a:rPr lang="cs-CZ" dirty="0"/>
              <a:t> </a:t>
            </a:r>
            <a:r>
              <a:rPr lang="cs-CZ" dirty="0" err="1"/>
              <a:t>citing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allowing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person </a:t>
            </a:r>
            <a:r>
              <a:rPr lang="cs-CZ" dirty="0" err="1"/>
              <a:t>underwent</a:t>
            </a:r>
            <a:r>
              <a:rPr lang="cs-CZ" dirty="0"/>
              <a:t> gender </a:t>
            </a:r>
            <a:r>
              <a:rPr lang="cs-CZ" dirty="0" err="1"/>
              <a:t>reassignment</a:t>
            </a:r>
            <a:r>
              <a:rPr lang="cs-CZ" dirty="0"/>
              <a:t> </a:t>
            </a:r>
            <a:r>
              <a:rPr lang="cs-CZ" dirty="0" err="1"/>
              <a:t>surgery</a:t>
            </a:r>
            <a:r>
              <a:rPr lang="cs-CZ" dirty="0"/>
              <a:t> </a:t>
            </a:r>
            <a:r>
              <a:rPr lang="cs-CZ" dirty="0" err="1"/>
              <a:t>incl</a:t>
            </a:r>
            <a:r>
              <a:rPr lang="cs-CZ" dirty="0"/>
              <a:t>. </a:t>
            </a:r>
            <a:r>
              <a:rPr lang="cs-CZ" dirty="0" err="1"/>
              <a:t>mandatory</a:t>
            </a:r>
            <a:r>
              <a:rPr lang="cs-CZ" dirty="0"/>
              <a:t> </a:t>
            </a:r>
            <a:r>
              <a:rPr lang="cs-CZ" dirty="0" err="1"/>
              <a:t>sterilization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7026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84E137C-F4C0-4422-B5DC-8B75DE2693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116126"/>
            <a:ext cx="7920000" cy="252000"/>
          </a:xfrm>
        </p:spPr>
        <p:txBody>
          <a:bodyPr/>
          <a:lstStyle/>
          <a:p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public </a:t>
            </a:r>
            <a:r>
              <a:rPr lang="cs-CZ" dirty="0" err="1"/>
              <a:t>order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F765976-7FF4-421E-9B07-3B05C9EDB4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9CF8365-76DE-495A-B6C9-60D10453B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Case 2 As 199/2018 – 37 and use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i="1" dirty="0"/>
              <a:t>public </a:t>
            </a:r>
            <a:r>
              <a:rPr lang="cs-CZ" i="1" dirty="0" err="1"/>
              <a:t>order</a:t>
            </a:r>
            <a:endParaRPr lang="cs-CZ" i="1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1076D4B-DBA4-47A2-A29A-64CF8538E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cs-CZ" dirty="0" err="1"/>
              <a:t>Claims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makes</a:t>
            </a:r>
            <a:r>
              <a:rPr lang="cs-CZ" dirty="0"/>
              <a:t> a „</a:t>
            </a:r>
            <a:r>
              <a:rPr lang="cs-CZ" dirty="0" err="1"/>
              <a:t>minimalist</a:t>
            </a:r>
            <a:r>
              <a:rPr lang="cs-CZ" dirty="0"/>
              <a:t>“ argument, </a:t>
            </a:r>
            <a:r>
              <a:rPr lang="cs-CZ" dirty="0" err="1"/>
              <a:t>leaving</a:t>
            </a:r>
            <a:r>
              <a:rPr lang="cs-CZ" dirty="0"/>
              <a:t> </a:t>
            </a:r>
            <a:r>
              <a:rPr lang="cs-CZ" dirty="0" err="1"/>
              <a:t>possible</a:t>
            </a:r>
            <a:r>
              <a:rPr lang="cs-CZ" dirty="0"/>
              <a:t> </a:t>
            </a:r>
            <a:r>
              <a:rPr lang="cs-CZ" dirty="0" err="1"/>
              <a:t>changes</a:t>
            </a:r>
            <a:r>
              <a:rPr lang="cs-CZ" dirty="0"/>
              <a:t> in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values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legislator</a:t>
            </a:r>
            <a:endParaRPr lang="cs-CZ" dirty="0"/>
          </a:p>
          <a:p>
            <a:endParaRPr lang="cs-CZ" dirty="0"/>
          </a:p>
          <a:p>
            <a:pPr marL="72000" indent="0">
              <a:buNone/>
            </a:pPr>
            <a:r>
              <a:rPr lang="cs-CZ" dirty="0"/>
              <a:t>BUT</a:t>
            </a:r>
          </a:p>
          <a:p>
            <a:pPr marL="72000" indent="0">
              <a:buNone/>
            </a:pPr>
            <a:endParaRPr lang="cs-CZ" dirty="0"/>
          </a:p>
          <a:p>
            <a:r>
              <a:rPr lang="en-GB" dirty="0"/>
              <a:t>Prevalent sentiments and attitudes of the society</a:t>
            </a:r>
          </a:p>
          <a:p>
            <a:r>
              <a:rPr lang="en-GB" dirty="0"/>
              <a:t>Correspondence to </a:t>
            </a:r>
            <a:r>
              <a:rPr lang="cs-CZ" dirty="0"/>
              <a:t>reality</a:t>
            </a:r>
            <a:r>
              <a:rPr lang="en-GB" dirty="0"/>
              <a:t> argument</a:t>
            </a:r>
            <a:r>
              <a:rPr lang="cs-CZ" dirty="0"/>
              <a:t> – to </a:t>
            </a:r>
            <a:r>
              <a:rPr lang="cs-CZ" dirty="0" err="1"/>
              <a:t>say</a:t>
            </a:r>
            <a:r>
              <a:rPr lang="cs-CZ" dirty="0"/>
              <a:t> </a:t>
            </a:r>
            <a:r>
              <a:rPr lang="cs-CZ" dirty="0" err="1"/>
              <a:t>otherwise</a:t>
            </a:r>
            <a:r>
              <a:rPr lang="cs-CZ" dirty="0"/>
              <a:t> </a:t>
            </a:r>
            <a:r>
              <a:rPr lang="cs-CZ" dirty="0" err="1"/>
              <a:t>would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contrary</a:t>
            </a:r>
            <a:r>
              <a:rPr lang="cs-CZ" dirty="0"/>
              <a:t> to public </a:t>
            </a:r>
            <a:r>
              <a:rPr lang="cs-CZ" dirty="0" err="1"/>
              <a:t>order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019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0F3DDA7-F13E-4206-A974-4983E2DBD1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public </a:t>
            </a:r>
            <a:r>
              <a:rPr lang="cs-CZ" dirty="0" err="1"/>
              <a:t>order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8BDDEF-2CC2-4AEA-81E9-9A0DBEA423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2CC4A1D-2228-427D-84B8-2E5558BDE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Normativism</a:t>
            </a:r>
            <a:r>
              <a:rPr lang="cs-CZ" dirty="0"/>
              <a:t> </a:t>
            </a:r>
            <a:r>
              <a:rPr lang="cs-CZ" dirty="0" err="1"/>
              <a:t>heritage</a:t>
            </a:r>
            <a:r>
              <a:rPr lang="cs-CZ" dirty="0"/>
              <a:t> and </a:t>
            </a:r>
            <a:r>
              <a:rPr lang="cs-CZ" dirty="0" err="1"/>
              <a:t>restrictive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 to </a:t>
            </a:r>
            <a:r>
              <a:rPr lang="cs-CZ" dirty="0" err="1"/>
              <a:t>law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C242A14-937D-438A-900E-9019AC629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Hans </a:t>
            </a:r>
            <a:r>
              <a:rPr lang="cs-CZ" dirty="0" err="1"/>
              <a:t>Kelsen</a:t>
            </a:r>
            <a:r>
              <a:rPr lang="cs-CZ" dirty="0"/>
              <a:t> and his </a:t>
            </a:r>
            <a:r>
              <a:rPr lang="cs-CZ" dirty="0" err="1"/>
              <a:t>purity</a:t>
            </a:r>
            <a:r>
              <a:rPr lang="cs-CZ" dirty="0"/>
              <a:t> thesis</a:t>
            </a:r>
          </a:p>
          <a:p>
            <a:endParaRPr lang="cs-CZ" dirty="0"/>
          </a:p>
          <a:p>
            <a:r>
              <a:rPr lang="cs-CZ" dirty="0"/>
              <a:t>František </a:t>
            </a:r>
            <a:r>
              <a:rPr lang="cs-CZ" dirty="0" err="1"/>
              <a:t>Weyr</a:t>
            </a:r>
            <a:r>
              <a:rPr lang="cs-CZ" dirty="0"/>
              <a:t>: </a:t>
            </a:r>
          </a:p>
          <a:p>
            <a:pPr lvl="1"/>
            <a:r>
              <a:rPr lang="cs-CZ" dirty="0" err="1"/>
              <a:t>legal</a:t>
            </a:r>
            <a:r>
              <a:rPr lang="cs-CZ" dirty="0"/>
              <a:t> science as epistemology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norms</a:t>
            </a:r>
            <a:endParaRPr lang="cs-CZ" dirty="0"/>
          </a:p>
          <a:p>
            <a:pPr lvl="1"/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theorists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study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; </a:t>
            </a:r>
            <a:r>
              <a:rPr lang="cs-CZ" dirty="0" err="1"/>
              <a:t>content</a:t>
            </a:r>
            <a:r>
              <a:rPr lang="cs-CZ" dirty="0"/>
              <a:t> and </a:t>
            </a:r>
            <a:r>
              <a:rPr lang="cs-CZ" dirty="0" err="1"/>
              <a:t>values</a:t>
            </a:r>
            <a:r>
              <a:rPr lang="cs-CZ" dirty="0"/>
              <a:t> do not </a:t>
            </a:r>
            <a:r>
              <a:rPr lang="cs-CZ" dirty="0" err="1"/>
              <a:t>belong</a:t>
            </a:r>
            <a:r>
              <a:rPr lang="cs-CZ" dirty="0"/>
              <a:t> to </a:t>
            </a:r>
            <a:r>
              <a:rPr lang="cs-CZ" dirty="0" err="1"/>
              <a:t>law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5285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41B2BA6-B006-4C29-92F2-A7C5379E51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public </a:t>
            </a:r>
            <a:r>
              <a:rPr lang="cs-CZ" dirty="0" err="1"/>
              <a:t>order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34B77E-8BA7-4DE8-B1BE-641A0C7541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448D2D2-53C9-44DA-A3C3-74DA5535E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Methodology</a:t>
            </a:r>
            <a:r>
              <a:rPr lang="cs-CZ" dirty="0"/>
              <a:t> &amp;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questions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3435AD7-B2FB-48D5-9276-D2DF0D2D2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13 </a:t>
            </a:r>
            <a:r>
              <a:rPr lang="cs-CZ" dirty="0" err="1"/>
              <a:t>participants</a:t>
            </a:r>
            <a:r>
              <a:rPr lang="cs-CZ" dirty="0"/>
              <a:t>,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academics</a:t>
            </a:r>
            <a:r>
              <a:rPr lang="cs-CZ" dirty="0"/>
              <a:t>, </a:t>
            </a:r>
            <a:r>
              <a:rPr lang="cs-CZ" dirty="0" err="1"/>
              <a:t>chosen</a:t>
            </a:r>
            <a:r>
              <a:rPr lang="cs-CZ" dirty="0"/>
              <a:t> to </a:t>
            </a:r>
            <a:r>
              <a:rPr lang="cs-CZ" dirty="0" err="1"/>
              <a:t>span</a:t>
            </a:r>
            <a:r>
              <a:rPr lang="cs-CZ" dirty="0"/>
              <a:t> </a:t>
            </a:r>
            <a:r>
              <a:rPr lang="cs-CZ" dirty="0" err="1"/>
              <a:t>across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major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fields</a:t>
            </a:r>
            <a:r>
              <a:rPr lang="cs-CZ" dirty="0"/>
              <a:t> </a:t>
            </a:r>
            <a:r>
              <a:rPr lang="cs-CZ" dirty="0" err="1"/>
              <a:t>traditionally</a:t>
            </a:r>
            <a:r>
              <a:rPr lang="cs-CZ" dirty="0"/>
              <a:t> </a:t>
            </a:r>
            <a:r>
              <a:rPr lang="cs-CZ" dirty="0" err="1"/>
              <a:t>recongnized</a:t>
            </a:r>
            <a:r>
              <a:rPr lang="cs-CZ" dirty="0"/>
              <a:t> in Czech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thinking</a:t>
            </a:r>
            <a:endParaRPr lang="cs-CZ" dirty="0"/>
          </a:p>
          <a:p>
            <a:r>
              <a:rPr lang="cs-CZ" dirty="0"/>
              <a:t>3 </a:t>
            </a:r>
            <a:r>
              <a:rPr lang="cs-CZ" dirty="0" err="1"/>
              <a:t>women</a:t>
            </a:r>
            <a:r>
              <a:rPr lang="cs-CZ" dirty="0"/>
              <a:t>, 10 </a:t>
            </a:r>
            <a:r>
              <a:rPr lang="cs-CZ" dirty="0" err="1"/>
              <a:t>men</a:t>
            </a:r>
            <a:r>
              <a:rPr lang="cs-CZ" dirty="0"/>
              <a:t>; </a:t>
            </a:r>
            <a:r>
              <a:rPr lang="cs-CZ" dirty="0" err="1"/>
              <a:t>aged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26 and 48</a:t>
            </a:r>
          </a:p>
          <a:p>
            <a:endParaRPr lang="cs-CZ" dirty="0"/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Model </a:t>
            </a:r>
            <a:r>
              <a:rPr lang="cs-CZ" dirty="0" err="1"/>
              <a:t>situation</a:t>
            </a:r>
            <a:endParaRPr lang="cs-CZ" dirty="0"/>
          </a:p>
          <a:p>
            <a:pPr marL="586350" indent="-514350">
              <a:buFont typeface="+mj-lt"/>
              <a:buAutoNum type="arabicPeriod"/>
            </a:pPr>
            <a:r>
              <a:rPr lang="cs-CZ" dirty="0" err="1"/>
              <a:t>Thoughts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interpreted</a:t>
            </a:r>
            <a:endParaRPr lang="cs-CZ" dirty="0"/>
          </a:p>
          <a:p>
            <a:pPr marL="586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0067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3594502-180B-432C-A7F2-B407B89D56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public </a:t>
            </a:r>
            <a:r>
              <a:rPr lang="cs-CZ" dirty="0" err="1"/>
              <a:t>order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A0356D0-4A7F-48B3-97E8-D15E442BC4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62CB71B-944B-4F9F-9A6F-F3F403758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 </a:t>
            </a:r>
            <a:r>
              <a:rPr lang="cs-CZ" dirty="0" err="1"/>
              <a:t>situation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662DE28-1E79-47E6-B86B-325F433C9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i="1" dirty="0">
              <a:solidFill>
                <a:schemeClr val="tx2"/>
              </a:solidFill>
            </a:endParaRPr>
          </a:p>
          <a:p>
            <a:pPr marL="72000" indent="0">
              <a:buNone/>
            </a:pPr>
            <a:r>
              <a:rPr lang="en-GB" i="1" dirty="0">
                <a:solidFill>
                  <a:schemeClr val="tx2"/>
                </a:solidFill>
              </a:rPr>
              <a:t>“Do you think it would be contrary to public order for </a:t>
            </a:r>
            <a:r>
              <a:rPr lang="en-GB" i="1">
                <a:solidFill>
                  <a:schemeClr val="tx2"/>
                </a:solidFill>
              </a:rPr>
              <a:t>a transgender person </a:t>
            </a:r>
            <a:r>
              <a:rPr lang="en-GB" i="1" dirty="0">
                <a:solidFill>
                  <a:schemeClr val="tx2"/>
                </a:solidFill>
              </a:rPr>
              <a:t>who ha</a:t>
            </a:r>
            <a:r>
              <a:rPr lang="cs-CZ" i="1" dirty="0">
                <a:solidFill>
                  <a:schemeClr val="tx2"/>
                </a:solidFill>
              </a:rPr>
              <a:t>s</a:t>
            </a:r>
            <a:r>
              <a:rPr lang="en-GB" i="1" dirty="0">
                <a:solidFill>
                  <a:schemeClr val="tx2"/>
                </a:solidFill>
              </a:rPr>
              <a:t> not </a:t>
            </a:r>
            <a:r>
              <a:rPr lang="cs-CZ" i="1" dirty="0" err="1">
                <a:solidFill>
                  <a:schemeClr val="tx2"/>
                </a:solidFill>
              </a:rPr>
              <a:t>yet</a:t>
            </a:r>
            <a:r>
              <a:rPr lang="cs-CZ" i="1" dirty="0">
                <a:solidFill>
                  <a:schemeClr val="tx2"/>
                </a:solidFill>
              </a:rPr>
              <a:t> </a:t>
            </a:r>
            <a:r>
              <a:rPr lang="en-GB" i="1" dirty="0">
                <a:solidFill>
                  <a:schemeClr val="tx2"/>
                </a:solidFill>
              </a:rPr>
              <a:t>undergone gender reassignment surgery to have their preferred gender indicated in their identity card?”</a:t>
            </a:r>
            <a:endParaRPr lang="cs-CZ" i="1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3229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87E9B71-ED8E-44A0-B298-6EED6612BE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public </a:t>
            </a:r>
            <a:r>
              <a:rPr lang="cs-CZ" dirty="0" err="1"/>
              <a:t>order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0A2D20-0638-4FB7-93D5-EA63CA7B75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18" name="Nadpis 17">
            <a:extLst>
              <a:ext uri="{FF2B5EF4-FFF2-40B4-BE49-F238E27FC236}">
                <a16:creationId xmlns:a16="http://schemas.microsoft.com/office/drawing/2014/main" id="{80C2E8FC-B25E-402B-A686-C4EFC7A16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X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B9A6261C-BFFA-4997-8954-A322631F364F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dirty="0"/>
              <a:t>Public </a:t>
            </a:r>
            <a:r>
              <a:rPr lang="cs-CZ" dirty="0" err="1"/>
              <a:t>order</a:t>
            </a:r>
            <a:r>
              <a:rPr lang="cs-CZ" dirty="0"/>
              <a:t> as </a:t>
            </a:r>
            <a:r>
              <a:rPr lang="cs-CZ" dirty="0" err="1"/>
              <a:t>perceived</a:t>
            </a:r>
            <a:r>
              <a:rPr lang="cs-CZ" dirty="0"/>
              <a:t> </a:t>
            </a:r>
            <a:r>
              <a:rPr lang="cs-CZ" dirty="0" err="1"/>
              <a:t>fundamental</a:t>
            </a:r>
            <a:r>
              <a:rPr lang="cs-CZ" dirty="0"/>
              <a:t> </a:t>
            </a:r>
            <a:r>
              <a:rPr lang="cs-CZ" b="1" i="1" dirty="0" err="1"/>
              <a:t>core</a:t>
            </a:r>
            <a:r>
              <a:rPr lang="cs-CZ" b="1" i="1" dirty="0"/>
              <a:t> </a:t>
            </a:r>
            <a:r>
              <a:rPr lang="cs-CZ" b="1" i="1" dirty="0" err="1"/>
              <a:t>legal</a:t>
            </a:r>
            <a:r>
              <a:rPr lang="cs-CZ" b="1" i="1" dirty="0"/>
              <a:t> </a:t>
            </a:r>
            <a:r>
              <a:rPr lang="cs-CZ" b="1" i="1" dirty="0" err="1"/>
              <a:t>norms</a:t>
            </a:r>
            <a:r>
              <a:rPr lang="cs-CZ" b="1" i="1" dirty="0"/>
              <a:t> +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issue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matter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public </a:t>
            </a:r>
            <a:r>
              <a:rPr lang="cs-CZ" dirty="0" err="1"/>
              <a:t>order</a:t>
            </a:r>
            <a:endParaRPr lang="cs-CZ" dirty="0"/>
          </a:p>
          <a:p>
            <a:r>
              <a:rPr lang="cs-CZ" dirty="0"/>
              <a:t>„</a:t>
            </a:r>
            <a:r>
              <a:rPr lang="cs-CZ" dirty="0" err="1"/>
              <a:t>Correspondence</a:t>
            </a:r>
            <a:r>
              <a:rPr lang="cs-CZ" dirty="0"/>
              <a:t> to reality“ argument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6299DC16-07B9-41DA-8AE0-256C5A7C712C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dirty="0"/>
              <a:t>Public </a:t>
            </a:r>
            <a:r>
              <a:rPr lang="cs-CZ" dirty="0" err="1"/>
              <a:t>order</a:t>
            </a:r>
            <a:r>
              <a:rPr lang="cs-CZ" dirty="0"/>
              <a:t> </a:t>
            </a:r>
            <a:r>
              <a:rPr lang="cs-CZ" dirty="0" err="1"/>
              <a:t>does</a:t>
            </a:r>
            <a:r>
              <a:rPr lang="cs-CZ" dirty="0"/>
              <a:t> not </a:t>
            </a:r>
            <a:r>
              <a:rPr lang="cs-CZ" dirty="0" err="1"/>
              <a:t>extend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far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Reverse „</a:t>
            </a:r>
            <a:r>
              <a:rPr lang="cs-CZ" dirty="0" err="1"/>
              <a:t>correspondence</a:t>
            </a:r>
            <a:r>
              <a:rPr lang="cs-CZ" dirty="0"/>
              <a:t> to reality“ argument (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no </a:t>
            </a:r>
            <a:r>
              <a:rPr lang="cs-CZ" dirty="0" err="1"/>
              <a:t>right</a:t>
            </a:r>
            <a:r>
              <a:rPr lang="cs-CZ" dirty="0"/>
              <a:t> to </a:t>
            </a:r>
            <a:r>
              <a:rPr lang="cs-CZ" dirty="0" err="1"/>
              <a:t>know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00197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AA66A2F-E1AD-412E-A769-E84EEA0EE8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public </a:t>
            </a:r>
            <a:r>
              <a:rPr lang="cs-CZ" dirty="0" err="1"/>
              <a:t>order</a:t>
            </a: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B62F26-2CE3-4436-9CE6-E40C5D0F10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9252C2C-826B-4AC1-9A2E-48C0F4F91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a </a:t>
            </a:r>
            <a:r>
              <a:rPr lang="cs-CZ" dirty="0" err="1"/>
              <a:t>judge</a:t>
            </a:r>
            <a:r>
              <a:rPr lang="cs-CZ" dirty="0"/>
              <a:t> go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interpreting</a:t>
            </a:r>
            <a:r>
              <a:rPr lang="cs-CZ" dirty="0"/>
              <a:t> </a:t>
            </a:r>
            <a:r>
              <a:rPr lang="cs-CZ" i="1" dirty="0"/>
              <a:t>public </a:t>
            </a:r>
            <a:r>
              <a:rPr lang="cs-CZ" i="1" dirty="0" err="1"/>
              <a:t>order</a:t>
            </a:r>
            <a:r>
              <a:rPr lang="cs-CZ" dirty="0"/>
              <a:t>?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C4C7841-F591-4547-B994-00DD5D543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Public </a:t>
            </a:r>
            <a:r>
              <a:rPr lang="cs-CZ" dirty="0" err="1"/>
              <a:t>order</a:t>
            </a:r>
            <a:r>
              <a:rPr lang="cs-CZ" dirty="0"/>
              <a:t> as a </a:t>
            </a:r>
            <a:r>
              <a:rPr lang="cs-CZ" dirty="0" err="1"/>
              <a:t>vague</a:t>
            </a:r>
            <a:r>
              <a:rPr lang="cs-CZ" dirty="0"/>
              <a:t> </a:t>
            </a:r>
            <a:r>
              <a:rPr lang="cs-CZ" b="1" i="1" dirty="0" err="1"/>
              <a:t>legal</a:t>
            </a:r>
            <a:r>
              <a:rPr lang="cs-CZ" b="1" i="1" dirty="0"/>
              <a:t> </a:t>
            </a:r>
            <a:r>
              <a:rPr lang="cs-CZ" dirty="0" err="1"/>
              <a:t>concept</a:t>
            </a:r>
            <a:r>
              <a:rPr lang="cs-CZ" dirty="0"/>
              <a:t>:</a:t>
            </a:r>
          </a:p>
          <a:p>
            <a:pPr lvl="1"/>
            <a:r>
              <a:rPr lang="cs-CZ" dirty="0" err="1">
                <a:solidFill>
                  <a:schemeClr val="tx2"/>
                </a:solidFill>
              </a:rPr>
              <a:t>Laws</a:t>
            </a:r>
            <a:r>
              <a:rPr lang="cs-CZ" dirty="0">
                <a:solidFill>
                  <a:schemeClr val="tx2"/>
                </a:solidFill>
              </a:rPr>
              <a:t> – </a:t>
            </a:r>
            <a:r>
              <a:rPr lang="cs-CZ" dirty="0" err="1">
                <a:solidFill>
                  <a:schemeClr val="tx2"/>
                </a:solidFill>
              </a:rPr>
              <a:t>travaux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preparatoires</a:t>
            </a:r>
            <a:r>
              <a:rPr lang="cs-CZ" dirty="0">
                <a:solidFill>
                  <a:schemeClr val="tx2"/>
                </a:solidFill>
              </a:rPr>
              <a:t> – </a:t>
            </a:r>
            <a:r>
              <a:rPr lang="cs-CZ" dirty="0" err="1">
                <a:solidFill>
                  <a:schemeClr val="tx2"/>
                </a:solidFill>
              </a:rPr>
              <a:t>commentaries</a:t>
            </a:r>
            <a:r>
              <a:rPr lang="cs-CZ" dirty="0">
                <a:solidFill>
                  <a:schemeClr val="tx2"/>
                </a:solidFill>
              </a:rPr>
              <a:t> – case-</a:t>
            </a:r>
            <a:r>
              <a:rPr lang="cs-CZ" dirty="0" err="1">
                <a:solidFill>
                  <a:schemeClr val="tx2"/>
                </a:solidFill>
              </a:rPr>
              <a:t>law</a:t>
            </a:r>
            <a:r>
              <a:rPr lang="cs-CZ" dirty="0">
                <a:solidFill>
                  <a:schemeClr val="tx2"/>
                </a:solidFill>
              </a:rPr>
              <a:t> – </a:t>
            </a:r>
            <a:r>
              <a:rPr lang="cs-CZ" dirty="0" err="1">
                <a:solidFill>
                  <a:schemeClr val="tx2"/>
                </a:solidFill>
              </a:rPr>
              <a:t>doctrine</a:t>
            </a:r>
            <a:r>
              <a:rPr lang="cs-CZ" dirty="0">
                <a:solidFill>
                  <a:schemeClr val="tx2"/>
                </a:solidFill>
              </a:rPr>
              <a:t> </a:t>
            </a:r>
          </a:p>
          <a:p>
            <a:endParaRPr lang="cs-CZ" dirty="0"/>
          </a:p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 </a:t>
            </a:r>
            <a:r>
              <a:rPr lang="cs-CZ" dirty="0" err="1"/>
              <a:t>does</a:t>
            </a:r>
            <a:r>
              <a:rPr lang="cs-CZ" dirty="0"/>
              <a:t> not </a:t>
            </a:r>
            <a:r>
              <a:rPr lang="cs-CZ" dirty="0" err="1"/>
              <a:t>yield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answer</a:t>
            </a:r>
            <a:r>
              <a:rPr lang="cs-CZ" dirty="0"/>
              <a:t>?</a:t>
            </a:r>
          </a:p>
          <a:p>
            <a:pPr marL="324000" lvl="1" indent="0">
              <a:buNone/>
            </a:pPr>
            <a:r>
              <a:rPr lang="cs-CZ" dirty="0"/>
              <a:t>General </a:t>
            </a:r>
            <a:r>
              <a:rPr lang="cs-CZ" dirty="0" err="1"/>
              <a:t>tradition</a:t>
            </a:r>
            <a:endParaRPr lang="cs-CZ" dirty="0"/>
          </a:p>
          <a:p>
            <a:pPr marL="324000" lvl="1" indent="0">
              <a:buNone/>
            </a:pP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values</a:t>
            </a:r>
            <a:endParaRPr lang="cs-CZ" dirty="0"/>
          </a:p>
          <a:p>
            <a:pPr marL="324000" lvl="1" indent="0">
              <a:buNone/>
            </a:pP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documents</a:t>
            </a:r>
            <a:r>
              <a:rPr lang="cs-CZ" dirty="0"/>
              <a:t> and memoranda</a:t>
            </a:r>
          </a:p>
          <a:p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785105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en-v10.potx" id="{9896EA3D-72B6-4023-9F63-F32925A13CDB}" vid="{276D4D44-9036-4AB3-B85F-98413CE9D3B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318B2CFBF51464C85808D9C101323A9" ma:contentTypeVersion="12" ma:contentTypeDescription="Vytvoří nový dokument" ma:contentTypeScope="" ma:versionID="dd13e1f401de32965b560042176e5c18">
  <xsd:schema xmlns:xsd="http://www.w3.org/2001/XMLSchema" xmlns:xs="http://www.w3.org/2001/XMLSchema" xmlns:p="http://schemas.microsoft.com/office/2006/metadata/properties" xmlns:ns3="01cc2f79-20d4-43ae-9a16-22b40702a39b" xmlns:ns4="914cc9e3-60a2-4742-b582-55af2e88e024" targetNamespace="http://schemas.microsoft.com/office/2006/metadata/properties" ma:root="true" ma:fieldsID="778c3c3eb71e648f6bdad5850ef7c6ce" ns3:_="" ns4:_="">
    <xsd:import namespace="01cc2f79-20d4-43ae-9a16-22b40702a39b"/>
    <xsd:import namespace="914cc9e3-60a2-4742-b582-55af2e88e02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cc2f79-20d4-43ae-9a16-22b40702a3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4cc9e3-60a2-4742-b582-55af2e88e02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E32DAC6-FF84-4633-8E19-CF3E7EA0C8F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9F2C08-8766-4CB6-8A09-AB3C7582E7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cc2f79-20d4-43ae-9a16-22b40702a39b"/>
    <ds:schemaRef ds:uri="914cc9e3-60a2-4742-b582-55af2e88e0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9FCF1A-6DFD-4989-AF30-7156958FA107}">
  <ds:schemaRefs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914cc9e3-60a2-4742-b582-55af2e88e024"/>
    <ds:schemaRef ds:uri="01cc2f79-20d4-43ae-9a16-22b40702a39b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muni-law-prezentace-16-9-en-v10</Template>
  <TotalTime>81</TotalTime>
  <Words>609</Words>
  <Application>Microsoft Macintosh PowerPoint</Application>
  <PresentationFormat>Widescreen</PresentationFormat>
  <Paragraphs>109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Presentation_MU_EN</vt:lpstr>
      <vt:lpstr>Legal concept of public order: A Case for Social Representations Approach</vt:lpstr>
      <vt:lpstr>Overview</vt:lpstr>
      <vt:lpstr>Case 2 As 199/2018 - 37</vt:lpstr>
      <vt:lpstr>Case 2 As 199/2018 – 37 and use of public order</vt:lpstr>
      <vt:lpstr>Normativism heritage and restrictive approach to law</vt:lpstr>
      <vt:lpstr>Methodology &amp; research questions</vt:lpstr>
      <vt:lpstr>Model situation</vt:lpstr>
      <vt:lpstr>X</vt:lpstr>
      <vt:lpstr>How should a judge go about interpreting public order? </vt:lpstr>
      <vt:lpstr>PowerPoint Presentation</vt:lpstr>
      <vt:lpstr>What science, what doctrine? </vt:lpstr>
      <vt:lpstr>Capacity of the concept of public order to veil the lack of argumentative evidence</vt:lpstr>
      <vt:lpstr>A case for social representations approach?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concept of public order: A Case for Social Representations Approach</dc:title>
  <dc:creator>Terezie Smejkalová</dc:creator>
  <cp:lastModifiedBy>Terezie Smejkalová</cp:lastModifiedBy>
  <cp:revision>10</cp:revision>
  <cp:lastPrinted>1601-01-01T00:00:00Z</cp:lastPrinted>
  <dcterms:created xsi:type="dcterms:W3CDTF">2021-02-25T14:29:04Z</dcterms:created>
  <dcterms:modified xsi:type="dcterms:W3CDTF">2023-03-01T14:46:38Z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0x0101003318B2CFBF51464C85808D9C101323A9</vt:lpwstr>
  </property>
</Properties>
</file>