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handoutMasterIdLst>
    <p:handoutMasterId r:id="rId27"/>
  </p:handout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5768" autoAdjust="0"/>
  </p:normalViewPr>
  <p:slideViewPr>
    <p:cSldViewPr snapToGrid="0">
      <p:cViewPr varScale="1">
        <p:scale>
          <a:sx n="114" d="100"/>
          <a:sy n="114" d="100"/>
        </p:scale>
        <p:origin x="186" y="102"/>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a:t>Prof. Dr. Martin Schauer, Masaryk University Brno</a:t>
            </a:r>
            <a:endParaRPr lang="en-GB" noProof="0" dirty="0"/>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a:t>Prof. Dr. Martin Schauer, Masaryk University Brno</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a:t>Prof. Dr. Martin Schauer, Masaryk University Brno</a:t>
            </a:r>
            <a:endParaRPr lang="en-GB" noProof="0"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Prof. Dr. Martin Schauer, Masaryk University Brno</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a:t>Prof. Dr. Martin Schauer, Masaryk University Brno</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 Masaryk University Brno</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Prof. Dr. Martin Schauer, Masaryk University Brno</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GB" sz="3600" dirty="0"/>
              <a:t>Interpretation of founding acts of business corporations, foundation deeds and wills</a:t>
            </a:r>
            <a:r>
              <a:rPr lang="en-GB" dirty="0"/>
              <a:t> </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dirty="0"/>
              <a:t>from a comparative perspective</a:t>
            </a:r>
          </a:p>
          <a:p>
            <a:r>
              <a:rPr lang="en-GB" dirty="0"/>
              <a:t>Prof. Dr. Martin Schauer</a:t>
            </a: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D3B87785-790E-67C9-7252-27D95E570B73}"/>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4815C505-7769-2627-D03F-D63604709AD4}"/>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el 3">
            <a:extLst>
              <a:ext uri="{FF2B5EF4-FFF2-40B4-BE49-F238E27FC236}">
                <a16:creationId xmlns:a16="http://schemas.microsoft.com/office/drawing/2014/main" id="{DD4B8FEC-F2FF-62EA-4288-66A8A3F1D5E8}"/>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9D0B7900-1DF3-6100-01DF-E4EB0BC27002}"/>
              </a:ext>
            </a:extLst>
          </p:cNvPr>
          <p:cNvSpPr>
            <a:spLocks noGrp="1"/>
          </p:cNvSpPr>
          <p:nvPr>
            <p:ph idx="1"/>
          </p:nvPr>
        </p:nvSpPr>
        <p:spPr/>
        <p:txBody>
          <a:bodyPr/>
          <a:lstStyle/>
          <a:p>
            <a:r>
              <a:rPr lang="de-DE" dirty="0" err="1"/>
              <a:t>step</a:t>
            </a:r>
            <a:r>
              <a:rPr lang="de-DE" dirty="0"/>
              <a:t> 2: </a:t>
            </a:r>
            <a:r>
              <a:rPr lang="de-DE" dirty="0" err="1"/>
              <a:t>avoidance</a:t>
            </a:r>
            <a:r>
              <a:rPr lang="de-DE" dirty="0"/>
              <a:t> </a:t>
            </a:r>
            <a:r>
              <a:rPr lang="de-DE" dirty="0" err="1"/>
              <a:t>of</a:t>
            </a:r>
            <a:r>
              <a:rPr lang="de-DE" dirty="0"/>
              <a:t> </a:t>
            </a:r>
            <a:r>
              <a:rPr lang="de-DE" dirty="0" err="1"/>
              <a:t>the</a:t>
            </a:r>
            <a:r>
              <a:rPr lang="de-DE" dirty="0"/>
              <a:t> </a:t>
            </a:r>
            <a:r>
              <a:rPr lang="de-DE" dirty="0" err="1"/>
              <a:t>contract</a:t>
            </a:r>
            <a:r>
              <a:rPr lang="de-DE" dirty="0"/>
              <a:t> due </a:t>
            </a:r>
            <a:r>
              <a:rPr lang="de-DE" dirty="0" err="1"/>
              <a:t>to</a:t>
            </a:r>
            <a:r>
              <a:rPr lang="de-DE" dirty="0"/>
              <a:t> </a:t>
            </a:r>
            <a:r>
              <a:rPr lang="de-DE" dirty="0" err="1"/>
              <a:t>error</a:t>
            </a:r>
            <a:r>
              <a:rPr lang="de-DE" dirty="0"/>
              <a:t> </a:t>
            </a:r>
            <a:r>
              <a:rPr lang="de-DE" dirty="0" err="1"/>
              <a:t>or</a:t>
            </a:r>
            <a:r>
              <a:rPr lang="de-DE" dirty="0"/>
              <a:t> </a:t>
            </a:r>
            <a:r>
              <a:rPr lang="de-DE" dirty="0" err="1"/>
              <a:t>misrepresentation</a:t>
            </a:r>
            <a:endParaRPr lang="de-DE" dirty="0"/>
          </a:p>
          <a:p>
            <a:pPr lvl="1"/>
            <a:r>
              <a:rPr lang="de-DE" dirty="0" err="1"/>
              <a:t>If</a:t>
            </a:r>
            <a:r>
              <a:rPr lang="de-DE" dirty="0"/>
              <a:t>, after </a:t>
            </a:r>
            <a:r>
              <a:rPr lang="de-DE" dirty="0" err="1"/>
              <a:t>the</a:t>
            </a:r>
            <a:r>
              <a:rPr lang="de-DE" dirty="0"/>
              <a:t> (simple) </a:t>
            </a:r>
            <a:r>
              <a:rPr lang="de-DE" dirty="0" err="1"/>
              <a:t>interpretation</a:t>
            </a:r>
            <a:r>
              <a:rPr lang="de-DE" dirty="0"/>
              <a:t> </a:t>
            </a:r>
            <a:r>
              <a:rPr lang="de-DE" dirty="0" err="1"/>
              <a:t>of</a:t>
            </a:r>
            <a:r>
              <a:rPr lang="de-DE" dirty="0"/>
              <a:t> </a:t>
            </a:r>
            <a:r>
              <a:rPr lang="de-DE" dirty="0" err="1"/>
              <a:t>the</a:t>
            </a:r>
            <a:r>
              <a:rPr lang="de-DE" dirty="0"/>
              <a:t> </a:t>
            </a:r>
            <a:r>
              <a:rPr lang="de-DE" dirty="0" err="1"/>
              <a:t>contract</a:t>
            </a:r>
            <a:r>
              <a:rPr lang="de-DE" dirty="0"/>
              <a:t>, a </a:t>
            </a:r>
            <a:r>
              <a:rPr lang="de-DE" dirty="0" err="1"/>
              <a:t>significent</a:t>
            </a:r>
            <a:r>
              <a:rPr lang="de-DE" dirty="0"/>
              <a:t> </a:t>
            </a:r>
            <a:r>
              <a:rPr lang="de-DE" dirty="0" err="1"/>
              <a:t>mismatch</a:t>
            </a:r>
            <a:r>
              <a:rPr lang="de-DE" dirty="0"/>
              <a:t> </a:t>
            </a:r>
            <a:r>
              <a:rPr lang="de-DE" dirty="0" err="1"/>
              <a:t>between</a:t>
            </a:r>
            <a:r>
              <a:rPr lang="de-DE" dirty="0"/>
              <a:t> </a:t>
            </a:r>
            <a:r>
              <a:rPr lang="de-DE" dirty="0" err="1"/>
              <a:t>the</a:t>
            </a:r>
            <a:r>
              <a:rPr lang="de-DE" dirty="0"/>
              <a:t> </a:t>
            </a:r>
            <a:r>
              <a:rPr lang="de-DE" dirty="0" err="1"/>
              <a:t>intention</a:t>
            </a:r>
            <a:r>
              <a:rPr lang="de-DE" dirty="0"/>
              <a:t> </a:t>
            </a:r>
            <a:r>
              <a:rPr lang="de-DE" dirty="0" err="1"/>
              <a:t>of</a:t>
            </a:r>
            <a:r>
              <a:rPr lang="de-DE" dirty="0"/>
              <a:t> </a:t>
            </a:r>
            <a:r>
              <a:rPr lang="de-DE" dirty="0" err="1"/>
              <a:t>one</a:t>
            </a:r>
            <a:r>
              <a:rPr lang="de-DE" dirty="0"/>
              <a:t> </a:t>
            </a:r>
            <a:r>
              <a:rPr lang="de-DE" dirty="0" err="1"/>
              <a:t>party</a:t>
            </a:r>
            <a:r>
              <a:rPr lang="de-DE" dirty="0"/>
              <a:t> and </a:t>
            </a:r>
            <a:r>
              <a:rPr lang="de-DE" dirty="0" err="1"/>
              <a:t>the</a:t>
            </a:r>
            <a:r>
              <a:rPr lang="de-DE" dirty="0"/>
              <a:t> </a:t>
            </a:r>
            <a:r>
              <a:rPr lang="de-DE" dirty="0" err="1"/>
              <a:t>result</a:t>
            </a:r>
            <a:r>
              <a:rPr lang="de-DE" dirty="0"/>
              <a:t> </a:t>
            </a:r>
            <a:r>
              <a:rPr lang="de-DE" dirty="0" err="1"/>
              <a:t>of</a:t>
            </a:r>
            <a:r>
              <a:rPr lang="de-DE" dirty="0"/>
              <a:t> </a:t>
            </a:r>
            <a:r>
              <a:rPr lang="de-DE" dirty="0" err="1"/>
              <a:t>the</a:t>
            </a:r>
            <a:r>
              <a:rPr lang="de-DE" dirty="0"/>
              <a:t> </a:t>
            </a:r>
            <a:r>
              <a:rPr lang="de-DE" dirty="0" err="1"/>
              <a:t>interpretation</a:t>
            </a:r>
            <a:r>
              <a:rPr lang="de-DE" dirty="0"/>
              <a:t> </a:t>
            </a:r>
            <a:r>
              <a:rPr lang="de-DE" dirty="0" err="1"/>
              <a:t>remains</a:t>
            </a:r>
            <a:r>
              <a:rPr lang="de-DE" dirty="0"/>
              <a:t>,</a:t>
            </a:r>
          </a:p>
          <a:p>
            <a:pPr lvl="1"/>
            <a:r>
              <a:rPr lang="de-DE" dirty="0" err="1"/>
              <a:t>the</a:t>
            </a:r>
            <a:r>
              <a:rPr lang="de-DE" dirty="0"/>
              <a:t> </a:t>
            </a:r>
            <a:r>
              <a:rPr lang="de-DE" dirty="0" err="1"/>
              <a:t>contract</a:t>
            </a:r>
            <a:r>
              <a:rPr lang="de-DE" dirty="0"/>
              <a:t> </a:t>
            </a:r>
            <a:r>
              <a:rPr lang="de-DE" dirty="0" err="1"/>
              <a:t>might</a:t>
            </a:r>
            <a:r>
              <a:rPr lang="de-DE" dirty="0"/>
              <a:t> </a:t>
            </a:r>
            <a:r>
              <a:rPr lang="de-DE" dirty="0" err="1"/>
              <a:t>be</a:t>
            </a:r>
            <a:r>
              <a:rPr lang="de-DE" dirty="0"/>
              <a:t> </a:t>
            </a:r>
            <a:r>
              <a:rPr lang="de-DE" dirty="0" err="1"/>
              <a:t>avoided</a:t>
            </a:r>
            <a:r>
              <a:rPr lang="de-DE" dirty="0"/>
              <a:t> due </a:t>
            </a:r>
            <a:r>
              <a:rPr lang="de-DE" dirty="0" err="1"/>
              <a:t>to</a:t>
            </a:r>
            <a:r>
              <a:rPr lang="de-DE" dirty="0"/>
              <a:t> </a:t>
            </a:r>
            <a:r>
              <a:rPr lang="de-DE" dirty="0" err="1"/>
              <a:t>error</a:t>
            </a:r>
            <a:endParaRPr lang="de-DE" dirty="0"/>
          </a:p>
          <a:p>
            <a:r>
              <a:rPr lang="de-DE" dirty="0" err="1"/>
              <a:t>again</a:t>
            </a:r>
            <a:r>
              <a:rPr lang="de-DE" dirty="0"/>
              <a:t>: </a:t>
            </a:r>
            <a:r>
              <a:rPr lang="de-DE" dirty="0" err="1"/>
              <a:t>conflict</a:t>
            </a:r>
            <a:r>
              <a:rPr lang="de-DE" dirty="0"/>
              <a:t> </a:t>
            </a:r>
            <a:r>
              <a:rPr lang="de-DE" dirty="0" err="1"/>
              <a:t>between</a:t>
            </a:r>
            <a:r>
              <a:rPr lang="de-DE" dirty="0"/>
              <a:t> </a:t>
            </a:r>
            <a:r>
              <a:rPr lang="de-DE" dirty="0" err="1"/>
              <a:t>protection</a:t>
            </a:r>
            <a:r>
              <a:rPr lang="de-DE" dirty="0"/>
              <a:t> </a:t>
            </a:r>
            <a:r>
              <a:rPr lang="de-DE" dirty="0" err="1"/>
              <a:t>of</a:t>
            </a:r>
            <a:r>
              <a:rPr lang="de-DE" dirty="0"/>
              <a:t> private </a:t>
            </a:r>
            <a:r>
              <a:rPr lang="de-DE" dirty="0" err="1"/>
              <a:t>autonomy</a:t>
            </a:r>
            <a:r>
              <a:rPr lang="de-DE" dirty="0"/>
              <a:t> and </a:t>
            </a:r>
            <a:r>
              <a:rPr lang="de-DE" dirty="0" err="1"/>
              <a:t>protection</a:t>
            </a:r>
            <a:r>
              <a:rPr lang="de-DE" dirty="0"/>
              <a:t> </a:t>
            </a:r>
            <a:r>
              <a:rPr lang="de-DE" dirty="0" err="1"/>
              <a:t>of</a:t>
            </a:r>
            <a:r>
              <a:rPr lang="de-DE" dirty="0"/>
              <a:t> </a:t>
            </a:r>
            <a:r>
              <a:rPr lang="de-DE" dirty="0" err="1"/>
              <a:t>trust</a:t>
            </a:r>
            <a:endParaRPr lang="de-DE" dirty="0"/>
          </a:p>
          <a:p>
            <a:pPr lvl="1"/>
            <a:r>
              <a:rPr lang="de-DE" dirty="0"/>
              <a:t>liberal </a:t>
            </a:r>
            <a:r>
              <a:rPr lang="de-DE" dirty="0" err="1"/>
              <a:t>solution</a:t>
            </a:r>
            <a:r>
              <a:rPr lang="de-DE" dirty="0"/>
              <a:t> in German </a:t>
            </a:r>
            <a:r>
              <a:rPr lang="de-DE" dirty="0" err="1"/>
              <a:t>law</a:t>
            </a:r>
            <a:r>
              <a:rPr lang="de-DE" dirty="0"/>
              <a:t> (§§119 ff BGB): </a:t>
            </a:r>
            <a:r>
              <a:rPr lang="de-DE" dirty="0" err="1"/>
              <a:t>contract</a:t>
            </a:r>
            <a:r>
              <a:rPr lang="de-DE" dirty="0"/>
              <a:t> </a:t>
            </a:r>
            <a:r>
              <a:rPr lang="de-DE" dirty="0" err="1"/>
              <a:t>may</a:t>
            </a:r>
            <a:r>
              <a:rPr lang="de-DE" dirty="0"/>
              <a:t> </a:t>
            </a:r>
            <a:r>
              <a:rPr lang="de-DE" dirty="0" err="1"/>
              <a:t>be</a:t>
            </a:r>
            <a:r>
              <a:rPr lang="de-DE" dirty="0"/>
              <a:t> </a:t>
            </a:r>
            <a:r>
              <a:rPr lang="de-DE" dirty="0" err="1"/>
              <a:t>avoided</a:t>
            </a:r>
            <a:r>
              <a:rPr lang="de-DE" dirty="0"/>
              <a:t> due </a:t>
            </a:r>
            <a:r>
              <a:rPr lang="de-DE" dirty="0" err="1"/>
              <a:t>to</a:t>
            </a:r>
            <a:r>
              <a:rPr lang="de-DE" dirty="0"/>
              <a:t> </a:t>
            </a:r>
            <a:r>
              <a:rPr lang="de-DE" dirty="0" err="1"/>
              <a:t>any</a:t>
            </a:r>
            <a:r>
              <a:rPr lang="de-DE" dirty="0"/>
              <a:t> </a:t>
            </a:r>
            <a:r>
              <a:rPr lang="de-DE" dirty="0" err="1"/>
              <a:t>kind</a:t>
            </a:r>
            <a:r>
              <a:rPr lang="de-DE" dirty="0"/>
              <a:t> </a:t>
            </a:r>
            <a:r>
              <a:rPr lang="de-DE" dirty="0" err="1"/>
              <a:t>of</a:t>
            </a:r>
            <a:r>
              <a:rPr lang="de-DE" dirty="0"/>
              <a:t> </a:t>
            </a:r>
            <a:r>
              <a:rPr lang="de-DE" dirty="0" err="1"/>
              <a:t>error</a:t>
            </a:r>
            <a:r>
              <a:rPr lang="de-DE" dirty="0"/>
              <a:t> (</a:t>
            </a:r>
            <a:r>
              <a:rPr lang="de-DE" dirty="0" err="1"/>
              <a:t>except</a:t>
            </a:r>
            <a:r>
              <a:rPr lang="de-DE" dirty="0"/>
              <a:t> </a:t>
            </a:r>
            <a:r>
              <a:rPr lang="de-DE" dirty="0" err="1"/>
              <a:t>for</a:t>
            </a:r>
            <a:r>
              <a:rPr lang="de-DE" dirty="0"/>
              <a:t> </a:t>
            </a:r>
            <a:r>
              <a:rPr lang="de-DE" dirty="0" err="1"/>
              <a:t>error</a:t>
            </a:r>
            <a:r>
              <a:rPr lang="de-DE" dirty="0"/>
              <a:t> in </a:t>
            </a:r>
            <a:r>
              <a:rPr lang="de-DE" dirty="0" err="1"/>
              <a:t>motivation</a:t>
            </a:r>
            <a:r>
              <a:rPr lang="de-DE" dirty="0"/>
              <a:t>), </a:t>
            </a:r>
            <a:r>
              <a:rPr lang="de-DE" dirty="0" err="1"/>
              <a:t>if</a:t>
            </a:r>
            <a:r>
              <a:rPr lang="de-DE" dirty="0"/>
              <a:t> </a:t>
            </a:r>
            <a:r>
              <a:rPr lang="de-DE" dirty="0" err="1"/>
              <a:t>the</a:t>
            </a:r>
            <a:r>
              <a:rPr lang="de-DE" dirty="0"/>
              <a:t> </a:t>
            </a:r>
            <a:r>
              <a:rPr lang="de-DE" dirty="0" err="1"/>
              <a:t>person</a:t>
            </a:r>
            <a:r>
              <a:rPr lang="de-DE" dirty="0"/>
              <a:t> </a:t>
            </a:r>
            <a:r>
              <a:rPr lang="de-DE" dirty="0" err="1"/>
              <a:t>subject</a:t>
            </a:r>
            <a:r>
              <a:rPr lang="de-DE" dirty="0"/>
              <a:t> </a:t>
            </a:r>
            <a:r>
              <a:rPr lang="de-DE" dirty="0" err="1"/>
              <a:t>to</a:t>
            </a:r>
            <a:r>
              <a:rPr lang="de-DE" dirty="0"/>
              <a:t> </a:t>
            </a:r>
            <a:r>
              <a:rPr lang="de-DE" dirty="0" err="1"/>
              <a:t>the</a:t>
            </a:r>
            <a:r>
              <a:rPr lang="de-DE" dirty="0"/>
              <a:t> </a:t>
            </a:r>
            <a:r>
              <a:rPr lang="de-DE" dirty="0" err="1"/>
              <a:t>mistake</a:t>
            </a:r>
            <a:r>
              <a:rPr lang="de-DE" dirty="0"/>
              <a:t>, </a:t>
            </a:r>
            <a:r>
              <a:rPr lang="de-DE" dirty="0" err="1"/>
              <a:t>compensates</a:t>
            </a:r>
            <a:r>
              <a:rPr lang="de-DE" dirty="0"/>
              <a:t> </a:t>
            </a:r>
            <a:r>
              <a:rPr lang="de-DE" dirty="0" err="1"/>
              <a:t>the</a:t>
            </a:r>
            <a:r>
              <a:rPr lang="de-DE" dirty="0"/>
              <a:t> </a:t>
            </a:r>
            <a:r>
              <a:rPr lang="de-DE" dirty="0" err="1"/>
              <a:t>other</a:t>
            </a:r>
            <a:r>
              <a:rPr lang="de-DE" dirty="0"/>
              <a:t> </a:t>
            </a:r>
            <a:r>
              <a:rPr lang="de-DE" dirty="0" err="1"/>
              <a:t>one</a:t>
            </a:r>
            <a:r>
              <a:rPr lang="de-DE" dirty="0"/>
              <a:t> </a:t>
            </a:r>
            <a:r>
              <a:rPr lang="de-DE" dirty="0" err="1"/>
              <a:t>for</a:t>
            </a:r>
            <a:r>
              <a:rPr lang="de-DE" dirty="0"/>
              <a:t> </a:t>
            </a:r>
            <a:r>
              <a:rPr lang="de-DE" dirty="0" err="1"/>
              <a:t>damages</a:t>
            </a:r>
            <a:r>
              <a:rPr lang="de-DE" dirty="0"/>
              <a:t> </a:t>
            </a:r>
            <a:r>
              <a:rPr lang="de-DE" dirty="0" err="1"/>
              <a:t>suffered</a:t>
            </a:r>
            <a:r>
              <a:rPr lang="de-DE" dirty="0"/>
              <a:t> </a:t>
            </a:r>
            <a:r>
              <a:rPr lang="de-DE" dirty="0" err="1"/>
              <a:t>from</a:t>
            </a:r>
            <a:r>
              <a:rPr lang="de-DE" dirty="0"/>
              <a:t> </a:t>
            </a:r>
            <a:r>
              <a:rPr lang="de-DE" dirty="0" err="1"/>
              <a:t>having</a:t>
            </a:r>
            <a:r>
              <a:rPr lang="de-DE" dirty="0"/>
              <a:t> </a:t>
            </a:r>
            <a:r>
              <a:rPr lang="de-DE" dirty="0" err="1"/>
              <a:t>relied</a:t>
            </a:r>
            <a:r>
              <a:rPr lang="de-DE" dirty="0"/>
              <a:t> on </a:t>
            </a:r>
            <a:r>
              <a:rPr lang="de-DE" dirty="0" err="1"/>
              <a:t>the</a:t>
            </a:r>
            <a:r>
              <a:rPr lang="de-DE" dirty="0"/>
              <a:t> </a:t>
            </a:r>
            <a:r>
              <a:rPr lang="de-DE" dirty="0" err="1"/>
              <a:t>validity</a:t>
            </a:r>
            <a:r>
              <a:rPr lang="de-DE" dirty="0"/>
              <a:t> </a:t>
            </a:r>
            <a:r>
              <a:rPr lang="de-DE" dirty="0" err="1"/>
              <a:t>of</a:t>
            </a:r>
            <a:r>
              <a:rPr lang="de-DE" dirty="0"/>
              <a:t> </a:t>
            </a:r>
            <a:r>
              <a:rPr lang="de-DE" dirty="0" err="1"/>
              <a:t>the</a:t>
            </a:r>
            <a:r>
              <a:rPr lang="de-DE" dirty="0"/>
              <a:t> </a:t>
            </a:r>
            <a:r>
              <a:rPr lang="de-DE" dirty="0" err="1"/>
              <a:t>contract</a:t>
            </a:r>
            <a:endParaRPr lang="de-DE" dirty="0"/>
          </a:p>
          <a:p>
            <a:pPr lvl="1"/>
            <a:r>
              <a:rPr lang="de-DE" dirty="0" err="1"/>
              <a:t>strict</a:t>
            </a:r>
            <a:r>
              <a:rPr lang="de-DE" dirty="0"/>
              <a:t> </a:t>
            </a:r>
            <a:r>
              <a:rPr lang="de-DE" dirty="0" err="1"/>
              <a:t>solution</a:t>
            </a:r>
            <a:r>
              <a:rPr lang="de-DE" dirty="0"/>
              <a:t> in Austrian </a:t>
            </a:r>
            <a:r>
              <a:rPr lang="de-DE" dirty="0" err="1"/>
              <a:t>law</a:t>
            </a:r>
            <a:r>
              <a:rPr lang="de-DE" dirty="0"/>
              <a:t> (§ 871 ABGB): </a:t>
            </a:r>
            <a:r>
              <a:rPr lang="de-DE" dirty="0" err="1"/>
              <a:t>avoidance</a:t>
            </a:r>
            <a:r>
              <a:rPr lang="de-DE" dirty="0"/>
              <a:t> </a:t>
            </a:r>
            <a:r>
              <a:rPr lang="de-DE" dirty="0" err="1"/>
              <a:t>of</a:t>
            </a:r>
            <a:r>
              <a:rPr lang="de-DE" dirty="0"/>
              <a:t> </a:t>
            </a:r>
            <a:r>
              <a:rPr lang="de-DE" dirty="0" err="1"/>
              <a:t>the</a:t>
            </a:r>
            <a:r>
              <a:rPr lang="de-DE" dirty="0"/>
              <a:t> </a:t>
            </a:r>
            <a:r>
              <a:rPr lang="de-DE" dirty="0" err="1"/>
              <a:t>contract</a:t>
            </a:r>
            <a:r>
              <a:rPr lang="de-DE" dirty="0"/>
              <a:t> </a:t>
            </a:r>
            <a:r>
              <a:rPr lang="de-DE" dirty="0" err="1"/>
              <a:t>only</a:t>
            </a:r>
            <a:r>
              <a:rPr lang="de-DE" dirty="0"/>
              <a:t> </a:t>
            </a:r>
            <a:r>
              <a:rPr lang="de-DE" dirty="0" err="1"/>
              <a:t>if</a:t>
            </a:r>
            <a:r>
              <a:rPr lang="de-DE" dirty="0"/>
              <a:t> </a:t>
            </a:r>
            <a:r>
              <a:rPr lang="de-DE" dirty="0" err="1"/>
              <a:t>other</a:t>
            </a:r>
            <a:r>
              <a:rPr lang="de-DE" dirty="0"/>
              <a:t> </a:t>
            </a:r>
            <a:r>
              <a:rPr lang="de-DE" dirty="0" err="1"/>
              <a:t>party</a:t>
            </a:r>
            <a:r>
              <a:rPr lang="de-DE" dirty="0"/>
              <a:t> </a:t>
            </a:r>
            <a:r>
              <a:rPr lang="de-DE" dirty="0" err="1"/>
              <a:t>should</a:t>
            </a:r>
            <a:r>
              <a:rPr lang="de-DE" dirty="0"/>
              <a:t> not </a:t>
            </a:r>
            <a:r>
              <a:rPr lang="de-DE" dirty="0" err="1"/>
              <a:t>have</a:t>
            </a:r>
            <a:r>
              <a:rPr lang="de-DE" dirty="0"/>
              <a:t> </a:t>
            </a:r>
            <a:r>
              <a:rPr lang="de-DE" dirty="0" err="1"/>
              <a:t>relied</a:t>
            </a:r>
            <a:r>
              <a:rPr lang="de-DE" dirty="0"/>
              <a:t> on </a:t>
            </a:r>
            <a:r>
              <a:rPr lang="de-DE" dirty="0" err="1"/>
              <a:t>the</a:t>
            </a:r>
            <a:r>
              <a:rPr lang="de-DE" dirty="0"/>
              <a:t> </a:t>
            </a:r>
            <a:r>
              <a:rPr lang="de-DE" dirty="0" err="1"/>
              <a:t>validity</a:t>
            </a:r>
            <a:r>
              <a:rPr lang="de-DE" dirty="0"/>
              <a:t> </a:t>
            </a:r>
            <a:r>
              <a:rPr lang="de-DE" dirty="0" err="1"/>
              <a:t>of</a:t>
            </a:r>
            <a:r>
              <a:rPr lang="de-DE" dirty="0"/>
              <a:t> </a:t>
            </a:r>
            <a:r>
              <a:rPr lang="de-DE" dirty="0" err="1"/>
              <a:t>the</a:t>
            </a:r>
            <a:r>
              <a:rPr lang="de-DE" dirty="0"/>
              <a:t> </a:t>
            </a:r>
            <a:r>
              <a:rPr lang="de-DE" dirty="0" err="1"/>
              <a:t>contract</a:t>
            </a:r>
            <a:r>
              <a:rPr lang="de-DE" dirty="0"/>
              <a:t> due </a:t>
            </a:r>
            <a:r>
              <a:rPr lang="de-DE" dirty="0" err="1"/>
              <a:t>to</a:t>
            </a:r>
            <a:r>
              <a:rPr lang="de-DE" dirty="0"/>
              <a:t> </a:t>
            </a:r>
            <a:r>
              <a:rPr lang="de-DE" dirty="0" err="1"/>
              <a:t>specific</a:t>
            </a:r>
            <a:r>
              <a:rPr lang="de-DE" dirty="0"/>
              <a:t> </a:t>
            </a:r>
            <a:r>
              <a:rPr lang="de-DE" dirty="0" err="1"/>
              <a:t>reasons</a:t>
            </a:r>
            <a:r>
              <a:rPr lang="de-DE" dirty="0"/>
              <a:t> (e.g. </a:t>
            </a:r>
            <a:r>
              <a:rPr lang="de-DE" dirty="0" err="1"/>
              <a:t>caused</a:t>
            </a:r>
            <a:r>
              <a:rPr lang="de-DE" dirty="0"/>
              <a:t> </a:t>
            </a:r>
            <a:r>
              <a:rPr lang="de-DE" dirty="0" err="1"/>
              <a:t>the</a:t>
            </a:r>
            <a:r>
              <a:rPr lang="de-DE" dirty="0"/>
              <a:t> </a:t>
            </a:r>
            <a:r>
              <a:rPr lang="de-DE" dirty="0" err="1"/>
              <a:t>error</a:t>
            </a:r>
            <a:r>
              <a:rPr lang="de-DE" dirty="0"/>
              <a:t> </a:t>
            </a:r>
            <a:r>
              <a:rPr lang="de-DE" dirty="0" err="1"/>
              <a:t>or</a:t>
            </a:r>
            <a:r>
              <a:rPr lang="de-DE" dirty="0"/>
              <a:t> </a:t>
            </a:r>
            <a:r>
              <a:rPr lang="de-DE" dirty="0" err="1"/>
              <a:t>should</a:t>
            </a:r>
            <a:r>
              <a:rPr lang="de-DE" dirty="0"/>
              <a:t> </a:t>
            </a:r>
            <a:r>
              <a:rPr lang="de-DE" dirty="0" err="1"/>
              <a:t>have</a:t>
            </a:r>
            <a:r>
              <a:rPr lang="de-DE" dirty="0"/>
              <a:t> </a:t>
            </a:r>
            <a:r>
              <a:rPr lang="de-DE" dirty="0" err="1"/>
              <a:t>noticed</a:t>
            </a:r>
            <a:r>
              <a:rPr lang="de-DE" dirty="0"/>
              <a:t> </a:t>
            </a:r>
            <a:r>
              <a:rPr lang="de-DE" dirty="0" err="1"/>
              <a:t>it</a:t>
            </a:r>
            <a:r>
              <a:rPr lang="de-DE" dirty="0"/>
              <a:t>)</a:t>
            </a:r>
            <a:endParaRPr lang="de-AT" dirty="0"/>
          </a:p>
        </p:txBody>
      </p:sp>
    </p:spTree>
    <p:extLst>
      <p:ext uri="{BB962C8B-B14F-4D97-AF65-F5344CB8AC3E}">
        <p14:creationId xmlns:p14="http://schemas.microsoft.com/office/powerpoint/2010/main" val="2865411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DE2987BA-C196-195C-1BA5-1F0C3D45594F}"/>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C09EA9D7-D386-CACD-5752-135FAB576ADA}"/>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el 3">
            <a:extLst>
              <a:ext uri="{FF2B5EF4-FFF2-40B4-BE49-F238E27FC236}">
                <a16:creationId xmlns:a16="http://schemas.microsoft.com/office/drawing/2014/main" id="{A90106FE-4A8E-294D-5D01-6847C6C82B23}"/>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72037AE5-7F31-D9CD-7692-2E6B05B5181B}"/>
              </a:ext>
            </a:extLst>
          </p:cNvPr>
          <p:cNvSpPr>
            <a:spLocks noGrp="1"/>
          </p:cNvSpPr>
          <p:nvPr>
            <p:ph idx="1"/>
          </p:nvPr>
        </p:nvSpPr>
        <p:spPr/>
        <p:txBody>
          <a:bodyPr/>
          <a:lstStyle/>
          <a:p>
            <a:pPr lvl="1"/>
            <a:r>
              <a:rPr lang="de-DE" dirty="0"/>
              <a:t>Swiss </a:t>
            </a:r>
            <a:r>
              <a:rPr lang="de-DE" dirty="0" err="1"/>
              <a:t>law</a:t>
            </a:r>
            <a:r>
              <a:rPr lang="de-DE" dirty="0"/>
              <a:t> (Art 24 OR): </a:t>
            </a:r>
            <a:r>
              <a:rPr lang="de-DE" dirty="0" err="1"/>
              <a:t>avoidance</a:t>
            </a:r>
            <a:r>
              <a:rPr lang="de-DE" dirty="0"/>
              <a:t> </a:t>
            </a:r>
            <a:r>
              <a:rPr lang="de-DE" dirty="0" err="1"/>
              <a:t>of</a:t>
            </a:r>
            <a:r>
              <a:rPr lang="de-DE" dirty="0"/>
              <a:t> </a:t>
            </a:r>
            <a:r>
              <a:rPr lang="de-DE" dirty="0" err="1"/>
              <a:t>the</a:t>
            </a:r>
            <a:r>
              <a:rPr lang="de-DE" dirty="0"/>
              <a:t> </a:t>
            </a:r>
            <a:r>
              <a:rPr lang="de-DE" dirty="0" err="1"/>
              <a:t>contract</a:t>
            </a:r>
            <a:r>
              <a:rPr lang="de-DE" dirty="0"/>
              <a:t> </a:t>
            </a:r>
            <a:r>
              <a:rPr lang="de-DE" dirty="0" err="1"/>
              <a:t>only</a:t>
            </a:r>
            <a:r>
              <a:rPr lang="de-DE" dirty="0"/>
              <a:t> in </a:t>
            </a:r>
            <a:r>
              <a:rPr lang="de-DE" dirty="0" err="1"/>
              <a:t>specific</a:t>
            </a:r>
            <a:r>
              <a:rPr lang="de-DE" dirty="0"/>
              <a:t> </a:t>
            </a:r>
            <a:r>
              <a:rPr lang="de-DE" dirty="0" err="1"/>
              <a:t>cases</a:t>
            </a:r>
            <a:r>
              <a:rPr lang="de-DE" dirty="0"/>
              <a:t> </a:t>
            </a:r>
            <a:r>
              <a:rPr lang="de-DE" dirty="0" err="1"/>
              <a:t>of</a:t>
            </a:r>
            <a:r>
              <a:rPr lang="de-DE" dirty="0"/>
              <a:t> </a:t>
            </a:r>
            <a:r>
              <a:rPr lang="de-DE" dirty="0" err="1"/>
              <a:t>error</a:t>
            </a:r>
            <a:endParaRPr lang="de-AT" dirty="0"/>
          </a:p>
        </p:txBody>
      </p:sp>
    </p:spTree>
    <p:extLst>
      <p:ext uri="{BB962C8B-B14F-4D97-AF65-F5344CB8AC3E}">
        <p14:creationId xmlns:p14="http://schemas.microsoft.com/office/powerpoint/2010/main" val="39523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D6F35885-21F2-A8CF-51D6-93636A03AFCD}"/>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A11E2C65-E8C8-50B4-0F11-4041996938ED}"/>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el 3">
            <a:extLst>
              <a:ext uri="{FF2B5EF4-FFF2-40B4-BE49-F238E27FC236}">
                <a16:creationId xmlns:a16="http://schemas.microsoft.com/office/drawing/2014/main" id="{0A215262-153C-E3C1-3163-A9D66FC906CA}"/>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EAAC844F-0885-BEA0-1677-502281CCE9E1}"/>
              </a:ext>
            </a:extLst>
          </p:cNvPr>
          <p:cNvSpPr>
            <a:spLocks noGrp="1"/>
          </p:cNvSpPr>
          <p:nvPr>
            <p:ph idx="1"/>
          </p:nvPr>
        </p:nvSpPr>
        <p:spPr/>
        <p:txBody>
          <a:bodyPr/>
          <a:lstStyle/>
          <a:p>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r>
              <a:rPr lang="de-DE" dirty="0"/>
              <a:t> (</a:t>
            </a:r>
            <a:r>
              <a:rPr lang="de-DE" dirty="0" err="1"/>
              <a:t>statutes</a:t>
            </a:r>
            <a:r>
              <a:rPr lang="de-DE" dirty="0"/>
              <a:t>) </a:t>
            </a:r>
            <a:r>
              <a:rPr lang="de-DE" dirty="0" err="1"/>
              <a:t>are</a:t>
            </a:r>
            <a:r>
              <a:rPr lang="de-DE" dirty="0"/>
              <a:t> legal </a:t>
            </a:r>
            <a:r>
              <a:rPr lang="de-DE" dirty="0" err="1"/>
              <a:t>acts</a:t>
            </a:r>
            <a:endParaRPr lang="de-DE" dirty="0"/>
          </a:p>
          <a:p>
            <a:r>
              <a:rPr lang="de-DE" dirty="0" err="1"/>
              <a:t>subject</a:t>
            </a:r>
            <a:r>
              <a:rPr lang="de-DE" dirty="0"/>
              <a:t> </a:t>
            </a:r>
            <a:r>
              <a:rPr lang="de-DE" dirty="0" err="1"/>
              <a:t>to</a:t>
            </a:r>
            <a:r>
              <a:rPr lang="de-DE" dirty="0"/>
              <a:t> </a:t>
            </a:r>
            <a:r>
              <a:rPr lang="de-DE" dirty="0" err="1"/>
              <a:t>interpretation</a:t>
            </a:r>
            <a:endParaRPr lang="de-DE" dirty="0"/>
          </a:p>
          <a:p>
            <a:r>
              <a:rPr lang="de-DE" dirty="0" err="1"/>
              <a:t>no</a:t>
            </a:r>
            <a:r>
              <a:rPr lang="de-DE" dirty="0"/>
              <a:t> </a:t>
            </a:r>
            <a:r>
              <a:rPr lang="de-DE" dirty="0" err="1"/>
              <a:t>specific</a:t>
            </a:r>
            <a:r>
              <a:rPr lang="de-DE" dirty="0"/>
              <a:t> </a:t>
            </a:r>
            <a:r>
              <a:rPr lang="de-DE" dirty="0" err="1"/>
              <a:t>methods</a:t>
            </a:r>
            <a:r>
              <a:rPr lang="de-DE" dirty="0"/>
              <a:t> </a:t>
            </a:r>
            <a:r>
              <a:rPr lang="de-DE" dirty="0" err="1"/>
              <a:t>of</a:t>
            </a:r>
            <a:r>
              <a:rPr lang="de-DE" dirty="0"/>
              <a:t> </a:t>
            </a:r>
            <a:r>
              <a:rPr lang="de-DE" dirty="0" err="1"/>
              <a:t>interpretation</a:t>
            </a:r>
            <a:r>
              <a:rPr lang="de-DE" dirty="0"/>
              <a:t> </a:t>
            </a:r>
            <a:r>
              <a:rPr lang="de-DE" dirty="0" err="1"/>
              <a:t>provided</a:t>
            </a:r>
            <a:r>
              <a:rPr lang="de-DE" dirty="0"/>
              <a:t> </a:t>
            </a:r>
            <a:r>
              <a:rPr lang="de-DE" dirty="0" err="1"/>
              <a:t>by</a:t>
            </a:r>
            <a:r>
              <a:rPr lang="de-DE" dirty="0"/>
              <a:t> </a:t>
            </a:r>
            <a:r>
              <a:rPr lang="de-DE" dirty="0" err="1"/>
              <a:t>law</a:t>
            </a:r>
            <a:endParaRPr lang="de-DE" dirty="0"/>
          </a:p>
          <a:p>
            <a:r>
              <a:rPr lang="de-DE" dirty="0" err="1"/>
              <a:t>methods</a:t>
            </a:r>
            <a:r>
              <a:rPr lang="de-DE" dirty="0"/>
              <a:t> </a:t>
            </a:r>
            <a:r>
              <a:rPr lang="de-DE" dirty="0" err="1"/>
              <a:t>of</a:t>
            </a:r>
            <a:r>
              <a:rPr lang="de-DE" dirty="0"/>
              <a:t> </a:t>
            </a:r>
            <a:r>
              <a:rPr lang="de-DE" dirty="0" err="1"/>
              <a:t>interpretation</a:t>
            </a:r>
            <a:r>
              <a:rPr lang="de-DE" dirty="0"/>
              <a:t> </a:t>
            </a:r>
            <a:r>
              <a:rPr lang="de-DE" dirty="0" err="1"/>
              <a:t>of</a:t>
            </a:r>
            <a:r>
              <a:rPr lang="de-DE" dirty="0"/>
              <a:t> </a:t>
            </a:r>
            <a:r>
              <a:rPr lang="de-DE" dirty="0" err="1"/>
              <a:t>declaration</a:t>
            </a:r>
            <a:r>
              <a:rPr lang="de-DE" dirty="0"/>
              <a:t> </a:t>
            </a:r>
            <a:r>
              <a:rPr lang="de-DE" dirty="0" err="1"/>
              <a:t>of</a:t>
            </a:r>
            <a:r>
              <a:rPr lang="de-DE" dirty="0"/>
              <a:t> will (</a:t>
            </a:r>
            <a:r>
              <a:rPr lang="de-DE" dirty="0" err="1"/>
              <a:t>contracts</a:t>
            </a:r>
            <a:r>
              <a:rPr lang="de-DE" dirty="0"/>
              <a:t>) </a:t>
            </a:r>
            <a:r>
              <a:rPr lang="de-DE" dirty="0" err="1"/>
              <a:t>should</a:t>
            </a:r>
            <a:r>
              <a:rPr lang="de-DE" dirty="0"/>
              <a:t> </a:t>
            </a:r>
            <a:r>
              <a:rPr lang="de-DE" dirty="0" err="1"/>
              <a:t>be</a:t>
            </a:r>
            <a:r>
              <a:rPr lang="de-DE" dirty="0"/>
              <a:t> </a:t>
            </a:r>
            <a:r>
              <a:rPr lang="de-DE" dirty="0" err="1"/>
              <a:t>applied</a:t>
            </a:r>
            <a:endParaRPr lang="de-DE" dirty="0"/>
          </a:p>
          <a:p>
            <a:r>
              <a:rPr lang="de-DE" dirty="0" err="1"/>
              <a:t>differences</a:t>
            </a:r>
            <a:r>
              <a:rPr lang="de-DE" dirty="0"/>
              <a:t> </a:t>
            </a:r>
            <a:r>
              <a:rPr lang="de-DE" dirty="0" err="1"/>
              <a:t>between</a:t>
            </a:r>
            <a:r>
              <a:rPr lang="de-DE" dirty="0"/>
              <a:t> a </a:t>
            </a:r>
            <a:r>
              <a:rPr lang="de-DE" dirty="0" err="1"/>
              <a:t>contractual</a:t>
            </a:r>
            <a:r>
              <a:rPr lang="de-DE" dirty="0"/>
              <a:t> </a:t>
            </a:r>
            <a:r>
              <a:rPr lang="de-DE" dirty="0" err="1"/>
              <a:t>relationship</a:t>
            </a:r>
            <a:r>
              <a:rPr lang="de-DE" dirty="0"/>
              <a:t> and </a:t>
            </a:r>
            <a:r>
              <a:rPr lang="de-DE" dirty="0" err="1"/>
              <a:t>statutes</a:t>
            </a:r>
            <a:r>
              <a:rPr lang="de-DE" dirty="0"/>
              <a:t> </a:t>
            </a:r>
            <a:r>
              <a:rPr lang="de-DE" dirty="0" err="1"/>
              <a:t>of</a:t>
            </a:r>
            <a:r>
              <a:rPr lang="de-DE" dirty="0"/>
              <a:t> a </a:t>
            </a:r>
            <a:r>
              <a:rPr lang="de-DE" dirty="0" err="1"/>
              <a:t>corporation</a:t>
            </a:r>
            <a:r>
              <a:rPr lang="de-DE" dirty="0"/>
              <a:t> </a:t>
            </a:r>
            <a:r>
              <a:rPr lang="de-DE" dirty="0" err="1"/>
              <a:t>should</a:t>
            </a:r>
            <a:r>
              <a:rPr lang="de-DE" dirty="0"/>
              <a:t> </a:t>
            </a:r>
            <a:r>
              <a:rPr lang="de-DE" dirty="0" err="1"/>
              <a:t>be</a:t>
            </a:r>
            <a:r>
              <a:rPr lang="de-DE" dirty="0"/>
              <a:t> </a:t>
            </a:r>
            <a:r>
              <a:rPr lang="de-DE" dirty="0" err="1"/>
              <a:t>noticed</a:t>
            </a:r>
            <a:r>
              <a:rPr lang="de-DE" dirty="0"/>
              <a:t>:</a:t>
            </a:r>
          </a:p>
          <a:p>
            <a:pPr lvl="1"/>
            <a:r>
              <a:rPr lang="de-DE" dirty="0" err="1"/>
              <a:t>contracts</a:t>
            </a:r>
            <a:r>
              <a:rPr lang="de-DE" dirty="0"/>
              <a:t> </a:t>
            </a:r>
            <a:r>
              <a:rPr lang="de-DE" dirty="0" err="1"/>
              <a:t>are</a:t>
            </a:r>
            <a:r>
              <a:rPr lang="de-DE" dirty="0"/>
              <a:t> </a:t>
            </a:r>
            <a:r>
              <a:rPr lang="de-DE" dirty="0" err="1"/>
              <a:t>concluded</a:t>
            </a:r>
            <a:r>
              <a:rPr lang="de-DE" dirty="0"/>
              <a:t> </a:t>
            </a:r>
            <a:r>
              <a:rPr lang="de-DE" dirty="0" err="1"/>
              <a:t>between</a:t>
            </a:r>
            <a:r>
              <a:rPr lang="de-DE" dirty="0"/>
              <a:t> </a:t>
            </a:r>
            <a:r>
              <a:rPr lang="de-DE" dirty="0" err="1"/>
              <a:t>two</a:t>
            </a:r>
            <a:r>
              <a:rPr lang="de-DE" dirty="0"/>
              <a:t> </a:t>
            </a:r>
            <a:r>
              <a:rPr lang="de-DE" dirty="0" err="1"/>
              <a:t>parties</a:t>
            </a:r>
            <a:r>
              <a:rPr lang="de-DE" dirty="0"/>
              <a:t> (in </a:t>
            </a:r>
            <a:r>
              <a:rPr lang="de-DE" dirty="0" err="1"/>
              <a:t>general</a:t>
            </a:r>
            <a:r>
              <a:rPr lang="de-DE" dirty="0"/>
              <a:t>)</a:t>
            </a:r>
          </a:p>
          <a:p>
            <a:pPr lvl="1"/>
            <a:r>
              <a:rPr lang="de-DE" dirty="0" err="1"/>
              <a:t>founding</a:t>
            </a:r>
            <a:r>
              <a:rPr lang="de-DE" dirty="0"/>
              <a:t> </a:t>
            </a:r>
            <a:r>
              <a:rPr lang="de-DE" dirty="0" err="1"/>
              <a:t>acts</a:t>
            </a:r>
            <a:r>
              <a:rPr lang="de-DE" dirty="0"/>
              <a:t> </a:t>
            </a:r>
            <a:r>
              <a:rPr lang="de-DE" dirty="0" err="1"/>
              <a:t>of</a:t>
            </a:r>
            <a:r>
              <a:rPr lang="de-DE" dirty="0"/>
              <a:t> </a:t>
            </a:r>
            <a:r>
              <a:rPr lang="de-DE" dirty="0" err="1"/>
              <a:t>corporations</a:t>
            </a:r>
            <a:r>
              <a:rPr lang="de-DE" dirty="0"/>
              <a:t> </a:t>
            </a:r>
            <a:r>
              <a:rPr lang="de-DE" dirty="0" err="1"/>
              <a:t>may</a:t>
            </a:r>
            <a:r>
              <a:rPr lang="de-DE" dirty="0"/>
              <a:t> </a:t>
            </a:r>
            <a:r>
              <a:rPr lang="de-DE" dirty="0" err="1"/>
              <a:t>be</a:t>
            </a:r>
            <a:r>
              <a:rPr lang="de-DE" dirty="0"/>
              <a:t> </a:t>
            </a:r>
            <a:r>
              <a:rPr lang="de-DE" dirty="0" err="1"/>
              <a:t>entered</a:t>
            </a:r>
            <a:r>
              <a:rPr lang="de-DE" dirty="0"/>
              <a:t> </a:t>
            </a:r>
            <a:r>
              <a:rPr lang="de-DE" dirty="0" err="1"/>
              <a:t>into</a:t>
            </a:r>
            <a:r>
              <a:rPr lang="de-DE" dirty="0"/>
              <a:t> </a:t>
            </a:r>
            <a:r>
              <a:rPr lang="de-DE" dirty="0" err="1"/>
              <a:t>by</a:t>
            </a:r>
            <a:r>
              <a:rPr lang="de-DE" dirty="0"/>
              <a:t> an </a:t>
            </a:r>
            <a:r>
              <a:rPr lang="de-DE" dirty="0" err="1"/>
              <a:t>unrestricted</a:t>
            </a:r>
            <a:r>
              <a:rPr lang="de-DE" dirty="0"/>
              <a:t> </a:t>
            </a:r>
            <a:r>
              <a:rPr lang="de-DE" dirty="0" err="1"/>
              <a:t>number</a:t>
            </a:r>
            <a:r>
              <a:rPr lang="de-DE" dirty="0"/>
              <a:t> </a:t>
            </a:r>
            <a:r>
              <a:rPr lang="de-DE" dirty="0" err="1"/>
              <a:t>of</a:t>
            </a:r>
            <a:r>
              <a:rPr lang="de-DE" dirty="0"/>
              <a:t> </a:t>
            </a:r>
            <a:r>
              <a:rPr lang="de-DE" dirty="0" err="1"/>
              <a:t>parties</a:t>
            </a:r>
            <a:r>
              <a:rPr lang="de-DE" dirty="0"/>
              <a:t> (</a:t>
            </a:r>
            <a:r>
              <a:rPr lang="de-DE" dirty="0" err="1"/>
              <a:t>or</a:t>
            </a:r>
            <a:r>
              <a:rPr lang="de-DE" dirty="0"/>
              <a:t> </a:t>
            </a:r>
            <a:r>
              <a:rPr lang="de-DE" dirty="0" err="1"/>
              <a:t>perhaps</a:t>
            </a:r>
            <a:r>
              <a:rPr lang="de-DE" dirty="0"/>
              <a:t> </a:t>
            </a:r>
            <a:r>
              <a:rPr lang="de-DE" dirty="0" err="1"/>
              <a:t>by</a:t>
            </a:r>
            <a:r>
              <a:rPr lang="de-DE" dirty="0"/>
              <a:t> just </a:t>
            </a:r>
            <a:r>
              <a:rPr lang="de-DE" dirty="0" err="1"/>
              <a:t>one</a:t>
            </a:r>
            <a:r>
              <a:rPr lang="de-DE" dirty="0"/>
              <a:t> </a:t>
            </a:r>
            <a:r>
              <a:rPr lang="de-DE" dirty="0" err="1"/>
              <a:t>person</a:t>
            </a:r>
            <a:r>
              <a:rPr lang="de-DE" dirty="0"/>
              <a:t>)</a:t>
            </a:r>
            <a:endParaRPr lang="de-AT" dirty="0"/>
          </a:p>
        </p:txBody>
      </p:sp>
    </p:spTree>
    <p:extLst>
      <p:ext uri="{BB962C8B-B14F-4D97-AF65-F5344CB8AC3E}">
        <p14:creationId xmlns:p14="http://schemas.microsoft.com/office/powerpoint/2010/main" val="3485227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A420A93E-364E-8247-83CB-47B0151C68F9}"/>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873EE63C-086C-B712-918B-AE1E79DDBF10}"/>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el 3">
            <a:extLst>
              <a:ext uri="{FF2B5EF4-FFF2-40B4-BE49-F238E27FC236}">
                <a16:creationId xmlns:a16="http://schemas.microsoft.com/office/drawing/2014/main" id="{A300294A-60A4-2955-DAA9-06F58B30B1D3}"/>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8DEA7894-6CA3-F979-A37F-B8341C9E90DB}"/>
              </a:ext>
            </a:extLst>
          </p:cNvPr>
          <p:cNvSpPr>
            <a:spLocks noGrp="1"/>
          </p:cNvSpPr>
          <p:nvPr>
            <p:ph idx="1"/>
          </p:nvPr>
        </p:nvSpPr>
        <p:spPr/>
        <p:txBody>
          <a:bodyPr/>
          <a:lstStyle/>
          <a:p>
            <a:pPr lvl="1"/>
            <a:r>
              <a:rPr lang="de-DE" dirty="0"/>
              <a:t>in a </a:t>
            </a:r>
            <a:r>
              <a:rPr lang="de-DE" dirty="0" err="1"/>
              <a:t>contractual</a:t>
            </a:r>
            <a:r>
              <a:rPr lang="de-DE" dirty="0"/>
              <a:t> </a:t>
            </a:r>
            <a:r>
              <a:rPr lang="de-DE" dirty="0" err="1"/>
              <a:t>relationship</a:t>
            </a:r>
            <a:r>
              <a:rPr lang="de-DE" dirty="0"/>
              <a:t> </a:t>
            </a:r>
            <a:r>
              <a:rPr lang="de-DE" dirty="0" err="1"/>
              <a:t>the</a:t>
            </a:r>
            <a:r>
              <a:rPr lang="de-DE" dirty="0"/>
              <a:t> </a:t>
            </a:r>
            <a:r>
              <a:rPr lang="de-DE" dirty="0" err="1"/>
              <a:t>parties</a:t>
            </a:r>
            <a:r>
              <a:rPr lang="de-DE" dirty="0"/>
              <a:t> </a:t>
            </a:r>
            <a:r>
              <a:rPr lang="de-DE" dirty="0" err="1"/>
              <a:t>remain</a:t>
            </a:r>
            <a:r>
              <a:rPr lang="de-DE" dirty="0"/>
              <a:t> </a:t>
            </a:r>
            <a:r>
              <a:rPr lang="de-DE" dirty="0" err="1"/>
              <a:t>the</a:t>
            </a:r>
            <a:r>
              <a:rPr lang="de-DE" dirty="0"/>
              <a:t> same </a:t>
            </a:r>
            <a:r>
              <a:rPr lang="de-DE" dirty="0" err="1"/>
              <a:t>between</a:t>
            </a:r>
            <a:r>
              <a:rPr lang="de-DE" dirty="0"/>
              <a:t> </a:t>
            </a:r>
            <a:r>
              <a:rPr lang="de-DE" dirty="0" err="1"/>
              <a:t>the</a:t>
            </a:r>
            <a:r>
              <a:rPr lang="de-DE" dirty="0"/>
              <a:t> </a:t>
            </a:r>
            <a:r>
              <a:rPr lang="de-DE" dirty="0" err="1"/>
              <a:t>conclusion</a:t>
            </a:r>
            <a:r>
              <a:rPr lang="de-DE" dirty="0"/>
              <a:t> </a:t>
            </a:r>
            <a:r>
              <a:rPr lang="de-DE" dirty="0" err="1"/>
              <a:t>of</a:t>
            </a:r>
            <a:r>
              <a:rPr lang="de-DE" dirty="0"/>
              <a:t> </a:t>
            </a:r>
            <a:r>
              <a:rPr lang="de-DE" dirty="0" err="1"/>
              <a:t>the</a:t>
            </a:r>
            <a:r>
              <a:rPr lang="de-DE" dirty="0"/>
              <a:t> </a:t>
            </a:r>
            <a:r>
              <a:rPr lang="de-DE" dirty="0" err="1"/>
              <a:t>contract</a:t>
            </a:r>
            <a:r>
              <a:rPr lang="de-DE" dirty="0"/>
              <a:t> and </a:t>
            </a:r>
            <a:r>
              <a:rPr lang="de-DE" dirty="0" err="1"/>
              <a:t>its</a:t>
            </a:r>
            <a:r>
              <a:rPr lang="de-DE" dirty="0"/>
              <a:t> </a:t>
            </a:r>
            <a:r>
              <a:rPr lang="de-DE" dirty="0" err="1"/>
              <a:t>termination</a:t>
            </a:r>
            <a:r>
              <a:rPr lang="de-DE" dirty="0"/>
              <a:t> (in </a:t>
            </a:r>
            <a:r>
              <a:rPr lang="de-DE" dirty="0" err="1"/>
              <a:t>general</a:t>
            </a:r>
            <a:r>
              <a:rPr lang="de-DE" dirty="0"/>
              <a:t>)</a:t>
            </a:r>
          </a:p>
          <a:p>
            <a:pPr lvl="1"/>
            <a:r>
              <a:rPr lang="de-DE" dirty="0" err="1"/>
              <a:t>shareholders</a:t>
            </a:r>
            <a:r>
              <a:rPr lang="de-DE" dirty="0"/>
              <a:t> </a:t>
            </a:r>
            <a:r>
              <a:rPr lang="de-DE" dirty="0" err="1"/>
              <a:t>of</a:t>
            </a:r>
            <a:r>
              <a:rPr lang="de-DE" dirty="0"/>
              <a:t> a </a:t>
            </a:r>
            <a:r>
              <a:rPr lang="de-DE" dirty="0" err="1"/>
              <a:t>corporation</a:t>
            </a:r>
            <a:r>
              <a:rPr lang="de-DE" dirty="0"/>
              <a:t> </a:t>
            </a:r>
            <a:r>
              <a:rPr lang="de-DE" dirty="0" err="1"/>
              <a:t>may</a:t>
            </a:r>
            <a:r>
              <a:rPr lang="de-DE" dirty="0"/>
              <a:t> </a:t>
            </a:r>
            <a:r>
              <a:rPr lang="de-DE" dirty="0" err="1"/>
              <a:t>change</a:t>
            </a:r>
            <a:r>
              <a:rPr lang="de-DE" dirty="0"/>
              <a:t> </a:t>
            </a:r>
            <a:r>
              <a:rPr lang="de-DE" dirty="0" err="1"/>
              <a:t>frequently</a:t>
            </a:r>
            <a:endParaRPr lang="de-DE" dirty="0"/>
          </a:p>
          <a:p>
            <a:r>
              <a:rPr lang="de-DE" dirty="0" err="1"/>
              <a:t>controversial</a:t>
            </a:r>
            <a:r>
              <a:rPr lang="de-DE" dirty="0"/>
              <a:t> </a:t>
            </a:r>
            <a:r>
              <a:rPr lang="de-DE" dirty="0" err="1"/>
              <a:t>discussions</a:t>
            </a:r>
            <a:r>
              <a:rPr lang="de-DE" dirty="0"/>
              <a:t> on </a:t>
            </a:r>
            <a:r>
              <a:rPr lang="de-DE" dirty="0" err="1"/>
              <a:t>the</a:t>
            </a:r>
            <a:r>
              <a:rPr lang="de-DE" dirty="0"/>
              <a:t> </a:t>
            </a:r>
            <a:r>
              <a:rPr lang="de-DE" dirty="0" err="1"/>
              <a:t>interpretation</a:t>
            </a:r>
            <a:r>
              <a:rPr lang="de-DE" dirty="0"/>
              <a:t> </a:t>
            </a:r>
            <a:r>
              <a:rPr lang="de-DE" dirty="0" err="1"/>
              <a:t>of</a:t>
            </a:r>
            <a:r>
              <a:rPr lang="de-DE" dirty="0"/>
              <a:t> </a:t>
            </a:r>
            <a:r>
              <a:rPr lang="de-DE" dirty="0" err="1"/>
              <a:t>founding</a:t>
            </a:r>
            <a:r>
              <a:rPr lang="de-DE" dirty="0"/>
              <a:t> </a:t>
            </a:r>
            <a:r>
              <a:rPr lang="de-DE" dirty="0" err="1"/>
              <a:t>acts</a:t>
            </a:r>
            <a:r>
              <a:rPr lang="de-DE" dirty="0"/>
              <a:t> </a:t>
            </a:r>
            <a:r>
              <a:rPr lang="de-DE" dirty="0" err="1"/>
              <a:t>of</a:t>
            </a:r>
            <a:r>
              <a:rPr lang="de-DE" dirty="0"/>
              <a:t> </a:t>
            </a:r>
            <a:r>
              <a:rPr lang="de-DE" dirty="0" err="1"/>
              <a:t>corporations</a:t>
            </a:r>
            <a:endParaRPr lang="de-DE" dirty="0"/>
          </a:p>
          <a:p>
            <a:r>
              <a:rPr lang="de-DE" dirty="0" err="1"/>
              <a:t>courts</a:t>
            </a:r>
            <a:r>
              <a:rPr lang="de-DE" dirty="0"/>
              <a:t> </a:t>
            </a:r>
            <a:r>
              <a:rPr lang="de-DE" dirty="0" err="1"/>
              <a:t>make</a:t>
            </a:r>
            <a:r>
              <a:rPr lang="de-DE" dirty="0"/>
              <a:t> a </a:t>
            </a:r>
            <a:r>
              <a:rPr lang="de-DE" dirty="0" err="1"/>
              <a:t>difference</a:t>
            </a:r>
            <a:endParaRPr lang="de-DE" dirty="0"/>
          </a:p>
          <a:p>
            <a:pPr lvl="1"/>
            <a:r>
              <a:rPr lang="de-DE" dirty="0" err="1"/>
              <a:t>between</a:t>
            </a:r>
            <a:r>
              <a:rPr lang="de-DE" dirty="0"/>
              <a:t> </a:t>
            </a:r>
            <a:r>
              <a:rPr lang="de-DE" dirty="0" err="1"/>
              <a:t>partnership</a:t>
            </a:r>
            <a:r>
              <a:rPr lang="de-DE" dirty="0"/>
              <a:t> </a:t>
            </a:r>
            <a:r>
              <a:rPr lang="de-DE" dirty="0" err="1"/>
              <a:t>agreements</a:t>
            </a:r>
            <a:r>
              <a:rPr lang="de-DE" dirty="0"/>
              <a:t> (</a:t>
            </a:r>
            <a:r>
              <a:rPr lang="cs-CZ" dirty="0"/>
              <a:t>Společnost, Veřejná obchodní společnost</a:t>
            </a:r>
            <a:r>
              <a:rPr lang="de-DE" dirty="0"/>
              <a:t>, </a:t>
            </a:r>
            <a:r>
              <a:rPr lang="de-DE" dirty="0" err="1"/>
              <a:t>Komanditní</a:t>
            </a:r>
            <a:r>
              <a:rPr lang="de-DE" dirty="0"/>
              <a:t> </a:t>
            </a:r>
            <a:r>
              <a:rPr lang="de-DE" dirty="0" err="1"/>
              <a:t>společnost</a:t>
            </a:r>
            <a:r>
              <a:rPr lang="de-DE" dirty="0"/>
              <a:t>) and</a:t>
            </a:r>
          </a:p>
          <a:p>
            <a:pPr lvl="1"/>
            <a:r>
              <a:rPr lang="de-DE" dirty="0" err="1"/>
              <a:t>founding</a:t>
            </a:r>
            <a:r>
              <a:rPr lang="de-DE" dirty="0"/>
              <a:t> </a:t>
            </a:r>
            <a:r>
              <a:rPr lang="de-DE" dirty="0" err="1"/>
              <a:t>documents</a:t>
            </a:r>
            <a:r>
              <a:rPr lang="de-DE" dirty="0"/>
              <a:t> </a:t>
            </a:r>
            <a:r>
              <a:rPr lang="de-DE" dirty="0" err="1"/>
              <a:t>of</a:t>
            </a:r>
            <a:r>
              <a:rPr lang="de-DE" dirty="0"/>
              <a:t> </a:t>
            </a:r>
            <a:r>
              <a:rPr lang="de-DE" dirty="0" err="1"/>
              <a:t>corporations</a:t>
            </a:r>
            <a:r>
              <a:rPr lang="de-DE" dirty="0"/>
              <a:t> (</a:t>
            </a:r>
            <a:r>
              <a:rPr lang="de-DE" dirty="0" err="1"/>
              <a:t>Akciová</a:t>
            </a:r>
            <a:r>
              <a:rPr lang="de-DE" dirty="0"/>
              <a:t> </a:t>
            </a:r>
            <a:r>
              <a:rPr lang="de-DE" dirty="0" err="1"/>
              <a:t>společnost</a:t>
            </a:r>
            <a:r>
              <a:rPr lang="de-DE" dirty="0"/>
              <a:t>, </a:t>
            </a:r>
            <a:r>
              <a:rPr lang="de-DE" dirty="0" err="1"/>
              <a:t>Společnost</a:t>
            </a:r>
            <a:r>
              <a:rPr lang="de-DE" dirty="0"/>
              <a:t> s </a:t>
            </a:r>
            <a:r>
              <a:rPr lang="de-DE" dirty="0" err="1"/>
              <a:t>ručením</a:t>
            </a:r>
            <a:r>
              <a:rPr lang="de-DE" dirty="0"/>
              <a:t> </a:t>
            </a:r>
            <a:r>
              <a:rPr lang="de-DE" dirty="0" err="1"/>
              <a:t>omezeným</a:t>
            </a:r>
            <a:r>
              <a:rPr lang="de-DE" dirty="0"/>
              <a:t>)</a:t>
            </a:r>
            <a:endParaRPr lang="de-AT" dirty="0"/>
          </a:p>
        </p:txBody>
      </p:sp>
    </p:spTree>
    <p:extLst>
      <p:ext uri="{BB962C8B-B14F-4D97-AF65-F5344CB8AC3E}">
        <p14:creationId xmlns:p14="http://schemas.microsoft.com/office/powerpoint/2010/main" val="6470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E8FAAC9-4ECB-786C-F00A-1064154CC2C2}"/>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E6F56210-0A22-EE95-CC8B-D3C86D588032}"/>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el 3">
            <a:extLst>
              <a:ext uri="{FF2B5EF4-FFF2-40B4-BE49-F238E27FC236}">
                <a16:creationId xmlns:a16="http://schemas.microsoft.com/office/drawing/2014/main" id="{6B505B01-0CEB-E104-D8BB-27F5828DA6F3}"/>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C4D3A92B-73DC-AA36-304D-7755E7F87FB5}"/>
              </a:ext>
            </a:extLst>
          </p:cNvPr>
          <p:cNvSpPr>
            <a:spLocks noGrp="1"/>
          </p:cNvSpPr>
          <p:nvPr>
            <p:ph idx="1"/>
          </p:nvPr>
        </p:nvSpPr>
        <p:spPr/>
        <p:txBody>
          <a:bodyPr/>
          <a:lstStyle/>
          <a:p>
            <a:r>
              <a:rPr lang="de-DE" dirty="0"/>
              <a:t>Courts hold </a:t>
            </a:r>
            <a:r>
              <a:rPr lang="de-DE" dirty="0" err="1"/>
              <a:t>that</a:t>
            </a:r>
            <a:endParaRPr lang="de-DE" dirty="0"/>
          </a:p>
          <a:p>
            <a:pPr lvl="1"/>
            <a:r>
              <a:rPr lang="de-DE" dirty="0" err="1"/>
              <a:t>subjective</a:t>
            </a:r>
            <a:r>
              <a:rPr lang="de-DE" dirty="0"/>
              <a:t> </a:t>
            </a:r>
            <a:r>
              <a:rPr lang="de-DE" dirty="0" err="1"/>
              <a:t>interpretation</a:t>
            </a:r>
            <a:r>
              <a:rPr lang="de-DE" dirty="0"/>
              <a:t> (</a:t>
            </a:r>
            <a:r>
              <a:rPr lang="de-DE" dirty="0" err="1"/>
              <a:t>based</a:t>
            </a:r>
            <a:r>
              <a:rPr lang="de-DE" dirty="0"/>
              <a:t> on </a:t>
            </a:r>
            <a:r>
              <a:rPr lang="de-DE" dirty="0" err="1"/>
              <a:t>the</a:t>
            </a:r>
            <a:r>
              <a:rPr lang="de-DE" dirty="0"/>
              <a:t> </a:t>
            </a:r>
            <a:r>
              <a:rPr lang="de-DE" dirty="0" err="1"/>
              <a:t>actual</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partners</a:t>
            </a:r>
            <a:r>
              <a:rPr lang="de-DE" dirty="0"/>
              <a:t>) </a:t>
            </a:r>
            <a:r>
              <a:rPr lang="de-DE" dirty="0" err="1"/>
              <a:t>has</a:t>
            </a:r>
            <a:r>
              <a:rPr lang="de-DE" dirty="0"/>
              <a:t> </a:t>
            </a:r>
            <a:r>
              <a:rPr lang="de-DE" dirty="0" err="1"/>
              <a:t>to</a:t>
            </a:r>
            <a:r>
              <a:rPr lang="de-DE" dirty="0"/>
              <a:t> </a:t>
            </a:r>
            <a:r>
              <a:rPr lang="de-DE" dirty="0" err="1"/>
              <a:t>applied</a:t>
            </a:r>
            <a:r>
              <a:rPr lang="de-DE" dirty="0"/>
              <a:t> on </a:t>
            </a:r>
            <a:r>
              <a:rPr lang="de-DE" dirty="0" err="1"/>
              <a:t>partnership</a:t>
            </a:r>
            <a:r>
              <a:rPr lang="de-DE" dirty="0"/>
              <a:t> </a:t>
            </a:r>
            <a:r>
              <a:rPr lang="de-DE" dirty="0" err="1"/>
              <a:t>agreements</a:t>
            </a:r>
            <a:endParaRPr lang="de-DE" dirty="0"/>
          </a:p>
          <a:p>
            <a:pPr lvl="1"/>
            <a:r>
              <a:rPr lang="de-DE" dirty="0" err="1"/>
              <a:t>objective</a:t>
            </a:r>
            <a:r>
              <a:rPr lang="de-DE" dirty="0"/>
              <a:t> </a:t>
            </a:r>
            <a:r>
              <a:rPr lang="de-DE" dirty="0" err="1"/>
              <a:t>interpretation</a:t>
            </a:r>
            <a:r>
              <a:rPr lang="de-DE" dirty="0"/>
              <a:t> (</a:t>
            </a:r>
            <a:r>
              <a:rPr lang="de-DE" dirty="0" err="1"/>
              <a:t>based</a:t>
            </a:r>
            <a:r>
              <a:rPr lang="de-DE" dirty="0"/>
              <a:t> on </a:t>
            </a:r>
            <a:r>
              <a:rPr lang="de-DE" dirty="0" err="1"/>
              <a:t>the</a:t>
            </a:r>
            <a:r>
              <a:rPr lang="de-DE" dirty="0"/>
              <a:t> </a:t>
            </a:r>
            <a:r>
              <a:rPr lang="de-DE" dirty="0" err="1"/>
              <a:t>wording</a:t>
            </a:r>
            <a:r>
              <a:rPr lang="de-DE" dirty="0"/>
              <a:t> and </a:t>
            </a:r>
            <a:r>
              <a:rPr lang="de-DE" dirty="0" err="1"/>
              <a:t>the</a:t>
            </a:r>
            <a:r>
              <a:rPr lang="de-DE" dirty="0"/>
              <a:t> </a:t>
            </a:r>
            <a:r>
              <a:rPr lang="de-DE" dirty="0" err="1"/>
              <a:t>system</a:t>
            </a:r>
            <a:r>
              <a:rPr lang="de-DE" dirty="0"/>
              <a:t> </a:t>
            </a:r>
            <a:r>
              <a:rPr lang="de-DE" dirty="0" err="1"/>
              <a:t>of</a:t>
            </a:r>
            <a:r>
              <a:rPr lang="de-DE" dirty="0"/>
              <a:t> </a:t>
            </a:r>
            <a:r>
              <a:rPr lang="de-DE" dirty="0" err="1"/>
              <a:t>the</a:t>
            </a:r>
            <a:r>
              <a:rPr lang="de-DE" dirty="0"/>
              <a:t> </a:t>
            </a:r>
            <a:r>
              <a:rPr lang="de-DE" dirty="0" err="1"/>
              <a:t>documents</a:t>
            </a:r>
            <a:r>
              <a:rPr lang="de-DE" dirty="0"/>
              <a:t>) </a:t>
            </a:r>
            <a:r>
              <a:rPr lang="de-DE" dirty="0" err="1"/>
              <a:t>has</a:t>
            </a:r>
            <a:r>
              <a:rPr lang="de-DE" dirty="0"/>
              <a:t> </a:t>
            </a:r>
            <a:r>
              <a:rPr lang="de-DE" dirty="0" err="1"/>
              <a:t>to</a:t>
            </a:r>
            <a:r>
              <a:rPr lang="de-DE" dirty="0"/>
              <a:t> </a:t>
            </a:r>
            <a:r>
              <a:rPr lang="de-DE" dirty="0" err="1"/>
              <a:t>be</a:t>
            </a:r>
            <a:r>
              <a:rPr lang="de-DE" dirty="0"/>
              <a:t> </a:t>
            </a:r>
            <a:r>
              <a:rPr lang="de-DE" dirty="0" err="1"/>
              <a:t>applied</a:t>
            </a:r>
            <a:r>
              <a:rPr lang="de-DE" dirty="0"/>
              <a:t> on </a:t>
            </a:r>
            <a:r>
              <a:rPr lang="de-DE" dirty="0" err="1"/>
              <a:t>the</a:t>
            </a:r>
            <a:r>
              <a:rPr lang="de-DE" dirty="0"/>
              <a:t>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r>
              <a:rPr lang="de-DE" dirty="0"/>
              <a:t> (</a:t>
            </a:r>
            <a:r>
              <a:rPr lang="de-DE" dirty="0" err="1"/>
              <a:t>with</a:t>
            </a:r>
            <a:r>
              <a:rPr lang="de-DE" dirty="0"/>
              <a:t> </a:t>
            </a:r>
            <a:r>
              <a:rPr lang="de-DE" dirty="0" err="1"/>
              <a:t>some</a:t>
            </a:r>
            <a:r>
              <a:rPr lang="de-DE" dirty="0"/>
              <a:t> </a:t>
            </a:r>
            <a:r>
              <a:rPr lang="de-DE" dirty="0" err="1"/>
              <a:t>exceptions</a:t>
            </a:r>
            <a:r>
              <a:rPr lang="de-DE" dirty="0"/>
              <a:t>)</a:t>
            </a:r>
          </a:p>
          <a:p>
            <a:pPr lvl="2"/>
            <a:r>
              <a:rPr lang="de-DE" dirty="0"/>
              <a:t>Austrian Supreme Court </a:t>
            </a:r>
            <a:r>
              <a:rPr lang="de-DE" dirty="0" err="1"/>
              <a:t>even</a:t>
            </a:r>
            <a:r>
              <a:rPr lang="de-DE" dirty="0"/>
              <a:t> </a:t>
            </a:r>
            <a:r>
              <a:rPr lang="de-DE" dirty="0" err="1"/>
              <a:t>refers</a:t>
            </a:r>
            <a:r>
              <a:rPr lang="de-DE" dirty="0"/>
              <a:t> </a:t>
            </a:r>
            <a:r>
              <a:rPr lang="de-DE" dirty="0" err="1"/>
              <a:t>to</a:t>
            </a:r>
            <a:r>
              <a:rPr lang="de-DE" dirty="0"/>
              <a:t> </a:t>
            </a:r>
            <a:r>
              <a:rPr lang="de-DE" dirty="0" err="1"/>
              <a:t>the</a:t>
            </a:r>
            <a:r>
              <a:rPr lang="de-DE" dirty="0"/>
              <a:t> </a:t>
            </a:r>
            <a:r>
              <a:rPr lang="de-DE" dirty="0" err="1"/>
              <a:t>methods</a:t>
            </a:r>
            <a:r>
              <a:rPr lang="de-DE" dirty="0"/>
              <a:t> </a:t>
            </a:r>
            <a:r>
              <a:rPr lang="de-DE" dirty="0" err="1"/>
              <a:t>of</a:t>
            </a:r>
            <a:r>
              <a:rPr lang="de-DE" dirty="0"/>
              <a:t> </a:t>
            </a:r>
            <a:r>
              <a:rPr lang="de-DE" dirty="0" err="1"/>
              <a:t>interpretation</a:t>
            </a:r>
            <a:r>
              <a:rPr lang="de-DE" dirty="0"/>
              <a:t> </a:t>
            </a:r>
            <a:r>
              <a:rPr lang="de-DE" dirty="0" err="1"/>
              <a:t>of</a:t>
            </a:r>
            <a:r>
              <a:rPr lang="de-DE" dirty="0"/>
              <a:t> </a:t>
            </a:r>
            <a:r>
              <a:rPr lang="de-DE" dirty="0" err="1"/>
              <a:t>the</a:t>
            </a:r>
            <a:r>
              <a:rPr lang="de-DE" dirty="0"/>
              <a:t> </a:t>
            </a:r>
            <a:r>
              <a:rPr lang="de-DE" dirty="0" err="1"/>
              <a:t>law</a:t>
            </a:r>
            <a:r>
              <a:rPr lang="de-DE" dirty="0"/>
              <a:t> (§§ 6, 7 ABGB)</a:t>
            </a:r>
          </a:p>
          <a:p>
            <a:r>
              <a:rPr lang="de-DE" dirty="0" err="1"/>
              <a:t>partnership</a:t>
            </a:r>
            <a:r>
              <a:rPr lang="de-DE" dirty="0"/>
              <a:t> </a:t>
            </a:r>
            <a:r>
              <a:rPr lang="de-DE" dirty="0" err="1"/>
              <a:t>agreement</a:t>
            </a:r>
            <a:r>
              <a:rPr lang="de-DE" dirty="0"/>
              <a:t> </a:t>
            </a:r>
            <a:r>
              <a:rPr lang="de-DE" dirty="0" err="1"/>
              <a:t>is</a:t>
            </a:r>
            <a:r>
              <a:rPr lang="de-DE" dirty="0"/>
              <a:t> </a:t>
            </a:r>
            <a:r>
              <a:rPr lang="de-DE" dirty="0" err="1"/>
              <a:t>considered</a:t>
            </a:r>
            <a:r>
              <a:rPr lang="de-DE" dirty="0"/>
              <a:t> </a:t>
            </a:r>
            <a:r>
              <a:rPr lang="de-DE" dirty="0" err="1"/>
              <a:t>to</a:t>
            </a:r>
            <a:r>
              <a:rPr lang="de-DE" dirty="0"/>
              <a:t> </a:t>
            </a:r>
            <a:r>
              <a:rPr lang="de-DE" dirty="0" err="1"/>
              <a:t>be</a:t>
            </a:r>
            <a:r>
              <a:rPr lang="de-DE" dirty="0"/>
              <a:t> </a:t>
            </a:r>
            <a:r>
              <a:rPr lang="de-DE" dirty="0" err="1"/>
              <a:t>contract</a:t>
            </a:r>
            <a:r>
              <a:rPr lang="de-DE" dirty="0"/>
              <a:t> </a:t>
            </a:r>
            <a:r>
              <a:rPr lang="de-DE" dirty="0" err="1"/>
              <a:t>between</a:t>
            </a:r>
            <a:r>
              <a:rPr lang="de-DE" dirty="0"/>
              <a:t> </a:t>
            </a:r>
            <a:r>
              <a:rPr lang="de-DE" dirty="0" err="1"/>
              <a:t>the</a:t>
            </a:r>
            <a:r>
              <a:rPr lang="de-DE" dirty="0"/>
              <a:t> </a:t>
            </a:r>
            <a:r>
              <a:rPr lang="de-DE" dirty="0" err="1"/>
              <a:t>partners</a:t>
            </a:r>
            <a:endParaRPr lang="de-DE" dirty="0"/>
          </a:p>
          <a:p>
            <a:r>
              <a:rPr lang="de-DE" dirty="0" err="1"/>
              <a:t>Founding</a:t>
            </a:r>
            <a:r>
              <a:rPr lang="de-DE" dirty="0"/>
              <a:t> </a:t>
            </a:r>
            <a:r>
              <a:rPr lang="de-DE" dirty="0" err="1"/>
              <a:t>act</a:t>
            </a:r>
            <a:r>
              <a:rPr lang="de-DE" dirty="0"/>
              <a:t> </a:t>
            </a:r>
            <a:r>
              <a:rPr lang="de-DE" dirty="0" err="1"/>
              <a:t>of</a:t>
            </a:r>
            <a:r>
              <a:rPr lang="de-DE" dirty="0"/>
              <a:t> a </a:t>
            </a:r>
            <a:r>
              <a:rPr lang="de-DE" dirty="0" err="1"/>
              <a:t>corporation</a:t>
            </a:r>
            <a:r>
              <a:rPr lang="de-DE" dirty="0"/>
              <a:t> </a:t>
            </a:r>
            <a:r>
              <a:rPr lang="de-DE" dirty="0" err="1"/>
              <a:t>is</a:t>
            </a:r>
            <a:r>
              <a:rPr lang="de-DE" dirty="0"/>
              <a:t> </a:t>
            </a:r>
            <a:r>
              <a:rPr lang="de-DE" dirty="0" err="1"/>
              <a:t>considered</a:t>
            </a:r>
            <a:r>
              <a:rPr lang="de-DE" dirty="0"/>
              <a:t> </a:t>
            </a:r>
            <a:r>
              <a:rPr lang="de-DE" dirty="0" err="1"/>
              <a:t>to</a:t>
            </a:r>
            <a:r>
              <a:rPr lang="de-DE" dirty="0"/>
              <a:t> </a:t>
            </a:r>
            <a:r>
              <a:rPr lang="de-DE" dirty="0" err="1"/>
              <a:t>be</a:t>
            </a:r>
            <a:r>
              <a:rPr lang="de-DE" dirty="0"/>
              <a:t> </a:t>
            </a:r>
            <a:r>
              <a:rPr lang="de-DE" dirty="0" err="1"/>
              <a:t>the</a:t>
            </a:r>
            <a:r>
              <a:rPr lang="de-DE" dirty="0"/>
              <a:t> </a:t>
            </a:r>
            <a:r>
              <a:rPr lang="de-DE" dirty="0" err="1"/>
              <a:t>constitutional</a:t>
            </a:r>
            <a:r>
              <a:rPr lang="de-DE" dirty="0"/>
              <a:t> </a:t>
            </a:r>
            <a:r>
              <a:rPr lang="de-DE" dirty="0" err="1"/>
              <a:t>basis</a:t>
            </a:r>
            <a:r>
              <a:rPr lang="de-DE" dirty="0"/>
              <a:t> </a:t>
            </a:r>
            <a:r>
              <a:rPr lang="de-DE" dirty="0" err="1"/>
              <a:t>of</a:t>
            </a:r>
            <a:r>
              <a:rPr lang="de-DE" dirty="0"/>
              <a:t> an </a:t>
            </a:r>
            <a:r>
              <a:rPr lang="de-DE" dirty="0" err="1"/>
              <a:t>independent</a:t>
            </a:r>
            <a:r>
              <a:rPr lang="de-DE" dirty="0"/>
              <a:t> legal </a:t>
            </a:r>
            <a:r>
              <a:rPr lang="de-DE" dirty="0" err="1"/>
              <a:t>entity</a:t>
            </a:r>
            <a:endParaRPr lang="de-DE" dirty="0"/>
          </a:p>
          <a:p>
            <a:pPr lvl="1"/>
            <a:endParaRPr lang="de-AT" dirty="0"/>
          </a:p>
        </p:txBody>
      </p:sp>
    </p:spTree>
    <p:extLst>
      <p:ext uri="{BB962C8B-B14F-4D97-AF65-F5344CB8AC3E}">
        <p14:creationId xmlns:p14="http://schemas.microsoft.com/office/powerpoint/2010/main" val="4136569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5003BBEA-A420-7A2B-6A4D-B7D58421F58F}"/>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C7A87D46-1090-8895-636D-400404EB608C}"/>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el 3">
            <a:extLst>
              <a:ext uri="{FF2B5EF4-FFF2-40B4-BE49-F238E27FC236}">
                <a16:creationId xmlns:a16="http://schemas.microsoft.com/office/drawing/2014/main" id="{A1DEF415-F5EE-CB76-DC0B-718450A310CD}"/>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r>
              <a:rPr lang="de-DE" dirty="0"/>
              <a:t> </a:t>
            </a:r>
            <a:endParaRPr lang="de-AT" dirty="0"/>
          </a:p>
        </p:txBody>
      </p:sp>
      <p:sp>
        <p:nvSpPr>
          <p:cNvPr id="5" name="Inhaltsplatzhalter 4">
            <a:extLst>
              <a:ext uri="{FF2B5EF4-FFF2-40B4-BE49-F238E27FC236}">
                <a16:creationId xmlns:a16="http://schemas.microsoft.com/office/drawing/2014/main" id="{EEDEE25A-DB7E-89AC-41C2-7027F898B655}"/>
              </a:ext>
            </a:extLst>
          </p:cNvPr>
          <p:cNvSpPr>
            <a:spLocks noGrp="1"/>
          </p:cNvSpPr>
          <p:nvPr>
            <p:ph idx="1"/>
          </p:nvPr>
        </p:nvSpPr>
        <p:spPr/>
        <p:txBody>
          <a:bodyPr/>
          <a:lstStyle/>
          <a:p>
            <a:r>
              <a:rPr lang="de-DE" dirty="0" err="1"/>
              <a:t>should</a:t>
            </a:r>
            <a:r>
              <a:rPr lang="de-DE" dirty="0"/>
              <a:t> </a:t>
            </a:r>
            <a:r>
              <a:rPr lang="de-DE" dirty="0" err="1"/>
              <a:t>we</a:t>
            </a:r>
            <a:r>
              <a:rPr lang="de-DE" dirty="0"/>
              <a:t> </a:t>
            </a:r>
            <a:r>
              <a:rPr lang="de-DE" dirty="0" err="1"/>
              <a:t>make</a:t>
            </a:r>
            <a:r>
              <a:rPr lang="de-DE" dirty="0"/>
              <a:t> a </a:t>
            </a:r>
            <a:r>
              <a:rPr lang="de-DE" dirty="0" err="1"/>
              <a:t>difference</a:t>
            </a:r>
            <a:r>
              <a:rPr lang="de-DE" dirty="0"/>
              <a:t> in </a:t>
            </a:r>
            <a:r>
              <a:rPr lang="de-DE" dirty="0" err="1"/>
              <a:t>the</a:t>
            </a:r>
            <a:r>
              <a:rPr lang="de-DE" dirty="0"/>
              <a:t> </a:t>
            </a:r>
            <a:r>
              <a:rPr lang="de-DE" dirty="0" err="1"/>
              <a:t>methods</a:t>
            </a:r>
            <a:r>
              <a:rPr lang="de-DE" dirty="0"/>
              <a:t> </a:t>
            </a:r>
            <a:r>
              <a:rPr lang="de-DE" dirty="0" err="1"/>
              <a:t>of</a:t>
            </a:r>
            <a:r>
              <a:rPr lang="de-DE" dirty="0"/>
              <a:t> </a:t>
            </a:r>
            <a:r>
              <a:rPr lang="de-DE" dirty="0" err="1"/>
              <a:t>interpretation</a:t>
            </a:r>
            <a:r>
              <a:rPr lang="de-DE" dirty="0"/>
              <a:t> </a:t>
            </a:r>
            <a:r>
              <a:rPr lang="de-DE" dirty="0" err="1"/>
              <a:t>depending</a:t>
            </a:r>
            <a:r>
              <a:rPr lang="de-DE" dirty="0"/>
              <a:t> on </a:t>
            </a:r>
            <a:r>
              <a:rPr lang="de-DE" dirty="0" err="1"/>
              <a:t>the</a:t>
            </a:r>
            <a:r>
              <a:rPr lang="de-DE" dirty="0"/>
              <a:t> legal form </a:t>
            </a:r>
            <a:r>
              <a:rPr lang="de-DE" dirty="0" err="1"/>
              <a:t>of</a:t>
            </a:r>
            <a:r>
              <a:rPr lang="de-DE" dirty="0"/>
              <a:t> </a:t>
            </a:r>
            <a:r>
              <a:rPr lang="de-DE" dirty="0" err="1"/>
              <a:t>the</a:t>
            </a:r>
            <a:r>
              <a:rPr lang="de-DE" dirty="0"/>
              <a:t> </a:t>
            </a:r>
            <a:r>
              <a:rPr lang="de-DE" dirty="0" err="1"/>
              <a:t>company</a:t>
            </a:r>
            <a:r>
              <a:rPr lang="de-DE" dirty="0"/>
              <a:t>?</a:t>
            </a:r>
          </a:p>
          <a:p>
            <a:r>
              <a:rPr lang="de-DE" dirty="0" err="1"/>
              <a:t>we</a:t>
            </a:r>
            <a:r>
              <a:rPr lang="de-DE" dirty="0"/>
              <a:t> </a:t>
            </a:r>
            <a:r>
              <a:rPr lang="de-DE" dirty="0" err="1"/>
              <a:t>should</a:t>
            </a:r>
            <a:r>
              <a:rPr lang="de-DE" dirty="0"/>
              <a:t> not do so </a:t>
            </a:r>
            <a:r>
              <a:rPr lang="de-DE" dirty="0" err="1"/>
              <a:t>because</a:t>
            </a:r>
            <a:r>
              <a:rPr lang="de-DE" dirty="0"/>
              <a:t> </a:t>
            </a:r>
            <a:r>
              <a:rPr lang="de-DE" dirty="0" err="1"/>
              <a:t>partnership</a:t>
            </a:r>
            <a:r>
              <a:rPr lang="de-DE" dirty="0"/>
              <a:t> </a:t>
            </a:r>
            <a:r>
              <a:rPr lang="de-DE" dirty="0" err="1"/>
              <a:t>agreement</a:t>
            </a:r>
            <a:r>
              <a:rPr lang="de-DE" dirty="0"/>
              <a:t> </a:t>
            </a:r>
            <a:r>
              <a:rPr lang="de-DE" dirty="0" err="1"/>
              <a:t>are</a:t>
            </a:r>
            <a:r>
              <a:rPr lang="de-DE" dirty="0"/>
              <a:t> </a:t>
            </a:r>
            <a:r>
              <a:rPr lang="de-DE" dirty="0" err="1"/>
              <a:t>the</a:t>
            </a:r>
            <a:r>
              <a:rPr lang="de-DE" dirty="0"/>
              <a:t> legal </a:t>
            </a:r>
            <a:r>
              <a:rPr lang="de-DE" dirty="0" err="1"/>
              <a:t>basis</a:t>
            </a:r>
            <a:r>
              <a:rPr lang="de-DE" dirty="0"/>
              <a:t> </a:t>
            </a:r>
            <a:r>
              <a:rPr lang="de-DE" dirty="0" err="1"/>
              <a:t>of</a:t>
            </a:r>
            <a:r>
              <a:rPr lang="de-DE" dirty="0"/>
              <a:t> an </a:t>
            </a:r>
            <a:r>
              <a:rPr lang="de-DE" dirty="0" err="1"/>
              <a:t>independent</a:t>
            </a:r>
            <a:r>
              <a:rPr lang="de-DE" dirty="0"/>
              <a:t> </a:t>
            </a:r>
            <a:r>
              <a:rPr lang="de-DE" dirty="0" err="1"/>
              <a:t>organisation</a:t>
            </a:r>
            <a:r>
              <a:rPr lang="de-DE" dirty="0"/>
              <a:t> </a:t>
            </a:r>
            <a:r>
              <a:rPr lang="de-DE" dirty="0" err="1"/>
              <a:t>regardless</a:t>
            </a:r>
            <a:r>
              <a:rPr lang="de-DE" dirty="0"/>
              <a:t> </a:t>
            </a:r>
            <a:r>
              <a:rPr lang="de-DE" dirty="0" err="1"/>
              <a:t>the</a:t>
            </a:r>
            <a:r>
              <a:rPr lang="de-DE" dirty="0"/>
              <a:t> lack </a:t>
            </a:r>
            <a:r>
              <a:rPr lang="de-DE" dirty="0" err="1"/>
              <a:t>of</a:t>
            </a:r>
            <a:r>
              <a:rPr lang="de-DE" dirty="0"/>
              <a:t> legal </a:t>
            </a:r>
            <a:r>
              <a:rPr lang="de-DE" dirty="0" err="1"/>
              <a:t>personality</a:t>
            </a:r>
            <a:endParaRPr lang="de-DE" dirty="0"/>
          </a:p>
          <a:p>
            <a:r>
              <a:rPr lang="de-DE" dirty="0" err="1"/>
              <a:t>subjective</a:t>
            </a:r>
            <a:r>
              <a:rPr lang="de-DE" dirty="0"/>
              <a:t> </a:t>
            </a:r>
            <a:r>
              <a:rPr lang="de-DE" dirty="0" err="1"/>
              <a:t>interpretation</a:t>
            </a:r>
            <a:r>
              <a:rPr lang="de-DE" dirty="0"/>
              <a:t>, </a:t>
            </a:r>
            <a:r>
              <a:rPr lang="de-DE" dirty="0" err="1"/>
              <a:t>based</a:t>
            </a:r>
            <a:r>
              <a:rPr lang="de-DE" dirty="0"/>
              <a:t> on </a:t>
            </a:r>
            <a:r>
              <a:rPr lang="de-DE" dirty="0" err="1"/>
              <a:t>the</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partners</a:t>
            </a:r>
            <a:r>
              <a:rPr lang="de-DE" dirty="0"/>
              <a:t> </a:t>
            </a:r>
            <a:r>
              <a:rPr lang="de-DE" dirty="0" err="1"/>
              <a:t>or</a:t>
            </a:r>
            <a:r>
              <a:rPr lang="de-DE" dirty="0"/>
              <a:t> </a:t>
            </a:r>
            <a:r>
              <a:rPr lang="de-DE" dirty="0" err="1"/>
              <a:t>shareholders</a:t>
            </a:r>
            <a:r>
              <a:rPr lang="de-DE" dirty="0"/>
              <a:t> </a:t>
            </a:r>
            <a:r>
              <a:rPr lang="de-DE" dirty="0" err="1"/>
              <a:t>of</a:t>
            </a:r>
            <a:r>
              <a:rPr lang="de-DE" dirty="0"/>
              <a:t> </a:t>
            </a:r>
            <a:r>
              <a:rPr lang="de-DE" dirty="0" err="1"/>
              <a:t>the</a:t>
            </a:r>
            <a:r>
              <a:rPr lang="de-DE" dirty="0"/>
              <a:t> initial </a:t>
            </a:r>
            <a:r>
              <a:rPr lang="de-DE" dirty="0" err="1"/>
              <a:t>partnership</a:t>
            </a:r>
            <a:r>
              <a:rPr lang="de-DE" dirty="0"/>
              <a:t> </a:t>
            </a:r>
            <a:r>
              <a:rPr lang="de-DE" dirty="0" err="1"/>
              <a:t>agreement</a:t>
            </a:r>
            <a:r>
              <a:rPr lang="de-DE" dirty="0"/>
              <a:t> </a:t>
            </a:r>
            <a:r>
              <a:rPr lang="de-DE" dirty="0" err="1"/>
              <a:t>or</a:t>
            </a:r>
            <a:r>
              <a:rPr lang="de-DE" dirty="0"/>
              <a:t> </a:t>
            </a:r>
            <a:r>
              <a:rPr lang="de-DE" dirty="0" err="1"/>
              <a:t>the</a:t>
            </a:r>
            <a:r>
              <a:rPr lang="de-DE" dirty="0"/>
              <a:t> </a:t>
            </a:r>
            <a:r>
              <a:rPr lang="de-DE" dirty="0" err="1"/>
              <a:t>founding</a:t>
            </a:r>
            <a:r>
              <a:rPr lang="de-DE" dirty="0"/>
              <a:t> </a:t>
            </a:r>
            <a:r>
              <a:rPr lang="de-DE" dirty="0" err="1"/>
              <a:t>act</a:t>
            </a:r>
            <a:r>
              <a:rPr lang="de-DE" dirty="0"/>
              <a:t> </a:t>
            </a:r>
            <a:r>
              <a:rPr lang="de-DE" dirty="0" err="1"/>
              <a:t>of</a:t>
            </a:r>
            <a:r>
              <a:rPr lang="de-DE" dirty="0"/>
              <a:t> </a:t>
            </a:r>
            <a:r>
              <a:rPr lang="de-DE" dirty="0" err="1"/>
              <a:t>the</a:t>
            </a:r>
            <a:r>
              <a:rPr lang="de-DE" dirty="0"/>
              <a:t> </a:t>
            </a:r>
            <a:r>
              <a:rPr lang="de-DE" dirty="0" err="1"/>
              <a:t>corporation</a:t>
            </a:r>
            <a:r>
              <a:rPr lang="de-DE" dirty="0"/>
              <a:t>, </a:t>
            </a:r>
            <a:r>
              <a:rPr lang="de-DE" dirty="0" err="1"/>
              <a:t>should</a:t>
            </a:r>
            <a:r>
              <a:rPr lang="de-DE" dirty="0"/>
              <a:t> </a:t>
            </a:r>
            <a:r>
              <a:rPr lang="de-DE" dirty="0" err="1"/>
              <a:t>be</a:t>
            </a:r>
            <a:r>
              <a:rPr lang="de-DE" dirty="0"/>
              <a:t> </a:t>
            </a:r>
            <a:r>
              <a:rPr lang="de-DE" dirty="0" err="1"/>
              <a:t>the</a:t>
            </a:r>
            <a:r>
              <a:rPr lang="de-DE" dirty="0"/>
              <a:t> </a:t>
            </a:r>
            <a:r>
              <a:rPr lang="de-DE" dirty="0" err="1"/>
              <a:t>starting</a:t>
            </a:r>
            <a:r>
              <a:rPr lang="de-DE" dirty="0"/>
              <a:t> </a:t>
            </a:r>
            <a:r>
              <a:rPr lang="de-DE" dirty="0" err="1"/>
              <a:t>point</a:t>
            </a:r>
            <a:r>
              <a:rPr lang="de-DE" dirty="0"/>
              <a:t> </a:t>
            </a:r>
            <a:r>
              <a:rPr lang="de-DE" dirty="0" err="1"/>
              <a:t>of</a:t>
            </a:r>
            <a:r>
              <a:rPr lang="de-DE" dirty="0"/>
              <a:t> </a:t>
            </a:r>
            <a:r>
              <a:rPr lang="de-DE" dirty="0" err="1"/>
              <a:t>any</a:t>
            </a:r>
            <a:r>
              <a:rPr lang="de-DE" dirty="0"/>
              <a:t> </a:t>
            </a:r>
            <a:r>
              <a:rPr lang="de-DE" dirty="0" err="1"/>
              <a:t>interpretation</a:t>
            </a:r>
            <a:endParaRPr lang="de-DE" dirty="0"/>
          </a:p>
        </p:txBody>
      </p:sp>
    </p:spTree>
    <p:extLst>
      <p:ext uri="{BB962C8B-B14F-4D97-AF65-F5344CB8AC3E}">
        <p14:creationId xmlns:p14="http://schemas.microsoft.com/office/powerpoint/2010/main" val="408751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68A75D0-E55C-4C45-03B0-0CAB3FEEEC32}"/>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9E5683DC-DEFD-3094-5B95-BDBCEA44DA22}"/>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el 3">
            <a:extLst>
              <a:ext uri="{FF2B5EF4-FFF2-40B4-BE49-F238E27FC236}">
                <a16:creationId xmlns:a16="http://schemas.microsoft.com/office/drawing/2014/main" id="{6DBCB982-DAF3-3EA4-CFC0-5B39E5391D12}"/>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A91FCA74-B6BB-EC58-1412-008B49456D3E}"/>
              </a:ext>
            </a:extLst>
          </p:cNvPr>
          <p:cNvSpPr>
            <a:spLocks noGrp="1"/>
          </p:cNvSpPr>
          <p:nvPr>
            <p:ph idx="1"/>
          </p:nvPr>
        </p:nvSpPr>
        <p:spPr/>
        <p:txBody>
          <a:bodyPr/>
          <a:lstStyle/>
          <a:p>
            <a:r>
              <a:rPr lang="de-DE" dirty="0" err="1"/>
              <a:t>however</a:t>
            </a:r>
            <a:r>
              <a:rPr lang="de-DE" dirty="0"/>
              <a:t>, </a:t>
            </a:r>
            <a:r>
              <a:rPr lang="de-DE" dirty="0" err="1"/>
              <a:t>two</a:t>
            </a:r>
            <a:r>
              <a:rPr lang="de-DE" dirty="0"/>
              <a:t> </a:t>
            </a:r>
            <a:r>
              <a:rPr lang="de-DE" dirty="0" err="1"/>
              <a:t>major</a:t>
            </a:r>
            <a:r>
              <a:rPr lang="de-DE" dirty="0"/>
              <a:t> </a:t>
            </a:r>
            <a:r>
              <a:rPr lang="de-DE" dirty="0" err="1"/>
              <a:t>restrictions</a:t>
            </a:r>
            <a:r>
              <a:rPr lang="de-DE" dirty="0"/>
              <a:t> </a:t>
            </a:r>
            <a:r>
              <a:rPr lang="de-DE" dirty="0" err="1"/>
              <a:t>have</a:t>
            </a:r>
            <a:r>
              <a:rPr lang="de-DE" dirty="0"/>
              <a:t> </a:t>
            </a:r>
            <a:r>
              <a:rPr lang="de-DE" dirty="0" err="1"/>
              <a:t>to</a:t>
            </a:r>
            <a:r>
              <a:rPr lang="de-DE" dirty="0"/>
              <a:t> </a:t>
            </a:r>
            <a:r>
              <a:rPr lang="de-DE" dirty="0" err="1"/>
              <a:t>be</a:t>
            </a:r>
            <a:r>
              <a:rPr lang="de-DE" dirty="0"/>
              <a:t> </a:t>
            </a:r>
            <a:r>
              <a:rPr lang="de-DE" dirty="0" err="1"/>
              <a:t>taken</a:t>
            </a:r>
            <a:r>
              <a:rPr lang="de-DE" dirty="0"/>
              <a:t> </a:t>
            </a:r>
            <a:r>
              <a:rPr lang="de-DE" dirty="0" err="1"/>
              <a:t>into</a:t>
            </a:r>
            <a:r>
              <a:rPr lang="de-DE" dirty="0"/>
              <a:t> </a:t>
            </a:r>
            <a:r>
              <a:rPr lang="de-DE" dirty="0" err="1"/>
              <a:t>consideration</a:t>
            </a:r>
            <a:endParaRPr lang="de-DE" dirty="0"/>
          </a:p>
          <a:p>
            <a:r>
              <a:rPr lang="de-DE" dirty="0" err="1"/>
              <a:t>Founding</a:t>
            </a:r>
            <a:r>
              <a:rPr lang="de-DE" dirty="0"/>
              <a:t> </a:t>
            </a:r>
            <a:r>
              <a:rPr lang="de-DE" dirty="0" err="1"/>
              <a:t>acts</a:t>
            </a:r>
            <a:r>
              <a:rPr lang="de-DE" dirty="0"/>
              <a:t> </a:t>
            </a:r>
            <a:r>
              <a:rPr lang="de-DE" dirty="0" err="1"/>
              <a:t>of</a:t>
            </a:r>
            <a:r>
              <a:rPr lang="de-DE" dirty="0"/>
              <a:t> a </a:t>
            </a:r>
            <a:r>
              <a:rPr lang="de-DE" dirty="0" err="1"/>
              <a:t>corporation</a:t>
            </a:r>
            <a:r>
              <a:rPr lang="de-DE" dirty="0"/>
              <a:t> </a:t>
            </a:r>
            <a:r>
              <a:rPr lang="de-DE" dirty="0" err="1"/>
              <a:t>may</a:t>
            </a:r>
            <a:r>
              <a:rPr lang="de-DE" dirty="0"/>
              <a:t> </a:t>
            </a:r>
            <a:r>
              <a:rPr lang="de-DE" dirty="0" err="1"/>
              <a:t>require</a:t>
            </a:r>
            <a:r>
              <a:rPr lang="de-DE" dirty="0"/>
              <a:t> </a:t>
            </a:r>
            <a:r>
              <a:rPr lang="de-DE" dirty="0" err="1"/>
              <a:t>some</a:t>
            </a:r>
            <a:r>
              <a:rPr lang="de-DE" dirty="0"/>
              <a:t> formal </a:t>
            </a:r>
            <a:r>
              <a:rPr lang="de-DE" dirty="0" err="1"/>
              <a:t>requirement</a:t>
            </a:r>
            <a:r>
              <a:rPr lang="de-DE" dirty="0"/>
              <a:t> (e.g. </a:t>
            </a:r>
            <a:r>
              <a:rPr lang="de-DE" dirty="0" err="1"/>
              <a:t>notarial</a:t>
            </a:r>
            <a:r>
              <a:rPr lang="de-DE" dirty="0"/>
              <a:t> </a:t>
            </a:r>
            <a:r>
              <a:rPr lang="de-DE" dirty="0" err="1"/>
              <a:t>certification</a:t>
            </a:r>
            <a:r>
              <a:rPr lang="de-DE" dirty="0"/>
              <a:t>)</a:t>
            </a:r>
          </a:p>
          <a:p>
            <a:pPr lvl="1"/>
            <a:r>
              <a:rPr lang="de-DE" dirty="0" err="1"/>
              <a:t>the</a:t>
            </a:r>
            <a:r>
              <a:rPr lang="de-DE" dirty="0"/>
              <a:t> </a:t>
            </a:r>
            <a:r>
              <a:rPr lang="de-DE" dirty="0" err="1"/>
              <a:t>purpose</a:t>
            </a:r>
            <a:r>
              <a:rPr lang="de-DE" dirty="0"/>
              <a:t> </a:t>
            </a:r>
            <a:r>
              <a:rPr lang="de-DE" dirty="0" err="1"/>
              <a:t>of</a:t>
            </a:r>
            <a:r>
              <a:rPr lang="de-DE" dirty="0"/>
              <a:t> </a:t>
            </a:r>
            <a:r>
              <a:rPr lang="de-DE" dirty="0" err="1"/>
              <a:t>the</a:t>
            </a:r>
            <a:r>
              <a:rPr lang="de-DE" dirty="0"/>
              <a:t> formal </a:t>
            </a:r>
            <a:r>
              <a:rPr lang="de-DE" dirty="0" err="1"/>
              <a:t>requirement</a:t>
            </a:r>
            <a:r>
              <a:rPr lang="de-DE" dirty="0"/>
              <a:t> </a:t>
            </a:r>
            <a:r>
              <a:rPr lang="de-DE" dirty="0" err="1"/>
              <a:t>may</a:t>
            </a:r>
            <a:r>
              <a:rPr lang="de-DE" dirty="0"/>
              <a:t> </a:t>
            </a:r>
            <a:r>
              <a:rPr lang="de-DE" dirty="0" err="1"/>
              <a:t>preclude</a:t>
            </a:r>
            <a:r>
              <a:rPr lang="de-DE" dirty="0"/>
              <a:t> </a:t>
            </a:r>
            <a:r>
              <a:rPr lang="en-US" dirty="0"/>
              <a:t>the consideration of circumstances outside the contract document</a:t>
            </a:r>
          </a:p>
          <a:p>
            <a:r>
              <a:rPr lang="en-US" dirty="0"/>
              <a:t>when partners or shareholders have changed trust of the new partners or shareholders has to be protected</a:t>
            </a:r>
          </a:p>
          <a:p>
            <a:pPr lvl="1"/>
            <a:r>
              <a:rPr lang="en-US" dirty="0"/>
              <a:t>shift towards a more objective interpretation</a:t>
            </a:r>
            <a:endParaRPr lang="de-DE" dirty="0"/>
          </a:p>
        </p:txBody>
      </p:sp>
    </p:spTree>
    <p:extLst>
      <p:ext uri="{BB962C8B-B14F-4D97-AF65-F5344CB8AC3E}">
        <p14:creationId xmlns:p14="http://schemas.microsoft.com/office/powerpoint/2010/main" val="24006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97927A32-99F4-5004-27FD-C5B5576B91E9}"/>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16A037EF-5C96-B3E7-CCF3-F188E08AB3B0}"/>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el 3">
            <a:extLst>
              <a:ext uri="{FF2B5EF4-FFF2-40B4-BE49-F238E27FC236}">
                <a16:creationId xmlns:a16="http://schemas.microsoft.com/office/drawing/2014/main" id="{49C5A559-8A86-F6FB-2609-97181A8EBC1D}"/>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CA888DB8-693F-006C-0F48-91FD64DFE870}"/>
              </a:ext>
            </a:extLst>
          </p:cNvPr>
          <p:cNvSpPr>
            <a:spLocks noGrp="1"/>
          </p:cNvSpPr>
          <p:nvPr>
            <p:ph idx="1"/>
          </p:nvPr>
        </p:nvSpPr>
        <p:spPr/>
        <p:txBody>
          <a:bodyPr/>
          <a:lstStyle/>
          <a:p>
            <a:r>
              <a:rPr lang="de-DE" dirty="0" err="1"/>
              <a:t>Conclusions</a:t>
            </a:r>
            <a:r>
              <a:rPr lang="de-DE" dirty="0"/>
              <a:t>:</a:t>
            </a:r>
          </a:p>
          <a:p>
            <a:pPr lvl="1"/>
            <a:r>
              <a:rPr lang="de-DE" dirty="0" err="1"/>
              <a:t>subjective</a:t>
            </a:r>
            <a:r>
              <a:rPr lang="de-DE" dirty="0"/>
              <a:t> </a:t>
            </a:r>
            <a:r>
              <a:rPr lang="de-DE" dirty="0" err="1"/>
              <a:t>interpretation</a:t>
            </a:r>
            <a:r>
              <a:rPr lang="de-DE" dirty="0"/>
              <a:t> </a:t>
            </a:r>
            <a:r>
              <a:rPr lang="de-DE" dirty="0" err="1"/>
              <a:t>based</a:t>
            </a:r>
            <a:r>
              <a:rPr lang="de-DE" dirty="0"/>
              <a:t> on </a:t>
            </a:r>
            <a:r>
              <a:rPr lang="de-DE" dirty="0" err="1"/>
              <a:t>the</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partners</a:t>
            </a:r>
            <a:r>
              <a:rPr lang="de-DE" dirty="0"/>
              <a:t> </a:t>
            </a:r>
            <a:r>
              <a:rPr lang="de-DE" dirty="0" err="1"/>
              <a:t>or</a:t>
            </a:r>
            <a:r>
              <a:rPr lang="de-DE" dirty="0"/>
              <a:t> </a:t>
            </a:r>
            <a:r>
              <a:rPr lang="de-DE" dirty="0" err="1"/>
              <a:t>shareholders</a:t>
            </a:r>
            <a:r>
              <a:rPr lang="de-DE" dirty="0"/>
              <a:t> </a:t>
            </a:r>
            <a:r>
              <a:rPr lang="de-DE" dirty="0" err="1"/>
              <a:t>of</a:t>
            </a:r>
            <a:r>
              <a:rPr lang="de-DE" dirty="0"/>
              <a:t> </a:t>
            </a:r>
            <a:r>
              <a:rPr lang="de-DE" dirty="0" err="1"/>
              <a:t>the</a:t>
            </a:r>
            <a:r>
              <a:rPr lang="de-DE" dirty="0"/>
              <a:t> initial </a:t>
            </a:r>
            <a:r>
              <a:rPr lang="de-DE" dirty="0" err="1"/>
              <a:t>partnership</a:t>
            </a:r>
            <a:r>
              <a:rPr lang="de-DE" dirty="0"/>
              <a:t> </a:t>
            </a:r>
            <a:r>
              <a:rPr lang="de-DE" dirty="0" err="1"/>
              <a:t>agreement</a:t>
            </a:r>
            <a:r>
              <a:rPr lang="de-DE" dirty="0"/>
              <a:t> </a:t>
            </a:r>
            <a:r>
              <a:rPr lang="de-DE" dirty="0" err="1"/>
              <a:t>or</a:t>
            </a:r>
            <a:r>
              <a:rPr lang="de-DE" dirty="0"/>
              <a:t> </a:t>
            </a:r>
            <a:r>
              <a:rPr lang="de-DE" dirty="0" err="1"/>
              <a:t>the</a:t>
            </a:r>
            <a:r>
              <a:rPr lang="de-DE" dirty="0"/>
              <a:t> </a:t>
            </a:r>
            <a:r>
              <a:rPr lang="de-DE" dirty="0" err="1"/>
              <a:t>founding</a:t>
            </a:r>
            <a:r>
              <a:rPr lang="de-DE" dirty="0"/>
              <a:t> </a:t>
            </a:r>
            <a:r>
              <a:rPr lang="de-DE" dirty="0" err="1"/>
              <a:t>act</a:t>
            </a:r>
            <a:r>
              <a:rPr lang="de-DE" dirty="0"/>
              <a:t> </a:t>
            </a:r>
            <a:r>
              <a:rPr lang="de-DE" dirty="0" err="1"/>
              <a:t>of</a:t>
            </a:r>
            <a:r>
              <a:rPr lang="de-DE" dirty="0"/>
              <a:t> </a:t>
            </a:r>
            <a:r>
              <a:rPr lang="de-DE" dirty="0" err="1"/>
              <a:t>the</a:t>
            </a:r>
            <a:r>
              <a:rPr lang="de-DE" dirty="0"/>
              <a:t> </a:t>
            </a:r>
            <a:r>
              <a:rPr lang="de-DE" dirty="0" err="1"/>
              <a:t>corporation</a:t>
            </a:r>
            <a:r>
              <a:rPr lang="de-DE" dirty="0"/>
              <a:t>, </a:t>
            </a:r>
            <a:r>
              <a:rPr lang="de-DE" dirty="0" err="1"/>
              <a:t>provided</a:t>
            </a:r>
            <a:r>
              <a:rPr lang="de-DE" dirty="0"/>
              <a:t> </a:t>
            </a:r>
            <a:r>
              <a:rPr lang="de-DE" dirty="0" err="1"/>
              <a:t>that</a:t>
            </a:r>
            <a:endParaRPr lang="de-DE" dirty="0"/>
          </a:p>
          <a:p>
            <a:pPr lvl="1"/>
            <a:r>
              <a:rPr lang="de-DE" dirty="0" err="1"/>
              <a:t>purpose</a:t>
            </a:r>
            <a:r>
              <a:rPr lang="de-DE" dirty="0"/>
              <a:t> </a:t>
            </a:r>
            <a:r>
              <a:rPr lang="de-DE" dirty="0" err="1"/>
              <a:t>of</a:t>
            </a:r>
            <a:r>
              <a:rPr lang="de-DE" dirty="0"/>
              <a:t> formal </a:t>
            </a:r>
            <a:r>
              <a:rPr lang="de-DE" dirty="0" err="1"/>
              <a:t>requirement</a:t>
            </a:r>
            <a:r>
              <a:rPr lang="de-DE" dirty="0"/>
              <a:t> </a:t>
            </a:r>
            <a:r>
              <a:rPr lang="de-DE" dirty="0" err="1"/>
              <a:t>does</a:t>
            </a:r>
            <a:r>
              <a:rPr lang="de-DE" dirty="0"/>
              <a:t> not stand </a:t>
            </a:r>
            <a:r>
              <a:rPr lang="de-DE" dirty="0" err="1"/>
              <a:t>against</a:t>
            </a:r>
            <a:endParaRPr lang="de-DE" dirty="0"/>
          </a:p>
          <a:p>
            <a:pPr lvl="1"/>
            <a:r>
              <a:rPr lang="de-DE" dirty="0" err="1"/>
              <a:t>no</a:t>
            </a:r>
            <a:r>
              <a:rPr lang="de-DE" dirty="0"/>
              <a:t> </a:t>
            </a:r>
            <a:r>
              <a:rPr lang="de-DE" dirty="0" err="1"/>
              <a:t>new</a:t>
            </a:r>
            <a:r>
              <a:rPr lang="de-DE" dirty="0"/>
              <a:t> </a:t>
            </a:r>
            <a:r>
              <a:rPr lang="de-DE" dirty="0" err="1"/>
              <a:t>shareholders</a:t>
            </a:r>
            <a:r>
              <a:rPr lang="de-DE" dirty="0"/>
              <a:t> </a:t>
            </a:r>
            <a:r>
              <a:rPr lang="de-DE" dirty="0" err="1"/>
              <a:t>acquired</a:t>
            </a:r>
            <a:r>
              <a:rPr lang="de-DE" dirty="0"/>
              <a:t> </a:t>
            </a:r>
            <a:r>
              <a:rPr lang="de-DE" dirty="0" err="1"/>
              <a:t>share</a:t>
            </a:r>
            <a:r>
              <a:rPr lang="de-DE" dirty="0"/>
              <a:t> </a:t>
            </a:r>
            <a:r>
              <a:rPr lang="de-DE" dirty="0" err="1"/>
              <a:t>or</a:t>
            </a:r>
            <a:r>
              <a:rPr lang="de-DE" dirty="0"/>
              <a:t> </a:t>
            </a:r>
            <a:r>
              <a:rPr lang="de-DE" dirty="0" err="1"/>
              <a:t>joined</a:t>
            </a:r>
            <a:r>
              <a:rPr lang="de-DE" dirty="0"/>
              <a:t> </a:t>
            </a:r>
            <a:r>
              <a:rPr lang="de-DE" dirty="0" err="1"/>
              <a:t>the</a:t>
            </a:r>
            <a:r>
              <a:rPr lang="de-DE" dirty="0"/>
              <a:t> </a:t>
            </a:r>
            <a:r>
              <a:rPr lang="de-DE" dirty="0" err="1"/>
              <a:t>company</a:t>
            </a:r>
            <a:endParaRPr lang="de-DE" dirty="0"/>
          </a:p>
          <a:p>
            <a:pPr lvl="1"/>
            <a:r>
              <a:rPr lang="de-DE" dirty="0"/>
              <a:t>relevant </a:t>
            </a:r>
            <a:r>
              <a:rPr lang="de-DE" dirty="0" err="1"/>
              <a:t>especially</a:t>
            </a:r>
            <a:r>
              <a:rPr lang="de-DE" dirty="0"/>
              <a:t> </a:t>
            </a:r>
            <a:r>
              <a:rPr lang="de-DE" dirty="0" err="1"/>
              <a:t>for</a:t>
            </a:r>
            <a:r>
              <a:rPr lang="de-DE" dirty="0"/>
              <a:t> </a:t>
            </a:r>
            <a:r>
              <a:rPr lang="de-DE" dirty="0" err="1"/>
              <a:t>family</a:t>
            </a:r>
            <a:r>
              <a:rPr lang="de-DE" dirty="0"/>
              <a:t> </a:t>
            </a:r>
            <a:r>
              <a:rPr lang="de-DE" dirty="0" err="1"/>
              <a:t>businesses</a:t>
            </a:r>
            <a:endParaRPr lang="de-DE" dirty="0"/>
          </a:p>
          <a:p>
            <a:r>
              <a:rPr lang="de-DE" dirty="0"/>
              <a:t>Shareholder </a:t>
            </a:r>
            <a:r>
              <a:rPr lang="de-DE" dirty="0" err="1"/>
              <a:t>agreements</a:t>
            </a:r>
            <a:r>
              <a:rPr lang="de-DE" dirty="0"/>
              <a:t>, </a:t>
            </a:r>
            <a:r>
              <a:rPr lang="de-DE" dirty="0" err="1"/>
              <a:t>if</a:t>
            </a:r>
            <a:r>
              <a:rPr lang="de-DE" dirty="0"/>
              <a:t> </a:t>
            </a:r>
            <a:r>
              <a:rPr lang="de-DE" dirty="0" err="1"/>
              <a:t>concluded</a:t>
            </a:r>
            <a:r>
              <a:rPr lang="de-DE" dirty="0"/>
              <a:t> </a:t>
            </a:r>
            <a:r>
              <a:rPr lang="de-DE" dirty="0" err="1"/>
              <a:t>by</a:t>
            </a:r>
            <a:r>
              <a:rPr lang="de-DE" dirty="0"/>
              <a:t> all </a:t>
            </a:r>
            <a:r>
              <a:rPr lang="de-DE" dirty="0" err="1"/>
              <a:t>partners</a:t>
            </a:r>
            <a:r>
              <a:rPr lang="de-DE" dirty="0"/>
              <a:t> </a:t>
            </a:r>
            <a:r>
              <a:rPr lang="de-DE" dirty="0" err="1"/>
              <a:t>or</a:t>
            </a:r>
            <a:r>
              <a:rPr lang="de-DE" dirty="0"/>
              <a:t> </a:t>
            </a:r>
            <a:r>
              <a:rPr lang="de-DE" dirty="0" err="1"/>
              <a:t>shareholders</a:t>
            </a:r>
            <a:r>
              <a:rPr lang="de-DE" dirty="0"/>
              <a:t>, </a:t>
            </a:r>
            <a:r>
              <a:rPr lang="de-DE" dirty="0" err="1"/>
              <a:t>can</a:t>
            </a:r>
            <a:r>
              <a:rPr lang="de-DE" dirty="0"/>
              <a:t> </a:t>
            </a:r>
            <a:r>
              <a:rPr lang="de-DE" dirty="0" err="1"/>
              <a:t>be</a:t>
            </a:r>
            <a:r>
              <a:rPr lang="de-DE" dirty="0"/>
              <a:t> an </a:t>
            </a:r>
            <a:r>
              <a:rPr lang="de-DE" dirty="0" err="1"/>
              <a:t>instrument</a:t>
            </a:r>
            <a:r>
              <a:rPr lang="de-DE" dirty="0"/>
              <a:t> </a:t>
            </a:r>
            <a:r>
              <a:rPr lang="de-DE" dirty="0" err="1"/>
              <a:t>of</a:t>
            </a:r>
            <a:r>
              <a:rPr lang="de-DE" dirty="0"/>
              <a:t> </a:t>
            </a:r>
            <a:r>
              <a:rPr lang="de-DE" dirty="0" err="1"/>
              <a:t>interpretation</a:t>
            </a:r>
            <a:endParaRPr lang="de-AT" dirty="0"/>
          </a:p>
        </p:txBody>
      </p:sp>
    </p:spTree>
    <p:extLst>
      <p:ext uri="{BB962C8B-B14F-4D97-AF65-F5344CB8AC3E}">
        <p14:creationId xmlns:p14="http://schemas.microsoft.com/office/powerpoint/2010/main" val="364972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D7BFCA64-EF9E-5CF5-814F-7FED44652B34}"/>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E2034B41-1C7C-E9ED-17D6-CE1CA411D199}"/>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el 3">
            <a:extLst>
              <a:ext uri="{FF2B5EF4-FFF2-40B4-BE49-F238E27FC236}">
                <a16:creationId xmlns:a16="http://schemas.microsoft.com/office/drawing/2014/main" id="{A6949320-9221-EFAE-8908-303826928AD2}"/>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AF949BCC-904E-9EA9-3F54-58B295661FF8}"/>
              </a:ext>
            </a:extLst>
          </p:cNvPr>
          <p:cNvSpPr>
            <a:spLocks noGrp="1"/>
          </p:cNvSpPr>
          <p:nvPr>
            <p:ph idx="1"/>
          </p:nvPr>
        </p:nvSpPr>
        <p:spPr/>
        <p:txBody>
          <a:bodyPr/>
          <a:lstStyle/>
          <a:p>
            <a:r>
              <a:rPr lang="de-DE" dirty="0"/>
              <a:t>Case 1 (RGZ 140, 303)</a:t>
            </a:r>
          </a:p>
          <a:p>
            <a:pPr lvl="1"/>
            <a:r>
              <a:rPr lang="de-DE" dirty="0"/>
              <a:t>German GmbH (</a:t>
            </a:r>
            <a:r>
              <a:rPr lang="de-DE" dirty="0" err="1"/>
              <a:t>s.r.o</a:t>
            </a:r>
            <a:r>
              <a:rPr lang="de-DE" dirty="0"/>
              <a:t>.):</a:t>
            </a:r>
          </a:p>
          <a:p>
            <a:pPr lvl="1"/>
            <a:r>
              <a:rPr lang="de-DE" dirty="0"/>
              <a:t>The </a:t>
            </a:r>
            <a:r>
              <a:rPr lang="de-DE" dirty="0" err="1"/>
              <a:t>foundation</a:t>
            </a:r>
            <a:r>
              <a:rPr lang="de-DE" dirty="0"/>
              <a:t> </a:t>
            </a:r>
            <a:r>
              <a:rPr lang="de-DE" dirty="0" err="1"/>
              <a:t>act</a:t>
            </a:r>
            <a:r>
              <a:rPr lang="de-DE" dirty="0"/>
              <a:t> </a:t>
            </a:r>
            <a:r>
              <a:rPr lang="de-DE" dirty="0" err="1"/>
              <a:t>provides</a:t>
            </a:r>
            <a:r>
              <a:rPr lang="de-DE" dirty="0"/>
              <a:t> a </a:t>
            </a:r>
            <a:r>
              <a:rPr lang="de-DE" dirty="0" err="1"/>
              <a:t>right</a:t>
            </a:r>
            <a:r>
              <a:rPr lang="de-DE" dirty="0"/>
              <a:t> </a:t>
            </a:r>
            <a:r>
              <a:rPr lang="de-DE" dirty="0" err="1"/>
              <a:t>to</a:t>
            </a:r>
            <a:r>
              <a:rPr lang="de-DE" dirty="0"/>
              <a:t> </a:t>
            </a:r>
            <a:r>
              <a:rPr lang="de-DE" dirty="0" err="1"/>
              <a:t>terminate</a:t>
            </a:r>
            <a:r>
              <a:rPr lang="de-DE" dirty="0"/>
              <a:t> </a:t>
            </a:r>
            <a:r>
              <a:rPr lang="de-DE" dirty="0" err="1"/>
              <a:t>the</a:t>
            </a:r>
            <a:r>
              <a:rPr lang="de-DE" dirty="0"/>
              <a:t> </a:t>
            </a:r>
            <a:r>
              <a:rPr lang="de-DE" dirty="0" err="1"/>
              <a:t>corporation</a:t>
            </a:r>
            <a:r>
              <a:rPr lang="de-DE" dirty="0"/>
              <a:t> </a:t>
            </a:r>
            <a:r>
              <a:rPr lang="de-DE" dirty="0" err="1"/>
              <a:t>to</a:t>
            </a:r>
            <a:r>
              <a:rPr lang="de-DE" dirty="0"/>
              <a:t> </a:t>
            </a:r>
            <a:r>
              <a:rPr lang="de-DE" dirty="0" err="1"/>
              <a:t>each</a:t>
            </a:r>
            <a:r>
              <a:rPr lang="de-DE" dirty="0"/>
              <a:t> shareholder</a:t>
            </a:r>
          </a:p>
          <a:p>
            <a:pPr lvl="1"/>
            <a:r>
              <a:rPr lang="de-DE" dirty="0"/>
              <a:t>but </a:t>
            </a:r>
            <a:r>
              <a:rPr lang="de-DE" dirty="0" err="1"/>
              <a:t>only</a:t>
            </a:r>
            <a:r>
              <a:rPr lang="de-DE" dirty="0"/>
              <a:t> after 15 </a:t>
            </a:r>
            <a:r>
              <a:rPr lang="de-DE" dirty="0" err="1"/>
              <a:t>years</a:t>
            </a:r>
            <a:endParaRPr lang="de-DE" dirty="0"/>
          </a:p>
          <a:p>
            <a:pPr lvl="1"/>
            <a:r>
              <a:rPr lang="de-DE" dirty="0" err="1"/>
              <a:t>dispute</a:t>
            </a:r>
            <a:r>
              <a:rPr lang="de-DE" dirty="0"/>
              <a:t> </a:t>
            </a:r>
            <a:r>
              <a:rPr lang="de-DE" dirty="0" err="1"/>
              <a:t>among</a:t>
            </a:r>
            <a:r>
              <a:rPr lang="de-DE" dirty="0"/>
              <a:t> </a:t>
            </a:r>
            <a:r>
              <a:rPr lang="de-DE" dirty="0" err="1"/>
              <a:t>shareholders</a:t>
            </a:r>
            <a:r>
              <a:rPr lang="de-DE" dirty="0"/>
              <a:t> </a:t>
            </a:r>
            <a:r>
              <a:rPr lang="de-DE" dirty="0" err="1"/>
              <a:t>if</a:t>
            </a:r>
            <a:r>
              <a:rPr lang="de-DE" dirty="0"/>
              <a:t> </a:t>
            </a:r>
            <a:r>
              <a:rPr lang="de-DE" dirty="0" err="1"/>
              <a:t>year</a:t>
            </a:r>
            <a:r>
              <a:rPr lang="de-DE" dirty="0"/>
              <a:t> </a:t>
            </a:r>
            <a:r>
              <a:rPr lang="de-DE" dirty="0" err="1"/>
              <a:t>has</a:t>
            </a:r>
            <a:r>
              <a:rPr lang="de-DE" dirty="0"/>
              <a:t> </a:t>
            </a:r>
            <a:r>
              <a:rPr lang="de-DE" dirty="0" err="1"/>
              <a:t>to</a:t>
            </a:r>
            <a:r>
              <a:rPr lang="de-DE" dirty="0"/>
              <a:t> </a:t>
            </a:r>
            <a:r>
              <a:rPr lang="de-DE" dirty="0" err="1"/>
              <a:t>be</a:t>
            </a:r>
            <a:r>
              <a:rPr lang="de-DE" dirty="0"/>
              <a:t> </a:t>
            </a:r>
            <a:r>
              <a:rPr lang="de-DE" dirty="0" err="1"/>
              <a:t>understood</a:t>
            </a:r>
            <a:r>
              <a:rPr lang="de-DE" dirty="0"/>
              <a:t> </a:t>
            </a:r>
            <a:r>
              <a:rPr lang="de-DE" dirty="0" err="1"/>
              <a:t>as</a:t>
            </a:r>
            <a:r>
              <a:rPr lang="de-DE" dirty="0"/>
              <a:t> </a:t>
            </a:r>
            <a:r>
              <a:rPr lang="de-DE" dirty="0" err="1"/>
              <a:t>business</a:t>
            </a:r>
            <a:r>
              <a:rPr lang="de-DE" dirty="0"/>
              <a:t> </a:t>
            </a:r>
            <a:r>
              <a:rPr lang="de-DE" dirty="0" err="1"/>
              <a:t>year</a:t>
            </a:r>
            <a:r>
              <a:rPr lang="de-DE" dirty="0"/>
              <a:t> (</a:t>
            </a:r>
            <a:r>
              <a:rPr lang="cs-CZ" dirty="0"/>
              <a:t>hospodářský</a:t>
            </a:r>
            <a:r>
              <a:rPr lang="de-DE" dirty="0"/>
              <a:t> </a:t>
            </a:r>
            <a:r>
              <a:rPr lang="de-DE" dirty="0" err="1"/>
              <a:t>rok</a:t>
            </a:r>
            <a:r>
              <a:rPr lang="de-DE" dirty="0"/>
              <a:t>, </a:t>
            </a:r>
            <a:r>
              <a:rPr lang="de-DE" dirty="0" err="1"/>
              <a:t>starting</a:t>
            </a:r>
            <a:r>
              <a:rPr lang="de-DE" dirty="0"/>
              <a:t> </a:t>
            </a:r>
            <a:r>
              <a:rPr lang="de-DE" dirty="0" err="1"/>
              <a:t>from</a:t>
            </a:r>
            <a:r>
              <a:rPr lang="de-DE" dirty="0"/>
              <a:t> </a:t>
            </a:r>
            <a:r>
              <a:rPr lang="de-DE" dirty="0" err="1"/>
              <a:t>July</a:t>
            </a:r>
            <a:r>
              <a:rPr lang="cs-CZ" dirty="0"/>
              <a:t>,</a:t>
            </a:r>
            <a:r>
              <a:rPr lang="de-DE" dirty="0"/>
              <a:t> 1</a:t>
            </a:r>
            <a:r>
              <a:rPr lang="cs-CZ" dirty="0" err="1"/>
              <a:t>th</a:t>
            </a:r>
            <a:r>
              <a:rPr lang="de-DE" dirty="0"/>
              <a:t>) </a:t>
            </a:r>
            <a:r>
              <a:rPr lang="de-DE" dirty="0" err="1"/>
              <a:t>or</a:t>
            </a:r>
            <a:r>
              <a:rPr lang="de-DE" dirty="0"/>
              <a:t> </a:t>
            </a:r>
            <a:r>
              <a:rPr lang="de-DE" dirty="0" err="1"/>
              <a:t>calender</a:t>
            </a:r>
            <a:r>
              <a:rPr lang="de-DE" dirty="0"/>
              <a:t> </a:t>
            </a:r>
            <a:r>
              <a:rPr lang="de-DE" dirty="0" err="1"/>
              <a:t>year</a:t>
            </a:r>
            <a:r>
              <a:rPr lang="de-DE" dirty="0"/>
              <a:t> (</a:t>
            </a:r>
            <a:r>
              <a:rPr lang="de-DE" dirty="0" err="1"/>
              <a:t>Kalendářní</a:t>
            </a:r>
            <a:r>
              <a:rPr lang="de-DE" dirty="0"/>
              <a:t> </a:t>
            </a:r>
            <a:r>
              <a:rPr lang="de-DE" dirty="0" err="1"/>
              <a:t>rok</a:t>
            </a:r>
            <a:r>
              <a:rPr lang="de-DE" dirty="0"/>
              <a:t>).</a:t>
            </a:r>
          </a:p>
          <a:p>
            <a:pPr lvl="1"/>
            <a:r>
              <a:rPr lang="de-DE" dirty="0" err="1"/>
              <a:t>Decision</a:t>
            </a:r>
            <a:r>
              <a:rPr lang="de-DE" dirty="0"/>
              <a:t> </a:t>
            </a:r>
            <a:r>
              <a:rPr lang="de-DE" dirty="0" err="1"/>
              <a:t>of</a:t>
            </a:r>
            <a:r>
              <a:rPr lang="de-DE" dirty="0"/>
              <a:t> </a:t>
            </a:r>
            <a:r>
              <a:rPr lang="de-DE" dirty="0" err="1"/>
              <a:t>the</a:t>
            </a:r>
            <a:r>
              <a:rPr lang="de-DE" dirty="0"/>
              <a:t> </a:t>
            </a:r>
            <a:r>
              <a:rPr lang="de-DE" dirty="0" err="1"/>
              <a:t>court</a:t>
            </a:r>
            <a:r>
              <a:rPr lang="de-DE" dirty="0"/>
              <a:t>: </a:t>
            </a:r>
            <a:r>
              <a:rPr lang="de-DE" dirty="0" err="1"/>
              <a:t>since</a:t>
            </a:r>
            <a:r>
              <a:rPr lang="de-DE" dirty="0"/>
              <a:t> </a:t>
            </a:r>
            <a:r>
              <a:rPr lang="de-DE" dirty="0" err="1"/>
              <a:t>there</a:t>
            </a:r>
            <a:r>
              <a:rPr lang="de-DE" dirty="0"/>
              <a:t> </a:t>
            </a:r>
            <a:r>
              <a:rPr lang="de-DE" dirty="0" err="1"/>
              <a:t>has</a:t>
            </a:r>
            <a:r>
              <a:rPr lang="de-DE" dirty="0"/>
              <a:t> </a:t>
            </a:r>
            <a:r>
              <a:rPr lang="de-DE" dirty="0" err="1"/>
              <a:t>been</a:t>
            </a:r>
            <a:r>
              <a:rPr lang="de-DE" dirty="0"/>
              <a:t> </a:t>
            </a:r>
            <a:r>
              <a:rPr lang="de-DE" dirty="0" err="1"/>
              <a:t>no</a:t>
            </a:r>
            <a:r>
              <a:rPr lang="de-DE" dirty="0"/>
              <a:t> </a:t>
            </a:r>
            <a:r>
              <a:rPr lang="de-DE" dirty="0" err="1"/>
              <a:t>change</a:t>
            </a:r>
            <a:r>
              <a:rPr lang="de-DE" dirty="0"/>
              <a:t> </a:t>
            </a:r>
            <a:r>
              <a:rPr lang="de-DE" dirty="0" err="1"/>
              <a:t>of</a:t>
            </a:r>
            <a:r>
              <a:rPr lang="de-DE" dirty="0"/>
              <a:t> </a:t>
            </a:r>
            <a:r>
              <a:rPr lang="de-DE" dirty="0" err="1"/>
              <a:t>shareholders</a:t>
            </a:r>
            <a:r>
              <a:rPr lang="de-DE" dirty="0"/>
              <a:t>, </a:t>
            </a:r>
            <a:r>
              <a:rPr lang="de-DE" dirty="0" err="1"/>
              <a:t>interpretation</a:t>
            </a:r>
            <a:r>
              <a:rPr lang="de-DE" dirty="0"/>
              <a:t> </a:t>
            </a:r>
            <a:r>
              <a:rPr lang="de-DE" dirty="0" err="1"/>
              <a:t>has</a:t>
            </a:r>
            <a:r>
              <a:rPr lang="de-DE" dirty="0"/>
              <a:t> </a:t>
            </a:r>
            <a:r>
              <a:rPr lang="de-DE" dirty="0" err="1"/>
              <a:t>to</a:t>
            </a:r>
            <a:r>
              <a:rPr lang="de-DE" dirty="0"/>
              <a:t> </a:t>
            </a:r>
            <a:r>
              <a:rPr lang="de-DE" dirty="0" err="1"/>
              <a:t>be</a:t>
            </a:r>
            <a:r>
              <a:rPr lang="de-DE" dirty="0"/>
              <a:t> </a:t>
            </a:r>
            <a:r>
              <a:rPr lang="de-DE" dirty="0" err="1"/>
              <a:t>based</a:t>
            </a:r>
            <a:r>
              <a:rPr lang="de-DE" dirty="0"/>
              <a:t> on </a:t>
            </a:r>
            <a:r>
              <a:rPr lang="de-DE" dirty="0" err="1"/>
              <a:t>the</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shareholders</a:t>
            </a:r>
            <a:r>
              <a:rPr lang="de-DE" dirty="0"/>
              <a:t> at </a:t>
            </a:r>
            <a:r>
              <a:rPr lang="de-DE" dirty="0" err="1"/>
              <a:t>the</a:t>
            </a:r>
            <a:r>
              <a:rPr lang="de-DE" dirty="0"/>
              <a:t> time </a:t>
            </a:r>
            <a:r>
              <a:rPr lang="de-DE" dirty="0" err="1"/>
              <a:t>of</a:t>
            </a:r>
            <a:r>
              <a:rPr lang="de-DE" dirty="0"/>
              <a:t> </a:t>
            </a:r>
            <a:r>
              <a:rPr lang="de-DE" dirty="0" err="1"/>
              <a:t>the</a:t>
            </a:r>
            <a:r>
              <a:rPr lang="de-DE" dirty="0"/>
              <a:t> </a:t>
            </a:r>
            <a:r>
              <a:rPr lang="de-DE" dirty="0" err="1"/>
              <a:t>founding</a:t>
            </a:r>
            <a:r>
              <a:rPr lang="de-DE" dirty="0"/>
              <a:t> </a:t>
            </a:r>
            <a:r>
              <a:rPr lang="de-DE" dirty="0" err="1"/>
              <a:t>act</a:t>
            </a:r>
            <a:endParaRPr lang="de-AT" dirty="0"/>
          </a:p>
        </p:txBody>
      </p:sp>
    </p:spTree>
    <p:extLst>
      <p:ext uri="{BB962C8B-B14F-4D97-AF65-F5344CB8AC3E}">
        <p14:creationId xmlns:p14="http://schemas.microsoft.com/office/powerpoint/2010/main" val="2124716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C7FBF207-3D8B-6B45-D1D6-7973F5276712}"/>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AD8F33F7-2C34-4083-7B00-26C9D175148D}"/>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el 3">
            <a:extLst>
              <a:ext uri="{FF2B5EF4-FFF2-40B4-BE49-F238E27FC236}">
                <a16:creationId xmlns:a16="http://schemas.microsoft.com/office/drawing/2014/main" id="{303FB0DA-AB87-56B1-A53B-E063E307775F}"/>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F4EE47C5-005F-F917-59BD-E296AF001298}"/>
              </a:ext>
            </a:extLst>
          </p:cNvPr>
          <p:cNvSpPr>
            <a:spLocks noGrp="1"/>
          </p:cNvSpPr>
          <p:nvPr>
            <p:ph idx="1"/>
          </p:nvPr>
        </p:nvSpPr>
        <p:spPr/>
        <p:txBody>
          <a:bodyPr/>
          <a:lstStyle/>
          <a:p>
            <a:r>
              <a:rPr lang="de-DE" dirty="0"/>
              <a:t>Case 2 (Austrian Supreme Court, 6 Ob 202/10i)</a:t>
            </a:r>
          </a:p>
          <a:p>
            <a:pPr lvl="1"/>
            <a:r>
              <a:rPr lang="de-DE" dirty="0"/>
              <a:t>Austrian GmbH</a:t>
            </a:r>
          </a:p>
          <a:p>
            <a:pPr lvl="1"/>
            <a:r>
              <a:rPr lang="de-DE" dirty="0" err="1"/>
              <a:t>According</a:t>
            </a:r>
            <a:r>
              <a:rPr lang="de-DE" dirty="0"/>
              <a:t> </a:t>
            </a:r>
            <a:r>
              <a:rPr lang="de-DE" dirty="0" err="1"/>
              <a:t>to</a:t>
            </a:r>
            <a:r>
              <a:rPr lang="de-DE" dirty="0"/>
              <a:t> </a:t>
            </a:r>
            <a:r>
              <a:rPr lang="de-DE" dirty="0" err="1"/>
              <a:t>the</a:t>
            </a:r>
            <a:r>
              <a:rPr lang="de-DE" dirty="0"/>
              <a:t> </a:t>
            </a:r>
            <a:r>
              <a:rPr lang="de-DE" dirty="0" err="1"/>
              <a:t>statutes</a:t>
            </a:r>
            <a:r>
              <a:rPr lang="de-DE" dirty="0"/>
              <a:t>, </a:t>
            </a:r>
            <a:r>
              <a:rPr lang="de-DE" dirty="0" err="1"/>
              <a:t>voting</a:t>
            </a:r>
            <a:r>
              <a:rPr lang="de-DE" dirty="0"/>
              <a:t> </a:t>
            </a:r>
            <a:r>
              <a:rPr lang="de-DE" dirty="0" err="1"/>
              <a:t>rights</a:t>
            </a:r>
            <a:r>
              <a:rPr lang="de-DE" dirty="0"/>
              <a:t> </a:t>
            </a:r>
            <a:r>
              <a:rPr lang="de-DE" dirty="0" err="1"/>
              <a:t>of</a:t>
            </a:r>
            <a:r>
              <a:rPr lang="de-DE" dirty="0"/>
              <a:t> 25 % </a:t>
            </a:r>
            <a:r>
              <a:rPr lang="de-DE" dirty="0" err="1"/>
              <a:t>should</a:t>
            </a:r>
            <a:r>
              <a:rPr lang="de-DE" dirty="0"/>
              <a:t> </a:t>
            </a:r>
            <a:r>
              <a:rPr lang="de-DE" dirty="0" err="1"/>
              <a:t>be</a:t>
            </a:r>
            <a:r>
              <a:rPr lang="de-DE" dirty="0"/>
              <a:t> </a:t>
            </a:r>
            <a:r>
              <a:rPr lang="de-DE" dirty="0" err="1"/>
              <a:t>transferred</a:t>
            </a:r>
            <a:r>
              <a:rPr lang="de-DE" dirty="0"/>
              <a:t> </a:t>
            </a:r>
            <a:r>
              <a:rPr lang="de-DE" dirty="0" err="1"/>
              <a:t>from</a:t>
            </a:r>
            <a:r>
              <a:rPr lang="de-DE" dirty="0"/>
              <a:t> </a:t>
            </a:r>
            <a:r>
              <a:rPr lang="de-DE" dirty="0" err="1"/>
              <a:t>one</a:t>
            </a:r>
            <a:r>
              <a:rPr lang="de-DE" dirty="0"/>
              <a:t> shareholder </a:t>
            </a:r>
            <a:r>
              <a:rPr lang="de-DE" dirty="0" err="1"/>
              <a:t>to</a:t>
            </a:r>
            <a:r>
              <a:rPr lang="de-DE" dirty="0"/>
              <a:t> </a:t>
            </a:r>
            <a:r>
              <a:rPr lang="de-DE" dirty="0" err="1"/>
              <a:t>his</a:t>
            </a:r>
            <a:r>
              <a:rPr lang="de-DE" dirty="0"/>
              <a:t> </a:t>
            </a:r>
            <a:r>
              <a:rPr lang="de-DE" dirty="0" err="1"/>
              <a:t>successor</a:t>
            </a:r>
            <a:r>
              <a:rPr lang="de-DE" dirty="0"/>
              <a:t> at a date </a:t>
            </a:r>
            <a:r>
              <a:rPr lang="de-DE" dirty="0" err="1"/>
              <a:t>given</a:t>
            </a:r>
            <a:endParaRPr lang="de-DE" dirty="0"/>
          </a:p>
          <a:p>
            <a:pPr lvl="1"/>
            <a:r>
              <a:rPr lang="de-DE" dirty="0" err="1"/>
              <a:t>dispute</a:t>
            </a:r>
            <a:r>
              <a:rPr lang="de-DE" dirty="0"/>
              <a:t> </a:t>
            </a:r>
            <a:r>
              <a:rPr lang="de-DE" dirty="0" err="1"/>
              <a:t>among</a:t>
            </a:r>
            <a:r>
              <a:rPr lang="de-DE" dirty="0"/>
              <a:t> </a:t>
            </a:r>
            <a:r>
              <a:rPr lang="de-DE" dirty="0" err="1"/>
              <a:t>shareholders</a:t>
            </a:r>
            <a:r>
              <a:rPr lang="de-DE" dirty="0"/>
              <a:t> </a:t>
            </a:r>
            <a:r>
              <a:rPr lang="de-DE" dirty="0" err="1"/>
              <a:t>about</a:t>
            </a:r>
            <a:r>
              <a:rPr lang="de-DE" dirty="0"/>
              <a:t> </a:t>
            </a:r>
            <a:r>
              <a:rPr lang="de-DE" dirty="0" err="1"/>
              <a:t>the</a:t>
            </a:r>
            <a:r>
              <a:rPr lang="de-DE" dirty="0"/>
              <a:t> </a:t>
            </a:r>
            <a:r>
              <a:rPr lang="de-DE" dirty="0" err="1"/>
              <a:t>interpretation</a:t>
            </a:r>
            <a:r>
              <a:rPr lang="de-DE" dirty="0"/>
              <a:t> </a:t>
            </a:r>
            <a:r>
              <a:rPr lang="de-DE" dirty="0" err="1"/>
              <a:t>of</a:t>
            </a:r>
            <a:r>
              <a:rPr lang="de-DE" dirty="0"/>
              <a:t> </a:t>
            </a:r>
            <a:r>
              <a:rPr lang="de-DE" dirty="0" err="1"/>
              <a:t>this</a:t>
            </a:r>
            <a:r>
              <a:rPr lang="de-DE" dirty="0"/>
              <a:t> </a:t>
            </a:r>
            <a:r>
              <a:rPr lang="de-DE" dirty="0" err="1"/>
              <a:t>clause</a:t>
            </a:r>
            <a:endParaRPr lang="de-DE" dirty="0"/>
          </a:p>
          <a:p>
            <a:pPr lvl="1"/>
            <a:r>
              <a:rPr lang="de-DE" dirty="0" err="1"/>
              <a:t>Decision</a:t>
            </a:r>
            <a:r>
              <a:rPr lang="de-DE" dirty="0"/>
              <a:t> </a:t>
            </a:r>
            <a:r>
              <a:rPr lang="de-DE" dirty="0" err="1"/>
              <a:t>of</a:t>
            </a:r>
            <a:r>
              <a:rPr lang="de-DE" dirty="0"/>
              <a:t> </a:t>
            </a:r>
            <a:r>
              <a:rPr lang="de-DE" dirty="0" err="1"/>
              <a:t>the</a:t>
            </a:r>
            <a:r>
              <a:rPr lang="de-DE" dirty="0"/>
              <a:t> Court: </a:t>
            </a:r>
            <a:r>
              <a:rPr lang="de-DE" dirty="0" err="1"/>
              <a:t>actual</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shareholders</a:t>
            </a:r>
            <a:r>
              <a:rPr lang="de-DE" dirty="0"/>
              <a:t> </a:t>
            </a:r>
            <a:r>
              <a:rPr lang="de-DE" dirty="0" err="1"/>
              <a:t>is</a:t>
            </a:r>
            <a:r>
              <a:rPr lang="de-DE" dirty="0"/>
              <a:t> not relevant </a:t>
            </a:r>
            <a:r>
              <a:rPr lang="de-DE" dirty="0" err="1"/>
              <a:t>even</a:t>
            </a:r>
            <a:r>
              <a:rPr lang="de-DE" dirty="0"/>
              <a:t> </a:t>
            </a:r>
            <a:r>
              <a:rPr lang="de-DE" dirty="0" err="1"/>
              <a:t>if</a:t>
            </a:r>
            <a:r>
              <a:rPr lang="de-DE" dirty="0"/>
              <a:t> </a:t>
            </a:r>
            <a:r>
              <a:rPr lang="de-DE" dirty="0" err="1"/>
              <a:t>there</a:t>
            </a:r>
            <a:r>
              <a:rPr lang="de-DE" dirty="0"/>
              <a:t> </a:t>
            </a:r>
            <a:r>
              <a:rPr lang="de-DE" dirty="0" err="1"/>
              <a:t>has</a:t>
            </a:r>
            <a:r>
              <a:rPr lang="de-DE" dirty="0"/>
              <a:t> </a:t>
            </a:r>
            <a:r>
              <a:rPr lang="de-DE" dirty="0" err="1"/>
              <a:t>been</a:t>
            </a:r>
            <a:r>
              <a:rPr lang="de-DE" dirty="0"/>
              <a:t> </a:t>
            </a:r>
            <a:r>
              <a:rPr lang="de-DE" dirty="0" err="1"/>
              <a:t>no</a:t>
            </a:r>
            <a:r>
              <a:rPr lang="de-DE" dirty="0"/>
              <a:t> </a:t>
            </a:r>
            <a:r>
              <a:rPr lang="de-DE" dirty="0" err="1"/>
              <a:t>change</a:t>
            </a:r>
            <a:r>
              <a:rPr lang="de-DE" dirty="0"/>
              <a:t> </a:t>
            </a:r>
            <a:r>
              <a:rPr lang="de-DE" dirty="0" err="1"/>
              <a:t>of</a:t>
            </a:r>
            <a:r>
              <a:rPr lang="de-DE" dirty="0"/>
              <a:t> </a:t>
            </a:r>
            <a:r>
              <a:rPr lang="de-DE" dirty="0" err="1"/>
              <a:t>shareholders</a:t>
            </a:r>
            <a:endParaRPr lang="de-DE" dirty="0"/>
          </a:p>
        </p:txBody>
      </p:sp>
    </p:spTree>
    <p:extLst>
      <p:ext uri="{BB962C8B-B14F-4D97-AF65-F5344CB8AC3E}">
        <p14:creationId xmlns:p14="http://schemas.microsoft.com/office/powerpoint/2010/main" val="374660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61A0B661-9A03-4CBA-A52C-27EAC9808959}"/>
              </a:ext>
            </a:extLst>
          </p:cNvPr>
          <p:cNvSpPr>
            <a:spLocks noGrp="1"/>
          </p:cNvSpPr>
          <p:nvPr>
            <p:ph type="ftr" sz="quarter" idx="10"/>
          </p:nvPr>
        </p:nvSpPr>
        <p:spPr/>
        <p:txBody>
          <a:bodyPr/>
          <a:lstStyle/>
          <a:p>
            <a:r>
              <a:rPr lang="en-GB" noProof="0" dirty="0"/>
              <a:t>Prof. Dr. Martin Schauer, Masaryk University Brno</a:t>
            </a:r>
          </a:p>
        </p:txBody>
      </p:sp>
      <p:sp>
        <p:nvSpPr>
          <p:cNvPr id="3" name="Foliennummernplatzhalter 2">
            <a:extLst>
              <a:ext uri="{FF2B5EF4-FFF2-40B4-BE49-F238E27FC236}">
                <a16:creationId xmlns:a16="http://schemas.microsoft.com/office/drawing/2014/main" id="{65168ED3-D4C9-4204-DCCD-168402C9126E}"/>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el 3">
            <a:extLst>
              <a:ext uri="{FF2B5EF4-FFF2-40B4-BE49-F238E27FC236}">
                <a16:creationId xmlns:a16="http://schemas.microsoft.com/office/drawing/2014/main" id="{99274C41-55D3-8DE1-941C-ED4920555B27}"/>
              </a:ext>
            </a:extLst>
          </p:cNvPr>
          <p:cNvSpPr>
            <a:spLocks noGrp="1"/>
          </p:cNvSpPr>
          <p:nvPr>
            <p:ph type="title"/>
          </p:nvPr>
        </p:nvSpPr>
        <p:spPr/>
        <p:txBody>
          <a:bodyPr/>
          <a:lstStyle/>
          <a:p>
            <a:r>
              <a:rPr lang="de-DE" dirty="0"/>
              <a:t>Survey </a:t>
            </a:r>
            <a:r>
              <a:rPr lang="de-DE" dirty="0" err="1"/>
              <a:t>of</a:t>
            </a:r>
            <a:r>
              <a:rPr lang="de-DE" dirty="0"/>
              <a:t> Contents</a:t>
            </a:r>
            <a:endParaRPr lang="de-AT" dirty="0"/>
          </a:p>
        </p:txBody>
      </p:sp>
      <p:sp>
        <p:nvSpPr>
          <p:cNvPr id="5" name="Inhaltsplatzhalter 4">
            <a:extLst>
              <a:ext uri="{FF2B5EF4-FFF2-40B4-BE49-F238E27FC236}">
                <a16:creationId xmlns:a16="http://schemas.microsoft.com/office/drawing/2014/main" id="{DBDA78E1-856C-444D-467B-02DE7851E309}"/>
              </a:ext>
            </a:extLst>
          </p:cNvPr>
          <p:cNvSpPr>
            <a:spLocks noGrp="1"/>
          </p:cNvSpPr>
          <p:nvPr>
            <p:ph idx="1"/>
          </p:nvPr>
        </p:nvSpPr>
        <p:spPr/>
        <p:txBody>
          <a:bodyPr/>
          <a:lstStyle/>
          <a:p>
            <a:pPr marL="643500" indent="-571500">
              <a:buAutoNum type="romanUcPeriod"/>
            </a:pPr>
            <a:r>
              <a:rPr lang="de-DE" dirty="0"/>
              <a:t>Interpretation in </a:t>
            </a:r>
            <a:r>
              <a:rPr lang="de-DE" dirty="0" err="1"/>
              <a:t>general</a:t>
            </a:r>
            <a:endParaRPr lang="de-DE" dirty="0"/>
          </a:p>
          <a:p>
            <a:pPr marL="643500" indent="-571500">
              <a:buAutoNum type="romanUcPeriod"/>
            </a:pPr>
            <a:r>
              <a:rPr lang="de-DE" dirty="0"/>
              <a:t>Interpretation </a:t>
            </a:r>
            <a:r>
              <a:rPr lang="de-DE" dirty="0" err="1"/>
              <a:t>of</a:t>
            </a:r>
            <a:r>
              <a:rPr lang="de-DE" dirty="0"/>
              <a:t> </a:t>
            </a:r>
            <a:r>
              <a:rPr lang="de-DE" dirty="0" err="1"/>
              <a:t>foundation</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DE" dirty="0"/>
          </a:p>
          <a:p>
            <a:pPr marL="643500" indent="-571500">
              <a:buAutoNum type="romanUcPeriod"/>
            </a:pPr>
            <a:r>
              <a:rPr lang="de-DE" dirty="0"/>
              <a:t>Interpretation </a:t>
            </a:r>
            <a:r>
              <a:rPr lang="de-DE" dirty="0" err="1"/>
              <a:t>of</a:t>
            </a:r>
            <a:r>
              <a:rPr lang="de-DE" dirty="0"/>
              <a:t> </a:t>
            </a:r>
            <a:r>
              <a:rPr lang="de-DE" dirty="0" err="1"/>
              <a:t>foundation</a:t>
            </a:r>
            <a:r>
              <a:rPr lang="de-DE" dirty="0"/>
              <a:t> </a:t>
            </a:r>
            <a:r>
              <a:rPr lang="de-DE" dirty="0" err="1"/>
              <a:t>deeds</a:t>
            </a:r>
            <a:r>
              <a:rPr lang="de-DE" dirty="0"/>
              <a:t> and wills</a:t>
            </a:r>
            <a:endParaRPr lang="de-AT" dirty="0"/>
          </a:p>
        </p:txBody>
      </p:sp>
    </p:spTree>
    <p:extLst>
      <p:ext uri="{BB962C8B-B14F-4D97-AF65-F5344CB8AC3E}">
        <p14:creationId xmlns:p14="http://schemas.microsoft.com/office/powerpoint/2010/main" val="1915698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69CBBAC9-9CA0-56A5-22DF-DE6D0CFB2AC0}"/>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71B41E0B-02BD-DC5A-CB89-D28A043E2EB9}"/>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el 3">
            <a:extLst>
              <a:ext uri="{FF2B5EF4-FFF2-40B4-BE49-F238E27FC236}">
                <a16:creationId xmlns:a16="http://schemas.microsoft.com/office/drawing/2014/main" id="{7B17F4B6-1A52-63C7-B4F9-A0F930B17904}"/>
              </a:ext>
            </a:extLst>
          </p:cNvPr>
          <p:cNvSpPr>
            <a:spLocks noGrp="1"/>
          </p:cNvSpPr>
          <p:nvPr>
            <p:ph type="title"/>
          </p:nvPr>
        </p:nvSpPr>
        <p:spPr/>
        <p:txBody>
          <a:bodyPr/>
          <a:lstStyle/>
          <a:p>
            <a:r>
              <a:rPr lang="de-DE" dirty="0"/>
              <a:t>II. </a:t>
            </a:r>
            <a:r>
              <a:rPr lang="de-DE" dirty="0" err="1"/>
              <a:t>Founding</a:t>
            </a:r>
            <a:r>
              <a:rPr lang="de-DE" dirty="0"/>
              <a:t> </a:t>
            </a:r>
            <a:r>
              <a:rPr lang="de-DE" dirty="0" err="1"/>
              <a:t>acts</a:t>
            </a:r>
            <a:r>
              <a:rPr lang="de-DE" dirty="0"/>
              <a:t> </a:t>
            </a:r>
            <a:r>
              <a:rPr lang="de-DE" dirty="0" err="1"/>
              <a:t>of</a:t>
            </a:r>
            <a:r>
              <a:rPr lang="de-DE" dirty="0"/>
              <a:t> </a:t>
            </a:r>
            <a:r>
              <a:rPr lang="de-DE" dirty="0" err="1"/>
              <a:t>business</a:t>
            </a:r>
            <a:r>
              <a:rPr lang="de-DE" dirty="0"/>
              <a:t> </a:t>
            </a:r>
            <a:r>
              <a:rPr lang="de-DE" dirty="0" err="1"/>
              <a:t>corporations</a:t>
            </a:r>
            <a:endParaRPr lang="de-AT" dirty="0"/>
          </a:p>
        </p:txBody>
      </p:sp>
      <p:sp>
        <p:nvSpPr>
          <p:cNvPr id="5" name="Inhaltsplatzhalter 4">
            <a:extLst>
              <a:ext uri="{FF2B5EF4-FFF2-40B4-BE49-F238E27FC236}">
                <a16:creationId xmlns:a16="http://schemas.microsoft.com/office/drawing/2014/main" id="{24E218D9-78BB-8B56-9FD8-66FB76AFCE6B}"/>
              </a:ext>
            </a:extLst>
          </p:cNvPr>
          <p:cNvSpPr>
            <a:spLocks noGrp="1"/>
          </p:cNvSpPr>
          <p:nvPr>
            <p:ph idx="1"/>
          </p:nvPr>
        </p:nvSpPr>
        <p:spPr/>
        <p:txBody>
          <a:bodyPr/>
          <a:lstStyle/>
          <a:p>
            <a:r>
              <a:rPr lang="de-DE" dirty="0"/>
              <a:t>Case 3 (</a:t>
            </a:r>
            <a:r>
              <a:rPr lang="de-DE" dirty="0" err="1"/>
              <a:t>based</a:t>
            </a:r>
            <a:r>
              <a:rPr lang="de-DE" dirty="0"/>
              <a:t> on U. </a:t>
            </a:r>
            <a:r>
              <a:rPr lang="de-DE" dirty="0" err="1"/>
              <a:t>Torggler</a:t>
            </a:r>
            <a:r>
              <a:rPr lang="de-DE" dirty="0"/>
              <a:t>)</a:t>
            </a:r>
          </a:p>
          <a:p>
            <a:pPr lvl="1"/>
            <a:r>
              <a:rPr lang="de-DE" dirty="0"/>
              <a:t>Joint stock </a:t>
            </a:r>
            <a:r>
              <a:rPr lang="de-DE" dirty="0" err="1"/>
              <a:t>company</a:t>
            </a:r>
            <a:r>
              <a:rPr lang="de-DE" dirty="0"/>
              <a:t> </a:t>
            </a:r>
            <a:r>
              <a:rPr lang="de-DE" dirty="0" err="1"/>
              <a:t>listed</a:t>
            </a:r>
            <a:r>
              <a:rPr lang="de-DE" dirty="0"/>
              <a:t> on stock </a:t>
            </a:r>
            <a:r>
              <a:rPr lang="de-DE" dirty="0" err="1"/>
              <a:t>exchange</a:t>
            </a:r>
            <a:endParaRPr lang="de-DE" dirty="0"/>
          </a:p>
          <a:p>
            <a:pPr lvl="1"/>
            <a:r>
              <a:rPr lang="de-DE" dirty="0"/>
              <a:t>in </a:t>
            </a:r>
            <a:r>
              <a:rPr lang="de-DE" dirty="0" err="1"/>
              <a:t>the</a:t>
            </a:r>
            <a:r>
              <a:rPr lang="de-DE" dirty="0"/>
              <a:t> </a:t>
            </a:r>
            <a:r>
              <a:rPr lang="de-DE" dirty="0" err="1"/>
              <a:t>statutes</a:t>
            </a:r>
            <a:r>
              <a:rPr lang="de-DE" dirty="0"/>
              <a:t> </a:t>
            </a:r>
            <a:r>
              <a:rPr lang="de-DE" dirty="0" err="1"/>
              <a:t>it</a:t>
            </a:r>
            <a:r>
              <a:rPr lang="de-DE" dirty="0"/>
              <a:t> </a:t>
            </a:r>
            <a:r>
              <a:rPr lang="de-DE" dirty="0" err="1"/>
              <a:t>is</a:t>
            </a:r>
            <a:r>
              <a:rPr lang="de-DE" dirty="0"/>
              <a:t> </a:t>
            </a:r>
            <a:r>
              <a:rPr lang="de-DE" dirty="0" err="1"/>
              <a:t>laid</a:t>
            </a:r>
            <a:r>
              <a:rPr lang="de-DE" dirty="0"/>
              <a:t> down </a:t>
            </a:r>
            <a:r>
              <a:rPr lang="de-DE" dirty="0" err="1"/>
              <a:t>that</a:t>
            </a:r>
            <a:r>
              <a:rPr lang="de-DE" dirty="0"/>
              <a:t> </a:t>
            </a:r>
            <a:r>
              <a:rPr lang="de-DE" dirty="0" err="1"/>
              <a:t>investments</a:t>
            </a:r>
            <a:r>
              <a:rPr lang="de-DE" dirty="0"/>
              <a:t> </a:t>
            </a:r>
            <a:r>
              <a:rPr lang="de-DE" dirty="0" err="1"/>
              <a:t>above</a:t>
            </a:r>
            <a:r>
              <a:rPr lang="de-DE" dirty="0"/>
              <a:t> 1 </a:t>
            </a:r>
            <a:r>
              <a:rPr lang="de-DE" dirty="0" err="1"/>
              <a:t>million</a:t>
            </a:r>
            <a:r>
              <a:rPr lang="de-DE" dirty="0"/>
              <a:t> Euro </a:t>
            </a:r>
            <a:r>
              <a:rPr lang="de-DE" dirty="0" err="1"/>
              <a:t>require</a:t>
            </a:r>
            <a:r>
              <a:rPr lang="de-DE" dirty="0"/>
              <a:t> </a:t>
            </a:r>
            <a:r>
              <a:rPr lang="de-DE" dirty="0" err="1"/>
              <a:t>approval</a:t>
            </a:r>
            <a:r>
              <a:rPr lang="de-DE" dirty="0"/>
              <a:t> </a:t>
            </a:r>
            <a:r>
              <a:rPr lang="de-DE" dirty="0" err="1"/>
              <a:t>by</a:t>
            </a:r>
            <a:r>
              <a:rPr lang="de-DE" dirty="0"/>
              <a:t> </a:t>
            </a:r>
            <a:r>
              <a:rPr lang="de-DE" dirty="0" err="1"/>
              <a:t>the</a:t>
            </a:r>
            <a:r>
              <a:rPr lang="de-DE" dirty="0"/>
              <a:t> </a:t>
            </a:r>
            <a:r>
              <a:rPr lang="de-DE" dirty="0" err="1"/>
              <a:t>supervisory</a:t>
            </a:r>
            <a:r>
              <a:rPr lang="de-DE" dirty="0"/>
              <a:t> </a:t>
            </a:r>
            <a:r>
              <a:rPr lang="de-DE" dirty="0" err="1"/>
              <a:t>board</a:t>
            </a:r>
            <a:endParaRPr lang="de-DE" dirty="0"/>
          </a:p>
          <a:p>
            <a:pPr lvl="1"/>
            <a:r>
              <a:rPr lang="de-DE" dirty="0" err="1"/>
              <a:t>dispute</a:t>
            </a:r>
            <a:r>
              <a:rPr lang="de-DE" dirty="0"/>
              <a:t> on </a:t>
            </a:r>
            <a:r>
              <a:rPr lang="de-DE" dirty="0" err="1"/>
              <a:t>whether</a:t>
            </a:r>
            <a:r>
              <a:rPr lang="de-DE" dirty="0"/>
              <a:t> 1 </a:t>
            </a:r>
            <a:r>
              <a:rPr lang="de-DE" dirty="0" err="1"/>
              <a:t>million</a:t>
            </a:r>
            <a:r>
              <a:rPr lang="de-DE" dirty="0"/>
              <a:t> Euro </a:t>
            </a:r>
            <a:r>
              <a:rPr lang="de-DE" dirty="0" err="1"/>
              <a:t>is</a:t>
            </a:r>
            <a:r>
              <a:rPr lang="de-DE" dirty="0"/>
              <a:t> </a:t>
            </a:r>
            <a:r>
              <a:rPr lang="de-DE" dirty="0" err="1"/>
              <a:t>to</a:t>
            </a:r>
            <a:r>
              <a:rPr lang="de-DE" dirty="0"/>
              <a:t> </a:t>
            </a:r>
            <a:r>
              <a:rPr lang="de-DE" dirty="0" err="1"/>
              <a:t>be</a:t>
            </a:r>
            <a:r>
              <a:rPr lang="de-DE" dirty="0"/>
              <a:t> </a:t>
            </a:r>
            <a:r>
              <a:rPr lang="de-DE" dirty="0" err="1"/>
              <a:t>understood</a:t>
            </a:r>
            <a:r>
              <a:rPr lang="de-DE" dirty="0"/>
              <a:t> </a:t>
            </a:r>
            <a:r>
              <a:rPr lang="de-DE" dirty="0" err="1"/>
              <a:t>including</a:t>
            </a:r>
            <a:r>
              <a:rPr lang="de-DE" dirty="0"/>
              <a:t> </a:t>
            </a:r>
            <a:r>
              <a:rPr lang="de-DE" dirty="0" err="1"/>
              <a:t>or</a:t>
            </a:r>
            <a:r>
              <a:rPr lang="de-DE" dirty="0"/>
              <a:t> </a:t>
            </a:r>
            <a:r>
              <a:rPr lang="de-DE" dirty="0" err="1"/>
              <a:t>excluding</a:t>
            </a:r>
            <a:r>
              <a:rPr lang="de-DE" dirty="0"/>
              <a:t> VAT (</a:t>
            </a:r>
            <a:r>
              <a:rPr lang="de-DE" dirty="0" err="1"/>
              <a:t>Daň</a:t>
            </a:r>
            <a:r>
              <a:rPr lang="de-DE" dirty="0"/>
              <a:t> z </a:t>
            </a:r>
            <a:r>
              <a:rPr lang="de-DE" dirty="0" err="1"/>
              <a:t>přidané</a:t>
            </a:r>
            <a:r>
              <a:rPr lang="de-DE" dirty="0"/>
              <a:t> </a:t>
            </a:r>
            <a:r>
              <a:rPr lang="de-DE" dirty="0" err="1"/>
              <a:t>hodnoty</a:t>
            </a:r>
            <a:r>
              <a:rPr lang="de-DE" dirty="0"/>
              <a:t>)</a:t>
            </a:r>
          </a:p>
          <a:p>
            <a:pPr lvl="1"/>
            <a:r>
              <a:rPr lang="de-DE" dirty="0" err="1"/>
              <a:t>third</a:t>
            </a:r>
            <a:r>
              <a:rPr lang="de-DE" dirty="0"/>
              <a:t> </a:t>
            </a:r>
            <a:r>
              <a:rPr lang="de-DE" dirty="0" err="1"/>
              <a:t>party</a:t>
            </a:r>
            <a:r>
              <a:rPr lang="de-DE" dirty="0"/>
              <a:t> (e.g. </a:t>
            </a:r>
            <a:r>
              <a:rPr lang="de-DE" dirty="0" err="1"/>
              <a:t>someone</a:t>
            </a:r>
            <a:r>
              <a:rPr lang="de-DE" dirty="0"/>
              <a:t> </a:t>
            </a:r>
            <a:r>
              <a:rPr lang="de-DE" dirty="0" err="1"/>
              <a:t>acquring</a:t>
            </a:r>
            <a:r>
              <a:rPr lang="de-DE" dirty="0"/>
              <a:t> </a:t>
            </a:r>
            <a:r>
              <a:rPr lang="de-DE" dirty="0" err="1"/>
              <a:t>shares</a:t>
            </a:r>
            <a:r>
              <a:rPr lang="de-DE" dirty="0"/>
              <a:t> at stock </a:t>
            </a:r>
            <a:r>
              <a:rPr lang="de-DE" dirty="0" err="1"/>
              <a:t>exchange</a:t>
            </a:r>
            <a:r>
              <a:rPr lang="de-DE" dirty="0"/>
              <a:t>) </a:t>
            </a:r>
            <a:r>
              <a:rPr lang="de-DE" dirty="0" err="1"/>
              <a:t>would</a:t>
            </a:r>
            <a:r>
              <a:rPr lang="de-DE" dirty="0"/>
              <a:t> </a:t>
            </a:r>
            <a:r>
              <a:rPr lang="de-DE" dirty="0" err="1"/>
              <a:t>understand</a:t>
            </a:r>
            <a:r>
              <a:rPr lang="de-DE" dirty="0"/>
              <a:t> 1 </a:t>
            </a:r>
            <a:r>
              <a:rPr lang="de-DE" dirty="0" err="1"/>
              <a:t>million</a:t>
            </a:r>
            <a:r>
              <a:rPr lang="de-DE" dirty="0"/>
              <a:t> </a:t>
            </a:r>
            <a:r>
              <a:rPr lang="de-DE" dirty="0" err="1"/>
              <a:t>excluding</a:t>
            </a:r>
            <a:r>
              <a:rPr lang="de-DE" dirty="0"/>
              <a:t> VAT </a:t>
            </a:r>
            <a:r>
              <a:rPr lang="de-DE" dirty="0" err="1"/>
              <a:t>because</a:t>
            </a:r>
            <a:r>
              <a:rPr lang="de-DE" dirty="0"/>
              <a:t> VAT </a:t>
            </a:r>
            <a:r>
              <a:rPr lang="de-DE" dirty="0" err="1"/>
              <a:t>is</a:t>
            </a:r>
            <a:r>
              <a:rPr lang="de-DE" dirty="0"/>
              <a:t> </a:t>
            </a:r>
            <a:r>
              <a:rPr lang="de-DE" dirty="0" err="1"/>
              <a:t>deductable</a:t>
            </a:r>
            <a:r>
              <a:rPr lang="de-DE" dirty="0"/>
              <a:t> and </a:t>
            </a:r>
            <a:r>
              <a:rPr lang="de-DE" dirty="0" err="1"/>
              <a:t>does</a:t>
            </a:r>
            <a:r>
              <a:rPr lang="de-DE" dirty="0"/>
              <a:t> not </a:t>
            </a:r>
            <a:r>
              <a:rPr lang="de-DE" dirty="0" err="1"/>
              <a:t>affect</a:t>
            </a:r>
            <a:r>
              <a:rPr lang="de-DE" dirty="0"/>
              <a:t> </a:t>
            </a:r>
            <a:r>
              <a:rPr lang="de-DE" dirty="0" err="1"/>
              <a:t>the</a:t>
            </a:r>
            <a:r>
              <a:rPr lang="de-DE" dirty="0"/>
              <a:t> </a:t>
            </a:r>
            <a:r>
              <a:rPr lang="de-DE" dirty="0" err="1"/>
              <a:t>corporation</a:t>
            </a:r>
            <a:endParaRPr lang="de-DE" dirty="0"/>
          </a:p>
          <a:p>
            <a:pPr lvl="1"/>
            <a:r>
              <a:rPr lang="de-DE" dirty="0" err="1"/>
              <a:t>objective</a:t>
            </a:r>
            <a:r>
              <a:rPr lang="de-DE" dirty="0"/>
              <a:t> </a:t>
            </a:r>
            <a:r>
              <a:rPr lang="de-DE" dirty="0" err="1"/>
              <a:t>interpretation</a:t>
            </a:r>
            <a:r>
              <a:rPr lang="de-DE" dirty="0"/>
              <a:t> </a:t>
            </a:r>
            <a:r>
              <a:rPr lang="de-DE" dirty="0" err="1"/>
              <a:t>prevails</a:t>
            </a:r>
            <a:r>
              <a:rPr lang="de-DE" dirty="0"/>
              <a:t> </a:t>
            </a:r>
            <a:r>
              <a:rPr lang="de-DE" dirty="0" err="1"/>
              <a:t>even</a:t>
            </a:r>
            <a:r>
              <a:rPr lang="de-DE" dirty="0"/>
              <a:t> </a:t>
            </a:r>
            <a:r>
              <a:rPr lang="de-DE" dirty="0" err="1"/>
              <a:t>if</a:t>
            </a:r>
            <a:r>
              <a:rPr lang="de-DE" dirty="0"/>
              <a:t> </a:t>
            </a:r>
            <a:r>
              <a:rPr lang="de-DE" dirty="0" err="1"/>
              <a:t>the</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founders</a:t>
            </a:r>
            <a:r>
              <a:rPr lang="de-DE" dirty="0"/>
              <a:t> </a:t>
            </a:r>
            <a:r>
              <a:rPr lang="de-DE" dirty="0" err="1"/>
              <a:t>would</a:t>
            </a:r>
            <a:r>
              <a:rPr lang="de-DE" dirty="0"/>
              <a:t> </a:t>
            </a:r>
            <a:r>
              <a:rPr lang="de-DE" dirty="0" err="1"/>
              <a:t>have</a:t>
            </a:r>
            <a:r>
              <a:rPr lang="de-DE" dirty="0"/>
              <a:t> </a:t>
            </a:r>
            <a:r>
              <a:rPr lang="de-DE" dirty="0" err="1"/>
              <a:t>been</a:t>
            </a:r>
            <a:r>
              <a:rPr lang="de-DE" dirty="0"/>
              <a:t> different</a:t>
            </a:r>
            <a:endParaRPr lang="de-AT" dirty="0"/>
          </a:p>
        </p:txBody>
      </p:sp>
    </p:spTree>
    <p:extLst>
      <p:ext uri="{BB962C8B-B14F-4D97-AF65-F5344CB8AC3E}">
        <p14:creationId xmlns:p14="http://schemas.microsoft.com/office/powerpoint/2010/main" val="2480245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BE111331-5605-79C2-29FB-8D4674D5257D}"/>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FB4106A7-45DE-7DB9-E706-F4006F89899D}"/>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el 3">
            <a:extLst>
              <a:ext uri="{FF2B5EF4-FFF2-40B4-BE49-F238E27FC236}">
                <a16:creationId xmlns:a16="http://schemas.microsoft.com/office/drawing/2014/main" id="{C7520CE3-B087-E23D-6EAE-358F64BA890C}"/>
              </a:ext>
            </a:extLst>
          </p:cNvPr>
          <p:cNvSpPr>
            <a:spLocks noGrp="1"/>
          </p:cNvSpPr>
          <p:nvPr>
            <p:ph type="title"/>
          </p:nvPr>
        </p:nvSpPr>
        <p:spPr/>
        <p:txBody>
          <a:bodyPr/>
          <a:lstStyle/>
          <a:p>
            <a:r>
              <a:rPr lang="de-DE" dirty="0"/>
              <a:t>III. </a:t>
            </a:r>
            <a:r>
              <a:rPr lang="de-DE" dirty="0" err="1"/>
              <a:t>Foundation</a:t>
            </a:r>
            <a:r>
              <a:rPr lang="de-DE" dirty="0"/>
              <a:t> </a:t>
            </a:r>
            <a:r>
              <a:rPr lang="de-DE" dirty="0" err="1"/>
              <a:t>deeds</a:t>
            </a:r>
            <a:r>
              <a:rPr lang="de-DE" dirty="0"/>
              <a:t> and wills</a:t>
            </a:r>
            <a:endParaRPr lang="de-AT" dirty="0"/>
          </a:p>
        </p:txBody>
      </p:sp>
      <p:sp>
        <p:nvSpPr>
          <p:cNvPr id="5" name="Inhaltsplatzhalter 4">
            <a:extLst>
              <a:ext uri="{FF2B5EF4-FFF2-40B4-BE49-F238E27FC236}">
                <a16:creationId xmlns:a16="http://schemas.microsoft.com/office/drawing/2014/main" id="{74C50CCE-FD80-7AD1-6EE5-7EC173EB6C5D}"/>
              </a:ext>
            </a:extLst>
          </p:cNvPr>
          <p:cNvSpPr>
            <a:spLocks noGrp="1"/>
          </p:cNvSpPr>
          <p:nvPr>
            <p:ph idx="1"/>
          </p:nvPr>
        </p:nvSpPr>
        <p:spPr/>
        <p:txBody>
          <a:bodyPr/>
          <a:lstStyle/>
          <a:p>
            <a:r>
              <a:rPr lang="de-DE" dirty="0" err="1"/>
              <a:t>Foundation</a:t>
            </a:r>
            <a:r>
              <a:rPr lang="de-DE" dirty="0"/>
              <a:t> </a:t>
            </a:r>
            <a:r>
              <a:rPr lang="de-DE" dirty="0" err="1"/>
              <a:t>deeds</a:t>
            </a:r>
            <a:r>
              <a:rPr lang="de-DE" dirty="0"/>
              <a:t> </a:t>
            </a:r>
            <a:r>
              <a:rPr lang="de-DE" dirty="0" err="1"/>
              <a:t>and</a:t>
            </a:r>
            <a:r>
              <a:rPr lang="de-DE" dirty="0"/>
              <a:t> </a:t>
            </a:r>
            <a:r>
              <a:rPr lang="de-DE" dirty="0" err="1"/>
              <a:t>wills</a:t>
            </a:r>
            <a:r>
              <a:rPr lang="de-DE" dirty="0"/>
              <a:t> </a:t>
            </a:r>
            <a:r>
              <a:rPr lang="de-DE" dirty="0" err="1"/>
              <a:t>have</a:t>
            </a:r>
            <a:r>
              <a:rPr lang="de-DE" dirty="0"/>
              <a:t> </a:t>
            </a:r>
            <a:r>
              <a:rPr lang="de-DE" dirty="0" err="1"/>
              <a:t>two</a:t>
            </a:r>
            <a:r>
              <a:rPr lang="de-DE" dirty="0"/>
              <a:t> </a:t>
            </a:r>
            <a:r>
              <a:rPr lang="de-DE" dirty="0" err="1"/>
              <a:t>things</a:t>
            </a:r>
            <a:r>
              <a:rPr lang="de-DE" dirty="0"/>
              <a:t> in </a:t>
            </a:r>
            <a:r>
              <a:rPr lang="de-DE" dirty="0" err="1"/>
              <a:t>common</a:t>
            </a:r>
            <a:endParaRPr lang="de-DE" dirty="0"/>
          </a:p>
          <a:p>
            <a:pPr lvl="1"/>
            <a:r>
              <a:rPr lang="de-DE" dirty="0"/>
              <a:t>unilateral </a:t>
            </a:r>
            <a:r>
              <a:rPr lang="de-DE" dirty="0" err="1"/>
              <a:t>act</a:t>
            </a:r>
            <a:r>
              <a:rPr lang="de-DE" dirty="0"/>
              <a:t> (in </a:t>
            </a:r>
            <a:r>
              <a:rPr lang="de-DE" dirty="0" err="1"/>
              <a:t>general</a:t>
            </a:r>
            <a:r>
              <a:rPr lang="de-DE" dirty="0"/>
              <a:t>): </a:t>
            </a:r>
            <a:r>
              <a:rPr lang="de-DE" dirty="0" err="1"/>
              <a:t>there</a:t>
            </a:r>
            <a:r>
              <a:rPr lang="de-DE" dirty="0"/>
              <a:t> </a:t>
            </a:r>
            <a:r>
              <a:rPr lang="de-DE" dirty="0" err="1"/>
              <a:t>is</a:t>
            </a:r>
            <a:r>
              <a:rPr lang="de-DE" dirty="0"/>
              <a:t> </a:t>
            </a:r>
            <a:r>
              <a:rPr lang="de-DE" dirty="0" err="1"/>
              <a:t>no</a:t>
            </a:r>
            <a:r>
              <a:rPr lang="de-DE" dirty="0"/>
              <a:t> </a:t>
            </a:r>
            <a:r>
              <a:rPr lang="de-DE" dirty="0" err="1"/>
              <a:t>contractual</a:t>
            </a:r>
            <a:r>
              <a:rPr lang="de-DE" dirty="0"/>
              <a:t> </a:t>
            </a:r>
            <a:r>
              <a:rPr lang="de-DE" dirty="0" err="1"/>
              <a:t>partner</a:t>
            </a:r>
            <a:r>
              <a:rPr lang="de-DE" dirty="0"/>
              <a:t> </a:t>
            </a:r>
            <a:r>
              <a:rPr lang="de-DE" dirty="0" err="1"/>
              <a:t>whose</a:t>
            </a:r>
            <a:r>
              <a:rPr lang="de-DE" dirty="0"/>
              <a:t> </a:t>
            </a:r>
            <a:r>
              <a:rPr lang="de-DE" dirty="0" err="1"/>
              <a:t>trust</a:t>
            </a:r>
            <a:r>
              <a:rPr lang="de-DE" dirty="0"/>
              <a:t> </a:t>
            </a:r>
            <a:r>
              <a:rPr lang="de-DE" dirty="0" err="1"/>
              <a:t>must</a:t>
            </a:r>
            <a:r>
              <a:rPr lang="de-DE" dirty="0"/>
              <a:t> </a:t>
            </a:r>
            <a:r>
              <a:rPr lang="de-DE" dirty="0" err="1"/>
              <a:t>be</a:t>
            </a:r>
            <a:r>
              <a:rPr lang="de-DE" dirty="0"/>
              <a:t> </a:t>
            </a:r>
            <a:r>
              <a:rPr lang="de-DE" dirty="0" err="1"/>
              <a:t>protected</a:t>
            </a:r>
            <a:endParaRPr lang="de-DE" dirty="0"/>
          </a:p>
          <a:p>
            <a:pPr lvl="1"/>
            <a:r>
              <a:rPr lang="de-DE" dirty="0" err="1"/>
              <a:t>addressees</a:t>
            </a:r>
            <a:r>
              <a:rPr lang="de-DE" dirty="0"/>
              <a:t> (</a:t>
            </a:r>
            <a:r>
              <a:rPr lang="de-DE" dirty="0" err="1"/>
              <a:t>beneficiaries</a:t>
            </a:r>
            <a:r>
              <a:rPr lang="de-DE" dirty="0"/>
              <a:t>, </a:t>
            </a:r>
            <a:r>
              <a:rPr lang="de-DE" dirty="0" err="1"/>
              <a:t>heirs</a:t>
            </a:r>
            <a:r>
              <a:rPr lang="de-DE" dirty="0"/>
              <a:t>, </a:t>
            </a:r>
            <a:r>
              <a:rPr lang="de-DE" dirty="0" err="1"/>
              <a:t>legatees</a:t>
            </a:r>
            <a:r>
              <a:rPr lang="de-DE" dirty="0"/>
              <a:t>) </a:t>
            </a:r>
            <a:r>
              <a:rPr lang="de-DE" dirty="0" err="1"/>
              <a:t>get</a:t>
            </a:r>
            <a:r>
              <a:rPr lang="de-DE" dirty="0"/>
              <a:t> </a:t>
            </a:r>
            <a:r>
              <a:rPr lang="de-DE" dirty="0" err="1"/>
              <a:t>something</a:t>
            </a:r>
            <a:r>
              <a:rPr lang="de-DE" dirty="0"/>
              <a:t> </a:t>
            </a:r>
            <a:r>
              <a:rPr lang="de-DE" dirty="0" err="1"/>
              <a:t>for</a:t>
            </a:r>
            <a:r>
              <a:rPr lang="de-DE" dirty="0"/>
              <a:t> </a:t>
            </a:r>
            <a:r>
              <a:rPr lang="de-DE" dirty="0" err="1"/>
              <a:t>free</a:t>
            </a:r>
            <a:endParaRPr lang="de-DE" dirty="0"/>
          </a:p>
          <a:p>
            <a:r>
              <a:rPr lang="de-DE" dirty="0" err="1"/>
              <a:t>consequence</a:t>
            </a:r>
            <a:r>
              <a:rPr lang="de-DE" dirty="0"/>
              <a:t>:</a:t>
            </a:r>
          </a:p>
          <a:p>
            <a:pPr lvl="1"/>
            <a:r>
              <a:rPr lang="de-DE" dirty="0" err="1"/>
              <a:t>protection</a:t>
            </a:r>
            <a:r>
              <a:rPr lang="de-DE" dirty="0"/>
              <a:t> </a:t>
            </a:r>
            <a:r>
              <a:rPr lang="de-DE" dirty="0" err="1"/>
              <a:t>of</a:t>
            </a:r>
            <a:r>
              <a:rPr lang="de-DE" dirty="0"/>
              <a:t> private </a:t>
            </a:r>
            <a:r>
              <a:rPr lang="de-DE" dirty="0" err="1"/>
              <a:t>autonomy</a:t>
            </a:r>
            <a:r>
              <a:rPr lang="de-DE" dirty="0"/>
              <a:t> </a:t>
            </a:r>
            <a:r>
              <a:rPr lang="de-DE" dirty="0" err="1"/>
              <a:t>of</a:t>
            </a:r>
            <a:r>
              <a:rPr lang="de-DE" dirty="0"/>
              <a:t> </a:t>
            </a:r>
            <a:r>
              <a:rPr lang="de-DE" dirty="0" err="1"/>
              <a:t>the</a:t>
            </a:r>
            <a:r>
              <a:rPr lang="de-DE" dirty="0"/>
              <a:t> </a:t>
            </a:r>
            <a:r>
              <a:rPr lang="de-DE" dirty="0" err="1"/>
              <a:t>founder</a:t>
            </a:r>
            <a:r>
              <a:rPr lang="de-DE" dirty="0"/>
              <a:t>/</a:t>
            </a:r>
            <a:r>
              <a:rPr lang="de-DE" dirty="0" err="1"/>
              <a:t>testator</a:t>
            </a:r>
            <a:r>
              <a:rPr lang="de-DE" dirty="0"/>
              <a:t> </a:t>
            </a:r>
            <a:r>
              <a:rPr lang="de-DE" dirty="0" err="1"/>
              <a:t>plays</a:t>
            </a:r>
            <a:r>
              <a:rPr lang="de-DE" dirty="0"/>
              <a:t> a </a:t>
            </a:r>
            <a:r>
              <a:rPr lang="de-DE" dirty="0" err="1"/>
              <a:t>more</a:t>
            </a:r>
            <a:r>
              <a:rPr lang="de-DE" dirty="0"/>
              <a:t> </a:t>
            </a:r>
            <a:r>
              <a:rPr lang="de-DE" dirty="0" err="1"/>
              <a:t>important</a:t>
            </a:r>
            <a:r>
              <a:rPr lang="de-DE" dirty="0"/>
              <a:t> </a:t>
            </a:r>
            <a:r>
              <a:rPr lang="de-DE" dirty="0" err="1"/>
              <a:t>role</a:t>
            </a:r>
            <a:r>
              <a:rPr lang="de-DE" dirty="0"/>
              <a:t> </a:t>
            </a:r>
            <a:r>
              <a:rPr lang="de-DE" dirty="0" err="1"/>
              <a:t>than</a:t>
            </a:r>
            <a:r>
              <a:rPr lang="de-DE" dirty="0"/>
              <a:t> in </a:t>
            </a:r>
            <a:r>
              <a:rPr lang="de-DE" dirty="0" err="1"/>
              <a:t>contract</a:t>
            </a:r>
            <a:r>
              <a:rPr lang="de-DE" dirty="0"/>
              <a:t> </a:t>
            </a:r>
            <a:r>
              <a:rPr lang="de-DE" dirty="0" err="1"/>
              <a:t>law</a:t>
            </a:r>
            <a:r>
              <a:rPr lang="de-DE" dirty="0"/>
              <a:t> </a:t>
            </a:r>
            <a:r>
              <a:rPr lang="de-DE" dirty="0" err="1"/>
              <a:t>or</a:t>
            </a:r>
            <a:r>
              <a:rPr lang="de-DE" dirty="0"/>
              <a:t> </a:t>
            </a:r>
            <a:r>
              <a:rPr lang="de-DE" dirty="0" err="1"/>
              <a:t>law</a:t>
            </a:r>
            <a:r>
              <a:rPr lang="de-DE" dirty="0"/>
              <a:t> </a:t>
            </a:r>
            <a:r>
              <a:rPr lang="de-DE" dirty="0" err="1"/>
              <a:t>of</a:t>
            </a:r>
            <a:r>
              <a:rPr lang="de-DE" dirty="0"/>
              <a:t> </a:t>
            </a:r>
            <a:r>
              <a:rPr lang="de-DE" dirty="0" err="1"/>
              <a:t>corporations</a:t>
            </a:r>
            <a:endParaRPr lang="de-DE" dirty="0"/>
          </a:p>
          <a:p>
            <a:pPr lvl="1"/>
            <a:r>
              <a:rPr lang="de-DE" dirty="0" err="1"/>
              <a:t>interpretation</a:t>
            </a:r>
            <a:r>
              <a:rPr lang="de-DE" dirty="0"/>
              <a:t> </a:t>
            </a:r>
            <a:r>
              <a:rPr lang="de-DE" dirty="0" err="1"/>
              <a:t>is</a:t>
            </a:r>
            <a:r>
              <a:rPr lang="de-DE" dirty="0"/>
              <a:t> </a:t>
            </a:r>
            <a:r>
              <a:rPr lang="de-DE" dirty="0" err="1"/>
              <a:t>based</a:t>
            </a:r>
            <a:r>
              <a:rPr lang="de-DE" dirty="0"/>
              <a:t> on </a:t>
            </a:r>
            <a:r>
              <a:rPr lang="de-DE" dirty="0" err="1"/>
              <a:t>the</a:t>
            </a:r>
            <a:r>
              <a:rPr lang="de-DE" dirty="0"/>
              <a:t> „</a:t>
            </a:r>
            <a:r>
              <a:rPr lang="de-DE" dirty="0" err="1"/>
              <a:t>theory</a:t>
            </a:r>
            <a:r>
              <a:rPr lang="de-DE" dirty="0"/>
              <a:t> </a:t>
            </a:r>
            <a:r>
              <a:rPr lang="de-DE" dirty="0" err="1"/>
              <a:t>of</a:t>
            </a:r>
            <a:r>
              <a:rPr lang="de-DE" dirty="0"/>
              <a:t> will“</a:t>
            </a:r>
          </a:p>
          <a:p>
            <a:pPr lvl="1"/>
            <a:r>
              <a:rPr lang="en-US" dirty="0"/>
              <a:t>the true intention of the founder/testator is decisive for the interpretation of the foundation deed/will</a:t>
            </a:r>
            <a:endParaRPr lang="de-AT" dirty="0"/>
          </a:p>
        </p:txBody>
      </p:sp>
    </p:spTree>
    <p:extLst>
      <p:ext uri="{BB962C8B-B14F-4D97-AF65-F5344CB8AC3E}">
        <p14:creationId xmlns:p14="http://schemas.microsoft.com/office/powerpoint/2010/main" val="1125792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C0E12272-E693-1C22-0E93-33C3E74FBD48}"/>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0368776E-E771-B193-866F-7EC5F9F60110}"/>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el 3">
            <a:extLst>
              <a:ext uri="{FF2B5EF4-FFF2-40B4-BE49-F238E27FC236}">
                <a16:creationId xmlns:a16="http://schemas.microsoft.com/office/drawing/2014/main" id="{ABCAE174-7E31-2954-5C96-984B220144CE}"/>
              </a:ext>
            </a:extLst>
          </p:cNvPr>
          <p:cNvSpPr>
            <a:spLocks noGrp="1"/>
          </p:cNvSpPr>
          <p:nvPr>
            <p:ph type="title"/>
          </p:nvPr>
        </p:nvSpPr>
        <p:spPr/>
        <p:txBody>
          <a:bodyPr/>
          <a:lstStyle/>
          <a:p>
            <a:r>
              <a:rPr lang="de-DE" dirty="0"/>
              <a:t>III. </a:t>
            </a:r>
            <a:r>
              <a:rPr lang="de-DE" dirty="0" err="1"/>
              <a:t>Foundation</a:t>
            </a:r>
            <a:r>
              <a:rPr lang="de-DE" dirty="0"/>
              <a:t> </a:t>
            </a:r>
            <a:r>
              <a:rPr lang="de-DE" dirty="0" err="1"/>
              <a:t>deeds</a:t>
            </a:r>
            <a:r>
              <a:rPr lang="de-DE" dirty="0"/>
              <a:t> and wills</a:t>
            </a:r>
            <a:endParaRPr lang="de-AT" dirty="0"/>
          </a:p>
        </p:txBody>
      </p:sp>
      <p:sp>
        <p:nvSpPr>
          <p:cNvPr id="5" name="Inhaltsplatzhalter 4">
            <a:extLst>
              <a:ext uri="{FF2B5EF4-FFF2-40B4-BE49-F238E27FC236}">
                <a16:creationId xmlns:a16="http://schemas.microsoft.com/office/drawing/2014/main" id="{75C7C730-991A-43D8-8677-C8AE0280175F}"/>
              </a:ext>
            </a:extLst>
          </p:cNvPr>
          <p:cNvSpPr>
            <a:spLocks noGrp="1"/>
          </p:cNvSpPr>
          <p:nvPr>
            <p:ph idx="1"/>
          </p:nvPr>
        </p:nvSpPr>
        <p:spPr/>
        <p:txBody>
          <a:bodyPr/>
          <a:lstStyle/>
          <a:p>
            <a:r>
              <a:rPr lang="de-DE" dirty="0" err="1"/>
              <a:t>however</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founder</a:t>
            </a:r>
            <a:r>
              <a:rPr lang="de-DE" dirty="0"/>
              <a:t>/</a:t>
            </a:r>
            <a:r>
              <a:rPr lang="de-DE" dirty="0" err="1"/>
              <a:t>testator</a:t>
            </a:r>
            <a:r>
              <a:rPr lang="de-DE" dirty="0"/>
              <a:t> </a:t>
            </a:r>
            <a:r>
              <a:rPr lang="de-DE" dirty="0" err="1"/>
              <a:t>can</a:t>
            </a:r>
            <a:r>
              <a:rPr lang="de-DE" dirty="0"/>
              <a:t> </a:t>
            </a:r>
            <a:r>
              <a:rPr lang="de-DE" dirty="0" err="1"/>
              <a:t>only</a:t>
            </a:r>
            <a:r>
              <a:rPr lang="de-DE" dirty="0"/>
              <a:t> </a:t>
            </a:r>
            <a:r>
              <a:rPr lang="de-DE" dirty="0" err="1"/>
              <a:t>be</a:t>
            </a:r>
            <a:r>
              <a:rPr lang="de-DE" dirty="0"/>
              <a:t> </a:t>
            </a:r>
            <a:r>
              <a:rPr lang="de-DE" dirty="0" err="1"/>
              <a:t>taken</a:t>
            </a:r>
            <a:r>
              <a:rPr lang="de-DE" dirty="0"/>
              <a:t> </a:t>
            </a:r>
            <a:r>
              <a:rPr lang="de-DE" dirty="0" err="1"/>
              <a:t>into</a:t>
            </a:r>
            <a:r>
              <a:rPr lang="de-DE" dirty="0"/>
              <a:t> </a:t>
            </a:r>
            <a:r>
              <a:rPr lang="de-DE" dirty="0" err="1"/>
              <a:t>consideration</a:t>
            </a:r>
            <a:r>
              <a:rPr lang="de-DE" dirty="0"/>
              <a:t> </a:t>
            </a:r>
            <a:r>
              <a:rPr lang="de-DE" dirty="0" err="1"/>
              <a:t>insofar</a:t>
            </a:r>
            <a:r>
              <a:rPr lang="de-DE" dirty="0"/>
              <a:t> </a:t>
            </a:r>
            <a:r>
              <a:rPr lang="de-DE" dirty="0" err="1"/>
              <a:t>as</a:t>
            </a:r>
            <a:r>
              <a:rPr lang="de-DE" dirty="0"/>
              <a:t> </a:t>
            </a:r>
            <a:r>
              <a:rPr lang="de-DE" dirty="0" err="1"/>
              <a:t>it</a:t>
            </a:r>
            <a:r>
              <a:rPr lang="de-DE" dirty="0"/>
              <a:t> </a:t>
            </a:r>
            <a:r>
              <a:rPr lang="de-DE" dirty="0" err="1"/>
              <a:t>has</a:t>
            </a:r>
            <a:r>
              <a:rPr lang="de-DE" dirty="0"/>
              <a:t> </a:t>
            </a:r>
            <a:r>
              <a:rPr lang="de-DE" dirty="0" err="1"/>
              <a:t>been</a:t>
            </a:r>
            <a:r>
              <a:rPr lang="de-DE" dirty="0"/>
              <a:t> </a:t>
            </a:r>
            <a:r>
              <a:rPr lang="de-DE" dirty="0" err="1"/>
              <a:t>indicated</a:t>
            </a:r>
            <a:r>
              <a:rPr lang="de-DE" dirty="0"/>
              <a:t> in </a:t>
            </a:r>
            <a:r>
              <a:rPr lang="de-DE" dirty="0" err="1"/>
              <a:t>the</a:t>
            </a:r>
            <a:r>
              <a:rPr lang="de-DE" dirty="0"/>
              <a:t> </a:t>
            </a:r>
            <a:r>
              <a:rPr lang="de-DE" dirty="0" err="1"/>
              <a:t>document</a:t>
            </a:r>
            <a:endParaRPr lang="de-DE" dirty="0"/>
          </a:p>
          <a:p>
            <a:r>
              <a:rPr lang="de-DE" dirty="0" err="1"/>
              <a:t>reason</a:t>
            </a:r>
            <a:r>
              <a:rPr lang="de-DE" dirty="0"/>
              <a:t>: formal </a:t>
            </a:r>
            <a:r>
              <a:rPr lang="de-DE" dirty="0" err="1"/>
              <a:t>requirements</a:t>
            </a:r>
            <a:r>
              <a:rPr lang="de-DE" dirty="0"/>
              <a:t> </a:t>
            </a:r>
            <a:r>
              <a:rPr lang="de-DE" dirty="0" err="1"/>
              <a:t>exist</a:t>
            </a:r>
            <a:r>
              <a:rPr lang="de-DE" dirty="0"/>
              <a:t> </a:t>
            </a:r>
            <a:r>
              <a:rPr lang="de-DE" dirty="0" err="1"/>
              <a:t>for</a:t>
            </a:r>
            <a:r>
              <a:rPr lang="de-DE" dirty="0"/>
              <a:t> </a:t>
            </a:r>
            <a:r>
              <a:rPr lang="de-DE" dirty="0" err="1"/>
              <a:t>both</a:t>
            </a:r>
            <a:r>
              <a:rPr lang="de-DE" dirty="0"/>
              <a:t> </a:t>
            </a:r>
            <a:r>
              <a:rPr lang="de-DE" dirty="0" err="1"/>
              <a:t>foundation</a:t>
            </a:r>
            <a:r>
              <a:rPr lang="de-DE" dirty="0"/>
              <a:t> </a:t>
            </a:r>
            <a:r>
              <a:rPr lang="de-DE" dirty="0" err="1"/>
              <a:t>deeds</a:t>
            </a:r>
            <a:r>
              <a:rPr lang="de-DE" dirty="0"/>
              <a:t> and </a:t>
            </a:r>
            <a:r>
              <a:rPr lang="de-DE" dirty="0" err="1"/>
              <a:t>for</a:t>
            </a:r>
            <a:r>
              <a:rPr lang="de-DE" dirty="0"/>
              <a:t> wills</a:t>
            </a:r>
          </a:p>
          <a:p>
            <a:r>
              <a:rPr lang="de-DE" dirty="0" err="1"/>
              <a:t>purpose</a:t>
            </a:r>
            <a:r>
              <a:rPr lang="de-DE" dirty="0"/>
              <a:t>: legal </a:t>
            </a:r>
            <a:r>
              <a:rPr lang="de-DE" dirty="0" err="1"/>
              <a:t>clarity</a:t>
            </a:r>
            <a:r>
              <a:rPr lang="de-DE" dirty="0"/>
              <a:t>, </a:t>
            </a:r>
            <a:r>
              <a:rPr lang="de-DE" dirty="0" err="1"/>
              <a:t>preservation</a:t>
            </a:r>
            <a:r>
              <a:rPr lang="de-DE" dirty="0"/>
              <a:t> </a:t>
            </a:r>
            <a:r>
              <a:rPr lang="de-DE" dirty="0" err="1"/>
              <a:t>of</a:t>
            </a:r>
            <a:r>
              <a:rPr lang="de-DE" dirty="0"/>
              <a:t> </a:t>
            </a:r>
            <a:r>
              <a:rPr lang="de-DE" dirty="0" err="1"/>
              <a:t>evidence</a:t>
            </a:r>
            <a:r>
              <a:rPr lang="de-DE" dirty="0"/>
              <a:t> on </a:t>
            </a:r>
            <a:r>
              <a:rPr lang="de-DE" dirty="0" err="1"/>
              <a:t>the</a:t>
            </a:r>
            <a:r>
              <a:rPr lang="de-DE" dirty="0"/>
              <a:t> </a:t>
            </a:r>
            <a:r>
              <a:rPr lang="de-DE" dirty="0" err="1"/>
              <a:t>intention</a:t>
            </a:r>
            <a:r>
              <a:rPr lang="de-DE" dirty="0"/>
              <a:t> </a:t>
            </a:r>
            <a:r>
              <a:rPr lang="de-DE" dirty="0" err="1"/>
              <a:t>of</a:t>
            </a:r>
            <a:r>
              <a:rPr lang="de-DE" dirty="0"/>
              <a:t> </a:t>
            </a:r>
            <a:r>
              <a:rPr lang="de-DE" dirty="0" err="1"/>
              <a:t>the</a:t>
            </a:r>
            <a:r>
              <a:rPr lang="de-DE" dirty="0"/>
              <a:t> </a:t>
            </a:r>
            <a:r>
              <a:rPr lang="de-DE" dirty="0" err="1"/>
              <a:t>founder</a:t>
            </a:r>
            <a:r>
              <a:rPr lang="de-DE" dirty="0"/>
              <a:t>/</a:t>
            </a:r>
            <a:r>
              <a:rPr lang="de-DE" dirty="0" err="1"/>
              <a:t>testator</a:t>
            </a:r>
            <a:endParaRPr lang="de-DE" dirty="0"/>
          </a:p>
          <a:p>
            <a:pPr lvl="1"/>
            <a:r>
              <a:rPr lang="de-DE" dirty="0" err="1"/>
              <a:t>purpose</a:t>
            </a:r>
            <a:r>
              <a:rPr lang="de-DE" dirty="0"/>
              <a:t> </a:t>
            </a:r>
            <a:r>
              <a:rPr lang="de-DE" dirty="0" err="1"/>
              <a:t>would</a:t>
            </a:r>
            <a:r>
              <a:rPr lang="de-DE" dirty="0"/>
              <a:t> </a:t>
            </a:r>
            <a:r>
              <a:rPr lang="de-DE" dirty="0" err="1"/>
              <a:t>be</a:t>
            </a:r>
            <a:r>
              <a:rPr lang="de-DE" dirty="0"/>
              <a:t> </a:t>
            </a:r>
            <a:r>
              <a:rPr lang="de-DE" dirty="0" err="1"/>
              <a:t>thwarted</a:t>
            </a:r>
            <a:r>
              <a:rPr lang="de-DE" dirty="0"/>
              <a:t> </a:t>
            </a:r>
            <a:r>
              <a:rPr lang="de-DE" dirty="0" err="1"/>
              <a:t>if</a:t>
            </a:r>
            <a:r>
              <a:rPr lang="de-DE" dirty="0"/>
              <a:t> an </a:t>
            </a:r>
            <a:r>
              <a:rPr lang="de-DE" dirty="0" err="1"/>
              <a:t>intention</a:t>
            </a:r>
            <a:r>
              <a:rPr lang="de-DE" dirty="0"/>
              <a:t> </a:t>
            </a:r>
            <a:r>
              <a:rPr lang="de-DE" dirty="0" err="1"/>
              <a:t>of</a:t>
            </a:r>
            <a:r>
              <a:rPr lang="de-DE" dirty="0"/>
              <a:t> </a:t>
            </a:r>
            <a:r>
              <a:rPr lang="de-DE" dirty="0" err="1"/>
              <a:t>the</a:t>
            </a:r>
            <a:r>
              <a:rPr lang="de-DE" dirty="0"/>
              <a:t> </a:t>
            </a:r>
            <a:r>
              <a:rPr lang="de-DE" dirty="0" err="1"/>
              <a:t>founder</a:t>
            </a:r>
            <a:r>
              <a:rPr lang="de-DE" dirty="0"/>
              <a:t>/</a:t>
            </a:r>
            <a:r>
              <a:rPr lang="de-DE" dirty="0" err="1"/>
              <a:t>testator</a:t>
            </a:r>
            <a:r>
              <a:rPr lang="de-DE" dirty="0"/>
              <a:t> </a:t>
            </a:r>
            <a:r>
              <a:rPr lang="de-DE" dirty="0" err="1"/>
              <a:t>could</a:t>
            </a:r>
            <a:r>
              <a:rPr lang="de-DE" dirty="0"/>
              <a:t> </a:t>
            </a:r>
            <a:r>
              <a:rPr lang="de-DE" dirty="0" err="1"/>
              <a:t>be</a:t>
            </a:r>
            <a:r>
              <a:rPr lang="de-DE" dirty="0"/>
              <a:t> </a:t>
            </a:r>
            <a:r>
              <a:rPr lang="de-DE" dirty="0" err="1"/>
              <a:t>considered</a:t>
            </a:r>
            <a:r>
              <a:rPr lang="de-DE" dirty="0"/>
              <a:t> </a:t>
            </a:r>
            <a:r>
              <a:rPr lang="de-DE" dirty="0" err="1"/>
              <a:t>which</a:t>
            </a:r>
            <a:r>
              <a:rPr lang="de-DE" dirty="0"/>
              <a:t> </a:t>
            </a:r>
            <a:r>
              <a:rPr lang="de-DE" dirty="0" err="1"/>
              <a:t>has</a:t>
            </a:r>
            <a:r>
              <a:rPr lang="de-DE" dirty="0"/>
              <a:t> not </a:t>
            </a:r>
            <a:r>
              <a:rPr lang="de-DE" dirty="0" err="1"/>
              <a:t>even</a:t>
            </a:r>
            <a:r>
              <a:rPr lang="de-DE" dirty="0"/>
              <a:t> </a:t>
            </a:r>
            <a:r>
              <a:rPr lang="de-DE" dirty="0" err="1"/>
              <a:t>been</a:t>
            </a:r>
            <a:r>
              <a:rPr lang="de-DE" dirty="0"/>
              <a:t> </a:t>
            </a:r>
            <a:r>
              <a:rPr lang="de-DE" dirty="0" err="1"/>
              <a:t>indicated</a:t>
            </a:r>
            <a:r>
              <a:rPr lang="de-DE" dirty="0"/>
              <a:t> in </a:t>
            </a:r>
            <a:r>
              <a:rPr lang="de-DE" dirty="0" err="1"/>
              <a:t>the</a:t>
            </a:r>
            <a:r>
              <a:rPr lang="de-DE" dirty="0"/>
              <a:t> </a:t>
            </a:r>
            <a:r>
              <a:rPr lang="de-DE" dirty="0" err="1"/>
              <a:t>foundation</a:t>
            </a:r>
            <a:r>
              <a:rPr lang="de-DE" dirty="0"/>
              <a:t> </a:t>
            </a:r>
            <a:r>
              <a:rPr lang="de-DE" dirty="0" err="1"/>
              <a:t>deed</a:t>
            </a:r>
            <a:r>
              <a:rPr lang="de-DE" dirty="0"/>
              <a:t>/will</a:t>
            </a:r>
          </a:p>
          <a:p>
            <a:pPr lvl="1"/>
            <a:r>
              <a:rPr lang="de-DE" dirty="0"/>
              <a:t>so </a:t>
            </a:r>
            <a:r>
              <a:rPr lang="de-DE" dirty="0" err="1"/>
              <a:t>called</a:t>
            </a:r>
            <a:r>
              <a:rPr lang="de-DE" dirty="0"/>
              <a:t> „</a:t>
            </a:r>
            <a:r>
              <a:rPr lang="de-DE" dirty="0" err="1"/>
              <a:t>theory</a:t>
            </a:r>
            <a:r>
              <a:rPr lang="de-DE" dirty="0"/>
              <a:t> </a:t>
            </a:r>
            <a:r>
              <a:rPr lang="de-DE" dirty="0" err="1"/>
              <a:t>of</a:t>
            </a:r>
            <a:r>
              <a:rPr lang="de-DE" dirty="0"/>
              <a:t> </a:t>
            </a:r>
            <a:r>
              <a:rPr lang="de-DE" dirty="0" err="1"/>
              <a:t>indication</a:t>
            </a:r>
            <a:r>
              <a:rPr lang="de-DE" dirty="0"/>
              <a:t>“ (Andeutungstheorie)</a:t>
            </a:r>
            <a:endParaRPr lang="de-AT" dirty="0"/>
          </a:p>
        </p:txBody>
      </p:sp>
    </p:spTree>
    <p:extLst>
      <p:ext uri="{BB962C8B-B14F-4D97-AF65-F5344CB8AC3E}">
        <p14:creationId xmlns:p14="http://schemas.microsoft.com/office/powerpoint/2010/main" val="3939037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0D2170AC-F448-757E-F15A-309DE2666CC5}"/>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A56C2248-70AF-A6D3-F371-C8CFFEED8244}"/>
              </a:ext>
            </a:extLst>
          </p:cNvPr>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el 3">
            <a:extLst>
              <a:ext uri="{FF2B5EF4-FFF2-40B4-BE49-F238E27FC236}">
                <a16:creationId xmlns:a16="http://schemas.microsoft.com/office/drawing/2014/main" id="{C4D4E754-93AC-A367-BD35-5F2DC6577C53}"/>
              </a:ext>
            </a:extLst>
          </p:cNvPr>
          <p:cNvSpPr>
            <a:spLocks noGrp="1"/>
          </p:cNvSpPr>
          <p:nvPr>
            <p:ph type="title"/>
          </p:nvPr>
        </p:nvSpPr>
        <p:spPr/>
        <p:txBody>
          <a:bodyPr/>
          <a:lstStyle/>
          <a:p>
            <a:r>
              <a:rPr lang="de-DE" dirty="0"/>
              <a:t>III. </a:t>
            </a:r>
            <a:r>
              <a:rPr lang="de-DE" dirty="0" err="1"/>
              <a:t>Foundation</a:t>
            </a:r>
            <a:r>
              <a:rPr lang="de-DE" dirty="0"/>
              <a:t> </a:t>
            </a:r>
            <a:r>
              <a:rPr lang="de-DE" dirty="0" err="1"/>
              <a:t>deeds</a:t>
            </a:r>
            <a:r>
              <a:rPr lang="de-DE" dirty="0"/>
              <a:t> and wills</a:t>
            </a:r>
            <a:endParaRPr lang="de-AT" dirty="0"/>
          </a:p>
        </p:txBody>
      </p:sp>
      <p:sp>
        <p:nvSpPr>
          <p:cNvPr id="5" name="Inhaltsplatzhalter 4">
            <a:extLst>
              <a:ext uri="{FF2B5EF4-FFF2-40B4-BE49-F238E27FC236}">
                <a16:creationId xmlns:a16="http://schemas.microsoft.com/office/drawing/2014/main" id="{BAF0F90F-50BF-84C3-45CB-3550600E21FF}"/>
              </a:ext>
            </a:extLst>
          </p:cNvPr>
          <p:cNvSpPr>
            <a:spLocks noGrp="1"/>
          </p:cNvSpPr>
          <p:nvPr>
            <p:ph idx="1"/>
          </p:nvPr>
        </p:nvSpPr>
        <p:spPr/>
        <p:txBody>
          <a:bodyPr/>
          <a:lstStyle/>
          <a:p>
            <a:pPr lvl="1"/>
            <a:r>
              <a:rPr lang="de-DE" dirty="0" err="1"/>
              <a:t>see</a:t>
            </a:r>
            <a:r>
              <a:rPr lang="de-DE" dirty="0"/>
              <a:t> § 553 ABGB: „</a:t>
            </a:r>
            <a:r>
              <a:rPr lang="en-US" dirty="0"/>
              <a:t> Words shall be interpreted according to their ordinary meaning, unless the deceased associated a special meaning with certain expressions. The true intention of the deceased, which must be at least implied in the wording of the disposition, is decisive.”</a:t>
            </a:r>
          </a:p>
          <a:p>
            <a:r>
              <a:rPr lang="en-US" dirty="0"/>
              <a:t>theory of indication does not preclude supplementary interpretation</a:t>
            </a:r>
          </a:p>
          <a:p>
            <a:pPr lvl="1"/>
            <a:r>
              <a:rPr lang="en-US" dirty="0"/>
              <a:t>relevance of </a:t>
            </a:r>
            <a:r>
              <a:rPr lang="en-US" i="1" dirty="0"/>
              <a:t>falsa </a:t>
            </a:r>
            <a:r>
              <a:rPr lang="en-US" i="1" dirty="0" err="1"/>
              <a:t>demonstratio</a:t>
            </a:r>
            <a:r>
              <a:rPr lang="en-US" dirty="0"/>
              <a:t>?</a:t>
            </a:r>
          </a:p>
          <a:p>
            <a:r>
              <a:rPr lang="en-US" dirty="0"/>
              <a:t>See Court of Appeals Munich (33 U 1473/21):</a:t>
            </a:r>
          </a:p>
          <a:p>
            <a:pPr lvl="1"/>
            <a:r>
              <a:rPr lang="en-US" dirty="0"/>
              <a:t>testator wishes his “existing cash” (</a:t>
            </a:r>
            <a:r>
              <a:rPr lang="en-US" dirty="0" err="1"/>
              <a:t>vorhandenes</a:t>
            </a:r>
            <a:r>
              <a:rPr lang="en-US" dirty="0"/>
              <a:t> </a:t>
            </a:r>
            <a:r>
              <a:rPr lang="en-US" dirty="0" err="1"/>
              <a:t>Bargeld</a:t>
            </a:r>
            <a:r>
              <a:rPr lang="en-US" dirty="0"/>
              <a:t>) to be divided among 19 persons</a:t>
            </a:r>
          </a:p>
          <a:p>
            <a:pPr lvl="1"/>
            <a:r>
              <a:rPr lang="en-US" dirty="0"/>
              <a:t>does this include money at a bank account?</a:t>
            </a:r>
          </a:p>
          <a:p>
            <a:pPr lvl="1"/>
            <a:endParaRPr lang="de-AT" dirty="0"/>
          </a:p>
        </p:txBody>
      </p:sp>
    </p:spTree>
    <p:extLst>
      <p:ext uri="{BB962C8B-B14F-4D97-AF65-F5344CB8AC3E}">
        <p14:creationId xmlns:p14="http://schemas.microsoft.com/office/powerpoint/2010/main" val="2322178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6F998B21-F8D2-35D7-5FE7-A3345531182D}"/>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C8B393F0-9065-A3CC-ACB5-CAEE8EF7D759}"/>
              </a:ext>
            </a:extLst>
          </p:cNvPr>
          <p:cNvSpPr>
            <a:spLocks noGrp="1"/>
          </p:cNvSpPr>
          <p:nvPr>
            <p:ph type="sldNum" sz="quarter" idx="11"/>
          </p:nvPr>
        </p:nvSpPr>
        <p:spPr/>
        <p:txBody>
          <a:bodyPr/>
          <a:lstStyle/>
          <a:p>
            <a:fld id="{0970407D-EE58-4A0B-824B-1D3AE42DD9CF}" type="slidenum">
              <a:rPr lang="en-GB" altLang="cs-CZ" noProof="0" smtClean="0"/>
              <a:pPr/>
              <a:t>24</a:t>
            </a:fld>
            <a:endParaRPr lang="en-GB" altLang="cs-CZ" noProof="0" dirty="0"/>
          </a:p>
        </p:txBody>
      </p:sp>
      <p:sp>
        <p:nvSpPr>
          <p:cNvPr id="4" name="Titel 3">
            <a:extLst>
              <a:ext uri="{FF2B5EF4-FFF2-40B4-BE49-F238E27FC236}">
                <a16:creationId xmlns:a16="http://schemas.microsoft.com/office/drawing/2014/main" id="{28C50582-10D6-1C22-B036-C9C0C583D290}"/>
              </a:ext>
            </a:extLst>
          </p:cNvPr>
          <p:cNvSpPr>
            <a:spLocks noGrp="1"/>
          </p:cNvSpPr>
          <p:nvPr>
            <p:ph type="title"/>
          </p:nvPr>
        </p:nvSpPr>
        <p:spPr/>
        <p:txBody>
          <a:bodyPr/>
          <a:lstStyle/>
          <a:p>
            <a:r>
              <a:rPr lang="de-DE" dirty="0"/>
              <a:t>III. </a:t>
            </a:r>
            <a:r>
              <a:rPr lang="de-DE" dirty="0" err="1"/>
              <a:t>Foundation</a:t>
            </a:r>
            <a:r>
              <a:rPr lang="de-DE" dirty="0"/>
              <a:t> </a:t>
            </a:r>
            <a:r>
              <a:rPr lang="de-DE" dirty="0" err="1"/>
              <a:t>deeds</a:t>
            </a:r>
            <a:r>
              <a:rPr lang="de-DE" dirty="0"/>
              <a:t> and wills</a:t>
            </a:r>
            <a:endParaRPr lang="de-AT" dirty="0"/>
          </a:p>
        </p:txBody>
      </p:sp>
      <p:sp>
        <p:nvSpPr>
          <p:cNvPr id="5" name="Inhaltsplatzhalter 4">
            <a:extLst>
              <a:ext uri="{FF2B5EF4-FFF2-40B4-BE49-F238E27FC236}">
                <a16:creationId xmlns:a16="http://schemas.microsoft.com/office/drawing/2014/main" id="{725D5838-7239-4ADA-D66B-94B4A776635B}"/>
              </a:ext>
            </a:extLst>
          </p:cNvPr>
          <p:cNvSpPr>
            <a:spLocks noGrp="1"/>
          </p:cNvSpPr>
          <p:nvPr>
            <p:ph idx="1"/>
          </p:nvPr>
        </p:nvSpPr>
        <p:spPr/>
        <p:txBody>
          <a:bodyPr/>
          <a:lstStyle/>
          <a:p>
            <a:pPr lvl="1"/>
            <a:r>
              <a:rPr lang="en-US" dirty="0"/>
              <a:t>decision of the court: Cash (</a:t>
            </a:r>
            <a:r>
              <a:rPr lang="en-US" dirty="0" err="1"/>
              <a:t>Bargeld</a:t>
            </a:r>
            <a:r>
              <a:rPr lang="en-US" dirty="0"/>
              <a:t>) in general does not include bank accounts</a:t>
            </a:r>
          </a:p>
          <a:p>
            <a:pPr lvl="1"/>
            <a:r>
              <a:rPr lang="en-US" dirty="0"/>
              <a:t>testator was an experienced businesswoman</a:t>
            </a:r>
          </a:p>
          <a:p>
            <a:pPr lvl="1"/>
            <a:r>
              <a:rPr lang="en-US" dirty="0"/>
              <a:t>if her intention had been to extend the legacy to bank accounts she would have used another word (e.g. money)</a:t>
            </a:r>
          </a:p>
          <a:p>
            <a:pPr lvl="1"/>
            <a:r>
              <a:rPr lang="en-US" dirty="0"/>
              <a:t>would the court have come to a different decision if there had been only very little cash (just a symbolic amount if distributed among 19 people)?</a:t>
            </a:r>
          </a:p>
          <a:p>
            <a:r>
              <a:rPr lang="en-US" dirty="0"/>
              <a:t>See Austrian Supreme Court (7 Ob 136/18b)</a:t>
            </a:r>
          </a:p>
          <a:p>
            <a:pPr lvl="1"/>
            <a:r>
              <a:rPr lang="en-US" dirty="0"/>
              <a:t>will of the testator: “As heirs of all my movable and immovable property I appoint A and B”</a:t>
            </a:r>
          </a:p>
          <a:p>
            <a:pPr lvl="1"/>
            <a:r>
              <a:rPr lang="en-US" dirty="0"/>
              <a:t>can this provision be understood in a way that A and B should also be designated as beneficiaries of a life insurance (which is not part of the estate in a technical sense: insurance contract as contract in favor of third party)</a:t>
            </a:r>
          </a:p>
          <a:p>
            <a:pPr lvl="1"/>
            <a:r>
              <a:rPr lang="en-US" dirty="0"/>
              <a:t>decision of Supreme Court: based on the intention of the testator, according to the finding of the court of first instance, the heirs should also be beneficiaries of the </a:t>
            </a:r>
            <a:r>
              <a:rPr lang="en-US"/>
              <a:t>life insurance</a:t>
            </a:r>
            <a:endParaRPr lang="en-US" dirty="0"/>
          </a:p>
          <a:p>
            <a:pPr lvl="1"/>
            <a:endParaRPr lang="en-US" dirty="0"/>
          </a:p>
          <a:p>
            <a:endParaRPr lang="de-AT" dirty="0"/>
          </a:p>
        </p:txBody>
      </p:sp>
    </p:spTree>
    <p:extLst>
      <p:ext uri="{BB962C8B-B14F-4D97-AF65-F5344CB8AC3E}">
        <p14:creationId xmlns:p14="http://schemas.microsoft.com/office/powerpoint/2010/main" val="3350834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99B2A9CC-54E7-52E4-4F6B-4F9A6C5C50B3}"/>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64682788-C14A-E5C8-69A2-67450B3F0CF5}"/>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el 3">
            <a:extLst>
              <a:ext uri="{FF2B5EF4-FFF2-40B4-BE49-F238E27FC236}">
                <a16:creationId xmlns:a16="http://schemas.microsoft.com/office/drawing/2014/main" id="{7548F958-94CB-02C9-5BB4-28A482F1FACB}"/>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7253CE10-E3FE-0A9B-8EDE-686ADCB19C76}"/>
              </a:ext>
            </a:extLst>
          </p:cNvPr>
          <p:cNvSpPr>
            <a:spLocks noGrp="1"/>
          </p:cNvSpPr>
          <p:nvPr>
            <p:ph idx="1"/>
          </p:nvPr>
        </p:nvSpPr>
        <p:spPr/>
        <p:txBody>
          <a:bodyPr/>
          <a:lstStyle/>
          <a:p>
            <a:r>
              <a:rPr lang="de-DE" dirty="0" err="1"/>
              <a:t>what</a:t>
            </a:r>
            <a:r>
              <a:rPr lang="de-DE" dirty="0"/>
              <a:t> </a:t>
            </a:r>
            <a:r>
              <a:rPr lang="de-DE" dirty="0" err="1"/>
              <a:t>is</a:t>
            </a:r>
            <a:r>
              <a:rPr lang="de-DE" dirty="0"/>
              <a:t> </a:t>
            </a:r>
            <a:r>
              <a:rPr lang="de-DE" dirty="0" err="1"/>
              <a:t>interpretation</a:t>
            </a:r>
            <a:r>
              <a:rPr lang="de-DE" dirty="0"/>
              <a:t> in a legal </a:t>
            </a:r>
            <a:r>
              <a:rPr lang="de-DE" dirty="0" err="1"/>
              <a:t>context</a:t>
            </a:r>
            <a:r>
              <a:rPr lang="de-DE" dirty="0"/>
              <a:t>?</a:t>
            </a:r>
          </a:p>
          <a:p>
            <a:pPr lvl="1"/>
            <a:r>
              <a:rPr lang="de-DE" dirty="0" err="1"/>
              <a:t>process</a:t>
            </a:r>
            <a:r>
              <a:rPr lang="de-DE" dirty="0"/>
              <a:t> </a:t>
            </a:r>
            <a:r>
              <a:rPr lang="de-DE" dirty="0" err="1"/>
              <a:t>by</a:t>
            </a:r>
            <a:r>
              <a:rPr lang="de-DE" dirty="0"/>
              <a:t> </a:t>
            </a:r>
            <a:r>
              <a:rPr lang="de-DE" dirty="0" err="1"/>
              <a:t>which</a:t>
            </a:r>
            <a:r>
              <a:rPr lang="de-DE" dirty="0"/>
              <a:t> </a:t>
            </a:r>
            <a:r>
              <a:rPr lang="de-DE" dirty="0" err="1"/>
              <a:t>the</a:t>
            </a:r>
            <a:r>
              <a:rPr lang="de-DE" dirty="0"/>
              <a:t> </a:t>
            </a:r>
            <a:r>
              <a:rPr lang="de-DE" dirty="0" err="1"/>
              <a:t>meaning</a:t>
            </a:r>
            <a:r>
              <a:rPr lang="de-DE" dirty="0"/>
              <a:t> </a:t>
            </a:r>
            <a:r>
              <a:rPr lang="de-DE" dirty="0" err="1"/>
              <a:t>of</a:t>
            </a:r>
            <a:r>
              <a:rPr lang="de-DE" dirty="0"/>
              <a:t> a legal norm </a:t>
            </a:r>
            <a:r>
              <a:rPr lang="de-DE" dirty="0" err="1"/>
              <a:t>shall</a:t>
            </a:r>
            <a:r>
              <a:rPr lang="de-DE" dirty="0"/>
              <a:t> </a:t>
            </a:r>
            <a:r>
              <a:rPr lang="de-DE" dirty="0" err="1"/>
              <a:t>be</a:t>
            </a:r>
            <a:r>
              <a:rPr lang="de-DE" dirty="0"/>
              <a:t> </a:t>
            </a:r>
            <a:r>
              <a:rPr lang="de-DE" dirty="0" err="1"/>
              <a:t>determined</a:t>
            </a:r>
            <a:endParaRPr lang="de-DE" dirty="0"/>
          </a:p>
          <a:p>
            <a:pPr lvl="1"/>
            <a:r>
              <a:rPr lang="de-DE" dirty="0" err="1"/>
              <a:t>determination</a:t>
            </a:r>
            <a:r>
              <a:rPr lang="de-DE" dirty="0"/>
              <a:t> </a:t>
            </a:r>
            <a:r>
              <a:rPr lang="de-DE" dirty="0" err="1"/>
              <a:t>of</a:t>
            </a:r>
            <a:r>
              <a:rPr lang="de-DE" dirty="0"/>
              <a:t> </a:t>
            </a:r>
            <a:r>
              <a:rPr lang="de-DE" dirty="0" err="1"/>
              <a:t>the</a:t>
            </a:r>
            <a:r>
              <a:rPr lang="de-DE" dirty="0"/>
              <a:t> normative </a:t>
            </a:r>
            <a:r>
              <a:rPr lang="de-DE" dirty="0" err="1"/>
              <a:t>content</a:t>
            </a:r>
            <a:endParaRPr lang="de-DE" dirty="0"/>
          </a:p>
          <a:p>
            <a:r>
              <a:rPr lang="de-DE" dirty="0" err="1"/>
              <a:t>object</a:t>
            </a:r>
            <a:r>
              <a:rPr lang="de-DE" dirty="0"/>
              <a:t> </a:t>
            </a:r>
            <a:r>
              <a:rPr lang="de-DE" dirty="0" err="1"/>
              <a:t>of</a:t>
            </a:r>
            <a:r>
              <a:rPr lang="de-DE" dirty="0"/>
              <a:t> </a:t>
            </a:r>
            <a:r>
              <a:rPr lang="de-DE" dirty="0" err="1"/>
              <a:t>interpretation</a:t>
            </a:r>
            <a:r>
              <a:rPr lang="de-DE" dirty="0"/>
              <a:t> in a legal </a:t>
            </a:r>
            <a:r>
              <a:rPr lang="de-DE" dirty="0" err="1"/>
              <a:t>context</a:t>
            </a:r>
            <a:endParaRPr lang="de-DE" dirty="0"/>
          </a:p>
          <a:p>
            <a:pPr lvl="1"/>
            <a:r>
              <a:rPr lang="de-DE" dirty="0" err="1"/>
              <a:t>any</a:t>
            </a:r>
            <a:r>
              <a:rPr lang="de-DE" dirty="0"/>
              <a:t> </a:t>
            </a:r>
            <a:r>
              <a:rPr lang="de-DE" dirty="0" err="1"/>
              <a:t>kind</a:t>
            </a:r>
            <a:r>
              <a:rPr lang="de-DE" dirty="0"/>
              <a:t> </a:t>
            </a:r>
            <a:r>
              <a:rPr lang="de-DE" dirty="0" err="1"/>
              <a:t>of</a:t>
            </a:r>
            <a:r>
              <a:rPr lang="de-DE" dirty="0"/>
              <a:t> (</a:t>
            </a:r>
            <a:r>
              <a:rPr lang="de-DE" dirty="0" err="1"/>
              <a:t>written</a:t>
            </a:r>
            <a:r>
              <a:rPr lang="de-DE" dirty="0"/>
              <a:t>?) </a:t>
            </a:r>
            <a:r>
              <a:rPr lang="de-DE" dirty="0" err="1"/>
              <a:t>law</a:t>
            </a:r>
            <a:r>
              <a:rPr lang="de-DE" dirty="0"/>
              <a:t> </a:t>
            </a:r>
            <a:r>
              <a:rPr lang="de-DE" dirty="0" err="1"/>
              <a:t>as</a:t>
            </a:r>
            <a:r>
              <a:rPr lang="de-DE" dirty="0"/>
              <a:t> </a:t>
            </a:r>
            <a:r>
              <a:rPr lang="de-DE" dirty="0" err="1"/>
              <a:t>adopted</a:t>
            </a:r>
            <a:r>
              <a:rPr lang="de-DE" dirty="0"/>
              <a:t> </a:t>
            </a:r>
            <a:r>
              <a:rPr lang="de-DE" dirty="0" err="1"/>
              <a:t>by</a:t>
            </a:r>
            <a:r>
              <a:rPr lang="de-DE" dirty="0"/>
              <a:t> </a:t>
            </a:r>
            <a:r>
              <a:rPr lang="de-DE" dirty="0" err="1"/>
              <a:t>legislation</a:t>
            </a:r>
            <a:r>
              <a:rPr lang="de-DE" dirty="0"/>
              <a:t>, </a:t>
            </a:r>
            <a:r>
              <a:rPr lang="de-DE" dirty="0" err="1"/>
              <a:t>court</a:t>
            </a:r>
            <a:r>
              <a:rPr lang="de-DE" dirty="0"/>
              <a:t> </a:t>
            </a:r>
            <a:r>
              <a:rPr lang="de-DE" dirty="0" err="1"/>
              <a:t>decisions</a:t>
            </a:r>
            <a:endParaRPr lang="de-DE" dirty="0"/>
          </a:p>
          <a:p>
            <a:pPr lvl="1"/>
            <a:r>
              <a:rPr lang="de-DE" dirty="0" err="1"/>
              <a:t>any</a:t>
            </a:r>
            <a:r>
              <a:rPr lang="de-DE" dirty="0"/>
              <a:t> </a:t>
            </a:r>
            <a:r>
              <a:rPr lang="de-DE" dirty="0" err="1"/>
              <a:t>kind</a:t>
            </a:r>
            <a:r>
              <a:rPr lang="de-DE" dirty="0"/>
              <a:t> </a:t>
            </a:r>
            <a:r>
              <a:rPr lang="de-DE" dirty="0" err="1"/>
              <a:t>of</a:t>
            </a:r>
            <a:r>
              <a:rPr lang="de-DE" dirty="0"/>
              <a:t> legal </a:t>
            </a:r>
            <a:r>
              <a:rPr lang="de-DE" dirty="0" err="1"/>
              <a:t>act</a:t>
            </a:r>
            <a:r>
              <a:rPr lang="de-DE" dirty="0"/>
              <a:t> </a:t>
            </a:r>
            <a:r>
              <a:rPr lang="de-DE" dirty="0" err="1"/>
              <a:t>by</a:t>
            </a:r>
            <a:r>
              <a:rPr lang="de-DE" dirty="0"/>
              <a:t> </a:t>
            </a:r>
            <a:r>
              <a:rPr lang="de-DE" dirty="0" err="1"/>
              <a:t>by</a:t>
            </a:r>
            <a:r>
              <a:rPr lang="de-DE" dirty="0"/>
              <a:t> </a:t>
            </a:r>
            <a:r>
              <a:rPr lang="de-DE" dirty="0" err="1"/>
              <a:t>individuals</a:t>
            </a:r>
            <a:r>
              <a:rPr lang="de-DE" dirty="0"/>
              <a:t> such </a:t>
            </a:r>
            <a:r>
              <a:rPr lang="de-DE" dirty="0" err="1"/>
              <a:t>as</a:t>
            </a:r>
            <a:r>
              <a:rPr lang="de-DE" dirty="0"/>
              <a:t> </a:t>
            </a:r>
            <a:r>
              <a:rPr lang="de-DE" dirty="0" err="1"/>
              <a:t>contracts</a:t>
            </a:r>
            <a:r>
              <a:rPr lang="de-DE" dirty="0"/>
              <a:t>, unilateral </a:t>
            </a:r>
            <a:r>
              <a:rPr lang="de-DE" dirty="0" err="1"/>
              <a:t>acts</a:t>
            </a:r>
            <a:r>
              <a:rPr lang="de-DE" dirty="0"/>
              <a:t> (e.g. </a:t>
            </a:r>
            <a:r>
              <a:rPr lang="de-DE" dirty="0" err="1"/>
              <a:t>acceptance</a:t>
            </a:r>
            <a:r>
              <a:rPr lang="de-DE" dirty="0"/>
              <a:t> </a:t>
            </a:r>
            <a:r>
              <a:rPr lang="de-DE" dirty="0" err="1"/>
              <a:t>of</a:t>
            </a:r>
            <a:r>
              <a:rPr lang="de-DE" dirty="0"/>
              <a:t> an </a:t>
            </a:r>
            <a:r>
              <a:rPr lang="de-DE" dirty="0" err="1"/>
              <a:t>offer</a:t>
            </a:r>
            <a:r>
              <a:rPr lang="de-DE" dirty="0"/>
              <a:t>, </a:t>
            </a:r>
            <a:r>
              <a:rPr lang="de-DE" dirty="0" err="1"/>
              <a:t>termination</a:t>
            </a:r>
            <a:r>
              <a:rPr lang="de-DE" dirty="0"/>
              <a:t> </a:t>
            </a:r>
            <a:r>
              <a:rPr lang="de-DE" dirty="0" err="1"/>
              <a:t>of</a:t>
            </a:r>
            <a:r>
              <a:rPr lang="de-DE" dirty="0"/>
              <a:t> a </a:t>
            </a:r>
            <a:r>
              <a:rPr lang="de-DE" dirty="0" err="1"/>
              <a:t>contract</a:t>
            </a:r>
            <a:r>
              <a:rPr lang="de-DE" dirty="0"/>
              <a:t>, wills), </a:t>
            </a:r>
            <a:r>
              <a:rPr lang="de-DE" dirty="0" err="1"/>
              <a:t>statutes</a:t>
            </a:r>
            <a:r>
              <a:rPr lang="de-DE" dirty="0"/>
              <a:t> </a:t>
            </a:r>
            <a:r>
              <a:rPr lang="de-DE" dirty="0" err="1"/>
              <a:t>of</a:t>
            </a:r>
            <a:r>
              <a:rPr lang="de-DE" dirty="0"/>
              <a:t> </a:t>
            </a:r>
            <a:r>
              <a:rPr lang="de-DE" dirty="0" err="1"/>
              <a:t>corporation</a:t>
            </a:r>
            <a:r>
              <a:rPr lang="de-DE" dirty="0"/>
              <a:t>, </a:t>
            </a:r>
            <a:r>
              <a:rPr lang="de-DE" dirty="0" err="1"/>
              <a:t>foundation</a:t>
            </a:r>
            <a:r>
              <a:rPr lang="de-DE" dirty="0"/>
              <a:t> </a:t>
            </a:r>
            <a:r>
              <a:rPr lang="de-DE" dirty="0" err="1"/>
              <a:t>deeds</a:t>
            </a:r>
            <a:r>
              <a:rPr lang="de-DE" dirty="0"/>
              <a:t>, </a:t>
            </a:r>
            <a:r>
              <a:rPr lang="de-DE" dirty="0" err="1"/>
              <a:t>resolutions</a:t>
            </a:r>
            <a:r>
              <a:rPr lang="de-DE" dirty="0"/>
              <a:t> </a:t>
            </a:r>
            <a:r>
              <a:rPr lang="de-DE" dirty="0" err="1"/>
              <a:t>of</a:t>
            </a:r>
            <a:r>
              <a:rPr lang="de-DE" dirty="0"/>
              <a:t> an </a:t>
            </a:r>
            <a:r>
              <a:rPr lang="de-DE" dirty="0" err="1"/>
              <a:t>organ</a:t>
            </a:r>
            <a:r>
              <a:rPr lang="de-DE" dirty="0"/>
              <a:t> </a:t>
            </a:r>
            <a:r>
              <a:rPr lang="de-DE" dirty="0" err="1"/>
              <a:t>of</a:t>
            </a:r>
            <a:r>
              <a:rPr lang="de-DE" dirty="0"/>
              <a:t> a </a:t>
            </a:r>
            <a:r>
              <a:rPr lang="de-DE" dirty="0" err="1"/>
              <a:t>company</a:t>
            </a:r>
            <a:r>
              <a:rPr lang="de-DE" dirty="0"/>
              <a:t> </a:t>
            </a:r>
            <a:r>
              <a:rPr lang="de-DE" dirty="0" err="1"/>
              <a:t>or</a:t>
            </a:r>
            <a:r>
              <a:rPr lang="de-DE" dirty="0"/>
              <a:t> a </a:t>
            </a:r>
            <a:r>
              <a:rPr lang="de-DE" dirty="0" err="1"/>
              <a:t>foundation</a:t>
            </a:r>
            <a:r>
              <a:rPr lang="de-DE" dirty="0"/>
              <a:t> </a:t>
            </a:r>
            <a:r>
              <a:rPr lang="de-DE" dirty="0" err="1"/>
              <a:t>etc</a:t>
            </a:r>
            <a:endParaRPr lang="de-DE" dirty="0"/>
          </a:p>
          <a:p>
            <a:r>
              <a:rPr lang="de-DE" dirty="0" err="1"/>
              <a:t>why</a:t>
            </a:r>
            <a:r>
              <a:rPr lang="de-DE" dirty="0"/>
              <a:t> do </a:t>
            </a:r>
            <a:r>
              <a:rPr lang="de-DE" dirty="0" err="1"/>
              <a:t>we</a:t>
            </a:r>
            <a:r>
              <a:rPr lang="de-DE" dirty="0"/>
              <a:t> </a:t>
            </a:r>
            <a:r>
              <a:rPr lang="de-DE" dirty="0" err="1"/>
              <a:t>need</a:t>
            </a:r>
            <a:r>
              <a:rPr lang="de-DE" dirty="0"/>
              <a:t> </a:t>
            </a:r>
            <a:r>
              <a:rPr lang="de-DE" dirty="0" err="1"/>
              <a:t>interpretation</a:t>
            </a:r>
            <a:r>
              <a:rPr lang="de-DE" dirty="0"/>
              <a:t>?</a:t>
            </a:r>
          </a:p>
          <a:p>
            <a:pPr lvl="1"/>
            <a:r>
              <a:rPr lang="de-DE" dirty="0" err="1"/>
              <a:t>any</a:t>
            </a:r>
            <a:r>
              <a:rPr lang="de-DE" dirty="0"/>
              <a:t> legal norm </a:t>
            </a:r>
            <a:r>
              <a:rPr lang="de-DE" dirty="0" err="1"/>
              <a:t>is</a:t>
            </a:r>
            <a:r>
              <a:rPr lang="de-DE" dirty="0"/>
              <a:t> </a:t>
            </a:r>
            <a:r>
              <a:rPr lang="de-DE" dirty="0" err="1"/>
              <a:t>act</a:t>
            </a:r>
            <a:r>
              <a:rPr lang="de-DE" dirty="0"/>
              <a:t> </a:t>
            </a:r>
            <a:r>
              <a:rPr lang="de-DE" dirty="0" err="1"/>
              <a:t>of</a:t>
            </a:r>
            <a:r>
              <a:rPr lang="de-DE" dirty="0"/>
              <a:t> </a:t>
            </a:r>
            <a:r>
              <a:rPr lang="de-DE" dirty="0" err="1"/>
              <a:t>communication</a:t>
            </a:r>
            <a:r>
              <a:rPr lang="de-DE" dirty="0"/>
              <a:t> (</a:t>
            </a:r>
            <a:r>
              <a:rPr lang="de-DE" dirty="0" err="1"/>
              <a:t>creator</a:t>
            </a:r>
            <a:r>
              <a:rPr lang="de-DE" dirty="0"/>
              <a:t> – </a:t>
            </a:r>
            <a:r>
              <a:rPr lang="de-DE" dirty="0" err="1"/>
              <a:t>recipient</a:t>
            </a:r>
            <a:r>
              <a:rPr lang="de-DE" dirty="0"/>
              <a:t>/</a:t>
            </a:r>
            <a:r>
              <a:rPr lang="de-DE" dirty="0" err="1"/>
              <a:t>addressee</a:t>
            </a:r>
            <a:r>
              <a:rPr lang="de-DE" dirty="0"/>
              <a:t>)</a:t>
            </a:r>
          </a:p>
          <a:p>
            <a:pPr lvl="1"/>
            <a:r>
              <a:rPr lang="de-DE" dirty="0" err="1"/>
              <a:t>creator</a:t>
            </a:r>
            <a:r>
              <a:rPr lang="de-DE" dirty="0"/>
              <a:t> </a:t>
            </a:r>
            <a:r>
              <a:rPr lang="de-DE" dirty="0" err="1"/>
              <a:t>of</a:t>
            </a:r>
            <a:r>
              <a:rPr lang="de-DE" dirty="0"/>
              <a:t> </a:t>
            </a:r>
            <a:r>
              <a:rPr lang="de-DE" dirty="0" err="1"/>
              <a:t>the</a:t>
            </a:r>
            <a:r>
              <a:rPr lang="de-DE" dirty="0"/>
              <a:t> legal norm </a:t>
            </a:r>
            <a:r>
              <a:rPr lang="de-DE" dirty="0" err="1"/>
              <a:t>has</a:t>
            </a:r>
            <a:r>
              <a:rPr lang="de-DE" dirty="0"/>
              <a:t> </a:t>
            </a:r>
            <a:r>
              <a:rPr lang="de-DE" dirty="0" err="1"/>
              <a:t>intention</a:t>
            </a:r>
            <a:r>
              <a:rPr lang="de-DE" dirty="0"/>
              <a:t> </a:t>
            </a:r>
            <a:r>
              <a:rPr lang="de-DE" dirty="0" err="1"/>
              <a:t>about</a:t>
            </a:r>
            <a:r>
              <a:rPr lang="de-DE" dirty="0"/>
              <a:t> </a:t>
            </a:r>
            <a:r>
              <a:rPr lang="de-DE" dirty="0" err="1"/>
              <a:t>its</a:t>
            </a:r>
            <a:r>
              <a:rPr lang="de-DE" dirty="0"/>
              <a:t> </a:t>
            </a:r>
            <a:r>
              <a:rPr lang="de-DE" dirty="0" err="1"/>
              <a:t>purpose</a:t>
            </a:r>
            <a:endParaRPr lang="de-DE" dirty="0"/>
          </a:p>
          <a:p>
            <a:pPr lvl="1"/>
            <a:r>
              <a:rPr lang="de-DE" dirty="0" err="1"/>
              <a:t>recipient</a:t>
            </a:r>
            <a:r>
              <a:rPr lang="de-DE" dirty="0"/>
              <a:t> </a:t>
            </a:r>
            <a:r>
              <a:rPr lang="de-DE" dirty="0" err="1"/>
              <a:t>has</a:t>
            </a:r>
            <a:r>
              <a:rPr lang="de-DE" dirty="0"/>
              <a:t> </a:t>
            </a:r>
            <a:r>
              <a:rPr lang="de-DE" dirty="0" err="1"/>
              <a:t>to</a:t>
            </a:r>
            <a:r>
              <a:rPr lang="de-DE" dirty="0"/>
              <a:t> follow </a:t>
            </a:r>
            <a:r>
              <a:rPr lang="de-DE" dirty="0" err="1"/>
              <a:t>the</a:t>
            </a:r>
            <a:r>
              <a:rPr lang="de-DE" dirty="0"/>
              <a:t> norm and </a:t>
            </a:r>
            <a:r>
              <a:rPr lang="de-DE" dirty="0" err="1"/>
              <a:t>may</a:t>
            </a:r>
            <a:r>
              <a:rPr lang="de-DE" dirty="0"/>
              <a:t> </a:t>
            </a:r>
            <a:r>
              <a:rPr lang="de-DE" dirty="0" err="1"/>
              <a:t>understand</a:t>
            </a:r>
            <a:r>
              <a:rPr lang="de-DE" dirty="0"/>
              <a:t> </a:t>
            </a:r>
            <a:r>
              <a:rPr lang="de-DE" dirty="0" err="1"/>
              <a:t>it</a:t>
            </a:r>
            <a:r>
              <a:rPr lang="de-DE" dirty="0"/>
              <a:t> in a different </a:t>
            </a:r>
            <a:r>
              <a:rPr lang="de-DE" dirty="0" err="1"/>
              <a:t>way</a:t>
            </a:r>
            <a:endParaRPr lang="de-AT" dirty="0"/>
          </a:p>
        </p:txBody>
      </p:sp>
    </p:spTree>
    <p:extLst>
      <p:ext uri="{BB962C8B-B14F-4D97-AF65-F5344CB8AC3E}">
        <p14:creationId xmlns:p14="http://schemas.microsoft.com/office/powerpoint/2010/main" val="382444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A6F46ABD-4D2C-1D05-7EF3-151B7051752C}"/>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CD3AEB06-AAD9-82B2-C761-8A2F45F710A7}"/>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el 3">
            <a:extLst>
              <a:ext uri="{FF2B5EF4-FFF2-40B4-BE49-F238E27FC236}">
                <a16:creationId xmlns:a16="http://schemas.microsoft.com/office/drawing/2014/main" id="{7654AE90-ED7E-23DD-0403-DD66D1B3EC8F}"/>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9CA51F10-58D7-A98F-5F03-2590D87B745A}"/>
              </a:ext>
            </a:extLst>
          </p:cNvPr>
          <p:cNvSpPr>
            <a:spLocks noGrp="1"/>
          </p:cNvSpPr>
          <p:nvPr>
            <p:ph idx="1"/>
          </p:nvPr>
        </p:nvSpPr>
        <p:spPr/>
        <p:txBody>
          <a:bodyPr/>
          <a:lstStyle/>
          <a:p>
            <a:r>
              <a:rPr lang="de-DE" dirty="0" err="1"/>
              <a:t>what</a:t>
            </a:r>
            <a:r>
              <a:rPr lang="de-DE" dirty="0"/>
              <a:t> </a:t>
            </a:r>
            <a:r>
              <a:rPr lang="de-DE" dirty="0" err="1"/>
              <a:t>are</a:t>
            </a:r>
            <a:r>
              <a:rPr lang="de-DE" dirty="0"/>
              <a:t> </a:t>
            </a:r>
            <a:r>
              <a:rPr lang="de-DE" dirty="0" err="1"/>
              <a:t>the</a:t>
            </a:r>
            <a:r>
              <a:rPr lang="de-DE" dirty="0"/>
              <a:t> </a:t>
            </a:r>
            <a:r>
              <a:rPr lang="de-DE" dirty="0" err="1"/>
              <a:t>elements</a:t>
            </a:r>
            <a:r>
              <a:rPr lang="de-DE" dirty="0"/>
              <a:t> on </a:t>
            </a:r>
            <a:r>
              <a:rPr lang="de-DE" dirty="0" err="1"/>
              <a:t>which</a:t>
            </a:r>
            <a:r>
              <a:rPr lang="de-DE" dirty="0"/>
              <a:t> </a:t>
            </a:r>
            <a:r>
              <a:rPr lang="de-DE" dirty="0" err="1"/>
              <a:t>interpretation</a:t>
            </a:r>
            <a:r>
              <a:rPr lang="de-DE" dirty="0"/>
              <a:t> (in private </a:t>
            </a:r>
            <a:r>
              <a:rPr lang="de-DE" dirty="0" err="1"/>
              <a:t>law</a:t>
            </a:r>
            <a:r>
              <a:rPr lang="de-DE" dirty="0"/>
              <a:t>) </a:t>
            </a:r>
            <a:r>
              <a:rPr lang="de-DE" dirty="0" err="1"/>
              <a:t>is</a:t>
            </a:r>
            <a:r>
              <a:rPr lang="de-DE" dirty="0"/>
              <a:t> </a:t>
            </a:r>
            <a:r>
              <a:rPr lang="de-DE" dirty="0" err="1"/>
              <a:t>based</a:t>
            </a:r>
            <a:r>
              <a:rPr lang="de-DE" dirty="0"/>
              <a:t>?</a:t>
            </a:r>
          </a:p>
          <a:p>
            <a:r>
              <a:rPr lang="de-DE" dirty="0" err="1"/>
              <a:t>protection</a:t>
            </a:r>
            <a:r>
              <a:rPr lang="de-DE" dirty="0"/>
              <a:t> </a:t>
            </a:r>
            <a:r>
              <a:rPr lang="de-DE" dirty="0" err="1"/>
              <a:t>of</a:t>
            </a:r>
            <a:r>
              <a:rPr lang="de-DE" dirty="0"/>
              <a:t> private </a:t>
            </a:r>
            <a:r>
              <a:rPr lang="de-DE" dirty="0" err="1"/>
              <a:t>autonomy</a:t>
            </a:r>
            <a:endParaRPr lang="de-DE" dirty="0"/>
          </a:p>
          <a:p>
            <a:pPr marL="789750" lvl="1" indent="-285750">
              <a:buFont typeface="Arial" panose="020B0604020202020204" pitchFamily="34" charset="0"/>
              <a:buChar char="•"/>
            </a:pPr>
            <a:r>
              <a:rPr lang="de-DE" dirty="0"/>
              <a:t>legal </a:t>
            </a:r>
            <a:r>
              <a:rPr lang="de-DE" dirty="0" err="1"/>
              <a:t>acts</a:t>
            </a:r>
            <a:r>
              <a:rPr lang="de-DE" dirty="0"/>
              <a:t> </a:t>
            </a:r>
            <a:r>
              <a:rPr lang="de-DE" dirty="0" err="1"/>
              <a:t>serve</a:t>
            </a:r>
            <a:r>
              <a:rPr lang="de-DE" dirty="0"/>
              <a:t> </a:t>
            </a:r>
            <a:r>
              <a:rPr lang="de-DE" dirty="0" err="1"/>
              <a:t>as</a:t>
            </a:r>
            <a:r>
              <a:rPr lang="de-DE" dirty="0"/>
              <a:t> </a:t>
            </a:r>
            <a:r>
              <a:rPr lang="de-DE" dirty="0" err="1"/>
              <a:t>instrument</a:t>
            </a:r>
            <a:r>
              <a:rPr lang="de-DE" dirty="0"/>
              <a:t> </a:t>
            </a:r>
            <a:r>
              <a:rPr lang="de-DE" dirty="0" err="1"/>
              <a:t>by</a:t>
            </a:r>
            <a:r>
              <a:rPr lang="de-DE" dirty="0"/>
              <a:t> </a:t>
            </a:r>
            <a:r>
              <a:rPr lang="de-DE" dirty="0" err="1"/>
              <a:t>which</a:t>
            </a:r>
            <a:r>
              <a:rPr lang="de-DE" dirty="0"/>
              <a:t> a </a:t>
            </a:r>
            <a:r>
              <a:rPr lang="de-DE" dirty="0" err="1"/>
              <a:t>person</a:t>
            </a:r>
            <a:r>
              <a:rPr lang="de-DE" dirty="0"/>
              <a:t> </a:t>
            </a:r>
            <a:r>
              <a:rPr lang="de-DE" dirty="0" err="1"/>
              <a:t>makes</a:t>
            </a:r>
            <a:r>
              <a:rPr lang="de-DE" dirty="0"/>
              <a:t> </a:t>
            </a:r>
            <a:r>
              <a:rPr lang="de-DE" dirty="0" err="1"/>
              <a:t>use</a:t>
            </a:r>
            <a:r>
              <a:rPr lang="de-DE" dirty="0"/>
              <a:t> </a:t>
            </a:r>
            <a:r>
              <a:rPr lang="de-DE" dirty="0" err="1"/>
              <a:t>of</a:t>
            </a:r>
            <a:r>
              <a:rPr lang="de-DE" dirty="0"/>
              <a:t> </a:t>
            </a:r>
            <a:r>
              <a:rPr lang="de-DE" dirty="0" err="1"/>
              <a:t>his</a:t>
            </a:r>
            <a:r>
              <a:rPr lang="de-DE" dirty="0"/>
              <a:t>/her private </a:t>
            </a:r>
            <a:r>
              <a:rPr lang="de-DE" dirty="0" err="1"/>
              <a:t>autonomy</a:t>
            </a:r>
            <a:endParaRPr lang="de-DE" dirty="0"/>
          </a:p>
          <a:p>
            <a:pPr marL="789750" lvl="1" indent="-285750">
              <a:buFont typeface="Arial" panose="020B0604020202020204" pitchFamily="34" charset="0"/>
              <a:buChar char="•"/>
            </a:pPr>
            <a:r>
              <a:rPr lang="de-DE" dirty="0" err="1"/>
              <a:t>specific</a:t>
            </a:r>
            <a:r>
              <a:rPr lang="de-DE" dirty="0"/>
              <a:t> </a:t>
            </a:r>
            <a:r>
              <a:rPr lang="de-DE" dirty="0" err="1"/>
              <a:t>intention</a:t>
            </a:r>
            <a:r>
              <a:rPr lang="de-DE" dirty="0"/>
              <a:t> (</a:t>
            </a:r>
            <a:r>
              <a:rPr lang="de-DE" dirty="0" err="1"/>
              <a:t>economic</a:t>
            </a:r>
            <a:r>
              <a:rPr lang="de-DE" dirty="0"/>
              <a:t> </a:t>
            </a:r>
            <a:r>
              <a:rPr lang="de-DE" dirty="0" err="1"/>
              <a:t>or</a:t>
            </a:r>
            <a:r>
              <a:rPr lang="de-DE" dirty="0"/>
              <a:t> </a:t>
            </a:r>
            <a:r>
              <a:rPr lang="de-DE" dirty="0" err="1"/>
              <a:t>other</a:t>
            </a:r>
            <a:r>
              <a:rPr lang="de-DE" dirty="0"/>
              <a:t>) </a:t>
            </a:r>
            <a:r>
              <a:rPr lang="de-DE" dirty="0" err="1"/>
              <a:t>of</a:t>
            </a:r>
            <a:r>
              <a:rPr lang="de-DE" dirty="0"/>
              <a:t> a </a:t>
            </a:r>
            <a:r>
              <a:rPr lang="de-DE" dirty="0" err="1"/>
              <a:t>person</a:t>
            </a:r>
            <a:r>
              <a:rPr lang="de-DE" dirty="0"/>
              <a:t> will </a:t>
            </a:r>
            <a:r>
              <a:rPr lang="de-DE" dirty="0" err="1"/>
              <a:t>be</a:t>
            </a:r>
            <a:r>
              <a:rPr lang="de-DE" dirty="0"/>
              <a:t> </a:t>
            </a:r>
            <a:r>
              <a:rPr lang="de-DE" dirty="0" err="1"/>
              <a:t>expressed</a:t>
            </a:r>
            <a:r>
              <a:rPr lang="de-DE" dirty="0"/>
              <a:t> </a:t>
            </a:r>
            <a:r>
              <a:rPr lang="de-DE" dirty="0" err="1"/>
              <a:t>by</a:t>
            </a:r>
            <a:r>
              <a:rPr lang="de-DE" dirty="0"/>
              <a:t> a </a:t>
            </a:r>
            <a:r>
              <a:rPr lang="de-DE" dirty="0" err="1"/>
              <a:t>declaration</a:t>
            </a:r>
            <a:r>
              <a:rPr lang="de-DE" dirty="0"/>
              <a:t> </a:t>
            </a:r>
            <a:r>
              <a:rPr lang="de-DE" dirty="0" err="1"/>
              <a:t>of</a:t>
            </a:r>
            <a:r>
              <a:rPr lang="de-DE" dirty="0"/>
              <a:t> will (e.g. </a:t>
            </a:r>
            <a:r>
              <a:rPr lang="de-DE" dirty="0" err="1"/>
              <a:t>offer</a:t>
            </a:r>
            <a:r>
              <a:rPr lang="de-DE" dirty="0"/>
              <a:t> </a:t>
            </a:r>
            <a:r>
              <a:rPr lang="de-DE" dirty="0" err="1"/>
              <a:t>to</a:t>
            </a:r>
            <a:r>
              <a:rPr lang="de-DE" dirty="0"/>
              <a:t> a </a:t>
            </a:r>
            <a:r>
              <a:rPr lang="de-DE" dirty="0" err="1"/>
              <a:t>contract</a:t>
            </a:r>
            <a:r>
              <a:rPr lang="de-DE" dirty="0"/>
              <a:t>)</a:t>
            </a:r>
          </a:p>
          <a:p>
            <a:pPr marL="789750" lvl="1" indent="-285750">
              <a:buFont typeface="Arial" panose="020B0604020202020204" pitchFamily="34" charset="0"/>
              <a:buChar char="•"/>
            </a:pPr>
            <a:r>
              <a:rPr lang="de-DE" dirty="0" err="1"/>
              <a:t>which</a:t>
            </a:r>
            <a:r>
              <a:rPr lang="de-DE" dirty="0"/>
              <a:t> </a:t>
            </a:r>
            <a:r>
              <a:rPr lang="de-DE" dirty="0" err="1"/>
              <a:t>being</a:t>
            </a:r>
            <a:r>
              <a:rPr lang="de-DE" dirty="0"/>
              <a:t> a legal </a:t>
            </a:r>
            <a:r>
              <a:rPr lang="de-DE" dirty="0" err="1"/>
              <a:t>act</a:t>
            </a:r>
            <a:r>
              <a:rPr lang="de-DE" dirty="0"/>
              <a:t> (</a:t>
            </a:r>
            <a:r>
              <a:rPr lang="de-DE" dirty="0" err="1"/>
              <a:t>or</a:t>
            </a:r>
            <a:r>
              <a:rPr lang="de-DE" dirty="0"/>
              <a:t> </a:t>
            </a:r>
            <a:r>
              <a:rPr lang="de-DE" dirty="0" err="1"/>
              <a:t>becoming</a:t>
            </a:r>
            <a:r>
              <a:rPr lang="de-DE" dirty="0"/>
              <a:t> </a:t>
            </a:r>
            <a:r>
              <a:rPr lang="de-DE" dirty="0" err="1"/>
              <a:t>part</a:t>
            </a:r>
            <a:r>
              <a:rPr lang="de-DE" dirty="0"/>
              <a:t> </a:t>
            </a:r>
            <a:r>
              <a:rPr lang="de-DE" dirty="0" err="1"/>
              <a:t>of</a:t>
            </a:r>
            <a:r>
              <a:rPr lang="de-DE" dirty="0"/>
              <a:t> </a:t>
            </a:r>
            <a:r>
              <a:rPr lang="de-DE" dirty="0" err="1"/>
              <a:t>it</a:t>
            </a:r>
            <a:r>
              <a:rPr lang="de-DE" dirty="0"/>
              <a:t>) will </a:t>
            </a:r>
            <a:r>
              <a:rPr lang="de-DE" dirty="0" err="1"/>
              <a:t>be</a:t>
            </a:r>
            <a:r>
              <a:rPr lang="de-DE" dirty="0"/>
              <a:t> </a:t>
            </a:r>
            <a:r>
              <a:rPr lang="de-DE" dirty="0" err="1"/>
              <a:t>binding</a:t>
            </a:r>
            <a:r>
              <a:rPr lang="de-DE" dirty="0"/>
              <a:t> and </a:t>
            </a:r>
            <a:r>
              <a:rPr lang="de-DE" dirty="0" err="1"/>
              <a:t>can</a:t>
            </a:r>
            <a:r>
              <a:rPr lang="de-DE" dirty="0"/>
              <a:t> </a:t>
            </a:r>
            <a:r>
              <a:rPr lang="de-DE" dirty="0" err="1"/>
              <a:t>be</a:t>
            </a:r>
            <a:r>
              <a:rPr lang="de-DE" dirty="0"/>
              <a:t> </a:t>
            </a:r>
            <a:r>
              <a:rPr lang="de-DE" dirty="0" err="1"/>
              <a:t>enforced</a:t>
            </a:r>
            <a:endParaRPr lang="de-DE" dirty="0"/>
          </a:p>
          <a:p>
            <a:r>
              <a:rPr lang="de-DE" dirty="0" err="1">
                <a:ea typeface="+mn-ea"/>
                <a:cs typeface="+mn-cs"/>
              </a:rPr>
              <a:t>protection</a:t>
            </a:r>
            <a:r>
              <a:rPr lang="de-DE" dirty="0">
                <a:ea typeface="+mn-ea"/>
                <a:cs typeface="+mn-cs"/>
              </a:rPr>
              <a:t> </a:t>
            </a:r>
            <a:r>
              <a:rPr lang="de-DE" dirty="0" err="1">
                <a:ea typeface="+mn-ea"/>
                <a:cs typeface="+mn-cs"/>
              </a:rPr>
              <a:t>of</a:t>
            </a:r>
            <a:r>
              <a:rPr lang="de-DE" dirty="0">
                <a:ea typeface="+mn-ea"/>
                <a:cs typeface="+mn-cs"/>
              </a:rPr>
              <a:t> </a:t>
            </a:r>
            <a:r>
              <a:rPr lang="de-DE" dirty="0" err="1">
                <a:ea typeface="+mn-ea"/>
                <a:cs typeface="+mn-cs"/>
              </a:rPr>
              <a:t>trust</a:t>
            </a:r>
            <a:r>
              <a:rPr lang="de-DE" dirty="0">
                <a:ea typeface="+mn-ea"/>
                <a:cs typeface="+mn-cs"/>
              </a:rPr>
              <a:t> </a:t>
            </a:r>
            <a:r>
              <a:rPr lang="de-DE" dirty="0" err="1">
                <a:ea typeface="+mn-ea"/>
                <a:cs typeface="+mn-cs"/>
              </a:rPr>
              <a:t>of</a:t>
            </a:r>
            <a:r>
              <a:rPr lang="de-DE" dirty="0">
                <a:ea typeface="+mn-ea"/>
                <a:cs typeface="+mn-cs"/>
              </a:rPr>
              <a:t> </a:t>
            </a:r>
            <a:r>
              <a:rPr lang="de-DE" dirty="0" err="1">
                <a:ea typeface="+mn-ea"/>
                <a:cs typeface="+mn-cs"/>
              </a:rPr>
              <a:t>recipient</a:t>
            </a:r>
            <a:endParaRPr lang="de-DE" dirty="0">
              <a:ea typeface="+mn-ea"/>
              <a:cs typeface="+mn-cs"/>
            </a:endParaRPr>
          </a:p>
          <a:p>
            <a:pPr marL="789750" lvl="1" indent="-285750">
              <a:buFont typeface="Arial" panose="020B0604020202020204" pitchFamily="34" charset="0"/>
              <a:buChar char="•"/>
            </a:pPr>
            <a:r>
              <a:rPr lang="de-DE" dirty="0" err="1">
                <a:ea typeface="+mn-ea"/>
                <a:cs typeface="+mn-cs"/>
              </a:rPr>
              <a:t>recipient</a:t>
            </a:r>
            <a:r>
              <a:rPr lang="de-DE" dirty="0">
                <a:ea typeface="+mn-ea"/>
                <a:cs typeface="+mn-cs"/>
              </a:rPr>
              <a:t> (</a:t>
            </a:r>
            <a:r>
              <a:rPr lang="de-DE" dirty="0" err="1">
                <a:ea typeface="+mn-ea"/>
                <a:cs typeface="+mn-cs"/>
              </a:rPr>
              <a:t>addressee</a:t>
            </a:r>
            <a:r>
              <a:rPr lang="de-DE" dirty="0">
                <a:ea typeface="+mn-ea"/>
                <a:cs typeface="+mn-cs"/>
              </a:rPr>
              <a:t>) </a:t>
            </a:r>
            <a:r>
              <a:rPr lang="de-DE" dirty="0" err="1">
                <a:ea typeface="+mn-ea"/>
                <a:cs typeface="+mn-cs"/>
              </a:rPr>
              <a:t>of</a:t>
            </a:r>
            <a:r>
              <a:rPr lang="de-DE" dirty="0">
                <a:ea typeface="+mn-ea"/>
                <a:cs typeface="+mn-cs"/>
              </a:rPr>
              <a:t> a </a:t>
            </a:r>
            <a:r>
              <a:rPr lang="de-DE" dirty="0" err="1">
                <a:ea typeface="+mn-ea"/>
                <a:cs typeface="+mn-cs"/>
              </a:rPr>
              <a:t>declaration</a:t>
            </a:r>
            <a:r>
              <a:rPr lang="de-DE" dirty="0">
                <a:ea typeface="+mn-ea"/>
                <a:cs typeface="+mn-cs"/>
              </a:rPr>
              <a:t> </a:t>
            </a:r>
            <a:r>
              <a:rPr lang="de-DE" dirty="0" err="1">
                <a:ea typeface="+mn-ea"/>
                <a:cs typeface="+mn-cs"/>
              </a:rPr>
              <a:t>of</a:t>
            </a:r>
            <a:r>
              <a:rPr lang="de-DE" dirty="0">
                <a:ea typeface="+mn-ea"/>
                <a:cs typeface="+mn-cs"/>
              </a:rPr>
              <a:t> will </a:t>
            </a:r>
            <a:r>
              <a:rPr lang="de-DE" dirty="0" err="1">
                <a:ea typeface="+mn-ea"/>
                <a:cs typeface="+mn-cs"/>
              </a:rPr>
              <a:t>may</a:t>
            </a:r>
            <a:r>
              <a:rPr lang="de-DE" dirty="0">
                <a:ea typeface="+mn-ea"/>
                <a:cs typeface="+mn-cs"/>
              </a:rPr>
              <a:t> </a:t>
            </a:r>
            <a:r>
              <a:rPr lang="de-DE" dirty="0" err="1">
                <a:ea typeface="+mn-ea"/>
                <a:cs typeface="+mn-cs"/>
              </a:rPr>
              <a:t>understand</a:t>
            </a:r>
            <a:r>
              <a:rPr lang="de-DE" dirty="0">
                <a:ea typeface="+mn-ea"/>
                <a:cs typeface="+mn-cs"/>
              </a:rPr>
              <a:t> </a:t>
            </a:r>
            <a:r>
              <a:rPr lang="de-DE" dirty="0" err="1">
                <a:ea typeface="+mn-ea"/>
                <a:cs typeface="+mn-cs"/>
              </a:rPr>
              <a:t>it</a:t>
            </a:r>
            <a:r>
              <a:rPr lang="de-DE" dirty="0">
                <a:ea typeface="+mn-ea"/>
                <a:cs typeface="+mn-cs"/>
              </a:rPr>
              <a:t> in a </a:t>
            </a:r>
            <a:r>
              <a:rPr lang="de-DE" dirty="0" err="1">
                <a:ea typeface="+mn-ea"/>
                <a:cs typeface="+mn-cs"/>
              </a:rPr>
              <a:t>specific</a:t>
            </a:r>
            <a:r>
              <a:rPr lang="de-DE" dirty="0">
                <a:ea typeface="+mn-ea"/>
                <a:cs typeface="+mn-cs"/>
              </a:rPr>
              <a:t> </a:t>
            </a:r>
            <a:r>
              <a:rPr lang="de-DE" dirty="0" err="1">
                <a:ea typeface="+mn-ea"/>
                <a:cs typeface="+mn-cs"/>
              </a:rPr>
              <a:t>way</a:t>
            </a:r>
            <a:endParaRPr lang="de-DE" dirty="0">
              <a:ea typeface="+mn-ea"/>
              <a:cs typeface="+mn-cs"/>
            </a:endParaRPr>
          </a:p>
          <a:p>
            <a:pPr marL="789750" lvl="1" indent="-285750">
              <a:buFont typeface="Arial" panose="020B0604020202020204" pitchFamily="34" charset="0"/>
              <a:buChar char="•"/>
            </a:pPr>
            <a:r>
              <a:rPr lang="de-DE" dirty="0" err="1">
                <a:ea typeface="+mn-ea"/>
                <a:cs typeface="+mn-cs"/>
              </a:rPr>
              <a:t>relies</a:t>
            </a:r>
            <a:r>
              <a:rPr lang="de-DE" dirty="0">
                <a:ea typeface="+mn-ea"/>
                <a:cs typeface="+mn-cs"/>
              </a:rPr>
              <a:t> on </a:t>
            </a:r>
            <a:r>
              <a:rPr lang="de-DE" dirty="0" err="1">
                <a:ea typeface="+mn-ea"/>
                <a:cs typeface="+mn-cs"/>
              </a:rPr>
              <a:t>his</a:t>
            </a:r>
            <a:r>
              <a:rPr lang="de-DE" dirty="0">
                <a:ea typeface="+mn-ea"/>
                <a:cs typeface="+mn-cs"/>
              </a:rPr>
              <a:t>/her </a:t>
            </a:r>
            <a:r>
              <a:rPr lang="de-DE" dirty="0" err="1">
                <a:ea typeface="+mn-ea"/>
                <a:cs typeface="+mn-cs"/>
              </a:rPr>
              <a:t>understanding</a:t>
            </a:r>
            <a:endParaRPr lang="de-DE" dirty="0">
              <a:ea typeface="+mn-ea"/>
              <a:cs typeface="+mn-cs"/>
            </a:endParaRPr>
          </a:p>
          <a:p>
            <a:pPr marL="789750" lvl="1" indent="-285750">
              <a:buFont typeface="Arial" panose="020B0604020202020204" pitchFamily="34" charset="0"/>
              <a:buChar char="•"/>
            </a:pPr>
            <a:r>
              <a:rPr lang="de-DE" dirty="0" err="1">
                <a:ea typeface="+mn-ea"/>
                <a:cs typeface="+mn-cs"/>
              </a:rPr>
              <a:t>by</a:t>
            </a:r>
            <a:r>
              <a:rPr lang="de-DE" dirty="0">
                <a:ea typeface="+mn-ea"/>
                <a:cs typeface="+mn-cs"/>
              </a:rPr>
              <a:t> </a:t>
            </a:r>
            <a:r>
              <a:rPr lang="de-DE" dirty="0" err="1">
                <a:ea typeface="+mn-ea"/>
                <a:cs typeface="+mn-cs"/>
              </a:rPr>
              <a:t>entering</a:t>
            </a:r>
            <a:r>
              <a:rPr lang="de-DE" dirty="0">
                <a:ea typeface="+mn-ea"/>
                <a:cs typeface="+mn-cs"/>
              </a:rPr>
              <a:t> </a:t>
            </a:r>
            <a:r>
              <a:rPr lang="de-DE" dirty="0" err="1">
                <a:ea typeface="+mn-ea"/>
                <a:cs typeface="+mn-cs"/>
              </a:rPr>
              <a:t>into</a:t>
            </a:r>
            <a:r>
              <a:rPr lang="de-DE" dirty="0">
                <a:ea typeface="+mn-ea"/>
                <a:cs typeface="+mn-cs"/>
              </a:rPr>
              <a:t> </a:t>
            </a:r>
            <a:r>
              <a:rPr lang="de-DE" dirty="0" err="1">
                <a:ea typeface="+mn-ea"/>
                <a:cs typeface="+mn-cs"/>
              </a:rPr>
              <a:t>contract</a:t>
            </a:r>
            <a:r>
              <a:rPr lang="de-DE" dirty="0">
                <a:ea typeface="+mn-ea"/>
                <a:cs typeface="+mn-cs"/>
              </a:rPr>
              <a:t> </a:t>
            </a:r>
            <a:r>
              <a:rPr lang="de-DE" dirty="0" err="1">
                <a:ea typeface="+mn-ea"/>
                <a:cs typeface="+mn-cs"/>
              </a:rPr>
              <a:t>the</a:t>
            </a:r>
            <a:r>
              <a:rPr lang="de-DE" dirty="0">
                <a:ea typeface="+mn-ea"/>
                <a:cs typeface="+mn-cs"/>
              </a:rPr>
              <a:t> </a:t>
            </a:r>
            <a:r>
              <a:rPr lang="de-DE" dirty="0" err="1">
                <a:ea typeface="+mn-ea"/>
                <a:cs typeface="+mn-cs"/>
              </a:rPr>
              <a:t>recipient</a:t>
            </a:r>
            <a:r>
              <a:rPr lang="de-DE" dirty="0">
                <a:ea typeface="+mn-ea"/>
                <a:cs typeface="+mn-cs"/>
              </a:rPr>
              <a:t> </a:t>
            </a:r>
            <a:r>
              <a:rPr lang="de-DE" dirty="0" err="1">
                <a:ea typeface="+mn-ea"/>
                <a:cs typeface="+mn-cs"/>
              </a:rPr>
              <a:t>makes</a:t>
            </a:r>
            <a:r>
              <a:rPr lang="de-DE" dirty="0">
                <a:ea typeface="+mn-ea"/>
                <a:cs typeface="+mn-cs"/>
              </a:rPr>
              <a:t> </a:t>
            </a:r>
            <a:r>
              <a:rPr lang="de-DE" dirty="0" err="1">
                <a:ea typeface="+mn-ea"/>
                <a:cs typeface="+mn-cs"/>
              </a:rPr>
              <a:t>use</a:t>
            </a:r>
            <a:r>
              <a:rPr lang="de-DE" dirty="0">
                <a:ea typeface="+mn-ea"/>
                <a:cs typeface="+mn-cs"/>
              </a:rPr>
              <a:t> </a:t>
            </a:r>
            <a:r>
              <a:rPr lang="de-DE" dirty="0" err="1">
                <a:ea typeface="+mn-ea"/>
                <a:cs typeface="+mn-cs"/>
              </a:rPr>
              <a:t>of</a:t>
            </a:r>
            <a:r>
              <a:rPr lang="de-DE" dirty="0">
                <a:ea typeface="+mn-ea"/>
                <a:cs typeface="+mn-cs"/>
              </a:rPr>
              <a:t> </a:t>
            </a:r>
            <a:r>
              <a:rPr lang="de-DE" dirty="0" err="1">
                <a:ea typeface="+mn-ea"/>
                <a:cs typeface="+mn-cs"/>
              </a:rPr>
              <a:t>his</a:t>
            </a:r>
            <a:r>
              <a:rPr lang="de-DE" dirty="0">
                <a:ea typeface="+mn-ea"/>
                <a:cs typeface="+mn-cs"/>
              </a:rPr>
              <a:t>/her own private </a:t>
            </a:r>
            <a:r>
              <a:rPr lang="de-DE" dirty="0" err="1">
                <a:ea typeface="+mn-ea"/>
                <a:cs typeface="+mn-cs"/>
              </a:rPr>
              <a:t>autonomy</a:t>
            </a:r>
            <a:endParaRPr lang="de-DE" dirty="0">
              <a:ea typeface="+mn-ea"/>
              <a:cs typeface="+mn-cs"/>
            </a:endParaRPr>
          </a:p>
          <a:p>
            <a:endParaRPr lang="de-DE" dirty="0">
              <a:ea typeface="+mn-ea"/>
              <a:cs typeface="+mn-cs"/>
            </a:endParaRPr>
          </a:p>
          <a:p>
            <a:pPr lvl="2"/>
            <a:endParaRPr lang="de-DE" dirty="0">
              <a:ea typeface="+mn-ea"/>
              <a:cs typeface="+mn-cs"/>
            </a:endParaRPr>
          </a:p>
          <a:p>
            <a:endParaRPr lang="de-AT" dirty="0"/>
          </a:p>
        </p:txBody>
      </p:sp>
    </p:spTree>
    <p:extLst>
      <p:ext uri="{BB962C8B-B14F-4D97-AF65-F5344CB8AC3E}">
        <p14:creationId xmlns:p14="http://schemas.microsoft.com/office/powerpoint/2010/main" val="986026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98A8EA63-CBB2-8C5B-582E-95049A3B71DB}"/>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B85CEE18-7E69-640E-AABF-51BBA3C3EE28}"/>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el 3">
            <a:extLst>
              <a:ext uri="{FF2B5EF4-FFF2-40B4-BE49-F238E27FC236}">
                <a16:creationId xmlns:a16="http://schemas.microsoft.com/office/drawing/2014/main" id="{6F546AFD-90D1-2C28-B1FA-49A04814C044}"/>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B6EDE802-5EA5-3B02-181B-915E772B0F38}"/>
              </a:ext>
            </a:extLst>
          </p:cNvPr>
          <p:cNvSpPr>
            <a:spLocks noGrp="1"/>
          </p:cNvSpPr>
          <p:nvPr>
            <p:ph idx="1"/>
          </p:nvPr>
        </p:nvSpPr>
        <p:spPr/>
        <p:txBody>
          <a:bodyPr/>
          <a:lstStyle/>
          <a:p>
            <a:r>
              <a:rPr lang="de-DE" dirty="0" err="1"/>
              <a:t>any</a:t>
            </a:r>
            <a:r>
              <a:rPr lang="de-DE" dirty="0"/>
              <a:t> legal </a:t>
            </a:r>
            <a:r>
              <a:rPr lang="de-DE" dirty="0" err="1"/>
              <a:t>system</a:t>
            </a:r>
            <a:r>
              <a:rPr lang="de-DE" dirty="0"/>
              <a:t> </a:t>
            </a:r>
            <a:r>
              <a:rPr lang="de-DE" dirty="0" err="1"/>
              <a:t>has</a:t>
            </a:r>
            <a:r>
              <a:rPr lang="de-DE" dirty="0"/>
              <a:t> </a:t>
            </a:r>
            <a:r>
              <a:rPr lang="de-DE" dirty="0" err="1"/>
              <a:t>to</a:t>
            </a:r>
            <a:r>
              <a:rPr lang="de-DE" dirty="0"/>
              <a:t> </a:t>
            </a:r>
            <a:r>
              <a:rPr lang="de-DE" dirty="0" err="1"/>
              <a:t>provide</a:t>
            </a:r>
            <a:r>
              <a:rPr lang="de-DE" dirty="0"/>
              <a:t> </a:t>
            </a:r>
            <a:r>
              <a:rPr lang="de-DE" dirty="0" err="1"/>
              <a:t>solutions</a:t>
            </a:r>
            <a:r>
              <a:rPr lang="de-DE" dirty="0"/>
              <a:t> </a:t>
            </a:r>
            <a:r>
              <a:rPr lang="de-DE" dirty="0" err="1"/>
              <a:t>for</a:t>
            </a:r>
            <a:r>
              <a:rPr lang="de-DE" dirty="0"/>
              <a:t> </a:t>
            </a:r>
            <a:r>
              <a:rPr lang="de-DE" dirty="0" err="1"/>
              <a:t>balancing</a:t>
            </a:r>
            <a:r>
              <a:rPr lang="de-DE" dirty="0"/>
              <a:t> </a:t>
            </a:r>
            <a:r>
              <a:rPr lang="de-DE" dirty="0" err="1"/>
              <a:t>the</a:t>
            </a:r>
            <a:r>
              <a:rPr lang="de-DE" dirty="0"/>
              <a:t> </a:t>
            </a:r>
            <a:r>
              <a:rPr lang="de-DE" dirty="0" err="1"/>
              <a:t>interests</a:t>
            </a:r>
            <a:r>
              <a:rPr lang="de-DE" dirty="0"/>
              <a:t> </a:t>
            </a:r>
            <a:r>
              <a:rPr lang="de-DE" dirty="0" err="1"/>
              <a:t>of</a:t>
            </a:r>
            <a:r>
              <a:rPr lang="de-DE" dirty="0"/>
              <a:t> </a:t>
            </a:r>
            <a:r>
              <a:rPr lang="de-DE" dirty="0" err="1"/>
              <a:t>both</a:t>
            </a:r>
            <a:r>
              <a:rPr lang="de-DE" dirty="0"/>
              <a:t> </a:t>
            </a:r>
            <a:r>
              <a:rPr lang="de-DE" dirty="0" err="1"/>
              <a:t>parties</a:t>
            </a:r>
            <a:r>
              <a:rPr lang="de-DE" dirty="0"/>
              <a:t> </a:t>
            </a:r>
            <a:r>
              <a:rPr lang="de-DE" dirty="0" err="1"/>
              <a:t>involved</a:t>
            </a:r>
            <a:endParaRPr lang="de-DE" dirty="0"/>
          </a:p>
          <a:p>
            <a:r>
              <a:rPr lang="de-DE" dirty="0" err="1"/>
              <a:t>pandectistic</a:t>
            </a:r>
            <a:r>
              <a:rPr lang="de-DE" dirty="0"/>
              <a:t> </a:t>
            </a:r>
            <a:r>
              <a:rPr lang="de-DE" dirty="0" err="1"/>
              <a:t>movement</a:t>
            </a:r>
            <a:r>
              <a:rPr lang="de-DE" dirty="0"/>
              <a:t> (Germany, 19th </a:t>
            </a:r>
            <a:r>
              <a:rPr lang="de-DE" dirty="0" err="1"/>
              <a:t>century</a:t>
            </a:r>
            <a:r>
              <a:rPr lang="de-DE" dirty="0"/>
              <a:t>)</a:t>
            </a:r>
          </a:p>
          <a:p>
            <a:r>
              <a:rPr lang="de-DE" dirty="0"/>
              <a:t>„</a:t>
            </a:r>
            <a:r>
              <a:rPr lang="de-DE" dirty="0" err="1"/>
              <a:t>theory</a:t>
            </a:r>
            <a:r>
              <a:rPr lang="de-DE" dirty="0"/>
              <a:t> </a:t>
            </a:r>
            <a:r>
              <a:rPr lang="de-DE" dirty="0" err="1"/>
              <a:t>of</a:t>
            </a:r>
            <a:r>
              <a:rPr lang="de-DE" dirty="0"/>
              <a:t> will“ (</a:t>
            </a:r>
            <a:r>
              <a:rPr lang="de-DE" dirty="0" err="1"/>
              <a:t>theory</a:t>
            </a:r>
            <a:r>
              <a:rPr lang="de-DE" dirty="0"/>
              <a:t> </a:t>
            </a:r>
            <a:r>
              <a:rPr lang="de-DE" dirty="0" err="1"/>
              <a:t>of</a:t>
            </a:r>
            <a:r>
              <a:rPr lang="de-DE" dirty="0"/>
              <a:t> </a:t>
            </a:r>
            <a:r>
              <a:rPr lang="de-DE" dirty="0" err="1"/>
              <a:t>intention</a:t>
            </a:r>
            <a:r>
              <a:rPr lang="de-DE" dirty="0"/>
              <a:t>, „Willenstheorie“) </a:t>
            </a:r>
            <a:r>
              <a:rPr lang="de-DE" i="1" dirty="0"/>
              <a:t>vs</a:t>
            </a:r>
            <a:r>
              <a:rPr lang="de-DE" dirty="0"/>
              <a:t>.</a:t>
            </a:r>
          </a:p>
          <a:p>
            <a:pPr lvl="1"/>
            <a:r>
              <a:rPr lang="de-DE" dirty="0" err="1"/>
              <a:t>relevance</a:t>
            </a:r>
            <a:r>
              <a:rPr lang="de-DE" dirty="0"/>
              <a:t> </a:t>
            </a:r>
            <a:r>
              <a:rPr lang="de-DE" dirty="0" err="1"/>
              <a:t>of</a:t>
            </a:r>
            <a:r>
              <a:rPr lang="de-DE" dirty="0"/>
              <a:t> </a:t>
            </a:r>
            <a:r>
              <a:rPr lang="de-DE" dirty="0" err="1"/>
              <a:t>what</a:t>
            </a:r>
            <a:r>
              <a:rPr lang="de-DE" dirty="0"/>
              <a:t> </a:t>
            </a:r>
            <a:r>
              <a:rPr lang="de-DE" dirty="0" err="1"/>
              <a:t>the</a:t>
            </a:r>
            <a:r>
              <a:rPr lang="de-DE" dirty="0"/>
              <a:t> </a:t>
            </a:r>
            <a:r>
              <a:rPr lang="de-DE" dirty="0" err="1"/>
              <a:t>person</a:t>
            </a:r>
            <a:r>
              <a:rPr lang="de-DE" dirty="0"/>
              <a:t> </a:t>
            </a:r>
            <a:r>
              <a:rPr lang="de-DE" dirty="0" err="1"/>
              <a:t>making</a:t>
            </a:r>
            <a:r>
              <a:rPr lang="de-DE" dirty="0"/>
              <a:t> </a:t>
            </a:r>
            <a:r>
              <a:rPr lang="de-DE" dirty="0" err="1"/>
              <a:t>the</a:t>
            </a:r>
            <a:r>
              <a:rPr lang="de-DE" dirty="0"/>
              <a:t> </a:t>
            </a:r>
            <a:r>
              <a:rPr lang="de-DE" dirty="0" err="1"/>
              <a:t>declaration</a:t>
            </a:r>
            <a:r>
              <a:rPr lang="de-DE" dirty="0"/>
              <a:t> </a:t>
            </a:r>
            <a:r>
              <a:rPr lang="de-DE" dirty="0" err="1"/>
              <a:t>really</a:t>
            </a:r>
            <a:r>
              <a:rPr lang="de-DE" dirty="0"/>
              <a:t> </a:t>
            </a:r>
            <a:r>
              <a:rPr lang="de-DE" dirty="0" err="1"/>
              <a:t>intended</a:t>
            </a:r>
            <a:r>
              <a:rPr lang="de-DE" dirty="0"/>
              <a:t> („</a:t>
            </a:r>
            <a:r>
              <a:rPr lang="de-DE" dirty="0" err="1"/>
              <a:t>subjective</a:t>
            </a:r>
            <a:r>
              <a:rPr lang="de-DE" dirty="0"/>
              <a:t> </a:t>
            </a:r>
            <a:r>
              <a:rPr lang="de-DE" dirty="0" err="1"/>
              <a:t>interpretation</a:t>
            </a:r>
            <a:r>
              <a:rPr lang="de-DE" dirty="0"/>
              <a:t>“)</a:t>
            </a:r>
          </a:p>
          <a:p>
            <a:r>
              <a:rPr lang="de-DE" dirty="0"/>
              <a:t>„</a:t>
            </a:r>
            <a:r>
              <a:rPr lang="de-DE" dirty="0" err="1"/>
              <a:t>theory</a:t>
            </a:r>
            <a:r>
              <a:rPr lang="de-DE" dirty="0"/>
              <a:t> </a:t>
            </a:r>
            <a:r>
              <a:rPr lang="de-DE" dirty="0" err="1"/>
              <a:t>of</a:t>
            </a:r>
            <a:r>
              <a:rPr lang="de-DE" dirty="0"/>
              <a:t> </a:t>
            </a:r>
            <a:r>
              <a:rPr lang="de-DE" dirty="0" err="1"/>
              <a:t>declaration</a:t>
            </a:r>
            <a:r>
              <a:rPr lang="de-DE" dirty="0"/>
              <a:t>“ („Erklärungstheorie“)</a:t>
            </a:r>
          </a:p>
          <a:p>
            <a:pPr lvl="1"/>
            <a:r>
              <a:rPr lang="de-DE" dirty="0" err="1"/>
              <a:t>relevance</a:t>
            </a:r>
            <a:r>
              <a:rPr lang="de-DE" dirty="0"/>
              <a:t> </a:t>
            </a:r>
            <a:r>
              <a:rPr lang="de-DE" dirty="0" err="1"/>
              <a:t>of</a:t>
            </a:r>
            <a:r>
              <a:rPr lang="de-DE" dirty="0"/>
              <a:t> </a:t>
            </a:r>
            <a:r>
              <a:rPr lang="de-DE" dirty="0" err="1"/>
              <a:t>how</a:t>
            </a:r>
            <a:r>
              <a:rPr lang="de-DE" dirty="0"/>
              <a:t> </a:t>
            </a:r>
            <a:r>
              <a:rPr lang="de-DE" dirty="0" err="1"/>
              <a:t>the</a:t>
            </a:r>
            <a:r>
              <a:rPr lang="de-DE" dirty="0"/>
              <a:t> </a:t>
            </a:r>
            <a:r>
              <a:rPr lang="de-DE" dirty="0" err="1"/>
              <a:t>declaration</a:t>
            </a:r>
            <a:r>
              <a:rPr lang="de-DE" dirty="0"/>
              <a:t> </a:t>
            </a:r>
            <a:r>
              <a:rPr lang="de-DE" dirty="0" err="1"/>
              <a:t>had</a:t>
            </a:r>
            <a:r>
              <a:rPr lang="de-DE" dirty="0"/>
              <a:t> </a:t>
            </a:r>
            <a:r>
              <a:rPr lang="de-DE" dirty="0" err="1"/>
              <a:t>to</a:t>
            </a:r>
            <a:r>
              <a:rPr lang="de-DE" dirty="0"/>
              <a:t> </a:t>
            </a:r>
            <a:r>
              <a:rPr lang="de-DE" dirty="0" err="1"/>
              <a:t>be</a:t>
            </a:r>
            <a:r>
              <a:rPr lang="de-DE" dirty="0"/>
              <a:t> </a:t>
            </a:r>
            <a:r>
              <a:rPr lang="de-DE" dirty="0" err="1"/>
              <a:t>understood</a:t>
            </a:r>
            <a:r>
              <a:rPr lang="de-DE" dirty="0"/>
              <a:t> („</a:t>
            </a:r>
            <a:r>
              <a:rPr lang="de-DE" dirty="0" err="1"/>
              <a:t>objective</a:t>
            </a:r>
            <a:r>
              <a:rPr lang="de-DE" dirty="0"/>
              <a:t> </a:t>
            </a:r>
            <a:r>
              <a:rPr lang="de-DE" dirty="0" err="1"/>
              <a:t>interpretation</a:t>
            </a:r>
            <a:r>
              <a:rPr lang="de-DE" dirty="0"/>
              <a:t>“)</a:t>
            </a:r>
          </a:p>
          <a:p>
            <a:pPr lvl="1"/>
            <a:endParaRPr lang="de-AT" dirty="0"/>
          </a:p>
          <a:p>
            <a:pPr lvl="2"/>
            <a:endParaRPr lang="de-AT" dirty="0"/>
          </a:p>
        </p:txBody>
      </p:sp>
    </p:spTree>
    <p:extLst>
      <p:ext uri="{BB962C8B-B14F-4D97-AF65-F5344CB8AC3E}">
        <p14:creationId xmlns:p14="http://schemas.microsoft.com/office/powerpoint/2010/main" val="105175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F4BA5066-2BE7-11E8-6A1A-394AA342DE6A}"/>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E380E256-1F82-B4B8-11F4-B8F5B2DF2C5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el 3">
            <a:extLst>
              <a:ext uri="{FF2B5EF4-FFF2-40B4-BE49-F238E27FC236}">
                <a16:creationId xmlns:a16="http://schemas.microsoft.com/office/drawing/2014/main" id="{F683DF02-AFA9-1549-C8D3-CBBADC33AE8E}"/>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FB05DB93-26CF-6EB0-F3E9-E022DC33A320}"/>
              </a:ext>
            </a:extLst>
          </p:cNvPr>
          <p:cNvSpPr>
            <a:spLocks noGrp="1"/>
          </p:cNvSpPr>
          <p:nvPr>
            <p:ph idx="1"/>
          </p:nvPr>
        </p:nvSpPr>
        <p:spPr/>
        <p:txBody>
          <a:bodyPr/>
          <a:lstStyle/>
          <a:p>
            <a:r>
              <a:rPr lang="de-DE" dirty="0"/>
              <a:t>modern </a:t>
            </a:r>
            <a:r>
              <a:rPr lang="de-DE" dirty="0" err="1"/>
              <a:t>systems</a:t>
            </a:r>
            <a:r>
              <a:rPr lang="de-DE" dirty="0"/>
              <a:t> </a:t>
            </a:r>
            <a:r>
              <a:rPr lang="de-DE" dirty="0" err="1"/>
              <a:t>are</a:t>
            </a:r>
            <a:r>
              <a:rPr lang="de-DE" dirty="0"/>
              <a:t> </a:t>
            </a:r>
            <a:r>
              <a:rPr lang="de-DE" dirty="0" err="1"/>
              <a:t>based</a:t>
            </a:r>
            <a:r>
              <a:rPr lang="de-DE" dirty="0"/>
              <a:t> on a </a:t>
            </a:r>
            <a:r>
              <a:rPr lang="de-DE" dirty="0" err="1"/>
              <a:t>combination</a:t>
            </a:r>
            <a:r>
              <a:rPr lang="de-DE" dirty="0"/>
              <a:t> </a:t>
            </a:r>
            <a:r>
              <a:rPr lang="de-DE" dirty="0" err="1"/>
              <a:t>of</a:t>
            </a:r>
            <a:r>
              <a:rPr lang="de-DE" dirty="0"/>
              <a:t> </a:t>
            </a:r>
            <a:r>
              <a:rPr lang="de-DE" dirty="0" err="1"/>
              <a:t>both</a:t>
            </a:r>
            <a:r>
              <a:rPr lang="de-DE" dirty="0"/>
              <a:t> </a:t>
            </a:r>
            <a:r>
              <a:rPr lang="de-DE" dirty="0" err="1"/>
              <a:t>theories</a:t>
            </a:r>
            <a:endParaRPr lang="de-DE" dirty="0"/>
          </a:p>
          <a:p>
            <a:pPr lvl="1"/>
            <a:r>
              <a:rPr lang="de-DE" dirty="0"/>
              <a:t>in modern </a:t>
            </a:r>
            <a:r>
              <a:rPr lang="de-DE" dirty="0" err="1"/>
              <a:t>contract</a:t>
            </a:r>
            <a:r>
              <a:rPr lang="de-DE" dirty="0"/>
              <a:t> </a:t>
            </a:r>
            <a:r>
              <a:rPr lang="de-DE" dirty="0" err="1"/>
              <a:t>law</a:t>
            </a:r>
            <a:r>
              <a:rPr lang="de-DE" dirty="0"/>
              <a:t> an </a:t>
            </a:r>
            <a:r>
              <a:rPr lang="de-DE" dirty="0" err="1"/>
              <a:t>objective</a:t>
            </a:r>
            <a:r>
              <a:rPr lang="de-DE" dirty="0"/>
              <a:t> </a:t>
            </a:r>
            <a:r>
              <a:rPr lang="de-DE" dirty="0" err="1"/>
              <a:t>interpretion</a:t>
            </a:r>
            <a:r>
              <a:rPr lang="de-DE" dirty="0"/>
              <a:t> </a:t>
            </a:r>
            <a:r>
              <a:rPr lang="de-DE" dirty="0" err="1"/>
              <a:t>would</a:t>
            </a:r>
            <a:r>
              <a:rPr lang="de-DE" dirty="0"/>
              <a:t> </a:t>
            </a:r>
            <a:r>
              <a:rPr lang="de-DE" dirty="0" err="1"/>
              <a:t>prevail</a:t>
            </a:r>
            <a:endParaRPr lang="de-DE" dirty="0"/>
          </a:p>
          <a:p>
            <a:pPr lvl="1"/>
            <a:r>
              <a:rPr lang="de-DE" dirty="0"/>
              <a:t>but a </a:t>
            </a:r>
            <a:r>
              <a:rPr lang="de-DE" dirty="0" err="1"/>
              <a:t>party</a:t>
            </a:r>
            <a:r>
              <a:rPr lang="de-DE" dirty="0"/>
              <a:t> </a:t>
            </a:r>
            <a:r>
              <a:rPr lang="de-DE" dirty="0" err="1"/>
              <a:t>would</a:t>
            </a:r>
            <a:r>
              <a:rPr lang="de-DE" dirty="0"/>
              <a:t> </a:t>
            </a:r>
            <a:r>
              <a:rPr lang="de-DE" dirty="0" err="1"/>
              <a:t>be</a:t>
            </a:r>
            <a:r>
              <a:rPr lang="de-DE" dirty="0"/>
              <a:t> </a:t>
            </a:r>
            <a:r>
              <a:rPr lang="de-DE" dirty="0" err="1"/>
              <a:t>permitted</a:t>
            </a:r>
            <a:r>
              <a:rPr lang="de-DE" dirty="0"/>
              <a:t> </a:t>
            </a:r>
            <a:r>
              <a:rPr lang="de-DE" dirty="0" err="1"/>
              <a:t>to</a:t>
            </a:r>
            <a:r>
              <a:rPr lang="de-DE" dirty="0"/>
              <a:t> </a:t>
            </a:r>
            <a:r>
              <a:rPr lang="de-DE" dirty="0" err="1"/>
              <a:t>refer</a:t>
            </a:r>
            <a:r>
              <a:rPr lang="de-DE" dirty="0"/>
              <a:t> </a:t>
            </a:r>
            <a:r>
              <a:rPr lang="de-DE" dirty="0" err="1"/>
              <a:t>to</a:t>
            </a:r>
            <a:r>
              <a:rPr lang="de-DE" dirty="0"/>
              <a:t> </a:t>
            </a:r>
            <a:r>
              <a:rPr lang="de-DE" dirty="0" err="1"/>
              <a:t>his</a:t>
            </a:r>
            <a:r>
              <a:rPr lang="de-DE" dirty="0"/>
              <a:t>/her </a:t>
            </a:r>
            <a:r>
              <a:rPr lang="de-DE" dirty="0" err="1"/>
              <a:t>actual</a:t>
            </a:r>
            <a:r>
              <a:rPr lang="de-DE" dirty="0"/>
              <a:t> </a:t>
            </a:r>
            <a:r>
              <a:rPr lang="de-DE" dirty="0" err="1"/>
              <a:t>intention</a:t>
            </a:r>
            <a:r>
              <a:rPr lang="de-DE" dirty="0"/>
              <a:t> </a:t>
            </a:r>
            <a:r>
              <a:rPr lang="de-DE" dirty="0" err="1"/>
              <a:t>if</a:t>
            </a:r>
            <a:r>
              <a:rPr lang="de-DE" dirty="0"/>
              <a:t>, </a:t>
            </a:r>
            <a:r>
              <a:rPr lang="de-DE" dirty="0" err="1"/>
              <a:t>for</a:t>
            </a:r>
            <a:r>
              <a:rPr lang="de-DE" dirty="0"/>
              <a:t> </a:t>
            </a:r>
            <a:r>
              <a:rPr lang="de-DE" dirty="0" err="1"/>
              <a:t>specific</a:t>
            </a:r>
            <a:r>
              <a:rPr lang="de-DE" dirty="0"/>
              <a:t> </a:t>
            </a:r>
            <a:r>
              <a:rPr lang="de-DE" dirty="0" err="1"/>
              <a:t>reasons</a:t>
            </a:r>
            <a:r>
              <a:rPr lang="de-DE" dirty="0"/>
              <a:t>, </a:t>
            </a:r>
            <a:r>
              <a:rPr lang="de-DE" dirty="0" err="1"/>
              <a:t>protection</a:t>
            </a:r>
            <a:r>
              <a:rPr lang="de-DE" dirty="0"/>
              <a:t> </a:t>
            </a:r>
            <a:r>
              <a:rPr lang="de-DE" dirty="0" err="1"/>
              <a:t>of</a:t>
            </a:r>
            <a:r>
              <a:rPr lang="de-DE" dirty="0"/>
              <a:t> </a:t>
            </a:r>
            <a:r>
              <a:rPr lang="de-DE" dirty="0" err="1"/>
              <a:t>the</a:t>
            </a:r>
            <a:r>
              <a:rPr lang="de-DE" dirty="0"/>
              <a:t> </a:t>
            </a:r>
            <a:r>
              <a:rPr lang="de-DE" dirty="0" err="1"/>
              <a:t>trust</a:t>
            </a:r>
            <a:r>
              <a:rPr lang="de-DE" dirty="0"/>
              <a:t> </a:t>
            </a:r>
            <a:r>
              <a:rPr lang="de-DE" dirty="0" err="1"/>
              <a:t>of</a:t>
            </a:r>
            <a:r>
              <a:rPr lang="de-DE" dirty="0"/>
              <a:t> </a:t>
            </a:r>
            <a:r>
              <a:rPr lang="de-DE" dirty="0" err="1"/>
              <a:t>the</a:t>
            </a:r>
            <a:r>
              <a:rPr lang="de-DE" dirty="0"/>
              <a:t> </a:t>
            </a:r>
            <a:r>
              <a:rPr lang="de-DE" dirty="0" err="1"/>
              <a:t>other</a:t>
            </a:r>
            <a:r>
              <a:rPr lang="de-DE" dirty="0"/>
              <a:t> </a:t>
            </a:r>
            <a:r>
              <a:rPr lang="de-DE" dirty="0" err="1"/>
              <a:t>party</a:t>
            </a:r>
            <a:r>
              <a:rPr lang="de-DE" dirty="0"/>
              <a:t> </a:t>
            </a:r>
            <a:r>
              <a:rPr lang="de-DE" dirty="0" err="1"/>
              <a:t>is</a:t>
            </a:r>
            <a:r>
              <a:rPr lang="de-DE" dirty="0"/>
              <a:t> not </a:t>
            </a:r>
            <a:r>
              <a:rPr lang="de-DE" dirty="0" err="1"/>
              <a:t>required</a:t>
            </a:r>
            <a:endParaRPr lang="de-DE" dirty="0"/>
          </a:p>
          <a:p>
            <a:r>
              <a:rPr lang="de-DE" dirty="0" err="1"/>
              <a:t>result</a:t>
            </a:r>
            <a:r>
              <a:rPr lang="de-DE" dirty="0"/>
              <a:t> </a:t>
            </a:r>
            <a:r>
              <a:rPr lang="de-DE" dirty="0" err="1"/>
              <a:t>of</a:t>
            </a:r>
            <a:r>
              <a:rPr lang="de-DE" dirty="0"/>
              <a:t> </a:t>
            </a:r>
            <a:r>
              <a:rPr lang="de-DE" dirty="0" err="1"/>
              <a:t>this</a:t>
            </a:r>
            <a:r>
              <a:rPr lang="de-DE" dirty="0"/>
              <a:t> </a:t>
            </a:r>
            <a:r>
              <a:rPr lang="de-DE" dirty="0" err="1"/>
              <a:t>combination</a:t>
            </a:r>
            <a:r>
              <a:rPr lang="de-DE" dirty="0"/>
              <a:t> </a:t>
            </a:r>
            <a:r>
              <a:rPr lang="de-DE" dirty="0" err="1"/>
              <a:t>is</a:t>
            </a:r>
            <a:r>
              <a:rPr lang="de-DE" dirty="0"/>
              <a:t> a </a:t>
            </a:r>
            <a:r>
              <a:rPr lang="de-DE" dirty="0" err="1"/>
              <a:t>two</a:t>
            </a:r>
            <a:r>
              <a:rPr lang="de-DE" dirty="0"/>
              <a:t> </a:t>
            </a:r>
            <a:r>
              <a:rPr lang="de-DE" dirty="0" err="1"/>
              <a:t>step</a:t>
            </a:r>
            <a:r>
              <a:rPr lang="de-DE" dirty="0"/>
              <a:t> </a:t>
            </a:r>
            <a:r>
              <a:rPr lang="de-DE" dirty="0" err="1"/>
              <a:t>system</a:t>
            </a:r>
            <a:endParaRPr lang="de-DE" dirty="0"/>
          </a:p>
          <a:p>
            <a:r>
              <a:rPr lang="de-DE" dirty="0" err="1"/>
              <a:t>step</a:t>
            </a:r>
            <a:r>
              <a:rPr lang="de-DE" dirty="0"/>
              <a:t> 1: </a:t>
            </a:r>
            <a:r>
              <a:rPr lang="de-DE" dirty="0" err="1"/>
              <a:t>interpretation</a:t>
            </a:r>
            <a:endParaRPr lang="de-DE" dirty="0"/>
          </a:p>
          <a:p>
            <a:pPr lvl="1"/>
            <a:r>
              <a:rPr lang="de-AT" dirty="0" err="1"/>
              <a:t>determination</a:t>
            </a:r>
            <a:r>
              <a:rPr lang="de-AT" dirty="0"/>
              <a:t> </a:t>
            </a:r>
            <a:r>
              <a:rPr lang="de-AT" dirty="0" err="1"/>
              <a:t>of</a:t>
            </a:r>
            <a:r>
              <a:rPr lang="de-AT" dirty="0"/>
              <a:t> </a:t>
            </a:r>
            <a:r>
              <a:rPr lang="de-AT" dirty="0" err="1"/>
              <a:t>the</a:t>
            </a:r>
            <a:r>
              <a:rPr lang="de-AT" dirty="0"/>
              <a:t> normative </a:t>
            </a:r>
            <a:r>
              <a:rPr lang="de-AT" dirty="0" err="1"/>
              <a:t>content</a:t>
            </a:r>
            <a:r>
              <a:rPr lang="de-AT" dirty="0"/>
              <a:t> </a:t>
            </a:r>
            <a:r>
              <a:rPr lang="de-AT" dirty="0" err="1"/>
              <a:t>of</a:t>
            </a:r>
            <a:r>
              <a:rPr lang="de-AT" dirty="0"/>
              <a:t> </a:t>
            </a:r>
            <a:r>
              <a:rPr lang="de-AT" dirty="0" err="1"/>
              <a:t>the</a:t>
            </a:r>
            <a:r>
              <a:rPr lang="de-AT" dirty="0"/>
              <a:t> legal </a:t>
            </a:r>
            <a:r>
              <a:rPr lang="de-AT" dirty="0" err="1"/>
              <a:t>act</a:t>
            </a:r>
            <a:endParaRPr lang="de-AT" dirty="0"/>
          </a:p>
          <a:p>
            <a:pPr lvl="1"/>
            <a:r>
              <a:rPr lang="de-AT" dirty="0" err="1"/>
              <a:t>based</a:t>
            </a:r>
            <a:r>
              <a:rPr lang="de-AT" dirty="0"/>
              <a:t> on </a:t>
            </a:r>
            <a:r>
              <a:rPr lang="de-AT" dirty="0" err="1"/>
              <a:t>the</a:t>
            </a:r>
            <a:r>
              <a:rPr lang="de-AT" dirty="0"/>
              <a:t> </a:t>
            </a:r>
            <a:r>
              <a:rPr lang="de-AT" dirty="0" err="1"/>
              <a:t>common</a:t>
            </a:r>
            <a:r>
              <a:rPr lang="de-AT" dirty="0"/>
              <a:t> </a:t>
            </a:r>
            <a:r>
              <a:rPr lang="de-AT" dirty="0" err="1"/>
              <a:t>understanding</a:t>
            </a:r>
            <a:r>
              <a:rPr lang="de-AT" dirty="0"/>
              <a:t> </a:t>
            </a:r>
            <a:r>
              <a:rPr lang="de-AT" dirty="0" err="1"/>
              <a:t>of</a:t>
            </a:r>
            <a:r>
              <a:rPr lang="de-AT" dirty="0"/>
              <a:t> </a:t>
            </a:r>
            <a:r>
              <a:rPr lang="de-AT" dirty="0" err="1"/>
              <a:t>the</a:t>
            </a:r>
            <a:r>
              <a:rPr lang="de-AT" dirty="0"/>
              <a:t> </a:t>
            </a:r>
            <a:r>
              <a:rPr lang="de-AT" dirty="0" err="1"/>
              <a:t>word</a:t>
            </a:r>
            <a:r>
              <a:rPr lang="de-AT" dirty="0"/>
              <a:t> </a:t>
            </a:r>
            <a:r>
              <a:rPr lang="de-AT" dirty="0" err="1"/>
              <a:t>that</a:t>
            </a:r>
            <a:r>
              <a:rPr lang="de-AT" dirty="0"/>
              <a:t> </a:t>
            </a:r>
            <a:r>
              <a:rPr lang="de-AT" dirty="0" err="1"/>
              <a:t>were</a:t>
            </a:r>
            <a:r>
              <a:rPr lang="de-AT" dirty="0"/>
              <a:t> </a:t>
            </a:r>
            <a:r>
              <a:rPr lang="de-AT" dirty="0" err="1"/>
              <a:t>used</a:t>
            </a:r>
            <a:endParaRPr lang="de-AT" dirty="0"/>
          </a:p>
          <a:p>
            <a:pPr lvl="2"/>
            <a:r>
              <a:rPr lang="de-AT" dirty="0" err="1"/>
              <a:t>as</a:t>
            </a:r>
            <a:r>
              <a:rPr lang="de-AT" dirty="0"/>
              <a:t> </a:t>
            </a:r>
            <a:r>
              <a:rPr lang="de-AT" dirty="0" err="1"/>
              <a:t>everybody</a:t>
            </a:r>
            <a:r>
              <a:rPr lang="de-AT" dirty="0"/>
              <a:t> </a:t>
            </a:r>
            <a:r>
              <a:rPr lang="de-AT" dirty="0" err="1"/>
              <a:t>would</a:t>
            </a:r>
            <a:r>
              <a:rPr lang="de-AT" dirty="0"/>
              <a:t> </a:t>
            </a:r>
            <a:r>
              <a:rPr lang="de-AT" dirty="0" err="1"/>
              <a:t>understand</a:t>
            </a:r>
            <a:r>
              <a:rPr lang="de-AT" dirty="0"/>
              <a:t> </a:t>
            </a:r>
            <a:r>
              <a:rPr lang="de-AT" dirty="0" err="1"/>
              <a:t>it</a:t>
            </a:r>
            <a:endParaRPr lang="de-AT" dirty="0"/>
          </a:p>
          <a:p>
            <a:pPr lvl="2"/>
            <a:r>
              <a:rPr lang="de-AT" dirty="0" err="1"/>
              <a:t>relevance</a:t>
            </a:r>
            <a:r>
              <a:rPr lang="de-AT" dirty="0"/>
              <a:t> </a:t>
            </a:r>
            <a:r>
              <a:rPr lang="de-AT" dirty="0" err="1"/>
              <a:t>of</a:t>
            </a:r>
            <a:r>
              <a:rPr lang="de-AT" dirty="0"/>
              <a:t> </a:t>
            </a:r>
            <a:r>
              <a:rPr lang="de-AT" dirty="0" err="1"/>
              <a:t>language</a:t>
            </a:r>
            <a:r>
              <a:rPr lang="de-AT" dirty="0"/>
              <a:t> </a:t>
            </a:r>
            <a:r>
              <a:rPr lang="de-AT" dirty="0" err="1"/>
              <a:t>use</a:t>
            </a:r>
            <a:r>
              <a:rPr lang="de-AT" dirty="0"/>
              <a:t> </a:t>
            </a:r>
            <a:r>
              <a:rPr lang="de-AT" dirty="0" err="1"/>
              <a:t>of</a:t>
            </a:r>
            <a:r>
              <a:rPr lang="de-AT" dirty="0"/>
              <a:t> </a:t>
            </a:r>
            <a:r>
              <a:rPr lang="de-AT" dirty="0" err="1"/>
              <a:t>professionals</a:t>
            </a:r>
            <a:endParaRPr lang="de-AT" dirty="0"/>
          </a:p>
          <a:p>
            <a:pPr lvl="2"/>
            <a:r>
              <a:rPr lang="de-AT" dirty="0" err="1"/>
              <a:t>relevance</a:t>
            </a:r>
            <a:r>
              <a:rPr lang="de-AT" dirty="0"/>
              <a:t> </a:t>
            </a:r>
            <a:r>
              <a:rPr lang="de-AT" dirty="0" err="1"/>
              <a:t>of</a:t>
            </a:r>
            <a:r>
              <a:rPr lang="de-AT" dirty="0"/>
              <a:t> </a:t>
            </a:r>
            <a:r>
              <a:rPr lang="de-AT" dirty="0" err="1"/>
              <a:t>technical</a:t>
            </a:r>
            <a:r>
              <a:rPr lang="de-AT" dirty="0"/>
              <a:t> </a:t>
            </a:r>
            <a:r>
              <a:rPr lang="de-AT" dirty="0" err="1"/>
              <a:t>terms</a:t>
            </a:r>
            <a:endParaRPr lang="de-AT" dirty="0"/>
          </a:p>
          <a:p>
            <a:pPr lvl="2"/>
            <a:r>
              <a:rPr lang="de-AT" dirty="0" err="1"/>
              <a:t>context</a:t>
            </a:r>
            <a:r>
              <a:rPr lang="de-AT" dirty="0"/>
              <a:t> </a:t>
            </a:r>
            <a:r>
              <a:rPr lang="de-AT" dirty="0" err="1"/>
              <a:t>of</a:t>
            </a:r>
            <a:r>
              <a:rPr lang="de-AT" dirty="0"/>
              <a:t> </a:t>
            </a:r>
            <a:r>
              <a:rPr lang="de-AT" dirty="0" err="1"/>
              <a:t>the</a:t>
            </a:r>
            <a:r>
              <a:rPr lang="de-AT" dirty="0"/>
              <a:t> </a:t>
            </a:r>
            <a:r>
              <a:rPr lang="de-AT" dirty="0" err="1"/>
              <a:t>the</a:t>
            </a:r>
            <a:r>
              <a:rPr lang="de-AT" dirty="0"/>
              <a:t> legal </a:t>
            </a:r>
            <a:r>
              <a:rPr lang="de-AT" dirty="0" err="1"/>
              <a:t>act</a:t>
            </a:r>
            <a:r>
              <a:rPr lang="de-AT" dirty="0"/>
              <a:t> </a:t>
            </a:r>
            <a:r>
              <a:rPr lang="de-AT" dirty="0" err="1"/>
              <a:t>has</a:t>
            </a:r>
            <a:r>
              <a:rPr lang="de-AT" dirty="0"/>
              <a:t> </a:t>
            </a:r>
            <a:r>
              <a:rPr lang="de-AT" dirty="0" err="1"/>
              <a:t>to</a:t>
            </a:r>
            <a:r>
              <a:rPr lang="de-AT" dirty="0"/>
              <a:t> </a:t>
            </a:r>
            <a:r>
              <a:rPr lang="de-AT" dirty="0" err="1"/>
              <a:t>be</a:t>
            </a:r>
            <a:r>
              <a:rPr lang="de-AT" dirty="0"/>
              <a:t> </a:t>
            </a:r>
            <a:r>
              <a:rPr lang="de-AT" dirty="0" err="1"/>
              <a:t>taken</a:t>
            </a:r>
            <a:r>
              <a:rPr lang="de-AT" dirty="0"/>
              <a:t> </a:t>
            </a:r>
            <a:r>
              <a:rPr lang="de-AT" dirty="0" err="1"/>
              <a:t>into</a:t>
            </a:r>
            <a:r>
              <a:rPr lang="de-AT" dirty="0"/>
              <a:t> </a:t>
            </a:r>
            <a:r>
              <a:rPr lang="de-AT" dirty="0" err="1"/>
              <a:t>consideration</a:t>
            </a:r>
            <a:r>
              <a:rPr lang="de-AT" dirty="0"/>
              <a:t> (</a:t>
            </a:r>
            <a:r>
              <a:rPr lang="de-AT" dirty="0" err="1"/>
              <a:t>costumer</a:t>
            </a:r>
            <a:r>
              <a:rPr lang="de-AT" dirty="0"/>
              <a:t> </a:t>
            </a:r>
            <a:r>
              <a:rPr lang="de-AT" dirty="0" err="1"/>
              <a:t>hands</a:t>
            </a:r>
            <a:r>
              <a:rPr lang="de-AT" dirty="0"/>
              <a:t> </a:t>
            </a:r>
            <a:r>
              <a:rPr lang="de-AT" dirty="0" err="1"/>
              <a:t>over</a:t>
            </a:r>
            <a:r>
              <a:rPr lang="de-AT" dirty="0"/>
              <a:t> item </a:t>
            </a:r>
            <a:r>
              <a:rPr lang="de-AT" dirty="0" err="1"/>
              <a:t>to</a:t>
            </a:r>
            <a:r>
              <a:rPr lang="de-AT" dirty="0"/>
              <a:t> </a:t>
            </a:r>
            <a:r>
              <a:rPr lang="de-AT" dirty="0" err="1"/>
              <a:t>salesperson</a:t>
            </a:r>
            <a:r>
              <a:rPr lang="de-AT" dirty="0"/>
              <a:t> in </a:t>
            </a:r>
            <a:r>
              <a:rPr lang="de-AT" dirty="0" err="1"/>
              <a:t>the</a:t>
            </a:r>
            <a:r>
              <a:rPr lang="de-AT" dirty="0"/>
              <a:t> </a:t>
            </a:r>
            <a:r>
              <a:rPr lang="de-AT" dirty="0" err="1"/>
              <a:t>supermarket</a:t>
            </a:r>
            <a:r>
              <a:rPr lang="de-AT" dirty="0"/>
              <a:t> </a:t>
            </a:r>
            <a:r>
              <a:rPr lang="de-AT" dirty="0" err="1"/>
              <a:t>as</a:t>
            </a:r>
            <a:r>
              <a:rPr lang="de-AT" dirty="0"/>
              <a:t> an </a:t>
            </a:r>
            <a:r>
              <a:rPr lang="de-AT" dirty="0" err="1"/>
              <a:t>expression</a:t>
            </a:r>
            <a:r>
              <a:rPr lang="de-AT" dirty="0"/>
              <a:t> </a:t>
            </a:r>
            <a:r>
              <a:rPr lang="de-AT" dirty="0" err="1"/>
              <a:t>of</a:t>
            </a:r>
            <a:r>
              <a:rPr lang="de-AT" dirty="0"/>
              <a:t> </a:t>
            </a:r>
            <a:r>
              <a:rPr lang="de-AT" dirty="0" err="1"/>
              <a:t>intent</a:t>
            </a:r>
            <a:r>
              <a:rPr lang="de-AT" dirty="0"/>
              <a:t> </a:t>
            </a:r>
            <a:r>
              <a:rPr lang="de-AT" dirty="0" err="1"/>
              <a:t>to</a:t>
            </a:r>
            <a:r>
              <a:rPr lang="de-AT" dirty="0"/>
              <a:t> </a:t>
            </a:r>
            <a:r>
              <a:rPr lang="de-AT" dirty="0" err="1"/>
              <a:t>buy</a:t>
            </a:r>
            <a:r>
              <a:rPr lang="de-AT" dirty="0"/>
              <a:t>)</a:t>
            </a:r>
          </a:p>
          <a:p>
            <a:endParaRPr lang="de-AT" dirty="0"/>
          </a:p>
        </p:txBody>
      </p:sp>
    </p:spTree>
    <p:extLst>
      <p:ext uri="{BB962C8B-B14F-4D97-AF65-F5344CB8AC3E}">
        <p14:creationId xmlns:p14="http://schemas.microsoft.com/office/powerpoint/2010/main" val="192235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28D37365-CF77-9840-7C38-CF4E3D1E822B}"/>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525C5852-354E-CF85-67AA-FAA8847A6907}"/>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el 3">
            <a:extLst>
              <a:ext uri="{FF2B5EF4-FFF2-40B4-BE49-F238E27FC236}">
                <a16:creationId xmlns:a16="http://schemas.microsoft.com/office/drawing/2014/main" id="{6D10C931-8FDA-A814-CDF7-66436C14DFBE}"/>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5B9DB867-3BF7-339C-216B-1A0201CA9942}"/>
              </a:ext>
            </a:extLst>
          </p:cNvPr>
          <p:cNvSpPr>
            <a:spLocks noGrp="1"/>
          </p:cNvSpPr>
          <p:nvPr>
            <p:ph idx="1"/>
          </p:nvPr>
        </p:nvSpPr>
        <p:spPr/>
        <p:txBody>
          <a:bodyPr/>
          <a:lstStyle/>
          <a:p>
            <a:pPr lvl="1"/>
            <a:r>
              <a:rPr lang="de-AT" dirty="0" err="1"/>
              <a:t>if</a:t>
            </a:r>
            <a:r>
              <a:rPr lang="de-AT" dirty="0"/>
              <a:t> </a:t>
            </a:r>
            <a:r>
              <a:rPr lang="de-AT" dirty="0" err="1"/>
              <a:t>both</a:t>
            </a:r>
            <a:r>
              <a:rPr lang="de-AT" dirty="0"/>
              <a:t> </a:t>
            </a:r>
            <a:r>
              <a:rPr lang="de-AT" dirty="0" err="1"/>
              <a:t>parties</a:t>
            </a:r>
            <a:r>
              <a:rPr lang="de-AT" dirty="0"/>
              <a:t> </a:t>
            </a:r>
            <a:r>
              <a:rPr lang="de-AT" dirty="0" err="1"/>
              <a:t>understand</a:t>
            </a:r>
            <a:r>
              <a:rPr lang="de-AT" dirty="0"/>
              <a:t> a </a:t>
            </a:r>
            <a:r>
              <a:rPr lang="de-AT" dirty="0" err="1"/>
              <a:t>specific</a:t>
            </a:r>
            <a:r>
              <a:rPr lang="de-AT" dirty="0"/>
              <a:t> </a:t>
            </a:r>
            <a:r>
              <a:rPr lang="de-AT" dirty="0" err="1"/>
              <a:t>term</a:t>
            </a:r>
            <a:r>
              <a:rPr lang="de-AT" dirty="0"/>
              <a:t> in </a:t>
            </a:r>
            <a:r>
              <a:rPr lang="de-AT" dirty="0" err="1"/>
              <a:t>the</a:t>
            </a:r>
            <a:r>
              <a:rPr lang="de-AT" dirty="0"/>
              <a:t> same </a:t>
            </a:r>
            <a:r>
              <a:rPr lang="de-AT" dirty="0" err="1"/>
              <a:t>way</a:t>
            </a:r>
            <a:r>
              <a:rPr lang="de-AT" dirty="0"/>
              <a:t>, but different </a:t>
            </a:r>
            <a:r>
              <a:rPr lang="de-AT" dirty="0" err="1"/>
              <a:t>from</a:t>
            </a:r>
            <a:r>
              <a:rPr lang="de-AT" dirty="0"/>
              <a:t> </a:t>
            </a:r>
            <a:r>
              <a:rPr lang="de-AT" dirty="0" err="1"/>
              <a:t>the</a:t>
            </a:r>
            <a:r>
              <a:rPr lang="de-AT" dirty="0"/>
              <a:t> </a:t>
            </a:r>
            <a:r>
              <a:rPr lang="de-AT" dirty="0" err="1"/>
              <a:t>common</a:t>
            </a:r>
            <a:r>
              <a:rPr lang="de-AT" dirty="0"/>
              <a:t> </a:t>
            </a:r>
            <a:r>
              <a:rPr lang="de-AT" dirty="0" err="1"/>
              <a:t>understanding</a:t>
            </a:r>
            <a:r>
              <a:rPr lang="de-AT" dirty="0"/>
              <a:t>, </a:t>
            </a:r>
            <a:r>
              <a:rPr lang="de-AT" dirty="0" err="1"/>
              <a:t>their</a:t>
            </a:r>
            <a:r>
              <a:rPr lang="de-AT" dirty="0"/>
              <a:t> </a:t>
            </a:r>
            <a:r>
              <a:rPr lang="de-AT" dirty="0" err="1"/>
              <a:t>subjective</a:t>
            </a:r>
            <a:r>
              <a:rPr lang="de-AT" dirty="0"/>
              <a:t> </a:t>
            </a:r>
            <a:r>
              <a:rPr lang="de-AT" dirty="0" err="1"/>
              <a:t>view</a:t>
            </a:r>
            <a:r>
              <a:rPr lang="de-AT" dirty="0"/>
              <a:t> </a:t>
            </a:r>
            <a:r>
              <a:rPr lang="de-AT" dirty="0" err="1"/>
              <a:t>prevails</a:t>
            </a:r>
            <a:endParaRPr lang="de-AT" dirty="0"/>
          </a:p>
          <a:p>
            <a:pPr lvl="1"/>
            <a:r>
              <a:rPr lang="de-AT" dirty="0"/>
              <a:t>„</a:t>
            </a:r>
            <a:r>
              <a:rPr lang="de-AT" dirty="0" err="1"/>
              <a:t>falsa</a:t>
            </a:r>
            <a:r>
              <a:rPr lang="de-AT" dirty="0"/>
              <a:t> </a:t>
            </a:r>
            <a:r>
              <a:rPr lang="de-AT" dirty="0" err="1"/>
              <a:t>demonstratio</a:t>
            </a:r>
            <a:r>
              <a:rPr lang="de-AT" dirty="0"/>
              <a:t> non </a:t>
            </a:r>
            <a:r>
              <a:rPr lang="de-AT" dirty="0" err="1"/>
              <a:t>nocet</a:t>
            </a:r>
            <a:r>
              <a:rPr lang="de-AT" dirty="0"/>
              <a:t>“ (</a:t>
            </a:r>
            <a:r>
              <a:rPr lang="en-US" dirty="0"/>
              <a:t>a false description does not vitiate)</a:t>
            </a:r>
            <a:endParaRPr lang="de-AT" dirty="0"/>
          </a:p>
          <a:p>
            <a:pPr lvl="2"/>
            <a:r>
              <a:rPr lang="de-AT" dirty="0" err="1"/>
              <a:t>based</a:t>
            </a:r>
            <a:r>
              <a:rPr lang="de-AT" dirty="0"/>
              <a:t> on </a:t>
            </a:r>
            <a:r>
              <a:rPr lang="de-AT" dirty="0" err="1"/>
              <a:t>protection</a:t>
            </a:r>
            <a:r>
              <a:rPr lang="de-AT" dirty="0"/>
              <a:t> </a:t>
            </a:r>
            <a:r>
              <a:rPr lang="de-AT" dirty="0" err="1"/>
              <a:t>of</a:t>
            </a:r>
            <a:r>
              <a:rPr lang="de-AT" dirty="0"/>
              <a:t> private </a:t>
            </a:r>
            <a:r>
              <a:rPr lang="de-AT" dirty="0" err="1"/>
              <a:t>autonomy</a:t>
            </a:r>
            <a:r>
              <a:rPr lang="de-AT" dirty="0"/>
              <a:t> </a:t>
            </a:r>
            <a:r>
              <a:rPr lang="de-AT" dirty="0" err="1"/>
              <a:t>of</a:t>
            </a:r>
            <a:r>
              <a:rPr lang="de-AT" dirty="0"/>
              <a:t> </a:t>
            </a:r>
            <a:r>
              <a:rPr lang="de-AT" dirty="0" err="1"/>
              <a:t>both</a:t>
            </a:r>
            <a:r>
              <a:rPr lang="de-AT" dirty="0"/>
              <a:t> </a:t>
            </a:r>
            <a:r>
              <a:rPr lang="de-AT" dirty="0" err="1"/>
              <a:t>parties</a:t>
            </a:r>
            <a:endParaRPr lang="de-AT" dirty="0"/>
          </a:p>
          <a:p>
            <a:pPr lvl="2"/>
            <a:r>
              <a:rPr lang="de-AT" dirty="0" err="1"/>
              <a:t>protection</a:t>
            </a:r>
            <a:r>
              <a:rPr lang="de-AT" dirty="0"/>
              <a:t> </a:t>
            </a:r>
            <a:r>
              <a:rPr lang="de-AT" dirty="0" err="1"/>
              <a:t>of</a:t>
            </a:r>
            <a:r>
              <a:rPr lang="de-AT" dirty="0"/>
              <a:t> </a:t>
            </a:r>
            <a:r>
              <a:rPr lang="de-AT" dirty="0" err="1"/>
              <a:t>trust</a:t>
            </a:r>
            <a:r>
              <a:rPr lang="de-AT" dirty="0"/>
              <a:t> not </a:t>
            </a:r>
            <a:r>
              <a:rPr lang="de-AT" dirty="0" err="1"/>
              <a:t>required</a:t>
            </a:r>
            <a:endParaRPr lang="de-AT" dirty="0"/>
          </a:p>
          <a:p>
            <a:pPr lvl="1"/>
            <a:r>
              <a:rPr lang="de-AT" dirty="0" err="1"/>
              <a:t>see</a:t>
            </a:r>
            <a:r>
              <a:rPr lang="de-AT" dirty="0"/>
              <a:t> Art 18 (1) Swiss Code </a:t>
            </a:r>
            <a:r>
              <a:rPr lang="de-AT" dirty="0" err="1"/>
              <a:t>of</a:t>
            </a:r>
            <a:r>
              <a:rPr lang="de-AT" dirty="0"/>
              <a:t> </a:t>
            </a:r>
            <a:r>
              <a:rPr lang="de-AT" dirty="0" err="1"/>
              <a:t>obligations</a:t>
            </a:r>
            <a:r>
              <a:rPr lang="de-AT" dirty="0"/>
              <a:t> (OR):</a:t>
            </a:r>
          </a:p>
          <a:p>
            <a:pPr lvl="2"/>
            <a:r>
              <a:rPr lang="de-AT" dirty="0"/>
              <a:t>„</a:t>
            </a:r>
            <a:r>
              <a:rPr lang="en-US" dirty="0"/>
              <a:t>When assessing the form and terms of a contract, the true and common intention of the parties must be ascertained without dwelling on any inexact expressions or designations they may have used either in error or by way of disguising the true nature of the agreement.”</a:t>
            </a:r>
          </a:p>
          <a:p>
            <a:pPr lvl="1"/>
            <a:r>
              <a:rPr lang="de-AT" dirty="0" err="1"/>
              <a:t>see</a:t>
            </a:r>
            <a:r>
              <a:rPr lang="de-AT" dirty="0"/>
              <a:t> Austrian Supreme Court 4 Ob 35/10s</a:t>
            </a:r>
          </a:p>
          <a:p>
            <a:pPr lvl="2"/>
            <a:r>
              <a:rPr lang="de-AT" dirty="0"/>
              <a:t>A </a:t>
            </a:r>
            <a:r>
              <a:rPr lang="de-AT" dirty="0" err="1"/>
              <a:t>is</a:t>
            </a:r>
            <a:r>
              <a:rPr lang="de-AT" dirty="0"/>
              <a:t> </a:t>
            </a:r>
            <a:r>
              <a:rPr lang="de-AT" dirty="0" err="1"/>
              <a:t>owner</a:t>
            </a:r>
            <a:r>
              <a:rPr lang="de-AT" dirty="0"/>
              <a:t> </a:t>
            </a:r>
            <a:r>
              <a:rPr lang="de-AT" dirty="0" err="1"/>
              <a:t>of</a:t>
            </a:r>
            <a:r>
              <a:rPr lang="de-AT" dirty="0"/>
              <a:t> a </a:t>
            </a:r>
            <a:r>
              <a:rPr lang="de-AT" dirty="0" err="1"/>
              <a:t>foreign</a:t>
            </a:r>
            <a:r>
              <a:rPr lang="de-AT" dirty="0"/>
              <a:t> </a:t>
            </a:r>
            <a:r>
              <a:rPr lang="de-AT" dirty="0" err="1"/>
              <a:t>currency</a:t>
            </a:r>
            <a:r>
              <a:rPr lang="de-AT" dirty="0"/>
              <a:t> </a:t>
            </a:r>
            <a:r>
              <a:rPr lang="de-AT" dirty="0" err="1"/>
              <a:t>account</a:t>
            </a:r>
            <a:r>
              <a:rPr lang="de-AT" dirty="0"/>
              <a:t> in CHF. A </a:t>
            </a:r>
            <a:r>
              <a:rPr lang="de-AT" dirty="0" err="1"/>
              <a:t>discusses</a:t>
            </a:r>
            <a:r>
              <a:rPr lang="de-AT" dirty="0"/>
              <a:t> a </a:t>
            </a:r>
            <a:r>
              <a:rPr lang="de-AT" dirty="0" err="1"/>
              <a:t>money</a:t>
            </a:r>
            <a:r>
              <a:rPr lang="de-AT" dirty="0"/>
              <a:t> </a:t>
            </a:r>
            <a:r>
              <a:rPr lang="de-AT" dirty="0" err="1"/>
              <a:t>transfer</a:t>
            </a:r>
            <a:r>
              <a:rPr lang="de-AT" dirty="0"/>
              <a:t> </a:t>
            </a:r>
            <a:r>
              <a:rPr lang="de-AT" dirty="0" err="1"/>
              <a:t>of</a:t>
            </a:r>
            <a:r>
              <a:rPr lang="de-AT" dirty="0"/>
              <a:t> 600.000 </a:t>
            </a:r>
            <a:r>
              <a:rPr lang="de-AT" dirty="0" err="1"/>
              <a:t>with</a:t>
            </a:r>
            <a:r>
              <a:rPr lang="de-AT" dirty="0"/>
              <a:t> an </a:t>
            </a:r>
            <a:r>
              <a:rPr lang="de-AT" dirty="0" err="1"/>
              <a:t>employee</a:t>
            </a:r>
            <a:r>
              <a:rPr lang="de-AT" dirty="0"/>
              <a:t> </a:t>
            </a:r>
            <a:r>
              <a:rPr lang="de-AT" dirty="0" err="1"/>
              <a:t>of</a:t>
            </a:r>
            <a:r>
              <a:rPr lang="de-AT" dirty="0"/>
              <a:t> </a:t>
            </a:r>
            <a:r>
              <a:rPr lang="de-AT" dirty="0" err="1"/>
              <a:t>the</a:t>
            </a:r>
            <a:r>
              <a:rPr lang="de-AT" dirty="0"/>
              <a:t> </a:t>
            </a:r>
            <a:r>
              <a:rPr lang="de-AT" dirty="0" err="1"/>
              <a:t>bank</a:t>
            </a:r>
            <a:r>
              <a:rPr lang="de-AT" dirty="0"/>
              <a:t>. </a:t>
            </a:r>
            <a:r>
              <a:rPr lang="de-AT" dirty="0" err="1"/>
              <a:t>For</a:t>
            </a:r>
            <a:r>
              <a:rPr lang="de-AT" dirty="0"/>
              <a:t> </a:t>
            </a:r>
            <a:r>
              <a:rPr lang="de-AT" dirty="0" err="1"/>
              <a:t>both</a:t>
            </a:r>
            <a:r>
              <a:rPr lang="de-AT" dirty="0"/>
              <a:t> </a:t>
            </a:r>
            <a:r>
              <a:rPr lang="de-AT" dirty="0" err="1"/>
              <a:t>parties</a:t>
            </a:r>
            <a:r>
              <a:rPr lang="de-AT" dirty="0"/>
              <a:t> </a:t>
            </a:r>
            <a:r>
              <a:rPr lang="de-AT" dirty="0" err="1"/>
              <a:t>it</a:t>
            </a:r>
            <a:r>
              <a:rPr lang="de-AT" dirty="0"/>
              <a:t> </a:t>
            </a:r>
            <a:r>
              <a:rPr lang="de-AT" dirty="0" err="1"/>
              <a:t>is</a:t>
            </a:r>
            <a:r>
              <a:rPr lang="de-AT" dirty="0"/>
              <a:t> </a:t>
            </a:r>
            <a:r>
              <a:rPr lang="de-AT" dirty="0" err="1"/>
              <a:t>clear</a:t>
            </a:r>
            <a:r>
              <a:rPr lang="de-AT" dirty="0"/>
              <a:t> </a:t>
            </a:r>
            <a:r>
              <a:rPr lang="de-AT" dirty="0" err="1"/>
              <a:t>that</a:t>
            </a:r>
            <a:r>
              <a:rPr lang="de-AT" dirty="0"/>
              <a:t> 600.000 CHF </a:t>
            </a:r>
            <a:r>
              <a:rPr lang="de-AT" dirty="0" err="1"/>
              <a:t>should</a:t>
            </a:r>
            <a:r>
              <a:rPr lang="de-AT" dirty="0"/>
              <a:t> </a:t>
            </a:r>
            <a:r>
              <a:rPr lang="de-AT" dirty="0" err="1"/>
              <a:t>be</a:t>
            </a:r>
            <a:r>
              <a:rPr lang="de-AT" dirty="0"/>
              <a:t> </a:t>
            </a:r>
            <a:r>
              <a:rPr lang="de-AT" dirty="0" err="1"/>
              <a:t>transferred</a:t>
            </a:r>
            <a:r>
              <a:rPr lang="de-AT" dirty="0"/>
              <a:t>. </a:t>
            </a:r>
            <a:r>
              <a:rPr lang="de-AT" dirty="0" err="1"/>
              <a:t>For</a:t>
            </a:r>
            <a:r>
              <a:rPr lang="de-AT" dirty="0"/>
              <a:t> </a:t>
            </a:r>
            <a:r>
              <a:rPr lang="de-AT" dirty="0" err="1"/>
              <a:t>the</a:t>
            </a:r>
            <a:r>
              <a:rPr lang="de-AT" dirty="0"/>
              <a:t> </a:t>
            </a:r>
            <a:r>
              <a:rPr lang="de-AT" dirty="0" err="1"/>
              <a:t>transfer</a:t>
            </a:r>
            <a:r>
              <a:rPr lang="de-AT" dirty="0"/>
              <a:t> a form </a:t>
            </a:r>
            <a:r>
              <a:rPr lang="de-AT" dirty="0" err="1"/>
              <a:t>is</a:t>
            </a:r>
            <a:r>
              <a:rPr lang="de-AT" dirty="0"/>
              <a:t> </a:t>
            </a:r>
            <a:r>
              <a:rPr lang="de-AT" dirty="0" err="1"/>
              <a:t>used</a:t>
            </a:r>
            <a:r>
              <a:rPr lang="de-AT" dirty="0"/>
              <a:t> </a:t>
            </a:r>
            <a:r>
              <a:rPr lang="de-AT" dirty="0" err="1"/>
              <a:t>where</a:t>
            </a:r>
            <a:r>
              <a:rPr lang="de-AT" dirty="0"/>
              <a:t> </a:t>
            </a:r>
            <a:r>
              <a:rPr lang="de-AT" dirty="0" err="1"/>
              <a:t>the</a:t>
            </a:r>
            <a:r>
              <a:rPr lang="de-AT" dirty="0"/>
              <a:t> </a:t>
            </a:r>
            <a:r>
              <a:rPr lang="de-AT" dirty="0" err="1"/>
              <a:t>currency</a:t>
            </a:r>
            <a:r>
              <a:rPr lang="de-AT" dirty="0"/>
              <a:t> </a:t>
            </a:r>
            <a:r>
              <a:rPr lang="de-AT" dirty="0" err="1"/>
              <a:t>indication</a:t>
            </a:r>
            <a:r>
              <a:rPr lang="de-AT" dirty="0"/>
              <a:t> „EUR“ </a:t>
            </a:r>
            <a:r>
              <a:rPr lang="de-AT" dirty="0" err="1"/>
              <a:t>is</a:t>
            </a:r>
            <a:r>
              <a:rPr lang="de-AT" dirty="0"/>
              <a:t> </a:t>
            </a:r>
            <a:r>
              <a:rPr lang="de-AT" dirty="0" err="1"/>
              <a:t>preprinted</a:t>
            </a:r>
            <a:r>
              <a:rPr lang="de-AT" dirty="0"/>
              <a:t> </a:t>
            </a:r>
            <a:r>
              <a:rPr lang="de-AT" dirty="0" err="1"/>
              <a:t>which</a:t>
            </a:r>
            <a:r>
              <a:rPr lang="de-AT" dirty="0"/>
              <a:t> </a:t>
            </a:r>
            <a:r>
              <a:rPr lang="de-AT" dirty="0" err="1"/>
              <a:t>remained</a:t>
            </a:r>
            <a:r>
              <a:rPr lang="de-AT" dirty="0"/>
              <a:t> </a:t>
            </a:r>
            <a:r>
              <a:rPr lang="de-AT" dirty="0" err="1"/>
              <a:t>unnoticed</a:t>
            </a:r>
            <a:r>
              <a:rPr lang="de-AT" dirty="0"/>
              <a:t> </a:t>
            </a:r>
            <a:r>
              <a:rPr lang="de-AT" dirty="0" err="1"/>
              <a:t>by</a:t>
            </a:r>
            <a:r>
              <a:rPr lang="de-AT" dirty="0"/>
              <a:t> </a:t>
            </a:r>
            <a:r>
              <a:rPr lang="de-AT" dirty="0" err="1"/>
              <a:t>the</a:t>
            </a:r>
            <a:r>
              <a:rPr lang="de-AT" dirty="0"/>
              <a:t> </a:t>
            </a:r>
            <a:r>
              <a:rPr lang="de-AT" dirty="0" err="1"/>
              <a:t>parties</a:t>
            </a:r>
            <a:r>
              <a:rPr lang="de-AT" dirty="0"/>
              <a:t>. 600.000 Euro </a:t>
            </a:r>
            <a:r>
              <a:rPr lang="de-AT" dirty="0" err="1"/>
              <a:t>are</a:t>
            </a:r>
            <a:r>
              <a:rPr lang="de-AT" dirty="0"/>
              <a:t> </a:t>
            </a:r>
            <a:r>
              <a:rPr lang="de-AT" dirty="0" err="1"/>
              <a:t>being</a:t>
            </a:r>
            <a:r>
              <a:rPr lang="de-AT" dirty="0"/>
              <a:t> </a:t>
            </a:r>
            <a:r>
              <a:rPr lang="de-AT" dirty="0" err="1"/>
              <a:t>transferred</a:t>
            </a:r>
            <a:r>
              <a:rPr lang="de-AT" dirty="0"/>
              <a:t>.</a:t>
            </a:r>
          </a:p>
          <a:p>
            <a:pPr lvl="2"/>
            <a:r>
              <a:rPr lang="de-AT" dirty="0" err="1"/>
              <a:t>Decision</a:t>
            </a:r>
            <a:r>
              <a:rPr lang="de-AT" dirty="0"/>
              <a:t> </a:t>
            </a:r>
            <a:r>
              <a:rPr lang="de-AT" dirty="0" err="1"/>
              <a:t>of</a:t>
            </a:r>
            <a:r>
              <a:rPr lang="de-AT" dirty="0"/>
              <a:t> Supreme Court: Bank </a:t>
            </a:r>
            <a:r>
              <a:rPr lang="de-AT" dirty="0" err="1"/>
              <a:t>acted</a:t>
            </a:r>
            <a:r>
              <a:rPr lang="de-AT" dirty="0"/>
              <a:t> </a:t>
            </a:r>
            <a:r>
              <a:rPr lang="de-AT" dirty="0" err="1"/>
              <a:t>negligently</a:t>
            </a:r>
            <a:r>
              <a:rPr lang="de-AT" dirty="0"/>
              <a:t> </a:t>
            </a:r>
            <a:r>
              <a:rPr lang="de-AT" dirty="0" err="1"/>
              <a:t>because</a:t>
            </a:r>
            <a:r>
              <a:rPr lang="de-AT" dirty="0"/>
              <a:t>, </a:t>
            </a:r>
            <a:r>
              <a:rPr lang="de-AT" dirty="0" err="1"/>
              <a:t>based</a:t>
            </a:r>
            <a:r>
              <a:rPr lang="de-AT" dirty="0"/>
              <a:t> on </a:t>
            </a:r>
            <a:r>
              <a:rPr lang="de-AT" dirty="0" err="1"/>
              <a:t>the</a:t>
            </a:r>
            <a:r>
              <a:rPr lang="de-AT" dirty="0"/>
              <a:t> </a:t>
            </a:r>
            <a:r>
              <a:rPr lang="de-AT" dirty="0" err="1"/>
              <a:t>concept</a:t>
            </a:r>
            <a:r>
              <a:rPr lang="de-AT" dirty="0"/>
              <a:t> </a:t>
            </a:r>
            <a:r>
              <a:rPr lang="de-AT" dirty="0" err="1"/>
              <a:t>of</a:t>
            </a:r>
            <a:r>
              <a:rPr lang="de-AT" dirty="0"/>
              <a:t> </a:t>
            </a:r>
            <a:r>
              <a:rPr lang="de-AT" i="1" dirty="0" err="1"/>
              <a:t>falsa</a:t>
            </a:r>
            <a:r>
              <a:rPr lang="de-AT" i="1" dirty="0"/>
              <a:t> </a:t>
            </a:r>
            <a:r>
              <a:rPr lang="de-AT" i="1" dirty="0" err="1"/>
              <a:t>demonstratio</a:t>
            </a:r>
            <a:r>
              <a:rPr lang="de-AT" dirty="0"/>
              <a:t>, </a:t>
            </a:r>
            <a:r>
              <a:rPr lang="de-AT" dirty="0" err="1"/>
              <a:t>the</a:t>
            </a:r>
            <a:r>
              <a:rPr lang="de-AT" dirty="0"/>
              <a:t> </a:t>
            </a:r>
            <a:r>
              <a:rPr lang="de-AT" dirty="0" err="1"/>
              <a:t>order</a:t>
            </a:r>
            <a:r>
              <a:rPr lang="de-AT" dirty="0"/>
              <a:t> was 600.000 CHF.</a:t>
            </a:r>
          </a:p>
          <a:p>
            <a:pPr lvl="1"/>
            <a:r>
              <a:rPr lang="en-US" dirty="0"/>
              <a:t> </a:t>
            </a:r>
            <a:endParaRPr lang="de-AT" dirty="0"/>
          </a:p>
        </p:txBody>
      </p:sp>
    </p:spTree>
    <p:extLst>
      <p:ext uri="{BB962C8B-B14F-4D97-AF65-F5344CB8AC3E}">
        <p14:creationId xmlns:p14="http://schemas.microsoft.com/office/powerpoint/2010/main" val="1021856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FF221B35-11D5-5DEA-CF89-D1E093607D21}"/>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092B171B-1D69-F5E1-17AC-867DA4355768}"/>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el 3">
            <a:extLst>
              <a:ext uri="{FF2B5EF4-FFF2-40B4-BE49-F238E27FC236}">
                <a16:creationId xmlns:a16="http://schemas.microsoft.com/office/drawing/2014/main" id="{078684EC-B58E-24FB-4C35-C4D465DF700C}"/>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825E94AF-CABE-F6D1-1C15-85776123B6E2}"/>
              </a:ext>
            </a:extLst>
          </p:cNvPr>
          <p:cNvSpPr>
            <a:spLocks noGrp="1"/>
          </p:cNvSpPr>
          <p:nvPr>
            <p:ph idx="1"/>
          </p:nvPr>
        </p:nvSpPr>
        <p:spPr/>
        <p:txBody>
          <a:bodyPr/>
          <a:lstStyle/>
          <a:p>
            <a:pPr lvl="1"/>
            <a:r>
              <a:rPr lang="de-AT" dirty="0" err="1"/>
              <a:t>interpretation</a:t>
            </a:r>
            <a:r>
              <a:rPr lang="de-AT" dirty="0"/>
              <a:t> in </a:t>
            </a:r>
            <a:r>
              <a:rPr lang="de-AT" dirty="0" err="1"/>
              <a:t>favor</a:t>
            </a:r>
            <a:r>
              <a:rPr lang="de-AT" dirty="0"/>
              <a:t> </a:t>
            </a:r>
            <a:r>
              <a:rPr lang="de-AT" dirty="0" err="1"/>
              <a:t>of</a:t>
            </a:r>
            <a:r>
              <a:rPr lang="de-AT" dirty="0"/>
              <a:t> </a:t>
            </a:r>
            <a:r>
              <a:rPr lang="de-AT" dirty="0" err="1"/>
              <a:t>the</a:t>
            </a:r>
            <a:r>
              <a:rPr lang="de-AT" dirty="0"/>
              <a:t> </a:t>
            </a:r>
            <a:r>
              <a:rPr lang="de-AT" dirty="0" err="1"/>
              <a:t>debtor</a:t>
            </a:r>
            <a:r>
              <a:rPr lang="de-AT" dirty="0"/>
              <a:t> in </a:t>
            </a:r>
            <a:r>
              <a:rPr lang="de-AT" dirty="0" err="1"/>
              <a:t>case</a:t>
            </a:r>
            <a:r>
              <a:rPr lang="de-AT" dirty="0"/>
              <a:t> </a:t>
            </a:r>
            <a:r>
              <a:rPr lang="de-AT" dirty="0" err="1"/>
              <a:t>of</a:t>
            </a:r>
            <a:r>
              <a:rPr lang="de-AT" dirty="0"/>
              <a:t> a </a:t>
            </a:r>
            <a:r>
              <a:rPr lang="de-AT" dirty="0" err="1"/>
              <a:t>promise</a:t>
            </a:r>
            <a:r>
              <a:rPr lang="de-AT" dirty="0"/>
              <a:t> </a:t>
            </a:r>
            <a:r>
              <a:rPr lang="de-AT" dirty="0" err="1"/>
              <a:t>of</a:t>
            </a:r>
            <a:r>
              <a:rPr lang="de-AT" dirty="0"/>
              <a:t> </a:t>
            </a:r>
            <a:r>
              <a:rPr lang="de-AT" dirty="0" err="1"/>
              <a:t>donation</a:t>
            </a:r>
            <a:r>
              <a:rPr lang="de-AT" dirty="0"/>
              <a:t> </a:t>
            </a:r>
            <a:r>
              <a:rPr lang="de-AT" dirty="0" err="1"/>
              <a:t>or</a:t>
            </a:r>
            <a:r>
              <a:rPr lang="de-AT" dirty="0"/>
              <a:t> </a:t>
            </a:r>
            <a:r>
              <a:rPr lang="de-AT" dirty="0" err="1"/>
              <a:t>another</a:t>
            </a:r>
            <a:r>
              <a:rPr lang="de-AT" dirty="0"/>
              <a:t> </a:t>
            </a:r>
            <a:r>
              <a:rPr lang="de-AT" dirty="0" err="1"/>
              <a:t>gratuition</a:t>
            </a:r>
            <a:r>
              <a:rPr lang="de-AT" dirty="0"/>
              <a:t> </a:t>
            </a:r>
            <a:r>
              <a:rPr lang="de-AT" dirty="0" err="1"/>
              <a:t>contract</a:t>
            </a:r>
            <a:r>
              <a:rPr lang="de-AT" dirty="0"/>
              <a:t>? (</a:t>
            </a:r>
            <a:r>
              <a:rPr lang="de-AT" i="1" dirty="0" err="1"/>
              <a:t>favor</a:t>
            </a:r>
            <a:r>
              <a:rPr lang="de-AT" i="1" dirty="0"/>
              <a:t> </a:t>
            </a:r>
            <a:r>
              <a:rPr lang="de-AT" i="1" dirty="0" err="1"/>
              <a:t>debitoris</a:t>
            </a:r>
            <a:r>
              <a:rPr lang="de-AT" dirty="0"/>
              <a:t>)</a:t>
            </a:r>
          </a:p>
          <a:p>
            <a:r>
              <a:rPr lang="de-AT" dirty="0"/>
              <a:t>simple </a:t>
            </a:r>
            <a:r>
              <a:rPr lang="de-AT" dirty="0" err="1"/>
              <a:t>interpretation</a:t>
            </a:r>
            <a:r>
              <a:rPr lang="de-AT" dirty="0"/>
              <a:t> (</a:t>
            </a:r>
            <a:r>
              <a:rPr lang="de-AT" i="1" dirty="0"/>
              <a:t>einfache Auslegung</a:t>
            </a:r>
            <a:r>
              <a:rPr lang="de-AT" dirty="0"/>
              <a:t>) vs. </a:t>
            </a:r>
            <a:r>
              <a:rPr lang="de-AT" dirty="0" err="1"/>
              <a:t>supplementary</a:t>
            </a:r>
            <a:r>
              <a:rPr lang="de-AT" dirty="0"/>
              <a:t> </a:t>
            </a:r>
            <a:r>
              <a:rPr lang="de-AT" dirty="0" err="1"/>
              <a:t>interpretation</a:t>
            </a:r>
            <a:r>
              <a:rPr lang="de-AT" dirty="0"/>
              <a:t> (</a:t>
            </a:r>
            <a:r>
              <a:rPr lang="de-AT" i="1" dirty="0"/>
              <a:t>ergänzende Auslegung</a:t>
            </a:r>
            <a:r>
              <a:rPr lang="de-AT" dirty="0"/>
              <a:t>)</a:t>
            </a:r>
          </a:p>
          <a:p>
            <a:r>
              <a:rPr lang="de-AT" dirty="0"/>
              <a:t>simple </a:t>
            </a:r>
            <a:r>
              <a:rPr lang="de-AT" dirty="0" err="1"/>
              <a:t>interpretation</a:t>
            </a:r>
            <a:r>
              <a:rPr lang="de-AT" dirty="0"/>
              <a:t> </a:t>
            </a:r>
            <a:r>
              <a:rPr lang="de-AT" dirty="0" err="1"/>
              <a:t>is</a:t>
            </a:r>
            <a:r>
              <a:rPr lang="de-AT" dirty="0"/>
              <a:t> </a:t>
            </a:r>
            <a:r>
              <a:rPr lang="de-AT" dirty="0" err="1"/>
              <a:t>based</a:t>
            </a:r>
            <a:r>
              <a:rPr lang="de-AT" dirty="0"/>
              <a:t> on </a:t>
            </a:r>
            <a:r>
              <a:rPr lang="de-AT" dirty="0" err="1"/>
              <a:t>the</a:t>
            </a:r>
            <a:r>
              <a:rPr lang="de-AT" dirty="0"/>
              <a:t> </a:t>
            </a:r>
            <a:r>
              <a:rPr lang="de-AT" dirty="0" err="1"/>
              <a:t>acutal</a:t>
            </a:r>
            <a:r>
              <a:rPr lang="de-AT" dirty="0"/>
              <a:t> </a:t>
            </a:r>
            <a:r>
              <a:rPr lang="de-AT" dirty="0" err="1"/>
              <a:t>intention</a:t>
            </a:r>
            <a:r>
              <a:rPr lang="de-AT" dirty="0"/>
              <a:t> </a:t>
            </a:r>
            <a:r>
              <a:rPr lang="de-AT" dirty="0" err="1"/>
              <a:t>of</a:t>
            </a:r>
            <a:r>
              <a:rPr lang="de-AT" dirty="0"/>
              <a:t> </a:t>
            </a:r>
            <a:r>
              <a:rPr lang="de-AT" dirty="0" err="1"/>
              <a:t>the</a:t>
            </a:r>
            <a:r>
              <a:rPr lang="de-AT" dirty="0"/>
              <a:t> </a:t>
            </a:r>
            <a:r>
              <a:rPr lang="de-AT" dirty="0" err="1"/>
              <a:t>parties</a:t>
            </a:r>
            <a:r>
              <a:rPr lang="de-AT" dirty="0"/>
              <a:t> at </a:t>
            </a:r>
            <a:r>
              <a:rPr lang="de-AT" dirty="0" err="1"/>
              <a:t>the</a:t>
            </a:r>
            <a:r>
              <a:rPr lang="de-AT" dirty="0"/>
              <a:t> time </a:t>
            </a:r>
            <a:r>
              <a:rPr lang="de-AT" dirty="0" err="1"/>
              <a:t>of</a:t>
            </a:r>
            <a:r>
              <a:rPr lang="de-AT" dirty="0"/>
              <a:t> </a:t>
            </a:r>
            <a:r>
              <a:rPr lang="de-AT" dirty="0" err="1"/>
              <a:t>the</a:t>
            </a:r>
            <a:r>
              <a:rPr lang="de-AT" dirty="0"/>
              <a:t> legal </a:t>
            </a:r>
            <a:r>
              <a:rPr lang="de-AT" dirty="0" err="1"/>
              <a:t>act</a:t>
            </a:r>
            <a:r>
              <a:rPr lang="de-AT" dirty="0"/>
              <a:t> (e.g. </a:t>
            </a:r>
            <a:r>
              <a:rPr lang="de-AT" dirty="0" err="1"/>
              <a:t>conclusion</a:t>
            </a:r>
            <a:r>
              <a:rPr lang="de-AT" dirty="0"/>
              <a:t> </a:t>
            </a:r>
            <a:r>
              <a:rPr lang="de-AT" dirty="0" err="1"/>
              <a:t>of</a:t>
            </a:r>
            <a:r>
              <a:rPr lang="de-AT" dirty="0"/>
              <a:t> </a:t>
            </a:r>
            <a:r>
              <a:rPr lang="de-AT" dirty="0" err="1"/>
              <a:t>the</a:t>
            </a:r>
            <a:r>
              <a:rPr lang="de-AT" dirty="0"/>
              <a:t> </a:t>
            </a:r>
            <a:r>
              <a:rPr lang="de-AT" dirty="0" err="1"/>
              <a:t>contract</a:t>
            </a:r>
            <a:r>
              <a:rPr lang="de-AT" dirty="0"/>
              <a:t>)</a:t>
            </a:r>
          </a:p>
          <a:p>
            <a:r>
              <a:rPr lang="de-AT" dirty="0" err="1"/>
              <a:t>supplementary</a:t>
            </a:r>
            <a:r>
              <a:rPr lang="de-AT" dirty="0"/>
              <a:t> </a:t>
            </a:r>
            <a:r>
              <a:rPr lang="de-AT" dirty="0" err="1"/>
              <a:t>interpretation</a:t>
            </a:r>
            <a:r>
              <a:rPr lang="de-AT" dirty="0"/>
              <a:t> </a:t>
            </a:r>
            <a:r>
              <a:rPr lang="de-AT" dirty="0" err="1"/>
              <a:t>is</a:t>
            </a:r>
            <a:r>
              <a:rPr lang="de-AT" dirty="0"/>
              <a:t> a </a:t>
            </a:r>
            <a:r>
              <a:rPr lang="de-AT" dirty="0" err="1"/>
              <a:t>gap-filling</a:t>
            </a:r>
            <a:r>
              <a:rPr lang="de-AT" dirty="0"/>
              <a:t> </a:t>
            </a:r>
            <a:r>
              <a:rPr lang="de-AT" dirty="0" err="1"/>
              <a:t>instrument</a:t>
            </a:r>
            <a:endParaRPr lang="de-AT" dirty="0"/>
          </a:p>
          <a:p>
            <a:pPr lvl="1"/>
            <a:r>
              <a:rPr lang="de-AT" dirty="0"/>
              <a:t>a </a:t>
            </a:r>
            <a:r>
              <a:rPr lang="de-AT" dirty="0" err="1"/>
              <a:t>conflict</a:t>
            </a:r>
            <a:r>
              <a:rPr lang="de-AT" dirty="0"/>
              <a:t> </a:t>
            </a:r>
            <a:r>
              <a:rPr lang="de-AT" dirty="0" err="1"/>
              <a:t>arises</a:t>
            </a:r>
            <a:r>
              <a:rPr lang="de-AT" dirty="0"/>
              <a:t> </a:t>
            </a:r>
            <a:r>
              <a:rPr lang="de-AT" dirty="0" err="1"/>
              <a:t>which</a:t>
            </a:r>
            <a:r>
              <a:rPr lang="de-AT" dirty="0"/>
              <a:t> </a:t>
            </a:r>
            <a:r>
              <a:rPr lang="de-AT" dirty="0" err="1"/>
              <a:t>the</a:t>
            </a:r>
            <a:r>
              <a:rPr lang="de-AT" dirty="0"/>
              <a:t> </a:t>
            </a:r>
            <a:r>
              <a:rPr lang="de-AT" dirty="0" err="1"/>
              <a:t>parties</a:t>
            </a:r>
            <a:r>
              <a:rPr lang="de-AT" dirty="0"/>
              <a:t> </a:t>
            </a:r>
            <a:r>
              <a:rPr lang="de-AT" dirty="0" err="1"/>
              <a:t>did</a:t>
            </a:r>
            <a:r>
              <a:rPr lang="de-AT" dirty="0"/>
              <a:t> not </a:t>
            </a:r>
            <a:r>
              <a:rPr lang="de-AT" dirty="0" err="1"/>
              <a:t>foresee</a:t>
            </a:r>
            <a:r>
              <a:rPr lang="de-AT" dirty="0"/>
              <a:t> </a:t>
            </a:r>
            <a:r>
              <a:rPr lang="de-AT" dirty="0" err="1"/>
              <a:t>when</a:t>
            </a:r>
            <a:r>
              <a:rPr lang="de-AT" dirty="0"/>
              <a:t> </a:t>
            </a:r>
            <a:r>
              <a:rPr lang="de-AT" dirty="0" err="1"/>
              <a:t>concluding</a:t>
            </a:r>
            <a:r>
              <a:rPr lang="de-AT" dirty="0"/>
              <a:t> </a:t>
            </a:r>
            <a:r>
              <a:rPr lang="de-AT" dirty="0" err="1"/>
              <a:t>the</a:t>
            </a:r>
            <a:r>
              <a:rPr lang="de-AT" dirty="0"/>
              <a:t> </a:t>
            </a:r>
            <a:r>
              <a:rPr lang="de-AT" dirty="0" err="1"/>
              <a:t>contract</a:t>
            </a:r>
            <a:endParaRPr lang="de-AT" dirty="0"/>
          </a:p>
          <a:p>
            <a:pPr lvl="1"/>
            <a:r>
              <a:rPr lang="de-AT" dirty="0" err="1"/>
              <a:t>the</a:t>
            </a:r>
            <a:r>
              <a:rPr lang="de-AT" dirty="0"/>
              <a:t> </a:t>
            </a:r>
            <a:r>
              <a:rPr lang="de-AT" dirty="0" err="1"/>
              <a:t>contract</a:t>
            </a:r>
            <a:r>
              <a:rPr lang="de-AT" dirty="0"/>
              <a:t> </a:t>
            </a:r>
            <a:r>
              <a:rPr lang="de-AT" dirty="0" err="1"/>
              <a:t>does</a:t>
            </a:r>
            <a:r>
              <a:rPr lang="de-AT" dirty="0"/>
              <a:t> not </a:t>
            </a:r>
            <a:r>
              <a:rPr lang="de-AT" dirty="0" err="1"/>
              <a:t>provide</a:t>
            </a:r>
            <a:r>
              <a:rPr lang="de-AT" dirty="0"/>
              <a:t> a </a:t>
            </a:r>
            <a:r>
              <a:rPr lang="de-AT" dirty="0" err="1"/>
              <a:t>provision</a:t>
            </a:r>
            <a:r>
              <a:rPr lang="de-AT" dirty="0"/>
              <a:t> </a:t>
            </a:r>
            <a:r>
              <a:rPr lang="de-AT" dirty="0" err="1"/>
              <a:t>for</a:t>
            </a:r>
            <a:r>
              <a:rPr lang="de-AT" dirty="0"/>
              <a:t> </a:t>
            </a:r>
            <a:r>
              <a:rPr lang="de-AT" dirty="0" err="1"/>
              <a:t>this</a:t>
            </a:r>
            <a:r>
              <a:rPr lang="de-AT" dirty="0"/>
              <a:t> </a:t>
            </a:r>
            <a:r>
              <a:rPr lang="de-AT" dirty="0" err="1"/>
              <a:t>conflict</a:t>
            </a:r>
            <a:endParaRPr lang="de-AT" dirty="0"/>
          </a:p>
        </p:txBody>
      </p:sp>
    </p:spTree>
    <p:extLst>
      <p:ext uri="{BB962C8B-B14F-4D97-AF65-F5344CB8AC3E}">
        <p14:creationId xmlns:p14="http://schemas.microsoft.com/office/powerpoint/2010/main" val="716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F18554AC-CF50-3EF1-2F94-C9067BDBFA46}"/>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BDF0F144-3F26-158C-FA21-7E9417596CB2}"/>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el 3">
            <a:extLst>
              <a:ext uri="{FF2B5EF4-FFF2-40B4-BE49-F238E27FC236}">
                <a16:creationId xmlns:a16="http://schemas.microsoft.com/office/drawing/2014/main" id="{828A0E51-1634-06FB-BA8B-D37D89B8801E}"/>
              </a:ext>
            </a:extLst>
          </p:cNvPr>
          <p:cNvSpPr>
            <a:spLocks noGrp="1"/>
          </p:cNvSpPr>
          <p:nvPr>
            <p:ph type="title"/>
          </p:nvPr>
        </p:nvSpPr>
        <p:spPr/>
        <p:txBody>
          <a:bodyPr/>
          <a:lstStyle/>
          <a:p>
            <a:r>
              <a:rPr lang="de-DE" dirty="0"/>
              <a:t>I. Interpretation in </a:t>
            </a:r>
            <a:r>
              <a:rPr lang="de-DE" dirty="0" err="1"/>
              <a:t>general</a:t>
            </a:r>
            <a:endParaRPr lang="de-AT" dirty="0"/>
          </a:p>
        </p:txBody>
      </p:sp>
      <p:sp>
        <p:nvSpPr>
          <p:cNvPr id="5" name="Inhaltsplatzhalter 4">
            <a:extLst>
              <a:ext uri="{FF2B5EF4-FFF2-40B4-BE49-F238E27FC236}">
                <a16:creationId xmlns:a16="http://schemas.microsoft.com/office/drawing/2014/main" id="{04D92579-F92B-8125-2EED-17AC0F4C4A1E}"/>
              </a:ext>
            </a:extLst>
          </p:cNvPr>
          <p:cNvSpPr>
            <a:spLocks noGrp="1"/>
          </p:cNvSpPr>
          <p:nvPr>
            <p:ph idx="1"/>
          </p:nvPr>
        </p:nvSpPr>
        <p:spPr/>
        <p:txBody>
          <a:bodyPr/>
          <a:lstStyle/>
          <a:p>
            <a:pPr lvl="1"/>
            <a:r>
              <a:rPr lang="de-AT" dirty="0" err="1"/>
              <a:t>solution</a:t>
            </a:r>
            <a:r>
              <a:rPr lang="de-AT" dirty="0"/>
              <a:t> </a:t>
            </a:r>
            <a:r>
              <a:rPr lang="de-AT" dirty="0" err="1"/>
              <a:t>by</a:t>
            </a:r>
            <a:r>
              <a:rPr lang="de-AT" dirty="0"/>
              <a:t> </a:t>
            </a:r>
            <a:r>
              <a:rPr lang="de-AT" dirty="0" err="1"/>
              <a:t>filling</a:t>
            </a:r>
            <a:r>
              <a:rPr lang="de-AT" dirty="0"/>
              <a:t> </a:t>
            </a:r>
            <a:r>
              <a:rPr lang="de-AT" dirty="0" err="1"/>
              <a:t>the</a:t>
            </a:r>
            <a:r>
              <a:rPr lang="de-AT" dirty="0"/>
              <a:t> </a:t>
            </a:r>
            <a:r>
              <a:rPr lang="de-AT" dirty="0" err="1"/>
              <a:t>gap</a:t>
            </a:r>
            <a:r>
              <a:rPr lang="de-AT" dirty="0"/>
              <a:t> </a:t>
            </a:r>
            <a:r>
              <a:rPr lang="de-AT" dirty="0" err="1"/>
              <a:t>by</a:t>
            </a:r>
            <a:r>
              <a:rPr lang="de-AT" dirty="0"/>
              <a:t> </a:t>
            </a:r>
            <a:r>
              <a:rPr lang="de-AT" dirty="0" err="1"/>
              <a:t>creation</a:t>
            </a:r>
            <a:r>
              <a:rPr lang="de-AT" dirty="0"/>
              <a:t> </a:t>
            </a:r>
            <a:r>
              <a:rPr lang="de-AT" dirty="0" err="1"/>
              <a:t>of</a:t>
            </a:r>
            <a:r>
              <a:rPr lang="de-AT" dirty="0"/>
              <a:t> a </a:t>
            </a:r>
            <a:r>
              <a:rPr lang="de-AT" dirty="0" err="1"/>
              <a:t>supplementary</a:t>
            </a:r>
            <a:r>
              <a:rPr lang="de-AT" dirty="0"/>
              <a:t> </a:t>
            </a:r>
            <a:r>
              <a:rPr lang="de-AT" dirty="0" err="1"/>
              <a:t>provision</a:t>
            </a:r>
            <a:r>
              <a:rPr lang="de-AT" dirty="0"/>
              <a:t> </a:t>
            </a:r>
            <a:r>
              <a:rPr lang="de-AT" dirty="0" err="1"/>
              <a:t>based</a:t>
            </a:r>
            <a:r>
              <a:rPr lang="de-AT" dirty="0"/>
              <a:t> on </a:t>
            </a:r>
            <a:r>
              <a:rPr lang="de-AT" dirty="0" err="1"/>
              <a:t>the</a:t>
            </a:r>
            <a:r>
              <a:rPr lang="de-AT" dirty="0"/>
              <a:t> </a:t>
            </a:r>
            <a:r>
              <a:rPr lang="de-AT" dirty="0" err="1"/>
              <a:t>hypothetical</a:t>
            </a:r>
            <a:r>
              <a:rPr lang="de-AT" dirty="0"/>
              <a:t> </a:t>
            </a:r>
            <a:r>
              <a:rPr lang="de-AT" dirty="0" err="1"/>
              <a:t>intention</a:t>
            </a:r>
            <a:r>
              <a:rPr lang="de-AT" dirty="0"/>
              <a:t> </a:t>
            </a:r>
            <a:r>
              <a:rPr lang="de-AT" dirty="0" err="1"/>
              <a:t>of</a:t>
            </a:r>
            <a:r>
              <a:rPr lang="de-AT" dirty="0"/>
              <a:t> </a:t>
            </a:r>
            <a:r>
              <a:rPr lang="de-AT" dirty="0" err="1"/>
              <a:t>the</a:t>
            </a:r>
            <a:r>
              <a:rPr lang="de-AT" dirty="0"/>
              <a:t> </a:t>
            </a:r>
            <a:r>
              <a:rPr lang="de-AT" dirty="0" err="1"/>
              <a:t>parties</a:t>
            </a:r>
            <a:endParaRPr lang="de-AT" dirty="0"/>
          </a:p>
          <a:p>
            <a:pPr lvl="1"/>
            <a:r>
              <a:rPr lang="de-AT" dirty="0" err="1"/>
              <a:t>safeguarding</a:t>
            </a:r>
            <a:r>
              <a:rPr lang="de-AT" dirty="0"/>
              <a:t> </a:t>
            </a:r>
            <a:r>
              <a:rPr lang="de-AT" dirty="0" err="1"/>
              <a:t>the</a:t>
            </a:r>
            <a:r>
              <a:rPr lang="de-AT" dirty="0"/>
              <a:t> </a:t>
            </a:r>
            <a:r>
              <a:rPr lang="de-AT" dirty="0" err="1"/>
              <a:t>purpose</a:t>
            </a:r>
            <a:r>
              <a:rPr lang="de-AT" dirty="0"/>
              <a:t> </a:t>
            </a:r>
            <a:r>
              <a:rPr lang="de-AT" dirty="0" err="1"/>
              <a:t>of</a:t>
            </a:r>
            <a:r>
              <a:rPr lang="de-AT" dirty="0"/>
              <a:t> </a:t>
            </a:r>
            <a:r>
              <a:rPr lang="de-AT" dirty="0" err="1"/>
              <a:t>the</a:t>
            </a:r>
            <a:r>
              <a:rPr lang="de-AT" dirty="0"/>
              <a:t> </a:t>
            </a:r>
            <a:r>
              <a:rPr lang="de-AT" dirty="0" err="1"/>
              <a:t>contract</a:t>
            </a:r>
            <a:endParaRPr lang="de-AT" dirty="0"/>
          </a:p>
          <a:p>
            <a:pPr lvl="1"/>
            <a:r>
              <a:rPr lang="de-AT" dirty="0"/>
              <a:t>e.g.: A </a:t>
            </a:r>
            <a:r>
              <a:rPr lang="de-AT" dirty="0" err="1"/>
              <a:t>sells</a:t>
            </a:r>
            <a:r>
              <a:rPr lang="de-AT" dirty="0"/>
              <a:t> </a:t>
            </a:r>
            <a:r>
              <a:rPr lang="de-AT" dirty="0" err="1"/>
              <a:t>his</a:t>
            </a:r>
            <a:r>
              <a:rPr lang="de-AT" dirty="0"/>
              <a:t> </a:t>
            </a:r>
            <a:r>
              <a:rPr lang="de-AT" dirty="0" err="1"/>
              <a:t>business</a:t>
            </a:r>
            <a:r>
              <a:rPr lang="de-AT" dirty="0"/>
              <a:t> </a:t>
            </a:r>
            <a:r>
              <a:rPr lang="de-AT" dirty="0" err="1"/>
              <a:t>to</a:t>
            </a:r>
            <a:r>
              <a:rPr lang="de-AT" dirty="0"/>
              <a:t> B. Next </a:t>
            </a:r>
            <a:r>
              <a:rPr lang="de-AT" dirty="0" err="1"/>
              <a:t>month</a:t>
            </a:r>
            <a:r>
              <a:rPr lang="de-AT" dirty="0"/>
              <a:t> A </a:t>
            </a:r>
            <a:r>
              <a:rPr lang="de-AT" dirty="0" err="1"/>
              <a:t>opens</a:t>
            </a:r>
            <a:r>
              <a:rPr lang="de-AT" dirty="0"/>
              <a:t> a </a:t>
            </a:r>
            <a:r>
              <a:rPr lang="de-AT" dirty="0" err="1"/>
              <a:t>competing</a:t>
            </a:r>
            <a:r>
              <a:rPr lang="de-AT" dirty="0"/>
              <a:t> </a:t>
            </a:r>
            <a:r>
              <a:rPr lang="de-AT" dirty="0" err="1"/>
              <a:t>business</a:t>
            </a:r>
            <a:r>
              <a:rPr lang="de-AT" dirty="0"/>
              <a:t> </a:t>
            </a:r>
            <a:r>
              <a:rPr lang="de-AT" dirty="0" err="1"/>
              <a:t>to</a:t>
            </a:r>
            <a:r>
              <a:rPr lang="de-AT" dirty="0"/>
              <a:t> </a:t>
            </a:r>
            <a:r>
              <a:rPr lang="de-AT" dirty="0" err="1"/>
              <a:t>the</a:t>
            </a:r>
            <a:r>
              <a:rPr lang="de-AT" dirty="0"/>
              <a:t> </a:t>
            </a:r>
            <a:r>
              <a:rPr lang="de-AT" dirty="0" err="1"/>
              <a:t>one</a:t>
            </a:r>
            <a:r>
              <a:rPr lang="de-AT" dirty="0"/>
              <a:t> he just </a:t>
            </a:r>
            <a:r>
              <a:rPr lang="de-AT" dirty="0" err="1"/>
              <a:t>sold</a:t>
            </a:r>
            <a:r>
              <a:rPr lang="de-AT" dirty="0"/>
              <a:t> </a:t>
            </a:r>
            <a:r>
              <a:rPr lang="de-AT" dirty="0" err="1"/>
              <a:t>next</a:t>
            </a:r>
            <a:r>
              <a:rPr lang="de-AT" dirty="0"/>
              <a:t> </a:t>
            </a:r>
            <a:r>
              <a:rPr lang="de-AT" dirty="0" err="1"/>
              <a:t>door</a:t>
            </a:r>
            <a:r>
              <a:rPr lang="de-AT" dirty="0"/>
              <a:t> </a:t>
            </a:r>
            <a:r>
              <a:rPr lang="de-AT" dirty="0" err="1"/>
              <a:t>to</a:t>
            </a:r>
            <a:r>
              <a:rPr lang="de-AT" dirty="0"/>
              <a:t> B. </a:t>
            </a:r>
            <a:r>
              <a:rPr lang="de-AT" dirty="0" err="1"/>
              <a:t>Is</a:t>
            </a:r>
            <a:r>
              <a:rPr lang="de-AT" dirty="0"/>
              <a:t> A </a:t>
            </a:r>
            <a:r>
              <a:rPr lang="de-AT" dirty="0" err="1"/>
              <a:t>permitted</a:t>
            </a:r>
            <a:r>
              <a:rPr lang="de-AT" dirty="0"/>
              <a:t> </a:t>
            </a:r>
            <a:r>
              <a:rPr lang="de-AT" dirty="0" err="1"/>
              <a:t>to</a:t>
            </a:r>
            <a:r>
              <a:rPr lang="de-AT" dirty="0"/>
              <a:t> do so </a:t>
            </a:r>
            <a:r>
              <a:rPr lang="de-AT" dirty="0" err="1"/>
              <a:t>if</a:t>
            </a:r>
            <a:r>
              <a:rPr lang="de-AT" dirty="0"/>
              <a:t> </a:t>
            </a:r>
            <a:r>
              <a:rPr lang="de-AT" dirty="0" err="1"/>
              <a:t>the</a:t>
            </a:r>
            <a:r>
              <a:rPr lang="de-AT" dirty="0"/>
              <a:t> </a:t>
            </a:r>
            <a:r>
              <a:rPr lang="de-AT" dirty="0" err="1"/>
              <a:t>contract</a:t>
            </a:r>
            <a:r>
              <a:rPr lang="de-AT" dirty="0"/>
              <a:t> </a:t>
            </a:r>
            <a:r>
              <a:rPr lang="de-AT" dirty="0" err="1"/>
              <a:t>between</a:t>
            </a:r>
            <a:r>
              <a:rPr lang="de-AT" dirty="0"/>
              <a:t> A and B </a:t>
            </a:r>
            <a:r>
              <a:rPr lang="de-AT" dirty="0" err="1"/>
              <a:t>does</a:t>
            </a:r>
            <a:r>
              <a:rPr lang="de-AT" dirty="0"/>
              <a:t> not </a:t>
            </a:r>
            <a:r>
              <a:rPr lang="de-AT" dirty="0" err="1"/>
              <a:t>provide</a:t>
            </a:r>
            <a:r>
              <a:rPr lang="de-AT" dirty="0"/>
              <a:t> </a:t>
            </a:r>
            <a:r>
              <a:rPr lang="de-AT" dirty="0" err="1"/>
              <a:t>for</a:t>
            </a:r>
            <a:r>
              <a:rPr lang="de-AT" dirty="0"/>
              <a:t> a non-</a:t>
            </a:r>
            <a:r>
              <a:rPr lang="de-AT" dirty="0" err="1"/>
              <a:t>competition</a:t>
            </a:r>
            <a:r>
              <a:rPr lang="de-AT" dirty="0"/>
              <a:t> </a:t>
            </a:r>
            <a:r>
              <a:rPr lang="de-AT" dirty="0" err="1"/>
              <a:t>clause</a:t>
            </a:r>
            <a:r>
              <a:rPr lang="de-AT" dirty="0"/>
              <a:t>?</a:t>
            </a:r>
          </a:p>
          <a:p>
            <a:pPr lvl="1"/>
            <a:r>
              <a:rPr lang="de-AT" dirty="0" err="1"/>
              <a:t>solution</a:t>
            </a:r>
            <a:r>
              <a:rPr lang="de-AT" dirty="0"/>
              <a:t> </a:t>
            </a:r>
            <a:r>
              <a:rPr lang="de-AT" dirty="0" err="1"/>
              <a:t>can</a:t>
            </a:r>
            <a:r>
              <a:rPr lang="de-AT" dirty="0"/>
              <a:t> </a:t>
            </a:r>
            <a:r>
              <a:rPr lang="de-AT" dirty="0" err="1"/>
              <a:t>be</a:t>
            </a:r>
            <a:r>
              <a:rPr lang="de-AT" dirty="0"/>
              <a:t> </a:t>
            </a:r>
            <a:r>
              <a:rPr lang="de-AT" dirty="0" err="1"/>
              <a:t>found</a:t>
            </a:r>
            <a:r>
              <a:rPr lang="de-AT" dirty="0"/>
              <a:t> in a </a:t>
            </a:r>
            <a:r>
              <a:rPr lang="de-AT" dirty="0" err="1"/>
              <a:t>supplementary</a:t>
            </a:r>
            <a:r>
              <a:rPr lang="de-AT" dirty="0"/>
              <a:t> </a:t>
            </a:r>
            <a:r>
              <a:rPr lang="de-AT" dirty="0" err="1"/>
              <a:t>interpretation</a:t>
            </a:r>
            <a:r>
              <a:rPr lang="de-AT" dirty="0"/>
              <a:t> </a:t>
            </a:r>
            <a:r>
              <a:rPr lang="de-AT" dirty="0" err="1"/>
              <a:t>which</a:t>
            </a:r>
            <a:r>
              <a:rPr lang="de-AT" dirty="0"/>
              <a:t> </a:t>
            </a:r>
            <a:r>
              <a:rPr lang="de-AT" dirty="0" err="1"/>
              <a:t>is</a:t>
            </a:r>
            <a:r>
              <a:rPr lang="de-AT" dirty="0"/>
              <a:t> </a:t>
            </a:r>
            <a:r>
              <a:rPr lang="de-AT" dirty="0" err="1"/>
              <a:t>based</a:t>
            </a:r>
            <a:r>
              <a:rPr lang="de-AT" dirty="0"/>
              <a:t> on </a:t>
            </a:r>
            <a:r>
              <a:rPr lang="de-AT" dirty="0" err="1"/>
              <a:t>sector</a:t>
            </a:r>
            <a:r>
              <a:rPr lang="de-AT" dirty="0"/>
              <a:t> </a:t>
            </a:r>
            <a:r>
              <a:rPr lang="de-AT" dirty="0" err="1"/>
              <a:t>standards</a:t>
            </a:r>
            <a:endParaRPr lang="de-AT" dirty="0"/>
          </a:p>
          <a:p>
            <a:pPr lvl="1"/>
            <a:r>
              <a:rPr lang="de-AT" dirty="0" err="1"/>
              <a:t>no</a:t>
            </a:r>
            <a:r>
              <a:rPr lang="de-AT" dirty="0"/>
              <a:t> </a:t>
            </a:r>
            <a:r>
              <a:rPr lang="de-AT" dirty="0" err="1"/>
              <a:t>supplementary</a:t>
            </a:r>
            <a:r>
              <a:rPr lang="de-AT" dirty="0"/>
              <a:t> </a:t>
            </a:r>
            <a:r>
              <a:rPr lang="de-AT" dirty="0" err="1"/>
              <a:t>interpretation</a:t>
            </a:r>
            <a:r>
              <a:rPr lang="de-AT" dirty="0"/>
              <a:t> possible </a:t>
            </a:r>
            <a:r>
              <a:rPr lang="de-AT" dirty="0" err="1"/>
              <a:t>if</a:t>
            </a:r>
            <a:r>
              <a:rPr lang="de-AT" dirty="0"/>
              <a:t> </a:t>
            </a:r>
            <a:r>
              <a:rPr lang="de-AT" dirty="0" err="1"/>
              <a:t>parties</a:t>
            </a:r>
            <a:r>
              <a:rPr lang="de-AT" dirty="0"/>
              <a:t> </a:t>
            </a:r>
            <a:r>
              <a:rPr lang="de-AT" dirty="0" err="1"/>
              <a:t>did</a:t>
            </a:r>
            <a:r>
              <a:rPr lang="de-AT" dirty="0"/>
              <a:t> not </a:t>
            </a:r>
            <a:r>
              <a:rPr lang="de-AT" dirty="0" err="1"/>
              <a:t>provide</a:t>
            </a:r>
            <a:r>
              <a:rPr lang="de-AT" dirty="0"/>
              <a:t> </a:t>
            </a:r>
            <a:r>
              <a:rPr lang="de-AT" dirty="0" err="1"/>
              <a:t>for</a:t>
            </a:r>
            <a:r>
              <a:rPr lang="de-AT" dirty="0"/>
              <a:t> a </a:t>
            </a:r>
            <a:r>
              <a:rPr lang="de-AT" dirty="0" err="1"/>
              <a:t>clause</a:t>
            </a:r>
            <a:r>
              <a:rPr lang="de-AT" dirty="0"/>
              <a:t> in </a:t>
            </a:r>
            <a:r>
              <a:rPr lang="de-AT" dirty="0" err="1"/>
              <a:t>their</a:t>
            </a:r>
            <a:r>
              <a:rPr lang="de-AT" dirty="0"/>
              <a:t> </a:t>
            </a:r>
            <a:r>
              <a:rPr lang="de-AT" dirty="0" err="1"/>
              <a:t>contract</a:t>
            </a:r>
            <a:r>
              <a:rPr lang="de-AT" dirty="0"/>
              <a:t> </a:t>
            </a:r>
            <a:r>
              <a:rPr lang="de-AT" dirty="0" err="1"/>
              <a:t>by</a:t>
            </a:r>
            <a:r>
              <a:rPr lang="de-AT" dirty="0"/>
              <a:t> mutual </a:t>
            </a:r>
            <a:r>
              <a:rPr lang="de-AT" dirty="0" err="1"/>
              <a:t>intent</a:t>
            </a:r>
            <a:endParaRPr lang="de-AT" dirty="0"/>
          </a:p>
          <a:p>
            <a:pPr lvl="1"/>
            <a:r>
              <a:rPr lang="de-AT" dirty="0" err="1"/>
              <a:t>supplementary</a:t>
            </a:r>
            <a:r>
              <a:rPr lang="de-AT" dirty="0"/>
              <a:t> </a:t>
            </a:r>
            <a:r>
              <a:rPr lang="de-AT" dirty="0" err="1"/>
              <a:t>interpretation</a:t>
            </a:r>
            <a:r>
              <a:rPr lang="de-AT" dirty="0"/>
              <a:t> vs. </a:t>
            </a:r>
            <a:r>
              <a:rPr lang="de-AT" dirty="0" err="1"/>
              <a:t>default</a:t>
            </a:r>
            <a:r>
              <a:rPr lang="de-AT" dirty="0"/>
              <a:t> </a:t>
            </a:r>
            <a:r>
              <a:rPr lang="de-AT" dirty="0" err="1"/>
              <a:t>provisions</a:t>
            </a:r>
            <a:r>
              <a:rPr lang="de-AT" dirty="0"/>
              <a:t> in </a:t>
            </a:r>
            <a:r>
              <a:rPr lang="de-AT" dirty="0" err="1"/>
              <a:t>the</a:t>
            </a:r>
            <a:r>
              <a:rPr lang="de-AT" dirty="0"/>
              <a:t> </a:t>
            </a:r>
            <a:r>
              <a:rPr lang="de-AT" dirty="0" err="1"/>
              <a:t>law</a:t>
            </a:r>
            <a:r>
              <a:rPr lang="de-AT" dirty="0"/>
              <a:t>?</a:t>
            </a:r>
          </a:p>
          <a:p>
            <a:pPr lvl="1"/>
            <a:r>
              <a:rPr lang="de-AT" dirty="0" err="1"/>
              <a:t>supplementary</a:t>
            </a:r>
            <a:r>
              <a:rPr lang="de-AT" dirty="0"/>
              <a:t> </a:t>
            </a:r>
            <a:r>
              <a:rPr lang="de-AT" dirty="0" err="1"/>
              <a:t>interpretation</a:t>
            </a:r>
            <a:r>
              <a:rPr lang="de-AT" dirty="0"/>
              <a:t> </a:t>
            </a:r>
            <a:r>
              <a:rPr lang="de-AT" dirty="0" err="1"/>
              <a:t>as</a:t>
            </a:r>
            <a:r>
              <a:rPr lang="de-AT" dirty="0"/>
              <a:t> a </a:t>
            </a:r>
            <a:r>
              <a:rPr lang="de-AT" dirty="0" err="1"/>
              <a:t>gap-filling</a:t>
            </a:r>
            <a:r>
              <a:rPr lang="de-AT" dirty="0"/>
              <a:t> </a:t>
            </a:r>
            <a:r>
              <a:rPr lang="de-AT" dirty="0" err="1"/>
              <a:t>instrument</a:t>
            </a:r>
            <a:r>
              <a:rPr lang="de-AT" dirty="0"/>
              <a:t> </a:t>
            </a:r>
            <a:r>
              <a:rPr lang="de-AT" dirty="0" err="1"/>
              <a:t>when</a:t>
            </a:r>
            <a:r>
              <a:rPr lang="de-AT" dirty="0"/>
              <a:t> a </a:t>
            </a:r>
            <a:r>
              <a:rPr lang="de-AT" dirty="0" err="1"/>
              <a:t>clause</a:t>
            </a:r>
            <a:r>
              <a:rPr lang="de-AT" dirty="0"/>
              <a:t> in </a:t>
            </a:r>
            <a:r>
              <a:rPr lang="de-AT" dirty="0" err="1"/>
              <a:t>the</a:t>
            </a:r>
            <a:r>
              <a:rPr lang="de-AT" dirty="0"/>
              <a:t> </a:t>
            </a:r>
            <a:r>
              <a:rPr lang="de-AT" dirty="0" err="1"/>
              <a:t>contract</a:t>
            </a:r>
            <a:r>
              <a:rPr lang="de-AT" dirty="0"/>
              <a:t> was </a:t>
            </a:r>
            <a:r>
              <a:rPr lang="de-AT" dirty="0" err="1"/>
              <a:t>found</a:t>
            </a:r>
            <a:r>
              <a:rPr lang="de-AT" dirty="0"/>
              <a:t> </a:t>
            </a:r>
            <a:r>
              <a:rPr lang="de-AT" dirty="0" err="1"/>
              <a:t>to</a:t>
            </a:r>
            <a:r>
              <a:rPr lang="de-AT" dirty="0"/>
              <a:t> </a:t>
            </a:r>
            <a:r>
              <a:rPr lang="de-AT" dirty="0" err="1"/>
              <a:t>be</a:t>
            </a:r>
            <a:r>
              <a:rPr lang="de-AT" dirty="0"/>
              <a:t> invalid due </a:t>
            </a:r>
            <a:r>
              <a:rPr lang="de-AT" dirty="0" err="1"/>
              <a:t>to</a:t>
            </a:r>
            <a:r>
              <a:rPr lang="de-AT" dirty="0"/>
              <a:t> a </a:t>
            </a:r>
            <a:r>
              <a:rPr lang="de-AT" dirty="0" err="1"/>
              <a:t>violation</a:t>
            </a:r>
            <a:r>
              <a:rPr lang="de-AT" dirty="0"/>
              <a:t> </a:t>
            </a:r>
            <a:r>
              <a:rPr lang="de-AT" dirty="0" err="1"/>
              <a:t>of</a:t>
            </a:r>
            <a:r>
              <a:rPr lang="de-AT" dirty="0"/>
              <a:t> </a:t>
            </a:r>
            <a:r>
              <a:rPr lang="de-AT" dirty="0" err="1"/>
              <a:t>mandatory</a:t>
            </a:r>
            <a:r>
              <a:rPr lang="de-AT" dirty="0"/>
              <a:t> </a:t>
            </a:r>
            <a:r>
              <a:rPr lang="de-AT" dirty="0" err="1"/>
              <a:t>law</a:t>
            </a:r>
            <a:r>
              <a:rPr lang="de-AT" dirty="0"/>
              <a:t>? (</a:t>
            </a:r>
            <a:r>
              <a:rPr lang="de-AT" dirty="0" err="1"/>
              <a:t>see</a:t>
            </a:r>
            <a:r>
              <a:rPr lang="de-AT" dirty="0"/>
              <a:t> </a:t>
            </a:r>
            <a:r>
              <a:rPr lang="de-AT" dirty="0" err="1"/>
              <a:t>especially</a:t>
            </a:r>
            <a:r>
              <a:rPr lang="de-AT" dirty="0"/>
              <a:t> in </a:t>
            </a:r>
            <a:r>
              <a:rPr lang="de-AT" dirty="0" err="1"/>
              <a:t>consumer</a:t>
            </a:r>
            <a:r>
              <a:rPr lang="de-AT" dirty="0"/>
              <a:t> </a:t>
            </a:r>
            <a:r>
              <a:rPr lang="de-AT" dirty="0" err="1"/>
              <a:t>law</a:t>
            </a:r>
            <a:r>
              <a:rPr lang="de-AT" dirty="0"/>
              <a:t>)</a:t>
            </a:r>
          </a:p>
          <a:p>
            <a:pPr lvl="1"/>
            <a:endParaRPr lang="de-AT" dirty="0"/>
          </a:p>
          <a:p>
            <a:pPr lvl="2"/>
            <a:endParaRPr lang="de-AT" dirty="0"/>
          </a:p>
        </p:txBody>
      </p:sp>
    </p:spTree>
    <p:extLst>
      <p:ext uri="{BB962C8B-B14F-4D97-AF65-F5344CB8AC3E}">
        <p14:creationId xmlns:p14="http://schemas.microsoft.com/office/powerpoint/2010/main" val="572159430"/>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2022-11-22</Template>
  <TotalTime>0</TotalTime>
  <Words>2710</Words>
  <Application>Microsoft Office PowerPoint</Application>
  <PresentationFormat>Širokoúhlá obrazovka</PresentationFormat>
  <Paragraphs>220</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Tahoma</vt:lpstr>
      <vt:lpstr>Wingdings</vt:lpstr>
      <vt:lpstr>Presentation_MU_EN</vt:lpstr>
      <vt:lpstr>Interpretation of founding acts of business corporations, foundation deeds and wills </vt:lpstr>
      <vt:lpstr>Survey of Contents</vt:lpstr>
      <vt:lpstr>I. Interpretation in general</vt:lpstr>
      <vt:lpstr>I. Interpretation in general</vt:lpstr>
      <vt:lpstr>I. Interpretation in general</vt:lpstr>
      <vt:lpstr>I. Interpretation in general</vt:lpstr>
      <vt:lpstr>I. Interpretation in general</vt:lpstr>
      <vt:lpstr>I. Interpretation in general</vt:lpstr>
      <vt:lpstr>I. Interpretation in general</vt:lpstr>
      <vt:lpstr>I. Interpretation in general</vt:lpstr>
      <vt:lpstr>I. Interpretation in general</vt:lpstr>
      <vt:lpstr>II. Founding acts of business corporations</vt:lpstr>
      <vt:lpstr>II. Founding acts of business corporations</vt:lpstr>
      <vt:lpstr>II. Founding acts of business corporations</vt:lpstr>
      <vt:lpstr>II. Founding acts of business corporations </vt:lpstr>
      <vt:lpstr>II. Founding acts of business corporations</vt:lpstr>
      <vt:lpstr>II. Founding acts of business corporations</vt:lpstr>
      <vt:lpstr>II. Founding acts of business corporations</vt:lpstr>
      <vt:lpstr>II. Founding acts of business corporations</vt:lpstr>
      <vt:lpstr>II. Founding acts of business corporations</vt:lpstr>
      <vt:lpstr>III. Foundation deeds and wills</vt:lpstr>
      <vt:lpstr>III. Foundation deeds and wills</vt:lpstr>
      <vt:lpstr>III. Foundation deeds and wills</vt:lpstr>
      <vt:lpstr>III. Foundation deeds and wills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Interpretation of founding acts of business corporations, foundation deeds and wills</dc:title>
  <dc:creator>Martin Schauer</dc:creator>
  <cp:lastModifiedBy>Kateřina Ronovská</cp:lastModifiedBy>
  <cp:revision>13</cp:revision>
  <cp:lastPrinted>1601-01-01T00:00:00Z</cp:lastPrinted>
  <dcterms:created xsi:type="dcterms:W3CDTF">2022-11-21T09:32:40Z</dcterms:created>
  <dcterms:modified xsi:type="dcterms:W3CDTF">2022-11-22T13:44:36Z</dcterms:modified>
</cp:coreProperties>
</file>