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C0C4F7-2FE9-47E5-8F44-7D4B10B92C86}" type="datetimeFigureOut">
              <a:rPr lang="cs-CZ" smtClean="0"/>
              <a:t>7.3.2011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703C86-3252-4299-84ED-5DEAB0B77EA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428867"/>
            <a:ext cx="8229600" cy="18573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9600" b="1" dirty="0" smtClean="0"/>
              <a:t>Rodina</a:t>
            </a:r>
            <a:endParaRPr lang="cs-CZ" sz="9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Jste ženatý/vdaná?</a:t>
            </a:r>
          </a:p>
          <a:p>
            <a:pPr>
              <a:buNone/>
            </a:pPr>
            <a:r>
              <a:rPr lang="cs-CZ" dirty="0" smtClean="0"/>
              <a:t>Jste svobodný/á?</a:t>
            </a:r>
          </a:p>
          <a:p>
            <a:pPr>
              <a:buNone/>
            </a:pPr>
            <a:r>
              <a:rPr lang="cs-CZ" dirty="0" smtClean="0"/>
              <a:t>Máte přítele/přítelkyni? (</a:t>
            </a:r>
            <a:r>
              <a:rPr lang="cs-CZ" dirty="0" err="1" smtClean="0"/>
              <a:t>formal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Máš kluka/holku? (</a:t>
            </a:r>
            <a:r>
              <a:rPr lang="cs-CZ" dirty="0" err="1" smtClean="0"/>
              <a:t>informal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Chodíš s někým? (</a:t>
            </a:r>
            <a:r>
              <a:rPr lang="cs-CZ" dirty="0" err="1" smtClean="0"/>
              <a:t>informal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Máte děti?</a:t>
            </a:r>
          </a:p>
          <a:p>
            <a:pPr>
              <a:buNone/>
            </a:pPr>
            <a:r>
              <a:rPr lang="cs-CZ" dirty="0" smtClean="0"/>
              <a:t>Kolik máte dětí?</a:t>
            </a:r>
          </a:p>
          <a:p>
            <a:pPr>
              <a:buNone/>
            </a:pPr>
            <a:r>
              <a:rPr lang="cs-CZ" dirty="0" smtClean="0"/>
              <a:t>Máte sourozence?</a:t>
            </a:r>
          </a:p>
          <a:p>
            <a:pPr>
              <a:buNone/>
            </a:pPr>
            <a:r>
              <a:rPr lang="cs-CZ" dirty="0" smtClean="0"/>
              <a:t>Kolik máte bratrů?</a:t>
            </a:r>
          </a:p>
          <a:p>
            <a:pPr>
              <a:buNone/>
            </a:pPr>
            <a:r>
              <a:rPr lang="cs-CZ" dirty="0" smtClean="0"/>
              <a:t>Kolik máte sester?</a:t>
            </a:r>
          </a:p>
          <a:p>
            <a:pPr>
              <a:buNone/>
            </a:pPr>
            <a:r>
              <a:rPr lang="cs-CZ" dirty="0" smtClean="0"/>
              <a:t>Jak velká je vaše rodina?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5400" dirty="0" smtClean="0">
                <a:solidFill>
                  <a:srgbClr val="0070C0"/>
                </a:solidFill>
              </a:rPr>
              <a:t>Vyprávějte o své:</a:t>
            </a:r>
          </a:p>
          <a:p>
            <a:pPr>
              <a:buNone/>
            </a:pPr>
            <a:endParaRPr lang="cs-CZ" sz="5400" dirty="0" smtClean="0"/>
          </a:p>
          <a:p>
            <a:pPr marL="1024128" indent="-914400">
              <a:buAutoNum type="alphaLcParenR"/>
            </a:pPr>
            <a:r>
              <a:rPr lang="cs-CZ" sz="4300" dirty="0" smtClean="0"/>
              <a:t>m</a:t>
            </a:r>
            <a:r>
              <a:rPr lang="cs-CZ" sz="4300" dirty="0" smtClean="0"/>
              <a:t>amince</a:t>
            </a:r>
          </a:p>
          <a:p>
            <a:pPr marL="1024128" indent="-914400">
              <a:buAutoNum type="alphaLcParenR"/>
            </a:pPr>
            <a:r>
              <a:rPr lang="cs-CZ" sz="4300" dirty="0" smtClean="0"/>
              <a:t>tatínkovi</a:t>
            </a:r>
          </a:p>
          <a:p>
            <a:pPr marL="1024128" indent="-914400">
              <a:buAutoNum type="alphaLcParenR"/>
            </a:pPr>
            <a:r>
              <a:rPr lang="cs-CZ" sz="4300" dirty="0" smtClean="0"/>
              <a:t>s</a:t>
            </a:r>
            <a:r>
              <a:rPr lang="cs-CZ" sz="4300" dirty="0" smtClean="0"/>
              <a:t>estře</a:t>
            </a:r>
          </a:p>
          <a:p>
            <a:pPr marL="1024128" indent="-914400">
              <a:buAutoNum type="alphaLcParenR"/>
            </a:pPr>
            <a:r>
              <a:rPr lang="cs-CZ" sz="4300" dirty="0" smtClean="0"/>
              <a:t>b</a:t>
            </a:r>
            <a:r>
              <a:rPr lang="cs-CZ" sz="4300" dirty="0" smtClean="0"/>
              <a:t>ratrovi</a:t>
            </a:r>
          </a:p>
          <a:p>
            <a:pPr marL="1024128" indent="-914400">
              <a:buAutoNum type="alphaLcParenR"/>
            </a:pPr>
            <a:r>
              <a:rPr lang="cs-CZ" sz="4300" dirty="0" smtClean="0"/>
              <a:t>b</a:t>
            </a:r>
            <a:r>
              <a:rPr lang="cs-CZ" sz="4300" dirty="0" smtClean="0"/>
              <a:t>abičce</a:t>
            </a:r>
          </a:p>
          <a:p>
            <a:pPr marL="1024128" indent="-914400">
              <a:buAutoNum type="alphaLcParenR"/>
            </a:pPr>
            <a:r>
              <a:rPr lang="cs-CZ" sz="4300" dirty="0" smtClean="0"/>
              <a:t>d</a:t>
            </a:r>
            <a:r>
              <a:rPr lang="cs-CZ" sz="4300" dirty="0" smtClean="0"/>
              <a:t>ědečkovi</a:t>
            </a:r>
          </a:p>
          <a:p>
            <a:pPr marL="1024128" indent="-914400">
              <a:buAutoNum type="alphaLcParenR"/>
            </a:pPr>
            <a:endParaRPr lang="cs-CZ" sz="5400" dirty="0" smtClean="0"/>
          </a:p>
          <a:p>
            <a:pPr>
              <a:buNone/>
            </a:pPr>
            <a:endParaRPr lang="cs-CZ" sz="5400" dirty="0" smtClean="0"/>
          </a:p>
          <a:p>
            <a:pPr>
              <a:buNone/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Kdo je kdo?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14422"/>
            <a:ext cx="6171565" cy="481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64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Shluk</vt:lpstr>
      <vt:lpstr>Snímek 1</vt:lpstr>
      <vt:lpstr>Snímek 2</vt:lpstr>
      <vt:lpstr>Snímek 3</vt:lpstr>
      <vt:lpstr>Kdo je kdo?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Eva</cp:lastModifiedBy>
  <cp:revision>5</cp:revision>
  <dcterms:created xsi:type="dcterms:W3CDTF">2011-03-07T18:32:41Z</dcterms:created>
  <dcterms:modified xsi:type="dcterms:W3CDTF">2011-03-07T19:16:53Z</dcterms:modified>
</cp:coreProperties>
</file>