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6F7794-3A73-45EB-AC23-2611A6292E7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6D394F-8C0D-4B44-B21C-5C1C8E025E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0" y="2428868"/>
            <a:ext cx="9144000" cy="2500330"/>
          </a:xfrm>
        </p:spPr>
        <p:txBody>
          <a:bodyPr>
            <a:noAutofit/>
          </a:bodyPr>
          <a:lstStyle/>
          <a:p>
            <a:pPr algn="ctr"/>
            <a:r>
              <a:rPr lang="cs-CZ" sz="8000" dirty="0" smtClean="0"/>
              <a:t>U lékaře </a:t>
            </a:r>
            <a:r>
              <a:rPr lang="cs-CZ" sz="6000" dirty="0" smtClean="0"/>
              <a:t/>
            </a:r>
            <a:br>
              <a:rPr lang="cs-CZ" sz="6000" dirty="0" smtClean="0"/>
            </a:b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Lidské tělo	      Nemoci		Lidé	</a:t>
            </a:r>
          </a:p>
          <a:p>
            <a:pPr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0070C0"/>
                </a:solidFill>
              </a:rPr>
              <a:t>Rozdělte slova do následujících kategorií a použijte ve větách:</a:t>
            </a:r>
            <a:endParaRPr lang="cs-CZ" sz="2800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71678"/>
            <a:ext cx="507209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Sedněte si./Posaďte se.</a:t>
            </a:r>
          </a:p>
          <a:p>
            <a:pPr>
              <a:buNone/>
            </a:pPr>
            <a:r>
              <a:rPr lang="cs-CZ" dirty="0" smtClean="0"/>
              <a:t>Lehněte si.</a:t>
            </a:r>
          </a:p>
          <a:p>
            <a:pPr>
              <a:buNone/>
            </a:pPr>
            <a:r>
              <a:rPr lang="cs-CZ" dirty="0" smtClean="0"/>
              <a:t>Svlékněte se./Odložte si.</a:t>
            </a:r>
          </a:p>
          <a:p>
            <a:pPr>
              <a:buNone/>
            </a:pPr>
            <a:r>
              <a:rPr lang="cs-CZ" dirty="0" smtClean="0"/>
              <a:t>Otevřete ústa.</a:t>
            </a:r>
          </a:p>
          <a:p>
            <a:pPr>
              <a:buNone/>
            </a:pPr>
            <a:r>
              <a:rPr lang="cs-CZ" dirty="0" smtClean="0"/>
              <a:t>Vyplázněte jazyk.</a:t>
            </a:r>
          </a:p>
          <a:p>
            <a:pPr>
              <a:buNone/>
            </a:pPr>
            <a:r>
              <a:rPr lang="cs-CZ" dirty="0" smtClean="0"/>
              <a:t>Dýchejte zhluboka.</a:t>
            </a:r>
          </a:p>
          <a:p>
            <a:pPr>
              <a:buNone/>
            </a:pPr>
            <a:r>
              <a:rPr lang="cs-CZ" dirty="0" smtClean="0"/>
              <a:t>Zadržte dech.</a:t>
            </a:r>
          </a:p>
          <a:p>
            <a:pPr>
              <a:buNone/>
            </a:pPr>
            <a:r>
              <a:rPr lang="cs-CZ" dirty="0" smtClean="0"/>
              <a:t>Vyhrňte si rukáv.</a:t>
            </a:r>
          </a:p>
          <a:p>
            <a:pPr>
              <a:buNone/>
            </a:pPr>
            <a:r>
              <a:rPr lang="cs-CZ" dirty="0" smtClean="0"/>
              <a:t>Předkloňte se.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Pokyny lékaře k pacientovi: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Jak často chodíte k lékaři?</a:t>
            </a:r>
          </a:p>
          <a:p>
            <a:pPr>
              <a:buNone/>
            </a:pPr>
            <a:r>
              <a:rPr lang="cs-CZ" dirty="0" smtClean="0"/>
              <a:t>Jste zdravý/á?</a:t>
            </a:r>
          </a:p>
          <a:p>
            <a:pPr>
              <a:buNone/>
            </a:pPr>
            <a:r>
              <a:rPr lang="cs-CZ" dirty="0" smtClean="0"/>
              <a:t>Co děláte pro své zdraví?</a:t>
            </a:r>
          </a:p>
          <a:p>
            <a:pPr>
              <a:buNone/>
            </a:pPr>
            <a:r>
              <a:rPr lang="cs-CZ" dirty="0" smtClean="0"/>
              <a:t>Jíte zdravě?</a:t>
            </a:r>
          </a:p>
          <a:p>
            <a:pPr>
              <a:buNone/>
            </a:pPr>
            <a:r>
              <a:rPr lang="cs-CZ" dirty="0" smtClean="0"/>
              <a:t>Co vás bolí, když máte rýmu/migrénu?</a:t>
            </a:r>
          </a:p>
          <a:p>
            <a:pPr>
              <a:buNone/>
            </a:pPr>
            <a:r>
              <a:rPr lang="cs-CZ" dirty="0" smtClean="0"/>
              <a:t>Co děláte, když vás bolí zub/hlava/břicho?</a:t>
            </a:r>
          </a:p>
          <a:p>
            <a:pPr>
              <a:buNone/>
            </a:pPr>
            <a:r>
              <a:rPr lang="cs-CZ" dirty="0" smtClean="0"/>
              <a:t>Berete nějaké léky?</a:t>
            </a:r>
          </a:p>
          <a:p>
            <a:pPr>
              <a:buNone/>
            </a:pPr>
            <a:r>
              <a:rPr lang="cs-CZ" dirty="0" smtClean="0"/>
              <a:t>Máte na něco alergii?</a:t>
            </a:r>
          </a:p>
          <a:p>
            <a:pPr>
              <a:buNone/>
            </a:pPr>
            <a:r>
              <a:rPr lang="cs-CZ" dirty="0" smtClean="0"/>
              <a:t>Bojíte se zubaře?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24860-digitalni-teplomer-fialov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14488"/>
            <a:ext cx="2286016" cy="2286016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Přiřaďte slova k obrázkům:</a:t>
            </a:r>
            <a:br>
              <a:rPr lang="cs-CZ" dirty="0" smtClean="0"/>
            </a:br>
            <a:r>
              <a:rPr lang="cs-CZ" sz="2700" dirty="0" smtClean="0">
                <a:solidFill>
                  <a:srgbClr val="0070C0"/>
                </a:solidFill>
              </a:rPr>
              <a:t>Teploměr, náplast, tlakoměr, (gumová) rukavice, lékárnička, obvaz</a:t>
            </a:r>
            <a:endParaRPr lang="cs-CZ" sz="2700" dirty="0">
              <a:solidFill>
                <a:srgbClr val="0070C0"/>
              </a:solidFill>
            </a:endParaRPr>
          </a:p>
        </p:txBody>
      </p:sp>
      <p:pic>
        <p:nvPicPr>
          <p:cNvPr id="5" name="Obrázek 4" descr="pleist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3" y="4143380"/>
            <a:ext cx="1714513" cy="1290811"/>
          </a:xfrm>
          <a:prstGeom prst="rect">
            <a:avLst/>
          </a:prstGeom>
        </p:spPr>
      </p:pic>
      <p:pic>
        <p:nvPicPr>
          <p:cNvPr id="6" name="Obrázek 5" descr="90719_124055902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2214554"/>
            <a:ext cx="2908096" cy="1643074"/>
          </a:xfrm>
          <a:prstGeom prst="rect">
            <a:avLst/>
          </a:prstGeom>
        </p:spPr>
      </p:pic>
      <p:pic>
        <p:nvPicPr>
          <p:cNvPr id="7" name="Obrázek 6" descr="lekarnicka_Touris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1928802"/>
            <a:ext cx="2428892" cy="2286016"/>
          </a:xfrm>
          <a:prstGeom prst="rect">
            <a:avLst/>
          </a:prstGeom>
        </p:spPr>
      </p:pic>
      <p:pic>
        <p:nvPicPr>
          <p:cNvPr id="8" name="Obrázek 7" descr="med5104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8" y="4286256"/>
            <a:ext cx="3095620" cy="2283020"/>
          </a:xfrm>
          <a:prstGeom prst="rect">
            <a:avLst/>
          </a:prstGeom>
        </p:spPr>
      </p:pic>
      <p:pic>
        <p:nvPicPr>
          <p:cNvPr id="9" name="Obrázek 8" descr="obvaz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0166" y="4071942"/>
            <a:ext cx="2428892" cy="211853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109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U lékaře  </vt:lpstr>
      <vt:lpstr>Rozdělte slova do následujících kategorií a použijte ve větách:</vt:lpstr>
      <vt:lpstr>Pokyny lékaře k pacientovi:</vt:lpstr>
      <vt:lpstr>Odpovězte na otázky:</vt:lpstr>
      <vt:lpstr>Přiřaďte slova k obrázkům: Teploměr, náplast, tlakoměr, (gumová) rukavice, lékárnička, obvaz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 lékaře</dc:title>
  <dc:creator>Eva</dc:creator>
  <cp:lastModifiedBy>Eva</cp:lastModifiedBy>
  <cp:revision>14</cp:revision>
  <dcterms:created xsi:type="dcterms:W3CDTF">2011-04-04T16:39:37Z</dcterms:created>
  <dcterms:modified xsi:type="dcterms:W3CDTF">2011-04-11T18:33:43Z</dcterms:modified>
</cp:coreProperties>
</file>