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53" r:id="rId2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6969"/>
    <a:srgbClr val="4680B6"/>
    <a:srgbClr val="4680CA"/>
    <a:srgbClr val="7CA7C8"/>
    <a:srgbClr val="7CA3C8"/>
    <a:srgbClr val="4D4D4D"/>
    <a:srgbClr val="FF0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54" autoAdjust="0"/>
    <p:restoredTop sz="97716" autoAdjust="0"/>
  </p:normalViewPr>
  <p:slideViewPr>
    <p:cSldViewPr>
      <p:cViewPr>
        <p:scale>
          <a:sx n="80" d="100"/>
          <a:sy n="80" d="100"/>
        </p:scale>
        <p:origin x="-1542" y="-31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588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defTabSz="957263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defTabSz="957263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/>
            </a:lvl1pPr>
          </a:lstStyle>
          <a:p>
            <a:pPr>
              <a:defRPr/>
            </a:pPr>
            <a:fld id="{8493BA85-0885-4762-8688-DB7FF95E38E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defTabSz="957263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fld id="{DBDA8C07-44F4-45F7-B9E1-29C35348E62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287338" y="503238"/>
            <a:ext cx="8853487" cy="5181600"/>
          </a:xfrm>
          <a:prstGeom prst="rect">
            <a:avLst/>
          </a:prstGeom>
          <a:solidFill>
            <a:srgbClr val="D7F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340600" y="503238"/>
            <a:ext cx="1803400" cy="1511300"/>
            <a:chOff x="4624" y="317"/>
            <a:chExt cx="1136" cy="952"/>
          </a:xfrm>
        </p:grpSpPr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4624" y="317"/>
              <a:ext cx="567" cy="476"/>
            </a:xfrm>
            <a:prstGeom prst="rect">
              <a:avLst/>
            </a:prstGeom>
            <a:solidFill>
              <a:srgbClr val="CDCDC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" pitchFamily="18" charset="0"/>
              </a:endParaRPr>
            </a:p>
          </p:txBody>
        </p:sp>
        <p:pic>
          <p:nvPicPr>
            <p:cNvPr id="7" name="Picture 1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93" y="317"/>
              <a:ext cx="567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4624" y="793"/>
              <a:ext cx="567" cy="476"/>
            </a:xfrm>
            <a:prstGeom prst="rect">
              <a:avLst/>
            </a:prstGeom>
            <a:solidFill>
              <a:srgbClr val="002D5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" pitchFamily="18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>
              <a:off x="5193" y="793"/>
              <a:ext cx="567" cy="476"/>
            </a:xfrm>
            <a:prstGeom prst="rect">
              <a:avLst/>
            </a:prstGeom>
            <a:solidFill>
              <a:srgbClr val="7CA7C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" pitchFamily="18" charset="0"/>
              </a:endParaRPr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76250" y="671513"/>
            <a:ext cx="6580188" cy="1089025"/>
          </a:xfrm>
        </p:spPr>
        <p:txBody>
          <a:bodyPr tIns="46800" rIns="90000" bIns="46800"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6725" y="1917700"/>
            <a:ext cx="6626225" cy="1090613"/>
          </a:xfrm>
        </p:spPr>
        <p:txBody>
          <a:bodyPr rIns="90000"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66725" y="131763"/>
            <a:ext cx="8570913" cy="304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0" tIns="46800" rIns="90000" bIns="4680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>
                <a:solidFill>
                  <a:srgbClr val="002D55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Rectangle 23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3589338" y="6423025"/>
            <a:ext cx="5122862" cy="214313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800">
                <a:solidFill>
                  <a:srgbClr val="696969"/>
                </a:solidFill>
              </a:defRPr>
            </a:lvl1pPr>
          </a:lstStyle>
          <a:p>
            <a:pPr>
              <a:defRPr/>
            </a:pPr>
            <a:fld id="{5AEA6159-BF1E-41E1-B56F-6459F7370C30}" type="datetime1">
              <a:rPr lang="de-DE"/>
              <a:pPr>
                <a:defRPr/>
              </a:pPr>
              <a:t>23.02.2012</a:t>
            </a:fld>
            <a:r>
              <a:rPr lang="de-DE"/>
              <a:t> - © KaVo Dental GmbH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35784FA7-0FA5-45D6-B279-EBDD272C960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5300" y="671513"/>
            <a:ext cx="2125663" cy="49085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6725" y="671513"/>
            <a:ext cx="6226175" cy="49085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6D22E6B-6311-4B67-92F5-9A27CB3787C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671513"/>
            <a:ext cx="8504238" cy="473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6725" y="1258888"/>
            <a:ext cx="4175125" cy="43211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794250" y="1258888"/>
            <a:ext cx="4176713" cy="208438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794250" y="3495675"/>
            <a:ext cx="4176713" cy="20843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3A775A55-B5A4-4A73-BB93-87464C1411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EB5C0F49-4A09-41BA-BBE5-D3AC41C42B2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DBA48D5B-291D-4E31-92EB-E4297AE74D0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6725" y="1258888"/>
            <a:ext cx="4175125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94250" y="1258888"/>
            <a:ext cx="4176713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5E17A26-B992-45BE-8E68-7584A686568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921547AA-7413-4346-A1C5-3A91FADE8C9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F5D45FE6-ABCA-4E16-A900-C1F3A8C0A15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A65FC7F-1C95-45A0-BA7A-8E1DAA9258B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F4E54F8D-5C65-4799-8DAC-AEB693FE662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A1AC2AC2-6905-44DE-875E-6F06C8590FF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287338" y="503238"/>
            <a:ext cx="8853487" cy="5181600"/>
          </a:xfrm>
          <a:prstGeom prst="rect">
            <a:avLst/>
          </a:prstGeom>
          <a:solidFill>
            <a:srgbClr val="D7F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1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671513"/>
            <a:ext cx="8504238" cy="473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2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258888"/>
            <a:ext cx="8504238" cy="4321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6800" rIns="9144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2738" y="6399213"/>
            <a:ext cx="944562" cy="214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800">
                <a:solidFill>
                  <a:srgbClr val="696969"/>
                </a:solidFill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0F6A5F3B-BA18-47FD-89C4-D8686B47916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2054" name="Picture 2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62825" y="5859463"/>
            <a:ext cx="1558925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Leica_Logo_72_small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0688" y="6011863"/>
            <a:ext cx="1046162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Verdana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Verdana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Verdana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Verdana" pitchFamily="34" charset="0"/>
        </a:defRPr>
      </a:lvl5pPr>
      <a:lvl6pPr marL="4572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Verdana" pitchFamily="34" charset="0"/>
        </a:defRPr>
      </a:lvl6pPr>
      <a:lvl7pPr marL="914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Verdana" pitchFamily="34" charset="0"/>
        </a:defRPr>
      </a:lvl7pPr>
      <a:lvl8pPr marL="13716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Verdana" pitchFamily="34" charset="0"/>
        </a:defRPr>
      </a:lvl8pPr>
      <a:lvl9pPr marL="18288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73737"/>
        </a:buClr>
        <a:defRPr sz="3000">
          <a:solidFill>
            <a:srgbClr val="4D4D4D"/>
          </a:solidFill>
          <a:latin typeface="Verdana" pitchFamily="34" charset="0"/>
        </a:defRPr>
      </a:lvl9pPr>
    </p:titleStyle>
    <p:bodyStyle>
      <a:lvl1pPr marL="363538" indent="-363538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0000"/>
        </a:buClr>
        <a:buChar char="•"/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817563" indent="-26352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003F6C"/>
        </a:buClr>
        <a:buChar char="-"/>
        <a:defRPr sz="2000">
          <a:solidFill>
            <a:srgbClr val="4D4D4D"/>
          </a:solidFill>
          <a:latin typeface="+mn-lt"/>
        </a:defRPr>
      </a:lvl2pPr>
      <a:lvl3pPr marL="1169988" indent="-18097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003F6C"/>
        </a:buClr>
        <a:buChar char="-"/>
        <a:defRPr>
          <a:solidFill>
            <a:srgbClr val="4D4D4D"/>
          </a:solidFill>
          <a:latin typeface="+mn-lt"/>
        </a:defRPr>
      </a:lvl3pPr>
      <a:lvl4pPr marL="1612900" indent="-19050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003F6C"/>
        </a:buClr>
        <a:buChar char="-"/>
        <a:defRPr>
          <a:solidFill>
            <a:srgbClr val="4D4D4D"/>
          </a:solidFill>
          <a:latin typeface="+mn-lt"/>
        </a:defRPr>
      </a:lvl4pPr>
      <a:lvl5pPr marL="1976438" indent="-1333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003F6C"/>
        </a:buClr>
        <a:buChar char="-"/>
        <a:defRPr>
          <a:solidFill>
            <a:srgbClr val="4D4D4D"/>
          </a:solidFill>
          <a:latin typeface="+mn-lt"/>
        </a:defRPr>
      </a:lvl5pPr>
      <a:lvl6pPr marL="2433638" indent="-1333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003F6C"/>
        </a:buClr>
        <a:buChar char="-"/>
        <a:defRPr>
          <a:solidFill>
            <a:srgbClr val="4D4D4D"/>
          </a:solidFill>
          <a:latin typeface="+mn-lt"/>
        </a:defRPr>
      </a:lvl6pPr>
      <a:lvl7pPr marL="2890838" indent="-1333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003F6C"/>
        </a:buClr>
        <a:buChar char="-"/>
        <a:defRPr>
          <a:solidFill>
            <a:srgbClr val="4D4D4D"/>
          </a:solidFill>
          <a:latin typeface="+mn-lt"/>
        </a:defRPr>
      </a:lvl7pPr>
      <a:lvl8pPr marL="3348038" indent="-1333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003F6C"/>
        </a:buClr>
        <a:buChar char="-"/>
        <a:defRPr>
          <a:solidFill>
            <a:srgbClr val="4D4D4D"/>
          </a:solidFill>
          <a:latin typeface="+mn-lt"/>
        </a:defRPr>
      </a:lvl8pPr>
      <a:lvl9pPr marL="3805238" indent="-1333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buClr>
          <a:srgbClr val="003F6C"/>
        </a:buClr>
        <a:buChar char="-"/>
        <a:defRPr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Seite </a:t>
            </a:r>
            <a:fld id="{A4BE9123-BE58-4A30-B5DB-06B2A75A8FA7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23655"/>
            <a:ext cx="8504238" cy="1631216"/>
          </a:xfrm>
        </p:spPr>
        <p:txBody>
          <a:bodyPr/>
          <a:lstStyle/>
          <a:p>
            <a:pPr algn="ctr"/>
            <a:r>
              <a:rPr lang="cs-CZ" sz="1400" dirty="0" err="1" smtClean="0"/>
              <a:t>KaVo</a:t>
            </a:r>
            <a:r>
              <a:rPr lang="cs-CZ" sz="1400" dirty="0" smtClean="0"/>
              <a:t> ve spolupráci se Stomatologickou klinikou Lékařské fakulty </a:t>
            </a:r>
            <a:r>
              <a:rPr lang="cs-CZ" sz="1400" dirty="0" smtClean="0"/>
              <a:t>Masarykovy </a:t>
            </a:r>
            <a:r>
              <a:rPr lang="cs-CZ" sz="1400" dirty="0" smtClean="0"/>
              <a:t>univerzity v Brně Vás zve na</a:t>
            </a:r>
            <a:br>
              <a:rPr lang="cs-CZ" sz="1400" dirty="0" smtClean="0"/>
            </a:br>
            <a:r>
              <a:rPr lang="cs-CZ" sz="1400" dirty="0" smtClean="0"/>
              <a:t>p</a:t>
            </a:r>
            <a:r>
              <a:rPr lang="cs-CZ" sz="1600" dirty="0" smtClean="0"/>
              <a:t>řednášku s praktickou ukázkou na téma:</a:t>
            </a:r>
            <a:br>
              <a:rPr lang="cs-CZ" sz="1600" dirty="0" smtClean="0"/>
            </a:br>
            <a:r>
              <a:rPr lang="cs-CZ" sz="1600" dirty="0" smtClean="0"/>
              <a:t> </a:t>
            </a:r>
            <a:r>
              <a:rPr lang="cs-CZ" sz="1800" b="1" dirty="0" smtClean="0">
                <a:solidFill>
                  <a:srgbClr val="FF0000"/>
                </a:solidFill>
              </a:rPr>
              <a:t>POUŽITÍ MIKROSKOPU </a:t>
            </a:r>
            <a:r>
              <a:rPr lang="cs-CZ" sz="1800" b="1" dirty="0" smtClean="0">
                <a:solidFill>
                  <a:srgbClr val="FF0000"/>
                </a:solidFill>
              </a:rPr>
              <a:t>VE STOMATOLOGII</a:t>
            </a:r>
            <a:endParaRPr lang="de-DE" sz="1800" b="1" dirty="0" smtClean="0">
              <a:solidFill>
                <a:srgbClr val="FF0000"/>
              </a:solidFill>
            </a:endParaRPr>
          </a:p>
        </p:txBody>
      </p:sp>
      <p:sp>
        <p:nvSpPr>
          <p:cNvPr id="14340" name="Rectangle 6"/>
          <p:cNvSpPr txBox="1">
            <a:spLocks noChangeAspect="1" noChangeArrowheads="1"/>
          </p:cNvSpPr>
          <p:nvPr/>
        </p:nvSpPr>
        <p:spPr bwMode="auto">
          <a:xfrm>
            <a:off x="4751388" y="1223963"/>
            <a:ext cx="4114800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5763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endParaRPr lang="cs-CZ" sz="1800" dirty="0" smtClean="0">
              <a:latin typeface="Arial" charset="0"/>
              <a:cs typeface="Tahoma" pitchFamily="34" charset="0"/>
            </a:endParaRPr>
          </a:p>
          <a:p>
            <a:pPr marL="385763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endParaRPr lang="cs-CZ" sz="1800" dirty="0" smtClean="0">
              <a:latin typeface="Arial" charset="0"/>
              <a:cs typeface="Tahoma" pitchFamily="34" charset="0"/>
            </a:endParaRPr>
          </a:p>
          <a:p>
            <a:pPr marL="385763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r>
              <a:rPr lang="cs-CZ" sz="1800" dirty="0" smtClean="0">
                <a:latin typeface="Arial" charset="0"/>
                <a:cs typeface="Tahoma" pitchFamily="34" charset="0"/>
              </a:rPr>
              <a:t>Přednášející: MUDr. Radoslav Lacina</a:t>
            </a:r>
          </a:p>
          <a:p>
            <a:pPr marL="385763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r>
              <a:rPr lang="cs-CZ" sz="1800" dirty="0" smtClean="0">
                <a:latin typeface="Arial" charset="0"/>
                <a:cs typeface="Tahoma" pitchFamily="34" charset="0"/>
              </a:rPr>
              <a:t>Kde: přednášková síň stomatologické kliniky Komenského náměstí Brno</a:t>
            </a:r>
            <a:endParaRPr lang="en-US" sz="1800" dirty="0">
              <a:latin typeface="Arial" charset="0"/>
              <a:cs typeface="Tahoma" pitchFamily="34" charset="0"/>
            </a:endParaRPr>
          </a:p>
          <a:p>
            <a:pPr marL="385763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r>
              <a:rPr lang="cs-CZ" sz="1800" dirty="0" smtClean="0">
                <a:latin typeface="Arial" charset="0"/>
                <a:cs typeface="Tahoma" pitchFamily="34" charset="0"/>
              </a:rPr>
              <a:t>Kdy: 15.3.2012 v 13:00h</a:t>
            </a:r>
            <a:endParaRPr lang="en-US" sz="1800" dirty="0">
              <a:latin typeface="Arial" charset="0"/>
              <a:cs typeface="Tahoma" pitchFamily="34" charset="0"/>
            </a:endParaRPr>
          </a:p>
          <a:p>
            <a:pPr marL="385763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r>
              <a:rPr lang="cs-CZ" sz="1800" dirty="0" smtClean="0">
                <a:latin typeface="Arial" charset="0"/>
                <a:cs typeface="Tahoma" pitchFamily="34" charset="0"/>
              </a:rPr>
              <a:t>Program: </a:t>
            </a:r>
            <a:r>
              <a:rPr lang="en-US" sz="1800" dirty="0" smtClean="0">
                <a:latin typeface="Arial" charset="0"/>
                <a:cs typeface="Tahoma" pitchFamily="34" charset="0"/>
              </a:rPr>
              <a:t> </a:t>
            </a:r>
            <a:endParaRPr lang="cs-CZ" sz="1800" dirty="0" smtClean="0">
              <a:latin typeface="Arial" charset="0"/>
              <a:cs typeface="Tahoma" pitchFamily="34" charset="0"/>
            </a:endParaRPr>
          </a:p>
          <a:p>
            <a:pPr marL="842963" lvl="1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r>
              <a:rPr lang="cs-CZ" sz="1800" dirty="0" smtClean="0">
                <a:latin typeface="Arial" charset="0"/>
                <a:cs typeface="Tahoma" pitchFamily="34" charset="0"/>
              </a:rPr>
              <a:t>Teorie 13-13:45h</a:t>
            </a:r>
          </a:p>
          <a:p>
            <a:pPr marL="842963" lvl="1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r>
              <a:rPr lang="cs-CZ" sz="1800" dirty="0" smtClean="0">
                <a:latin typeface="Arial" charset="0"/>
                <a:cs typeface="Tahoma" pitchFamily="34" charset="0"/>
              </a:rPr>
              <a:t>Praktická ukázka 14-15:00h</a:t>
            </a:r>
            <a:endParaRPr lang="en-US" sz="1800" dirty="0">
              <a:latin typeface="Arial" charset="0"/>
              <a:cs typeface="Tahoma" pitchFamily="34" charset="0"/>
            </a:endParaRPr>
          </a:p>
          <a:p>
            <a:pPr marL="385763" indent="-385763" defTabSz="1030288" eaLnBrk="1" hangingPunct="1">
              <a:spcBef>
                <a:spcPct val="50000"/>
              </a:spcBef>
              <a:buClr>
                <a:srgbClr val="DE0030"/>
              </a:buClr>
              <a:buSzPct val="120000"/>
              <a:buFont typeface="Wingdings" pitchFamily="2" charset="2"/>
              <a:buChar char="§"/>
            </a:pPr>
            <a:endParaRPr lang="en-US" sz="1800" dirty="0">
              <a:latin typeface="Arial" charset="0"/>
              <a:cs typeface="Tahoma" pitchFamily="34" charset="0"/>
            </a:endParaRPr>
          </a:p>
        </p:txBody>
      </p: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2" cstate="print"/>
          <a:srcRect r="4399"/>
          <a:stretch>
            <a:fillRect/>
          </a:stretch>
        </p:blipFill>
        <p:spPr bwMode="auto">
          <a:xfrm>
            <a:off x="333375" y="1955663"/>
            <a:ext cx="3383529" cy="3678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VoStyle_Standard">
  <a:themeElements>
    <a:clrScheme name="KaVoStyle_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VoStyle_Standar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KaVoStyle_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VoStyle_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VoStyle_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VoStyle_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VoStyle_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VoStyle_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VoStyle_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VoStyle_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VoStyle_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VoStyle_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VoStyle_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VoStyle_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P:\VORLAGEN\Wordvorlagen\KaVoStyle_Standard.pot</Template>
  <TotalTime>25</TotalTime>
  <Words>44</Words>
  <Application>Microsoft Office PowerPoint</Application>
  <PresentationFormat>Předvádění na obrazovce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KaVoStyle_Standard</vt:lpstr>
      <vt:lpstr>KaVo ve spolupráci se Stomatologickou klinikou Lékařské fakulty Masarykovy univerzity v Brně Vás zve na přednášku s praktickou ukázkou na téma:  POUŽITÍ MIKROSKOPU VE STOMATOLOGII</vt:lpstr>
    </vt:vector>
  </TitlesOfParts>
  <Company>KaVo Dental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Plan EMEA </dc:title>
  <dc:creator>User</dc:creator>
  <cp:lastModifiedBy>Suchy, Ales</cp:lastModifiedBy>
  <cp:revision>338</cp:revision>
  <dcterms:created xsi:type="dcterms:W3CDTF">2007-08-02T12:05:17Z</dcterms:created>
  <dcterms:modified xsi:type="dcterms:W3CDTF">2012-02-23T09:59:44Z</dcterms:modified>
</cp:coreProperties>
</file>