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31330D-024E-4C58-A24E-D1935F1FF8EE}" type="datetimeFigureOut">
              <a:rPr lang="sk-SK" smtClean="0"/>
              <a:t>15. 10. 2012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D0ABAD6-DC6C-4174-8CE7-B099E457479B}" type="slidenum">
              <a:rPr lang="sk-SK" smtClean="0"/>
              <a:t>‹#›</a:t>
            </a:fld>
            <a:endParaRPr lang="sk-SK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Samostatný príklad </a:t>
            </a:r>
            <a:br>
              <a:rPr lang="sk-SK" dirty="0" smtClean="0"/>
            </a:br>
            <a:r>
              <a:rPr lang="sk-SK" dirty="0" smtClean="0"/>
              <a:t>5. prednáška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 </a:t>
            </a:r>
            <a:r>
              <a:rPr lang="sk-SK" dirty="0" smtClean="0"/>
              <a:t>znak Výška zobrazte:</a:t>
            </a:r>
          </a:p>
          <a:p>
            <a:pPr lvl="2"/>
            <a:r>
              <a:rPr lang="sk-SK" dirty="0" smtClean="0"/>
              <a:t>Intervalovú frekvenčnú tabuľku</a:t>
            </a:r>
          </a:p>
          <a:p>
            <a:pPr lvl="2"/>
            <a:r>
              <a:rPr lang="sk-SK" dirty="0" err="1" smtClean="0"/>
              <a:t>Histogram</a:t>
            </a:r>
            <a:r>
              <a:rPr lang="sk-SK" dirty="0" smtClean="0"/>
              <a:t> bez preloženia krivkou</a:t>
            </a:r>
          </a:p>
          <a:p>
            <a:pPr lvl="2"/>
            <a:r>
              <a:rPr lang="sk-SK" dirty="0" err="1" smtClean="0"/>
              <a:t>Histogram</a:t>
            </a:r>
            <a:r>
              <a:rPr lang="sk-SK" dirty="0" smtClean="0"/>
              <a:t>, ktorý bude mať 8 stĺpčekov a bude preložený krivkou pre exponenciálne rozloženie</a:t>
            </a:r>
            <a:endParaRPr lang="sk-SK" dirty="0"/>
          </a:p>
          <a:p>
            <a:r>
              <a:rPr lang="sk-SK" dirty="0" smtClean="0"/>
              <a:t>Pre znak Váha zobrazte</a:t>
            </a:r>
          </a:p>
          <a:p>
            <a:pPr lvl="2"/>
            <a:r>
              <a:rPr lang="sk-SK" dirty="0" smtClean="0"/>
              <a:t>Intervalovú frekvenčnú tabuľku</a:t>
            </a:r>
          </a:p>
          <a:p>
            <a:pPr lvl="2"/>
            <a:r>
              <a:rPr lang="sk-SK" dirty="0" err="1" smtClean="0"/>
              <a:t>Histogram</a:t>
            </a:r>
            <a:r>
              <a:rPr lang="sk-SK" dirty="0" smtClean="0"/>
              <a:t> s 10 stĺpčekmi a preložený krivkou logistického rozloženia</a:t>
            </a:r>
          </a:p>
          <a:p>
            <a:pPr lvl="2"/>
            <a:r>
              <a:rPr lang="sk-SK" dirty="0" err="1" smtClean="0"/>
              <a:t>Histogramy</a:t>
            </a:r>
            <a:r>
              <a:rPr lang="sk-SK" dirty="0" smtClean="0"/>
              <a:t> váhy pre mužov a pre ženy</a:t>
            </a:r>
          </a:p>
          <a:p>
            <a:pPr lvl="2"/>
            <a:r>
              <a:rPr lang="sk-SK" dirty="0" smtClean="0"/>
              <a:t>Krabicové grafy váhy pre mužov a pre ženy, ktoré budú mať označený priemer, nie medián</a:t>
            </a:r>
          </a:p>
          <a:p>
            <a:pPr lvl="2"/>
            <a:r>
              <a:rPr lang="sk-SK" dirty="0" smtClean="0"/>
              <a:t>Krabicové grafy váhy pre jednotlivé skupiny, ktoré budú mať označený medián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527175"/>
            <a:ext cx="8504238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Pre znak Skupina zobrazte frekvenčnú tabuľku</a:t>
            </a:r>
          </a:p>
          <a:p>
            <a:r>
              <a:rPr lang="sk-SK" dirty="0" smtClean="0"/>
              <a:t>Vytvorte znak Hodnota, ktorý bude mať hodnotu 1, v prípade, že hodnota Parameter je väčšia ako 1 a hodnotu 0 v prípade, že hodnota Parameter je menšia ako 1</a:t>
            </a:r>
          </a:p>
          <a:p>
            <a:r>
              <a:rPr lang="sk-SK" dirty="0" smtClean="0"/>
              <a:t>Pre znak Hodnota zobrazte tabuľku </a:t>
            </a:r>
            <a:r>
              <a:rPr lang="sk-SK" dirty="0" err="1" smtClean="0"/>
              <a:t>četností</a:t>
            </a:r>
            <a:endParaRPr lang="sk-SK" dirty="0" smtClean="0"/>
          </a:p>
          <a:p>
            <a:r>
              <a:rPr lang="sk-SK" dirty="0" smtClean="0"/>
              <a:t>Pre znak parameter zobrazte krabicové grafy a </a:t>
            </a:r>
            <a:r>
              <a:rPr lang="sk-SK" dirty="0" err="1" smtClean="0"/>
              <a:t>histogramy</a:t>
            </a:r>
            <a:r>
              <a:rPr lang="sk-SK" dirty="0" smtClean="0"/>
              <a:t> v závislosti na pohlaví a tieto grafy porovnajte</a:t>
            </a:r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141</Words>
  <Application>Microsoft Office PowerPoint</Application>
  <PresentationFormat>Předvádění na obrazovce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Administrativní</vt:lpstr>
      <vt:lpstr>Samostatný príklad  5. prednáška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príklad  5. prednáška</dc:title>
  <dc:creator>Tery</dc:creator>
  <cp:lastModifiedBy>Tery</cp:lastModifiedBy>
  <cp:revision>1</cp:revision>
  <dcterms:created xsi:type="dcterms:W3CDTF">2012-10-15T11:34:27Z</dcterms:created>
  <dcterms:modified xsi:type="dcterms:W3CDTF">2012-10-15T11:54:15Z</dcterms:modified>
</cp:coreProperties>
</file>