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2736-38AA-4CB5-8278-55616C642666}" type="datetimeFigureOut">
              <a:rPr lang="cs-CZ" smtClean="0"/>
              <a:t>22.5.2014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C33E5-802F-4428-BACA-917138FC398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Proměnnou-stupeň </a:t>
            </a:r>
            <a:r>
              <a:rPr lang="cs-CZ" dirty="0"/>
              <a:t>bolesti, </a:t>
            </a:r>
            <a:r>
              <a:rPr lang="cs-CZ" dirty="0" smtClean="0"/>
              <a:t>která </a:t>
            </a:r>
            <a:r>
              <a:rPr lang="cs-CZ" dirty="0"/>
              <a:t>nabývá následujících hodnot (mírná, střední, vysoká), řadíme mezi:</a:t>
            </a:r>
            <a:endParaRPr lang="cs-CZ" sz="4400" dirty="0"/>
          </a:p>
          <a:p>
            <a:pPr lvl="1"/>
            <a:r>
              <a:rPr lang="cs-CZ" dirty="0"/>
              <a:t>Binární znak</a:t>
            </a:r>
            <a:endParaRPr lang="cs-CZ" sz="4000" dirty="0"/>
          </a:p>
          <a:p>
            <a:pPr lvl="1"/>
            <a:r>
              <a:rPr lang="cs-CZ" dirty="0"/>
              <a:t>Nominální znak</a:t>
            </a:r>
            <a:endParaRPr lang="cs-CZ" sz="4000" dirty="0"/>
          </a:p>
          <a:p>
            <a:pPr lvl="1"/>
            <a:r>
              <a:rPr lang="cs-CZ" dirty="0"/>
              <a:t>Ordinální znak</a:t>
            </a:r>
            <a:endParaRPr lang="cs-CZ" sz="4000" dirty="0"/>
          </a:p>
          <a:p>
            <a:pPr lvl="1"/>
            <a:r>
              <a:rPr lang="cs-CZ" dirty="0"/>
              <a:t>Intervalový znak </a:t>
            </a:r>
            <a:endParaRPr lang="cs-CZ" sz="4000" dirty="0"/>
          </a:p>
          <a:p>
            <a:pPr>
              <a:buNone/>
            </a:pPr>
            <a:r>
              <a:rPr lang="cs-CZ" dirty="0"/>
              <a:t> </a:t>
            </a:r>
            <a:endParaRPr lang="cs-CZ" sz="4400" dirty="0"/>
          </a:p>
          <a:p>
            <a:pPr lvl="0"/>
            <a:r>
              <a:rPr lang="cs-CZ" dirty="0"/>
              <a:t>Představte si, že máte dvě skupiny pacientů, u nichž měříte krevní tlak a chtěli byste zjistit, zda mezi nimi existuje statisticky významný rozdíl v krevním tlaku, jaký test použijete?</a:t>
            </a:r>
            <a:endParaRPr lang="cs-CZ" sz="4400" dirty="0"/>
          </a:p>
          <a:p>
            <a:pPr lvl="1"/>
            <a:r>
              <a:rPr lang="cs-CZ" dirty="0"/>
              <a:t>Párový t-test</a:t>
            </a:r>
            <a:endParaRPr lang="cs-CZ" sz="4000" dirty="0"/>
          </a:p>
          <a:p>
            <a:pPr lvl="1"/>
            <a:r>
              <a:rPr lang="cs-CZ" dirty="0"/>
              <a:t>Nepárový t-test</a:t>
            </a:r>
            <a:endParaRPr lang="cs-CZ" sz="4000" dirty="0"/>
          </a:p>
          <a:p>
            <a:pPr lvl="1"/>
            <a:r>
              <a:rPr lang="cs-CZ" dirty="0" err="1"/>
              <a:t>Wilcoxonův</a:t>
            </a:r>
            <a:r>
              <a:rPr lang="cs-CZ" dirty="0"/>
              <a:t> párový test</a:t>
            </a:r>
            <a:endParaRPr lang="cs-CZ" sz="4000" dirty="0"/>
          </a:p>
          <a:p>
            <a:pPr lvl="1"/>
            <a:r>
              <a:rPr lang="cs-CZ" dirty="0" err="1"/>
              <a:t>Kruskalův</a:t>
            </a:r>
            <a:r>
              <a:rPr lang="cs-CZ" dirty="0"/>
              <a:t>-</a:t>
            </a:r>
            <a:r>
              <a:rPr lang="cs-CZ" dirty="0" err="1"/>
              <a:t>Wallisův</a:t>
            </a:r>
            <a:r>
              <a:rPr lang="cs-CZ" dirty="0"/>
              <a:t> test</a:t>
            </a:r>
            <a:endParaRPr lang="cs-CZ" sz="4000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Opakování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</dc:title>
  <dc:creator>maluskova</dc:creator>
  <cp:lastModifiedBy>maluskova</cp:lastModifiedBy>
  <cp:revision>1</cp:revision>
  <dcterms:created xsi:type="dcterms:W3CDTF">2014-05-22T11:29:35Z</dcterms:created>
  <dcterms:modified xsi:type="dcterms:W3CDTF">2014-05-22T11:32:48Z</dcterms:modified>
</cp:coreProperties>
</file>