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7" r:id="rId11"/>
    <p:sldId id="268" r:id="rId12"/>
    <p:sldId id="269" r:id="rId13"/>
    <p:sldId id="270" r:id="rId14"/>
    <p:sldId id="271" r:id="rId15"/>
    <p:sldId id="273" r:id="rId16"/>
    <p:sldId id="274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5BE27-AA4E-4A4F-BF90-CE91394E8364}" type="datetimeFigureOut">
              <a:rPr lang="cs-CZ" smtClean="0"/>
              <a:pPr/>
              <a:t>21.4.2014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7E2B8-2936-495E-82FE-CD339ACCDA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5BE27-AA4E-4A4F-BF90-CE91394E8364}" type="datetimeFigureOut">
              <a:rPr lang="cs-CZ" smtClean="0"/>
              <a:pPr/>
              <a:t>21.4.2014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7E2B8-2936-495E-82FE-CD339ACCDA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5BE27-AA4E-4A4F-BF90-CE91394E8364}" type="datetimeFigureOut">
              <a:rPr lang="cs-CZ" smtClean="0"/>
              <a:pPr/>
              <a:t>21.4.2014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7E2B8-2936-495E-82FE-CD339ACCDA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5BE27-AA4E-4A4F-BF90-CE91394E8364}" type="datetimeFigureOut">
              <a:rPr lang="cs-CZ" smtClean="0"/>
              <a:pPr/>
              <a:t>21.4.2014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7E2B8-2936-495E-82FE-CD339ACCDA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5BE27-AA4E-4A4F-BF90-CE91394E8364}" type="datetimeFigureOut">
              <a:rPr lang="cs-CZ" smtClean="0"/>
              <a:pPr/>
              <a:t>21.4.2014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7E2B8-2936-495E-82FE-CD339ACCDA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5BE27-AA4E-4A4F-BF90-CE91394E8364}" type="datetimeFigureOut">
              <a:rPr lang="cs-CZ" smtClean="0"/>
              <a:pPr/>
              <a:t>21.4.2014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7E2B8-2936-495E-82FE-CD339ACCDA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5BE27-AA4E-4A4F-BF90-CE91394E8364}" type="datetimeFigureOut">
              <a:rPr lang="cs-CZ" smtClean="0"/>
              <a:pPr/>
              <a:t>21.4.2014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7E2B8-2936-495E-82FE-CD339ACCDA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5BE27-AA4E-4A4F-BF90-CE91394E8364}" type="datetimeFigureOut">
              <a:rPr lang="cs-CZ" smtClean="0"/>
              <a:pPr/>
              <a:t>21.4.2014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7E2B8-2936-495E-82FE-CD339ACCDA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5BE27-AA4E-4A4F-BF90-CE91394E8364}" type="datetimeFigureOut">
              <a:rPr lang="cs-CZ" smtClean="0"/>
              <a:pPr/>
              <a:t>21.4.2014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7E2B8-2936-495E-82FE-CD339ACCDA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5BE27-AA4E-4A4F-BF90-CE91394E8364}" type="datetimeFigureOut">
              <a:rPr lang="cs-CZ" smtClean="0"/>
              <a:pPr/>
              <a:t>21.4.2014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7E2B8-2936-495E-82FE-CD339ACCDA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5BE27-AA4E-4A4F-BF90-CE91394E8364}" type="datetimeFigureOut">
              <a:rPr lang="cs-CZ" smtClean="0"/>
              <a:pPr/>
              <a:t>21.4.2014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7E2B8-2936-495E-82FE-CD339ACCDA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F5BE27-AA4E-4A4F-BF90-CE91394E8364}" type="datetimeFigureOut">
              <a:rPr lang="cs-CZ" smtClean="0"/>
              <a:pPr/>
              <a:t>21.4.2014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97E2B8-2936-495E-82FE-CD339ACCDA6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2"/>
          <p:cNvSpPr txBox="1">
            <a:spLocks/>
          </p:cNvSpPr>
          <p:nvPr/>
        </p:nvSpPr>
        <p:spPr>
          <a:xfrm>
            <a:off x="285750" y="2997200"/>
            <a:ext cx="8572500" cy="1175706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2" pitchFamily="18" charset="2"/>
              <a:buNone/>
              <a:tabLst/>
              <a:defRPr/>
            </a:pPr>
            <a:r>
              <a:rPr kumimoji="0" lang="cs-CZ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Hodnocení vztahu dvou spojitých veličin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2" pitchFamily="18" charset="2"/>
              <a:buNone/>
              <a:tabLst/>
              <a:defRPr/>
            </a:pPr>
            <a:r>
              <a:rPr kumimoji="0" lang="cs-CZ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– základy korelace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9588" y="385763"/>
            <a:ext cx="8124825" cy="608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9588" y="385763"/>
            <a:ext cx="8124825" cy="608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9588" y="385763"/>
            <a:ext cx="8124825" cy="608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9588" y="385763"/>
            <a:ext cx="8124825" cy="608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9588" y="385763"/>
            <a:ext cx="8124825" cy="608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9588" y="385763"/>
            <a:ext cx="8124825" cy="608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9588" y="385763"/>
            <a:ext cx="8124825" cy="608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4825" y="390525"/>
            <a:ext cx="8134350" cy="607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638" y="395288"/>
            <a:ext cx="8086725" cy="606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9588" y="385763"/>
            <a:ext cx="8124825" cy="608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9588" y="385763"/>
            <a:ext cx="8124825" cy="608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9588" y="385763"/>
            <a:ext cx="8124825" cy="608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9588" y="385763"/>
            <a:ext cx="8124825" cy="608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9588" y="385763"/>
            <a:ext cx="8124825" cy="608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9588" y="385763"/>
            <a:ext cx="8124825" cy="608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9</Words>
  <Application>Microsoft Office PowerPoint</Application>
  <PresentationFormat>Předvádění na obrazovce (4:3)</PresentationFormat>
  <Paragraphs>2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Danka</dc:creator>
  <cp:lastModifiedBy>Danka</cp:lastModifiedBy>
  <cp:revision>4</cp:revision>
  <dcterms:created xsi:type="dcterms:W3CDTF">2014-04-21T06:30:19Z</dcterms:created>
  <dcterms:modified xsi:type="dcterms:W3CDTF">2014-04-21T19:10:35Z</dcterms:modified>
</cp:coreProperties>
</file>