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6" r:id="rId6"/>
    <p:sldId id="263" r:id="rId7"/>
    <p:sldId id="265" r:id="rId8"/>
    <p:sldId id="310" r:id="rId9"/>
    <p:sldId id="312" r:id="rId10"/>
    <p:sldId id="313" r:id="rId11"/>
    <p:sldId id="314" r:id="rId12"/>
    <p:sldId id="315" r:id="rId13"/>
    <p:sldId id="316" r:id="rId14"/>
    <p:sldId id="308" r:id="rId15"/>
    <p:sldId id="319" r:id="rId16"/>
    <p:sldId id="320" r:id="rId17"/>
    <p:sldId id="321" r:id="rId18"/>
    <p:sldId id="322" r:id="rId19"/>
    <p:sldId id="323" r:id="rId20"/>
    <p:sldId id="324" r:id="rId21"/>
    <p:sldId id="267" r:id="rId22"/>
    <p:sldId id="268" r:id="rId23"/>
    <p:sldId id="270" r:id="rId24"/>
    <p:sldId id="272" r:id="rId25"/>
    <p:sldId id="273" r:id="rId26"/>
    <p:sldId id="274" r:id="rId27"/>
    <p:sldId id="275" r:id="rId28"/>
    <p:sldId id="277" r:id="rId29"/>
    <p:sldId id="278" r:id="rId30"/>
    <p:sldId id="283" r:id="rId31"/>
    <p:sldId id="280" r:id="rId32"/>
    <p:sldId id="281" r:id="rId33"/>
    <p:sldId id="285"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29" r:id="rId54"/>
    <p:sldId id="326" r:id="rId55"/>
    <p:sldId id="328" r:id="rId56"/>
    <p:sldId id="331" r:id="rId5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5" d="100"/>
          <a:sy n="75" d="100"/>
        </p:scale>
        <p:origin x="7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smtClean="0"/>
            <a:t>předcházení, odhalení a odstranění nemoci, vady nebo zdravotního stavu (dále jen „nemoc“),</a:t>
          </a:r>
          <a:endParaRPr lang="cs-CZ"/>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E0078DE3-9606-46AE-B34E-F6429C8E6947}" type="presOf" srcId="{2A42C215-AE9E-433D-8817-59D1B488CCE9}" destId="{3CCC44AF-6CE5-4EE5-AACC-BF6472552011}" srcOrd="0" destOrd="1" presId="urn:microsoft.com/office/officeart/2005/8/layout/vList2"/>
    <dgm:cxn modelId="{37430EE1-9EE0-4179-B704-73023531669A}" type="presOf" srcId="{FD35EFE4-DEA5-49D7-BAEF-80D02A9ACE84}" destId="{3CCC44AF-6CE5-4EE5-AACC-BF6472552011}" srcOrd="0" destOrd="3" presId="urn:microsoft.com/office/officeart/2005/8/layout/vList2"/>
    <dgm:cxn modelId="{27524A7E-6DEE-453A-B797-BC473BC717B5}" srcId="{190C507F-5098-4EF2-8321-65F9ED995421}" destId="{46A63384-DF16-4859-B9E9-2DD97D808872}" srcOrd="0" destOrd="0" parTransId="{9B4E39D2-417B-4ABE-A932-8EFF3C7F7161}" sibTransId="{223ED971-4BEB-4484-BC2F-841E40752A23}"/>
    <dgm:cxn modelId="{C865F838-74A2-4455-9117-245DA967F195}" type="presOf" srcId="{0CA23BB2-460E-4574-A69B-B0587CF53A1E}" destId="{3CCC44AF-6CE5-4EE5-AACC-BF6472552011}" srcOrd="0" destOrd="2" presId="urn:microsoft.com/office/officeart/2005/8/layout/vList2"/>
    <dgm:cxn modelId="{5E71C8BA-6B4B-4DA3-9523-8A95CDB7C7A5}" srcId="{46A63384-DF16-4859-B9E9-2DD97D808872}" destId="{2A42C215-AE9E-433D-8817-59D1B488CCE9}" srcOrd="1" destOrd="0" parTransId="{797D0DC8-3B10-4643-8870-A4A8B98FC09B}" sibTransId="{0967AA9F-6C3C-4C2F-B84F-2E8B886982FE}"/>
    <dgm:cxn modelId="{0A5D872E-11C7-41C8-9BF5-91C6DAE32C6E}" srcId="{46A63384-DF16-4859-B9E9-2DD97D808872}" destId="{6C75508F-D36C-4ED4-9F1D-88A64233F428}" srcOrd="4" destOrd="0" parTransId="{8AD82A2A-71FA-47AE-B549-25D6691CDEF0}" sibTransId="{2C723079-BC38-4FC1-B4F6-DAFDA5FF0A60}"/>
    <dgm:cxn modelId="{530E9A32-8E1F-4E9A-8678-A9548A60894D}" srcId="{46A63384-DF16-4859-B9E9-2DD97D808872}" destId="{0CA23BB2-460E-4574-A69B-B0587CF53A1E}" srcOrd="2" destOrd="0" parTransId="{69F2C7D9-F686-4E27-9737-26F69BA7F594}" sibTransId="{B4D1D01C-7747-4561-9050-70A622D16F03}"/>
    <dgm:cxn modelId="{73A54414-27C3-412E-A472-E095F0180C0C}" type="presOf" srcId="{6C75508F-D36C-4ED4-9F1D-88A64233F428}" destId="{3CCC44AF-6CE5-4EE5-AACC-BF6472552011}" srcOrd="0" destOrd="4" presId="urn:microsoft.com/office/officeart/2005/8/layout/vList2"/>
    <dgm:cxn modelId="{77AE6658-0667-4483-A910-34BA80AAB8C8}" srcId="{190C507F-5098-4EF2-8321-65F9ED995421}" destId="{17FD7E88-4461-490D-943D-33D0BFDE4347}" srcOrd="1" destOrd="0" parTransId="{A81A96F0-34C7-447E-891F-BFC09366D994}" sibTransId="{6EDCA759-09B3-47B9-8F69-188867691A73}"/>
    <dgm:cxn modelId="{571FB07A-175A-4DAD-9B2A-D48F3FDACDF5}" type="presOf" srcId="{190C507F-5098-4EF2-8321-65F9ED995421}" destId="{2FA1A389-6B42-477E-8E02-B04DEB8776D4}" srcOrd="0" destOrd="0"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DB4140FF-0B3F-4D7F-81D9-B9FA08E4A9C7}" type="presOf" srcId="{17FD7E88-4461-490D-943D-33D0BFDE4347}" destId="{49F9870C-7EDA-496B-9CCC-C38A8D5973DB}"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83E32E6F-F173-4AC9-AE62-8292FB46C752}" type="presOf" srcId="{46A63384-DF16-4859-B9E9-2DD97D808872}" destId="{5B38B9EB-4741-4C25-9BD9-A4D581263938}" srcOrd="0" destOrd="0" presId="urn:microsoft.com/office/officeart/2005/8/layout/vList2"/>
    <dgm:cxn modelId="{397B1816-CE8B-4C8D-8C21-FBA8BF82E5C1}" type="presOf" srcId="{641582DF-FEF0-4E09-B8FF-77407FDF4F8B}" destId="{3CCC44AF-6CE5-4EE5-AACC-BF6472552011}" srcOrd="0" destOrd="0" presId="urn:microsoft.com/office/officeart/2005/8/layout/vList2"/>
    <dgm:cxn modelId="{04084AB7-E0A7-4CCA-BE79-1679E2229E93}" type="presParOf" srcId="{2FA1A389-6B42-477E-8E02-B04DEB8776D4}" destId="{5B38B9EB-4741-4C25-9BD9-A4D581263938}" srcOrd="0" destOrd="0" presId="urn:microsoft.com/office/officeart/2005/8/layout/vList2"/>
    <dgm:cxn modelId="{5A966CF2-6A7E-44ED-A21C-399F931959F4}" type="presParOf" srcId="{2FA1A389-6B42-477E-8E02-B04DEB8776D4}" destId="{3CCC44AF-6CE5-4EE5-AACC-BF6472552011}" srcOrd="1" destOrd="0" presId="urn:microsoft.com/office/officeart/2005/8/layout/vList2"/>
    <dgm:cxn modelId="{79B306C3-FD87-4805-A28F-5F272530F344}"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smtClean="0"/>
            <a:t>95/2004 – Lékaři, Zubaři, Farmaceuti</a:t>
          </a:r>
          <a:endParaRPr lang="cs-CZ"/>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smtClean="0"/>
            <a:t>96/2004 – Nelékařští ZP</a:t>
          </a:r>
          <a:endParaRPr lang="cs-CZ"/>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t>
        <a:bodyPr/>
        <a:lstStyle/>
        <a:p>
          <a:endParaRPr lang="cs-CZ"/>
        </a:p>
      </dgm:t>
    </dgm:pt>
    <dgm:pt modelId="{1C6D9ABD-5C31-486D-B724-E9B4E09B2B71}" type="pres">
      <dgm:prSet presAssocID="{9F6CC980-A158-483F-9C5D-7D0121D0FB03}" presName="node" presStyleLbl="node1" presStyleIdx="0" presStyleCnt="2">
        <dgm:presLayoutVars>
          <dgm:bulletEnabled val="1"/>
        </dgm:presLayoutVars>
      </dgm:prSet>
      <dgm:spPr/>
      <dgm:t>
        <a:bodyPr/>
        <a:lstStyle/>
        <a:p>
          <a:endParaRPr lang="cs-CZ"/>
        </a:p>
      </dgm:t>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t>
        <a:bodyPr/>
        <a:lstStyle/>
        <a:p>
          <a:endParaRPr lang="cs-CZ"/>
        </a:p>
      </dgm:t>
    </dgm:pt>
  </dgm:ptLst>
  <dgm:cxnLst>
    <dgm:cxn modelId="{322E9FCA-7DA6-46BB-8A7E-E5D2B5CFA4E9}" srcId="{3C3DC52E-4E80-4985-901E-50EB55AC4237}" destId="{05A72CD3-A70A-47E0-A7A8-9E4E144B1823}" srcOrd="1" destOrd="0" parTransId="{AACE5CE6-3C53-4390-8D2E-0554AC22C93E}" sibTransId="{611B3D46-F032-44D5-9F1F-9DF13EFFE550}"/>
    <dgm:cxn modelId="{51033DF6-24ED-4736-8A4A-83D774B4CCB2}" srcId="{3C3DC52E-4E80-4985-901E-50EB55AC4237}" destId="{9F6CC980-A158-483F-9C5D-7D0121D0FB03}" srcOrd="0" destOrd="0" parTransId="{60AC0177-DA04-41A0-8E3E-6A622FAE0865}" sibTransId="{4901576F-67D0-4A19-8D59-332DF4D9818B}"/>
    <dgm:cxn modelId="{60D2CA95-C663-452D-A05F-AB742FA8EDE6}" type="presOf" srcId="{9F6CC980-A158-483F-9C5D-7D0121D0FB03}" destId="{1C6D9ABD-5C31-486D-B724-E9B4E09B2B71}" srcOrd="0" destOrd="0" presId="urn:microsoft.com/office/officeart/2005/8/layout/default"/>
    <dgm:cxn modelId="{B00B696A-A7AC-42CC-94A8-61D5D0484167}" type="presOf" srcId="{3C3DC52E-4E80-4985-901E-50EB55AC4237}" destId="{253E0249-EED0-40BB-8986-B99D8C4298C0}" srcOrd="0" destOrd="0" presId="urn:microsoft.com/office/officeart/2005/8/layout/default"/>
    <dgm:cxn modelId="{EECF2AAD-E82F-4BCF-B05F-CCFF34E61E59}" type="presOf" srcId="{05A72CD3-A70A-47E0-A7A8-9E4E144B1823}" destId="{E9C778E5-87AA-4985-A864-AEF7F36B3B9F}" srcOrd="0" destOrd="0" presId="urn:microsoft.com/office/officeart/2005/8/layout/default"/>
    <dgm:cxn modelId="{E1DBE099-DFC4-4513-8B00-10A2F543F7FD}" type="presParOf" srcId="{253E0249-EED0-40BB-8986-B99D8C4298C0}" destId="{1C6D9ABD-5C31-486D-B724-E9B4E09B2B71}" srcOrd="0" destOrd="0" presId="urn:microsoft.com/office/officeart/2005/8/layout/default"/>
    <dgm:cxn modelId="{A863A839-2909-4522-81FB-DE0D74CDB6AC}" type="presParOf" srcId="{253E0249-EED0-40BB-8986-B99D8C4298C0}" destId="{4FB9003D-09FE-44D0-9436-2A2818278104}" srcOrd="1" destOrd="0" presId="urn:microsoft.com/office/officeart/2005/8/layout/default"/>
    <dgm:cxn modelId="{64822151-0F10-4BA1-9877-32C24B858FC1}"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smtClean="0"/>
            <a:t>má odbornou způsobilost podle zákona 96/2004, nebo jemuž byla uznána odborná kvalifikace </a:t>
          </a:r>
          <a:endParaRPr lang="cs-CZ" dirty="0"/>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smtClean="0"/>
            <a:t>je zdravotně způsobilý,</a:t>
          </a:r>
          <a:endParaRPr lang="cs-CZ"/>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smtClean="0"/>
            <a:t>je bezúhonný.</a:t>
          </a:r>
          <a:endParaRPr lang="cs-CZ"/>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t>
        <a:bodyPr/>
        <a:lstStyle/>
        <a:p>
          <a:endParaRPr lang="cs-CZ"/>
        </a:p>
      </dgm:t>
    </dgm:pt>
    <dgm:pt modelId="{16178FE7-E27F-4C12-8129-40D88A8A7968}" type="pres">
      <dgm:prSet presAssocID="{204CBBA8-1195-4014-9FD5-298BDA4AAA14}" presName="parentText" presStyleLbl="node1" presStyleIdx="0" presStyleCnt="3">
        <dgm:presLayoutVars>
          <dgm:chMax val="0"/>
          <dgm:bulletEnabled val="1"/>
        </dgm:presLayoutVars>
      </dgm:prSet>
      <dgm:spPr/>
      <dgm:t>
        <a:bodyPr/>
        <a:lstStyle/>
        <a:p>
          <a:endParaRPr lang="cs-CZ"/>
        </a:p>
      </dgm:t>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t>
        <a:bodyPr/>
        <a:lstStyle/>
        <a:p>
          <a:endParaRPr lang="cs-CZ"/>
        </a:p>
      </dgm:t>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t>
        <a:bodyPr/>
        <a:lstStyle/>
        <a:p>
          <a:endParaRPr lang="cs-CZ"/>
        </a:p>
      </dgm:t>
    </dgm:pt>
  </dgm:ptLst>
  <dgm:cxnLst>
    <dgm:cxn modelId="{88DC9289-04EE-41EE-9390-9837391E6AB3}" srcId="{73DEE58C-EDAB-4AEF-B37A-7C6DF7127723}" destId="{995D86CC-E9F9-4B04-99BA-99F268434E71}" srcOrd="1" destOrd="0" parTransId="{CD8DABCD-2A60-4427-983D-F44A06EA74B4}" sibTransId="{8D971EA4-5F0D-4A7B-AD36-48C120942411}"/>
    <dgm:cxn modelId="{05B64568-25DD-42B8-B47C-C1C3C9981A0D}" type="presOf" srcId="{204CBBA8-1195-4014-9FD5-298BDA4AAA14}" destId="{16178FE7-E27F-4C12-8129-40D88A8A7968}" srcOrd="0" destOrd="0" presId="urn:microsoft.com/office/officeart/2005/8/layout/vList2"/>
    <dgm:cxn modelId="{60C0A9DA-4D21-466C-BCF2-1787488AA781}" type="presOf" srcId="{995D86CC-E9F9-4B04-99BA-99F268434E71}" destId="{8C6F405D-DAD5-42E0-ADA3-40E8818E475D}" srcOrd="0" destOrd="0" presId="urn:microsoft.com/office/officeart/2005/8/layout/vList2"/>
    <dgm:cxn modelId="{16904B5A-2265-4150-83B8-9AFDC6BE708C}" type="presOf" srcId="{73DEE58C-EDAB-4AEF-B37A-7C6DF7127723}" destId="{D4288D76-EE4C-4C41-B2A1-633997FB476D}" srcOrd="0" destOrd="0" presId="urn:microsoft.com/office/officeart/2005/8/layout/vList2"/>
    <dgm:cxn modelId="{1A9E6102-8A88-4A45-8D56-CCF5B592B0A3}"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877F1A7-C0A1-4817-AF76-A7D0271982AD}" type="presParOf" srcId="{D4288D76-EE4C-4C41-B2A1-633997FB476D}" destId="{16178FE7-E27F-4C12-8129-40D88A8A7968}" srcOrd="0" destOrd="0" presId="urn:microsoft.com/office/officeart/2005/8/layout/vList2"/>
    <dgm:cxn modelId="{50234388-2870-40FC-BBA3-892144479D19}" type="presParOf" srcId="{D4288D76-EE4C-4C41-B2A1-633997FB476D}" destId="{BC4EC842-6161-4845-85F4-A75BE413C701}" srcOrd="1" destOrd="0" presId="urn:microsoft.com/office/officeart/2005/8/layout/vList2"/>
    <dgm:cxn modelId="{3F4CD7A4-E299-48FA-BC05-74BE013C8942}" type="presParOf" srcId="{D4288D76-EE4C-4C41-B2A1-633997FB476D}" destId="{8C6F405D-DAD5-42E0-ADA3-40E8818E475D}" srcOrd="2" destOrd="0" presId="urn:microsoft.com/office/officeart/2005/8/layout/vList2"/>
    <dgm:cxn modelId="{0EFCD42F-6838-47D9-BFBC-BB93BD8A20B4}" type="presParOf" srcId="{D4288D76-EE4C-4C41-B2A1-633997FB476D}" destId="{0CCD3009-16E3-45D7-AA48-A329CC65C140}" srcOrd="3" destOrd="0" presId="urn:microsoft.com/office/officeart/2005/8/layout/vList2"/>
    <dgm:cxn modelId="{198CD5DD-0B57-4EE8-8B19-788B43E919CE}"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2"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5D7B6C66-6027-4E57-863B-F8E504890ACD}" srcId="{E6E78682-9F45-4F97-A3FC-6EAE728D18EC}" destId="{8FBBEFA6-E364-40CB-AC10-394524D0D082}" srcOrd="1" destOrd="0" parTransId="{46AF3EB6-9EF2-4630-9765-018D82DD538B}" sibTransId="{E69442C7-F1DB-481F-8941-F7A8370F25EC}"/>
    <dgm:cxn modelId="{CA8AF594-8F0A-4EB2-AF30-1F69D669566E}" type="presOf" srcId="{D868B3D2-0462-4CD5-A4CB-6D13AAF940DD}" destId="{8B4FE3F0-24A0-468E-BC57-0C15AD6D5069}" srcOrd="0" destOrd="0" presId="urn:microsoft.com/office/officeart/2005/8/layout/hProcess9"/>
    <dgm:cxn modelId="{33A8249D-DBAA-4268-92F4-4EE76E1BDC70}" srcId="{E6E78682-9F45-4F97-A3FC-6EAE728D18EC}" destId="{82D0DCAB-2DF8-4059-8143-94CF19C64E30}" srcOrd="0" destOrd="0" parTransId="{0DA588AF-547E-4747-931E-DC48EAFCC4DB}" sibTransId="{34B3A686-6A6C-415F-9185-5A171E6A7918}"/>
    <dgm:cxn modelId="{AAE64D3B-F43E-440F-949D-96EEF382128B}" srcId="{E6E78682-9F45-4F97-A3FC-6EAE728D18EC}" destId="{D868B3D2-0462-4CD5-A4CB-6D13AAF940DD}" srcOrd="2" destOrd="0" parTransId="{FDCFD825-698D-4E4E-A5C9-CF8FC4321FB2}" sibTransId="{BC953A2A-1F84-49C5-AD49-C43F319458F7}"/>
    <dgm:cxn modelId="{B2F4D51B-D668-4E18-9DC4-A2E2D9C58EEF}" type="presOf" srcId="{82D0DCAB-2DF8-4059-8143-94CF19C64E30}" destId="{CE714229-4FDB-44DC-993E-48CE13974932}" srcOrd="0" destOrd="0" presId="urn:microsoft.com/office/officeart/2005/8/layout/hProcess9"/>
    <dgm:cxn modelId="{DBDFFFD4-BD89-4FA0-BBE2-B9CBFBA08645}" type="presOf" srcId="{E6E78682-9F45-4F97-A3FC-6EAE728D18EC}" destId="{28A1986A-0A2D-4C57-B38B-70BE5B4C5578}" srcOrd="0" destOrd="0" presId="urn:microsoft.com/office/officeart/2005/8/layout/hProcess9"/>
    <dgm:cxn modelId="{F974F45C-33EC-4DE1-9A17-F96912D66641}" type="presOf" srcId="{8FBBEFA6-E364-40CB-AC10-394524D0D082}" destId="{0F8AB609-0B9C-42D2-ADB8-B0CDEF09A769}" srcOrd="0" destOrd="0" presId="urn:microsoft.com/office/officeart/2005/8/layout/hProcess9"/>
    <dgm:cxn modelId="{236F34FC-8E3D-423D-81B2-6560CDBF2B75}" type="presParOf" srcId="{28A1986A-0A2D-4C57-B38B-70BE5B4C5578}" destId="{88F4B9F3-8E4E-4CC6-B36D-6AA6CB437AFC}" srcOrd="0" destOrd="0" presId="urn:microsoft.com/office/officeart/2005/8/layout/hProcess9"/>
    <dgm:cxn modelId="{27D585E8-AA8E-4CFD-B04E-E8B5414F5244}" type="presParOf" srcId="{28A1986A-0A2D-4C57-B38B-70BE5B4C5578}" destId="{CDB6E269-A806-4C24-8CBB-323F4941AA26}" srcOrd="1" destOrd="0" presId="urn:microsoft.com/office/officeart/2005/8/layout/hProcess9"/>
    <dgm:cxn modelId="{B16C8D9F-8B1D-4E7A-A549-5305066E6589}" type="presParOf" srcId="{CDB6E269-A806-4C24-8CBB-323F4941AA26}" destId="{CE714229-4FDB-44DC-993E-48CE13974932}" srcOrd="0" destOrd="0" presId="urn:microsoft.com/office/officeart/2005/8/layout/hProcess9"/>
    <dgm:cxn modelId="{12B5A9A0-866B-4A6A-A8CA-01C81A68FCB0}" type="presParOf" srcId="{CDB6E269-A806-4C24-8CBB-323F4941AA26}" destId="{7F269F10-D311-41D9-A08E-D09EB9397621}" srcOrd="1" destOrd="0" presId="urn:microsoft.com/office/officeart/2005/8/layout/hProcess9"/>
    <dgm:cxn modelId="{B3133F73-35CC-4A95-8788-AAD7B85A8453}" type="presParOf" srcId="{CDB6E269-A806-4C24-8CBB-323F4941AA26}" destId="{0F8AB609-0B9C-42D2-ADB8-B0CDEF09A769}" srcOrd="2" destOrd="0" presId="urn:microsoft.com/office/officeart/2005/8/layout/hProcess9"/>
    <dgm:cxn modelId="{FCC5F181-3E0F-4D64-BC0C-C3348E32B5B6}" type="presParOf" srcId="{CDB6E269-A806-4C24-8CBB-323F4941AA26}" destId="{B3A0D40A-9BE0-4527-AA78-CF85501F151E}" srcOrd="3" destOrd="0" presId="urn:microsoft.com/office/officeart/2005/8/layout/hProcess9"/>
    <dgm:cxn modelId="{8309C242-87C7-4789-8436-1567EA833BD3}"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dgm:spPr/>
      <dgm:t>
        <a:bodyPr/>
        <a:lstStyle/>
        <a:p>
          <a:endParaRPr lang="cs-CZ"/>
        </a:p>
      </dgm:t>
    </dgm:pt>
    <dgm:pt modelId="{4004D46C-C3EE-46E6-AE41-37875FEB5112}">
      <dgm:prSet/>
      <dgm:spPr/>
      <dgm:t>
        <a:bodyPr/>
        <a:lstStyle/>
        <a:p>
          <a:pPr rtl="0"/>
          <a:r>
            <a:rPr lang="cs-CZ" smtClean="0"/>
            <a:t>Povinnost daná:</a:t>
          </a:r>
          <a:endParaRPr lang="cs-CZ"/>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dgm:spPr/>
      <dgm:t>
        <a:bodyPr/>
        <a:lstStyle/>
        <a:p>
          <a:pPr rtl="0"/>
          <a:r>
            <a:rPr lang="cs-CZ" smtClean="0"/>
            <a:t>Ze Smlouvy </a:t>
          </a:r>
          <a:endParaRPr lang="cs-CZ"/>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dgm:spPr/>
      <dgm:t>
        <a:bodyPr/>
        <a:lstStyle/>
        <a:p>
          <a:pPr rtl="0"/>
          <a:r>
            <a:rPr lang="cs-CZ" smtClean="0"/>
            <a:t>Ze Zákona</a:t>
          </a:r>
          <a:endParaRPr lang="cs-CZ"/>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dgm:spPr/>
      <dgm:t>
        <a:bodyPr/>
        <a:lstStyle/>
        <a:p>
          <a:pPr rtl="0"/>
          <a:r>
            <a:rPr lang="cs-CZ" smtClean="0"/>
            <a:t>Typy zavinění</a:t>
          </a:r>
          <a:endParaRPr lang="cs-CZ"/>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dgm:spPr/>
      <dgm:t>
        <a:bodyPr/>
        <a:lstStyle/>
        <a:p>
          <a:pPr rtl="0"/>
          <a:r>
            <a:rPr lang="cs-CZ" smtClean="0"/>
            <a:t>Úmysl</a:t>
          </a:r>
          <a:endParaRPr lang="cs-CZ"/>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dgm:spPr/>
      <dgm:t>
        <a:bodyPr/>
        <a:lstStyle/>
        <a:p>
          <a:pPr rtl="0"/>
          <a:r>
            <a:rPr lang="cs-CZ" smtClean="0"/>
            <a:t>Nedbalost</a:t>
          </a:r>
          <a:endParaRPr lang="cs-CZ"/>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t>
        <a:bodyPr/>
        <a:lstStyle/>
        <a:p>
          <a:endParaRPr lang="cs-CZ"/>
        </a:p>
      </dgm:t>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t>
        <a:bodyPr/>
        <a:lstStyle/>
        <a:p>
          <a:endParaRPr lang="cs-CZ"/>
        </a:p>
      </dgm:t>
    </dgm:pt>
    <dgm:pt modelId="{8CE62558-1BC2-43EC-9D57-C716349960D0}" type="pres">
      <dgm:prSet presAssocID="{4004D46C-C3EE-46E6-AE41-37875FEB5112}" presName="descendantText" presStyleLbl="alignAccFollowNode1" presStyleIdx="0" presStyleCnt="2">
        <dgm:presLayoutVars>
          <dgm:bulletEnabled val="1"/>
        </dgm:presLayoutVars>
      </dgm:prSet>
      <dgm:spPr/>
      <dgm:t>
        <a:bodyPr/>
        <a:lstStyle/>
        <a:p>
          <a:endParaRPr lang="cs-CZ"/>
        </a:p>
      </dgm:t>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dgm:presLayoutVars>
          <dgm:chMax val="1"/>
          <dgm:bulletEnabled val="1"/>
        </dgm:presLayoutVars>
      </dgm:prSet>
      <dgm:spPr/>
      <dgm:t>
        <a:bodyPr/>
        <a:lstStyle/>
        <a:p>
          <a:endParaRPr lang="cs-CZ"/>
        </a:p>
      </dgm:t>
    </dgm:pt>
    <dgm:pt modelId="{72CD7713-2025-449F-9F53-E1DB2AF1AF29}" type="pres">
      <dgm:prSet presAssocID="{B136226F-1670-4BC3-BE3A-4434509F7B5A}" presName="descendantText" presStyleLbl="alignAccFollowNode1" presStyleIdx="1" presStyleCnt="2">
        <dgm:presLayoutVars>
          <dgm:bulletEnabled val="1"/>
        </dgm:presLayoutVars>
      </dgm:prSet>
      <dgm:spPr/>
      <dgm:t>
        <a:bodyPr/>
        <a:lstStyle/>
        <a:p>
          <a:endParaRPr lang="cs-CZ"/>
        </a:p>
      </dgm:t>
    </dgm:pt>
  </dgm:ptLst>
  <dgm:cxnLst>
    <dgm:cxn modelId="{CAF2F312-CD0E-4530-BEC0-4ADA9378BA80}" type="presOf" srcId="{4004D46C-C3EE-46E6-AE41-37875FEB5112}" destId="{E0350528-6D67-4391-9A72-78FE494ED76B}" srcOrd="0" destOrd="0" presId="urn:microsoft.com/office/officeart/2005/8/layout/vList5"/>
    <dgm:cxn modelId="{D13B6C6D-B83A-4413-A9DC-D792A69EA054}" srcId="{B136226F-1670-4BC3-BE3A-4434509F7B5A}" destId="{9BEEFE13-443C-48B7-9E5B-4AF9D2458681}" srcOrd="0" destOrd="0" parTransId="{3B1B8414-ED3A-4306-80C5-8816D40EB6E8}" sibTransId="{171517DE-A085-46AD-8ACE-456A6D160918}"/>
    <dgm:cxn modelId="{8F2B4DE5-F46C-47A8-9E5C-A3CECC91E122}" srcId="{B136226F-1670-4BC3-BE3A-4434509F7B5A}" destId="{C3D9CA0D-70ED-4683-B082-1391647DE3DD}" srcOrd="1" destOrd="0" parTransId="{FE21B705-A8D4-4A89-9104-0E223111C661}" sibTransId="{3584FA4C-641A-4D54-AAA9-84366B070A6D}"/>
    <dgm:cxn modelId="{F266D010-8826-4BC8-987D-00D4C65C00C6}" type="presOf" srcId="{04B125D2-596F-46F7-AFDE-3D7A0CE68448}" destId="{8CE62558-1BC2-43EC-9D57-C716349960D0}" srcOrd="0" destOrd="1" presId="urn:microsoft.com/office/officeart/2005/8/layout/vList5"/>
    <dgm:cxn modelId="{3C8186F1-82B7-4E41-AD33-3134C120F27B}" srcId="{BA5A2E93-9605-4486-8760-F741AA2747A8}" destId="{B136226F-1670-4BC3-BE3A-4434509F7B5A}" srcOrd="1" destOrd="0" parTransId="{5151D8F8-AD12-415C-A484-4547A338BA40}" sibTransId="{77749BCA-E8F7-43E6-88E0-A319FE1B5FC2}"/>
    <dgm:cxn modelId="{45ADFCA0-6758-4296-AE75-5FEB9B0481D5}" srcId="{4004D46C-C3EE-46E6-AE41-37875FEB5112}" destId="{AE3DC9A6-EACB-46EA-8E67-B86750DE5CD7}" srcOrd="0" destOrd="0" parTransId="{FA8C2E48-7952-4C8E-BFBB-48F083F8A1EB}" sibTransId="{BD4ACE22-D405-4818-9109-CDC6FCC1DBD3}"/>
    <dgm:cxn modelId="{EA610DE8-24EB-461B-880C-CA38F691FE41}" srcId="{BA5A2E93-9605-4486-8760-F741AA2747A8}" destId="{4004D46C-C3EE-46E6-AE41-37875FEB5112}" srcOrd="0" destOrd="0" parTransId="{8196F854-4EDB-49E0-B61A-11CE333EA034}" sibTransId="{AFFD8CD7-4CE9-4842-B097-91C0E5A05ACC}"/>
    <dgm:cxn modelId="{CFC697C4-8DD8-44E1-BD3A-AA70F524891F}" type="presOf" srcId="{B136226F-1670-4BC3-BE3A-4434509F7B5A}" destId="{FA4A756A-16F7-4591-B7B1-AB2FE5B8F4AC}" srcOrd="0" destOrd="0" presId="urn:microsoft.com/office/officeart/2005/8/layout/vList5"/>
    <dgm:cxn modelId="{937554FA-86A3-4CAB-AC3B-7D20207ADA67}" type="presOf" srcId="{BA5A2E93-9605-4486-8760-F741AA2747A8}" destId="{0A215F19-B06A-4F7C-8A67-7534B357138D}" srcOrd="0" destOrd="0" presId="urn:microsoft.com/office/officeart/2005/8/layout/vList5"/>
    <dgm:cxn modelId="{E74A6360-F6BF-4D48-9187-35DAC13D97F1}" type="presOf" srcId="{9BEEFE13-443C-48B7-9E5B-4AF9D2458681}" destId="{72CD7713-2025-449F-9F53-E1DB2AF1AF29}" srcOrd="0" destOrd="0" presId="urn:microsoft.com/office/officeart/2005/8/layout/vList5"/>
    <dgm:cxn modelId="{D8281E6A-0881-4138-A82B-4EAD393523DB}" type="presOf" srcId="{AE3DC9A6-EACB-46EA-8E67-B86750DE5CD7}" destId="{8CE62558-1BC2-43EC-9D57-C716349960D0}" srcOrd="0" destOrd="0" presId="urn:microsoft.com/office/officeart/2005/8/layout/vList5"/>
    <dgm:cxn modelId="{19DFE406-C6EA-4765-9047-A20C5F7FCC82}" srcId="{4004D46C-C3EE-46E6-AE41-37875FEB5112}" destId="{04B125D2-596F-46F7-AFDE-3D7A0CE68448}" srcOrd="1" destOrd="0" parTransId="{124533DE-CA57-4D8A-B257-D3A417A68EB1}" sibTransId="{5E6C516A-3BB4-4C63-A604-3D0F68B4F0E4}"/>
    <dgm:cxn modelId="{7763546E-649C-41CC-9EDD-015610AE521B}" type="presOf" srcId="{C3D9CA0D-70ED-4683-B082-1391647DE3DD}" destId="{72CD7713-2025-449F-9F53-E1DB2AF1AF29}" srcOrd="0" destOrd="1" presId="urn:microsoft.com/office/officeart/2005/8/layout/vList5"/>
    <dgm:cxn modelId="{2570C60C-EAE1-49AE-B552-71820D32A48E}" type="presParOf" srcId="{0A215F19-B06A-4F7C-8A67-7534B357138D}" destId="{D935CE0E-035C-4DDD-8D51-9C3DE518FCB9}" srcOrd="0" destOrd="0" presId="urn:microsoft.com/office/officeart/2005/8/layout/vList5"/>
    <dgm:cxn modelId="{1AA9D114-1FC5-47F0-AE39-A5B17491102E}" type="presParOf" srcId="{D935CE0E-035C-4DDD-8D51-9C3DE518FCB9}" destId="{E0350528-6D67-4391-9A72-78FE494ED76B}" srcOrd="0" destOrd="0" presId="urn:microsoft.com/office/officeart/2005/8/layout/vList5"/>
    <dgm:cxn modelId="{5266D6C8-EADC-40F8-A27B-34E9E4D052A3}" type="presParOf" srcId="{D935CE0E-035C-4DDD-8D51-9C3DE518FCB9}" destId="{8CE62558-1BC2-43EC-9D57-C716349960D0}" srcOrd="1" destOrd="0" presId="urn:microsoft.com/office/officeart/2005/8/layout/vList5"/>
    <dgm:cxn modelId="{907C3902-8CC2-4C7E-BD1D-C2E97076C359}" type="presParOf" srcId="{0A215F19-B06A-4F7C-8A67-7534B357138D}" destId="{4BA50ECF-9D97-454A-B669-C9DF90D26CFE}" srcOrd="1" destOrd="0" presId="urn:microsoft.com/office/officeart/2005/8/layout/vList5"/>
    <dgm:cxn modelId="{12AD8454-FB29-4FE0-BF84-30E5FF4116D2}" type="presParOf" srcId="{0A215F19-B06A-4F7C-8A67-7534B357138D}" destId="{CF47ACEC-7B4D-46E6-808E-5B0B41A91D9B}" srcOrd="2" destOrd="0" presId="urn:microsoft.com/office/officeart/2005/8/layout/vList5"/>
    <dgm:cxn modelId="{2525BEA8-FD48-4A08-BDBF-219E6AF431B5}" type="presParOf" srcId="{CF47ACEC-7B4D-46E6-808E-5B0B41A91D9B}" destId="{FA4A756A-16F7-4591-B7B1-AB2FE5B8F4AC}" srcOrd="0" destOrd="0" presId="urn:microsoft.com/office/officeart/2005/8/layout/vList5"/>
    <dgm:cxn modelId="{AEAEEC76-2938-4FCD-805F-728FD09D0DF0}"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t>
        <a:bodyPr/>
        <a:lstStyle/>
        <a:p>
          <a:endParaRPr lang="cs-CZ"/>
        </a:p>
      </dgm:t>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t>
        <a:bodyPr/>
        <a:lstStyle/>
        <a:p>
          <a:endParaRPr lang="cs-CZ"/>
        </a:p>
      </dgm:t>
    </dgm:pt>
    <dgm:pt modelId="{8D7EC88F-0D19-4210-BB40-A4209E65218C}" type="pres">
      <dgm:prSet presAssocID="{19DFC520-8930-4C8B-B413-0A69F86CD176}" presName="rootConnector1" presStyleLbl="node1" presStyleIdx="0" presStyleCnt="0"/>
      <dgm:spPr/>
      <dgm:t>
        <a:bodyPr/>
        <a:lstStyle/>
        <a:p>
          <a:endParaRPr lang="cs-CZ"/>
        </a:p>
      </dgm:t>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t>
        <a:bodyPr/>
        <a:lstStyle/>
        <a:p>
          <a:endParaRPr lang="cs-CZ"/>
        </a:p>
      </dgm:t>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t>
        <a:bodyPr/>
        <a:lstStyle/>
        <a:p>
          <a:endParaRPr lang="cs-CZ"/>
        </a:p>
      </dgm:t>
    </dgm:pt>
    <dgm:pt modelId="{DE8AF080-932E-4C48-91FD-DAF6206CC7F6}" type="pres">
      <dgm:prSet presAssocID="{BF8BF4AE-3FC7-4500-8F5B-536F867A9DC0}" presName="rootConnector" presStyleLbl="node2" presStyleIdx="0" presStyleCnt="2"/>
      <dgm:spPr/>
      <dgm:t>
        <a:bodyPr/>
        <a:lstStyle/>
        <a:p>
          <a:endParaRPr lang="cs-CZ"/>
        </a:p>
      </dgm:t>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t>
        <a:bodyPr/>
        <a:lstStyle/>
        <a:p>
          <a:endParaRPr lang="cs-CZ"/>
        </a:p>
      </dgm:t>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t>
        <a:bodyPr/>
        <a:lstStyle/>
        <a:p>
          <a:endParaRPr lang="cs-CZ"/>
        </a:p>
      </dgm:t>
    </dgm:pt>
    <dgm:pt modelId="{A4512A89-100F-4515-A87E-E146FF9532DC}" type="pres">
      <dgm:prSet presAssocID="{9527DCED-91D6-4779-9EAC-ECDE13182F20}" presName="rootConnector" presStyleLbl="node2" presStyleIdx="1" presStyleCnt="2"/>
      <dgm:spPr/>
      <dgm:t>
        <a:bodyPr/>
        <a:lstStyle/>
        <a:p>
          <a:endParaRPr lang="cs-CZ"/>
        </a:p>
      </dgm:t>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431D075B-456C-4F6B-A31A-6E9A0E45710E}" type="presOf" srcId="{BF8BF4AE-3FC7-4500-8F5B-536F867A9DC0}" destId="{DE8AF080-932E-4C48-91FD-DAF6206CC7F6}" srcOrd="1" destOrd="0" presId="urn:microsoft.com/office/officeart/2005/8/layout/orgChart1"/>
    <dgm:cxn modelId="{B3108C6B-B086-4962-A1E5-2EDCCDEC6B17}" type="presOf" srcId="{19DFC520-8930-4C8B-B413-0A69F86CD176}" destId="{8C8557EA-3EE0-4D7E-AA64-78E03FD21936}" srcOrd="0" destOrd="0" presId="urn:microsoft.com/office/officeart/2005/8/layout/orgChart1"/>
    <dgm:cxn modelId="{C0E982E4-B34C-4FAD-B8B8-A31A9372F843}" srcId="{096696FA-5DDA-4CFA-9583-6DAF8942BE3F}" destId="{19DFC520-8930-4C8B-B413-0A69F86CD176}" srcOrd="0" destOrd="0" parTransId="{A14B0346-06DD-470D-8BA4-647EBD859F8F}" sibTransId="{C1F6BC09-4295-47E1-BF51-BC2EE41A387B}"/>
    <dgm:cxn modelId="{0B8666F6-B964-4A68-9033-C5B64F99E575}" srcId="{19DFC520-8930-4C8B-B413-0A69F86CD176}" destId="{BF8BF4AE-3FC7-4500-8F5B-536F867A9DC0}" srcOrd="0" destOrd="0" parTransId="{06039687-B51D-486F-9D7D-5E753EFA3071}" sibTransId="{989EB73D-C0FC-494A-B75F-B146F72AB96E}"/>
    <dgm:cxn modelId="{62CFB4F8-9A21-4357-B804-AC158AE13F4E}" type="presOf" srcId="{9527DCED-91D6-4779-9EAC-ECDE13182F20}" destId="{D2DAC25E-AD0B-4668-9A20-E8C91F9143A3}" srcOrd="0" destOrd="0" presId="urn:microsoft.com/office/officeart/2005/8/layout/orgChart1"/>
    <dgm:cxn modelId="{9357BDED-85B1-4839-871C-3C21E3B2023F}" type="presOf" srcId="{06039687-B51D-486F-9D7D-5E753EFA3071}" destId="{B4381B64-D9EB-4308-A53D-256A7702C7C1}" srcOrd="0" destOrd="0" presId="urn:microsoft.com/office/officeart/2005/8/layout/orgChart1"/>
    <dgm:cxn modelId="{3F978B49-FEEC-4039-8454-A22451FAE7AD}" type="presOf" srcId="{9527DCED-91D6-4779-9EAC-ECDE13182F20}" destId="{A4512A89-100F-4515-A87E-E146FF9532DC}" srcOrd="1"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0F0470B8-14E0-4860-91A5-70DFA952473C}" type="presOf" srcId="{19DFC520-8930-4C8B-B413-0A69F86CD176}" destId="{8D7EC88F-0D19-4210-BB40-A4209E65218C}" srcOrd="1" destOrd="0" presId="urn:microsoft.com/office/officeart/2005/8/layout/orgChart1"/>
    <dgm:cxn modelId="{082941E7-A33C-414C-A892-3DBAA6001F9F}" type="presOf" srcId="{7FECB33E-0FBC-4C05-91AC-2A4C796F67D1}" destId="{74430724-C447-4545-9BA5-11B1F884A852}" srcOrd="0" destOrd="0" presId="urn:microsoft.com/office/officeart/2005/8/layout/orgChart1"/>
    <dgm:cxn modelId="{49616200-FF61-4F51-BFC7-65BD79F5DF61}" type="presOf" srcId="{096696FA-5DDA-4CFA-9583-6DAF8942BE3F}" destId="{BDE9AB7F-1BC8-4046-A10E-2DA1AE2649D6}" srcOrd="0" destOrd="0" presId="urn:microsoft.com/office/officeart/2005/8/layout/orgChart1"/>
    <dgm:cxn modelId="{BA5D9955-59AF-424F-B6CE-6CCD7413B593}" type="presOf" srcId="{BF8BF4AE-3FC7-4500-8F5B-536F867A9DC0}" destId="{5C6D1F2C-4270-41FC-9559-8BCFBF72FC01}" srcOrd="0" destOrd="0" presId="urn:microsoft.com/office/officeart/2005/8/layout/orgChart1"/>
    <dgm:cxn modelId="{0489B149-B0E0-43E2-84F8-06738311B68C}" type="presParOf" srcId="{BDE9AB7F-1BC8-4046-A10E-2DA1AE2649D6}" destId="{792EA9ED-F927-4252-B97F-C5041180F110}" srcOrd="0" destOrd="0" presId="urn:microsoft.com/office/officeart/2005/8/layout/orgChart1"/>
    <dgm:cxn modelId="{E5CAB8C3-9361-4E85-A7B1-03CA03A6B01B}" type="presParOf" srcId="{792EA9ED-F927-4252-B97F-C5041180F110}" destId="{7FAE21EB-0A45-431D-ACF4-F2D7688BD5A1}" srcOrd="0" destOrd="0" presId="urn:microsoft.com/office/officeart/2005/8/layout/orgChart1"/>
    <dgm:cxn modelId="{4A2C6CF2-F2C4-4B3E-9FA4-E1948D608564}" type="presParOf" srcId="{7FAE21EB-0A45-431D-ACF4-F2D7688BD5A1}" destId="{8C8557EA-3EE0-4D7E-AA64-78E03FD21936}" srcOrd="0" destOrd="0" presId="urn:microsoft.com/office/officeart/2005/8/layout/orgChart1"/>
    <dgm:cxn modelId="{BC74CE7C-488D-4398-A0F0-E812107F69E1}" type="presParOf" srcId="{7FAE21EB-0A45-431D-ACF4-F2D7688BD5A1}" destId="{8D7EC88F-0D19-4210-BB40-A4209E65218C}" srcOrd="1" destOrd="0" presId="urn:microsoft.com/office/officeart/2005/8/layout/orgChart1"/>
    <dgm:cxn modelId="{C56C86D3-76B2-4F0B-9EBD-9194BB43A351}" type="presParOf" srcId="{792EA9ED-F927-4252-B97F-C5041180F110}" destId="{A9414FA2-96F3-4F2E-8FD5-25F97CBA8D56}" srcOrd="1" destOrd="0" presId="urn:microsoft.com/office/officeart/2005/8/layout/orgChart1"/>
    <dgm:cxn modelId="{7341EA8A-722F-43F4-A125-9F654D50517E}" type="presParOf" srcId="{A9414FA2-96F3-4F2E-8FD5-25F97CBA8D56}" destId="{B4381B64-D9EB-4308-A53D-256A7702C7C1}" srcOrd="0" destOrd="0" presId="urn:microsoft.com/office/officeart/2005/8/layout/orgChart1"/>
    <dgm:cxn modelId="{1774D405-B644-4888-9319-D941FE410630}" type="presParOf" srcId="{A9414FA2-96F3-4F2E-8FD5-25F97CBA8D56}" destId="{AB598882-6420-4EEF-B8F9-BA41243FB013}" srcOrd="1" destOrd="0" presId="urn:microsoft.com/office/officeart/2005/8/layout/orgChart1"/>
    <dgm:cxn modelId="{96DEA90C-9307-464E-BBBE-1785288FBA8A}" type="presParOf" srcId="{AB598882-6420-4EEF-B8F9-BA41243FB013}" destId="{497552C4-8E98-4C0F-AC97-027786DC6224}" srcOrd="0" destOrd="0" presId="urn:microsoft.com/office/officeart/2005/8/layout/orgChart1"/>
    <dgm:cxn modelId="{44D3885F-2E85-4B66-9940-E89BC878116D}" type="presParOf" srcId="{497552C4-8E98-4C0F-AC97-027786DC6224}" destId="{5C6D1F2C-4270-41FC-9559-8BCFBF72FC01}" srcOrd="0" destOrd="0" presId="urn:microsoft.com/office/officeart/2005/8/layout/orgChart1"/>
    <dgm:cxn modelId="{5A2FE606-D975-4CAD-AC47-4D48C73B7E82}" type="presParOf" srcId="{497552C4-8E98-4C0F-AC97-027786DC6224}" destId="{DE8AF080-932E-4C48-91FD-DAF6206CC7F6}" srcOrd="1" destOrd="0" presId="urn:microsoft.com/office/officeart/2005/8/layout/orgChart1"/>
    <dgm:cxn modelId="{94A6FC69-FBCF-4CCD-B2A6-1941FDA6BDEA}" type="presParOf" srcId="{AB598882-6420-4EEF-B8F9-BA41243FB013}" destId="{7AF554FE-83F2-434A-991E-4419316E8014}" srcOrd="1" destOrd="0" presId="urn:microsoft.com/office/officeart/2005/8/layout/orgChart1"/>
    <dgm:cxn modelId="{A7B19EF3-95CA-4880-BE53-FA996F3BC62E}" type="presParOf" srcId="{AB598882-6420-4EEF-B8F9-BA41243FB013}" destId="{81986A7E-8CA7-4736-BBF2-34910884036F}" srcOrd="2" destOrd="0" presId="urn:microsoft.com/office/officeart/2005/8/layout/orgChart1"/>
    <dgm:cxn modelId="{D0666F76-A8F2-458E-9EB6-27FAF844DB37}" type="presParOf" srcId="{A9414FA2-96F3-4F2E-8FD5-25F97CBA8D56}" destId="{74430724-C447-4545-9BA5-11B1F884A852}" srcOrd="2" destOrd="0" presId="urn:microsoft.com/office/officeart/2005/8/layout/orgChart1"/>
    <dgm:cxn modelId="{79EC20B3-EC74-49B6-A55D-2AA40C9790F1}" type="presParOf" srcId="{A9414FA2-96F3-4F2E-8FD5-25F97CBA8D56}" destId="{0BEF845C-09DE-402A-B7E1-E648EAD9DE9D}" srcOrd="3" destOrd="0" presId="urn:microsoft.com/office/officeart/2005/8/layout/orgChart1"/>
    <dgm:cxn modelId="{AF234F50-3B53-4333-8781-02C4F711768B}" type="presParOf" srcId="{0BEF845C-09DE-402A-B7E1-E648EAD9DE9D}" destId="{A5B661CA-828C-4FD7-8F73-CADA02A51529}" srcOrd="0" destOrd="0" presId="urn:microsoft.com/office/officeart/2005/8/layout/orgChart1"/>
    <dgm:cxn modelId="{323250E9-20FA-4002-946D-6EA82A4E3DED}" type="presParOf" srcId="{A5B661CA-828C-4FD7-8F73-CADA02A51529}" destId="{D2DAC25E-AD0B-4668-9A20-E8C91F9143A3}" srcOrd="0" destOrd="0" presId="urn:microsoft.com/office/officeart/2005/8/layout/orgChart1"/>
    <dgm:cxn modelId="{185B26BD-36DD-448D-8E2B-F5A9167B7DDC}" type="presParOf" srcId="{A5B661CA-828C-4FD7-8F73-CADA02A51529}" destId="{A4512A89-100F-4515-A87E-E146FF9532DC}" srcOrd="1" destOrd="0" presId="urn:microsoft.com/office/officeart/2005/8/layout/orgChart1"/>
    <dgm:cxn modelId="{A958DA68-F085-46E0-BA1F-BD09B260A1A4}" type="presParOf" srcId="{0BEF845C-09DE-402A-B7E1-E648EAD9DE9D}" destId="{0C7C4E0C-1A19-44B5-8004-E7D079F741C8}" srcOrd="1" destOrd="0" presId="urn:microsoft.com/office/officeart/2005/8/layout/orgChart1"/>
    <dgm:cxn modelId="{B44C2E15-EC5C-4CFE-B5D9-504EFD85D6D6}" type="presParOf" srcId="{0BEF845C-09DE-402A-B7E1-E648EAD9DE9D}" destId="{F3C0DFE9-4A84-4211-AD4E-1073593AFC03}" srcOrd="2" destOrd="0" presId="urn:microsoft.com/office/officeart/2005/8/layout/orgChart1"/>
    <dgm:cxn modelId="{70494701-89DC-4ADF-8D10-A6E734F5287B}"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9420252E-9153-403C-9D72-C968EAD7FF6F}" type="presOf" srcId="{F88CC4D5-660B-42D9-B06D-1D7F2211B7A6}" destId="{6AAA8311-0911-4B79-8ACB-55D78CD81229}" srcOrd="0" destOrd="0" presId="urn:microsoft.com/office/officeart/2005/8/layout/chevron1"/>
    <dgm:cxn modelId="{C1839C54-71F9-4620-9D01-F855D80F88FC}" srcId="{F9F611DA-596F-43BD-9058-584C67992036}" destId="{4D941B10-5F59-47DF-A397-A9F77AD86B35}" srcOrd="0" destOrd="0" parTransId="{6E7BB624-2D2E-4EB0-ACC7-6107B24A17D9}" sibTransId="{50EAC69C-A6C2-4467-A09A-0B01BA7A7C58}"/>
    <dgm:cxn modelId="{7C192365-C6F6-4921-9246-C340A2491279}" type="presOf" srcId="{4D941B10-5F59-47DF-A397-A9F77AD86B35}" destId="{955539B5-0E0D-4041-893D-D104F9B96070}" srcOrd="0" destOrd="0" presId="urn:microsoft.com/office/officeart/2005/8/layout/chevron1"/>
    <dgm:cxn modelId="{D1B1293C-0E86-48F7-9290-79131F2D78C1}" type="presOf" srcId="{F9F611DA-596F-43BD-9058-584C67992036}" destId="{6F9111CD-68B9-4D78-BBDE-78D478B305E2}"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6440EE17-0BFC-4BEF-AD5A-C07F2794E4F6}" type="presParOf" srcId="{6F9111CD-68B9-4D78-BBDE-78D478B305E2}" destId="{955539B5-0E0D-4041-893D-D104F9B96070}" srcOrd="0" destOrd="0" presId="urn:microsoft.com/office/officeart/2005/8/layout/chevron1"/>
    <dgm:cxn modelId="{C6B7D953-87F0-48C3-9B3F-5073B605FA81}" type="presParOf" srcId="{6F9111CD-68B9-4D78-BBDE-78D478B305E2}" destId="{E0CC3500-A076-42C5-9EE2-A3045B92D21D}" srcOrd="1" destOrd="0" presId="urn:microsoft.com/office/officeart/2005/8/layout/chevron1"/>
    <dgm:cxn modelId="{02FADDBE-5CE6-4295-A981-C1DFA09B6D4C}"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B79F27E-865C-480A-BCE0-72A93C6900B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cs-CZ"/>
        </a:p>
      </dgm:t>
    </dgm:pt>
    <dgm:pt modelId="{A153B4F8-3B41-42C9-AC1D-3EC9F65E110B}">
      <dgm:prSet/>
      <dgm:spPr/>
      <dgm:t>
        <a:bodyPr/>
        <a:lstStyle/>
        <a:p>
          <a:pPr rtl="0"/>
          <a:r>
            <a:rPr lang="cs-CZ" dirty="0" smtClean="0"/>
            <a:t>peněžitou náhradou, </a:t>
          </a:r>
          <a:endParaRPr lang="cs-CZ" dirty="0"/>
        </a:p>
      </dgm:t>
    </dgm:pt>
    <dgm:pt modelId="{28BAAA73-B4D6-413F-B186-FC6122536732}" type="parTrans" cxnId="{6A4323B5-B047-42C6-AC11-F7E0B15A50E4}">
      <dgm:prSet/>
      <dgm:spPr/>
      <dgm:t>
        <a:bodyPr/>
        <a:lstStyle/>
        <a:p>
          <a:endParaRPr lang="cs-CZ"/>
        </a:p>
      </dgm:t>
    </dgm:pt>
    <dgm:pt modelId="{FB931FA3-2D0D-475E-BBF1-57E093A41507}" type="sibTrans" cxnId="{6A4323B5-B047-42C6-AC11-F7E0B15A50E4}">
      <dgm:prSet/>
      <dgm:spPr/>
      <dgm:t>
        <a:bodyPr/>
        <a:lstStyle/>
        <a:p>
          <a:endParaRPr lang="cs-CZ"/>
        </a:p>
      </dgm:t>
    </dgm:pt>
    <dgm:pt modelId="{C2AC0C53-B99D-49E4-89A7-942EDAE7FD92}">
      <dgm:prSet/>
      <dgm:spPr/>
      <dgm:t>
        <a:bodyPr/>
        <a:lstStyle/>
        <a:p>
          <a:pPr rtl="0"/>
          <a:r>
            <a:rPr lang="cs-CZ" dirty="0" smtClean="0"/>
            <a:t>vyvažující plně vytrpěné bolesti a další nemajetkové újmy; </a:t>
          </a:r>
          <a:endParaRPr lang="cs-CZ" dirty="0"/>
        </a:p>
      </dgm:t>
    </dgm:pt>
    <dgm:pt modelId="{A58E966B-53FA-49DB-893A-F88CD5CADF0C}" type="parTrans" cxnId="{5C9CCAFA-B837-45B1-955A-BF67FAEDEC01}">
      <dgm:prSet/>
      <dgm:spPr/>
      <dgm:t>
        <a:bodyPr/>
        <a:lstStyle/>
        <a:p>
          <a:endParaRPr lang="cs-CZ"/>
        </a:p>
      </dgm:t>
    </dgm:pt>
    <dgm:pt modelId="{FD580EE7-46BF-4CB9-93F0-2D267A83AAD5}" type="sibTrans" cxnId="{5C9CCAFA-B837-45B1-955A-BF67FAEDEC01}">
      <dgm:prSet/>
      <dgm:spPr/>
      <dgm:t>
        <a:bodyPr/>
        <a:lstStyle/>
        <a:p>
          <a:endParaRPr lang="cs-CZ"/>
        </a:p>
      </dgm:t>
    </dgm:pt>
    <dgm:pt modelId="{8322A386-B8E5-4CD1-8F9C-755BA4BC3545}">
      <dgm:prSet/>
      <dgm:spPr/>
      <dgm:t>
        <a:bodyPr/>
        <a:lstStyle/>
        <a:p>
          <a:pPr rtl="0"/>
          <a:r>
            <a:rPr lang="cs-CZ" dirty="0" smtClean="0"/>
            <a:t>ztížení společenského uplatnění</a:t>
          </a:r>
          <a:endParaRPr lang="cs-CZ" dirty="0"/>
        </a:p>
      </dgm:t>
    </dgm:pt>
    <dgm:pt modelId="{A211A697-9A5F-44EB-9823-70B000F12F62}" type="parTrans" cxnId="{10940783-EA9B-4ABB-B704-E6E245816484}">
      <dgm:prSet/>
      <dgm:spPr/>
      <dgm:t>
        <a:bodyPr/>
        <a:lstStyle/>
        <a:p>
          <a:endParaRPr lang="cs-CZ"/>
        </a:p>
      </dgm:t>
    </dgm:pt>
    <dgm:pt modelId="{70A7056D-A22B-44D3-AD68-8D337869168B}" type="sibTrans" cxnId="{10940783-EA9B-4ABB-B704-E6E245816484}">
      <dgm:prSet/>
      <dgm:spPr/>
      <dgm:t>
        <a:bodyPr/>
        <a:lstStyle/>
        <a:p>
          <a:endParaRPr lang="cs-CZ"/>
        </a:p>
      </dgm:t>
    </dgm:pt>
    <dgm:pt modelId="{DFA588CC-88CE-4988-9E4E-73635FF18192}">
      <dgm:prSet/>
      <dgm:spPr/>
      <dgm:t>
        <a:bodyPr/>
        <a:lstStyle/>
        <a:p>
          <a:pPr rtl="0"/>
          <a:r>
            <a:rPr lang="cs-CZ" smtClean="0"/>
            <a:t>vznikla-li poškozením zdraví překážka lepší budoucnosti poškozeného. Nelze-li výši náhrady takto určit, stanoví se podle zásad slušnosti. </a:t>
          </a:r>
          <a:endParaRPr lang="cs-CZ"/>
        </a:p>
      </dgm:t>
    </dgm:pt>
    <dgm:pt modelId="{B812BEB7-B003-4FEE-8C2B-8874D8B13EF1}" type="parTrans" cxnId="{5A3FAA29-C997-462D-95F4-4DC5E2E6EF98}">
      <dgm:prSet/>
      <dgm:spPr/>
      <dgm:t>
        <a:bodyPr/>
        <a:lstStyle/>
        <a:p>
          <a:endParaRPr lang="cs-CZ"/>
        </a:p>
      </dgm:t>
    </dgm:pt>
    <dgm:pt modelId="{1E7A5A31-7A16-4396-8754-6D651C0336B5}" type="sibTrans" cxnId="{5A3FAA29-C997-462D-95F4-4DC5E2E6EF98}">
      <dgm:prSet/>
      <dgm:spPr/>
      <dgm:t>
        <a:bodyPr/>
        <a:lstStyle/>
        <a:p>
          <a:endParaRPr lang="cs-CZ"/>
        </a:p>
      </dgm:t>
    </dgm:pt>
    <dgm:pt modelId="{0893D317-2E1C-43C3-9F03-C218C2DF46BA}" type="pres">
      <dgm:prSet presAssocID="{1B79F27E-865C-480A-BCE0-72A93C6900B3}" presName="diagram" presStyleCnt="0">
        <dgm:presLayoutVars>
          <dgm:chPref val="1"/>
          <dgm:dir/>
          <dgm:animOne val="branch"/>
          <dgm:animLvl val="lvl"/>
          <dgm:resizeHandles/>
        </dgm:presLayoutVars>
      </dgm:prSet>
      <dgm:spPr/>
      <dgm:t>
        <a:bodyPr/>
        <a:lstStyle/>
        <a:p>
          <a:endParaRPr lang="cs-CZ"/>
        </a:p>
      </dgm:t>
    </dgm:pt>
    <dgm:pt modelId="{CC3DA1BB-9524-4BC4-BF13-684FDAD76744}" type="pres">
      <dgm:prSet presAssocID="{A153B4F8-3B41-42C9-AC1D-3EC9F65E110B}" presName="root" presStyleCnt="0"/>
      <dgm:spPr/>
    </dgm:pt>
    <dgm:pt modelId="{3EBFD517-6CEC-4CBA-8860-8FE4D1D39642}" type="pres">
      <dgm:prSet presAssocID="{A153B4F8-3B41-42C9-AC1D-3EC9F65E110B}" presName="rootComposite" presStyleCnt="0"/>
      <dgm:spPr/>
    </dgm:pt>
    <dgm:pt modelId="{389A3393-E04A-4E0F-8423-3C602BD6DA60}" type="pres">
      <dgm:prSet presAssocID="{A153B4F8-3B41-42C9-AC1D-3EC9F65E110B}" presName="rootText" presStyleLbl="node1" presStyleIdx="0" presStyleCnt="2"/>
      <dgm:spPr/>
      <dgm:t>
        <a:bodyPr/>
        <a:lstStyle/>
        <a:p>
          <a:endParaRPr lang="cs-CZ"/>
        </a:p>
      </dgm:t>
    </dgm:pt>
    <dgm:pt modelId="{1E6AD619-5217-449E-963C-9CC80C61349C}" type="pres">
      <dgm:prSet presAssocID="{A153B4F8-3B41-42C9-AC1D-3EC9F65E110B}" presName="rootConnector" presStyleLbl="node1" presStyleIdx="0" presStyleCnt="2"/>
      <dgm:spPr/>
      <dgm:t>
        <a:bodyPr/>
        <a:lstStyle/>
        <a:p>
          <a:endParaRPr lang="cs-CZ"/>
        </a:p>
      </dgm:t>
    </dgm:pt>
    <dgm:pt modelId="{1471048E-5A1F-4B50-8E95-6466FA7BAED2}" type="pres">
      <dgm:prSet presAssocID="{A153B4F8-3B41-42C9-AC1D-3EC9F65E110B}" presName="childShape" presStyleCnt="0"/>
      <dgm:spPr/>
    </dgm:pt>
    <dgm:pt modelId="{633417B1-DD94-4752-8095-5EB87B1EE425}" type="pres">
      <dgm:prSet presAssocID="{A58E966B-53FA-49DB-893A-F88CD5CADF0C}" presName="Name13" presStyleLbl="parChTrans1D2" presStyleIdx="0" presStyleCnt="2"/>
      <dgm:spPr/>
      <dgm:t>
        <a:bodyPr/>
        <a:lstStyle/>
        <a:p>
          <a:endParaRPr lang="cs-CZ"/>
        </a:p>
      </dgm:t>
    </dgm:pt>
    <dgm:pt modelId="{8DF525A0-B8FD-4D3C-A3EE-7893B3D50DF9}" type="pres">
      <dgm:prSet presAssocID="{C2AC0C53-B99D-49E4-89A7-942EDAE7FD92}" presName="childText" presStyleLbl="bgAcc1" presStyleIdx="0" presStyleCnt="2">
        <dgm:presLayoutVars>
          <dgm:bulletEnabled val="1"/>
        </dgm:presLayoutVars>
      </dgm:prSet>
      <dgm:spPr/>
      <dgm:t>
        <a:bodyPr/>
        <a:lstStyle/>
        <a:p>
          <a:endParaRPr lang="cs-CZ"/>
        </a:p>
      </dgm:t>
    </dgm:pt>
    <dgm:pt modelId="{1165FE49-6861-42E5-B6D1-E5393562CA67}" type="pres">
      <dgm:prSet presAssocID="{8322A386-B8E5-4CD1-8F9C-755BA4BC3545}" presName="root" presStyleCnt="0"/>
      <dgm:spPr/>
    </dgm:pt>
    <dgm:pt modelId="{AA7CBE68-0EC7-469A-9756-5419433A9BE4}" type="pres">
      <dgm:prSet presAssocID="{8322A386-B8E5-4CD1-8F9C-755BA4BC3545}" presName="rootComposite" presStyleCnt="0"/>
      <dgm:spPr/>
    </dgm:pt>
    <dgm:pt modelId="{716A3A1F-74AB-4641-9DC4-84B905C04190}" type="pres">
      <dgm:prSet presAssocID="{8322A386-B8E5-4CD1-8F9C-755BA4BC3545}" presName="rootText" presStyleLbl="node1" presStyleIdx="1" presStyleCnt="2"/>
      <dgm:spPr/>
      <dgm:t>
        <a:bodyPr/>
        <a:lstStyle/>
        <a:p>
          <a:endParaRPr lang="cs-CZ"/>
        </a:p>
      </dgm:t>
    </dgm:pt>
    <dgm:pt modelId="{D5E48ED6-1A1A-4BE4-86CE-2D4EBBB596C0}" type="pres">
      <dgm:prSet presAssocID="{8322A386-B8E5-4CD1-8F9C-755BA4BC3545}" presName="rootConnector" presStyleLbl="node1" presStyleIdx="1" presStyleCnt="2"/>
      <dgm:spPr/>
      <dgm:t>
        <a:bodyPr/>
        <a:lstStyle/>
        <a:p>
          <a:endParaRPr lang="cs-CZ"/>
        </a:p>
      </dgm:t>
    </dgm:pt>
    <dgm:pt modelId="{63287BC7-8A20-4806-B96A-8B661A81D3CF}" type="pres">
      <dgm:prSet presAssocID="{8322A386-B8E5-4CD1-8F9C-755BA4BC3545}" presName="childShape" presStyleCnt="0"/>
      <dgm:spPr/>
    </dgm:pt>
    <dgm:pt modelId="{50DE996F-0D96-4E15-AE26-94067C59D829}" type="pres">
      <dgm:prSet presAssocID="{B812BEB7-B003-4FEE-8C2B-8874D8B13EF1}" presName="Name13" presStyleLbl="parChTrans1D2" presStyleIdx="1" presStyleCnt="2"/>
      <dgm:spPr/>
      <dgm:t>
        <a:bodyPr/>
        <a:lstStyle/>
        <a:p>
          <a:endParaRPr lang="cs-CZ"/>
        </a:p>
      </dgm:t>
    </dgm:pt>
    <dgm:pt modelId="{B7DC3118-E249-4C80-90ED-EB6E510FA28E}" type="pres">
      <dgm:prSet presAssocID="{DFA588CC-88CE-4988-9E4E-73635FF18192}" presName="childText" presStyleLbl="bgAcc1" presStyleIdx="1" presStyleCnt="2">
        <dgm:presLayoutVars>
          <dgm:bulletEnabled val="1"/>
        </dgm:presLayoutVars>
      </dgm:prSet>
      <dgm:spPr/>
      <dgm:t>
        <a:bodyPr/>
        <a:lstStyle/>
        <a:p>
          <a:endParaRPr lang="cs-CZ"/>
        </a:p>
      </dgm:t>
    </dgm:pt>
  </dgm:ptLst>
  <dgm:cxnLst>
    <dgm:cxn modelId="{6A4323B5-B047-42C6-AC11-F7E0B15A50E4}" srcId="{1B79F27E-865C-480A-BCE0-72A93C6900B3}" destId="{A153B4F8-3B41-42C9-AC1D-3EC9F65E110B}" srcOrd="0" destOrd="0" parTransId="{28BAAA73-B4D6-413F-B186-FC6122536732}" sibTransId="{FB931FA3-2D0D-475E-BBF1-57E093A41507}"/>
    <dgm:cxn modelId="{5A3FAA29-C997-462D-95F4-4DC5E2E6EF98}" srcId="{8322A386-B8E5-4CD1-8F9C-755BA4BC3545}" destId="{DFA588CC-88CE-4988-9E4E-73635FF18192}" srcOrd="0" destOrd="0" parTransId="{B812BEB7-B003-4FEE-8C2B-8874D8B13EF1}" sibTransId="{1E7A5A31-7A16-4396-8754-6D651C0336B5}"/>
    <dgm:cxn modelId="{CCBAF663-0F7D-4AA8-9759-D6F4FC15F810}" type="presOf" srcId="{A58E966B-53FA-49DB-893A-F88CD5CADF0C}" destId="{633417B1-DD94-4752-8095-5EB87B1EE425}" srcOrd="0" destOrd="0" presId="urn:microsoft.com/office/officeart/2005/8/layout/hierarchy3"/>
    <dgm:cxn modelId="{BF5E84BB-1BA8-441F-964C-AA03C5D0B1F2}" type="presOf" srcId="{A153B4F8-3B41-42C9-AC1D-3EC9F65E110B}" destId="{389A3393-E04A-4E0F-8423-3C602BD6DA60}" srcOrd="0" destOrd="0" presId="urn:microsoft.com/office/officeart/2005/8/layout/hierarchy3"/>
    <dgm:cxn modelId="{0B862C5A-2F8E-4D53-AF73-C61136538626}" type="presOf" srcId="{A153B4F8-3B41-42C9-AC1D-3EC9F65E110B}" destId="{1E6AD619-5217-449E-963C-9CC80C61349C}" srcOrd="1" destOrd="0" presId="urn:microsoft.com/office/officeart/2005/8/layout/hierarchy3"/>
    <dgm:cxn modelId="{8ECB3FAA-652E-454B-9A60-1422B271A577}" type="presOf" srcId="{1B79F27E-865C-480A-BCE0-72A93C6900B3}" destId="{0893D317-2E1C-43C3-9F03-C218C2DF46BA}" srcOrd="0" destOrd="0" presId="urn:microsoft.com/office/officeart/2005/8/layout/hierarchy3"/>
    <dgm:cxn modelId="{10940783-EA9B-4ABB-B704-E6E245816484}" srcId="{1B79F27E-865C-480A-BCE0-72A93C6900B3}" destId="{8322A386-B8E5-4CD1-8F9C-755BA4BC3545}" srcOrd="1" destOrd="0" parTransId="{A211A697-9A5F-44EB-9823-70B000F12F62}" sibTransId="{70A7056D-A22B-44D3-AD68-8D337869168B}"/>
    <dgm:cxn modelId="{F3FBC51D-E599-4594-B496-76454CD0D7A0}" type="presOf" srcId="{DFA588CC-88CE-4988-9E4E-73635FF18192}" destId="{B7DC3118-E249-4C80-90ED-EB6E510FA28E}" srcOrd="0" destOrd="0" presId="urn:microsoft.com/office/officeart/2005/8/layout/hierarchy3"/>
    <dgm:cxn modelId="{1B06DFC7-5DD5-4CE0-BA35-6A0F02FF8035}" type="presOf" srcId="{C2AC0C53-B99D-49E4-89A7-942EDAE7FD92}" destId="{8DF525A0-B8FD-4D3C-A3EE-7893B3D50DF9}" srcOrd="0" destOrd="0" presId="urn:microsoft.com/office/officeart/2005/8/layout/hierarchy3"/>
    <dgm:cxn modelId="{9D20D95B-241C-4794-8B64-441C53E2D519}" type="presOf" srcId="{B812BEB7-B003-4FEE-8C2B-8874D8B13EF1}" destId="{50DE996F-0D96-4E15-AE26-94067C59D829}" srcOrd="0" destOrd="0" presId="urn:microsoft.com/office/officeart/2005/8/layout/hierarchy3"/>
    <dgm:cxn modelId="{413E542D-104A-457E-915F-CF694F5965F0}" type="presOf" srcId="{8322A386-B8E5-4CD1-8F9C-755BA4BC3545}" destId="{716A3A1F-74AB-4641-9DC4-84B905C04190}" srcOrd="0" destOrd="0" presId="urn:microsoft.com/office/officeart/2005/8/layout/hierarchy3"/>
    <dgm:cxn modelId="{5C9CCAFA-B837-45B1-955A-BF67FAEDEC01}" srcId="{A153B4F8-3B41-42C9-AC1D-3EC9F65E110B}" destId="{C2AC0C53-B99D-49E4-89A7-942EDAE7FD92}" srcOrd="0" destOrd="0" parTransId="{A58E966B-53FA-49DB-893A-F88CD5CADF0C}" sibTransId="{FD580EE7-46BF-4CB9-93F0-2D267A83AAD5}"/>
    <dgm:cxn modelId="{45CB3A96-B034-491B-8802-249D85C6CAD2}" type="presOf" srcId="{8322A386-B8E5-4CD1-8F9C-755BA4BC3545}" destId="{D5E48ED6-1A1A-4BE4-86CE-2D4EBBB596C0}" srcOrd="1" destOrd="0" presId="urn:microsoft.com/office/officeart/2005/8/layout/hierarchy3"/>
    <dgm:cxn modelId="{4F5D3118-7BDC-4DD6-8343-6401933B387B}" type="presParOf" srcId="{0893D317-2E1C-43C3-9F03-C218C2DF46BA}" destId="{CC3DA1BB-9524-4BC4-BF13-684FDAD76744}" srcOrd="0" destOrd="0" presId="urn:microsoft.com/office/officeart/2005/8/layout/hierarchy3"/>
    <dgm:cxn modelId="{5D667BC6-211A-46EC-BA8A-911AE4AEF2A8}" type="presParOf" srcId="{CC3DA1BB-9524-4BC4-BF13-684FDAD76744}" destId="{3EBFD517-6CEC-4CBA-8860-8FE4D1D39642}" srcOrd="0" destOrd="0" presId="urn:microsoft.com/office/officeart/2005/8/layout/hierarchy3"/>
    <dgm:cxn modelId="{21B825A5-3A92-4D6C-9852-296B6FB1C5CB}" type="presParOf" srcId="{3EBFD517-6CEC-4CBA-8860-8FE4D1D39642}" destId="{389A3393-E04A-4E0F-8423-3C602BD6DA60}" srcOrd="0" destOrd="0" presId="urn:microsoft.com/office/officeart/2005/8/layout/hierarchy3"/>
    <dgm:cxn modelId="{72B1C49B-877C-40BE-825F-E3581E1F7CEF}" type="presParOf" srcId="{3EBFD517-6CEC-4CBA-8860-8FE4D1D39642}" destId="{1E6AD619-5217-449E-963C-9CC80C61349C}" srcOrd="1" destOrd="0" presId="urn:microsoft.com/office/officeart/2005/8/layout/hierarchy3"/>
    <dgm:cxn modelId="{38FCB0FF-DC4F-4EDF-98D2-AA7E6D2F8663}" type="presParOf" srcId="{CC3DA1BB-9524-4BC4-BF13-684FDAD76744}" destId="{1471048E-5A1F-4B50-8E95-6466FA7BAED2}" srcOrd="1" destOrd="0" presId="urn:microsoft.com/office/officeart/2005/8/layout/hierarchy3"/>
    <dgm:cxn modelId="{227831C5-928B-49AF-8C40-303D0F1D4005}" type="presParOf" srcId="{1471048E-5A1F-4B50-8E95-6466FA7BAED2}" destId="{633417B1-DD94-4752-8095-5EB87B1EE425}" srcOrd="0" destOrd="0" presId="urn:microsoft.com/office/officeart/2005/8/layout/hierarchy3"/>
    <dgm:cxn modelId="{1281705A-F5CE-4A22-BA68-51ADF497EA08}" type="presParOf" srcId="{1471048E-5A1F-4B50-8E95-6466FA7BAED2}" destId="{8DF525A0-B8FD-4D3C-A3EE-7893B3D50DF9}" srcOrd="1" destOrd="0" presId="urn:microsoft.com/office/officeart/2005/8/layout/hierarchy3"/>
    <dgm:cxn modelId="{FBF26F2C-9D67-446E-BDCB-A1FD4020C0C0}" type="presParOf" srcId="{0893D317-2E1C-43C3-9F03-C218C2DF46BA}" destId="{1165FE49-6861-42E5-B6D1-E5393562CA67}" srcOrd="1" destOrd="0" presId="urn:microsoft.com/office/officeart/2005/8/layout/hierarchy3"/>
    <dgm:cxn modelId="{5E1DB703-B362-42E7-996E-40711AFFA896}" type="presParOf" srcId="{1165FE49-6861-42E5-B6D1-E5393562CA67}" destId="{AA7CBE68-0EC7-469A-9756-5419433A9BE4}" srcOrd="0" destOrd="0" presId="urn:microsoft.com/office/officeart/2005/8/layout/hierarchy3"/>
    <dgm:cxn modelId="{E64CD59E-2C61-49A9-BEFD-2ECE3037DBDA}" type="presParOf" srcId="{AA7CBE68-0EC7-469A-9756-5419433A9BE4}" destId="{716A3A1F-74AB-4641-9DC4-84B905C04190}" srcOrd="0" destOrd="0" presId="urn:microsoft.com/office/officeart/2005/8/layout/hierarchy3"/>
    <dgm:cxn modelId="{67C65BF1-8851-48B9-9DB2-D90BC91AD3F7}" type="presParOf" srcId="{AA7CBE68-0EC7-469A-9756-5419433A9BE4}" destId="{D5E48ED6-1A1A-4BE4-86CE-2D4EBBB596C0}" srcOrd="1" destOrd="0" presId="urn:microsoft.com/office/officeart/2005/8/layout/hierarchy3"/>
    <dgm:cxn modelId="{277C63D8-B86D-43D0-A57F-A3D4468A6825}" type="presParOf" srcId="{1165FE49-6861-42E5-B6D1-E5393562CA67}" destId="{63287BC7-8A20-4806-B96A-8B661A81D3CF}" srcOrd="1" destOrd="0" presId="urn:microsoft.com/office/officeart/2005/8/layout/hierarchy3"/>
    <dgm:cxn modelId="{AE729718-F585-480B-9831-84EE05FF48BF}" type="presParOf" srcId="{63287BC7-8A20-4806-B96A-8B661A81D3CF}" destId="{50DE996F-0D96-4E15-AE26-94067C59D829}" srcOrd="0" destOrd="0" presId="urn:microsoft.com/office/officeart/2005/8/layout/hierarchy3"/>
    <dgm:cxn modelId="{6F757720-85A9-4318-9F7D-05B5276C53E1}" type="presParOf" srcId="{63287BC7-8A20-4806-B96A-8B661A81D3CF}" destId="{B7DC3118-E249-4C80-90ED-EB6E510FA28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403B8A8-C740-4E33-9D48-956099284C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E01DB6A7-6B4A-435A-92C3-F41EBF67567C}">
      <dgm:prSet/>
      <dgm:spPr/>
      <dgm:t>
        <a:bodyPr/>
        <a:lstStyle/>
        <a:p>
          <a:pPr rtl="0"/>
          <a:r>
            <a:rPr lang="cs-CZ" smtClean="0"/>
            <a:t>Léčiva</a:t>
          </a:r>
          <a:endParaRPr lang="cs-CZ"/>
        </a:p>
      </dgm:t>
    </dgm:pt>
    <dgm:pt modelId="{E030A3FB-60A2-4722-BA53-6B9E7030831D}" type="parTrans" cxnId="{29EF8330-6291-468C-9DCF-92755ADAEE5D}">
      <dgm:prSet/>
      <dgm:spPr/>
      <dgm:t>
        <a:bodyPr/>
        <a:lstStyle/>
        <a:p>
          <a:endParaRPr lang="cs-CZ"/>
        </a:p>
      </dgm:t>
    </dgm:pt>
    <dgm:pt modelId="{2AC780E0-C001-4A61-B5F6-00FCEEAEDD51}" type="sibTrans" cxnId="{29EF8330-6291-468C-9DCF-92755ADAEE5D}">
      <dgm:prSet/>
      <dgm:spPr/>
      <dgm:t>
        <a:bodyPr/>
        <a:lstStyle/>
        <a:p>
          <a:endParaRPr lang="cs-CZ"/>
        </a:p>
      </dgm:t>
    </dgm:pt>
    <dgm:pt modelId="{F1F5D257-30C1-454E-BC20-0309C74E96A4}">
      <dgm:prSet/>
      <dgm:spPr/>
      <dgm:t>
        <a:bodyPr/>
        <a:lstStyle/>
        <a:p>
          <a:pPr rtl="0"/>
          <a:r>
            <a:rPr lang="cs-CZ" dirty="0" smtClean="0"/>
            <a:t>Klinické hodnocení léčiv</a:t>
          </a:r>
          <a:endParaRPr lang="cs-CZ" dirty="0"/>
        </a:p>
      </dgm:t>
    </dgm:pt>
    <dgm:pt modelId="{30662389-2B55-4E6D-AB37-A6EEDE40B267}" type="parTrans" cxnId="{4AC885CB-96B8-4635-A4FA-482B10A0C5D0}">
      <dgm:prSet/>
      <dgm:spPr/>
      <dgm:t>
        <a:bodyPr/>
        <a:lstStyle/>
        <a:p>
          <a:endParaRPr lang="cs-CZ"/>
        </a:p>
      </dgm:t>
    </dgm:pt>
    <dgm:pt modelId="{301C8944-AF5A-4978-97B1-08BB65F97D08}" type="sibTrans" cxnId="{4AC885CB-96B8-4635-A4FA-482B10A0C5D0}">
      <dgm:prSet/>
      <dgm:spPr/>
      <dgm:t>
        <a:bodyPr/>
        <a:lstStyle/>
        <a:p>
          <a:endParaRPr lang="cs-CZ"/>
        </a:p>
      </dgm:t>
    </dgm:pt>
    <dgm:pt modelId="{DC461CE0-2F17-4E5C-9867-87179CEE96FD}">
      <dgm:prSet/>
      <dgm:spPr/>
      <dgm:t>
        <a:bodyPr/>
        <a:lstStyle/>
        <a:p>
          <a:pPr rtl="0"/>
          <a:r>
            <a:rPr lang="cs-CZ" dirty="0" smtClean="0"/>
            <a:t>Registrace léčiv</a:t>
          </a:r>
          <a:endParaRPr lang="cs-CZ" dirty="0"/>
        </a:p>
      </dgm:t>
    </dgm:pt>
    <dgm:pt modelId="{A176BF26-3F68-4056-BF4A-2C4E52C5BF5B}" type="parTrans" cxnId="{9E3A6BB2-992B-4AD2-A24E-04C30744E18A}">
      <dgm:prSet/>
      <dgm:spPr/>
      <dgm:t>
        <a:bodyPr/>
        <a:lstStyle/>
        <a:p>
          <a:endParaRPr lang="cs-CZ"/>
        </a:p>
      </dgm:t>
    </dgm:pt>
    <dgm:pt modelId="{82C328CA-3359-46EA-830D-06396D76E656}" type="sibTrans" cxnId="{9E3A6BB2-992B-4AD2-A24E-04C30744E18A}">
      <dgm:prSet/>
      <dgm:spPr/>
      <dgm:t>
        <a:bodyPr/>
        <a:lstStyle/>
        <a:p>
          <a:endParaRPr lang="cs-CZ"/>
        </a:p>
      </dgm:t>
    </dgm:pt>
    <dgm:pt modelId="{111B84D4-983B-42D5-9E13-FD95FF0C3613}">
      <dgm:prSet/>
      <dgm:spPr/>
      <dgm:t>
        <a:bodyPr/>
        <a:lstStyle/>
        <a:p>
          <a:pPr rtl="0"/>
          <a:r>
            <a:rPr lang="cs-CZ" dirty="0" smtClean="0"/>
            <a:t>Dozor nad výrobou léčiv</a:t>
          </a:r>
          <a:endParaRPr lang="cs-CZ" dirty="0"/>
        </a:p>
      </dgm:t>
    </dgm:pt>
    <dgm:pt modelId="{3B85C10B-6A4D-48FF-8ED8-76D61C2A2416}" type="parTrans" cxnId="{4448B156-B5A5-41F0-BD9C-A76EE69CECE1}">
      <dgm:prSet/>
      <dgm:spPr/>
      <dgm:t>
        <a:bodyPr/>
        <a:lstStyle/>
        <a:p>
          <a:endParaRPr lang="cs-CZ"/>
        </a:p>
      </dgm:t>
    </dgm:pt>
    <dgm:pt modelId="{F99F33BC-260E-4F0A-BCFC-FB38CEC1C6A1}" type="sibTrans" cxnId="{4448B156-B5A5-41F0-BD9C-A76EE69CECE1}">
      <dgm:prSet/>
      <dgm:spPr/>
      <dgm:t>
        <a:bodyPr/>
        <a:lstStyle/>
        <a:p>
          <a:endParaRPr lang="cs-CZ"/>
        </a:p>
      </dgm:t>
    </dgm:pt>
    <dgm:pt modelId="{BFB46BC0-EF2A-4689-B13B-A0F725A0E5CC}">
      <dgm:prSet/>
      <dgm:spPr/>
      <dgm:t>
        <a:bodyPr/>
        <a:lstStyle/>
        <a:p>
          <a:pPr rtl="0"/>
          <a:r>
            <a:rPr lang="cs-CZ" dirty="0" smtClean="0"/>
            <a:t>Distribuce léčiv</a:t>
          </a:r>
          <a:endParaRPr lang="cs-CZ" dirty="0"/>
        </a:p>
      </dgm:t>
    </dgm:pt>
    <dgm:pt modelId="{BF54CD5A-4F7E-4BD0-A59C-EBE9308A2901}" type="parTrans" cxnId="{16157E51-5FED-4569-B944-C7722E084F8E}">
      <dgm:prSet/>
      <dgm:spPr/>
      <dgm:t>
        <a:bodyPr/>
        <a:lstStyle/>
        <a:p>
          <a:endParaRPr lang="cs-CZ"/>
        </a:p>
      </dgm:t>
    </dgm:pt>
    <dgm:pt modelId="{7ECD302D-6A47-427C-BEB0-4309F53348F8}" type="sibTrans" cxnId="{16157E51-5FED-4569-B944-C7722E084F8E}">
      <dgm:prSet/>
      <dgm:spPr/>
      <dgm:t>
        <a:bodyPr/>
        <a:lstStyle/>
        <a:p>
          <a:endParaRPr lang="cs-CZ"/>
        </a:p>
      </dgm:t>
    </dgm:pt>
    <dgm:pt modelId="{D9755802-815C-4107-9D32-F2FF3522FC59}">
      <dgm:prSet/>
      <dgm:spPr/>
      <dgm:t>
        <a:bodyPr/>
        <a:lstStyle/>
        <a:p>
          <a:pPr rtl="0"/>
          <a:r>
            <a:rPr lang="cs-CZ" dirty="0" smtClean="0"/>
            <a:t>Zdravotnické prostředky</a:t>
          </a:r>
          <a:endParaRPr lang="cs-CZ" dirty="0"/>
        </a:p>
      </dgm:t>
    </dgm:pt>
    <dgm:pt modelId="{81E45481-C60C-4740-ABB0-27BADAA4FB89}" type="parTrans" cxnId="{A959E0A6-1C54-411C-80C6-4B6386C53DF7}">
      <dgm:prSet/>
      <dgm:spPr/>
      <dgm:t>
        <a:bodyPr/>
        <a:lstStyle/>
        <a:p>
          <a:endParaRPr lang="cs-CZ"/>
        </a:p>
      </dgm:t>
    </dgm:pt>
    <dgm:pt modelId="{463FBB26-8D27-4355-958F-7DC8B710C6A4}" type="sibTrans" cxnId="{A959E0A6-1C54-411C-80C6-4B6386C53DF7}">
      <dgm:prSet/>
      <dgm:spPr/>
      <dgm:t>
        <a:bodyPr/>
        <a:lstStyle/>
        <a:p>
          <a:endParaRPr lang="cs-CZ"/>
        </a:p>
      </dgm:t>
    </dgm:pt>
    <dgm:pt modelId="{5BDA6432-4792-4E4B-803A-21CF97F55D80}">
      <dgm:prSet/>
      <dgm:spPr/>
      <dgm:t>
        <a:bodyPr/>
        <a:lstStyle/>
        <a:p>
          <a:pPr rtl="0"/>
          <a:r>
            <a:rPr lang="cs-CZ" dirty="0" smtClean="0"/>
            <a:t>Tkáně a buňky</a:t>
          </a:r>
          <a:endParaRPr lang="cs-CZ" dirty="0"/>
        </a:p>
      </dgm:t>
    </dgm:pt>
    <dgm:pt modelId="{F0445684-F41E-4627-9CCB-94ABB2EE4C92}" type="parTrans" cxnId="{11B68A44-17C9-40FA-9CA4-BD4C7E23D992}">
      <dgm:prSet/>
      <dgm:spPr/>
      <dgm:t>
        <a:bodyPr/>
        <a:lstStyle/>
        <a:p>
          <a:endParaRPr lang="cs-CZ"/>
        </a:p>
      </dgm:t>
    </dgm:pt>
    <dgm:pt modelId="{A817B878-ED97-427C-947F-4B546791BBCC}" type="sibTrans" cxnId="{11B68A44-17C9-40FA-9CA4-BD4C7E23D992}">
      <dgm:prSet/>
      <dgm:spPr/>
      <dgm:t>
        <a:bodyPr/>
        <a:lstStyle/>
        <a:p>
          <a:endParaRPr lang="cs-CZ"/>
        </a:p>
      </dgm:t>
    </dgm:pt>
    <dgm:pt modelId="{2E224940-BCEA-4A6A-BEF2-AFC0D96A3F93}" type="pres">
      <dgm:prSet presAssocID="{C403B8A8-C740-4E33-9D48-956099284CF6}" presName="linear" presStyleCnt="0">
        <dgm:presLayoutVars>
          <dgm:animLvl val="lvl"/>
          <dgm:resizeHandles val="exact"/>
        </dgm:presLayoutVars>
      </dgm:prSet>
      <dgm:spPr/>
      <dgm:t>
        <a:bodyPr/>
        <a:lstStyle/>
        <a:p>
          <a:endParaRPr lang="cs-CZ"/>
        </a:p>
      </dgm:t>
    </dgm:pt>
    <dgm:pt modelId="{42FA3CE0-70E1-4CB6-ADD4-95650EC1D884}" type="pres">
      <dgm:prSet presAssocID="{E01DB6A7-6B4A-435A-92C3-F41EBF67567C}" presName="parentText" presStyleLbl="node1" presStyleIdx="0" presStyleCnt="3">
        <dgm:presLayoutVars>
          <dgm:chMax val="0"/>
          <dgm:bulletEnabled val="1"/>
        </dgm:presLayoutVars>
      </dgm:prSet>
      <dgm:spPr/>
      <dgm:t>
        <a:bodyPr/>
        <a:lstStyle/>
        <a:p>
          <a:endParaRPr lang="cs-CZ"/>
        </a:p>
      </dgm:t>
    </dgm:pt>
    <dgm:pt modelId="{8A4EB22B-D6B8-47E3-A79E-2B3BFF825F78}" type="pres">
      <dgm:prSet presAssocID="{E01DB6A7-6B4A-435A-92C3-F41EBF67567C}" presName="childText" presStyleLbl="revTx" presStyleIdx="0" presStyleCnt="1">
        <dgm:presLayoutVars>
          <dgm:bulletEnabled val="1"/>
        </dgm:presLayoutVars>
      </dgm:prSet>
      <dgm:spPr/>
      <dgm:t>
        <a:bodyPr/>
        <a:lstStyle/>
        <a:p>
          <a:endParaRPr lang="cs-CZ"/>
        </a:p>
      </dgm:t>
    </dgm:pt>
    <dgm:pt modelId="{3E59AE3B-CEDB-4764-B8A5-0D8B18EE94B5}" type="pres">
      <dgm:prSet presAssocID="{D9755802-815C-4107-9D32-F2FF3522FC59}" presName="parentText" presStyleLbl="node1" presStyleIdx="1" presStyleCnt="3">
        <dgm:presLayoutVars>
          <dgm:chMax val="0"/>
          <dgm:bulletEnabled val="1"/>
        </dgm:presLayoutVars>
      </dgm:prSet>
      <dgm:spPr/>
      <dgm:t>
        <a:bodyPr/>
        <a:lstStyle/>
        <a:p>
          <a:endParaRPr lang="cs-CZ"/>
        </a:p>
      </dgm:t>
    </dgm:pt>
    <dgm:pt modelId="{79A27A12-7004-4272-80B7-7573E94A4137}" type="pres">
      <dgm:prSet presAssocID="{463FBB26-8D27-4355-958F-7DC8B710C6A4}" presName="spacer" presStyleCnt="0"/>
      <dgm:spPr/>
    </dgm:pt>
    <dgm:pt modelId="{B883B6D9-2A8D-481B-9909-C2D17D0A8B8E}" type="pres">
      <dgm:prSet presAssocID="{5BDA6432-4792-4E4B-803A-21CF97F55D80}" presName="parentText" presStyleLbl="node1" presStyleIdx="2" presStyleCnt="3">
        <dgm:presLayoutVars>
          <dgm:chMax val="0"/>
          <dgm:bulletEnabled val="1"/>
        </dgm:presLayoutVars>
      </dgm:prSet>
      <dgm:spPr/>
      <dgm:t>
        <a:bodyPr/>
        <a:lstStyle/>
        <a:p>
          <a:endParaRPr lang="cs-CZ"/>
        </a:p>
      </dgm:t>
    </dgm:pt>
  </dgm:ptLst>
  <dgm:cxnLst>
    <dgm:cxn modelId="{9E3A6BB2-992B-4AD2-A24E-04C30744E18A}" srcId="{E01DB6A7-6B4A-435A-92C3-F41EBF67567C}" destId="{DC461CE0-2F17-4E5C-9867-87179CEE96FD}" srcOrd="1" destOrd="0" parTransId="{A176BF26-3F68-4056-BF4A-2C4E52C5BF5B}" sibTransId="{82C328CA-3359-46EA-830D-06396D76E656}"/>
    <dgm:cxn modelId="{1D82DB73-769C-4AD9-8C46-2E8603A4F59A}" type="presOf" srcId="{F1F5D257-30C1-454E-BC20-0309C74E96A4}" destId="{8A4EB22B-D6B8-47E3-A79E-2B3BFF825F78}" srcOrd="0" destOrd="0" presId="urn:microsoft.com/office/officeart/2005/8/layout/vList2"/>
    <dgm:cxn modelId="{0C9578B5-42D3-49F8-BFF5-C717D5FC1D39}" type="presOf" srcId="{BFB46BC0-EF2A-4689-B13B-A0F725A0E5CC}" destId="{8A4EB22B-D6B8-47E3-A79E-2B3BFF825F78}" srcOrd="0" destOrd="3" presId="urn:microsoft.com/office/officeart/2005/8/layout/vList2"/>
    <dgm:cxn modelId="{ECD14783-0476-4580-B7AB-0E6DF3B961AB}" type="presOf" srcId="{C403B8A8-C740-4E33-9D48-956099284CF6}" destId="{2E224940-BCEA-4A6A-BEF2-AFC0D96A3F93}" srcOrd="0" destOrd="0" presId="urn:microsoft.com/office/officeart/2005/8/layout/vList2"/>
    <dgm:cxn modelId="{A959E0A6-1C54-411C-80C6-4B6386C53DF7}" srcId="{C403B8A8-C740-4E33-9D48-956099284CF6}" destId="{D9755802-815C-4107-9D32-F2FF3522FC59}" srcOrd="1" destOrd="0" parTransId="{81E45481-C60C-4740-ABB0-27BADAA4FB89}" sibTransId="{463FBB26-8D27-4355-958F-7DC8B710C6A4}"/>
    <dgm:cxn modelId="{CBE9FF8C-7647-4AEE-BE2A-A612156F091C}" type="presOf" srcId="{DC461CE0-2F17-4E5C-9867-87179CEE96FD}" destId="{8A4EB22B-D6B8-47E3-A79E-2B3BFF825F78}" srcOrd="0" destOrd="1" presId="urn:microsoft.com/office/officeart/2005/8/layout/vList2"/>
    <dgm:cxn modelId="{713C56F9-A7C5-4725-A529-072DBC390649}" type="presOf" srcId="{5BDA6432-4792-4E4B-803A-21CF97F55D80}" destId="{B883B6D9-2A8D-481B-9909-C2D17D0A8B8E}" srcOrd="0" destOrd="0" presId="urn:microsoft.com/office/officeart/2005/8/layout/vList2"/>
    <dgm:cxn modelId="{4AC885CB-96B8-4635-A4FA-482B10A0C5D0}" srcId="{E01DB6A7-6B4A-435A-92C3-F41EBF67567C}" destId="{F1F5D257-30C1-454E-BC20-0309C74E96A4}" srcOrd="0" destOrd="0" parTransId="{30662389-2B55-4E6D-AB37-A6EEDE40B267}" sibTransId="{301C8944-AF5A-4978-97B1-08BB65F97D08}"/>
    <dgm:cxn modelId="{14B3772B-B9F5-47D0-95FB-8479C0A5684C}" type="presOf" srcId="{111B84D4-983B-42D5-9E13-FD95FF0C3613}" destId="{8A4EB22B-D6B8-47E3-A79E-2B3BFF825F78}" srcOrd="0" destOrd="2" presId="urn:microsoft.com/office/officeart/2005/8/layout/vList2"/>
    <dgm:cxn modelId="{9353D0F6-4B5D-4029-90E4-5DC05A954A72}" type="presOf" srcId="{E01DB6A7-6B4A-435A-92C3-F41EBF67567C}" destId="{42FA3CE0-70E1-4CB6-ADD4-95650EC1D884}" srcOrd="0" destOrd="0" presId="urn:microsoft.com/office/officeart/2005/8/layout/vList2"/>
    <dgm:cxn modelId="{29EF8330-6291-468C-9DCF-92755ADAEE5D}" srcId="{C403B8A8-C740-4E33-9D48-956099284CF6}" destId="{E01DB6A7-6B4A-435A-92C3-F41EBF67567C}" srcOrd="0" destOrd="0" parTransId="{E030A3FB-60A2-4722-BA53-6B9E7030831D}" sibTransId="{2AC780E0-C001-4A61-B5F6-00FCEEAEDD51}"/>
    <dgm:cxn modelId="{4448B156-B5A5-41F0-BD9C-A76EE69CECE1}" srcId="{E01DB6A7-6B4A-435A-92C3-F41EBF67567C}" destId="{111B84D4-983B-42D5-9E13-FD95FF0C3613}" srcOrd="2" destOrd="0" parTransId="{3B85C10B-6A4D-48FF-8ED8-76D61C2A2416}" sibTransId="{F99F33BC-260E-4F0A-BCFC-FB38CEC1C6A1}"/>
    <dgm:cxn modelId="{AFEAD211-EA5D-48CD-BAD2-A9B373AE6FEC}" type="presOf" srcId="{D9755802-815C-4107-9D32-F2FF3522FC59}" destId="{3E59AE3B-CEDB-4764-B8A5-0D8B18EE94B5}" srcOrd="0" destOrd="0" presId="urn:microsoft.com/office/officeart/2005/8/layout/vList2"/>
    <dgm:cxn modelId="{16157E51-5FED-4569-B944-C7722E084F8E}" srcId="{E01DB6A7-6B4A-435A-92C3-F41EBF67567C}" destId="{BFB46BC0-EF2A-4689-B13B-A0F725A0E5CC}" srcOrd="3" destOrd="0" parTransId="{BF54CD5A-4F7E-4BD0-A59C-EBE9308A2901}" sibTransId="{7ECD302D-6A47-427C-BEB0-4309F53348F8}"/>
    <dgm:cxn modelId="{11B68A44-17C9-40FA-9CA4-BD4C7E23D992}" srcId="{C403B8A8-C740-4E33-9D48-956099284CF6}" destId="{5BDA6432-4792-4E4B-803A-21CF97F55D80}" srcOrd="2" destOrd="0" parTransId="{F0445684-F41E-4627-9CCB-94ABB2EE4C92}" sibTransId="{A817B878-ED97-427C-947F-4B546791BBCC}"/>
    <dgm:cxn modelId="{0697551C-A126-49C0-A87C-25A1A1663D93}" type="presParOf" srcId="{2E224940-BCEA-4A6A-BEF2-AFC0D96A3F93}" destId="{42FA3CE0-70E1-4CB6-ADD4-95650EC1D884}" srcOrd="0" destOrd="0" presId="urn:microsoft.com/office/officeart/2005/8/layout/vList2"/>
    <dgm:cxn modelId="{35B49998-C0D0-4BA1-A07C-001728858D7B}" type="presParOf" srcId="{2E224940-BCEA-4A6A-BEF2-AFC0D96A3F93}" destId="{8A4EB22B-D6B8-47E3-A79E-2B3BFF825F78}" srcOrd="1" destOrd="0" presId="urn:microsoft.com/office/officeart/2005/8/layout/vList2"/>
    <dgm:cxn modelId="{57C2D8D3-4D4C-4B34-9C8B-F5F5C0EDE0D9}" type="presParOf" srcId="{2E224940-BCEA-4A6A-BEF2-AFC0D96A3F93}" destId="{3E59AE3B-CEDB-4764-B8A5-0D8B18EE94B5}" srcOrd="2" destOrd="0" presId="urn:microsoft.com/office/officeart/2005/8/layout/vList2"/>
    <dgm:cxn modelId="{CB3C29FE-0B92-4EF2-9CC4-0F1953F1A1F7}" type="presParOf" srcId="{2E224940-BCEA-4A6A-BEF2-AFC0D96A3F93}" destId="{79A27A12-7004-4272-80B7-7573E94A4137}" srcOrd="3" destOrd="0" presId="urn:microsoft.com/office/officeart/2005/8/layout/vList2"/>
    <dgm:cxn modelId="{C9A067B0-D35B-4F81-B777-92870806176A}" type="presParOf" srcId="{2E224940-BCEA-4A6A-BEF2-AFC0D96A3F93}" destId="{B883B6D9-2A8D-481B-9909-C2D17D0A8B8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15BA4EB-0B22-44AA-B462-D424B0CB275C}"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cs-CZ"/>
        </a:p>
      </dgm:t>
    </dgm:pt>
    <dgm:pt modelId="{64A86298-ED9F-4947-B162-693FFF6DD335}">
      <dgm:prSet/>
      <dgm:spPr/>
      <dgm:t>
        <a:bodyPr/>
        <a:lstStyle/>
        <a:p>
          <a:pPr rtl="0"/>
          <a:r>
            <a:rPr lang="cs-CZ" b="1" smtClean="0"/>
            <a:t>NÁRODNÍ ZDRAVOTNICKÝ INFORMAČNÍ SYSTÉM</a:t>
          </a:r>
          <a:endParaRPr lang="cs-CZ"/>
        </a:p>
      </dgm:t>
    </dgm:pt>
    <dgm:pt modelId="{4CB5CC89-35EB-4261-863E-FF34715CDF15}" type="parTrans" cxnId="{307E2F46-7E32-42C2-95C6-EAECFC52AC5C}">
      <dgm:prSet/>
      <dgm:spPr/>
      <dgm:t>
        <a:bodyPr/>
        <a:lstStyle/>
        <a:p>
          <a:endParaRPr lang="cs-CZ"/>
        </a:p>
      </dgm:t>
    </dgm:pt>
    <dgm:pt modelId="{CE1620F0-EA95-4692-876E-B03CBE4FC1E4}" type="sibTrans" cxnId="{307E2F46-7E32-42C2-95C6-EAECFC52AC5C}">
      <dgm:prSet/>
      <dgm:spPr/>
      <dgm:t>
        <a:bodyPr/>
        <a:lstStyle/>
        <a:p>
          <a:endParaRPr lang="cs-CZ"/>
        </a:p>
      </dgm:t>
    </dgm:pt>
    <dgm:pt modelId="{A78DA022-D975-49B5-BDB7-3FDAE5D4A076}">
      <dgm:prSet/>
      <dgm:spPr/>
      <dgm:t>
        <a:bodyPr/>
        <a:lstStyle/>
        <a:p>
          <a:pPr rtl="0"/>
          <a:r>
            <a:rPr lang="cs-CZ" b="1" smtClean="0"/>
            <a:t>Národní zdravotní registry,</a:t>
          </a:r>
          <a:endParaRPr lang="cs-CZ"/>
        </a:p>
      </dgm:t>
    </dgm:pt>
    <dgm:pt modelId="{95A0C6B1-6CCB-4F82-88C6-77FC6184E12C}" type="parTrans" cxnId="{115DDF49-3F7E-4386-A4D6-DBDA552DDC10}">
      <dgm:prSet/>
      <dgm:spPr/>
      <dgm:t>
        <a:bodyPr/>
        <a:lstStyle/>
        <a:p>
          <a:endParaRPr lang="cs-CZ"/>
        </a:p>
      </dgm:t>
    </dgm:pt>
    <dgm:pt modelId="{B00B44DF-B7AC-486C-8C3D-BB3F76DC03A3}" type="sibTrans" cxnId="{115DDF49-3F7E-4386-A4D6-DBDA552DDC10}">
      <dgm:prSet/>
      <dgm:spPr/>
      <dgm:t>
        <a:bodyPr/>
        <a:lstStyle/>
        <a:p>
          <a:endParaRPr lang="cs-CZ"/>
        </a:p>
      </dgm:t>
    </dgm:pt>
    <dgm:pt modelId="{741A1FDE-A3BB-4A46-9292-E5CB0FDD2541}">
      <dgm:prSet/>
      <dgm:spPr/>
      <dgm:t>
        <a:bodyPr/>
        <a:lstStyle/>
        <a:p>
          <a:pPr rtl="0"/>
          <a:r>
            <a:rPr lang="cs-CZ" b="1" smtClean="0"/>
            <a:t>Národní registr poskytovatelů  </a:t>
          </a:r>
          <a:endParaRPr lang="cs-CZ"/>
        </a:p>
      </dgm:t>
    </dgm:pt>
    <dgm:pt modelId="{9E37FA36-F355-41E3-9BE0-FA67714603DD}" type="parTrans" cxnId="{6161E861-5F18-4B50-9B9B-7A2D88F2D4F6}">
      <dgm:prSet/>
      <dgm:spPr/>
      <dgm:t>
        <a:bodyPr/>
        <a:lstStyle/>
        <a:p>
          <a:endParaRPr lang="cs-CZ"/>
        </a:p>
      </dgm:t>
    </dgm:pt>
    <dgm:pt modelId="{3756CA69-1045-4CC9-A5DA-F244E192A827}" type="sibTrans" cxnId="{6161E861-5F18-4B50-9B9B-7A2D88F2D4F6}">
      <dgm:prSet/>
      <dgm:spPr/>
      <dgm:t>
        <a:bodyPr/>
        <a:lstStyle/>
        <a:p>
          <a:endParaRPr lang="cs-CZ"/>
        </a:p>
      </dgm:t>
    </dgm:pt>
    <dgm:pt modelId="{8030E787-D2EC-4737-B499-5A0216971F84}">
      <dgm:prSet/>
      <dgm:spPr/>
      <dgm:t>
        <a:bodyPr/>
        <a:lstStyle/>
        <a:p>
          <a:pPr rtl="0"/>
          <a:r>
            <a:rPr lang="cs-CZ" b="1" smtClean="0"/>
            <a:t>Národní registr zdravotnických pracovníků</a:t>
          </a:r>
          <a:endParaRPr lang="cs-CZ"/>
        </a:p>
      </dgm:t>
    </dgm:pt>
    <dgm:pt modelId="{E6586DC0-6DEA-43C2-82D0-C53444850CF3}" type="parTrans" cxnId="{82351AF5-8D50-4AEC-89F4-8501102B537C}">
      <dgm:prSet/>
      <dgm:spPr/>
      <dgm:t>
        <a:bodyPr/>
        <a:lstStyle/>
        <a:p>
          <a:endParaRPr lang="cs-CZ"/>
        </a:p>
      </dgm:t>
    </dgm:pt>
    <dgm:pt modelId="{6431BA90-68FC-4190-801B-9BBB107C5BEF}" type="sibTrans" cxnId="{82351AF5-8D50-4AEC-89F4-8501102B537C}">
      <dgm:prSet/>
      <dgm:spPr/>
      <dgm:t>
        <a:bodyPr/>
        <a:lstStyle/>
        <a:p>
          <a:endParaRPr lang="cs-CZ"/>
        </a:p>
      </dgm:t>
    </dgm:pt>
    <dgm:pt modelId="{1748B5C5-3493-4128-B955-0A528856E091}" type="pres">
      <dgm:prSet presAssocID="{715BA4EB-0B22-44AA-B462-D424B0CB275C}" presName="hierChild1" presStyleCnt="0">
        <dgm:presLayoutVars>
          <dgm:orgChart val="1"/>
          <dgm:chPref val="1"/>
          <dgm:dir/>
          <dgm:animOne val="branch"/>
          <dgm:animLvl val="lvl"/>
          <dgm:resizeHandles/>
        </dgm:presLayoutVars>
      </dgm:prSet>
      <dgm:spPr/>
      <dgm:t>
        <a:bodyPr/>
        <a:lstStyle/>
        <a:p>
          <a:endParaRPr lang="cs-CZ"/>
        </a:p>
      </dgm:t>
    </dgm:pt>
    <dgm:pt modelId="{64012AC4-43BF-4D27-9392-C055F319F409}" type="pres">
      <dgm:prSet presAssocID="{64A86298-ED9F-4947-B162-693FFF6DD335}" presName="hierRoot1" presStyleCnt="0">
        <dgm:presLayoutVars>
          <dgm:hierBranch val="init"/>
        </dgm:presLayoutVars>
      </dgm:prSet>
      <dgm:spPr/>
    </dgm:pt>
    <dgm:pt modelId="{276C9120-2080-4D85-8139-6FD78D951F30}" type="pres">
      <dgm:prSet presAssocID="{64A86298-ED9F-4947-B162-693FFF6DD335}" presName="rootComposite1" presStyleCnt="0"/>
      <dgm:spPr/>
    </dgm:pt>
    <dgm:pt modelId="{5239566B-515E-4C3F-9B51-3ABA788D35B3}" type="pres">
      <dgm:prSet presAssocID="{64A86298-ED9F-4947-B162-693FFF6DD335}" presName="rootText1" presStyleLbl="node0" presStyleIdx="0" presStyleCnt="1">
        <dgm:presLayoutVars>
          <dgm:chPref val="3"/>
        </dgm:presLayoutVars>
      </dgm:prSet>
      <dgm:spPr/>
      <dgm:t>
        <a:bodyPr/>
        <a:lstStyle/>
        <a:p>
          <a:endParaRPr lang="cs-CZ"/>
        </a:p>
      </dgm:t>
    </dgm:pt>
    <dgm:pt modelId="{B1CE6BF9-5C8B-4C50-B9DC-6535DDDB1B87}" type="pres">
      <dgm:prSet presAssocID="{64A86298-ED9F-4947-B162-693FFF6DD335}" presName="rootConnector1" presStyleLbl="node1" presStyleIdx="0" presStyleCnt="0"/>
      <dgm:spPr/>
      <dgm:t>
        <a:bodyPr/>
        <a:lstStyle/>
        <a:p>
          <a:endParaRPr lang="cs-CZ"/>
        </a:p>
      </dgm:t>
    </dgm:pt>
    <dgm:pt modelId="{D1CFFF4C-049A-4DAC-A0B0-179D5087C570}" type="pres">
      <dgm:prSet presAssocID="{64A86298-ED9F-4947-B162-693FFF6DD335}" presName="hierChild2" presStyleCnt="0"/>
      <dgm:spPr/>
    </dgm:pt>
    <dgm:pt modelId="{CF98B4AD-BF81-4261-A314-FFE39953D587}" type="pres">
      <dgm:prSet presAssocID="{95A0C6B1-6CCB-4F82-88C6-77FC6184E12C}" presName="Name37" presStyleLbl="parChTrans1D2" presStyleIdx="0" presStyleCnt="3"/>
      <dgm:spPr/>
      <dgm:t>
        <a:bodyPr/>
        <a:lstStyle/>
        <a:p>
          <a:endParaRPr lang="cs-CZ"/>
        </a:p>
      </dgm:t>
    </dgm:pt>
    <dgm:pt modelId="{75AD58F6-724E-453F-8B4A-792C0A69D756}" type="pres">
      <dgm:prSet presAssocID="{A78DA022-D975-49B5-BDB7-3FDAE5D4A076}" presName="hierRoot2" presStyleCnt="0">
        <dgm:presLayoutVars>
          <dgm:hierBranch val="init"/>
        </dgm:presLayoutVars>
      </dgm:prSet>
      <dgm:spPr/>
    </dgm:pt>
    <dgm:pt modelId="{ADFEE7C6-DF92-4526-8A1E-3AE76F7DECFD}" type="pres">
      <dgm:prSet presAssocID="{A78DA022-D975-49B5-BDB7-3FDAE5D4A076}" presName="rootComposite" presStyleCnt="0"/>
      <dgm:spPr/>
    </dgm:pt>
    <dgm:pt modelId="{4DF8BD5E-A347-49B0-9F22-C29C55315FD8}" type="pres">
      <dgm:prSet presAssocID="{A78DA022-D975-49B5-BDB7-3FDAE5D4A076}" presName="rootText" presStyleLbl="node2" presStyleIdx="0" presStyleCnt="3">
        <dgm:presLayoutVars>
          <dgm:chPref val="3"/>
        </dgm:presLayoutVars>
      </dgm:prSet>
      <dgm:spPr/>
      <dgm:t>
        <a:bodyPr/>
        <a:lstStyle/>
        <a:p>
          <a:endParaRPr lang="cs-CZ"/>
        </a:p>
      </dgm:t>
    </dgm:pt>
    <dgm:pt modelId="{7F9C48EC-4296-4033-8E73-5AFBB839D007}" type="pres">
      <dgm:prSet presAssocID="{A78DA022-D975-49B5-BDB7-3FDAE5D4A076}" presName="rootConnector" presStyleLbl="node2" presStyleIdx="0" presStyleCnt="3"/>
      <dgm:spPr/>
      <dgm:t>
        <a:bodyPr/>
        <a:lstStyle/>
        <a:p>
          <a:endParaRPr lang="cs-CZ"/>
        </a:p>
      </dgm:t>
    </dgm:pt>
    <dgm:pt modelId="{1FB79146-153F-4BAE-B991-17E13718DBCF}" type="pres">
      <dgm:prSet presAssocID="{A78DA022-D975-49B5-BDB7-3FDAE5D4A076}" presName="hierChild4" presStyleCnt="0"/>
      <dgm:spPr/>
    </dgm:pt>
    <dgm:pt modelId="{65C1D235-5EFD-4538-A383-27E891C1EBFC}" type="pres">
      <dgm:prSet presAssocID="{A78DA022-D975-49B5-BDB7-3FDAE5D4A076}" presName="hierChild5" presStyleCnt="0"/>
      <dgm:spPr/>
    </dgm:pt>
    <dgm:pt modelId="{72F1BF41-2D32-44DE-8BA5-CDC4C011FBC0}" type="pres">
      <dgm:prSet presAssocID="{9E37FA36-F355-41E3-9BE0-FA67714603DD}" presName="Name37" presStyleLbl="parChTrans1D2" presStyleIdx="1" presStyleCnt="3"/>
      <dgm:spPr/>
      <dgm:t>
        <a:bodyPr/>
        <a:lstStyle/>
        <a:p>
          <a:endParaRPr lang="cs-CZ"/>
        </a:p>
      </dgm:t>
    </dgm:pt>
    <dgm:pt modelId="{08082ACF-DB66-47DE-AED8-B392FFD0C31B}" type="pres">
      <dgm:prSet presAssocID="{741A1FDE-A3BB-4A46-9292-E5CB0FDD2541}" presName="hierRoot2" presStyleCnt="0">
        <dgm:presLayoutVars>
          <dgm:hierBranch val="init"/>
        </dgm:presLayoutVars>
      </dgm:prSet>
      <dgm:spPr/>
    </dgm:pt>
    <dgm:pt modelId="{A35D70BD-3D50-4948-ADE5-E3B0F3BF5884}" type="pres">
      <dgm:prSet presAssocID="{741A1FDE-A3BB-4A46-9292-E5CB0FDD2541}" presName="rootComposite" presStyleCnt="0"/>
      <dgm:spPr/>
    </dgm:pt>
    <dgm:pt modelId="{FB963848-B7C8-484D-831D-E7A099698E1E}" type="pres">
      <dgm:prSet presAssocID="{741A1FDE-A3BB-4A46-9292-E5CB0FDD2541}" presName="rootText" presStyleLbl="node2" presStyleIdx="1" presStyleCnt="3">
        <dgm:presLayoutVars>
          <dgm:chPref val="3"/>
        </dgm:presLayoutVars>
      </dgm:prSet>
      <dgm:spPr/>
      <dgm:t>
        <a:bodyPr/>
        <a:lstStyle/>
        <a:p>
          <a:endParaRPr lang="cs-CZ"/>
        </a:p>
      </dgm:t>
    </dgm:pt>
    <dgm:pt modelId="{DF308976-4590-402B-A2A6-94FF993D7144}" type="pres">
      <dgm:prSet presAssocID="{741A1FDE-A3BB-4A46-9292-E5CB0FDD2541}" presName="rootConnector" presStyleLbl="node2" presStyleIdx="1" presStyleCnt="3"/>
      <dgm:spPr/>
      <dgm:t>
        <a:bodyPr/>
        <a:lstStyle/>
        <a:p>
          <a:endParaRPr lang="cs-CZ"/>
        </a:p>
      </dgm:t>
    </dgm:pt>
    <dgm:pt modelId="{ACA7A77D-5EA0-45F9-924D-3EEFD2691AC2}" type="pres">
      <dgm:prSet presAssocID="{741A1FDE-A3BB-4A46-9292-E5CB0FDD2541}" presName="hierChild4" presStyleCnt="0"/>
      <dgm:spPr/>
    </dgm:pt>
    <dgm:pt modelId="{90928440-62ED-4F86-B226-E929EA54A0D2}" type="pres">
      <dgm:prSet presAssocID="{741A1FDE-A3BB-4A46-9292-E5CB0FDD2541}" presName="hierChild5" presStyleCnt="0"/>
      <dgm:spPr/>
    </dgm:pt>
    <dgm:pt modelId="{68945653-6524-4EC2-8DE6-EF28BACD64A4}" type="pres">
      <dgm:prSet presAssocID="{E6586DC0-6DEA-43C2-82D0-C53444850CF3}" presName="Name37" presStyleLbl="parChTrans1D2" presStyleIdx="2" presStyleCnt="3"/>
      <dgm:spPr/>
      <dgm:t>
        <a:bodyPr/>
        <a:lstStyle/>
        <a:p>
          <a:endParaRPr lang="cs-CZ"/>
        </a:p>
      </dgm:t>
    </dgm:pt>
    <dgm:pt modelId="{553F2689-618A-4629-AACE-954EA204C945}" type="pres">
      <dgm:prSet presAssocID="{8030E787-D2EC-4737-B499-5A0216971F84}" presName="hierRoot2" presStyleCnt="0">
        <dgm:presLayoutVars>
          <dgm:hierBranch val="init"/>
        </dgm:presLayoutVars>
      </dgm:prSet>
      <dgm:spPr/>
    </dgm:pt>
    <dgm:pt modelId="{CC6DF666-7B3D-45CD-B945-B61017F5A003}" type="pres">
      <dgm:prSet presAssocID="{8030E787-D2EC-4737-B499-5A0216971F84}" presName="rootComposite" presStyleCnt="0"/>
      <dgm:spPr/>
    </dgm:pt>
    <dgm:pt modelId="{180B829B-FBAD-49EC-A72C-0CAA73CA9C55}" type="pres">
      <dgm:prSet presAssocID="{8030E787-D2EC-4737-B499-5A0216971F84}" presName="rootText" presStyleLbl="node2" presStyleIdx="2" presStyleCnt="3">
        <dgm:presLayoutVars>
          <dgm:chPref val="3"/>
        </dgm:presLayoutVars>
      </dgm:prSet>
      <dgm:spPr/>
      <dgm:t>
        <a:bodyPr/>
        <a:lstStyle/>
        <a:p>
          <a:endParaRPr lang="cs-CZ"/>
        </a:p>
      </dgm:t>
    </dgm:pt>
    <dgm:pt modelId="{3E599B24-47B0-450F-9CAE-622AA0C5A989}" type="pres">
      <dgm:prSet presAssocID="{8030E787-D2EC-4737-B499-5A0216971F84}" presName="rootConnector" presStyleLbl="node2" presStyleIdx="2" presStyleCnt="3"/>
      <dgm:spPr/>
      <dgm:t>
        <a:bodyPr/>
        <a:lstStyle/>
        <a:p>
          <a:endParaRPr lang="cs-CZ"/>
        </a:p>
      </dgm:t>
    </dgm:pt>
    <dgm:pt modelId="{A1931BE6-00F0-476F-B2F7-C1053D22A300}" type="pres">
      <dgm:prSet presAssocID="{8030E787-D2EC-4737-B499-5A0216971F84}" presName="hierChild4" presStyleCnt="0"/>
      <dgm:spPr/>
    </dgm:pt>
    <dgm:pt modelId="{DC4DE185-17A4-4E2D-9C9D-B5F1F3DF3E30}" type="pres">
      <dgm:prSet presAssocID="{8030E787-D2EC-4737-B499-5A0216971F84}" presName="hierChild5" presStyleCnt="0"/>
      <dgm:spPr/>
    </dgm:pt>
    <dgm:pt modelId="{6D76178D-8871-4C82-AEFE-CD25AEDB4C06}" type="pres">
      <dgm:prSet presAssocID="{64A86298-ED9F-4947-B162-693FFF6DD335}" presName="hierChild3" presStyleCnt="0"/>
      <dgm:spPr/>
    </dgm:pt>
  </dgm:ptLst>
  <dgm:cxnLst>
    <dgm:cxn modelId="{6161E861-5F18-4B50-9B9B-7A2D88F2D4F6}" srcId="{64A86298-ED9F-4947-B162-693FFF6DD335}" destId="{741A1FDE-A3BB-4A46-9292-E5CB0FDD2541}" srcOrd="1" destOrd="0" parTransId="{9E37FA36-F355-41E3-9BE0-FA67714603DD}" sibTransId="{3756CA69-1045-4CC9-A5DA-F244E192A827}"/>
    <dgm:cxn modelId="{2A34E591-CEBF-4CAC-BC45-A645111F8471}" type="presOf" srcId="{A78DA022-D975-49B5-BDB7-3FDAE5D4A076}" destId="{4DF8BD5E-A347-49B0-9F22-C29C55315FD8}" srcOrd="0" destOrd="0" presId="urn:microsoft.com/office/officeart/2005/8/layout/orgChart1"/>
    <dgm:cxn modelId="{D9169C7C-8EB3-4A5A-B435-5C04F0520701}" type="presOf" srcId="{E6586DC0-6DEA-43C2-82D0-C53444850CF3}" destId="{68945653-6524-4EC2-8DE6-EF28BACD64A4}" srcOrd="0" destOrd="0" presId="urn:microsoft.com/office/officeart/2005/8/layout/orgChart1"/>
    <dgm:cxn modelId="{1D61B17E-0D0C-453B-BA85-7AADC3AADF89}" type="presOf" srcId="{8030E787-D2EC-4737-B499-5A0216971F84}" destId="{3E599B24-47B0-450F-9CAE-622AA0C5A989}" srcOrd="1" destOrd="0" presId="urn:microsoft.com/office/officeart/2005/8/layout/orgChart1"/>
    <dgm:cxn modelId="{C1F31ADE-008D-4262-9C6C-4198351E683A}" type="presOf" srcId="{64A86298-ED9F-4947-B162-693FFF6DD335}" destId="{B1CE6BF9-5C8B-4C50-B9DC-6535DDDB1B87}" srcOrd="1" destOrd="0" presId="urn:microsoft.com/office/officeart/2005/8/layout/orgChart1"/>
    <dgm:cxn modelId="{2D3120D8-DF80-4F52-AA78-5E92208A711E}" type="presOf" srcId="{A78DA022-D975-49B5-BDB7-3FDAE5D4A076}" destId="{7F9C48EC-4296-4033-8E73-5AFBB839D007}" srcOrd="1" destOrd="0" presId="urn:microsoft.com/office/officeart/2005/8/layout/orgChart1"/>
    <dgm:cxn modelId="{BBFFDC1C-6C99-4E81-BC81-9E8E7B7B6EF5}" type="presOf" srcId="{8030E787-D2EC-4737-B499-5A0216971F84}" destId="{180B829B-FBAD-49EC-A72C-0CAA73CA9C55}" srcOrd="0" destOrd="0" presId="urn:microsoft.com/office/officeart/2005/8/layout/orgChart1"/>
    <dgm:cxn modelId="{D3DBADC2-1EEA-4D30-960D-A4F96CC3DDCB}" type="presOf" srcId="{64A86298-ED9F-4947-B162-693FFF6DD335}" destId="{5239566B-515E-4C3F-9B51-3ABA788D35B3}" srcOrd="0" destOrd="0" presId="urn:microsoft.com/office/officeart/2005/8/layout/orgChart1"/>
    <dgm:cxn modelId="{9B1FA668-C029-4BF1-A806-0C43B9743254}" type="presOf" srcId="{9E37FA36-F355-41E3-9BE0-FA67714603DD}" destId="{72F1BF41-2D32-44DE-8BA5-CDC4C011FBC0}" srcOrd="0" destOrd="0" presId="urn:microsoft.com/office/officeart/2005/8/layout/orgChart1"/>
    <dgm:cxn modelId="{307E2F46-7E32-42C2-95C6-EAECFC52AC5C}" srcId="{715BA4EB-0B22-44AA-B462-D424B0CB275C}" destId="{64A86298-ED9F-4947-B162-693FFF6DD335}" srcOrd="0" destOrd="0" parTransId="{4CB5CC89-35EB-4261-863E-FF34715CDF15}" sibTransId="{CE1620F0-EA95-4692-876E-B03CBE4FC1E4}"/>
    <dgm:cxn modelId="{82351AF5-8D50-4AEC-89F4-8501102B537C}" srcId="{64A86298-ED9F-4947-B162-693FFF6DD335}" destId="{8030E787-D2EC-4737-B499-5A0216971F84}" srcOrd="2" destOrd="0" parTransId="{E6586DC0-6DEA-43C2-82D0-C53444850CF3}" sibTransId="{6431BA90-68FC-4190-801B-9BBB107C5BEF}"/>
    <dgm:cxn modelId="{115DDF49-3F7E-4386-A4D6-DBDA552DDC10}" srcId="{64A86298-ED9F-4947-B162-693FFF6DD335}" destId="{A78DA022-D975-49B5-BDB7-3FDAE5D4A076}" srcOrd="0" destOrd="0" parTransId="{95A0C6B1-6CCB-4F82-88C6-77FC6184E12C}" sibTransId="{B00B44DF-B7AC-486C-8C3D-BB3F76DC03A3}"/>
    <dgm:cxn modelId="{EB8F7844-A888-474C-8B7E-97A23361A5B7}" type="presOf" srcId="{741A1FDE-A3BB-4A46-9292-E5CB0FDD2541}" destId="{FB963848-B7C8-484D-831D-E7A099698E1E}" srcOrd="0" destOrd="0" presId="urn:microsoft.com/office/officeart/2005/8/layout/orgChart1"/>
    <dgm:cxn modelId="{8353C79D-FF0C-4126-8EC5-E7300F8AB280}" type="presOf" srcId="{715BA4EB-0B22-44AA-B462-D424B0CB275C}" destId="{1748B5C5-3493-4128-B955-0A528856E091}" srcOrd="0" destOrd="0" presId="urn:microsoft.com/office/officeart/2005/8/layout/orgChart1"/>
    <dgm:cxn modelId="{DA55403D-D0BF-478A-8915-1A5B8E4853F1}" type="presOf" srcId="{741A1FDE-A3BB-4A46-9292-E5CB0FDD2541}" destId="{DF308976-4590-402B-A2A6-94FF993D7144}" srcOrd="1" destOrd="0" presId="urn:microsoft.com/office/officeart/2005/8/layout/orgChart1"/>
    <dgm:cxn modelId="{63545E04-2149-41D3-9952-47E9571484AD}" type="presOf" srcId="{95A0C6B1-6CCB-4F82-88C6-77FC6184E12C}" destId="{CF98B4AD-BF81-4261-A314-FFE39953D587}" srcOrd="0" destOrd="0" presId="urn:microsoft.com/office/officeart/2005/8/layout/orgChart1"/>
    <dgm:cxn modelId="{6A2E32B9-165D-4E22-BFFA-871B97C074D1}" type="presParOf" srcId="{1748B5C5-3493-4128-B955-0A528856E091}" destId="{64012AC4-43BF-4D27-9392-C055F319F409}" srcOrd="0" destOrd="0" presId="urn:microsoft.com/office/officeart/2005/8/layout/orgChart1"/>
    <dgm:cxn modelId="{E9056F0C-FEC1-433B-A6D8-4357B87EF2C4}" type="presParOf" srcId="{64012AC4-43BF-4D27-9392-C055F319F409}" destId="{276C9120-2080-4D85-8139-6FD78D951F30}" srcOrd="0" destOrd="0" presId="urn:microsoft.com/office/officeart/2005/8/layout/orgChart1"/>
    <dgm:cxn modelId="{E25CBFCA-D517-416F-BBC6-46270395D15F}" type="presParOf" srcId="{276C9120-2080-4D85-8139-6FD78D951F30}" destId="{5239566B-515E-4C3F-9B51-3ABA788D35B3}" srcOrd="0" destOrd="0" presId="urn:microsoft.com/office/officeart/2005/8/layout/orgChart1"/>
    <dgm:cxn modelId="{0094E8B6-FEC6-4B97-A66B-103FEFB387ED}" type="presParOf" srcId="{276C9120-2080-4D85-8139-6FD78D951F30}" destId="{B1CE6BF9-5C8B-4C50-B9DC-6535DDDB1B87}" srcOrd="1" destOrd="0" presId="urn:microsoft.com/office/officeart/2005/8/layout/orgChart1"/>
    <dgm:cxn modelId="{8337F288-144A-413C-979A-307CB7A17265}" type="presParOf" srcId="{64012AC4-43BF-4D27-9392-C055F319F409}" destId="{D1CFFF4C-049A-4DAC-A0B0-179D5087C570}" srcOrd="1" destOrd="0" presId="urn:microsoft.com/office/officeart/2005/8/layout/orgChart1"/>
    <dgm:cxn modelId="{19BF3647-3A76-430E-9C9F-2E8E3BDFBCE1}" type="presParOf" srcId="{D1CFFF4C-049A-4DAC-A0B0-179D5087C570}" destId="{CF98B4AD-BF81-4261-A314-FFE39953D587}" srcOrd="0" destOrd="0" presId="urn:microsoft.com/office/officeart/2005/8/layout/orgChart1"/>
    <dgm:cxn modelId="{FB24C7BD-6100-4882-9697-8BEFB272E9FB}" type="presParOf" srcId="{D1CFFF4C-049A-4DAC-A0B0-179D5087C570}" destId="{75AD58F6-724E-453F-8B4A-792C0A69D756}" srcOrd="1" destOrd="0" presId="urn:microsoft.com/office/officeart/2005/8/layout/orgChart1"/>
    <dgm:cxn modelId="{50C481DF-B76D-40CD-97BB-F2FCDA3D2012}" type="presParOf" srcId="{75AD58F6-724E-453F-8B4A-792C0A69D756}" destId="{ADFEE7C6-DF92-4526-8A1E-3AE76F7DECFD}" srcOrd="0" destOrd="0" presId="urn:microsoft.com/office/officeart/2005/8/layout/orgChart1"/>
    <dgm:cxn modelId="{2C7C4EF9-EC30-47B5-9ACA-759AA1AA3713}" type="presParOf" srcId="{ADFEE7C6-DF92-4526-8A1E-3AE76F7DECFD}" destId="{4DF8BD5E-A347-49B0-9F22-C29C55315FD8}" srcOrd="0" destOrd="0" presId="urn:microsoft.com/office/officeart/2005/8/layout/orgChart1"/>
    <dgm:cxn modelId="{F00CDE14-4323-4787-BA02-FC7A985ADE33}" type="presParOf" srcId="{ADFEE7C6-DF92-4526-8A1E-3AE76F7DECFD}" destId="{7F9C48EC-4296-4033-8E73-5AFBB839D007}" srcOrd="1" destOrd="0" presId="urn:microsoft.com/office/officeart/2005/8/layout/orgChart1"/>
    <dgm:cxn modelId="{4661CCF9-37AA-4373-B85F-3D7D3D8ABFB4}" type="presParOf" srcId="{75AD58F6-724E-453F-8B4A-792C0A69D756}" destId="{1FB79146-153F-4BAE-B991-17E13718DBCF}" srcOrd="1" destOrd="0" presId="urn:microsoft.com/office/officeart/2005/8/layout/orgChart1"/>
    <dgm:cxn modelId="{B2239BD6-8AD1-494E-A9BA-C5A58461A783}" type="presParOf" srcId="{75AD58F6-724E-453F-8B4A-792C0A69D756}" destId="{65C1D235-5EFD-4538-A383-27E891C1EBFC}" srcOrd="2" destOrd="0" presId="urn:microsoft.com/office/officeart/2005/8/layout/orgChart1"/>
    <dgm:cxn modelId="{BF21C05D-310C-435B-B0B4-D1D255D36E3F}" type="presParOf" srcId="{D1CFFF4C-049A-4DAC-A0B0-179D5087C570}" destId="{72F1BF41-2D32-44DE-8BA5-CDC4C011FBC0}" srcOrd="2" destOrd="0" presId="urn:microsoft.com/office/officeart/2005/8/layout/orgChart1"/>
    <dgm:cxn modelId="{8B60111C-A3F9-4F9A-BC03-569BCBBB6344}" type="presParOf" srcId="{D1CFFF4C-049A-4DAC-A0B0-179D5087C570}" destId="{08082ACF-DB66-47DE-AED8-B392FFD0C31B}" srcOrd="3" destOrd="0" presId="urn:microsoft.com/office/officeart/2005/8/layout/orgChart1"/>
    <dgm:cxn modelId="{4E00E55B-D91D-4D5C-8C21-4E3615EE0D0D}" type="presParOf" srcId="{08082ACF-DB66-47DE-AED8-B392FFD0C31B}" destId="{A35D70BD-3D50-4948-ADE5-E3B0F3BF5884}" srcOrd="0" destOrd="0" presId="urn:microsoft.com/office/officeart/2005/8/layout/orgChart1"/>
    <dgm:cxn modelId="{C1BB1392-F4A7-4D79-B1C8-929611DB97AC}" type="presParOf" srcId="{A35D70BD-3D50-4948-ADE5-E3B0F3BF5884}" destId="{FB963848-B7C8-484D-831D-E7A099698E1E}" srcOrd="0" destOrd="0" presId="urn:microsoft.com/office/officeart/2005/8/layout/orgChart1"/>
    <dgm:cxn modelId="{D369BD4C-955A-4735-A078-CA4426587D82}" type="presParOf" srcId="{A35D70BD-3D50-4948-ADE5-E3B0F3BF5884}" destId="{DF308976-4590-402B-A2A6-94FF993D7144}" srcOrd="1" destOrd="0" presId="urn:microsoft.com/office/officeart/2005/8/layout/orgChart1"/>
    <dgm:cxn modelId="{2D4E4BEB-D1E2-471A-A149-3F92952F134E}" type="presParOf" srcId="{08082ACF-DB66-47DE-AED8-B392FFD0C31B}" destId="{ACA7A77D-5EA0-45F9-924D-3EEFD2691AC2}" srcOrd="1" destOrd="0" presId="urn:microsoft.com/office/officeart/2005/8/layout/orgChart1"/>
    <dgm:cxn modelId="{79F7FEA4-1B46-423D-A0BD-55F1B8DF2529}" type="presParOf" srcId="{08082ACF-DB66-47DE-AED8-B392FFD0C31B}" destId="{90928440-62ED-4F86-B226-E929EA54A0D2}" srcOrd="2" destOrd="0" presId="urn:microsoft.com/office/officeart/2005/8/layout/orgChart1"/>
    <dgm:cxn modelId="{2BA588E9-A03F-4673-BD87-81C2578C64BB}" type="presParOf" srcId="{D1CFFF4C-049A-4DAC-A0B0-179D5087C570}" destId="{68945653-6524-4EC2-8DE6-EF28BACD64A4}" srcOrd="4" destOrd="0" presId="urn:microsoft.com/office/officeart/2005/8/layout/orgChart1"/>
    <dgm:cxn modelId="{73B02C30-8B22-4F6F-B386-7AF14C9B741E}" type="presParOf" srcId="{D1CFFF4C-049A-4DAC-A0B0-179D5087C570}" destId="{553F2689-618A-4629-AACE-954EA204C945}" srcOrd="5" destOrd="0" presId="urn:microsoft.com/office/officeart/2005/8/layout/orgChart1"/>
    <dgm:cxn modelId="{80A7B849-BDD5-476B-A301-FDC8947ED757}" type="presParOf" srcId="{553F2689-618A-4629-AACE-954EA204C945}" destId="{CC6DF666-7B3D-45CD-B945-B61017F5A003}" srcOrd="0" destOrd="0" presId="urn:microsoft.com/office/officeart/2005/8/layout/orgChart1"/>
    <dgm:cxn modelId="{59612355-84E0-405A-9CA5-55AD812F4905}" type="presParOf" srcId="{CC6DF666-7B3D-45CD-B945-B61017F5A003}" destId="{180B829B-FBAD-49EC-A72C-0CAA73CA9C55}" srcOrd="0" destOrd="0" presId="urn:microsoft.com/office/officeart/2005/8/layout/orgChart1"/>
    <dgm:cxn modelId="{78E18A08-6CDE-4091-BC24-E3E39C0CC068}" type="presParOf" srcId="{CC6DF666-7B3D-45CD-B945-B61017F5A003}" destId="{3E599B24-47B0-450F-9CAE-622AA0C5A989}" srcOrd="1" destOrd="0" presId="urn:microsoft.com/office/officeart/2005/8/layout/orgChart1"/>
    <dgm:cxn modelId="{5816C48E-78A1-4ECE-8F49-18A30CB77A03}" type="presParOf" srcId="{553F2689-618A-4629-AACE-954EA204C945}" destId="{A1931BE6-00F0-476F-B2F7-C1053D22A300}" srcOrd="1" destOrd="0" presId="urn:microsoft.com/office/officeart/2005/8/layout/orgChart1"/>
    <dgm:cxn modelId="{FCBCA618-903C-4073-858A-6CDBD18C616E}" type="presParOf" srcId="{553F2689-618A-4629-AACE-954EA204C945}" destId="{DC4DE185-17A4-4E2D-9C9D-B5F1F3DF3E30}" srcOrd="2" destOrd="0" presId="urn:microsoft.com/office/officeart/2005/8/layout/orgChart1"/>
    <dgm:cxn modelId="{2652F05B-D76F-49A1-AB2C-3714333EE002}" type="presParOf" srcId="{64012AC4-43BF-4D27-9392-C055F319F409}" destId="{6D76178D-8871-4C82-AEFE-CD25AEDB4C0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3B386B-9A06-4815-8507-B9CBC54AE99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cs-CZ"/>
        </a:p>
      </dgm:t>
    </dgm:pt>
    <dgm:pt modelId="{F70F6D98-EEC6-4B93-996D-590A170943F7}">
      <dgm:prSet/>
      <dgm:spPr/>
      <dgm:t>
        <a:bodyPr/>
        <a:lstStyle/>
        <a:p>
          <a:pPr rtl="0"/>
          <a:r>
            <a:rPr lang="cs-CZ" dirty="0" smtClean="0"/>
            <a:t>1. Český statistický úřad,</a:t>
          </a:r>
          <a:endParaRPr lang="cs-CZ" dirty="0"/>
        </a:p>
      </dgm:t>
    </dgm:pt>
    <dgm:pt modelId="{C18CA643-34C7-4D95-8538-3F4F1F4F4F09}" type="parTrans" cxnId="{7F5CF8BB-D544-48A1-8ECE-48FF271821B5}">
      <dgm:prSet/>
      <dgm:spPr/>
      <dgm:t>
        <a:bodyPr/>
        <a:lstStyle/>
        <a:p>
          <a:endParaRPr lang="cs-CZ"/>
        </a:p>
      </dgm:t>
    </dgm:pt>
    <dgm:pt modelId="{8ED9E366-2046-402E-856D-6A550AC8F7E3}" type="sibTrans" cxnId="{7F5CF8BB-D544-48A1-8ECE-48FF271821B5}">
      <dgm:prSet/>
      <dgm:spPr/>
      <dgm:t>
        <a:bodyPr/>
        <a:lstStyle/>
        <a:p>
          <a:endParaRPr lang="cs-CZ"/>
        </a:p>
      </dgm:t>
    </dgm:pt>
    <dgm:pt modelId="{2138ED6B-4351-4AF8-84EB-86AC62C6BABA}">
      <dgm:prSet/>
      <dgm:spPr/>
      <dgm:t>
        <a:bodyPr/>
        <a:lstStyle/>
        <a:p>
          <a:pPr rtl="0"/>
          <a:r>
            <a:rPr lang="cs-CZ" smtClean="0"/>
            <a:t>2. Český úřad zeměměřický a katastrální,</a:t>
          </a:r>
          <a:endParaRPr lang="cs-CZ"/>
        </a:p>
      </dgm:t>
    </dgm:pt>
    <dgm:pt modelId="{EC92FB15-A1D1-4888-BCD9-E21C5A853C55}" type="parTrans" cxnId="{3C994B5D-7604-44E9-993F-CFA0344DEC6E}">
      <dgm:prSet/>
      <dgm:spPr/>
      <dgm:t>
        <a:bodyPr/>
        <a:lstStyle/>
        <a:p>
          <a:endParaRPr lang="cs-CZ"/>
        </a:p>
      </dgm:t>
    </dgm:pt>
    <dgm:pt modelId="{AF96B867-918F-4A13-A4AE-1ECEE83555E5}" type="sibTrans" cxnId="{3C994B5D-7604-44E9-993F-CFA0344DEC6E}">
      <dgm:prSet/>
      <dgm:spPr/>
      <dgm:t>
        <a:bodyPr/>
        <a:lstStyle/>
        <a:p>
          <a:endParaRPr lang="cs-CZ"/>
        </a:p>
      </dgm:t>
    </dgm:pt>
    <dgm:pt modelId="{7D9DCC0A-D9CB-4E2F-9548-90BECAC3BCDD}">
      <dgm:prSet/>
      <dgm:spPr/>
      <dgm:t>
        <a:bodyPr/>
        <a:lstStyle/>
        <a:p>
          <a:pPr rtl="0"/>
          <a:r>
            <a:rPr lang="cs-CZ" smtClean="0"/>
            <a:t>3. Český báňský úřad,</a:t>
          </a:r>
          <a:endParaRPr lang="cs-CZ"/>
        </a:p>
      </dgm:t>
    </dgm:pt>
    <dgm:pt modelId="{C78BBC21-34FA-4AE4-BC04-9B3CFD133AEC}" type="parTrans" cxnId="{99A44853-A377-46C9-9777-53B9B84C3222}">
      <dgm:prSet/>
      <dgm:spPr/>
      <dgm:t>
        <a:bodyPr/>
        <a:lstStyle/>
        <a:p>
          <a:endParaRPr lang="cs-CZ"/>
        </a:p>
      </dgm:t>
    </dgm:pt>
    <dgm:pt modelId="{86373095-EFF2-42B7-B880-FCD8B3F29A3C}" type="sibTrans" cxnId="{99A44853-A377-46C9-9777-53B9B84C3222}">
      <dgm:prSet/>
      <dgm:spPr/>
      <dgm:t>
        <a:bodyPr/>
        <a:lstStyle/>
        <a:p>
          <a:endParaRPr lang="cs-CZ"/>
        </a:p>
      </dgm:t>
    </dgm:pt>
    <dgm:pt modelId="{69488D2D-A040-41A5-9075-82F8D05761BC}">
      <dgm:prSet/>
      <dgm:spPr/>
      <dgm:t>
        <a:bodyPr/>
        <a:lstStyle/>
        <a:p>
          <a:pPr rtl="0"/>
          <a:r>
            <a:rPr lang="cs-CZ" smtClean="0"/>
            <a:t>4. Úřad průmyslového vlastnictví,</a:t>
          </a:r>
          <a:endParaRPr lang="cs-CZ"/>
        </a:p>
      </dgm:t>
    </dgm:pt>
    <dgm:pt modelId="{F3E20F21-3A59-4873-B91A-BCD573E09EBC}" type="parTrans" cxnId="{E75ECF73-43D0-456A-9732-D8244CC1EF35}">
      <dgm:prSet/>
      <dgm:spPr/>
      <dgm:t>
        <a:bodyPr/>
        <a:lstStyle/>
        <a:p>
          <a:endParaRPr lang="cs-CZ"/>
        </a:p>
      </dgm:t>
    </dgm:pt>
    <dgm:pt modelId="{CEBD4B14-CDD5-4B92-B8BC-0AD9CE5564CA}" type="sibTrans" cxnId="{E75ECF73-43D0-456A-9732-D8244CC1EF35}">
      <dgm:prSet/>
      <dgm:spPr/>
      <dgm:t>
        <a:bodyPr/>
        <a:lstStyle/>
        <a:p>
          <a:endParaRPr lang="cs-CZ"/>
        </a:p>
      </dgm:t>
    </dgm:pt>
    <dgm:pt modelId="{7314EEE7-667A-4985-B595-97B66170EC38}">
      <dgm:prSet/>
      <dgm:spPr/>
      <dgm:t>
        <a:bodyPr/>
        <a:lstStyle/>
        <a:p>
          <a:pPr rtl="0"/>
          <a:r>
            <a:rPr lang="cs-CZ" smtClean="0"/>
            <a:t>5. Úřad pro ochranu hospodářské soutěže,</a:t>
          </a:r>
          <a:endParaRPr lang="cs-CZ"/>
        </a:p>
      </dgm:t>
    </dgm:pt>
    <dgm:pt modelId="{4F52581A-98DE-4D95-88D0-1DCBAB95C1A2}" type="parTrans" cxnId="{EEC52693-0D3E-4976-A3CD-921382A3EEE7}">
      <dgm:prSet/>
      <dgm:spPr/>
      <dgm:t>
        <a:bodyPr/>
        <a:lstStyle/>
        <a:p>
          <a:endParaRPr lang="cs-CZ"/>
        </a:p>
      </dgm:t>
    </dgm:pt>
    <dgm:pt modelId="{42D9B852-9C04-47A1-9FE1-4A97A178AD9E}" type="sibTrans" cxnId="{EEC52693-0D3E-4976-A3CD-921382A3EEE7}">
      <dgm:prSet/>
      <dgm:spPr/>
      <dgm:t>
        <a:bodyPr/>
        <a:lstStyle/>
        <a:p>
          <a:endParaRPr lang="cs-CZ"/>
        </a:p>
      </dgm:t>
    </dgm:pt>
    <dgm:pt modelId="{7D8DAAB9-CFAB-4DF3-8566-AFA6759D91A7}">
      <dgm:prSet/>
      <dgm:spPr/>
      <dgm:t>
        <a:bodyPr/>
        <a:lstStyle/>
        <a:p>
          <a:pPr rtl="0"/>
          <a:r>
            <a:rPr lang="cs-CZ" smtClean="0"/>
            <a:t>6. Správa státních hmotných rezerv,</a:t>
          </a:r>
          <a:endParaRPr lang="cs-CZ"/>
        </a:p>
      </dgm:t>
    </dgm:pt>
    <dgm:pt modelId="{2F312242-0E3D-428D-89FF-2528DDA34B34}" type="parTrans" cxnId="{736D9D79-3071-4FF8-8D67-B89E170F7491}">
      <dgm:prSet/>
      <dgm:spPr/>
      <dgm:t>
        <a:bodyPr/>
        <a:lstStyle/>
        <a:p>
          <a:endParaRPr lang="cs-CZ"/>
        </a:p>
      </dgm:t>
    </dgm:pt>
    <dgm:pt modelId="{B97DF14C-0E73-4E08-9D96-7FCCE9AB3A7A}" type="sibTrans" cxnId="{736D9D79-3071-4FF8-8D67-B89E170F7491}">
      <dgm:prSet/>
      <dgm:spPr/>
      <dgm:t>
        <a:bodyPr/>
        <a:lstStyle/>
        <a:p>
          <a:endParaRPr lang="cs-CZ"/>
        </a:p>
      </dgm:t>
    </dgm:pt>
    <dgm:pt modelId="{829EC1F7-5B33-4D31-9810-5A78F4C42765}">
      <dgm:prSet/>
      <dgm:spPr/>
      <dgm:t>
        <a:bodyPr/>
        <a:lstStyle/>
        <a:p>
          <a:pPr rtl="0"/>
          <a:r>
            <a:rPr lang="cs-CZ" b="1" dirty="0" smtClean="0"/>
            <a:t>7. Státní úřad pro jadernou bezpečnost,</a:t>
          </a:r>
          <a:endParaRPr lang="cs-CZ" b="1" dirty="0"/>
        </a:p>
      </dgm:t>
    </dgm:pt>
    <dgm:pt modelId="{AC646A24-0AD3-4C7A-9FAB-4D83825531E0}" type="parTrans" cxnId="{BAB003A8-FBC9-40E2-92CF-38A8C726708A}">
      <dgm:prSet/>
      <dgm:spPr/>
      <dgm:t>
        <a:bodyPr/>
        <a:lstStyle/>
        <a:p>
          <a:endParaRPr lang="cs-CZ"/>
        </a:p>
      </dgm:t>
    </dgm:pt>
    <dgm:pt modelId="{847E1C94-CA2B-4C21-AAEC-5F3DB9E96963}" type="sibTrans" cxnId="{BAB003A8-FBC9-40E2-92CF-38A8C726708A}">
      <dgm:prSet/>
      <dgm:spPr/>
      <dgm:t>
        <a:bodyPr/>
        <a:lstStyle/>
        <a:p>
          <a:endParaRPr lang="cs-CZ"/>
        </a:p>
      </dgm:t>
    </dgm:pt>
    <dgm:pt modelId="{26FE9B4C-3848-4B39-9F93-054EFDA116A9}">
      <dgm:prSet/>
      <dgm:spPr/>
      <dgm:t>
        <a:bodyPr/>
        <a:lstStyle/>
        <a:p>
          <a:pPr rtl="0"/>
          <a:r>
            <a:rPr lang="cs-CZ" smtClean="0"/>
            <a:t>8. Národní bezpečnostní úřad,</a:t>
          </a:r>
          <a:endParaRPr lang="cs-CZ"/>
        </a:p>
      </dgm:t>
    </dgm:pt>
    <dgm:pt modelId="{EEBE8BB2-78A8-4859-A092-18156E1D7995}" type="parTrans" cxnId="{181622EB-058C-462A-8A2A-E02C4BEE7D2E}">
      <dgm:prSet/>
      <dgm:spPr/>
      <dgm:t>
        <a:bodyPr/>
        <a:lstStyle/>
        <a:p>
          <a:endParaRPr lang="cs-CZ"/>
        </a:p>
      </dgm:t>
    </dgm:pt>
    <dgm:pt modelId="{ED379BFA-38E6-42CA-BB6F-19744789C79A}" type="sibTrans" cxnId="{181622EB-058C-462A-8A2A-E02C4BEE7D2E}">
      <dgm:prSet/>
      <dgm:spPr/>
      <dgm:t>
        <a:bodyPr/>
        <a:lstStyle/>
        <a:p>
          <a:endParaRPr lang="cs-CZ"/>
        </a:p>
      </dgm:t>
    </dgm:pt>
    <dgm:pt modelId="{4AB9DADA-0FBE-4132-B247-1FA5C777A16F}">
      <dgm:prSet/>
      <dgm:spPr/>
      <dgm:t>
        <a:bodyPr/>
        <a:lstStyle/>
        <a:p>
          <a:pPr rtl="0"/>
          <a:r>
            <a:rPr lang="cs-CZ" smtClean="0"/>
            <a:t>9. Energetický regulační úřad,</a:t>
          </a:r>
          <a:endParaRPr lang="cs-CZ"/>
        </a:p>
      </dgm:t>
    </dgm:pt>
    <dgm:pt modelId="{201F6903-A3D8-481B-9DE9-7A8704950636}" type="parTrans" cxnId="{C5D8263B-6F0F-4018-9DAB-400C6472F73E}">
      <dgm:prSet/>
      <dgm:spPr/>
      <dgm:t>
        <a:bodyPr/>
        <a:lstStyle/>
        <a:p>
          <a:endParaRPr lang="cs-CZ"/>
        </a:p>
      </dgm:t>
    </dgm:pt>
    <dgm:pt modelId="{BE520F9A-B854-410F-BD70-F26193A155E5}" type="sibTrans" cxnId="{C5D8263B-6F0F-4018-9DAB-400C6472F73E}">
      <dgm:prSet/>
      <dgm:spPr/>
      <dgm:t>
        <a:bodyPr/>
        <a:lstStyle/>
        <a:p>
          <a:endParaRPr lang="cs-CZ"/>
        </a:p>
      </dgm:t>
    </dgm:pt>
    <dgm:pt modelId="{15D11F62-A51F-459B-8809-FA452939A10F}">
      <dgm:prSet/>
      <dgm:spPr/>
      <dgm:t>
        <a:bodyPr/>
        <a:lstStyle/>
        <a:p>
          <a:pPr rtl="0"/>
          <a:r>
            <a:rPr lang="cs-CZ" smtClean="0"/>
            <a:t>10. Úřad vlády České republiky,</a:t>
          </a:r>
          <a:endParaRPr lang="cs-CZ"/>
        </a:p>
      </dgm:t>
    </dgm:pt>
    <dgm:pt modelId="{D78D6D59-6E57-47F3-8A8E-334C240E7F0A}" type="parTrans" cxnId="{69A0BF49-27D4-41B1-9BA1-EDF4ADD976A6}">
      <dgm:prSet/>
      <dgm:spPr/>
      <dgm:t>
        <a:bodyPr/>
        <a:lstStyle/>
        <a:p>
          <a:endParaRPr lang="cs-CZ"/>
        </a:p>
      </dgm:t>
    </dgm:pt>
    <dgm:pt modelId="{DEBA5CFD-49E4-4543-AA88-BEFE7AA4F59E}" type="sibTrans" cxnId="{69A0BF49-27D4-41B1-9BA1-EDF4ADD976A6}">
      <dgm:prSet/>
      <dgm:spPr/>
      <dgm:t>
        <a:bodyPr/>
        <a:lstStyle/>
        <a:p>
          <a:endParaRPr lang="cs-CZ"/>
        </a:p>
      </dgm:t>
    </dgm:pt>
    <dgm:pt modelId="{9FAABBF5-053C-4598-9200-D1AF75AF219A}">
      <dgm:prSet/>
      <dgm:spPr/>
      <dgm:t>
        <a:bodyPr/>
        <a:lstStyle/>
        <a:p>
          <a:pPr rtl="0"/>
          <a:r>
            <a:rPr lang="cs-CZ" smtClean="0"/>
            <a:t>11. Český telekomunikační úřad.</a:t>
          </a:r>
          <a:endParaRPr lang="cs-CZ"/>
        </a:p>
      </dgm:t>
    </dgm:pt>
    <dgm:pt modelId="{D3CB7E3D-950C-4CF3-B8AF-AAF6E14F00B9}" type="parTrans" cxnId="{7062B3A8-BA28-4687-B910-041BFCC9F1BE}">
      <dgm:prSet/>
      <dgm:spPr/>
      <dgm:t>
        <a:bodyPr/>
        <a:lstStyle/>
        <a:p>
          <a:endParaRPr lang="cs-CZ"/>
        </a:p>
      </dgm:t>
    </dgm:pt>
    <dgm:pt modelId="{F291A5ED-1819-4288-BC12-3D96E6D3FAB8}" type="sibTrans" cxnId="{7062B3A8-BA28-4687-B910-041BFCC9F1BE}">
      <dgm:prSet/>
      <dgm:spPr/>
      <dgm:t>
        <a:bodyPr/>
        <a:lstStyle/>
        <a:p>
          <a:endParaRPr lang="cs-CZ"/>
        </a:p>
      </dgm:t>
    </dgm:pt>
    <dgm:pt modelId="{117A7CDD-704A-4397-8E4C-3BB64F9344E6}" type="pres">
      <dgm:prSet presAssocID="{EA3B386B-9A06-4815-8507-B9CBC54AE999}" presName="vert0" presStyleCnt="0">
        <dgm:presLayoutVars>
          <dgm:dir/>
          <dgm:animOne val="branch"/>
          <dgm:animLvl val="lvl"/>
        </dgm:presLayoutVars>
      </dgm:prSet>
      <dgm:spPr/>
      <dgm:t>
        <a:bodyPr/>
        <a:lstStyle/>
        <a:p>
          <a:endParaRPr lang="cs-CZ"/>
        </a:p>
      </dgm:t>
    </dgm:pt>
    <dgm:pt modelId="{DE8E5FC0-4460-4ABC-9DE7-064C9549BDED}" type="pres">
      <dgm:prSet presAssocID="{F70F6D98-EEC6-4B93-996D-590A170943F7}" presName="thickLine" presStyleLbl="alignNode1" presStyleIdx="0" presStyleCnt="11"/>
      <dgm:spPr/>
    </dgm:pt>
    <dgm:pt modelId="{A9F65026-B7F5-4889-B772-2CA9421B0635}" type="pres">
      <dgm:prSet presAssocID="{F70F6D98-EEC6-4B93-996D-590A170943F7}" presName="horz1" presStyleCnt="0"/>
      <dgm:spPr/>
    </dgm:pt>
    <dgm:pt modelId="{5980C663-390C-4E06-84C0-86B04A103A25}" type="pres">
      <dgm:prSet presAssocID="{F70F6D98-EEC6-4B93-996D-590A170943F7}" presName="tx1" presStyleLbl="revTx" presStyleIdx="0" presStyleCnt="11"/>
      <dgm:spPr/>
      <dgm:t>
        <a:bodyPr/>
        <a:lstStyle/>
        <a:p>
          <a:endParaRPr lang="cs-CZ"/>
        </a:p>
      </dgm:t>
    </dgm:pt>
    <dgm:pt modelId="{871DC3D0-39F7-408F-AE68-118AD86C5660}" type="pres">
      <dgm:prSet presAssocID="{F70F6D98-EEC6-4B93-996D-590A170943F7}" presName="vert1" presStyleCnt="0"/>
      <dgm:spPr/>
    </dgm:pt>
    <dgm:pt modelId="{B14DAF55-C191-42E3-BB2C-CE79029914EF}" type="pres">
      <dgm:prSet presAssocID="{2138ED6B-4351-4AF8-84EB-86AC62C6BABA}" presName="thickLine" presStyleLbl="alignNode1" presStyleIdx="1" presStyleCnt="11"/>
      <dgm:spPr/>
    </dgm:pt>
    <dgm:pt modelId="{7E4A5D62-5372-43C8-911C-7C8CF8AD3440}" type="pres">
      <dgm:prSet presAssocID="{2138ED6B-4351-4AF8-84EB-86AC62C6BABA}" presName="horz1" presStyleCnt="0"/>
      <dgm:spPr/>
    </dgm:pt>
    <dgm:pt modelId="{FC163B64-DD12-4C99-BEE3-BF3AF201EEC3}" type="pres">
      <dgm:prSet presAssocID="{2138ED6B-4351-4AF8-84EB-86AC62C6BABA}" presName="tx1" presStyleLbl="revTx" presStyleIdx="1" presStyleCnt="11"/>
      <dgm:spPr/>
      <dgm:t>
        <a:bodyPr/>
        <a:lstStyle/>
        <a:p>
          <a:endParaRPr lang="cs-CZ"/>
        </a:p>
      </dgm:t>
    </dgm:pt>
    <dgm:pt modelId="{3D25C9DF-A593-4E27-9B4F-D938991725EB}" type="pres">
      <dgm:prSet presAssocID="{2138ED6B-4351-4AF8-84EB-86AC62C6BABA}" presName="vert1" presStyleCnt="0"/>
      <dgm:spPr/>
    </dgm:pt>
    <dgm:pt modelId="{46847D79-1A0F-4775-A2C7-2B39A2852D0D}" type="pres">
      <dgm:prSet presAssocID="{7D9DCC0A-D9CB-4E2F-9548-90BECAC3BCDD}" presName="thickLine" presStyleLbl="alignNode1" presStyleIdx="2" presStyleCnt="11"/>
      <dgm:spPr/>
    </dgm:pt>
    <dgm:pt modelId="{18C7097B-3D8B-4E88-AEC1-65ADFAAE8E25}" type="pres">
      <dgm:prSet presAssocID="{7D9DCC0A-D9CB-4E2F-9548-90BECAC3BCDD}" presName="horz1" presStyleCnt="0"/>
      <dgm:spPr/>
    </dgm:pt>
    <dgm:pt modelId="{03AEC9E3-63E0-4F47-AA73-C87A7AC5E2FA}" type="pres">
      <dgm:prSet presAssocID="{7D9DCC0A-D9CB-4E2F-9548-90BECAC3BCDD}" presName="tx1" presStyleLbl="revTx" presStyleIdx="2" presStyleCnt="11"/>
      <dgm:spPr/>
      <dgm:t>
        <a:bodyPr/>
        <a:lstStyle/>
        <a:p>
          <a:endParaRPr lang="cs-CZ"/>
        </a:p>
      </dgm:t>
    </dgm:pt>
    <dgm:pt modelId="{5431A994-DB55-47DF-9259-F57876E55ACC}" type="pres">
      <dgm:prSet presAssocID="{7D9DCC0A-D9CB-4E2F-9548-90BECAC3BCDD}" presName="vert1" presStyleCnt="0"/>
      <dgm:spPr/>
    </dgm:pt>
    <dgm:pt modelId="{8615E904-1E62-44D7-BFAD-94D45668FD22}" type="pres">
      <dgm:prSet presAssocID="{69488D2D-A040-41A5-9075-82F8D05761BC}" presName="thickLine" presStyleLbl="alignNode1" presStyleIdx="3" presStyleCnt="11"/>
      <dgm:spPr/>
    </dgm:pt>
    <dgm:pt modelId="{48BDF036-6695-44EA-A47F-1D0D42DC135D}" type="pres">
      <dgm:prSet presAssocID="{69488D2D-A040-41A5-9075-82F8D05761BC}" presName="horz1" presStyleCnt="0"/>
      <dgm:spPr/>
    </dgm:pt>
    <dgm:pt modelId="{625FE64F-BFB3-4A15-9B76-9CDE52AEF700}" type="pres">
      <dgm:prSet presAssocID="{69488D2D-A040-41A5-9075-82F8D05761BC}" presName="tx1" presStyleLbl="revTx" presStyleIdx="3" presStyleCnt="11"/>
      <dgm:spPr/>
      <dgm:t>
        <a:bodyPr/>
        <a:lstStyle/>
        <a:p>
          <a:endParaRPr lang="cs-CZ"/>
        </a:p>
      </dgm:t>
    </dgm:pt>
    <dgm:pt modelId="{1DEE5B11-9333-4672-91C5-C48983B92C94}" type="pres">
      <dgm:prSet presAssocID="{69488D2D-A040-41A5-9075-82F8D05761BC}" presName="vert1" presStyleCnt="0"/>
      <dgm:spPr/>
    </dgm:pt>
    <dgm:pt modelId="{EAC8CDD8-9E63-4D04-8F20-1FB9CD4BB2CC}" type="pres">
      <dgm:prSet presAssocID="{7314EEE7-667A-4985-B595-97B66170EC38}" presName="thickLine" presStyleLbl="alignNode1" presStyleIdx="4" presStyleCnt="11"/>
      <dgm:spPr/>
    </dgm:pt>
    <dgm:pt modelId="{9060D6A0-0D0B-4F75-995C-2089D31A7A77}" type="pres">
      <dgm:prSet presAssocID="{7314EEE7-667A-4985-B595-97B66170EC38}" presName="horz1" presStyleCnt="0"/>
      <dgm:spPr/>
    </dgm:pt>
    <dgm:pt modelId="{BF15FE49-DB3E-41DA-BCA4-E7288307A803}" type="pres">
      <dgm:prSet presAssocID="{7314EEE7-667A-4985-B595-97B66170EC38}" presName="tx1" presStyleLbl="revTx" presStyleIdx="4" presStyleCnt="11"/>
      <dgm:spPr/>
      <dgm:t>
        <a:bodyPr/>
        <a:lstStyle/>
        <a:p>
          <a:endParaRPr lang="cs-CZ"/>
        </a:p>
      </dgm:t>
    </dgm:pt>
    <dgm:pt modelId="{9E26441F-334F-4A72-B520-AE6EF7115D6D}" type="pres">
      <dgm:prSet presAssocID="{7314EEE7-667A-4985-B595-97B66170EC38}" presName="vert1" presStyleCnt="0"/>
      <dgm:spPr/>
    </dgm:pt>
    <dgm:pt modelId="{F03767A4-A03B-425D-AD99-0048897FFE56}" type="pres">
      <dgm:prSet presAssocID="{7D8DAAB9-CFAB-4DF3-8566-AFA6759D91A7}" presName="thickLine" presStyleLbl="alignNode1" presStyleIdx="5" presStyleCnt="11"/>
      <dgm:spPr/>
    </dgm:pt>
    <dgm:pt modelId="{D7F3B0DB-522A-4C26-B175-1487ACA397C7}" type="pres">
      <dgm:prSet presAssocID="{7D8DAAB9-CFAB-4DF3-8566-AFA6759D91A7}" presName="horz1" presStyleCnt="0"/>
      <dgm:spPr/>
    </dgm:pt>
    <dgm:pt modelId="{4C32456E-3456-4A74-B2CB-2F9BAAA612EA}" type="pres">
      <dgm:prSet presAssocID="{7D8DAAB9-CFAB-4DF3-8566-AFA6759D91A7}" presName="tx1" presStyleLbl="revTx" presStyleIdx="5" presStyleCnt="11"/>
      <dgm:spPr/>
      <dgm:t>
        <a:bodyPr/>
        <a:lstStyle/>
        <a:p>
          <a:endParaRPr lang="cs-CZ"/>
        </a:p>
      </dgm:t>
    </dgm:pt>
    <dgm:pt modelId="{58871697-DDEA-49E7-91B8-98DF2BA8BB24}" type="pres">
      <dgm:prSet presAssocID="{7D8DAAB9-CFAB-4DF3-8566-AFA6759D91A7}" presName="vert1" presStyleCnt="0"/>
      <dgm:spPr/>
    </dgm:pt>
    <dgm:pt modelId="{01DA3D48-3772-48A8-8986-DD63FF1D56B7}" type="pres">
      <dgm:prSet presAssocID="{829EC1F7-5B33-4D31-9810-5A78F4C42765}" presName="thickLine" presStyleLbl="alignNode1" presStyleIdx="6" presStyleCnt="11"/>
      <dgm:spPr/>
    </dgm:pt>
    <dgm:pt modelId="{406F9BB0-5534-4831-A35F-3C4C1766FBF4}" type="pres">
      <dgm:prSet presAssocID="{829EC1F7-5B33-4D31-9810-5A78F4C42765}" presName="horz1" presStyleCnt="0"/>
      <dgm:spPr/>
    </dgm:pt>
    <dgm:pt modelId="{A6F3CCD8-5D7C-41AB-A2C9-DD7CBE81484E}" type="pres">
      <dgm:prSet presAssocID="{829EC1F7-5B33-4D31-9810-5A78F4C42765}" presName="tx1" presStyleLbl="revTx" presStyleIdx="6" presStyleCnt="11"/>
      <dgm:spPr/>
      <dgm:t>
        <a:bodyPr/>
        <a:lstStyle/>
        <a:p>
          <a:endParaRPr lang="cs-CZ"/>
        </a:p>
      </dgm:t>
    </dgm:pt>
    <dgm:pt modelId="{2D6BBC67-DF47-456F-94D4-5E76EB993087}" type="pres">
      <dgm:prSet presAssocID="{829EC1F7-5B33-4D31-9810-5A78F4C42765}" presName="vert1" presStyleCnt="0"/>
      <dgm:spPr/>
    </dgm:pt>
    <dgm:pt modelId="{C2A87F13-A6D9-4253-997D-2901E1F0D63D}" type="pres">
      <dgm:prSet presAssocID="{26FE9B4C-3848-4B39-9F93-054EFDA116A9}" presName="thickLine" presStyleLbl="alignNode1" presStyleIdx="7" presStyleCnt="11"/>
      <dgm:spPr/>
    </dgm:pt>
    <dgm:pt modelId="{B5D3D758-AFBF-48D2-8F06-C7520EACEFE4}" type="pres">
      <dgm:prSet presAssocID="{26FE9B4C-3848-4B39-9F93-054EFDA116A9}" presName="horz1" presStyleCnt="0"/>
      <dgm:spPr/>
    </dgm:pt>
    <dgm:pt modelId="{4A91D941-45C1-4AFC-AA6C-83867C869310}" type="pres">
      <dgm:prSet presAssocID="{26FE9B4C-3848-4B39-9F93-054EFDA116A9}" presName="tx1" presStyleLbl="revTx" presStyleIdx="7" presStyleCnt="11"/>
      <dgm:spPr/>
      <dgm:t>
        <a:bodyPr/>
        <a:lstStyle/>
        <a:p>
          <a:endParaRPr lang="cs-CZ"/>
        </a:p>
      </dgm:t>
    </dgm:pt>
    <dgm:pt modelId="{184E6801-65D9-413D-8B8A-3E517E5262D4}" type="pres">
      <dgm:prSet presAssocID="{26FE9B4C-3848-4B39-9F93-054EFDA116A9}" presName="vert1" presStyleCnt="0"/>
      <dgm:spPr/>
    </dgm:pt>
    <dgm:pt modelId="{A9FD8C82-C613-4CA2-9AD3-A176DE736E93}" type="pres">
      <dgm:prSet presAssocID="{4AB9DADA-0FBE-4132-B247-1FA5C777A16F}" presName="thickLine" presStyleLbl="alignNode1" presStyleIdx="8" presStyleCnt="11"/>
      <dgm:spPr/>
    </dgm:pt>
    <dgm:pt modelId="{0DFF853D-B78A-46AE-A1F6-346F89FB838D}" type="pres">
      <dgm:prSet presAssocID="{4AB9DADA-0FBE-4132-B247-1FA5C777A16F}" presName="horz1" presStyleCnt="0"/>
      <dgm:spPr/>
    </dgm:pt>
    <dgm:pt modelId="{3E588CFD-C2E4-49A7-9CBC-F4801B49E5EA}" type="pres">
      <dgm:prSet presAssocID="{4AB9DADA-0FBE-4132-B247-1FA5C777A16F}" presName="tx1" presStyleLbl="revTx" presStyleIdx="8" presStyleCnt="11"/>
      <dgm:spPr/>
      <dgm:t>
        <a:bodyPr/>
        <a:lstStyle/>
        <a:p>
          <a:endParaRPr lang="cs-CZ"/>
        </a:p>
      </dgm:t>
    </dgm:pt>
    <dgm:pt modelId="{9EBD14A2-FADA-4C8C-A467-E514228661E0}" type="pres">
      <dgm:prSet presAssocID="{4AB9DADA-0FBE-4132-B247-1FA5C777A16F}" presName="vert1" presStyleCnt="0"/>
      <dgm:spPr/>
    </dgm:pt>
    <dgm:pt modelId="{12910136-6340-4F79-9078-FDD712539B1F}" type="pres">
      <dgm:prSet presAssocID="{15D11F62-A51F-459B-8809-FA452939A10F}" presName="thickLine" presStyleLbl="alignNode1" presStyleIdx="9" presStyleCnt="11"/>
      <dgm:spPr/>
    </dgm:pt>
    <dgm:pt modelId="{44B2052A-B491-4ED1-8152-12228ACEA376}" type="pres">
      <dgm:prSet presAssocID="{15D11F62-A51F-459B-8809-FA452939A10F}" presName="horz1" presStyleCnt="0"/>
      <dgm:spPr/>
    </dgm:pt>
    <dgm:pt modelId="{75D6C30A-2C82-4052-9E24-D7C9E59E0C83}" type="pres">
      <dgm:prSet presAssocID="{15D11F62-A51F-459B-8809-FA452939A10F}" presName="tx1" presStyleLbl="revTx" presStyleIdx="9" presStyleCnt="11"/>
      <dgm:spPr/>
      <dgm:t>
        <a:bodyPr/>
        <a:lstStyle/>
        <a:p>
          <a:endParaRPr lang="cs-CZ"/>
        </a:p>
      </dgm:t>
    </dgm:pt>
    <dgm:pt modelId="{0B2B977E-414F-4AD5-933E-A2AA2BEE45E1}" type="pres">
      <dgm:prSet presAssocID="{15D11F62-A51F-459B-8809-FA452939A10F}" presName="vert1" presStyleCnt="0"/>
      <dgm:spPr/>
    </dgm:pt>
    <dgm:pt modelId="{B2C38CF0-5AE1-411C-B825-F007412F5E25}" type="pres">
      <dgm:prSet presAssocID="{9FAABBF5-053C-4598-9200-D1AF75AF219A}" presName="thickLine" presStyleLbl="alignNode1" presStyleIdx="10" presStyleCnt="11"/>
      <dgm:spPr/>
    </dgm:pt>
    <dgm:pt modelId="{D717B7CF-34C8-494D-BACB-9B263215F78A}" type="pres">
      <dgm:prSet presAssocID="{9FAABBF5-053C-4598-9200-D1AF75AF219A}" presName="horz1" presStyleCnt="0"/>
      <dgm:spPr/>
    </dgm:pt>
    <dgm:pt modelId="{915EE355-104C-48AA-B263-933994463ED1}" type="pres">
      <dgm:prSet presAssocID="{9FAABBF5-053C-4598-9200-D1AF75AF219A}" presName="tx1" presStyleLbl="revTx" presStyleIdx="10" presStyleCnt="11"/>
      <dgm:spPr/>
      <dgm:t>
        <a:bodyPr/>
        <a:lstStyle/>
        <a:p>
          <a:endParaRPr lang="cs-CZ"/>
        </a:p>
      </dgm:t>
    </dgm:pt>
    <dgm:pt modelId="{330CA927-1C6D-4D04-A5F7-B5FE5CBAC535}" type="pres">
      <dgm:prSet presAssocID="{9FAABBF5-053C-4598-9200-D1AF75AF219A}" presName="vert1" presStyleCnt="0"/>
      <dgm:spPr/>
    </dgm:pt>
  </dgm:ptLst>
  <dgm:cxnLst>
    <dgm:cxn modelId="{3007DED9-FFE5-4C21-BBAC-9F1D9BAAB441}" type="presOf" srcId="{4AB9DADA-0FBE-4132-B247-1FA5C777A16F}" destId="{3E588CFD-C2E4-49A7-9CBC-F4801B49E5EA}" srcOrd="0" destOrd="0" presId="urn:microsoft.com/office/officeart/2008/layout/LinedList"/>
    <dgm:cxn modelId="{EF6BE95C-171E-445A-9799-8798637A92F6}" type="presOf" srcId="{F70F6D98-EEC6-4B93-996D-590A170943F7}" destId="{5980C663-390C-4E06-84C0-86B04A103A25}" srcOrd="0" destOrd="0" presId="urn:microsoft.com/office/officeart/2008/layout/LinedList"/>
    <dgm:cxn modelId="{3C994B5D-7604-44E9-993F-CFA0344DEC6E}" srcId="{EA3B386B-9A06-4815-8507-B9CBC54AE999}" destId="{2138ED6B-4351-4AF8-84EB-86AC62C6BABA}" srcOrd="1" destOrd="0" parTransId="{EC92FB15-A1D1-4888-BCD9-E21C5A853C55}" sibTransId="{AF96B867-918F-4A13-A4AE-1ECEE83555E5}"/>
    <dgm:cxn modelId="{69A0BF49-27D4-41B1-9BA1-EDF4ADD976A6}" srcId="{EA3B386B-9A06-4815-8507-B9CBC54AE999}" destId="{15D11F62-A51F-459B-8809-FA452939A10F}" srcOrd="9" destOrd="0" parTransId="{D78D6D59-6E57-47F3-8A8E-334C240E7F0A}" sibTransId="{DEBA5CFD-49E4-4543-AA88-BEFE7AA4F59E}"/>
    <dgm:cxn modelId="{3ACB17A7-BAA8-469C-B813-551371288204}" type="presOf" srcId="{EA3B386B-9A06-4815-8507-B9CBC54AE999}" destId="{117A7CDD-704A-4397-8E4C-3BB64F9344E6}" srcOrd="0" destOrd="0" presId="urn:microsoft.com/office/officeart/2008/layout/LinedList"/>
    <dgm:cxn modelId="{736D9D79-3071-4FF8-8D67-B89E170F7491}" srcId="{EA3B386B-9A06-4815-8507-B9CBC54AE999}" destId="{7D8DAAB9-CFAB-4DF3-8566-AFA6759D91A7}" srcOrd="5" destOrd="0" parTransId="{2F312242-0E3D-428D-89FF-2528DDA34B34}" sibTransId="{B97DF14C-0E73-4E08-9D96-7FCCE9AB3A7A}"/>
    <dgm:cxn modelId="{7062B3A8-BA28-4687-B910-041BFCC9F1BE}" srcId="{EA3B386B-9A06-4815-8507-B9CBC54AE999}" destId="{9FAABBF5-053C-4598-9200-D1AF75AF219A}" srcOrd="10" destOrd="0" parTransId="{D3CB7E3D-950C-4CF3-B8AF-AAF6E14F00B9}" sibTransId="{F291A5ED-1819-4288-BC12-3D96E6D3FAB8}"/>
    <dgm:cxn modelId="{181622EB-058C-462A-8A2A-E02C4BEE7D2E}" srcId="{EA3B386B-9A06-4815-8507-B9CBC54AE999}" destId="{26FE9B4C-3848-4B39-9F93-054EFDA116A9}" srcOrd="7" destOrd="0" parTransId="{EEBE8BB2-78A8-4859-A092-18156E1D7995}" sibTransId="{ED379BFA-38E6-42CA-BB6F-19744789C79A}"/>
    <dgm:cxn modelId="{7F5CF8BB-D544-48A1-8ECE-48FF271821B5}" srcId="{EA3B386B-9A06-4815-8507-B9CBC54AE999}" destId="{F70F6D98-EEC6-4B93-996D-590A170943F7}" srcOrd="0" destOrd="0" parTransId="{C18CA643-34C7-4D95-8538-3F4F1F4F4F09}" sibTransId="{8ED9E366-2046-402E-856D-6A550AC8F7E3}"/>
    <dgm:cxn modelId="{4BAAF413-73EA-4E01-95FD-39E13720ECD2}" type="presOf" srcId="{7D8DAAB9-CFAB-4DF3-8566-AFA6759D91A7}" destId="{4C32456E-3456-4A74-B2CB-2F9BAAA612EA}" srcOrd="0" destOrd="0" presId="urn:microsoft.com/office/officeart/2008/layout/LinedList"/>
    <dgm:cxn modelId="{BAB003A8-FBC9-40E2-92CF-38A8C726708A}" srcId="{EA3B386B-9A06-4815-8507-B9CBC54AE999}" destId="{829EC1F7-5B33-4D31-9810-5A78F4C42765}" srcOrd="6" destOrd="0" parTransId="{AC646A24-0AD3-4C7A-9FAB-4D83825531E0}" sibTransId="{847E1C94-CA2B-4C21-AAEC-5F3DB9E96963}"/>
    <dgm:cxn modelId="{6CB2D040-75CB-4E74-9FC6-BB251450C934}" type="presOf" srcId="{2138ED6B-4351-4AF8-84EB-86AC62C6BABA}" destId="{FC163B64-DD12-4C99-BEE3-BF3AF201EEC3}" srcOrd="0" destOrd="0" presId="urn:microsoft.com/office/officeart/2008/layout/LinedList"/>
    <dgm:cxn modelId="{EFF94BAE-542C-4D7C-A663-1883D220875C}" type="presOf" srcId="{69488D2D-A040-41A5-9075-82F8D05761BC}" destId="{625FE64F-BFB3-4A15-9B76-9CDE52AEF700}" srcOrd="0" destOrd="0" presId="urn:microsoft.com/office/officeart/2008/layout/LinedList"/>
    <dgm:cxn modelId="{41192C3B-748F-49CD-BA72-681A4FF1A52D}" type="presOf" srcId="{829EC1F7-5B33-4D31-9810-5A78F4C42765}" destId="{A6F3CCD8-5D7C-41AB-A2C9-DD7CBE81484E}" srcOrd="0" destOrd="0" presId="urn:microsoft.com/office/officeart/2008/layout/LinedList"/>
    <dgm:cxn modelId="{E75ECF73-43D0-456A-9732-D8244CC1EF35}" srcId="{EA3B386B-9A06-4815-8507-B9CBC54AE999}" destId="{69488D2D-A040-41A5-9075-82F8D05761BC}" srcOrd="3" destOrd="0" parTransId="{F3E20F21-3A59-4873-B91A-BCD573E09EBC}" sibTransId="{CEBD4B14-CDD5-4B92-B8BC-0AD9CE5564CA}"/>
    <dgm:cxn modelId="{DAA8C5E2-9A75-426F-80F0-3584164E667C}" type="presOf" srcId="{26FE9B4C-3848-4B39-9F93-054EFDA116A9}" destId="{4A91D941-45C1-4AFC-AA6C-83867C869310}" srcOrd="0" destOrd="0" presId="urn:microsoft.com/office/officeart/2008/layout/LinedList"/>
    <dgm:cxn modelId="{99A44853-A377-46C9-9777-53B9B84C3222}" srcId="{EA3B386B-9A06-4815-8507-B9CBC54AE999}" destId="{7D9DCC0A-D9CB-4E2F-9548-90BECAC3BCDD}" srcOrd="2" destOrd="0" parTransId="{C78BBC21-34FA-4AE4-BC04-9B3CFD133AEC}" sibTransId="{86373095-EFF2-42B7-B880-FCD8B3F29A3C}"/>
    <dgm:cxn modelId="{44B9FBEF-E938-4F0D-AC6A-8B538EF0AA00}" type="presOf" srcId="{15D11F62-A51F-459B-8809-FA452939A10F}" destId="{75D6C30A-2C82-4052-9E24-D7C9E59E0C83}" srcOrd="0" destOrd="0" presId="urn:microsoft.com/office/officeart/2008/layout/LinedList"/>
    <dgm:cxn modelId="{3A0EBE7B-6D7F-472F-813E-DBE261CF656E}" type="presOf" srcId="{7314EEE7-667A-4985-B595-97B66170EC38}" destId="{BF15FE49-DB3E-41DA-BCA4-E7288307A803}" srcOrd="0" destOrd="0" presId="urn:microsoft.com/office/officeart/2008/layout/LinedList"/>
    <dgm:cxn modelId="{EEC52693-0D3E-4976-A3CD-921382A3EEE7}" srcId="{EA3B386B-9A06-4815-8507-B9CBC54AE999}" destId="{7314EEE7-667A-4985-B595-97B66170EC38}" srcOrd="4" destOrd="0" parTransId="{4F52581A-98DE-4D95-88D0-1DCBAB95C1A2}" sibTransId="{42D9B852-9C04-47A1-9FE1-4A97A178AD9E}"/>
    <dgm:cxn modelId="{AF602377-C69F-4FE7-ABA5-D2AB5F1AD870}" type="presOf" srcId="{7D9DCC0A-D9CB-4E2F-9548-90BECAC3BCDD}" destId="{03AEC9E3-63E0-4F47-AA73-C87A7AC5E2FA}" srcOrd="0" destOrd="0" presId="urn:microsoft.com/office/officeart/2008/layout/LinedList"/>
    <dgm:cxn modelId="{C5D8263B-6F0F-4018-9DAB-400C6472F73E}" srcId="{EA3B386B-9A06-4815-8507-B9CBC54AE999}" destId="{4AB9DADA-0FBE-4132-B247-1FA5C777A16F}" srcOrd="8" destOrd="0" parTransId="{201F6903-A3D8-481B-9DE9-7A8704950636}" sibTransId="{BE520F9A-B854-410F-BD70-F26193A155E5}"/>
    <dgm:cxn modelId="{3B8D00C4-7B37-4492-AECC-3740A3606E2F}" type="presOf" srcId="{9FAABBF5-053C-4598-9200-D1AF75AF219A}" destId="{915EE355-104C-48AA-B263-933994463ED1}" srcOrd="0" destOrd="0" presId="urn:microsoft.com/office/officeart/2008/layout/LinedList"/>
    <dgm:cxn modelId="{3D39CB88-BD76-4361-9B34-44A3A6D15604}" type="presParOf" srcId="{117A7CDD-704A-4397-8E4C-3BB64F9344E6}" destId="{DE8E5FC0-4460-4ABC-9DE7-064C9549BDED}" srcOrd="0" destOrd="0" presId="urn:microsoft.com/office/officeart/2008/layout/LinedList"/>
    <dgm:cxn modelId="{87F03309-77A3-4838-84E3-A0E4BEF770EB}" type="presParOf" srcId="{117A7CDD-704A-4397-8E4C-3BB64F9344E6}" destId="{A9F65026-B7F5-4889-B772-2CA9421B0635}" srcOrd="1" destOrd="0" presId="urn:microsoft.com/office/officeart/2008/layout/LinedList"/>
    <dgm:cxn modelId="{168BD783-A2A8-4931-B133-A2C7F6C7CBA8}" type="presParOf" srcId="{A9F65026-B7F5-4889-B772-2CA9421B0635}" destId="{5980C663-390C-4E06-84C0-86B04A103A25}" srcOrd="0" destOrd="0" presId="urn:microsoft.com/office/officeart/2008/layout/LinedList"/>
    <dgm:cxn modelId="{CE6281C6-882D-4297-98AD-55C3F48D3D44}" type="presParOf" srcId="{A9F65026-B7F5-4889-B772-2CA9421B0635}" destId="{871DC3D0-39F7-408F-AE68-118AD86C5660}" srcOrd="1" destOrd="0" presId="urn:microsoft.com/office/officeart/2008/layout/LinedList"/>
    <dgm:cxn modelId="{9C898030-87FA-48B4-8416-E7C616B30C8D}" type="presParOf" srcId="{117A7CDD-704A-4397-8E4C-3BB64F9344E6}" destId="{B14DAF55-C191-42E3-BB2C-CE79029914EF}" srcOrd="2" destOrd="0" presId="urn:microsoft.com/office/officeart/2008/layout/LinedList"/>
    <dgm:cxn modelId="{827A853A-534F-4047-81DA-509CDCF45300}" type="presParOf" srcId="{117A7CDD-704A-4397-8E4C-3BB64F9344E6}" destId="{7E4A5D62-5372-43C8-911C-7C8CF8AD3440}" srcOrd="3" destOrd="0" presId="urn:microsoft.com/office/officeart/2008/layout/LinedList"/>
    <dgm:cxn modelId="{D44FA07D-B497-40D2-BC51-E5984F13468D}" type="presParOf" srcId="{7E4A5D62-5372-43C8-911C-7C8CF8AD3440}" destId="{FC163B64-DD12-4C99-BEE3-BF3AF201EEC3}" srcOrd="0" destOrd="0" presId="urn:microsoft.com/office/officeart/2008/layout/LinedList"/>
    <dgm:cxn modelId="{3388906A-A3CB-43D5-A8BA-1C18E764BC35}" type="presParOf" srcId="{7E4A5D62-5372-43C8-911C-7C8CF8AD3440}" destId="{3D25C9DF-A593-4E27-9B4F-D938991725EB}" srcOrd="1" destOrd="0" presId="urn:microsoft.com/office/officeart/2008/layout/LinedList"/>
    <dgm:cxn modelId="{5E59B747-4421-45A7-A773-1BDCD197764C}" type="presParOf" srcId="{117A7CDD-704A-4397-8E4C-3BB64F9344E6}" destId="{46847D79-1A0F-4775-A2C7-2B39A2852D0D}" srcOrd="4" destOrd="0" presId="urn:microsoft.com/office/officeart/2008/layout/LinedList"/>
    <dgm:cxn modelId="{D1DBD1CC-57AB-4F64-A3E9-12453664B9AE}" type="presParOf" srcId="{117A7CDD-704A-4397-8E4C-3BB64F9344E6}" destId="{18C7097B-3D8B-4E88-AEC1-65ADFAAE8E25}" srcOrd="5" destOrd="0" presId="urn:microsoft.com/office/officeart/2008/layout/LinedList"/>
    <dgm:cxn modelId="{F1F203B3-9748-4F4A-AFAC-2C521332C7CF}" type="presParOf" srcId="{18C7097B-3D8B-4E88-AEC1-65ADFAAE8E25}" destId="{03AEC9E3-63E0-4F47-AA73-C87A7AC5E2FA}" srcOrd="0" destOrd="0" presId="urn:microsoft.com/office/officeart/2008/layout/LinedList"/>
    <dgm:cxn modelId="{0A181F43-9350-4508-9CEB-375EAA141DB0}" type="presParOf" srcId="{18C7097B-3D8B-4E88-AEC1-65ADFAAE8E25}" destId="{5431A994-DB55-47DF-9259-F57876E55ACC}" srcOrd="1" destOrd="0" presId="urn:microsoft.com/office/officeart/2008/layout/LinedList"/>
    <dgm:cxn modelId="{5ECCCFF1-48BC-4235-BE26-EF0B97BE2395}" type="presParOf" srcId="{117A7CDD-704A-4397-8E4C-3BB64F9344E6}" destId="{8615E904-1E62-44D7-BFAD-94D45668FD22}" srcOrd="6" destOrd="0" presId="urn:microsoft.com/office/officeart/2008/layout/LinedList"/>
    <dgm:cxn modelId="{633A55D6-D8DE-4BE8-9AFE-4040B1AAAF1B}" type="presParOf" srcId="{117A7CDD-704A-4397-8E4C-3BB64F9344E6}" destId="{48BDF036-6695-44EA-A47F-1D0D42DC135D}" srcOrd="7" destOrd="0" presId="urn:microsoft.com/office/officeart/2008/layout/LinedList"/>
    <dgm:cxn modelId="{C39690CB-8BB7-487D-B9C2-D84463A70AD2}" type="presParOf" srcId="{48BDF036-6695-44EA-A47F-1D0D42DC135D}" destId="{625FE64F-BFB3-4A15-9B76-9CDE52AEF700}" srcOrd="0" destOrd="0" presId="urn:microsoft.com/office/officeart/2008/layout/LinedList"/>
    <dgm:cxn modelId="{2E849025-77F9-467E-8A62-0ABA203BE317}" type="presParOf" srcId="{48BDF036-6695-44EA-A47F-1D0D42DC135D}" destId="{1DEE5B11-9333-4672-91C5-C48983B92C94}" srcOrd="1" destOrd="0" presId="urn:microsoft.com/office/officeart/2008/layout/LinedList"/>
    <dgm:cxn modelId="{6085DF91-9B3A-4F1D-A6F5-304C72E37FCE}" type="presParOf" srcId="{117A7CDD-704A-4397-8E4C-3BB64F9344E6}" destId="{EAC8CDD8-9E63-4D04-8F20-1FB9CD4BB2CC}" srcOrd="8" destOrd="0" presId="urn:microsoft.com/office/officeart/2008/layout/LinedList"/>
    <dgm:cxn modelId="{0DF10959-0E05-48BD-AC05-55F27D367949}" type="presParOf" srcId="{117A7CDD-704A-4397-8E4C-3BB64F9344E6}" destId="{9060D6A0-0D0B-4F75-995C-2089D31A7A77}" srcOrd="9" destOrd="0" presId="urn:microsoft.com/office/officeart/2008/layout/LinedList"/>
    <dgm:cxn modelId="{869928E7-04B4-457E-A611-62F21C40E0EB}" type="presParOf" srcId="{9060D6A0-0D0B-4F75-995C-2089D31A7A77}" destId="{BF15FE49-DB3E-41DA-BCA4-E7288307A803}" srcOrd="0" destOrd="0" presId="urn:microsoft.com/office/officeart/2008/layout/LinedList"/>
    <dgm:cxn modelId="{F3BF3A03-B782-4A83-8C23-541A01251AEB}" type="presParOf" srcId="{9060D6A0-0D0B-4F75-995C-2089D31A7A77}" destId="{9E26441F-334F-4A72-B520-AE6EF7115D6D}" srcOrd="1" destOrd="0" presId="urn:microsoft.com/office/officeart/2008/layout/LinedList"/>
    <dgm:cxn modelId="{FD797149-C9FB-4CDF-97C7-B046131746C5}" type="presParOf" srcId="{117A7CDD-704A-4397-8E4C-3BB64F9344E6}" destId="{F03767A4-A03B-425D-AD99-0048897FFE56}" srcOrd="10" destOrd="0" presId="urn:microsoft.com/office/officeart/2008/layout/LinedList"/>
    <dgm:cxn modelId="{D69AEC22-9335-49ED-A7D6-05FE7EF1B5FB}" type="presParOf" srcId="{117A7CDD-704A-4397-8E4C-3BB64F9344E6}" destId="{D7F3B0DB-522A-4C26-B175-1487ACA397C7}" srcOrd="11" destOrd="0" presId="urn:microsoft.com/office/officeart/2008/layout/LinedList"/>
    <dgm:cxn modelId="{B1EDA691-74E0-4698-B921-0D9166B7F5BC}" type="presParOf" srcId="{D7F3B0DB-522A-4C26-B175-1487ACA397C7}" destId="{4C32456E-3456-4A74-B2CB-2F9BAAA612EA}" srcOrd="0" destOrd="0" presId="urn:microsoft.com/office/officeart/2008/layout/LinedList"/>
    <dgm:cxn modelId="{226FC301-8E59-4EEB-AAE0-149BB1839393}" type="presParOf" srcId="{D7F3B0DB-522A-4C26-B175-1487ACA397C7}" destId="{58871697-DDEA-49E7-91B8-98DF2BA8BB24}" srcOrd="1" destOrd="0" presId="urn:microsoft.com/office/officeart/2008/layout/LinedList"/>
    <dgm:cxn modelId="{68A37F76-BCA6-4B4B-A4B4-B8A51A4D0D43}" type="presParOf" srcId="{117A7CDD-704A-4397-8E4C-3BB64F9344E6}" destId="{01DA3D48-3772-48A8-8986-DD63FF1D56B7}" srcOrd="12" destOrd="0" presId="urn:microsoft.com/office/officeart/2008/layout/LinedList"/>
    <dgm:cxn modelId="{F3EB2CEA-04F3-4469-B9F2-0C762B37B67A}" type="presParOf" srcId="{117A7CDD-704A-4397-8E4C-3BB64F9344E6}" destId="{406F9BB0-5534-4831-A35F-3C4C1766FBF4}" srcOrd="13" destOrd="0" presId="urn:microsoft.com/office/officeart/2008/layout/LinedList"/>
    <dgm:cxn modelId="{394F5FEA-9DC2-47E7-AAFB-A4D185B9AEBE}" type="presParOf" srcId="{406F9BB0-5534-4831-A35F-3C4C1766FBF4}" destId="{A6F3CCD8-5D7C-41AB-A2C9-DD7CBE81484E}" srcOrd="0" destOrd="0" presId="urn:microsoft.com/office/officeart/2008/layout/LinedList"/>
    <dgm:cxn modelId="{E34D8B08-73D9-42BB-9FB9-425367F08DD9}" type="presParOf" srcId="{406F9BB0-5534-4831-A35F-3C4C1766FBF4}" destId="{2D6BBC67-DF47-456F-94D4-5E76EB993087}" srcOrd="1" destOrd="0" presId="urn:microsoft.com/office/officeart/2008/layout/LinedList"/>
    <dgm:cxn modelId="{DAFD1D38-6334-436C-93B4-82D6959E5B33}" type="presParOf" srcId="{117A7CDD-704A-4397-8E4C-3BB64F9344E6}" destId="{C2A87F13-A6D9-4253-997D-2901E1F0D63D}" srcOrd="14" destOrd="0" presId="urn:microsoft.com/office/officeart/2008/layout/LinedList"/>
    <dgm:cxn modelId="{FA395034-34B4-480E-912D-329CF9229CB6}" type="presParOf" srcId="{117A7CDD-704A-4397-8E4C-3BB64F9344E6}" destId="{B5D3D758-AFBF-48D2-8F06-C7520EACEFE4}" srcOrd="15" destOrd="0" presId="urn:microsoft.com/office/officeart/2008/layout/LinedList"/>
    <dgm:cxn modelId="{E30D665C-FA35-44FA-BCAD-77F94074CC8C}" type="presParOf" srcId="{B5D3D758-AFBF-48D2-8F06-C7520EACEFE4}" destId="{4A91D941-45C1-4AFC-AA6C-83867C869310}" srcOrd="0" destOrd="0" presId="urn:microsoft.com/office/officeart/2008/layout/LinedList"/>
    <dgm:cxn modelId="{06A71981-5A30-4986-8C49-92C28E46F47E}" type="presParOf" srcId="{B5D3D758-AFBF-48D2-8F06-C7520EACEFE4}" destId="{184E6801-65D9-413D-8B8A-3E517E5262D4}" srcOrd="1" destOrd="0" presId="urn:microsoft.com/office/officeart/2008/layout/LinedList"/>
    <dgm:cxn modelId="{18EE1348-F8C3-499C-9EF3-ABC7569AE4DC}" type="presParOf" srcId="{117A7CDD-704A-4397-8E4C-3BB64F9344E6}" destId="{A9FD8C82-C613-4CA2-9AD3-A176DE736E93}" srcOrd="16" destOrd="0" presId="urn:microsoft.com/office/officeart/2008/layout/LinedList"/>
    <dgm:cxn modelId="{0556FAF6-0DFB-48AC-A08F-3A7D915A6801}" type="presParOf" srcId="{117A7CDD-704A-4397-8E4C-3BB64F9344E6}" destId="{0DFF853D-B78A-46AE-A1F6-346F89FB838D}" srcOrd="17" destOrd="0" presId="urn:microsoft.com/office/officeart/2008/layout/LinedList"/>
    <dgm:cxn modelId="{ACEF2357-3946-4E03-9037-0C75F29D8290}" type="presParOf" srcId="{0DFF853D-B78A-46AE-A1F6-346F89FB838D}" destId="{3E588CFD-C2E4-49A7-9CBC-F4801B49E5EA}" srcOrd="0" destOrd="0" presId="urn:microsoft.com/office/officeart/2008/layout/LinedList"/>
    <dgm:cxn modelId="{C6316B34-D52D-467C-82F0-31314D2F65EC}" type="presParOf" srcId="{0DFF853D-B78A-46AE-A1F6-346F89FB838D}" destId="{9EBD14A2-FADA-4C8C-A467-E514228661E0}" srcOrd="1" destOrd="0" presId="urn:microsoft.com/office/officeart/2008/layout/LinedList"/>
    <dgm:cxn modelId="{BCD4E07E-42FB-41C0-9C76-F1C58E44E8EC}" type="presParOf" srcId="{117A7CDD-704A-4397-8E4C-3BB64F9344E6}" destId="{12910136-6340-4F79-9078-FDD712539B1F}" srcOrd="18" destOrd="0" presId="urn:microsoft.com/office/officeart/2008/layout/LinedList"/>
    <dgm:cxn modelId="{89A490FE-3E4E-47B8-A226-6A167F74677F}" type="presParOf" srcId="{117A7CDD-704A-4397-8E4C-3BB64F9344E6}" destId="{44B2052A-B491-4ED1-8152-12228ACEA376}" srcOrd="19" destOrd="0" presId="urn:microsoft.com/office/officeart/2008/layout/LinedList"/>
    <dgm:cxn modelId="{2BA7EF52-B0BB-4CAC-A71C-70E87CD739A7}" type="presParOf" srcId="{44B2052A-B491-4ED1-8152-12228ACEA376}" destId="{75D6C30A-2C82-4052-9E24-D7C9E59E0C83}" srcOrd="0" destOrd="0" presId="urn:microsoft.com/office/officeart/2008/layout/LinedList"/>
    <dgm:cxn modelId="{78688FE4-04CD-43F4-A3B1-25FD670F9B46}" type="presParOf" srcId="{44B2052A-B491-4ED1-8152-12228ACEA376}" destId="{0B2B977E-414F-4AD5-933E-A2AA2BEE45E1}" srcOrd="1" destOrd="0" presId="urn:microsoft.com/office/officeart/2008/layout/LinedList"/>
    <dgm:cxn modelId="{514C3DD2-7D17-4388-A5AC-788DE9062E9D}" type="presParOf" srcId="{117A7CDD-704A-4397-8E4C-3BB64F9344E6}" destId="{B2C38CF0-5AE1-411C-B825-F007412F5E25}" srcOrd="20" destOrd="0" presId="urn:microsoft.com/office/officeart/2008/layout/LinedList"/>
    <dgm:cxn modelId="{604F9CB5-F1F1-4E0B-99D3-A025190B0E94}" type="presParOf" srcId="{117A7CDD-704A-4397-8E4C-3BB64F9344E6}" destId="{D717B7CF-34C8-494D-BACB-9B263215F78A}" srcOrd="21" destOrd="0" presId="urn:microsoft.com/office/officeart/2008/layout/LinedList"/>
    <dgm:cxn modelId="{933DB5D1-1D84-4EDA-AB22-759C75AD5AEE}" type="presParOf" srcId="{D717B7CF-34C8-494D-BACB-9B263215F78A}" destId="{915EE355-104C-48AA-B263-933994463ED1}" srcOrd="0" destOrd="0" presId="urn:microsoft.com/office/officeart/2008/layout/LinedList"/>
    <dgm:cxn modelId="{0696BFAE-4009-410D-B649-1E0FA3025264}" type="presParOf" srcId="{D717B7CF-34C8-494D-BACB-9B263215F78A}" destId="{330CA927-1C6D-4D04-A5F7-B5FE5CBAC53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smtClean="0"/>
            <a:t>Neodkladná péče</a:t>
          </a:r>
          <a:endParaRPr lang="cs-CZ" dirty="0"/>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smtClean="0"/>
            <a:t>zamezit nebo omezit vznik náhlých stavů, které bezprostředně ohrožují život</a:t>
          </a:r>
          <a:endParaRPr lang="cs-CZ" dirty="0"/>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err="1" smtClean="0"/>
            <a:t>působují</a:t>
          </a:r>
          <a:r>
            <a:rPr lang="cs-CZ" dirty="0" smtClean="0"/>
            <a:t> náhlou nebo intenzivní bolest</a:t>
          </a:r>
          <a:endParaRPr lang="cs-CZ" dirty="0"/>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smtClean="0"/>
            <a:t>Akutní péče,</a:t>
          </a:r>
          <a:endParaRPr lang="cs-CZ" dirty="0"/>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smtClean="0"/>
            <a:t>Odvrácení vážného zhoršení zdravotního stavu</a:t>
          </a:r>
          <a:endParaRPr lang="cs-CZ" dirty="0"/>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smtClean="0"/>
            <a:t>snížení rizika vážného zhoršení zdravotního stavu</a:t>
          </a:r>
          <a:endParaRPr lang="cs-CZ" dirty="0"/>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smtClean="0"/>
            <a:t>Nezbytná péče</a:t>
          </a:r>
          <a:endParaRPr lang="cs-CZ" dirty="0"/>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smtClean="0"/>
            <a:t>zdravotní stav pacienta, který je zahraničním pojištěncem, s přihlédnutím k povaze dávek a k délce pobytu na území České republiky;</a:t>
          </a:r>
          <a:endParaRPr lang="cs-CZ" dirty="0"/>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smtClean="0"/>
            <a:t>Plánovaná péče</a:t>
          </a:r>
          <a:endParaRPr lang="cs-CZ" dirty="0"/>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t>
        <a:bodyPr/>
        <a:lstStyle/>
        <a:p>
          <a:endParaRPr lang="cs-CZ"/>
        </a:p>
      </dgm:t>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t>
        <a:bodyPr/>
        <a:lstStyle/>
        <a:p>
          <a:endParaRPr lang="cs-CZ"/>
        </a:p>
      </dgm:t>
    </dgm:pt>
    <dgm:pt modelId="{BF2590FB-C350-43EC-A2BF-1E9062D9F118}" type="pres">
      <dgm:prSet presAssocID="{12034AA3-0376-4EC6-87E8-D6F1E7EF765A}" presName="desTx" presStyleLbl="alignAccFollowNode1" presStyleIdx="0" presStyleCnt="4">
        <dgm:presLayoutVars>
          <dgm:bulletEnabled val="1"/>
        </dgm:presLayoutVars>
      </dgm:prSet>
      <dgm:spPr/>
      <dgm:t>
        <a:bodyPr/>
        <a:lstStyle/>
        <a:p>
          <a:endParaRPr lang="cs-CZ"/>
        </a:p>
      </dgm:t>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t>
        <a:bodyPr/>
        <a:lstStyle/>
        <a:p>
          <a:endParaRPr lang="cs-CZ"/>
        </a:p>
      </dgm:t>
    </dgm:pt>
    <dgm:pt modelId="{9E9D4E1E-C699-49DD-A777-76FC3F42F34E}" type="pres">
      <dgm:prSet presAssocID="{983E9418-076C-4104-9EA5-2BD01975E550}" presName="desTx" presStyleLbl="alignAccFollowNode1" presStyleIdx="1" presStyleCnt="4">
        <dgm:presLayoutVars>
          <dgm:bulletEnabled val="1"/>
        </dgm:presLayoutVars>
      </dgm:prSet>
      <dgm:spPr/>
      <dgm:t>
        <a:bodyPr/>
        <a:lstStyle/>
        <a:p>
          <a:endParaRPr lang="cs-CZ"/>
        </a:p>
      </dgm:t>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t>
        <a:bodyPr/>
        <a:lstStyle/>
        <a:p>
          <a:endParaRPr lang="cs-CZ"/>
        </a:p>
      </dgm:t>
    </dgm:pt>
    <dgm:pt modelId="{33E9BC9D-B9E5-4283-A209-C33F849F195B}" type="pres">
      <dgm:prSet presAssocID="{5FFE113E-C1BF-4E87-B2E0-A30C207A4AE9}" presName="desTx" presStyleLbl="alignAccFollowNode1" presStyleIdx="2" presStyleCnt="4">
        <dgm:presLayoutVars>
          <dgm:bulletEnabled val="1"/>
        </dgm:presLayoutVars>
      </dgm:prSet>
      <dgm:spPr/>
      <dgm:t>
        <a:bodyPr/>
        <a:lstStyle/>
        <a:p>
          <a:endParaRPr lang="cs-CZ"/>
        </a:p>
      </dgm:t>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t>
        <a:bodyPr/>
        <a:lstStyle/>
        <a:p>
          <a:endParaRPr lang="cs-CZ"/>
        </a:p>
      </dgm:t>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E1A6A5D7-8DFF-4E90-8392-10DD05B45913}" type="presOf" srcId="{7CA08143-0733-430D-952B-14D237FBA694}" destId="{9E9D4E1E-C699-49DD-A777-76FC3F42F34E}" srcOrd="0" destOrd="1"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42BE8E25-6B9A-4650-BEDF-84B0D74F4FB1}" srcId="{1C2E1DA4-50AF-4EBB-82F5-CA1AD2BBE4E2}" destId="{12034AA3-0376-4EC6-87E8-D6F1E7EF765A}" srcOrd="0" destOrd="0" parTransId="{4BEC3535-39A2-4FF8-BBB3-2D188D422467}" sibTransId="{6D849010-1614-4423-9031-F1C5B1A0FE85}"/>
    <dgm:cxn modelId="{205B9AEC-BDDF-4A58-9352-28485F0239A5}" srcId="{12034AA3-0376-4EC6-87E8-D6F1E7EF765A}" destId="{E8869AA3-13BF-4542-B8FB-3A2482BBBA85}" srcOrd="1" destOrd="0" parTransId="{8F7BCCFF-65E5-45FF-BE3D-6669E6B230C6}" sibTransId="{BE0B99B7-56AB-462A-A34A-4FC3B8B7D4C3}"/>
    <dgm:cxn modelId="{E6C45144-3AE5-487F-854D-FEAFC8491BA6}" srcId="{5FFE113E-C1BF-4E87-B2E0-A30C207A4AE9}" destId="{0BC2EC9F-47C9-4FB0-8C55-48D4158FB075}" srcOrd="0" destOrd="0" parTransId="{F816D2D2-D16F-414E-A1B8-1899359B8233}" sibTransId="{8EE4040F-EBDD-4FD7-BAD9-D770A5B9187B}"/>
    <dgm:cxn modelId="{96A14704-AB09-478F-8654-779F3E0371BD}" srcId="{983E9418-076C-4104-9EA5-2BD01975E550}" destId="{08FE2BB0-D988-4AB4-A055-68323CBE1B86}" srcOrd="0" destOrd="0" parTransId="{E9371477-A9B0-4EC0-A536-5C3BAA03FDAB}" sibTransId="{BDAEBED1-A306-4841-B05B-28834912E87B}"/>
    <dgm:cxn modelId="{6D9B2887-20CF-4CA2-AF83-ABBF1262137E}" type="presOf" srcId="{983E9418-076C-4104-9EA5-2BD01975E550}" destId="{604F4D69-6099-4FB3-816E-46A9420DB422}" srcOrd="0" destOrd="0" presId="urn:microsoft.com/office/officeart/2005/8/layout/hList1"/>
    <dgm:cxn modelId="{1CA0DAD9-375F-4522-8E23-3700CC7F2351}" type="presOf" srcId="{12034AA3-0376-4EC6-87E8-D6F1E7EF765A}" destId="{7A16FE25-A06E-4037-960F-81D06527A5A8}" srcOrd="0" destOrd="0" presId="urn:microsoft.com/office/officeart/2005/8/layout/hList1"/>
    <dgm:cxn modelId="{16659371-6622-489B-9A11-3C58A65B4DD1}" type="presOf" srcId="{E8869AA3-13BF-4542-B8FB-3A2482BBBA85}" destId="{BF2590FB-C350-43EC-A2BF-1E9062D9F118}" srcOrd="0" destOrd="1" presId="urn:microsoft.com/office/officeart/2005/8/layout/hList1"/>
    <dgm:cxn modelId="{84F1B465-7988-4829-A1EA-4230ECE36F66}" srcId="{1C2E1DA4-50AF-4EBB-82F5-CA1AD2BBE4E2}" destId="{5FFE113E-C1BF-4E87-B2E0-A30C207A4AE9}" srcOrd="2" destOrd="0" parTransId="{94BA5FFB-6CAC-4D1F-8637-34A20B792C66}" sibTransId="{C9F5E285-C32D-441F-B8F9-658A89967E23}"/>
    <dgm:cxn modelId="{2138C4B5-AA0D-4738-8239-5B4FF2C270E1}" srcId="{983E9418-076C-4104-9EA5-2BD01975E550}" destId="{7CA08143-0733-430D-952B-14D237FBA694}" srcOrd="1" destOrd="0" parTransId="{318B9719-FAEB-4F00-A848-2AAFB138E2C6}" sibTransId="{0F66B436-39EA-4A9C-BF93-661C4EC81F5F}"/>
    <dgm:cxn modelId="{44C30250-D911-46D3-8D89-51914620DBA0}" type="presOf" srcId="{E766EB81-450E-4405-BBB7-4F176E824E80}" destId="{58F872DE-6D99-4593-83FC-EDF756D3C3B2}" srcOrd="0" destOrd="0" presId="urn:microsoft.com/office/officeart/2005/8/layout/hList1"/>
    <dgm:cxn modelId="{BBE4B6F0-A9EF-4C38-B294-48DE3B2F8D46}" type="presOf" srcId="{0BC2EC9F-47C9-4FB0-8C55-48D4158FB075}" destId="{33E9BC9D-B9E5-4283-A209-C33F849F195B}" srcOrd="0" destOrd="0" presId="urn:microsoft.com/office/officeart/2005/8/layout/hList1"/>
    <dgm:cxn modelId="{4CF31C45-3BB1-450E-927F-F4826A8A90FA}" type="presOf" srcId="{5151403B-A2A0-41C0-8E1D-B04DCF368CA3}" destId="{BF2590FB-C350-43EC-A2BF-1E9062D9F118}" srcOrd="0" destOrd="0" presId="urn:microsoft.com/office/officeart/2005/8/layout/hList1"/>
    <dgm:cxn modelId="{C5C06A83-2227-4C7D-A3D1-5F3D27FE8509}" srcId="{1C2E1DA4-50AF-4EBB-82F5-CA1AD2BBE4E2}" destId="{E766EB81-450E-4405-BBB7-4F176E824E80}" srcOrd="3" destOrd="0" parTransId="{301B9BC4-155B-4605-B8D0-7E3118B5FB4E}" sibTransId="{B940B26C-385D-4618-8E14-EC1C0481102C}"/>
    <dgm:cxn modelId="{AA86E126-83A8-464C-8D63-C577F5F91362}" type="presOf" srcId="{5FFE113E-C1BF-4E87-B2E0-A30C207A4AE9}" destId="{A275FFA8-37C9-4D1F-B84A-3309D8822E53}" srcOrd="0" destOrd="0" presId="urn:microsoft.com/office/officeart/2005/8/layout/hList1"/>
    <dgm:cxn modelId="{481BA7F0-A499-49AF-A775-9670B4DF6BF7}" type="presOf" srcId="{1C2E1DA4-50AF-4EBB-82F5-CA1AD2BBE4E2}" destId="{F065C3D8-9778-4AE1-A651-A9758757D6E4}" srcOrd="0" destOrd="0" presId="urn:microsoft.com/office/officeart/2005/8/layout/hList1"/>
    <dgm:cxn modelId="{A80AD587-3F23-449F-A556-82B97EC2B329}" type="presOf" srcId="{08FE2BB0-D988-4AB4-A055-68323CBE1B86}" destId="{9E9D4E1E-C699-49DD-A777-76FC3F42F34E}" srcOrd="0" destOrd="0" presId="urn:microsoft.com/office/officeart/2005/8/layout/hList1"/>
    <dgm:cxn modelId="{E505C29F-20D1-4745-B7CA-3770EB4A7723}" srcId="{12034AA3-0376-4EC6-87E8-D6F1E7EF765A}" destId="{5151403B-A2A0-41C0-8E1D-B04DCF368CA3}" srcOrd="0" destOrd="0" parTransId="{B4BE7025-EA26-4BDD-A6D4-52A0B5A2B44A}" sibTransId="{DACB6CC3-11EE-4757-9284-51C402E45099}"/>
    <dgm:cxn modelId="{A52B263A-35EC-4330-9714-0C83235645CD}" type="presParOf" srcId="{F065C3D8-9778-4AE1-A651-A9758757D6E4}" destId="{0219D107-3AAF-4CB4-ACCE-71FFF95BDD3E}" srcOrd="0" destOrd="0" presId="urn:microsoft.com/office/officeart/2005/8/layout/hList1"/>
    <dgm:cxn modelId="{763D278B-4555-44D9-B337-FDC53FD3FA55}" type="presParOf" srcId="{0219D107-3AAF-4CB4-ACCE-71FFF95BDD3E}" destId="{7A16FE25-A06E-4037-960F-81D06527A5A8}" srcOrd="0" destOrd="0" presId="urn:microsoft.com/office/officeart/2005/8/layout/hList1"/>
    <dgm:cxn modelId="{57ACFE26-F39A-4961-8529-C1A7900481DD}" type="presParOf" srcId="{0219D107-3AAF-4CB4-ACCE-71FFF95BDD3E}" destId="{BF2590FB-C350-43EC-A2BF-1E9062D9F118}" srcOrd="1" destOrd="0" presId="urn:microsoft.com/office/officeart/2005/8/layout/hList1"/>
    <dgm:cxn modelId="{261C3249-5855-4EF6-8198-9BD2D4571535}" type="presParOf" srcId="{F065C3D8-9778-4AE1-A651-A9758757D6E4}" destId="{E65DB9C8-2A4B-4BC1-AE4B-0DAF5EA3BD3F}" srcOrd="1" destOrd="0" presId="urn:microsoft.com/office/officeart/2005/8/layout/hList1"/>
    <dgm:cxn modelId="{0A55A4D5-4DBC-4C17-AADC-169DC4F58C52}" type="presParOf" srcId="{F065C3D8-9778-4AE1-A651-A9758757D6E4}" destId="{839D4AA0-F976-4F60-B91B-894A16013B7D}" srcOrd="2" destOrd="0" presId="urn:microsoft.com/office/officeart/2005/8/layout/hList1"/>
    <dgm:cxn modelId="{FEA118FB-2345-4C1F-BA9A-ACF357540F36}" type="presParOf" srcId="{839D4AA0-F976-4F60-B91B-894A16013B7D}" destId="{604F4D69-6099-4FB3-816E-46A9420DB422}" srcOrd="0" destOrd="0" presId="urn:microsoft.com/office/officeart/2005/8/layout/hList1"/>
    <dgm:cxn modelId="{4474B291-51A9-403B-A632-0D37F83E7D06}" type="presParOf" srcId="{839D4AA0-F976-4F60-B91B-894A16013B7D}" destId="{9E9D4E1E-C699-49DD-A777-76FC3F42F34E}" srcOrd="1" destOrd="0" presId="urn:microsoft.com/office/officeart/2005/8/layout/hList1"/>
    <dgm:cxn modelId="{1B648559-F741-47B5-AE37-E3A7D7A40DB1}" type="presParOf" srcId="{F065C3D8-9778-4AE1-A651-A9758757D6E4}" destId="{1A26F463-D00D-4761-99CB-C2114240F369}" srcOrd="3" destOrd="0" presId="urn:microsoft.com/office/officeart/2005/8/layout/hList1"/>
    <dgm:cxn modelId="{1DC20F06-272E-4134-A784-B2239CC7F6D5}" type="presParOf" srcId="{F065C3D8-9778-4AE1-A651-A9758757D6E4}" destId="{6B8A6E3F-7266-46B2-B6FA-C3E08EC97926}" srcOrd="4" destOrd="0" presId="urn:microsoft.com/office/officeart/2005/8/layout/hList1"/>
    <dgm:cxn modelId="{793375AD-1234-4674-B725-385C74899F97}" type="presParOf" srcId="{6B8A6E3F-7266-46B2-B6FA-C3E08EC97926}" destId="{A275FFA8-37C9-4D1F-B84A-3309D8822E53}" srcOrd="0" destOrd="0" presId="urn:microsoft.com/office/officeart/2005/8/layout/hList1"/>
    <dgm:cxn modelId="{D3EF01BB-1988-402C-83E3-F323F3741A24}" type="presParOf" srcId="{6B8A6E3F-7266-46B2-B6FA-C3E08EC97926}" destId="{33E9BC9D-B9E5-4283-A209-C33F849F195B}" srcOrd="1" destOrd="0" presId="urn:microsoft.com/office/officeart/2005/8/layout/hList1"/>
    <dgm:cxn modelId="{680A3224-3D19-4D73-B38A-1F389094F92F}" type="presParOf" srcId="{F065C3D8-9778-4AE1-A651-A9758757D6E4}" destId="{216F3D9D-D45A-4A73-911D-FCABD9F9A136}" srcOrd="5" destOrd="0" presId="urn:microsoft.com/office/officeart/2005/8/layout/hList1"/>
    <dgm:cxn modelId="{76F5420F-6108-462B-BB8C-9D1CE0B8CF0A}" type="presParOf" srcId="{F065C3D8-9778-4AE1-A651-A9758757D6E4}" destId="{E92F1986-818B-45B7-A556-6A226DC121BD}" srcOrd="6" destOrd="0" presId="urn:microsoft.com/office/officeart/2005/8/layout/hList1"/>
    <dgm:cxn modelId="{1546DB6D-9C4B-470A-819A-B625693B5B47}" type="presParOf" srcId="{E92F1986-818B-45B7-A556-6A226DC121BD}" destId="{58F872DE-6D99-4593-83FC-EDF756D3C3B2}" srcOrd="0" destOrd="0" presId="urn:microsoft.com/office/officeart/2005/8/layout/hList1"/>
    <dgm:cxn modelId="{BD7F8A44-9321-448B-B846-031068541C89}"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04ED24B-A503-4FE8-BB8E-8C89AAB71A6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cs-CZ"/>
        </a:p>
      </dgm:t>
    </dgm:pt>
    <dgm:pt modelId="{56C8AAF0-4B62-4324-A9D0-205F8A2010F1}">
      <dgm:prSet/>
      <dgm:spPr/>
      <dgm:t>
        <a:bodyPr/>
        <a:lstStyle/>
        <a:p>
          <a:pPr rtl="0"/>
          <a:r>
            <a:rPr lang="cs-CZ" dirty="0" smtClean="0"/>
            <a:t>(a) druh práce, který má zaměstnanec pro zaměstnavatele vykonávat,</a:t>
          </a:r>
          <a:endParaRPr lang="cs-CZ" dirty="0"/>
        </a:p>
      </dgm:t>
    </dgm:pt>
    <dgm:pt modelId="{7B89A1D4-69ED-49BF-9927-A83D77233CC2}" type="parTrans" cxnId="{E5E7B648-D521-4743-838E-DE14397D519B}">
      <dgm:prSet/>
      <dgm:spPr/>
      <dgm:t>
        <a:bodyPr/>
        <a:lstStyle/>
        <a:p>
          <a:endParaRPr lang="cs-CZ"/>
        </a:p>
      </dgm:t>
    </dgm:pt>
    <dgm:pt modelId="{E05435F4-99FC-40A6-ABBE-2FB4A591D8B3}" type="sibTrans" cxnId="{E5E7B648-D521-4743-838E-DE14397D519B}">
      <dgm:prSet/>
      <dgm:spPr/>
      <dgm:t>
        <a:bodyPr/>
        <a:lstStyle/>
        <a:p>
          <a:endParaRPr lang="cs-CZ"/>
        </a:p>
      </dgm:t>
    </dgm:pt>
    <dgm:pt modelId="{AF803F8B-CD4F-4F26-87B0-84D272B99AB3}">
      <dgm:prSet/>
      <dgm:spPr/>
      <dgm:t>
        <a:bodyPr/>
        <a:lstStyle/>
        <a:p>
          <a:pPr rtl="0"/>
          <a:r>
            <a:rPr lang="cs-CZ" dirty="0" smtClean="0"/>
            <a:t>b) místo nebo místa výkonu práce, ve kterých má být práce vykonávána,</a:t>
          </a:r>
          <a:endParaRPr lang="cs-CZ" dirty="0"/>
        </a:p>
      </dgm:t>
    </dgm:pt>
    <dgm:pt modelId="{6FEFC881-5DB6-46D1-AFC7-E3DEDF7642F5}" type="parTrans" cxnId="{223C954E-71A6-4A47-852B-AC7A4C6D014F}">
      <dgm:prSet/>
      <dgm:spPr/>
      <dgm:t>
        <a:bodyPr/>
        <a:lstStyle/>
        <a:p>
          <a:endParaRPr lang="cs-CZ"/>
        </a:p>
      </dgm:t>
    </dgm:pt>
    <dgm:pt modelId="{9909B14E-D0B4-4D37-A104-485C1F8B85C9}" type="sibTrans" cxnId="{223C954E-71A6-4A47-852B-AC7A4C6D014F}">
      <dgm:prSet/>
      <dgm:spPr/>
      <dgm:t>
        <a:bodyPr/>
        <a:lstStyle/>
        <a:p>
          <a:endParaRPr lang="cs-CZ"/>
        </a:p>
      </dgm:t>
    </dgm:pt>
    <dgm:pt modelId="{D7841143-6B34-4F61-8903-E20FDBB9C540}">
      <dgm:prSet/>
      <dgm:spPr/>
      <dgm:t>
        <a:bodyPr/>
        <a:lstStyle/>
        <a:p>
          <a:pPr rtl="0"/>
          <a:r>
            <a:rPr lang="cs-CZ" dirty="0" smtClean="0"/>
            <a:t>c) den nástupu do práce.</a:t>
          </a:r>
          <a:endParaRPr lang="cs-CZ" dirty="0"/>
        </a:p>
      </dgm:t>
    </dgm:pt>
    <dgm:pt modelId="{408BF8D7-EDC2-4A70-BC8B-93E2617337F2}" type="parTrans" cxnId="{D8EB81B7-02C8-4B54-9110-742DFE1BC891}">
      <dgm:prSet/>
      <dgm:spPr/>
      <dgm:t>
        <a:bodyPr/>
        <a:lstStyle/>
        <a:p>
          <a:endParaRPr lang="cs-CZ"/>
        </a:p>
      </dgm:t>
    </dgm:pt>
    <dgm:pt modelId="{B72B61BF-71E8-4C72-9F9C-71B4ECB00D1C}" type="sibTrans" cxnId="{D8EB81B7-02C8-4B54-9110-742DFE1BC891}">
      <dgm:prSet/>
      <dgm:spPr/>
      <dgm:t>
        <a:bodyPr/>
        <a:lstStyle/>
        <a:p>
          <a:endParaRPr lang="cs-CZ"/>
        </a:p>
      </dgm:t>
    </dgm:pt>
    <dgm:pt modelId="{8DE420AB-1A63-4AE4-ADCF-D21506558526}" type="pres">
      <dgm:prSet presAssocID="{604ED24B-A503-4FE8-BB8E-8C89AAB71A6A}" presName="vert0" presStyleCnt="0">
        <dgm:presLayoutVars>
          <dgm:dir/>
          <dgm:animOne val="branch"/>
          <dgm:animLvl val="lvl"/>
        </dgm:presLayoutVars>
      </dgm:prSet>
      <dgm:spPr/>
      <dgm:t>
        <a:bodyPr/>
        <a:lstStyle/>
        <a:p>
          <a:endParaRPr lang="cs-CZ"/>
        </a:p>
      </dgm:t>
    </dgm:pt>
    <dgm:pt modelId="{53DB3B53-EF5B-4C83-9345-FB9EE77C17C2}" type="pres">
      <dgm:prSet presAssocID="{56C8AAF0-4B62-4324-A9D0-205F8A2010F1}" presName="thickLine" presStyleLbl="alignNode1" presStyleIdx="0" presStyleCnt="3"/>
      <dgm:spPr/>
    </dgm:pt>
    <dgm:pt modelId="{7799C631-C73F-44DB-8336-1C134740E0AD}" type="pres">
      <dgm:prSet presAssocID="{56C8AAF0-4B62-4324-A9D0-205F8A2010F1}" presName="horz1" presStyleCnt="0"/>
      <dgm:spPr/>
    </dgm:pt>
    <dgm:pt modelId="{1FEC6403-E131-453C-9536-D1066305D987}" type="pres">
      <dgm:prSet presAssocID="{56C8AAF0-4B62-4324-A9D0-205F8A2010F1}" presName="tx1" presStyleLbl="revTx" presStyleIdx="0" presStyleCnt="3"/>
      <dgm:spPr/>
      <dgm:t>
        <a:bodyPr/>
        <a:lstStyle/>
        <a:p>
          <a:endParaRPr lang="cs-CZ"/>
        </a:p>
      </dgm:t>
    </dgm:pt>
    <dgm:pt modelId="{52C710E5-6D56-4355-AFB4-A9E1F0E08D31}" type="pres">
      <dgm:prSet presAssocID="{56C8AAF0-4B62-4324-A9D0-205F8A2010F1}" presName="vert1" presStyleCnt="0"/>
      <dgm:spPr/>
    </dgm:pt>
    <dgm:pt modelId="{EEF11632-4E55-4CBA-9EC4-040B402AABDD}" type="pres">
      <dgm:prSet presAssocID="{AF803F8B-CD4F-4F26-87B0-84D272B99AB3}" presName="thickLine" presStyleLbl="alignNode1" presStyleIdx="1" presStyleCnt="3"/>
      <dgm:spPr/>
    </dgm:pt>
    <dgm:pt modelId="{6BC4D896-7A9D-4976-B8FA-29253B731993}" type="pres">
      <dgm:prSet presAssocID="{AF803F8B-CD4F-4F26-87B0-84D272B99AB3}" presName="horz1" presStyleCnt="0"/>
      <dgm:spPr/>
    </dgm:pt>
    <dgm:pt modelId="{71C26FE5-54FB-4B54-9FDD-0B9DD6A3659A}" type="pres">
      <dgm:prSet presAssocID="{AF803F8B-CD4F-4F26-87B0-84D272B99AB3}" presName="tx1" presStyleLbl="revTx" presStyleIdx="1" presStyleCnt="3"/>
      <dgm:spPr/>
      <dgm:t>
        <a:bodyPr/>
        <a:lstStyle/>
        <a:p>
          <a:endParaRPr lang="cs-CZ"/>
        </a:p>
      </dgm:t>
    </dgm:pt>
    <dgm:pt modelId="{FC1E02E0-8924-4126-87DD-964FF9C4FFD9}" type="pres">
      <dgm:prSet presAssocID="{AF803F8B-CD4F-4F26-87B0-84D272B99AB3}" presName="vert1" presStyleCnt="0"/>
      <dgm:spPr/>
    </dgm:pt>
    <dgm:pt modelId="{306E6872-5848-498D-8227-D0F4BF9949AB}" type="pres">
      <dgm:prSet presAssocID="{D7841143-6B34-4F61-8903-E20FDBB9C540}" presName="thickLine" presStyleLbl="alignNode1" presStyleIdx="2" presStyleCnt="3"/>
      <dgm:spPr/>
    </dgm:pt>
    <dgm:pt modelId="{5522089B-5B16-4110-9889-1E0512EB513A}" type="pres">
      <dgm:prSet presAssocID="{D7841143-6B34-4F61-8903-E20FDBB9C540}" presName="horz1" presStyleCnt="0"/>
      <dgm:spPr/>
    </dgm:pt>
    <dgm:pt modelId="{922440E0-6C6F-4E19-A629-B38F0C1DC9BA}" type="pres">
      <dgm:prSet presAssocID="{D7841143-6B34-4F61-8903-E20FDBB9C540}" presName="tx1" presStyleLbl="revTx" presStyleIdx="2" presStyleCnt="3"/>
      <dgm:spPr/>
      <dgm:t>
        <a:bodyPr/>
        <a:lstStyle/>
        <a:p>
          <a:endParaRPr lang="cs-CZ"/>
        </a:p>
      </dgm:t>
    </dgm:pt>
    <dgm:pt modelId="{65536FA0-94F1-423B-89FD-1E0B0A909A0A}" type="pres">
      <dgm:prSet presAssocID="{D7841143-6B34-4F61-8903-E20FDBB9C540}" presName="vert1" presStyleCnt="0"/>
      <dgm:spPr/>
    </dgm:pt>
  </dgm:ptLst>
  <dgm:cxnLst>
    <dgm:cxn modelId="{C39B3666-31FE-4BF4-992B-3E4D92E52513}" type="presOf" srcId="{D7841143-6B34-4F61-8903-E20FDBB9C540}" destId="{922440E0-6C6F-4E19-A629-B38F0C1DC9BA}" srcOrd="0" destOrd="0" presId="urn:microsoft.com/office/officeart/2008/layout/LinedList"/>
    <dgm:cxn modelId="{E5E7B648-D521-4743-838E-DE14397D519B}" srcId="{604ED24B-A503-4FE8-BB8E-8C89AAB71A6A}" destId="{56C8AAF0-4B62-4324-A9D0-205F8A2010F1}" srcOrd="0" destOrd="0" parTransId="{7B89A1D4-69ED-49BF-9927-A83D77233CC2}" sibTransId="{E05435F4-99FC-40A6-ABBE-2FB4A591D8B3}"/>
    <dgm:cxn modelId="{223C954E-71A6-4A47-852B-AC7A4C6D014F}" srcId="{604ED24B-A503-4FE8-BB8E-8C89AAB71A6A}" destId="{AF803F8B-CD4F-4F26-87B0-84D272B99AB3}" srcOrd="1" destOrd="0" parTransId="{6FEFC881-5DB6-46D1-AFC7-E3DEDF7642F5}" sibTransId="{9909B14E-D0B4-4D37-A104-485C1F8B85C9}"/>
    <dgm:cxn modelId="{469E3B22-14B1-4EEC-AF17-F546FE589D53}" type="presOf" srcId="{AF803F8B-CD4F-4F26-87B0-84D272B99AB3}" destId="{71C26FE5-54FB-4B54-9FDD-0B9DD6A3659A}" srcOrd="0" destOrd="0" presId="urn:microsoft.com/office/officeart/2008/layout/LinedList"/>
    <dgm:cxn modelId="{2073FFD8-1223-4DFF-809E-61FD4C224C34}" type="presOf" srcId="{56C8AAF0-4B62-4324-A9D0-205F8A2010F1}" destId="{1FEC6403-E131-453C-9536-D1066305D987}" srcOrd="0" destOrd="0" presId="urn:microsoft.com/office/officeart/2008/layout/LinedList"/>
    <dgm:cxn modelId="{B8B1A087-465A-440C-A21C-99CB91CAA439}" type="presOf" srcId="{604ED24B-A503-4FE8-BB8E-8C89AAB71A6A}" destId="{8DE420AB-1A63-4AE4-ADCF-D21506558526}" srcOrd="0" destOrd="0" presId="urn:microsoft.com/office/officeart/2008/layout/LinedList"/>
    <dgm:cxn modelId="{D8EB81B7-02C8-4B54-9110-742DFE1BC891}" srcId="{604ED24B-A503-4FE8-BB8E-8C89AAB71A6A}" destId="{D7841143-6B34-4F61-8903-E20FDBB9C540}" srcOrd="2" destOrd="0" parTransId="{408BF8D7-EDC2-4A70-BC8B-93E2617337F2}" sibTransId="{B72B61BF-71E8-4C72-9F9C-71B4ECB00D1C}"/>
    <dgm:cxn modelId="{431B1D8A-DA72-4D62-B1C0-B73B5677F088}" type="presParOf" srcId="{8DE420AB-1A63-4AE4-ADCF-D21506558526}" destId="{53DB3B53-EF5B-4C83-9345-FB9EE77C17C2}" srcOrd="0" destOrd="0" presId="urn:microsoft.com/office/officeart/2008/layout/LinedList"/>
    <dgm:cxn modelId="{59EE9F32-C201-49F3-A9D8-C0FA77DE8FE5}" type="presParOf" srcId="{8DE420AB-1A63-4AE4-ADCF-D21506558526}" destId="{7799C631-C73F-44DB-8336-1C134740E0AD}" srcOrd="1" destOrd="0" presId="urn:microsoft.com/office/officeart/2008/layout/LinedList"/>
    <dgm:cxn modelId="{EDBC7507-6D1C-4053-8183-6C06A72971C9}" type="presParOf" srcId="{7799C631-C73F-44DB-8336-1C134740E0AD}" destId="{1FEC6403-E131-453C-9536-D1066305D987}" srcOrd="0" destOrd="0" presId="urn:microsoft.com/office/officeart/2008/layout/LinedList"/>
    <dgm:cxn modelId="{2D41C87C-9A04-4C30-BF16-A50C46F46EF1}" type="presParOf" srcId="{7799C631-C73F-44DB-8336-1C134740E0AD}" destId="{52C710E5-6D56-4355-AFB4-A9E1F0E08D31}" srcOrd="1" destOrd="0" presId="urn:microsoft.com/office/officeart/2008/layout/LinedList"/>
    <dgm:cxn modelId="{1D4E466C-8A32-47CF-AAC8-3CD52B9AE646}" type="presParOf" srcId="{8DE420AB-1A63-4AE4-ADCF-D21506558526}" destId="{EEF11632-4E55-4CBA-9EC4-040B402AABDD}" srcOrd="2" destOrd="0" presId="urn:microsoft.com/office/officeart/2008/layout/LinedList"/>
    <dgm:cxn modelId="{7A417BD9-EA5B-49DB-8C8D-B75E7F0A27FB}" type="presParOf" srcId="{8DE420AB-1A63-4AE4-ADCF-D21506558526}" destId="{6BC4D896-7A9D-4976-B8FA-29253B731993}" srcOrd="3" destOrd="0" presId="urn:microsoft.com/office/officeart/2008/layout/LinedList"/>
    <dgm:cxn modelId="{AC1115D2-4C83-459F-8D38-27F715578457}" type="presParOf" srcId="{6BC4D896-7A9D-4976-B8FA-29253B731993}" destId="{71C26FE5-54FB-4B54-9FDD-0B9DD6A3659A}" srcOrd="0" destOrd="0" presId="urn:microsoft.com/office/officeart/2008/layout/LinedList"/>
    <dgm:cxn modelId="{1ED140A4-5EBE-4C59-9D1E-ED86F869ADEB}" type="presParOf" srcId="{6BC4D896-7A9D-4976-B8FA-29253B731993}" destId="{FC1E02E0-8924-4126-87DD-964FF9C4FFD9}" srcOrd="1" destOrd="0" presId="urn:microsoft.com/office/officeart/2008/layout/LinedList"/>
    <dgm:cxn modelId="{B658B7C0-D80B-412E-8487-79158FE5552E}" type="presParOf" srcId="{8DE420AB-1A63-4AE4-ADCF-D21506558526}" destId="{306E6872-5848-498D-8227-D0F4BF9949AB}" srcOrd="4" destOrd="0" presId="urn:microsoft.com/office/officeart/2008/layout/LinedList"/>
    <dgm:cxn modelId="{F7558801-72EB-4422-BFD7-850D5DE7CB26}" type="presParOf" srcId="{8DE420AB-1A63-4AE4-ADCF-D21506558526}" destId="{5522089B-5B16-4110-9889-1E0512EB513A}" srcOrd="5" destOrd="0" presId="urn:microsoft.com/office/officeart/2008/layout/LinedList"/>
    <dgm:cxn modelId="{42DC9AA5-39C4-4170-88DC-468EB759CE0C}" type="presParOf" srcId="{5522089B-5B16-4110-9889-1E0512EB513A}" destId="{922440E0-6C6F-4E19-A629-B38F0C1DC9BA}" srcOrd="0" destOrd="0" presId="urn:microsoft.com/office/officeart/2008/layout/LinedList"/>
    <dgm:cxn modelId="{2074C600-00D3-4C6B-AC8E-BD23DDB5DCA3}" type="presParOf" srcId="{5522089B-5B16-4110-9889-1E0512EB513A}" destId="{65536FA0-94F1-423B-89FD-1E0B0A909A0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953441A-8E43-40E2-84A5-F6DB7B5F182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78E57ACA-FC5B-4412-BF02-98CBF7D2262A}">
      <dgm:prSet/>
      <dgm:spPr/>
      <dgm:t>
        <a:bodyPr/>
        <a:lstStyle/>
        <a:p>
          <a:pPr rtl="0"/>
          <a:r>
            <a:rPr lang="cs-CZ" smtClean="0"/>
            <a:t>ruší-li se zaměstnavatel přemísťuje-li se zaměstnavatel nebo jeho část,</a:t>
          </a:r>
          <a:endParaRPr lang="cs-CZ"/>
        </a:p>
      </dgm:t>
    </dgm:pt>
    <dgm:pt modelId="{AD720A5A-780D-4A5F-AEF1-84A76D60D1E8}" type="parTrans" cxnId="{C53AA217-7BBC-421C-88F9-7859DE957CD0}">
      <dgm:prSet/>
      <dgm:spPr/>
      <dgm:t>
        <a:bodyPr/>
        <a:lstStyle/>
        <a:p>
          <a:endParaRPr lang="cs-CZ"/>
        </a:p>
      </dgm:t>
    </dgm:pt>
    <dgm:pt modelId="{8A03DE34-8F29-40EB-8BE2-2B81A88BAB86}" type="sibTrans" cxnId="{C53AA217-7BBC-421C-88F9-7859DE957CD0}">
      <dgm:prSet/>
      <dgm:spPr/>
      <dgm:t>
        <a:bodyPr/>
        <a:lstStyle/>
        <a:p>
          <a:endParaRPr lang="cs-CZ"/>
        </a:p>
      </dgm:t>
    </dgm:pt>
    <dgm:pt modelId="{55B2C7C3-1F95-45C0-AF4B-BBEE3EFA71DE}">
      <dgm:prSet/>
      <dgm:spPr/>
      <dgm:t>
        <a:bodyPr/>
        <a:lstStyle/>
        <a:p>
          <a:pPr rtl="0"/>
          <a:r>
            <a:rPr lang="cs-CZ" smtClean="0"/>
            <a:t>stane-li se zaměstnanec nadbytečným </a:t>
          </a:r>
          <a:endParaRPr lang="cs-CZ"/>
        </a:p>
      </dgm:t>
    </dgm:pt>
    <dgm:pt modelId="{9648C63C-0964-4DAD-9B47-7F0247EC6658}" type="parTrans" cxnId="{600E8CF7-F259-47D6-86E5-BBCF92F13153}">
      <dgm:prSet/>
      <dgm:spPr/>
      <dgm:t>
        <a:bodyPr/>
        <a:lstStyle/>
        <a:p>
          <a:endParaRPr lang="cs-CZ"/>
        </a:p>
      </dgm:t>
    </dgm:pt>
    <dgm:pt modelId="{23A21970-C105-42C2-A9D8-1248F846CC87}" type="sibTrans" cxnId="{600E8CF7-F259-47D6-86E5-BBCF92F13153}">
      <dgm:prSet/>
      <dgm:spPr/>
      <dgm:t>
        <a:bodyPr/>
        <a:lstStyle/>
        <a:p>
          <a:endParaRPr lang="cs-CZ"/>
        </a:p>
      </dgm:t>
    </dgm:pt>
    <dgm:pt modelId="{232BFF86-B7AB-45FC-9FDD-4A05BE0748F6}">
      <dgm:prSet/>
      <dgm:spPr/>
      <dgm:t>
        <a:bodyPr/>
        <a:lstStyle/>
        <a:p>
          <a:pPr rtl="0"/>
          <a:r>
            <a:rPr lang="cs-CZ" smtClean="0"/>
            <a:t>nesmí-li zaměstnanec podle lékařského posudku dále konat dosavadní </a:t>
          </a:r>
          <a:endParaRPr lang="cs-CZ"/>
        </a:p>
      </dgm:t>
    </dgm:pt>
    <dgm:pt modelId="{88A8BCA4-4AEC-4A59-8672-41FB687DDD28}" type="parTrans" cxnId="{84A07D11-ABD0-4DDE-B734-E5116BAF2ADE}">
      <dgm:prSet/>
      <dgm:spPr/>
      <dgm:t>
        <a:bodyPr/>
        <a:lstStyle/>
        <a:p>
          <a:endParaRPr lang="cs-CZ"/>
        </a:p>
      </dgm:t>
    </dgm:pt>
    <dgm:pt modelId="{78E293F0-0A54-451E-AF34-8208327BCB35}" type="sibTrans" cxnId="{84A07D11-ABD0-4DDE-B734-E5116BAF2ADE}">
      <dgm:prSet/>
      <dgm:spPr/>
      <dgm:t>
        <a:bodyPr/>
        <a:lstStyle/>
        <a:p>
          <a:endParaRPr lang="cs-CZ"/>
        </a:p>
      </dgm:t>
    </dgm:pt>
    <dgm:pt modelId="{9AB1F239-C3CA-4DE6-8F0F-EC725E1439F1}">
      <dgm:prSet/>
      <dgm:spPr/>
      <dgm:t>
        <a:bodyPr/>
        <a:lstStyle/>
        <a:p>
          <a:pPr rtl="0"/>
          <a:r>
            <a:rPr lang="cs-CZ" smtClean="0"/>
            <a:t>nesplňuje-li zaměstnanec předpoklady stanovené právními předpisy </a:t>
          </a:r>
          <a:endParaRPr lang="cs-CZ"/>
        </a:p>
      </dgm:t>
    </dgm:pt>
    <dgm:pt modelId="{E519DA31-652E-40D3-8EED-C45806B16EDE}" type="parTrans" cxnId="{4BCB31B9-C674-4B0A-A27A-E4AD41787BA2}">
      <dgm:prSet/>
      <dgm:spPr/>
      <dgm:t>
        <a:bodyPr/>
        <a:lstStyle/>
        <a:p>
          <a:endParaRPr lang="cs-CZ"/>
        </a:p>
      </dgm:t>
    </dgm:pt>
    <dgm:pt modelId="{51E3262D-7D1E-4CD9-A2F4-AFEA80264870}" type="sibTrans" cxnId="{4BCB31B9-C674-4B0A-A27A-E4AD41787BA2}">
      <dgm:prSet/>
      <dgm:spPr/>
      <dgm:t>
        <a:bodyPr/>
        <a:lstStyle/>
        <a:p>
          <a:endParaRPr lang="cs-CZ"/>
        </a:p>
      </dgm:t>
    </dgm:pt>
    <dgm:pt modelId="{EF45287D-2822-462F-96B0-CD59537C57E1}">
      <dgm:prSet/>
      <dgm:spPr/>
      <dgm:t>
        <a:bodyPr/>
        <a:lstStyle/>
        <a:p>
          <a:pPr rtl="0"/>
          <a:r>
            <a:rPr lang="cs-CZ" smtClean="0"/>
            <a:t>nesplňuje-li bez zavinění zaměstnavatele požadavky pro řádný výkon této práce;</a:t>
          </a:r>
          <a:endParaRPr lang="cs-CZ"/>
        </a:p>
      </dgm:t>
    </dgm:pt>
    <dgm:pt modelId="{F99F5EDB-5497-43F3-8B04-00DF05EF54EE}" type="parTrans" cxnId="{9C656771-66EA-4CB3-8BC5-82C5B64D8FA5}">
      <dgm:prSet/>
      <dgm:spPr/>
      <dgm:t>
        <a:bodyPr/>
        <a:lstStyle/>
        <a:p>
          <a:endParaRPr lang="cs-CZ"/>
        </a:p>
      </dgm:t>
    </dgm:pt>
    <dgm:pt modelId="{9734B6A7-31B9-4E70-A266-60858C9E302A}" type="sibTrans" cxnId="{9C656771-66EA-4CB3-8BC5-82C5B64D8FA5}">
      <dgm:prSet/>
      <dgm:spPr/>
      <dgm:t>
        <a:bodyPr/>
        <a:lstStyle/>
        <a:p>
          <a:endParaRPr lang="cs-CZ"/>
        </a:p>
      </dgm:t>
    </dgm:pt>
    <dgm:pt modelId="{C8B7AB2D-7104-4E08-AD53-59D2C97FFE06}">
      <dgm:prSet/>
      <dgm:spPr/>
      <dgm:t>
        <a:bodyPr/>
        <a:lstStyle/>
        <a:p>
          <a:pPr rtl="0"/>
          <a:r>
            <a:rPr lang="cs-CZ" smtClean="0"/>
            <a:t>poruší-li zaměstnanec zvlášť hrubým způsobem jinou povinnost zaměstnance stanovenou v § 301a.</a:t>
          </a:r>
          <a:endParaRPr lang="cs-CZ"/>
        </a:p>
      </dgm:t>
    </dgm:pt>
    <dgm:pt modelId="{36E51C14-F17E-456A-87E6-0B3A29EDBB9C}" type="parTrans" cxnId="{8FC32394-48D3-4211-949E-603C6E18B87B}">
      <dgm:prSet/>
      <dgm:spPr/>
      <dgm:t>
        <a:bodyPr/>
        <a:lstStyle/>
        <a:p>
          <a:endParaRPr lang="cs-CZ"/>
        </a:p>
      </dgm:t>
    </dgm:pt>
    <dgm:pt modelId="{05C91100-3C0A-4AF1-870E-626980373C5A}" type="sibTrans" cxnId="{8FC32394-48D3-4211-949E-603C6E18B87B}">
      <dgm:prSet/>
      <dgm:spPr/>
      <dgm:t>
        <a:bodyPr/>
        <a:lstStyle/>
        <a:p>
          <a:endParaRPr lang="cs-CZ"/>
        </a:p>
      </dgm:t>
    </dgm:pt>
    <dgm:pt modelId="{BABC392E-4D89-49CE-BB39-066DA8D08E6A}" type="pres">
      <dgm:prSet presAssocID="{E953441A-8E43-40E2-84A5-F6DB7B5F182A}" presName="linear" presStyleCnt="0">
        <dgm:presLayoutVars>
          <dgm:animLvl val="lvl"/>
          <dgm:resizeHandles val="exact"/>
        </dgm:presLayoutVars>
      </dgm:prSet>
      <dgm:spPr/>
      <dgm:t>
        <a:bodyPr/>
        <a:lstStyle/>
        <a:p>
          <a:endParaRPr lang="cs-CZ"/>
        </a:p>
      </dgm:t>
    </dgm:pt>
    <dgm:pt modelId="{46D491AF-C824-4DFD-A49C-AC4EFC93DE81}" type="pres">
      <dgm:prSet presAssocID="{78E57ACA-FC5B-4412-BF02-98CBF7D2262A}" presName="parentText" presStyleLbl="node1" presStyleIdx="0" presStyleCnt="6">
        <dgm:presLayoutVars>
          <dgm:chMax val="0"/>
          <dgm:bulletEnabled val="1"/>
        </dgm:presLayoutVars>
      </dgm:prSet>
      <dgm:spPr/>
      <dgm:t>
        <a:bodyPr/>
        <a:lstStyle/>
        <a:p>
          <a:endParaRPr lang="cs-CZ"/>
        </a:p>
      </dgm:t>
    </dgm:pt>
    <dgm:pt modelId="{B4BE8FAD-E792-453D-9AAC-8CF440650E20}" type="pres">
      <dgm:prSet presAssocID="{8A03DE34-8F29-40EB-8BE2-2B81A88BAB86}" presName="spacer" presStyleCnt="0"/>
      <dgm:spPr/>
    </dgm:pt>
    <dgm:pt modelId="{430AE543-7CB8-42B3-9AA9-94CB6934C551}" type="pres">
      <dgm:prSet presAssocID="{55B2C7C3-1F95-45C0-AF4B-BBEE3EFA71DE}" presName="parentText" presStyleLbl="node1" presStyleIdx="1" presStyleCnt="6">
        <dgm:presLayoutVars>
          <dgm:chMax val="0"/>
          <dgm:bulletEnabled val="1"/>
        </dgm:presLayoutVars>
      </dgm:prSet>
      <dgm:spPr/>
      <dgm:t>
        <a:bodyPr/>
        <a:lstStyle/>
        <a:p>
          <a:endParaRPr lang="cs-CZ"/>
        </a:p>
      </dgm:t>
    </dgm:pt>
    <dgm:pt modelId="{64FC94B0-FD26-460F-BDD7-EF4C9A4611D4}" type="pres">
      <dgm:prSet presAssocID="{23A21970-C105-42C2-A9D8-1248F846CC87}" presName="spacer" presStyleCnt="0"/>
      <dgm:spPr/>
    </dgm:pt>
    <dgm:pt modelId="{EE2AE896-087C-4D47-9EF5-A050F5CA1AE3}" type="pres">
      <dgm:prSet presAssocID="{232BFF86-B7AB-45FC-9FDD-4A05BE0748F6}" presName="parentText" presStyleLbl="node1" presStyleIdx="2" presStyleCnt="6">
        <dgm:presLayoutVars>
          <dgm:chMax val="0"/>
          <dgm:bulletEnabled val="1"/>
        </dgm:presLayoutVars>
      </dgm:prSet>
      <dgm:spPr/>
      <dgm:t>
        <a:bodyPr/>
        <a:lstStyle/>
        <a:p>
          <a:endParaRPr lang="cs-CZ"/>
        </a:p>
      </dgm:t>
    </dgm:pt>
    <dgm:pt modelId="{BE55612C-6FF0-44B0-8EB1-ED7A1F9268FB}" type="pres">
      <dgm:prSet presAssocID="{78E293F0-0A54-451E-AF34-8208327BCB35}" presName="spacer" presStyleCnt="0"/>
      <dgm:spPr/>
    </dgm:pt>
    <dgm:pt modelId="{C8D053F2-D51C-471D-891E-04D349D4EECC}" type="pres">
      <dgm:prSet presAssocID="{9AB1F239-C3CA-4DE6-8F0F-EC725E1439F1}" presName="parentText" presStyleLbl="node1" presStyleIdx="3" presStyleCnt="6">
        <dgm:presLayoutVars>
          <dgm:chMax val="0"/>
          <dgm:bulletEnabled val="1"/>
        </dgm:presLayoutVars>
      </dgm:prSet>
      <dgm:spPr/>
      <dgm:t>
        <a:bodyPr/>
        <a:lstStyle/>
        <a:p>
          <a:endParaRPr lang="cs-CZ"/>
        </a:p>
      </dgm:t>
    </dgm:pt>
    <dgm:pt modelId="{EE813FBA-62A5-476A-B2B3-C5C8F1852AA8}" type="pres">
      <dgm:prSet presAssocID="{51E3262D-7D1E-4CD9-A2F4-AFEA80264870}" presName="spacer" presStyleCnt="0"/>
      <dgm:spPr/>
    </dgm:pt>
    <dgm:pt modelId="{BD9DED40-FD7D-49A7-9E90-321A75E672F1}" type="pres">
      <dgm:prSet presAssocID="{EF45287D-2822-462F-96B0-CD59537C57E1}" presName="parentText" presStyleLbl="node1" presStyleIdx="4" presStyleCnt="6">
        <dgm:presLayoutVars>
          <dgm:chMax val="0"/>
          <dgm:bulletEnabled val="1"/>
        </dgm:presLayoutVars>
      </dgm:prSet>
      <dgm:spPr/>
      <dgm:t>
        <a:bodyPr/>
        <a:lstStyle/>
        <a:p>
          <a:endParaRPr lang="cs-CZ"/>
        </a:p>
      </dgm:t>
    </dgm:pt>
    <dgm:pt modelId="{FE755AF7-8EFD-42CB-8751-407430EFCEEA}" type="pres">
      <dgm:prSet presAssocID="{9734B6A7-31B9-4E70-A266-60858C9E302A}" presName="spacer" presStyleCnt="0"/>
      <dgm:spPr/>
    </dgm:pt>
    <dgm:pt modelId="{2158A713-A10B-4B38-8790-1A0C883E936F}" type="pres">
      <dgm:prSet presAssocID="{C8B7AB2D-7104-4E08-AD53-59D2C97FFE06}" presName="parentText" presStyleLbl="node1" presStyleIdx="5" presStyleCnt="6">
        <dgm:presLayoutVars>
          <dgm:chMax val="0"/>
          <dgm:bulletEnabled val="1"/>
        </dgm:presLayoutVars>
      </dgm:prSet>
      <dgm:spPr/>
      <dgm:t>
        <a:bodyPr/>
        <a:lstStyle/>
        <a:p>
          <a:endParaRPr lang="cs-CZ"/>
        </a:p>
      </dgm:t>
    </dgm:pt>
  </dgm:ptLst>
  <dgm:cxnLst>
    <dgm:cxn modelId="{BBB43DAA-F996-431E-B51C-28072F7F836C}" type="presOf" srcId="{C8B7AB2D-7104-4E08-AD53-59D2C97FFE06}" destId="{2158A713-A10B-4B38-8790-1A0C883E936F}" srcOrd="0" destOrd="0" presId="urn:microsoft.com/office/officeart/2005/8/layout/vList2"/>
    <dgm:cxn modelId="{12FDA9F8-5A8E-462E-8195-FE7F393085FC}" type="presOf" srcId="{E953441A-8E43-40E2-84A5-F6DB7B5F182A}" destId="{BABC392E-4D89-49CE-BB39-066DA8D08E6A}" srcOrd="0" destOrd="0" presId="urn:microsoft.com/office/officeart/2005/8/layout/vList2"/>
    <dgm:cxn modelId="{6E653678-5545-4375-BE39-969E35BC466B}" type="presOf" srcId="{78E57ACA-FC5B-4412-BF02-98CBF7D2262A}" destId="{46D491AF-C824-4DFD-A49C-AC4EFC93DE81}" srcOrd="0" destOrd="0" presId="urn:microsoft.com/office/officeart/2005/8/layout/vList2"/>
    <dgm:cxn modelId="{9C656771-66EA-4CB3-8BC5-82C5B64D8FA5}" srcId="{E953441A-8E43-40E2-84A5-F6DB7B5F182A}" destId="{EF45287D-2822-462F-96B0-CD59537C57E1}" srcOrd="4" destOrd="0" parTransId="{F99F5EDB-5497-43F3-8B04-00DF05EF54EE}" sibTransId="{9734B6A7-31B9-4E70-A266-60858C9E302A}"/>
    <dgm:cxn modelId="{8FC32394-48D3-4211-949E-603C6E18B87B}" srcId="{E953441A-8E43-40E2-84A5-F6DB7B5F182A}" destId="{C8B7AB2D-7104-4E08-AD53-59D2C97FFE06}" srcOrd="5" destOrd="0" parTransId="{36E51C14-F17E-456A-87E6-0B3A29EDBB9C}" sibTransId="{05C91100-3C0A-4AF1-870E-626980373C5A}"/>
    <dgm:cxn modelId="{195A97F4-39CA-4D66-B145-3F43FA56B168}" type="presOf" srcId="{55B2C7C3-1F95-45C0-AF4B-BBEE3EFA71DE}" destId="{430AE543-7CB8-42B3-9AA9-94CB6934C551}" srcOrd="0" destOrd="0" presId="urn:microsoft.com/office/officeart/2005/8/layout/vList2"/>
    <dgm:cxn modelId="{B7428199-6C4B-485A-AD09-6C54BF5CA099}" type="presOf" srcId="{EF45287D-2822-462F-96B0-CD59537C57E1}" destId="{BD9DED40-FD7D-49A7-9E90-321A75E672F1}" srcOrd="0" destOrd="0" presId="urn:microsoft.com/office/officeart/2005/8/layout/vList2"/>
    <dgm:cxn modelId="{600E8CF7-F259-47D6-86E5-BBCF92F13153}" srcId="{E953441A-8E43-40E2-84A5-F6DB7B5F182A}" destId="{55B2C7C3-1F95-45C0-AF4B-BBEE3EFA71DE}" srcOrd="1" destOrd="0" parTransId="{9648C63C-0964-4DAD-9B47-7F0247EC6658}" sibTransId="{23A21970-C105-42C2-A9D8-1248F846CC87}"/>
    <dgm:cxn modelId="{C53AA217-7BBC-421C-88F9-7859DE957CD0}" srcId="{E953441A-8E43-40E2-84A5-F6DB7B5F182A}" destId="{78E57ACA-FC5B-4412-BF02-98CBF7D2262A}" srcOrd="0" destOrd="0" parTransId="{AD720A5A-780D-4A5F-AEF1-84A76D60D1E8}" sibTransId="{8A03DE34-8F29-40EB-8BE2-2B81A88BAB86}"/>
    <dgm:cxn modelId="{64CC1612-C77A-456B-AC51-26FA60D2A489}" type="presOf" srcId="{232BFF86-B7AB-45FC-9FDD-4A05BE0748F6}" destId="{EE2AE896-087C-4D47-9EF5-A050F5CA1AE3}" srcOrd="0" destOrd="0" presId="urn:microsoft.com/office/officeart/2005/8/layout/vList2"/>
    <dgm:cxn modelId="{BC58CE61-609E-4B33-8DFC-361E68D3928A}" type="presOf" srcId="{9AB1F239-C3CA-4DE6-8F0F-EC725E1439F1}" destId="{C8D053F2-D51C-471D-891E-04D349D4EECC}" srcOrd="0" destOrd="0" presId="urn:microsoft.com/office/officeart/2005/8/layout/vList2"/>
    <dgm:cxn modelId="{84A07D11-ABD0-4DDE-B734-E5116BAF2ADE}" srcId="{E953441A-8E43-40E2-84A5-F6DB7B5F182A}" destId="{232BFF86-B7AB-45FC-9FDD-4A05BE0748F6}" srcOrd="2" destOrd="0" parTransId="{88A8BCA4-4AEC-4A59-8672-41FB687DDD28}" sibTransId="{78E293F0-0A54-451E-AF34-8208327BCB35}"/>
    <dgm:cxn modelId="{4BCB31B9-C674-4B0A-A27A-E4AD41787BA2}" srcId="{E953441A-8E43-40E2-84A5-F6DB7B5F182A}" destId="{9AB1F239-C3CA-4DE6-8F0F-EC725E1439F1}" srcOrd="3" destOrd="0" parTransId="{E519DA31-652E-40D3-8EED-C45806B16EDE}" sibTransId="{51E3262D-7D1E-4CD9-A2F4-AFEA80264870}"/>
    <dgm:cxn modelId="{E2377FD3-0F2B-410E-A56B-91014A53FC38}" type="presParOf" srcId="{BABC392E-4D89-49CE-BB39-066DA8D08E6A}" destId="{46D491AF-C824-4DFD-A49C-AC4EFC93DE81}" srcOrd="0" destOrd="0" presId="urn:microsoft.com/office/officeart/2005/8/layout/vList2"/>
    <dgm:cxn modelId="{0BBCA944-6C51-473A-A18F-2B4C0718851F}" type="presParOf" srcId="{BABC392E-4D89-49CE-BB39-066DA8D08E6A}" destId="{B4BE8FAD-E792-453D-9AAC-8CF440650E20}" srcOrd="1" destOrd="0" presId="urn:microsoft.com/office/officeart/2005/8/layout/vList2"/>
    <dgm:cxn modelId="{03AA95A4-2DDA-47BA-BF74-759E5D988D7B}" type="presParOf" srcId="{BABC392E-4D89-49CE-BB39-066DA8D08E6A}" destId="{430AE543-7CB8-42B3-9AA9-94CB6934C551}" srcOrd="2" destOrd="0" presId="urn:microsoft.com/office/officeart/2005/8/layout/vList2"/>
    <dgm:cxn modelId="{79905916-ACEF-43E7-B520-337B825FE65E}" type="presParOf" srcId="{BABC392E-4D89-49CE-BB39-066DA8D08E6A}" destId="{64FC94B0-FD26-460F-BDD7-EF4C9A4611D4}" srcOrd="3" destOrd="0" presId="urn:microsoft.com/office/officeart/2005/8/layout/vList2"/>
    <dgm:cxn modelId="{1FD7E4CE-894B-4154-A1B3-1FE072E6F414}" type="presParOf" srcId="{BABC392E-4D89-49CE-BB39-066DA8D08E6A}" destId="{EE2AE896-087C-4D47-9EF5-A050F5CA1AE3}" srcOrd="4" destOrd="0" presId="urn:microsoft.com/office/officeart/2005/8/layout/vList2"/>
    <dgm:cxn modelId="{627D9F4A-DD42-4F22-9D97-6C2C2ACE6BE2}" type="presParOf" srcId="{BABC392E-4D89-49CE-BB39-066DA8D08E6A}" destId="{BE55612C-6FF0-44B0-8EB1-ED7A1F9268FB}" srcOrd="5" destOrd="0" presId="urn:microsoft.com/office/officeart/2005/8/layout/vList2"/>
    <dgm:cxn modelId="{1255468A-EF3E-4D45-B27D-E81B3553F4ED}" type="presParOf" srcId="{BABC392E-4D89-49CE-BB39-066DA8D08E6A}" destId="{C8D053F2-D51C-471D-891E-04D349D4EECC}" srcOrd="6" destOrd="0" presId="urn:microsoft.com/office/officeart/2005/8/layout/vList2"/>
    <dgm:cxn modelId="{F22D1F15-3961-4FE8-89F3-FC72297F71D3}" type="presParOf" srcId="{BABC392E-4D89-49CE-BB39-066DA8D08E6A}" destId="{EE813FBA-62A5-476A-B2B3-C5C8F1852AA8}" srcOrd="7" destOrd="0" presId="urn:microsoft.com/office/officeart/2005/8/layout/vList2"/>
    <dgm:cxn modelId="{29EB7B5E-1E5A-4E5D-BAFB-20E480664C32}" type="presParOf" srcId="{BABC392E-4D89-49CE-BB39-066DA8D08E6A}" destId="{BD9DED40-FD7D-49A7-9E90-321A75E672F1}" srcOrd="8" destOrd="0" presId="urn:microsoft.com/office/officeart/2005/8/layout/vList2"/>
    <dgm:cxn modelId="{CF1B8F9A-6DEA-4654-BA32-0731A5C4394F}" type="presParOf" srcId="{BABC392E-4D89-49CE-BB39-066DA8D08E6A}" destId="{FE755AF7-8EFD-42CB-8751-407430EFCEEA}" srcOrd="9" destOrd="0" presId="urn:microsoft.com/office/officeart/2005/8/layout/vList2"/>
    <dgm:cxn modelId="{3A5DA9D9-660B-4C07-AEA3-90A9B33E4B9C}" type="presParOf" srcId="{BABC392E-4D89-49CE-BB39-066DA8D08E6A}" destId="{2158A713-A10B-4B38-8790-1A0C883E936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4464127-6E37-4B3F-B152-51F6915B151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FA482A7-315D-4933-A4A4-080E349B146E}">
      <dgm:prSet/>
      <dgm:spPr/>
      <dgm:t>
        <a:bodyPr/>
        <a:lstStyle/>
        <a:p>
          <a:pPr rtl="0"/>
          <a:r>
            <a:rPr lang="cs-CZ" smtClean="0"/>
            <a:t>Důchodové</a:t>
          </a:r>
          <a:endParaRPr lang="cs-CZ"/>
        </a:p>
      </dgm:t>
    </dgm:pt>
    <dgm:pt modelId="{751AEE86-816A-4BDD-BDCA-4EC382007063}" type="parTrans" cxnId="{40CEBF8B-E781-455D-89D7-5B5A03A91C0A}">
      <dgm:prSet/>
      <dgm:spPr/>
      <dgm:t>
        <a:bodyPr/>
        <a:lstStyle/>
        <a:p>
          <a:endParaRPr lang="cs-CZ"/>
        </a:p>
      </dgm:t>
    </dgm:pt>
    <dgm:pt modelId="{EE9359AF-CFA4-43D1-9FCD-9CBDD2AB3828}" type="sibTrans" cxnId="{40CEBF8B-E781-455D-89D7-5B5A03A91C0A}">
      <dgm:prSet/>
      <dgm:spPr/>
      <dgm:t>
        <a:bodyPr/>
        <a:lstStyle/>
        <a:p>
          <a:endParaRPr lang="cs-CZ"/>
        </a:p>
      </dgm:t>
    </dgm:pt>
    <dgm:pt modelId="{45DF1AC8-6D05-42EC-AE16-B073B56815E0}">
      <dgm:prSet/>
      <dgm:spPr/>
      <dgm:t>
        <a:bodyPr/>
        <a:lstStyle/>
        <a:p>
          <a:pPr rtl="0"/>
          <a:r>
            <a:rPr lang="cs-CZ" smtClean="0"/>
            <a:t>Nemocenské</a:t>
          </a:r>
          <a:endParaRPr lang="cs-CZ"/>
        </a:p>
      </dgm:t>
    </dgm:pt>
    <dgm:pt modelId="{E28AB343-4666-42B2-ACA3-7D58D91C71D9}" type="parTrans" cxnId="{826B4673-8650-40B7-B491-FA003CD7BDDE}">
      <dgm:prSet/>
      <dgm:spPr/>
      <dgm:t>
        <a:bodyPr/>
        <a:lstStyle/>
        <a:p>
          <a:endParaRPr lang="cs-CZ"/>
        </a:p>
      </dgm:t>
    </dgm:pt>
    <dgm:pt modelId="{41482C99-CA93-4412-B0AA-B9CA66E919E3}" type="sibTrans" cxnId="{826B4673-8650-40B7-B491-FA003CD7BDDE}">
      <dgm:prSet/>
      <dgm:spPr/>
      <dgm:t>
        <a:bodyPr/>
        <a:lstStyle/>
        <a:p>
          <a:endParaRPr lang="cs-CZ"/>
        </a:p>
      </dgm:t>
    </dgm:pt>
    <dgm:pt modelId="{FB132A2C-82F3-47CD-A313-2CD6633A648C}">
      <dgm:prSet/>
      <dgm:spPr/>
      <dgm:t>
        <a:bodyPr/>
        <a:lstStyle/>
        <a:p>
          <a:pPr rtl="0"/>
          <a:r>
            <a:rPr lang="cs-CZ" smtClean="0"/>
            <a:t>Zdravotní </a:t>
          </a:r>
          <a:endParaRPr lang="cs-CZ"/>
        </a:p>
      </dgm:t>
    </dgm:pt>
    <dgm:pt modelId="{55EF4891-68B5-4E93-9357-D6A448CE522F}" type="parTrans" cxnId="{3770A713-51E1-423C-918B-DFC3B0BAC854}">
      <dgm:prSet/>
      <dgm:spPr/>
      <dgm:t>
        <a:bodyPr/>
        <a:lstStyle/>
        <a:p>
          <a:endParaRPr lang="cs-CZ"/>
        </a:p>
      </dgm:t>
    </dgm:pt>
    <dgm:pt modelId="{52C5CD33-614D-44BB-BBDE-79FEB2FFC595}" type="sibTrans" cxnId="{3770A713-51E1-423C-918B-DFC3B0BAC854}">
      <dgm:prSet/>
      <dgm:spPr/>
      <dgm:t>
        <a:bodyPr/>
        <a:lstStyle/>
        <a:p>
          <a:endParaRPr lang="cs-CZ"/>
        </a:p>
      </dgm:t>
    </dgm:pt>
    <dgm:pt modelId="{C63A6721-44FE-487A-AD97-AB7FE85401EB}" type="pres">
      <dgm:prSet presAssocID="{24464127-6E37-4B3F-B152-51F6915B1512}" presName="linear" presStyleCnt="0">
        <dgm:presLayoutVars>
          <dgm:animLvl val="lvl"/>
          <dgm:resizeHandles val="exact"/>
        </dgm:presLayoutVars>
      </dgm:prSet>
      <dgm:spPr/>
      <dgm:t>
        <a:bodyPr/>
        <a:lstStyle/>
        <a:p>
          <a:endParaRPr lang="cs-CZ"/>
        </a:p>
      </dgm:t>
    </dgm:pt>
    <dgm:pt modelId="{26AB8A79-EE06-4072-BF45-A7DA639BEA92}" type="pres">
      <dgm:prSet presAssocID="{8FA482A7-315D-4933-A4A4-080E349B146E}" presName="parentText" presStyleLbl="node1" presStyleIdx="0" presStyleCnt="3">
        <dgm:presLayoutVars>
          <dgm:chMax val="0"/>
          <dgm:bulletEnabled val="1"/>
        </dgm:presLayoutVars>
      </dgm:prSet>
      <dgm:spPr/>
      <dgm:t>
        <a:bodyPr/>
        <a:lstStyle/>
        <a:p>
          <a:endParaRPr lang="cs-CZ"/>
        </a:p>
      </dgm:t>
    </dgm:pt>
    <dgm:pt modelId="{B1D8FE32-558E-4A72-A273-2A4293573138}" type="pres">
      <dgm:prSet presAssocID="{EE9359AF-CFA4-43D1-9FCD-9CBDD2AB3828}" presName="spacer" presStyleCnt="0"/>
      <dgm:spPr/>
    </dgm:pt>
    <dgm:pt modelId="{295DC540-3156-4419-9B16-0D807891DA8C}" type="pres">
      <dgm:prSet presAssocID="{45DF1AC8-6D05-42EC-AE16-B073B56815E0}" presName="parentText" presStyleLbl="node1" presStyleIdx="1" presStyleCnt="3">
        <dgm:presLayoutVars>
          <dgm:chMax val="0"/>
          <dgm:bulletEnabled val="1"/>
        </dgm:presLayoutVars>
      </dgm:prSet>
      <dgm:spPr/>
      <dgm:t>
        <a:bodyPr/>
        <a:lstStyle/>
        <a:p>
          <a:endParaRPr lang="cs-CZ"/>
        </a:p>
      </dgm:t>
    </dgm:pt>
    <dgm:pt modelId="{A992F40A-28ED-4648-9D34-654BEEBA89EC}" type="pres">
      <dgm:prSet presAssocID="{41482C99-CA93-4412-B0AA-B9CA66E919E3}" presName="spacer" presStyleCnt="0"/>
      <dgm:spPr/>
    </dgm:pt>
    <dgm:pt modelId="{162F2224-31D1-46A6-A650-04312A628490}" type="pres">
      <dgm:prSet presAssocID="{FB132A2C-82F3-47CD-A313-2CD6633A648C}" presName="parentText" presStyleLbl="node1" presStyleIdx="2" presStyleCnt="3">
        <dgm:presLayoutVars>
          <dgm:chMax val="0"/>
          <dgm:bulletEnabled val="1"/>
        </dgm:presLayoutVars>
      </dgm:prSet>
      <dgm:spPr/>
      <dgm:t>
        <a:bodyPr/>
        <a:lstStyle/>
        <a:p>
          <a:endParaRPr lang="cs-CZ"/>
        </a:p>
      </dgm:t>
    </dgm:pt>
  </dgm:ptLst>
  <dgm:cxnLst>
    <dgm:cxn modelId="{F68995EE-B3EF-4861-9537-1E49A633F112}" type="presOf" srcId="{24464127-6E37-4B3F-B152-51F6915B1512}" destId="{C63A6721-44FE-487A-AD97-AB7FE85401EB}" srcOrd="0" destOrd="0" presId="urn:microsoft.com/office/officeart/2005/8/layout/vList2"/>
    <dgm:cxn modelId="{3770A713-51E1-423C-918B-DFC3B0BAC854}" srcId="{24464127-6E37-4B3F-B152-51F6915B1512}" destId="{FB132A2C-82F3-47CD-A313-2CD6633A648C}" srcOrd="2" destOrd="0" parTransId="{55EF4891-68B5-4E93-9357-D6A448CE522F}" sibTransId="{52C5CD33-614D-44BB-BBDE-79FEB2FFC595}"/>
    <dgm:cxn modelId="{8B719A14-3C69-41E6-9DD1-EE2BED7D27FD}" type="presOf" srcId="{FB132A2C-82F3-47CD-A313-2CD6633A648C}" destId="{162F2224-31D1-46A6-A650-04312A628490}" srcOrd="0" destOrd="0" presId="urn:microsoft.com/office/officeart/2005/8/layout/vList2"/>
    <dgm:cxn modelId="{69155466-F102-4F7B-BA79-49DA83C58C54}" type="presOf" srcId="{45DF1AC8-6D05-42EC-AE16-B073B56815E0}" destId="{295DC540-3156-4419-9B16-0D807891DA8C}" srcOrd="0" destOrd="0" presId="urn:microsoft.com/office/officeart/2005/8/layout/vList2"/>
    <dgm:cxn modelId="{40CEBF8B-E781-455D-89D7-5B5A03A91C0A}" srcId="{24464127-6E37-4B3F-B152-51F6915B1512}" destId="{8FA482A7-315D-4933-A4A4-080E349B146E}" srcOrd="0" destOrd="0" parTransId="{751AEE86-816A-4BDD-BDCA-4EC382007063}" sibTransId="{EE9359AF-CFA4-43D1-9FCD-9CBDD2AB3828}"/>
    <dgm:cxn modelId="{826B4673-8650-40B7-B491-FA003CD7BDDE}" srcId="{24464127-6E37-4B3F-B152-51F6915B1512}" destId="{45DF1AC8-6D05-42EC-AE16-B073B56815E0}" srcOrd="1" destOrd="0" parTransId="{E28AB343-4666-42B2-ACA3-7D58D91C71D9}" sibTransId="{41482C99-CA93-4412-B0AA-B9CA66E919E3}"/>
    <dgm:cxn modelId="{EEA674C3-9927-4C01-80E6-9C09591E23A9}" type="presOf" srcId="{8FA482A7-315D-4933-A4A4-080E349B146E}" destId="{26AB8A79-EE06-4072-BF45-A7DA639BEA92}" srcOrd="0" destOrd="0" presId="urn:microsoft.com/office/officeart/2005/8/layout/vList2"/>
    <dgm:cxn modelId="{202ADEBC-9064-49DF-9DB3-FADFDBEFC929}" type="presParOf" srcId="{C63A6721-44FE-487A-AD97-AB7FE85401EB}" destId="{26AB8A79-EE06-4072-BF45-A7DA639BEA92}" srcOrd="0" destOrd="0" presId="urn:microsoft.com/office/officeart/2005/8/layout/vList2"/>
    <dgm:cxn modelId="{68E6EF97-7D5E-4307-8862-6EBB4F0317B9}" type="presParOf" srcId="{C63A6721-44FE-487A-AD97-AB7FE85401EB}" destId="{B1D8FE32-558E-4A72-A273-2A4293573138}" srcOrd="1" destOrd="0" presId="urn:microsoft.com/office/officeart/2005/8/layout/vList2"/>
    <dgm:cxn modelId="{95438722-65DC-4999-9A79-1A28A8A11661}" type="presParOf" srcId="{C63A6721-44FE-487A-AD97-AB7FE85401EB}" destId="{295DC540-3156-4419-9B16-0D807891DA8C}" srcOrd="2" destOrd="0" presId="urn:microsoft.com/office/officeart/2005/8/layout/vList2"/>
    <dgm:cxn modelId="{1FDDB347-91C2-47D6-8373-F8DF30E61B34}" type="presParOf" srcId="{C63A6721-44FE-487A-AD97-AB7FE85401EB}" destId="{A992F40A-28ED-4648-9D34-654BEEBA89EC}" srcOrd="3" destOrd="0" presId="urn:microsoft.com/office/officeart/2005/8/layout/vList2"/>
    <dgm:cxn modelId="{6A23641C-448A-4FC8-A9FE-DFA6F974D0F1}" type="presParOf" srcId="{C63A6721-44FE-487A-AD97-AB7FE85401EB}" destId="{162F2224-31D1-46A6-A650-04312A62849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smtClean="0"/>
            <a:t>Ambulantní péče</a:t>
          </a:r>
          <a:endParaRPr lang="cs-CZ" dirty="0"/>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smtClean="0"/>
            <a:t>nevyžaduje hospitalizace pacienta</a:t>
          </a:r>
          <a:endParaRPr lang="cs-CZ" dirty="0"/>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smtClean="0"/>
            <a:t>Primární</a:t>
          </a:r>
          <a:endParaRPr lang="cs-CZ" dirty="0"/>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smtClean="0"/>
            <a:t>Jednodenní péče</a:t>
          </a:r>
          <a:endParaRPr lang="cs-CZ" dirty="0"/>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smtClean="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smtClean="0"/>
            <a:t>Lůžková</a:t>
          </a:r>
          <a:endParaRPr lang="cs-CZ" dirty="0"/>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smtClean="0"/>
            <a:t>Akutní intenzivní</a:t>
          </a:r>
          <a:endParaRPr lang="cs-CZ" dirty="0"/>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smtClean="0"/>
            <a:t>Akutní standardní</a:t>
          </a:r>
          <a:endParaRPr lang="cs-CZ" dirty="0"/>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smtClean="0"/>
            <a:t>Specializovaná</a:t>
          </a:r>
          <a:endParaRPr lang="cs-CZ" dirty="0"/>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smtClean="0"/>
            <a:t>Stacionární</a:t>
          </a:r>
          <a:endParaRPr lang="cs-CZ" dirty="0"/>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smtClean="0"/>
            <a:t>Následná</a:t>
          </a:r>
          <a:endParaRPr lang="cs-CZ" dirty="0"/>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smtClean="0"/>
            <a:t>Dlouhodobá</a:t>
          </a:r>
          <a:endParaRPr lang="cs-CZ" dirty="0"/>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t>
        <a:bodyPr/>
        <a:lstStyle/>
        <a:p>
          <a:endParaRPr lang="cs-CZ"/>
        </a:p>
      </dgm:t>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t>
        <a:bodyPr/>
        <a:lstStyle/>
        <a:p>
          <a:endParaRPr lang="cs-CZ"/>
        </a:p>
      </dgm:t>
    </dgm:pt>
    <dgm:pt modelId="{CAD761EE-4188-496D-8338-64A5DEDB4DFF}" type="pres">
      <dgm:prSet presAssocID="{FE9EDE19-0DC9-46CF-B396-9E41C318FD80}" presName="desTx" presStyleLbl="alignAccFollowNode1" presStyleIdx="0" presStyleCnt="3">
        <dgm:presLayoutVars>
          <dgm:bulletEnabled val="1"/>
        </dgm:presLayoutVars>
      </dgm:prSet>
      <dgm:spPr/>
      <dgm:t>
        <a:bodyPr/>
        <a:lstStyle/>
        <a:p>
          <a:endParaRPr lang="cs-CZ"/>
        </a:p>
      </dgm:t>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t>
        <a:bodyPr/>
        <a:lstStyle/>
        <a:p>
          <a:endParaRPr lang="cs-CZ"/>
        </a:p>
      </dgm:t>
    </dgm:pt>
    <dgm:pt modelId="{51D6F8C2-ED2B-45A5-8056-21883DA26446}" type="pres">
      <dgm:prSet presAssocID="{DC3D4872-55A1-4348-90F9-DBE57827541B}" presName="desTx" presStyleLbl="alignAccFollowNode1" presStyleIdx="1" presStyleCnt="3">
        <dgm:presLayoutVars>
          <dgm:bulletEnabled val="1"/>
        </dgm:presLayoutVars>
      </dgm:prSet>
      <dgm:spPr/>
      <dgm:t>
        <a:bodyPr/>
        <a:lstStyle/>
        <a:p>
          <a:endParaRPr lang="cs-CZ"/>
        </a:p>
      </dgm:t>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t>
        <a:bodyPr/>
        <a:lstStyle/>
        <a:p>
          <a:endParaRPr lang="cs-CZ"/>
        </a:p>
      </dgm:t>
    </dgm:pt>
    <dgm:pt modelId="{B1A4AB6D-5ACF-4FC5-A267-7FBD1A62F4E9}" type="pres">
      <dgm:prSet presAssocID="{1E1DC17F-B7CF-4C2C-83CA-F624B0A48F1C}" presName="desTx" presStyleLbl="alignAccFollowNode1" presStyleIdx="2" presStyleCnt="3">
        <dgm:presLayoutVars>
          <dgm:bulletEnabled val="1"/>
        </dgm:presLayoutVars>
      </dgm:prSet>
      <dgm:spPr/>
      <dgm:t>
        <a:bodyPr/>
        <a:lstStyle/>
        <a:p>
          <a:endParaRPr lang="cs-CZ"/>
        </a:p>
      </dgm:t>
    </dgm:pt>
  </dgm:ptLst>
  <dgm:cxnLst>
    <dgm:cxn modelId="{27069A7E-BE8B-4D12-A279-7556CBE63EE4}" srcId="{1E1DC17F-B7CF-4C2C-83CA-F624B0A48F1C}" destId="{958D12D3-7809-4707-A7D1-4ABAC543B821}" srcOrd="0" destOrd="0" parTransId="{28C7C771-DCB6-4D91-8074-6C24502AE011}" sibTransId="{982E57D0-0AFD-4E23-8C9C-2DBDFF5245C3}"/>
    <dgm:cxn modelId="{7CA647D8-1810-4835-955E-9630AB0F9263}" type="presOf" srcId="{0F85E6BD-2F18-41B3-8D8D-DB92B954DB4D}" destId="{B1A4AB6D-5ACF-4FC5-A267-7FBD1A62F4E9}" srcOrd="0" destOrd="3" presId="urn:microsoft.com/office/officeart/2005/8/layout/hList1"/>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F5A18655-0252-4A17-A5C9-F33F9A0A5CF1}" type="presOf" srcId="{39357951-BC1B-413A-9D21-696108A281B9}" destId="{B1A4AB6D-5ACF-4FC5-A267-7FBD1A62F4E9}" srcOrd="0" destOrd="4" presId="urn:microsoft.com/office/officeart/2005/8/layout/hList1"/>
    <dgm:cxn modelId="{995E7B1A-811C-404E-97A6-C0DE2418902E}" type="presOf" srcId="{1E1DC17F-B7CF-4C2C-83CA-F624B0A48F1C}" destId="{4C684BE3-DD62-4F2C-B1D1-14E046ED6455}" srcOrd="0" destOrd="0" presId="urn:microsoft.com/office/officeart/2005/8/layout/hList1"/>
    <dgm:cxn modelId="{905928EE-7DD9-433C-9320-4E68D726EE6E}" type="presOf" srcId="{1B078213-9130-4169-9D87-081703E14BEA}" destId="{B1A4AB6D-5ACF-4FC5-A267-7FBD1A62F4E9}" srcOrd="0" destOrd="2"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6334743A-FC2D-4C95-A980-C0B7C0B81B24}" srcId="{1E1DC17F-B7CF-4C2C-83CA-F624B0A48F1C}" destId="{1B078213-9130-4169-9D87-081703E14BEA}" srcOrd="2" destOrd="0" parTransId="{2C83548B-A257-4D39-A48D-4041E7B2346C}" sibTransId="{29137BDF-4A4A-4EC9-ACBD-606B5B47F7BE}"/>
    <dgm:cxn modelId="{8206606C-B10C-4EE9-8792-B7919375C15E}" type="presOf" srcId="{F014F85B-2C00-48D9-92ED-3D887E2BE591}" destId="{CAD761EE-4188-496D-8338-64A5DEDB4DFF}" srcOrd="0" destOrd="3"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85A8643B-1150-49A7-AD07-50CCCB58B898}" type="presOf" srcId="{E9E53ECF-04AF-4C39-8243-826B71B7B757}" destId="{CAD761EE-4188-496D-8338-64A5DEDB4DFF}" srcOrd="0" destOrd="2" presId="urn:microsoft.com/office/officeart/2005/8/layout/hList1"/>
    <dgm:cxn modelId="{F136996E-982D-45A8-92D5-5DBF76BE2F6C}" type="presOf" srcId="{8276AA1F-F324-4C44-9A65-22AFFBEE9FAE}" destId="{CAD761EE-4188-496D-8338-64A5DEDB4DFF}" srcOrd="0" destOrd="0" presId="urn:microsoft.com/office/officeart/2005/8/layout/hList1"/>
    <dgm:cxn modelId="{85319FE1-5F84-4664-A316-77F4473229A6}" type="presOf" srcId="{958D12D3-7809-4707-A7D1-4ABAC543B821}" destId="{B1A4AB6D-5ACF-4FC5-A267-7FBD1A62F4E9}" srcOrd="0" destOrd="0"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94E52014-EE25-4B58-B771-9F2D604B0543}" srcId="{1E1DC17F-B7CF-4C2C-83CA-F624B0A48F1C}" destId="{EDDC961A-3BC4-4AAB-9E87-E0796CB16898}" srcOrd="1" destOrd="0" parTransId="{1199ECEC-DBE7-417F-802D-9A3408EC4FB4}" sibTransId="{12A5EB72-C6DE-4AA6-97CC-EC216693F9C5}"/>
    <dgm:cxn modelId="{698F36ED-7529-472E-87DF-DB6180620E83}" srcId="{FE9EDE19-0DC9-46CF-B396-9E41C318FD80}" destId="{1CB90B99-863D-4D3C-8D5A-FB98CA012823}" srcOrd="1" destOrd="0" parTransId="{DAB4A427-A7CF-4B43-9C38-BCB1AA02DED3}" sibTransId="{3C00E036-2D58-46F7-8EBE-2DEC9441342E}"/>
    <dgm:cxn modelId="{5D2576DE-45BE-4200-9280-C05BF474364D}" type="presOf" srcId="{E7E69529-2D9A-43F3-A42B-756C207C19A1}" destId="{D06E2A29-5D75-41C9-A0C3-FB6AA140AE43}" srcOrd="0" destOrd="0" presId="urn:microsoft.com/office/officeart/2005/8/layout/hList1"/>
    <dgm:cxn modelId="{4A88F1DD-BAA0-4068-810E-BD039F6AFDEF}" srcId="{1E1DC17F-B7CF-4C2C-83CA-F624B0A48F1C}" destId="{0F85E6BD-2F18-41B3-8D8D-DB92B954DB4D}" srcOrd="3" destOrd="0" parTransId="{20DB9495-B641-4236-89BE-49CDCE9413C7}" sibTransId="{7667690B-D03A-4F85-8CBA-6BDD8C3EF868}"/>
    <dgm:cxn modelId="{89A49022-C979-483F-881E-3BD22CBE4F6F}" srcId="{FE9EDE19-0DC9-46CF-B396-9E41C318FD80}" destId="{E9E53ECF-04AF-4C39-8243-826B71B7B757}" srcOrd="2" destOrd="0" parTransId="{C1CEEA06-3189-443A-B49C-9E9B5DBE8C1A}" sibTransId="{7BB618A8-0EE5-411B-9512-424BEAE0E335}"/>
    <dgm:cxn modelId="{AB1A8CCF-FC8F-4D7C-8BA2-0F8E674FAD0F}" type="presOf" srcId="{FE9EDE19-0DC9-46CF-B396-9E41C318FD80}" destId="{42761D50-7DA3-4C5C-BB11-09C9C4660062}" srcOrd="0" destOrd="0" presId="urn:microsoft.com/office/officeart/2005/8/layout/hList1"/>
    <dgm:cxn modelId="{ADC89843-D73B-4FE5-A113-D34E5FEADE69}" type="presOf" srcId="{EDDC961A-3BC4-4AAB-9E87-E0796CB16898}" destId="{B1A4AB6D-5ACF-4FC5-A267-7FBD1A62F4E9}" srcOrd="0" destOrd="1" presId="urn:microsoft.com/office/officeart/2005/8/layout/hList1"/>
    <dgm:cxn modelId="{697E8803-4349-44FC-A808-AF26CEF03099}" type="presOf" srcId="{1CB90B99-863D-4D3C-8D5A-FB98CA012823}" destId="{CAD761EE-4188-496D-8338-64A5DEDB4DFF}" srcOrd="0" destOrd="1" presId="urn:microsoft.com/office/officeart/2005/8/layout/hList1"/>
    <dgm:cxn modelId="{E1F6A8F6-E33A-45EB-973E-19DD19CE0A28}" type="presOf" srcId="{DC3D4872-55A1-4348-90F9-DBE57827541B}" destId="{9DE2BE64-FAC8-4946-A3C2-95B33C331C58}" srcOrd="0" destOrd="0" presId="urn:microsoft.com/office/officeart/2005/8/layout/hList1"/>
    <dgm:cxn modelId="{1E2EABE1-7644-45F0-88D0-C9EB261CA67B}" srcId="{E7E69529-2D9A-43F3-A42B-756C207C19A1}" destId="{FE9EDE19-0DC9-46CF-B396-9E41C318FD80}" srcOrd="0" destOrd="0" parTransId="{BD878FAB-F211-41B0-861D-BA462325BDBE}" sibTransId="{A5063C0C-91AB-4E45-A5B2-6F3BCDAB162A}"/>
    <dgm:cxn modelId="{173D97C6-8045-4EB8-BFDD-367D7AEC01AD}" type="presOf" srcId="{E5029056-EEAB-43AE-8C54-1A40E220E86E}" destId="{51D6F8C2-ED2B-45A5-8056-21883DA26446}" srcOrd="0" destOrd="0" presId="urn:microsoft.com/office/officeart/2005/8/layout/hList1"/>
    <dgm:cxn modelId="{A253A7C4-AD1D-47BD-9F07-81611AECE00B}" type="presParOf" srcId="{D06E2A29-5D75-41C9-A0C3-FB6AA140AE43}" destId="{ED2E4A05-ED1B-4C4D-9235-5E770E6A68E0}" srcOrd="0" destOrd="0" presId="urn:microsoft.com/office/officeart/2005/8/layout/hList1"/>
    <dgm:cxn modelId="{66D8E865-722C-4136-A75A-16C7B7058F49}" type="presParOf" srcId="{ED2E4A05-ED1B-4C4D-9235-5E770E6A68E0}" destId="{42761D50-7DA3-4C5C-BB11-09C9C4660062}" srcOrd="0" destOrd="0" presId="urn:microsoft.com/office/officeart/2005/8/layout/hList1"/>
    <dgm:cxn modelId="{78A9B41F-B5CC-4F3C-8851-DAA396A01ABD}" type="presParOf" srcId="{ED2E4A05-ED1B-4C4D-9235-5E770E6A68E0}" destId="{CAD761EE-4188-496D-8338-64A5DEDB4DFF}" srcOrd="1" destOrd="0" presId="urn:microsoft.com/office/officeart/2005/8/layout/hList1"/>
    <dgm:cxn modelId="{67774A5B-D737-4DC7-A115-5C5FCDB4EA00}" type="presParOf" srcId="{D06E2A29-5D75-41C9-A0C3-FB6AA140AE43}" destId="{7C89BE41-A2A8-420B-9571-C524BAB43700}" srcOrd="1" destOrd="0" presId="urn:microsoft.com/office/officeart/2005/8/layout/hList1"/>
    <dgm:cxn modelId="{66F3132C-5B09-4695-9CC1-6D2FFC72BAF9}" type="presParOf" srcId="{D06E2A29-5D75-41C9-A0C3-FB6AA140AE43}" destId="{D170CF34-D17B-441A-8EB3-96BBC3CCA9C2}" srcOrd="2" destOrd="0" presId="urn:microsoft.com/office/officeart/2005/8/layout/hList1"/>
    <dgm:cxn modelId="{0086CA76-E66D-41F5-BE0E-964F24208DBD}" type="presParOf" srcId="{D170CF34-D17B-441A-8EB3-96BBC3CCA9C2}" destId="{9DE2BE64-FAC8-4946-A3C2-95B33C331C58}" srcOrd="0" destOrd="0" presId="urn:microsoft.com/office/officeart/2005/8/layout/hList1"/>
    <dgm:cxn modelId="{12D3D8C2-D8D6-4246-B275-ED5D4CBF6C12}" type="presParOf" srcId="{D170CF34-D17B-441A-8EB3-96BBC3CCA9C2}" destId="{51D6F8C2-ED2B-45A5-8056-21883DA26446}" srcOrd="1" destOrd="0" presId="urn:microsoft.com/office/officeart/2005/8/layout/hList1"/>
    <dgm:cxn modelId="{18FF9C4A-E490-4C57-AB33-8F32B0E9C98E}" type="presParOf" srcId="{D06E2A29-5D75-41C9-A0C3-FB6AA140AE43}" destId="{47E079A5-8FDE-426B-8ABD-DCB7F31337F2}" srcOrd="3" destOrd="0" presId="urn:microsoft.com/office/officeart/2005/8/layout/hList1"/>
    <dgm:cxn modelId="{DD8C0DB9-4E20-4C4B-96E1-EEDA8CFFB673}" type="presParOf" srcId="{D06E2A29-5D75-41C9-A0C3-FB6AA140AE43}" destId="{99530565-5107-46BD-BB75-072A901CF421}" srcOrd="4" destOrd="0" presId="urn:microsoft.com/office/officeart/2005/8/layout/hList1"/>
    <dgm:cxn modelId="{2452788C-6A41-47B5-89E2-4AD49EBC485F}" type="presParOf" srcId="{99530565-5107-46BD-BB75-072A901CF421}" destId="{4C684BE3-DD62-4F2C-B1D1-14E046ED6455}" srcOrd="0" destOrd="0" presId="urn:microsoft.com/office/officeart/2005/8/layout/hList1"/>
    <dgm:cxn modelId="{ABF3EB69-7ABA-4FD1-9224-DFDD787891CE}"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03841289-C4B9-4EA2-94E4-A9ABF3158001}" type="presOf" srcId="{2405BDEC-684A-4D9A-B7AB-339502BED3B3}" destId="{F13E935C-D2E6-4A3F-AB19-BAA0E80D5AD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1999B7AC-8199-41BB-A24A-1AF067AD8D61}" type="presOf" srcId="{45003B7E-60EF-40E1-89EE-417D00405701}" destId="{C75E0321-ED46-4CB3-9E2B-70902CE819B0}" srcOrd="0" destOrd="0" presId="urn:microsoft.com/office/officeart/2005/8/layout/default"/>
    <dgm:cxn modelId="{2795D0FB-2FBB-43B5-AE79-143B35929EBC}" type="presOf" srcId="{BF93FECF-C926-4BAA-BC25-8A2C4FC9A50E}" destId="{838EFC0E-D294-410D-8338-A9F1328FDDD8}" srcOrd="0" destOrd="0" presId="urn:microsoft.com/office/officeart/2005/8/layout/default"/>
    <dgm:cxn modelId="{CB270AA5-72D6-4EC2-9180-CA07A6B91CB7}" type="presParOf" srcId="{838EFC0E-D294-410D-8338-A9F1328FDDD8}" destId="{C75E0321-ED46-4CB3-9E2B-70902CE819B0}" srcOrd="0" destOrd="0" presId="urn:microsoft.com/office/officeart/2005/8/layout/default"/>
    <dgm:cxn modelId="{F8F0D09E-363D-4050-89A7-D9743EACF31B}" type="presParOf" srcId="{838EFC0E-D294-410D-8338-A9F1328FDDD8}" destId="{37B11C03-1DFA-4D89-B343-6DBE41D49A7A}" srcOrd="1" destOrd="0" presId="urn:microsoft.com/office/officeart/2005/8/layout/default"/>
    <dgm:cxn modelId="{145D98E3-0337-476C-B9E2-2C1EE6B123DD}"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0C9152-9B19-47C5-A9FA-B53DFED4897D}" type="doc">
      <dgm:prSet loTypeId="urn:microsoft.com/office/officeart/2005/8/layout/vList2" loCatId="list" qsTypeId="urn:microsoft.com/office/officeart/2005/8/quickstyle/simple1" qsCatId="simple" csTypeId="urn:microsoft.com/office/officeart/2005/8/colors/accent1_3" csCatId="accent1"/>
      <dgm:spPr/>
      <dgm:t>
        <a:bodyPr/>
        <a:lstStyle/>
        <a:p>
          <a:endParaRPr lang="cs-CZ"/>
        </a:p>
      </dgm:t>
    </dgm:pt>
    <dgm:pt modelId="{6361B259-5DE9-4C8B-9D32-BE54F1B8A5FD}">
      <dgm:prSet/>
      <dgm:spPr/>
      <dgm:t>
        <a:bodyPr/>
        <a:lstStyle/>
        <a:p>
          <a:pPr rtl="0"/>
          <a:r>
            <a:rPr lang="cs-CZ" smtClean="0"/>
            <a:t>Právo na poskytování zdravotních služeb na náležité odborné úrovni</a:t>
          </a:r>
          <a:endParaRPr lang="cs-CZ"/>
        </a:p>
      </dgm:t>
    </dgm:pt>
    <dgm:pt modelId="{42EF6239-C817-4D00-9D1B-C71C202E535B}" type="parTrans" cxnId="{CC89542E-3A0F-4C41-9417-D6918B2EF373}">
      <dgm:prSet/>
      <dgm:spPr/>
      <dgm:t>
        <a:bodyPr/>
        <a:lstStyle/>
        <a:p>
          <a:endParaRPr lang="cs-CZ"/>
        </a:p>
      </dgm:t>
    </dgm:pt>
    <dgm:pt modelId="{91B940AC-1AB1-4BE1-B1CD-713FEDE20C2A}" type="sibTrans" cxnId="{CC89542E-3A0F-4C41-9417-D6918B2EF373}">
      <dgm:prSet/>
      <dgm:spPr/>
      <dgm:t>
        <a:bodyPr/>
        <a:lstStyle/>
        <a:p>
          <a:endParaRPr lang="cs-CZ"/>
        </a:p>
      </dgm:t>
    </dgm:pt>
    <dgm:pt modelId="{A96AAB0B-BD65-4489-8CA3-5859343341A0}">
      <dgm:prSet/>
      <dgm:spPr/>
      <dgm:t>
        <a:bodyPr/>
        <a:lstStyle/>
        <a:p>
          <a:pPr rtl="0"/>
          <a:r>
            <a:rPr lang="cs-CZ" smtClean="0"/>
            <a:t>podle pravidel vědy a uznávaných medicínských postupů, </a:t>
          </a:r>
          <a:endParaRPr lang="cs-CZ"/>
        </a:p>
      </dgm:t>
    </dgm:pt>
    <dgm:pt modelId="{B0738BFF-658F-4F89-BD60-8E5173276FAA}" type="parTrans" cxnId="{51219A6A-F9F1-44C2-9FAA-D399A12DA94E}">
      <dgm:prSet/>
      <dgm:spPr/>
      <dgm:t>
        <a:bodyPr/>
        <a:lstStyle/>
        <a:p>
          <a:endParaRPr lang="cs-CZ"/>
        </a:p>
      </dgm:t>
    </dgm:pt>
    <dgm:pt modelId="{9356ED16-E8DC-4EF0-A693-236F9C6DED0A}" type="sibTrans" cxnId="{51219A6A-F9F1-44C2-9FAA-D399A12DA94E}">
      <dgm:prSet/>
      <dgm:spPr/>
      <dgm:t>
        <a:bodyPr/>
        <a:lstStyle/>
        <a:p>
          <a:endParaRPr lang="cs-CZ"/>
        </a:p>
      </dgm:t>
    </dgm:pt>
    <dgm:pt modelId="{175A3AC4-3C46-4DC6-A9A2-5BC50DE1ABDA}">
      <dgm:prSet/>
      <dgm:spPr/>
      <dgm:t>
        <a:bodyPr/>
        <a:lstStyle/>
        <a:p>
          <a:pPr rtl="0"/>
          <a:r>
            <a:rPr lang="cs-CZ" smtClean="0"/>
            <a:t>při respektování individuality pacienta, </a:t>
          </a:r>
          <a:endParaRPr lang="cs-CZ"/>
        </a:p>
      </dgm:t>
    </dgm:pt>
    <dgm:pt modelId="{59177F2B-FBC1-4643-8B83-47EA6695125D}" type="parTrans" cxnId="{4C5386F0-D9F6-418B-B0C5-2ED63FF4B141}">
      <dgm:prSet/>
      <dgm:spPr/>
      <dgm:t>
        <a:bodyPr/>
        <a:lstStyle/>
        <a:p>
          <a:endParaRPr lang="cs-CZ"/>
        </a:p>
      </dgm:t>
    </dgm:pt>
    <dgm:pt modelId="{8CFC7151-F371-4AFB-BE36-A28F50BFBD3F}" type="sibTrans" cxnId="{4C5386F0-D9F6-418B-B0C5-2ED63FF4B141}">
      <dgm:prSet/>
      <dgm:spPr/>
      <dgm:t>
        <a:bodyPr/>
        <a:lstStyle/>
        <a:p>
          <a:endParaRPr lang="cs-CZ"/>
        </a:p>
      </dgm:t>
    </dgm:pt>
    <dgm:pt modelId="{938FDF9E-5D70-43AA-BDBF-7E0428A52823}">
      <dgm:prSet/>
      <dgm:spPr/>
      <dgm:t>
        <a:bodyPr/>
        <a:lstStyle/>
        <a:p>
          <a:pPr rtl="0"/>
          <a:r>
            <a:rPr lang="cs-CZ" smtClean="0"/>
            <a:t>s ohledem na konkrétní podmínky a objektivní možnosti.</a:t>
          </a:r>
          <a:endParaRPr lang="cs-CZ"/>
        </a:p>
      </dgm:t>
    </dgm:pt>
    <dgm:pt modelId="{529DFC5F-D581-4179-82A1-A45793FA3BB0}" type="parTrans" cxnId="{E873751C-5D44-4B87-8BEA-5B667681C7B6}">
      <dgm:prSet/>
      <dgm:spPr/>
      <dgm:t>
        <a:bodyPr/>
        <a:lstStyle/>
        <a:p>
          <a:endParaRPr lang="cs-CZ"/>
        </a:p>
      </dgm:t>
    </dgm:pt>
    <dgm:pt modelId="{D6A14CDF-0C26-4B87-87A6-3393129FAEA3}" type="sibTrans" cxnId="{E873751C-5D44-4B87-8BEA-5B667681C7B6}">
      <dgm:prSet/>
      <dgm:spPr/>
      <dgm:t>
        <a:bodyPr/>
        <a:lstStyle/>
        <a:p>
          <a:endParaRPr lang="cs-CZ"/>
        </a:p>
      </dgm:t>
    </dgm:pt>
    <dgm:pt modelId="{9E29BF29-EE97-4F50-B934-CB4B7AABA342}">
      <dgm:prSet/>
      <dgm:spPr/>
      <dgm:t>
        <a:bodyPr/>
        <a:lstStyle/>
        <a:p>
          <a:pPr rtl="0"/>
          <a:r>
            <a:rPr lang="cs-CZ" smtClean="0"/>
            <a:t>na úctu, důstojné zacházení, na ohleduplnost v souladu s charakterem poskytovaných zdravotních služeb,</a:t>
          </a:r>
          <a:endParaRPr lang="cs-CZ"/>
        </a:p>
      </dgm:t>
    </dgm:pt>
    <dgm:pt modelId="{EE13F2AF-0D63-4FA5-9659-4826AB35BE5C}" type="parTrans" cxnId="{AC23BE76-C170-41E8-8422-2A42880B40C9}">
      <dgm:prSet/>
      <dgm:spPr/>
      <dgm:t>
        <a:bodyPr/>
        <a:lstStyle/>
        <a:p>
          <a:endParaRPr lang="cs-CZ"/>
        </a:p>
      </dgm:t>
    </dgm:pt>
    <dgm:pt modelId="{8A33CDE2-87FD-4F20-B3DD-46DDC71EE01A}" type="sibTrans" cxnId="{AC23BE76-C170-41E8-8422-2A42880B40C9}">
      <dgm:prSet/>
      <dgm:spPr/>
      <dgm:t>
        <a:bodyPr/>
        <a:lstStyle/>
        <a:p>
          <a:endParaRPr lang="cs-CZ"/>
        </a:p>
      </dgm:t>
    </dgm:pt>
    <dgm:pt modelId="{AC44D2CF-C205-4A0E-B1DE-D5B5D0D3528E}">
      <dgm:prSet/>
      <dgm:spPr/>
      <dgm:t>
        <a:bodyPr/>
        <a:lstStyle/>
        <a:p>
          <a:pPr rtl="0"/>
          <a:r>
            <a:rPr lang="cs-CZ" smtClean="0"/>
            <a:t>respektování soukromí při poskytování zdravotních služeb</a:t>
          </a:r>
          <a:endParaRPr lang="cs-CZ"/>
        </a:p>
      </dgm:t>
    </dgm:pt>
    <dgm:pt modelId="{89A1952B-12FD-4CB2-A335-39338A39B8BC}" type="parTrans" cxnId="{F1526428-1823-4470-8F3D-D048A5980871}">
      <dgm:prSet/>
      <dgm:spPr/>
      <dgm:t>
        <a:bodyPr/>
        <a:lstStyle/>
        <a:p>
          <a:endParaRPr lang="cs-CZ"/>
        </a:p>
      </dgm:t>
    </dgm:pt>
    <dgm:pt modelId="{48345A0B-B322-4DDC-A521-830A3D5882C6}" type="sibTrans" cxnId="{F1526428-1823-4470-8F3D-D048A5980871}">
      <dgm:prSet/>
      <dgm:spPr/>
      <dgm:t>
        <a:bodyPr/>
        <a:lstStyle/>
        <a:p>
          <a:endParaRPr lang="cs-CZ"/>
        </a:p>
      </dgm:t>
    </dgm:pt>
    <dgm:pt modelId="{C5EF1321-BB6D-4CE5-A5A0-80222A73D624}">
      <dgm:prSet/>
      <dgm:spPr/>
      <dgm:t>
        <a:bodyPr/>
        <a:lstStyle/>
        <a:p>
          <a:pPr rtl="0"/>
          <a:r>
            <a:rPr lang="cs-CZ" smtClean="0"/>
            <a:t>v souladu s charakterem poskytovaných zdravotních služeb,</a:t>
          </a:r>
          <a:endParaRPr lang="cs-CZ"/>
        </a:p>
      </dgm:t>
    </dgm:pt>
    <dgm:pt modelId="{69711DA1-D30A-4C91-9E87-F0FDF3EC1D50}" type="parTrans" cxnId="{083432A1-AD2F-48F6-9251-6FB4E952ED9B}">
      <dgm:prSet/>
      <dgm:spPr/>
      <dgm:t>
        <a:bodyPr/>
        <a:lstStyle/>
        <a:p>
          <a:endParaRPr lang="cs-CZ"/>
        </a:p>
      </dgm:t>
    </dgm:pt>
    <dgm:pt modelId="{C2F29FFF-3735-4A69-9F56-DEBD3B656E2D}" type="sibTrans" cxnId="{083432A1-AD2F-48F6-9251-6FB4E952ED9B}">
      <dgm:prSet/>
      <dgm:spPr/>
      <dgm:t>
        <a:bodyPr/>
        <a:lstStyle/>
        <a:p>
          <a:endParaRPr lang="cs-CZ"/>
        </a:p>
      </dgm:t>
    </dgm:pt>
    <dgm:pt modelId="{D73BCCDD-3759-4CDD-AEF5-FF1C3321FAA1}">
      <dgm:prSet/>
      <dgm:spPr/>
      <dgm:t>
        <a:bodyPr/>
        <a:lstStyle/>
        <a:p>
          <a:pPr rtl="0"/>
          <a:r>
            <a:rPr lang="cs-CZ" smtClean="0"/>
            <a:t>Související pravidla k osobám blízkým, zdravotnické dokumentaci apod</a:t>
          </a:r>
          <a:endParaRPr lang="cs-CZ"/>
        </a:p>
      </dgm:t>
    </dgm:pt>
    <dgm:pt modelId="{37460778-2B1F-41E8-972B-F5DD2E1986BE}" type="parTrans" cxnId="{BEFCA981-E0C3-482A-80D3-F78BD6D97667}">
      <dgm:prSet/>
      <dgm:spPr/>
      <dgm:t>
        <a:bodyPr/>
        <a:lstStyle/>
        <a:p>
          <a:endParaRPr lang="cs-CZ"/>
        </a:p>
      </dgm:t>
    </dgm:pt>
    <dgm:pt modelId="{FE71A7DD-435C-420A-9355-BDEFDF761A08}" type="sibTrans" cxnId="{BEFCA981-E0C3-482A-80D3-F78BD6D97667}">
      <dgm:prSet/>
      <dgm:spPr/>
      <dgm:t>
        <a:bodyPr/>
        <a:lstStyle/>
        <a:p>
          <a:endParaRPr lang="cs-CZ"/>
        </a:p>
      </dgm:t>
    </dgm:pt>
    <dgm:pt modelId="{60EEEADD-6EC0-44ED-AB4B-DE87D20574C3}" type="pres">
      <dgm:prSet presAssocID="{A90C9152-9B19-47C5-A9FA-B53DFED4897D}" presName="linear" presStyleCnt="0">
        <dgm:presLayoutVars>
          <dgm:animLvl val="lvl"/>
          <dgm:resizeHandles val="exact"/>
        </dgm:presLayoutVars>
      </dgm:prSet>
      <dgm:spPr/>
      <dgm:t>
        <a:bodyPr/>
        <a:lstStyle/>
        <a:p>
          <a:endParaRPr lang="cs-CZ"/>
        </a:p>
      </dgm:t>
    </dgm:pt>
    <dgm:pt modelId="{4010D989-54F8-45DD-B5AA-7FF0F75850D4}" type="pres">
      <dgm:prSet presAssocID="{6361B259-5DE9-4C8B-9D32-BE54F1B8A5FD}" presName="parentText" presStyleLbl="node1" presStyleIdx="0" presStyleCnt="3">
        <dgm:presLayoutVars>
          <dgm:chMax val="0"/>
          <dgm:bulletEnabled val="1"/>
        </dgm:presLayoutVars>
      </dgm:prSet>
      <dgm:spPr/>
      <dgm:t>
        <a:bodyPr/>
        <a:lstStyle/>
        <a:p>
          <a:endParaRPr lang="cs-CZ"/>
        </a:p>
      </dgm:t>
    </dgm:pt>
    <dgm:pt modelId="{76DED07F-73BF-4F3B-A235-0B77487621F7}" type="pres">
      <dgm:prSet presAssocID="{6361B259-5DE9-4C8B-9D32-BE54F1B8A5FD}" presName="childText" presStyleLbl="revTx" presStyleIdx="0" presStyleCnt="2">
        <dgm:presLayoutVars>
          <dgm:bulletEnabled val="1"/>
        </dgm:presLayoutVars>
      </dgm:prSet>
      <dgm:spPr/>
      <dgm:t>
        <a:bodyPr/>
        <a:lstStyle/>
        <a:p>
          <a:endParaRPr lang="cs-CZ"/>
        </a:p>
      </dgm:t>
    </dgm:pt>
    <dgm:pt modelId="{F7BA87E7-8A07-4B82-B07E-E7B6D0A272D2}" type="pres">
      <dgm:prSet presAssocID="{9E29BF29-EE97-4F50-B934-CB4B7AABA342}" presName="parentText" presStyleLbl="node1" presStyleIdx="1" presStyleCnt="3">
        <dgm:presLayoutVars>
          <dgm:chMax val="0"/>
          <dgm:bulletEnabled val="1"/>
        </dgm:presLayoutVars>
      </dgm:prSet>
      <dgm:spPr/>
      <dgm:t>
        <a:bodyPr/>
        <a:lstStyle/>
        <a:p>
          <a:endParaRPr lang="cs-CZ"/>
        </a:p>
      </dgm:t>
    </dgm:pt>
    <dgm:pt modelId="{0A15242B-A1DD-4278-BEF2-EDBDC8368C9D}" type="pres">
      <dgm:prSet presAssocID="{8A33CDE2-87FD-4F20-B3DD-46DDC71EE01A}" presName="spacer" presStyleCnt="0"/>
      <dgm:spPr/>
    </dgm:pt>
    <dgm:pt modelId="{B45C8CB1-625A-4472-9AD1-A7294F839BA0}" type="pres">
      <dgm:prSet presAssocID="{AC44D2CF-C205-4A0E-B1DE-D5B5D0D3528E}" presName="parentText" presStyleLbl="node1" presStyleIdx="2" presStyleCnt="3">
        <dgm:presLayoutVars>
          <dgm:chMax val="0"/>
          <dgm:bulletEnabled val="1"/>
        </dgm:presLayoutVars>
      </dgm:prSet>
      <dgm:spPr/>
      <dgm:t>
        <a:bodyPr/>
        <a:lstStyle/>
        <a:p>
          <a:endParaRPr lang="cs-CZ"/>
        </a:p>
      </dgm:t>
    </dgm:pt>
    <dgm:pt modelId="{68CBD2F7-3C09-46C5-AD2C-EB1DE2A9EAE3}" type="pres">
      <dgm:prSet presAssocID="{AC44D2CF-C205-4A0E-B1DE-D5B5D0D3528E}" presName="childText" presStyleLbl="revTx" presStyleIdx="1" presStyleCnt="2">
        <dgm:presLayoutVars>
          <dgm:bulletEnabled val="1"/>
        </dgm:presLayoutVars>
      </dgm:prSet>
      <dgm:spPr/>
      <dgm:t>
        <a:bodyPr/>
        <a:lstStyle/>
        <a:p>
          <a:endParaRPr lang="cs-CZ"/>
        </a:p>
      </dgm:t>
    </dgm:pt>
  </dgm:ptLst>
  <dgm:cxnLst>
    <dgm:cxn modelId="{37ACC30D-C4E2-4B04-8746-A31862C0D257}" type="presOf" srcId="{175A3AC4-3C46-4DC6-A9A2-5BC50DE1ABDA}" destId="{76DED07F-73BF-4F3B-A235-0B77487621F7}" srcOrd="0" destOrd="1" presId="urn:microsoft.com/office/officeart/2005/8/layout/vList2"/>
    <dgm:cxn modelId="{75982261-87ED-4507-851C-D04DE11E50B7}" type="presOf" srcId="{AC44D2CF-C205-4A0E-B1DE-D5B5D0D3528E}" destId="{B45C8CB1-625A-4472-9AD1-A7294F839BA0}" srcOrd="0" destOrd="0" presId="urn:microsoft.com/office/officeart/2005/8/layout/vList2"/>
    <dgm:cxn modelId="{F1526428-1823-4470-8F3D-D048A5980871}" srcId="{A90C9152-9B19-47C5-A9FA-B53DFED4897D}" destId="{AC44D2CF-C205-4A0E-B1DE-D5B5D0D3528E}" srcOrd="2" destOrd="0" parTransId="{89A1952B-12FD-4CB2-A335-39338A39B8BC}" sibTransId="{48345A0B-B322-4DDC-A521-830A3D5882C6}"/>
    <dgm:cxn modelId="{AC23BE76-C170-41E8-8422-2A42880B40C9}" srcId="{A90C9152-9B19-47C5-A9FA-B53DFED4897D}" destId="{9E29BF29-EE97-4F50-B934-CB4B7AABA342}" srcOrd="1" destOrd="0" parTransId="{EE13F2AF-0D63-4FA5-9659-4826AB35BE5C}" sibTransId="{8A33CDE2-87FD-4F20-B3DD-46DDC71EE01A}"/>
    <dgm:cxn modelId="{5A2CBD45-7670-42B2-92C6-C299CB45CB10}" type="presOf" srcId="{C5EF1321-BB6D-4CE5-A5A0-80222A73D624}" destId="{68CBD2F7-3C09-46C5-AD2C-EB1DE2A9EAE3}" srcOrd="0" destOrd="0" presId="urn:microsoft.com/office/officeart/2005/8/layout/vList2"/>
    <dgm:cxn modelId="{B3BA1507-050E-4611-B90F-BC437518104B}" type="presOf" srcId="{D73BCCDD-3759-4CDD-AEF5-FF1C3321FAA1}" destId="{68CBD2F7-3C09-46C5-AD2C-EB1DE2A9EAE3}" srcOrd="0" destOrd="1" presId="urn:microsoft.com/office/officeart/2005/8/layout/vList2"/>
    <dgm:cxn modelId="{E94843D6-8AF0-40E1-A4B8-BE3BF0376FE4}" type="presOf" srcId="{938FDF9E-5D70-43AA-BDBF-7E0428A52823}" destId="{76DED07F-73BF-4F3B-A235-0B77487621F7}" srcOrd="0" destOrd="2" presId="urn:microsoft.com/office/officeart/2005/8/layout/vList2"/>
    <dgm:cxn modelId="{BEFCA981-E0C3-482A-80D3-F78BD6D97667}" srcId="{AC44D2CF-C205-4A0E-B1DE-D5B5D0D3528E}" destId="{D73BCCDD-3759-4CDD-AEF5-FF1C3321FAA1}" srcOrd="1" destOrd="0" parTransId="{37460778-2B1F-41E8-972B-F5DD2E1986BE}" sibTransId="{FE71A7DD-435C-420A-9355-BDEFDF761A08}"/>
    <dgm:cxn modelId="{51219A6A-F9F1-44C2-9FAA-D399A12DA94E}" srcId="{6361B259-5DE9-4C8B-9D32-BE54F1B8A5FD}" destId="{A96AAB0B-BD65-4489-8CA3-5859343341A0}" srcOrd="0" destOrd="0" parTransId="{B0738BFF-658F-4F89-BD60-8E5173276FAA}" sibTransId="{9356ED16-E8DC-4EF0-A693-236F9C6DED0A}"/>
    <dgm:cxn modelId="{34573F88-6381-4B37-8D01-EFC83300C3FD}" type="presOf" srcId="{A96AAB0B-BD65-4489-8CA3-5859343341A0}" destId="{76DED07F-73BF-4F3B-A235-0B77487621F7}" srcOrd="0" destOrd="0" presId="urn:microsoft.com/office/officeart/2005/8/layout/vList2"/>
    <dgm:cxn modelId="{96337AC2-72A4-42D6-BC5D-8717E536AE7C}" type="presOf" srcId="{A90C9152-9B19-47C5-A9FA-B53DFED4897D}" destId="{60EEEADD-6EC0-44ED-AB4B-DE87D20574C3}" srcOrd="0" destOrd="0" presId="urn:microsoft.com/office/officeart/2005/8/layout/vList2"/>
    <dgm:cxn modelId="{E873751C-5D44-4B87-8BEA-5B667681C7B6}" srcId="{6361B259-5DE9-4C8B-9D32-BE54F1B8A5FD}" destId="{938FDF9E-5D70-43AA-BDBF-7E0428A52823}" srcOrd="2" destOrd="0" parTransId="{529DFC5F-D581-4179-82A1-A45793FA3BB0}" sibTransId="{D6A14CDF-0C26-4B87-87A6-3393129FAEA3}"/>
    <dgm:cxn modelId="{083432A1-AD2F-48F6-9251-6FB4E952ED9B}" srcId="{AC44D2CF-C205-4A0E-B1DE-D5B5D0D3528E}" destId="{C5EF1321-BB6D-4CE5-A5A0-80222A73D624}" srcOrd="0" destOrd="0" parTransId="{69711DA1-D30A-4C91-9E87-F0FDF3EC1D50}" sibTransId="{C2F29FFF-3735-4A69-9F56-DEBD3B656E2D}"/>
    <dgm:cxn modelId="{D0D74620-6659-4787-91BF-A7269931E9D4}" type="presOf" srcId="{9E29BF29-EE97-4F50-B934-CB4B7AABA342}" destId="{F7BA87E7-8A07-4B82-B07E-E7B6D0A272D2}" srcOrd="0" destOrd="0" presId="urn:microsoft.com/office/officeart/2005/8/layout/vList2"/>
    <dgm:cxn modelId="{4C5386F0-D9F6-418B-B0C5-2ED63FF4B141}" srcId="{6361B259-5DE9-4C8B-9D32-BE54F1B8A5FD}" destId="{175A3AC4-3C46-4DC6-A9A2-5BC50DE1ABDA}" srcOrd="1" destOrd="0" parTransId="{59177F2B-FBC1-4643-8B83-47EA6695125D}" sibTransId="{8CFC7151-F371-4AFB-BE36-A28F50BFBD3F}"/>
    <dgm:cxn modelId="{CC89542E-3A0F-4C41-9417-D6918B2EF373}" srcId="{A90C9152-9B19-47C5-A9FA-B53DFED4897D}" destId="{6361B259-5DE9-4C8B-9D32-BE54F1B8A5FD}" srcOrd="0" destOrd="0" parTransId="{42EF6239-C817-4D00-9D1B-C71C202E535B}" sibTransId="{91B940AC-1AB1-4BE1-B1CD-713FEDE20C2A}"/>
    <dgm:cxn modelId="{89B04BF0-1956-408A-B504-51ABC50A85A6}" type="presOf" srcId="{6361B259-5DE9-4C8B-9D32-BE54F1B8A5FD}" destId="{4010D989-54F8-45DD-B5AA-7FF0F75850D4}" srcOrd="0" destOrd="0" presId="urn:microsoft.com/office/officeart/2005/8/layout/vList2"/>
    <dgm:cxn modelId="{FB7CC439-EC00-4BA7-AD33-3426E7B47B13}" type="presParOf" srcId="{60EEEADD-6EC0-44ED-AB4B-DE87D20574C3}" destId="{4010D989-54F8-45DD-B5AA-7FF0F75850D4}" srcOrd="0" destOrd="0" presId="urn:microsoft.com/office/officeart/2005/8/layout/vList2"/>
    <dgm:cxn modelId="{BBBB140D-60CA-4B85-B3FA-2D338517234E}" type="presParOf" srcId="{60EEEADD-6EC0-44ED-AB4B-DE87D20574C3}" destId="{76DED07F-73BF-4F3B-A235-0B77487621F7}" srcOrd="1" destOrd="0" presId="urn:microsoft.com/office/officeart/2005/8/layout/vList2"/>
    <dgm:cxn modelId="{C0914445-6BE5-4807-AEC5-9583CB108720}" type="presParOf" srcId="{60EEEADD-6EC0-44ED-AB4B-DE87D20574C3}" destId="{F7BA87E7-8A07-4B82-B07E-E7B6D0A272D2}" srcOrd="2" destOrd="0" presId="urn:microsoft.com/office/officeart/2005/8/layout/vList2"/>
    <dgm:cxn modelId="{1E681E37-2A14-499F-B9A7-1103271A06D7}" type="presParOf" srcId="{60EEEADD-6EC0-44ED-AB4B-DE87D20574C3}" destId="{0A15242B-A1DD-4278-BEF2-EDBDC8368C9D}" srcOrd="3" destOrd="0" presId="urn:microsoft.com/office/officeart/2005/8/layout/vList2"/>
    <dgm:cxn modelId="{CA348745-02A7-412A-B5BC-6AA6950FAFD8}" type="presParOf" srcId="{60EEEADD-6EC0-44ED-AB4B-DE87D20574C3}" destId="{B45C8CB1-625A-4472-9AD1-A7294F839BA0}" srcOrd="4" destOrd="0" presId="urn:microsoft.com/office/officeart/2005/8/layout/vList2"/>
    <dgm:cxn modelId="{DFC22EDC-456A-41A8-9CA0-F7D7D4719CE9}" type="presParOf" srcId="{60EEEADD-6EC0-44ED-AB4B-DE87D20574C3}" destId="{68CBD2F7-3C09-46C5-AD2C-EB1DE2A9EAE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25393C-4D7D-4770-B488-13D68EBFA618}" type="doc">
      <dgm:prSet loTypeId="urn:microsoft.com/office/officeart/2005/8/layout/vList2" loCatId="list" qsTypeId="urn:microsoft.com/office/officeart/2005/8/quickstyle/simple1" qsCatId="simple" csTypeId="urn:microsoft.com/office/officeart/2005/8/colors/accent1_4" csCatId="accent1"/>
      <dgm:spPr/>
      <dgm:t>
        <a:bodyPr/>
        <a:lstStyle/>
        <a:p>
          <a:endParaRPr lang="cs-CZ"/>
        </a:p>
      </dgm:t>
    </dgm:pt>
    <dgm:pt modelId="{0E9B1DB4-42F9-4254-A946-DCEA750610EA}">
      <dgm:prSet/>
      <dgm:spPr/>
      <dgm:t>
        <a:bodyPr/>
        <a:lstStyle/>
        <a:p>
          <a:pPr rtl="0"/>
          <a:r>
            <a:rPr lang="cs-CZ" dirty="0" smtClean="0"/>
            <a:t>zvolit si poskytovatele oprávněného k poskytnutí zdravotních služeb,</a:t>
          </a:r>
          <a:endParaRPr lang="cs-CZ" dirty="0"/>
        </a:p>
      </dgm:t>
    </dgm:pt>
    <dgm:pt modelId="{EAC99C43-E005-4652-AE5F-3514590D1AE4}" type="parTrans" cxnId="{194DD388-F5CA-49C9-B546-6A05E3A630D0}">
      <dgm:prSet/>
      <dgm:spPr/>
      <dgm:t>
        <a:bodyPr/>
        <a:lstStyle/>
        <a:p>
          <a:endParaRPr lang="cs-CZ"/>
        </a:p>
      </dgm:t>
    </dgm:pt>
    <dgm:pt modelId="{0A3D90AC-2E1C-4317-B752-0D12F3211B4E}" type="sibTrans" cxnId="{194DD388-F5CA-49C9-B546-6A05E3A630D0}">
      <dgm:prSet/>
      <dgm:spPr/>
      <dgm:t>
        <a:bodyPr/>
        <a:lstStyle/>
        <a:p>
          <a:endParaRPr lang="cs-CZ"/>
        </a:p>
      </dgm:t>
    </dgm:pt>
    <dgm:pt modelId="{575FAEB7-408B-44B9-9B7F-C983F207BF09}">
      <dgm:prSet/>
      <dgm:spPr/>
      <dgm:t>
        <a:bodyPr/>
        <a:lstStyle/>
        <a:p>
          <a:pPr rtl="0"/>
          <a:r>
            <a:rPr lang="cs-CZ" smtClean="0"/>
            <a:t>vyžádat si konzultační služby od jiného poskytovatele, popřípadě zdravotnického pracovníka, než který mu poskytuje zdravotní služby;</a:t>
          </a:r>
          <a:endParaRPr lang="cs-CZ"/>
        </a:p>
      </dgm:t>
    </dgm:pt>
    <dgm:pt modelId="{829D556C-0CA1-41DF-99B8-CFBF406A6DDF}" type="parTrans" cxnId="{A34969B9-76AB-4E97-8251-EBC4D76150E2}">
      <dgm:prSet/>
      <dgm:spPr/>
      <dgm:t>
        <a:bodyPr/>
        <a:lstStyle/>
        <a:p>
          <a:endParaRPr lang="cs-CZ"/>
        </a:p>
      </dgm:t>
    </dgm:pt>
    <dgm:pt modelId="{B6D9A698-EB9C-4C6A-A56F-861CEB3D83F6}" type="sibTrans" cxnId="{A34969B9-76AB-4E97-8251-EBC4D76150E2}">
      <dgm:prSet/>
      <dgm:spPr/>
      <dgm:t>
        <a:bodyPr/>
        <a:lstStyle/>
        <a:p>
          <a:endParaRPr lang="cs-CZ"/>
        </a:p>
      </dgm:t>
    </dgm:pt>
    <dgm:pt modelId="{11073C6B-7BEA-4A7B-8D45-9E6E0B8542E9}">
      <dgm:prSet/>
      <dgm:spPr/>
      <dgm:t>
        <a:bodyPr/>
        <a:lstStyle/>
        <a:p>
          <a:pPr rtl="0"/>
          <a:r>
            <a:rPr lang="cs-CZ" smtClean="0"/>
            <a:t>být seznámen s vnitřním řádem zdravotnického zařízení lůžkové nebo jednodenní péče</a:t>
          </a:r>
          <a:endParaRPr lang="cs-CZ"/>
        </a:p>
      </dgm:t>
    </dgm:pt>
    <dgm:pt modelId="{0ED63B6F-6BE6-4DCD-BEA7-E8EC9F60F150}" type="parTrans" cxnId="{DA6AEA43-C83F-4811-B88A-DF97E46419F7}">
      <dgm:prSet/>
      <dgm:spPr/>
      <dgm:t>
        <a:bodyPr/>
        <a:lstStyle/>
        <a:p>
          <a:endParaRPr lang="cs-CZ"/>
        </a:p>
      </dgm:t>
    </dgm:pt>
    <dgm:pt modelId="{82CDAB5F-BE70-4CC5-A0A6-FD8F47F65D1F}" type="sibTrans" cxnId="{DA6AEA43-C83F-4811-B88A-DF97E46419F7}">
      <dgm:prSet/>
      <dgm:spPr/>
      <dgm:t>
        <a:bodyPr/>
        <a:lstStyle/>
        <a:p>
          <a:endParaRPr lang="cs-CZ"/>
        </a:p>
      </dgm:t>
    </dgm:pt>
    <dgm:pt modelId="{F7848E3E-15FD-4B48-961E-AEF32D877EE4}" type="pres">
      <dgm:prSet presAssocID="{A725393C-4D7D-4770-B488-13D68EBFA618}" presName="linear" presStyleCnt="0">
        <dgm:presLayoutVars>
          <dgm:animLvl val="lvl"/>
          <dgm:resizeHandles val="exact"/>
        </dgm:presLayoutVars>
      </dgm:prSet>
      <dgm:spPr/>
      <dgm:t>
        <a:bodyPr/>
        <a:lstStyle/>
        <a:p>
          <a:endParaRPr lang="cs-CZ"/>
        </a:p>
      </dgm:t>
    </dgm:pt>
    <dgm:pt modelId="{984B0D80-4C6C-422E-9225-BA82B623769E}" type="pres">
      <dgm:prSet presAssocID="{0E9B1DB4-42F9-4254-A946-DCEA750610EA}" presName="parentText" presStyleLbl="node1" presStyleIdx="0" presStyleCnt="3">
        <dgm:presLayoutVars>
          <dgm:chMax val="0"/>
          <dgm:bulletEnabled val="1"/>
        </dgm:presLayoutVars>
      </dgm:prSet>
      <dgm:spPr/>
      <dgm:t>
        <a:bodyPr/>
        <a:lstStyle/>
        <a:p>
          <a:endParaRPr lang="cs-CZ"/>
        </a:p>
      </dgm:t>
    </dgm:pt>
    <dgm:pt modelId="{4C082246-20D6-4C34-A550-E0F67B6A0F44}" type="pres">
      <dgm:prSet presAssocID="{0A3D90AC-2E1C-4317-B752-0D12F3211B4E}" presName="spacer" presStyleCnt="0"/>
      <dgm:spPr/>
    </dgm:pt>
    <dgm:pt modelId="{E50F2D24-0820-42AC-A546-CD539F4106C5}" type="pres">
      <dgm:prSet presAssocID="{575FAEB7-408B-44B9-9B7F-C983F207BF09}" presName="parentText" presStyleLbl="node1" presStyleIdx="1" presStyleCnt="3">
        <dgm:presLayoutVars>
          <dgm:chMax val="0"/>
          <dgm:bulletEnabled val="1"/>
        </dgm:presLayoutVars>
      </dgm:prSet>
      <dgm:spPr/>
      <dgm:t>
        <a:bodyPr/>
        <a:lstStyle/>
        <a:p>
          <a:endParaRPr lang="cs-CZ"/>
        </a:p>
      </dgm:t>
    </dgm:pt>
    <dgm:pt modelId="{70869879-482C-41C0-83AB-93E96593854D}" type="pres">
      <dgm:prSet presAssocID="{B6D9A698-EB9C-4C6A-A56F-861CEB3D83F6}" presName="spacer" presStyleCnt="0"/>
      <dgm:spPr/>
    </dgm:pt>
    <dgm:pt modelId="{444CDB97-855D-4A8E-A4F6-61BB44B56A9D}" type="pres">
      <dgm:prSet presAssocID="{11073C6B-7BEA-4A7B-8D45-9E6E0B8542E9}" presName="parentText" presStyleLbl="node1" presStyleIdx="2" presStyleCnt="3">
        <dgm:presLayoutVars>
          <dgm:chMax val="0"/>
          <dgm:bulletEnabled val="1"/>
        </dgm:presLayoutVars>
      </dgm:prSet>
      <dgm:spPr/>
      <dgm:t>
        <a:bodyPr/>
        <a:lstStyle/>
        <a:p>
          <a:endParaRPr lang="cs-CZ"/>
        </a:p>
      </dgm:t>
    </dgm:pt>
  </dgm:ptLst>
  <dgm:cxnLst>
    <dgm:cxn modelId="{0CDFEB7A-11B4-40E1-A741-239D3ED9296B}" type="presOf" srcId="{11073C6B-7BEA-4A7B-8D45-9E6E0B8542E9}" destId="{444CDB97-855D-4A8E-A4F6-61BB44B56A9D}" srcOrd="0" destOrd="0" presId="urn:microsoft.com/office/officeart/2005/8/layout/vList2"/>
    <dgm:cxn modelId="{88DA58A6-9AB8-4A9E-B0B2-1287C1FF4360}" type="presOf" srcId="{0E9B1DB4-42F9-4254-A946-DCEA750610EA}" destId="{984B0D80-4C6C-422E-9225-BA82B623769E}" srcOrd="0" destOrd="0" presId="urn:microsoft.com/office/officeart/2005/8/layout/vList2"/>
    <dgm:cxn modelId="{A34969B9-76AB-4E97-8251-EBC4D76150E2}" srcId="{A725393C-4D7D-4770-B488-13D68EBFA618}" destId="{575FAEB7-408B-44B9-9B7F-C983F207BF09}" srcOrd="1" destOrd="0" parTransId="{829D556C-0CA1-41DF-99B8-CFBF406A6DDF}" sibTransId="{B6D9A698-EB9C-4C6A-A56F-861CEB3D83F6}"/>
    <dgm:cxn modelId="{DA6AEA43-C83F-4811-B88A-DF97E46419F7}" srcId="{A725393C-4D7D-4770-B488-13D68EBFA618}" destId="{11073C6B-7BEA-4A7B-8D45-9E6E0B8542E9}" srcOrd="2" destOrd="0" parTransId="{0ED63B6F-6BE6-4DCD-BEA7-E8EC9F60F150}" sibTransId="{82CDAB5F-BE70-4CC5-A0A6-FD8F47F65D1F}"/>
    <dgm:cxn modelId="{29752160-970A-4509-BA3C-69418FF8F203}" type="presOf" srcId="{575FAEB7-408B-44B9-9B7F-C983F207BF09}" destId="{E50F2D24-0820-42AC-A546-CD539F4106C5}" srcOrd="0" destOrd="0" presId="urn:microsoft.com/office/officeart/2005/8/layout/vList2"/>
    <dgm:cxn modelId="{89AAA835-EFB2-43AE-A3A9-0EBDCED8BFD6}" type="presOf" srcId="{A725393C-4D7D-4770-B488-13D68EBFA618}" destId="{F7848E3E-15FD-4B48-961E-AEF32D877EE4}" srcOrd="0" destOrd="0" presId="urn:microsoft.com/office/officeart/2005/8/layout/vList2"/>
    <dgm:cxn modelId="{194DD388-F5CA-49C9-B546-6A05E3A630D0}" srcId="{A725393C-4D7D-4770-B488-13D68EBFA618}" destId="{0E9B1DB4-42F9-4254-A946-DCEA750610EA}" srcOrd="0" destOrd="0" parTransId="{EAC99C43-E005-4652-AE5F-3514590D1AE4}" sibTransId="{0A3D90AC-2E1C-4317-B752-0D12F3211B4E}"/>
    <dgm:cxn modelId="{BC263F5C-4633-4045-B510-6756BFCEEE84}" type="presParOf" srcId="{F7848E3E-15FD-4B48-961E-AEF32D877EE4}" destId="{984B0D80-4C6C-422E-9225-BA82B623769E}" srcOrd="0" destOrd="0" presId="urn:microsoft.com/office/officeart/2005/8/layout/vList2"/>
    <dgm:cxn modelId="{1257ADF1-7BBC-4849-B03D-E3FB1AAC4E64}" type="presParOf" srcId="{F7848E3E-15FD-4B48-961E-AEF32D877EE4}" destId="{4C082246-20D6-4C34-A550-E0F67B6A0F44}" srcOrd="1" destOrd="0" presId="urn:microsoft.com/office/officeart/2005/8/layout/vList2"/>
    <dgm:cxn modelId="{32CC4B4A-9213-496F-8A91-CA3DAD241432}" type="presParOf" srcId="{F7848E3E-15FD-4B48-961E-AEF32D877EE4}" destId="{E50F2D24-0820-42AC-A546-CD539F4106C5}" srcOrd="2" destOrd="0" presId="urn:microsoft.com/office/officeart/2005/8/layout/vList2"/>
    <dgm:cxn modelId="{953F5EF2-7DD3-4AB1-AC7C-C33E6CB2D7A7}" type="presParOf" srcId="{F7848E3E-15FD-4B48-961E-AEF32D877EE4}" destId="{70869879-482C-41C0-83AB-93E96593854D}" srcOrd="3" destOrd="0" presId="urn:microsoft.com/office/officeart/2005/8/layout/vList2"/>
    <dgm:cxn modelId="{E0DA589B-FDB5-42C2-90C1-11B6238B6917}" type="presParOf" srcId="{F7848E3E-15FD-4B48-961E-AEF32D877EE4}" destId="{444CDB97-855D-4A8E-A4F6-61BB44B56A9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FD7923-B511-4CEC-8669-590486B96F58}"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cs-CZ"/>
        </a:p>
      </dgm:t>
    </dgm:pt>
    <dgm:pt modelId="{C5490AD0-731E-4659-92A6-38D2A7B7A62D}">
      <dgm:prSet/>
      <dgm:spPr/>
      <dgm:t>
        <a:bodyPr/>
        <a:lstStyle/>
        <a:p>
          <a:pPr rtl="0"/>
          <a:r>
            <a:rPr lang="cs-CZ" dirty="0" smtClean="0"/>
            <a:t>být předem informován o ceně poskytovaných zdravotních služeb nehrazených z veřejného zdravotního pojištění,</a:t>
          </a:r>
          <a:endParaRPr lang="cs-CZ" dirty="0"/>
        </a:p>
      </dgm:t>
    </dgm:pt>
    <dgm:pt modelId="{8F0C7FA6-9272-48B4-9FAF-7523CC624708}" type="parTrans" cxnId="{954121AC-0A0B-4846-817D-7D404ED3FE3F}">
      <dgm:prSet/>
      <dgm:spPr/>
      <dgm:t>
        <a:bodyPr/>
        <a:lstStyle/>
        <a:p>
          <a:endParaRPr lang="cs-CZ"/>
        </a:p>
      </dgm:t>
    </dgm:pt>
    <dgm:pt modelId="{AC8E0CED-AFE9-4259-A729-61F77B5BCA78}" type="sibTrans" cxnId="{954121AC-0A0B-4846-817D-7D404ED3FE3F}">
      <dgm:prSet/>
      <dgm:spPr/>
      <dgm:t>
        <a:bodyPr/>
        <a:lstStyle/>
        <a:p>
          <a:endParaRPr lang="cs-CZ"/>
        </a:p>
      </dgm:t>
    </dgm:pt>
    <dgm:pt modelId="{0769F7F5-2862-4BA1-9697-C73BB7EF8509}">
      <dgm:prSet/>
      <dgm:spPr/>
      <dgm:t>
        <a:bodyPr/>
        <a:lstStyle/>
        <a:p>
          <a:pPr rtl="0"/>
          <a:r>
            <a:rPr lang="cs-CZ" dirty="0" smtClean="0"/>
            <a:t>znát jména, a příjmení zdravotnických pracovníků přímo zúčastněných na poskytování zdravotních služeb </a:t>
          </a:r>
          <a:endParaRPr lang="cs-CZ" dirty="0"/>
        </a:p>
      </dgm:t>
    </dgm:pt>
    <dgm:pt modelId="{57F7B2B1-CA56-4AE5-89D1-357F3F5030F2}" type="parTrans" cxnId="{86C548F7-1540-4FC0-B60C-99A578027021}">
      <dgm:prSet/>
      <dgm:spPr/>
      <dgm:t>
        <a:bodyPr/>
        <a:lstStyle/>
        <a:p>
          <a:endParaRPr lang="cs-CZ"/>
        </a:p>
      </dgm:t>
    </dgm:pt>
    <dgm:pt modelId="{CB930B1D-CBB7-4C0B-90A7-54F2E7B4D115}" type="sibTrans" cxnId="{86C548F7-1540-4FC0-B60C-99A578027021}">
      <dgm:prSet/>
      <dgm:spPr/>
      <dgm:t>
        <a:bodyPr/>
        <a:lstStyle/>
        <a:p>
          <a:endParaRPr lang="cs-CZ"/>
        </a:p>
      </dgm:t>
    </dgm:pt>
    <dgm:pt modelId="{26F8F50D-2B5D-439D-9F51-8ECE34FF2660}">
      <dgm:prSet/>
      <dgm:spPr/>
      <dgm:t>
        <a:bodyPr/>
        <a:lstStyle/>
        <a:p>
          <a:pPr rtl="0"/>
          <a:r>
            <a:rPr lang="cs-CZ" dirty="0" smtClean="0"/>
            <a:t>odmítnout přítomnost osob, které nejsou na poskytování zdravotních služeb přímo zúčastněny, </a:t>
          </a:r>
          <a:endParaRPr lang="cs-CZ" dirty="0"/>
        </a:p>
      </dgm:t>
    </dgm:pt>
    <dgm:pt modelId="{534AB65A-8082-40DD-BAF4-AC920080602D}" type="parTrans" cxnId="{8EE29106-59F6-49F9-A95C-084DFE9CC7B2}">
      <dgm:prSet/>
      <dgm:spPr/>
      <dgm:t>
        <a:bodyPr/>
        <a:lstStyle/>
        <a:p>
          <a:endParaRPr lang="cs-CZ"/>
        </a:p>
      </dgm:t>
    </dgm:pt>
    <dgm:pt modelId="{FBAFEDA3-8864-446C-888A-29575ED2DD2E}" type="sibTrans" cxnId="{8EE29106-59F6-49F9-A95C-084DFE9CC7B2}">
      <dgm:prSet/>
      <dgm:spPr/>
      <dgm:t>
        <a:bodyPr/>
        <a:lstStyle/>
        <a:p>
          <a:endParaRPr lang="cs-CZ"/>
        </a:p>
      </dgm:t>
    </dgm:pt>
    <dgm:pt modelId="{191F1ABF-7BFC-4C6B-9CCB-D232BDF0730A}">
      <dgm:prSet/>
      <dgm:spPr/>
      <dgm:t>
        <a:bodyPr/>
        <a:lstStyle/>
        <a:p>
          <a:pPr rtl="0"/>
          <a:r>
            <a:rPr lang="cs-CZ" dirty="0" smtClean="0"/>
            <a:t>Včetně osob připravujících se na výkon povolání zdravotnického pracovníka,</a:t>
          </a:r>
          <a:endParaRPr lang="cs-CZ" dirty="0"/>
        </a:p>
      </dgm:t>
    </dgm:pt>
    <dgm:pt modelId="{05C5DF81-620B-45F0-A052-83675A9D3EEC}" type="parTrans" cxnId="{B1C888E4-8D17-403A-9882-6DCFD34A3D75}">
      <dgm:prSet/>
      <dgm:spPr/>
      <dgm:t>
        <a:bodyPr/>
        <a:lstStyle/>
        <a:p>
          <a:endParaRPr lang="cs-CZ"/>
        </a:p>
      </dgm:t>
    </dgm:pt>
    <dgm:pt modelId="{E403C4F8-AD6A-475B-BAE2-9B731908BAD9}" type="sibTrans" cxnId="{B1C888E4-8D17-403A-9882-6DCFD34A3D75}">
      <dgm:prSet/>
      <dgm:spPr/>
      <dgm:t>
        <a:bodyPr/>
        <a:lstStyle/>
        <a:p>
          <a:endParaRPr lang="cs-CZ"/>
        </a:p>
      </dgm:t>
    </dgm:pt>
    <dgm:pt modelId="{5A555D06-E3D7-45E1-ADDE-5CA4241E2D82}" type="pres">
      <dgm:prSet presAssocID="{BDFD7923-B511-4CEC-8669-590486B96F58}" presName="linear" presStyleCnt="0">
        <dgm:presLayoutVars>
          <dgm:animLvl val="lvl"/>
          <dgm:resizeHandles val="exact"/>
        </dgm:presLayoutVars>
      </dgm:prSet>
      <dgm:spPr/>
      <dgm:t>
        <a:bodyPr/>
        <a:lstStyle/>
        <a:p>
          <a:endParaRPr lang="cs-CZ"/>
        </a:p>
      </dgm:t>
    </dgm:pt>
    <dgm:pt modelId="{C7AEFE8D-7E0A-44F6-A5AE-63E55FB949D5}" type="pres">
      <dgm:prSet presAssocID="{C5490AD0-731E-4659-92A6-38D2A7B7A62D}" presName="parentText" presStyleLbl="node1" presStyleIdx="0" presStyleCnt="3">
        <dgm:presLayoutVars>
          <dgm:chMax val="0"/>
          <dgm:bulletEnabled val="1"/>
        </dgm:presLayoutVars>
      </dgm:prSet>
      <dgm:spPr/>
      <dgm:t>
        <a:bodyPr/>
        <a:lstStyle/>
        <a:p>
          <a:endParaRPr lang="cs-CZ"/>
        </a:p>
      </dgm:t>
    </dgm:pt>
    <dgm:pt modelId="{729B1928-A8EA-4B07-86F8-3C80F5DC429E}" type="pres">
      <dgm:prSet presAssocID="{AC8E0CED-AFE9-4259-A729-61F77B5BCA78}" presName="spacer" presStyleCnt="0"/>
      <dgm:spPr/>
    </dgm:pt>
    <dgm:pt modelId="{827FA593-F5FD-40BA-A0DB-593D38BC60E9}" type="pres">
      <dgm:prSet presAssocID="{0769F7F5-2862-4BA1-9697-C73BB7EF8509}" presName="parentText" presStyleLbl="node1" presStyleIdx="1" presStyleCnt="3">
        <dgm:presLayoutVars>
          <dgm:chMax val="0"/>
          <dgm:bulletEnabled val="1"/>
        </dgm:presLayoutVars>
      </dgm:prSet>
      <dgm:spPr/>
      <dgm:t>
        <a:bodyPr/>
        <a:lstStyle/>
        <a:p>
          <a:endParaRPr lang="cs-CZ"/>
        </a:p>
      </dgm:t>
    </dgm:pt>
    <dgm:pt modelId="{E21B93FC-AC35-44C0-8218-C6F56DFEFA50}" type="pres">
      <dgm:prSet presAssocID="{CB930B1D-CBB7-4C0B-90A7-54F2E7B4D115}" presName="spacer" presStyleCnt="0"/>
      <dgm:spPr/>
    </dgm:pt>
    <dgm:pt modelId="{F8F5CCDF-DDF8-4DCA-AD8F-3B7410AF4B19}" type="pres">
      <dgm:prSet presAssocID="{26F8F50D-2B5D-439D-9F51-8ECE34FF2660}" presName="parentText" presStyleLbl="node1" presStyleIdx="2" presStyleCnt="3">
        <dgm:presLayoutVars>
          <dgm:chMax val="0"/>
          <dgm:bulletEnabled val="1"/>
        </dgm:presLayoutVars>
      </dgm:prSet>
      <dgm:spPr/>
      <dgm:t>
        <a:bodyPr/>
        <a:lstStyle/>
        <a:p>
          <a:endParaRPr lang="cs-CZ"/>
        </a:p>
      </dgm:t>
    </dgm:pt>
    <dgm:pt modelId="{05976236-DCAE-4AF9-9706-69803F955371}" type="pres">
      <dgm:prSet presAssocID="{26F8F50D-2B5D-439D-9F51-8ECE34FF2660}" presName="childText" presStyleLbl="revTx" presStyleIdx="0" presStyleCnt="1">
        <dgm:presLayoutVars>
          <dgm:bulletEnabled val="1"/>
        </dgm:presLayoutVars>
      </dgm:prSet>
      <dgm:spPr/>
      <dgm:t>
        <a:bodyPr/>
        <a:lstStyle/>
        <a:p>
          <a:endParaRPr lang="cs-CZ"/>
        </a:p>
      </dgm:t>
    </dgm:pt>
  </dgm:ptLst>
  <dgm:cxnLst>
    <dgm:cxn modelId="{B0166DD8-044D-4D2C-B6FF-2707E74C488A}" type="presOf" srcId="{191F1ABF-7BFC-4C6B-9CCB-D232BDF0730A}" destId="{05976236-DCAE-4AF9-9706-69803F955371}" srcOrd="0" destOrd="0" presId="urn:microsoft.com/office/officeart/2005/8/layout/vList2"/>
    <dgm:cxn modelId="{954121AC-0A0B-4846-817D-7D404ED3FE3F}" srcId="{BDFD7923-B511-4CEC-8669-590486B96F58}" destId="{C5490AD0-731E-4659-92A6-38D2A7B7A62D}" srcOrd="0" destOrd="0" parTransId="{8F0C7FA6-9272-48B4-9FAF-7523CC624708}" sibTransId="{AC8E0CED-AFE9-4259-A729-61F77B5BCA78}"/>
    <dgm:cxn modelId="{86C548F7-1540-4FC0-B60C-99A578027021}" srcId="{BDFD7923-B511-4CEC-8669-590486B96F58}" destId="{0769F7F5-2862-4BA1-9697-C73BB7EF8509}" srcOrd="1" destOrd="0" parTransId="{57F7B2B1-CA56-4AE5-89D1-357F3F5030F2}" sibTransId="{CB930B1D-CBB7-4C0B-90A7-54F2E7B4D115}"/>
    <dgm:cxn modelId="{BDBAFE68-D6BE-414F-A23A-E5E08E228C99}" type="presOf" srcId="{26F8F50D-2B5D-439D-9F51-8ECE34FF2660}" destId="{F8F5CCDF-DDF8-4DCA-AD8F-3B7410AF4B19}" srcOrd="0" destOrd="0" presId="urn:microsoft.com/office/officeart/2005/8/layout/vList2"/>
    <dgm:cxn modelId="{09F02721-0E9A-4D38-B731-8611ADBB625C}" type="presOf" srcId="{C5490AD0-731E-4659-92A6-38D2A7B7A62D}" destId="{C7AEFE8D-7E0A-44F6-A5AE-63E55FB949D5}" srcOrd="0" destOrd="0" presId="urn:microsoft.com/office/officeart/2005/8/layout/vList2"/>
    <dgm:cxn modelId="{B9CCFB66-88E4-42F3-9B4B-53E05015229E}" type="presOf" srcId="{BDFD7923-B511-4CEC-8669-590486B96F58}" destId="{5A555D06-E3D7-45E1-ADDE-5CA4241E2D82}" srcOrd="0" destOrd="0" presId="urn:microsoft.com/office/officeart/2005/8/layout/vList2"/>
    <dgm:cxn modelId="{B1C888E4-8D17-403A-9882-6DCFD34A3D75}" srcId="{26F8F50D-2B5D-439D-9F51-8ECE34FF2660}" destId="{191F1ABF-7BFC-4C6B-9CCB-D232BDF0730A}" srcOrd="0" destOrd="0" parTransId="{05C5DF81-620B-45F0-A052-83675A9D3EEC}" sibTransId="{E403C4F8-AD6A-475B-BAE2-9B731908BAD9}"/>
    <dgm:cxn modelId="{33CEA051-16C0-4C13-A9C8-754738CF35D1}" type="presOf" srcId="{0769F7F5-2862-4BA1-9697-C73BB7EF8509}" destId="{827FA593-F5FD-40BA-A0DB-593D38BC60E9}" srcOrd="0" destOrd="0" presId="urn:microsoft.com/office/officeart/2005/8/layout/vList2"/>
    <dgm:cxn modelId="{8EE29106-59F6-49F9-A95C-084DFE9CC7B2}" srcId="{BDFD7923-B511-4CEC-8669-590486B96F58}" destId="{26F8F50D-2B5D-439D-9F51-8ECE34FF2660}" srcOrd="2" destOrd="0" parTransId="{534AB65A-8082-40DD-BAF4-AC920080602D}" sibTransId="{FBAFEDA3-8864-446C-888A-29575ED2DD2E}"/>
    <dgm:cxn modelId="{4224F96F-17D0-4C8F-91ED-F674E9CA7D28}" type="presParOf" srcId="{5A555D06-E3D7-45E1-ADDE-5CA4241E2D82}" destId="{C7AEFE8D-7E0A-44F6-A5AE-63E55FB949D5}" srcOrd="0" destOrd="0" presId="urn:microsoft.com/office/officeart/2005/8/layout/vList2"/>
    <dgm:cxn modelId="{9B5508A2-EA1A-42C9-ADAF-54AAA1AD0676}" type="presParOf" srcId="{5A555D06-E3D7-45E1-ADDE-5CA4241E2D82}" destId="{729B1928-A8EA-4B07-86F8-3C80F5DC429E}" srcOrd="1" destOrd="0" presId="urn:microsoft.com/office/officeart/2005/8/layout/vList2"/>
    <dgm:cxn modelId="{378915B0-BF1F-4997-A708-2D10B638E958}" type="presParOf" srcId="{5A555D06-E3D7-45E1-ADDE-5CA4241E2D82}" destId="{827FA593-F5FD-40BA-A0DB-593D38BC60E9}" srcOrd="2" destOrd="0" presId="urn:microsoft.com/office/officeart/2005/8/layout/vList2"/>
    <dgm:cxn modelId="{183392C4-2D58-4C0D-999A-D3A8F0BCE6AB}" type="presParOf" srcId="{5A555D06-E3D7-45E1-ADDE-5CA4241E2D82}" destId="{E21B93FC-AC35-44C0-8218-C6F56DFEFA50}" srcOrd="3" destOrd="0" presId="urn:microsoft.com/office/officeart/2005/8/layout/vList2"/>
    <dgm:cxn modelId="{A6628006-43C5-4A0E-B615-3AB612AEC4B0}" type="presParOf" srcId="{5A555D06-E3D7-45E1-ADDE-5CA4241E2D82}" destId="{F8F5CCDF-DDF8-4DCA-AD8F-3B7410AF4B19}" srcOrd="4" destOrd="0" presId="urn:microsoft.com/office/officeart/2005/8/layout/vList2"/>
    <dgm:cxn modelId="{8D195C86-FAC0-418A-B322-88151A458EAF}" type="presParOf" srcId="{5A555D06-E3D7-45E1-ADDE-5CA4241E2D82}" destId="{05976236-DCAE-4AF9-9706-69803F95537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AE7DEA-3334-403B-9AA2-F9942EAFCBA3}" type="doc">
      <dgm:prSet loTypeId="urn:microsoft.com/office/officeart/2005/8/layout/vList2" loCatId="list" qsTypeId="urn:microsoft.com/office/officeart/2005/8/quickstyle/simple1" qsCatId="simple" csTypeId="urn:microsoft.com/office/officeart/2005/8/colors/accent1_4" csCatId="accent1"/>
      <dgm:spPr/>
      <dgm:t>
        <a:bodyPr/>
        <a:lstStyle/>
        <a:p>
          <a:endParaRPr lang="cs-CZ"/>
        </a:p>
      </dgm:t>
    </dgm:pt>
    <dgm:pt modelId="{2D9A8B63-6FD9-4072-B1F4-ED7D10F8D2EB}">
      <dgm:prSet/>
      <dgm:spPr/>
      <dgm:t>
        <a:bodyPr/>
        <a:lstStyle/>
        <a:p>
          <a:pPr rtl="0"/>
          <a:r>
            <a:rPr lang="cs-CZ" smtClean="0"/>
            <a:t>přijímat návštěvy ve zdravotnickém zařízení lůžkové nebo jednodenní péče, </a:t>
          </a:r>
          <a:endParaRPr lang="cs-CZ"/>
        </a:p>
      </dgm:t>
    </dgm:pt>
    <dgm:pt modelId="{EA4EE152-1F71-44DB-8126-EF49F2B76846}" type="parTrans" cxnId="{2FD1AF44-758A-4AB2-A6DE-AFF3B78D872A}">
      <dgm:prSet/>
      <dgm:spPr/>
      <dgm:t>
        <a:bodyPr/>
        <a:lstStyle/>
        <a:p>
          <a:endParaRPr lang="cs-CZ"/>
        </a:p>
      </dgm:t>
    </dgm:pt>
    <dgm:pt modelId="{D429D742-3DCF-40BA-A9CC-4D0DA1C1E9B8}" type="sibTrans" cxnId="{2FD1AF44-758A-4AB2-A6DE-AFF3B78D872A}">
      <dgm:prSet/>
      <dgm:spPr/>
      <dgm:t>
        <a:bodyPr/>
        <a:lstStyle/>
        <a:p>
          <a:endParaRPr lang="cs-CZ"/>
        </a:p>
      </dgm:t>
    </dgm:pt>
    <dgm:pt modelId="{A51BC0BF-EFCD-4218-B0DA-5D69C2CDBC8D}">
      <dgm:prSet/>
      <dgm:spPr/>
      <dgm:t>
        <a:bodyPr/>
        <a:lstStyle/>
        <a:p>
          <a:pPr rtl="0"/>
          <a:r>
            <a:rPr lang="cs-CZ" smtClean="0"/>
            <a:t>a to s ohledem na svůj zdravotní stav a </a:t>
          </a:r>
          <a:endParaRPr lang="cs-CZ"/>
        </a:p>
      </dgm:t>
    </dgm:pt>
    <dgm:pt modelId="{0190D049-4AE8-4EA6-9E0D-8399A7607747}" type="parTrans" cxnId="{E9D60025-8B77-4662-905F-D79772EB577B}">
      <dgm:prSet/>
      <dgm:spPr/>
      <dgm:t>
        <a:bodyPr/>
        <a:lstStyle/>
        <a:p>
          <a:endParaRPr lang="cs-CZ"/>
        </a:p>
      </dgm:t>
    </dgm:pt>
    <dgm:pt modelId="{86807E72-39AE-4A36-B389-CD7380C9A6C6}" type="sibTrans" cxnId="{E9D60025-8B77-4662-905F-D79772EB577B}">
      <dgm:prSet/>
      <dgm:spPr/>
      <dgm:t>
        <a:bodyPr/>
        <a:lstStyle/>
        <a:p>
          <a:endParaRPr lang="cs-CZ"/>
        </a:p>
      </dgm:t>
    </dgm:pt>
    <dgm:pt modelId="{BF6371F2-220E-4496-9346-394BA100CADE}">
      <dgm:prSet/>
      <dgm:spPr/>
      <dgm:t>
        <a:bodyPr/>
        <a:lstStyle/>
        <a:p>
          <a:pPr rtl="0"/>
          <a:r>
            <a:rPr lang="cs-CZ" smtClean="0"/>
            <a:t>v souladu s vnitřním řádem a </a:t>
          </a:r>
          <a:endParaRPr lang="cs-CZ"/>
        </a:p>
      </dgm:t>
    </dgm:pt>
    <dgm:pt modelId="{4B31E656-B506-4C05-8010-B0FB9405194C}" type="parTrans" cxnId="{CDF7EDE9-294D-4B33-A3B6-8CB75659B954}">
      <dgm:prSet/>
      <dgm:spPr/>
      <dgm:t>
        <a:bodyPr/>
        <a:lstStyle/>
        <a:p>
          <a:endParaRPr lang="cs-CZ"/>
        </a:p>
      </dgm:t>
    </dgm:pt>
    <dgm:pt modelId="{BD8D4F19-033E-4EEC-8664-5B12F16D24C4}" type="sibTrans" cxnId="{CDF7EDE9-294D-4B33-A3B6-8CB75659B954}">
      <dgm:prSet/>
      <dgm:spPr/>
      <dgm:t>
        <a:bodyPr/>
        <a:lstStyle/>
        <a:p>
          <a:endParaRPr lang="cs-CZ"/>
        </a:p>
      </dgm:t>
    </dgm:pt>
    <dgm:pt modelId="{C3EF28D2-92C9-4A01-9AC0-C577BB8A7175}">
      <dgm:prSet/>
      <dgm:spPr/>
      <dgm:t>
        <a:bodyPr/>
        <a:lstStyle/>
        <a:p>
          <a:pPr rtl="0"/>
          <a:r>
            <a:rPr lang="cs-CZ" dirty="0" smtClean="0"/>
            <a:t>způsobem, který neporušuje práva ostatních pacientů, pokud tento zákon nebo jiný právní předpis nestanoví jinak,</a:t>
          </a:r>
          <a:endParaRPr lang="cs-CZ" dirty="0"/>
        </a:p>
      </dgm:t>
    </dgm:pt>
    <dgm:pt modelId="{79414935-9A10-4A3B-8101-B3996EF97310}" type="parTrans" cxnId="{0F21C36A-7F1B-4327-99CE-51DFF39BDFCD}">
      <dgm:prSet/>
      <dgm:spPr/>
      <dgm:t>
        <a:bodyPr/>
        <a:lstStyle/>
        <a:p>
          <a:endParaRPr lang="cs-CZ"/>
        </a:p>
      </dgm:t>
    </dgm:pt>
    <dgm:pt modelId="{84E7E1B7-C0DE-4503-9E1A-78535A4A376B}" type="sibTrans" cxnId="{0F21C36A-7F1B-4327-99CE-51DFF39BDFCD}">
      <dgm:prSet/>
      <dgm:spPr/>
      <dgm:t>
        <a:bodyPr/>
        <a:lstStyle/>
        <a:p>
          <a:endParaRPr lang="cs-CZ"/>
        </a:p>
      </dgm:t>
    </dgm:pt>
    <dgm:pt modelId="{F855CA94-3F09-4167-97D4-38F943F055CD}">
      <dgm:prSet/>
      <dgm:spPr/>
      <dgm:t>
        <a:bodyPr/>
        <a:lstStyle/>
        <a:p>
          <a:pPr rtl="0"/>
          <a:r>
            <a:rPr lang="cs-CZ" smtClean="0"/>
            <a:t>přijímat duchovní péči a duchovní podporu od duchovních církví a náboženských společností  </a:t>
          </a:r>
          <a:endParaRPr lang="cs-CZ"/>
        </a:p>
      </dgm:t>
    </dgm:pt>
    <dgm:pt modelId="{A7DDE01A-14BF-4E3B-87D1-C4FEECA75281}" type="parTrans" cxnId="{B4ACC2C7-7FF5-413F-AB52-4EEC92992296}">
      <dgm:prSet/>
      <dgm:spPr/>
      <dgm:t>
        <a:bodyPr/>
        <a:lstStyle/>
        <a:p>
          <a:endParaRPr lang="cs-CZ"/>
        </a:p>
      </dgm:t>
    </dgm:pt>
    <dgm:pt modelId="{E470AE2C-42F6-4495-AF77-E0B0A61BA8B1}" type="sibTrans" cxnId="{B4ACC2C7-7FF5-413F-AB52-4EEC92992296}">
      <dgm:prSet/>
      <dgm:spPr/>
      <dgm:t>
        <a:bodyPr/>
        <a:lstStyle/>
        <a:p>
          <a:endParaRPr lang="cs-CZ"/>
        </a:p>
      </dgm:t>
    </dgm:pt>
    <dgm:pt modelId="{A9AB0CB3-E957-4C18-A292-711A69B8B1D6}">
      <dgm:prSet/>
      <dgm:spPr/>
      <dgm:t>
        <a:bodyPr/>
        <a:lstStyle/>
        <a:p>
          <a:pPr rtl="0"/>
          <a:r>
            <a:rPr lang="cs-CZ" smtClean="0"/>
            <a:t>na poskytování zdravotních služeb v co nejméně omezujícím prostředí při zajištění kvality a bezpečí poskytovaných zdravotních služeb.</a:t>
          </a:r>
          <a:endParaRPr lang="cs-CZ"/>
        </a:p>
      </dgm:t>
    </dgm:pt>
    <dgm:pt modelId="{2F867559-57F8-4342-955E-3B2DD188DDD6}" type="parTrans" cxnId="{A196DD6E-2C5F-49F0-8EF7-3DEE54FD6651}">
      <dgm:prSet/>
      <dgm:spPr/>
      <dgm:t>
        <a:bodyPr/>
        <a:lstStyle/>
        <a:p>
          <a:endParaRPr lang="cs-CZ"/>
        </a:p>
      </dgm:t>
    </dgm:pt>
    <dgm:pt modelId="{BFA8FC69-D78E-4B35-86FF-0AF4B28CFDD7}" type="sibTrans" cxnId="{A196DD6E-2C5F-49F0-8EF7-3DEE54FD6651}">
      <dgm:prSet/>
      <dgm:spPr/>
      <dgm:t>
        <a:bodyPr/>
        <a:lstStyle/>
        <a:p>
          <a:endParaRPr lang="cs-CZ"/>
        </a:p>
      </dgm:t>
    </dgm:pt>
    <dgm:pt modelId="{25FA9DDE-BF14-44CB-9C6F-FD3663F105F1}" type="pres">
      <dgm:prSet presAssocID="{E6AE7DEA-3334-403B-9AA2-F9942EAFCBA3}" presName="linear" presStyleCnt="0">
        <dgm:presLayoutVars>
          <dgm:animLvl val="lvl"/>
          <dgm:resizeHandles val="exact"/>
        </dgm:presLayoutVars>
      </dgm:prSet>
      <dgm:spPr/>
      <dgm:t>
        <a:bodyPr/>
        <a:lstStyle/>
        <a:p>
          <a:endParaRPr lang="cs-CZ"/>
        </a:p>
      </dgm:t>
    </dgm:pt>
    <dgm:pt modelId="{EB25D490-2FD7-47E3-A62A-D3AEB5E0EBE9}" type="pres">
      <dgm:prSet presAssocID="{2D9A8B63-6FD9-4072-B1F4-ED7D10F8D2EB}" presName="parentText" presStyleLbl="node1" presStyleIdx="0" presStyleCnt="3">
        <dgm:presLayoutVars>
          <dgm:chMax val="0"/>
          <dgm:bulletEnabled val="1"/>
        </dgm:presLayoutVars>
      </dgm:prSet>
      <dgm:spPr/>
      <dgm:t>
        <a:bodyPr/>
        <a:lstStyle/>
        <a:p>
          <a:endParaRPr lang="cs-CZ"/>
        </a:p>
      </dgm:t>
    </dgm:pt>
    <dgm:pt modelId="{CD2D6C4A-B605-4EB6-A2CE-6B7343B7F557}" type="pres">
      <dgm:prSet presAssocID="{2D9A8B63-6FD9-4072-B1F4-ED7D10F8D2EB}" presName="childText" presStyleLbl="revTx" presStyleIdx="0" presStyleCnt="1">
        <dgm:presLayoutVars>
          <dgm:bulletEnabled val="1"/>
        </dgm:presLayoutVars>
      </dgm:prSet>
      <dgm:spPr/>
      <dgm:t>
        <a:bodyPr/>
        <a:lstStyle/>
        <a:p>
          <a:endParaRPr lang="cs-CZ"/>
        </a:p>
      </dgm:t>
    </dgm:pt>
    <dgm:pt modelId="{A32BFF14-2FAD-4919-A464-D5AF74346F7A}" type="pres">
      <dgm:prSet presAssocID="{F855CA94-3F09-4167-97D4-38F943F055CD}" presName="parentText" presStyleLbl="node1" presStyleIdx="1" presStyleCnt="3">
        <dgm:presLayoutVars>
          <dgm:chMax val="0"/>
          <dgm:bulletEnabled val="1"/>
        </dgm:presLayoutVars>
      </dgm:prSet>
      <dgm:spPr/>
      <dgm:t>
        <a:bodyPr/>
        <a:lstStyle/>
        <a:p>
          <a:endParaRPr lang="cs-CZ"/>
        </a:p>
      </dgm:t>
    </dgm:pt>
    <dgm:pt modelId="{B7A3CFF7-7520-457A-B87B-66DEE37F62F0}" type="pres">
      <dgm:prSet presAssocID="{E470AE2C-42F6-4495-AF77-E0B0A61BA8B1}" presName="spacer" presStyleCnt="0"/>
      <dgm:spPr/>
    </dgm:pt>
    <dgm:pt modelId="{E646C942-F14B-4196-BF36-83F89571F1BC}" type="pres">
      <dgm:prSet presAssocID="{A9AB0CB3-E957-4C18-A292-711A69B8B1D6}" presName="parentText" presStyleLbl="node1" presStyleIdx="2" presStyleCnt="3">
        <dgm:presLayoutVars>
          <dgm:chMax val="0"/>
          <dgm:bulletEnabled val="1"/>
        </dgm:presLayoutVars>
      </dgm:prSet>
      <dgm:spPr/>
      <dgm:t>
        <a:bodyPr/>
        <a:lstStyle/>
        <a:p>
          <a:endParaRPr lang="cs-CZ"/>
        </a:p>
      </dgm:t>
    </dgm:pt>
  </dgm:ptLst>
  <dgm:cxnLst>
    <dgm:cxn modelId="{BB73C0B1-2862-4C9F-B36A-B056C5B804BC}" type="presOf" srcId="{BF6371F2-220E-4496-9346-394BA100CADE}" destId="{CD2D6C4A-B605-4EB6-A2CE-6B7343B7F557}" srcOrd="0" destOrd="1" presId="urn:microsoft.com/office/officeart/2005/8/layout/vList2"/>
    <dgm:cxn modelId="{92A5748E-DAF0-43EE-B913-712F8FC34DB8}" type="presOf" srcId="{E6AE7DEA-3334-403B-9AA2-F9942EAFCBA3}" destId="{25FA9DDE-BF14-44CB-9C6F-FD3663F105F1}" srcOrd="0" destOrd="0" presId="urn:microsoft.com/office/officeart/2005/8/layout/vList2"/>
    <dgm:cxn modelId="{B4ACC2C7-7FF5-413F-AB52-4EEC92992296}" srcId="{E6AE7DEA-3334-403B-9AA2-F9942EAFCBA3}" destId="{F855CA94-3F09-4167-97D4-38F943F055CD}" srcOrd="1" destOrd="0" parTransId="{A7DDE01A-14BF-4E3B-87D1-C4FEECA75281}" sibTransId="{E470AE2C-42F6-4495-AF77-E0B0A61BA8B1}"/>
    <dgm:cxn modelId="{2FD1AF44-758A-4AB2-A6DE-AFF3B78D872A}" srcId="{E6AE7DEA-3334-403B-9AA2-F9942EAFCBA3}" destId="{2D9A8B63-6FD9-4072-B1F4-ED7D10F8D2EB}" srcOrd="0" destOrd="0" parTransId="{EA4EE152-1F71-44DB-8126-EF49F2B76846}" sibTransId="{D429D742-3DCF-40BA-A9CC-4D0DA1C1E9B8}"/>
    <dgm:cxn modelId="{D1C2972B-7BAF-443E-B3B0-BBBAB3607DE6}" type="presOf" srcId="{F855CA94-3F09-4167-97D4-38F943F055CD}" destId="{A32BFF14-2FAD-4919-A464-D5AF74346F7A}" srcOrd="0" destOrd="0" presId="urn:microsoft.com/office/officeart/2005/8/layout/vList2"/>
    <dgm:cxn modelId="{CDF7EDE9-294D-4B33-A3B6-8CB75659B954}" srcId="{2D9A8B63-6FD9-4072-B1F4-ED7D10F8D2EB}" destId="{BF6371F2-220E-4496-9346-394BA100CADE}" srcOrd="1" destOrd="0" parTransId="{4B31E656-B506-4C05-8010-B0FB9405194C}" sibTransId="{BD8D4F19-033E-4EEC-8664-5B12F16D24C4}"/>
    <dgm:cxn modelId="{54898335-A5E6-45E8-A170-D37F9FFDF2A7}" type="presOf" srcId="{A51BC0BF-EFCD-4218-B0DA-5D69C2CDBC8D}" destId="{CD2D6C4A-B605-4EB6-A2CE-6B7343B7F557}" srcOrd="0" destOrd="0" presId="urn:microsoft.com/office/officeart/2005/8/layout/vList2"/>
    <dgm:cxn modelId="{A196DD6E-2C5F-49F0-8EF7-3DEE54FD6651}" srcId="{E6AE7DEA-3334-403B-9AA2-F9942EAFCBA3}" destId="{A9AB0CB3-E957-4C18-A292-711A69B8B1D6}" srcOrd="2" destOrd="0" parTransId="{2F867559-57F8-4342-955E-3B2DD188DDD6}" sibTransId="{BFA8FC69-D78E-4B35-86FF-0AF4B28CFDD7}"/>
    <dgm:cxn modelId="{E9D60025-8B77-4662-905F-D79772EB577B}" srcId="{2D9A8B63-6FD9-4072-B1F4-ED7D10F8D2EB}" destId="{A51BC0BF-EFCD-4218-B0DA-5D69C2CDBC8D}" srcOrd="0" destOrd="0" parTransId="{0190D049-4AE8-4EA6-9E0D-8399A7607747}" sibTransId="{86807E72-39AE-4A36-B389-CD7380C9A6C6}"/>
    <dgm:cxn modelId="{1C0FD430-BEF9-46B8-958C-423ECCA78208}" type="presOf" srcId="{C3EF28D2-92C9-4A01-9AC0-C577BB8A7175}" destId="{CD2D6C4A-B605-4EB6-A2CE-6B7343B7F557}" srcOrd="0" destOrd="2" presId="urn:microsoft.com/office/officeart/2005/8/layout/vList2"/>
    <dgm:cxn modelId="{A4B2FB5D-08AF-4F5A-9DCE-9D30D5E736B1}" type="presOf" srcId="{A9AB0CB3-E957-4C18-A292-711A69B8B1D6}" destId="{E646C942-F14B-4196-BF36-83F89571F1BC}" srcOrd="0" destOrd="0" presId="urn:microsoft.com/office/officeart/2005/8/layout/vList2"/>
    <dgm:cxn modelId="{0F21C36A-7F1B-4327-99CE-51DFF39BDFCD}" srcId="{2D9A8B63-6FD9-4072-B1F4-ED7D10F8D2EB}" destId="{C3EF28D2-92C9-4A01-9AC0-C577BB8A7175}" srcOrd="2" destOrd="0" parTransId="{79414935-9A10-4A3B-8101-B3996EF97310}" sibTransId="{84E7E1B7-C0DE-4503-9E1A-78535A4A376B}"/>
    <dgm:cxn modelId="{073DE3D6-D35D-4775-85B3-F73256783613}" type="presOf" srcId="{2D9A8B63-6FD9-4072-B1F4-ED7D10F8D2EB}" destId="{EB25D490-2FD7-47E3-A62A-D3AEB5E0EBE9}" srcOrd="0" destOrd="0" presId="urn:microsoft.com/office/officeart/2005/8/layout/vList2"/>
    <dgm:cxn modelId="{DC9214A2-9823-464D-81C4-921215D34E73}" type="presParOf" srcId="{25FA9DDE-BF14-44CB-9C6F-FD3663F105F1}" destId="{EB25D490-2FD7-47E3-A62A-D3AEB5E0EBE9}" srcOrd="0" destOrd="0" presId="urn:microsoft.com/office/officeart/2005/8/layout/vList2"/>
    <dgm:cxn modelId="{C37ECDFE-DB33-4BB1-B55F-C2832161FFAC}" type="presParOf" srcId="{25FA9DDE-BF14-44CB-9C6F-FD3663F105F1}" destId="{CD2D6C4A-B605-4EB6-A2CE-6B7343B7F557}" srcOrd="1" destOrd="0" presId="urn:microsoft.com/office/officeart/2005/8/layout/vList2"/>
    <dgm:cxn modelId="{50F04E97-27F5-4F68-99D6-CA439C2ED836}" type="presParOf" srcId="{25FA9DDE-BF14-44CB-9C6F-FD3663F105F1}" destId="{A32BFF14-2FAD-4919-A464-D5AF74346F7A}" srcOrd="2" destOrd="0" presId="urn:microsoft.com/office/officeart/2005/8/layout/vList2"/>
    <dgm:cxn modelId="{3D9E5DBE-5646-4021-BF36-7238AD233639}" type="presParOf" srcId="{25FA9DDE-BF14-44CB-9C6F-FD3663F105F1}" destId="{B7A3CFF7-7520-457A-B87B-66DEE37F62F0}" srcOrd="3" destOrd="0" presId="urn:microsoft.com/office/officeart/2005/8/layout/vList2"/>
    <dgm:cxn modelId="{74185780-1D03-436D-83D7-434CC6AA0F4B}" type="presParOf" srcId="{25FA9DDE-BF14-44CB-9C6F-FD3663F105F1}" destId="{E646C942-F14B-4196-BF36-83F89571F1B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4E76E8-5404-451B-9243-2F50BF69BB3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029BEC5-8796-4EC1-BA92-35C00815B998}">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smtClean="0"/>
            <a:t>Rodina, příbuzní, pozůstalí</a:t>
          </a:r>
          <a:endParaRPr lang="cs-CZ" dirty="0"/>
        </a:p>
      </dgm:t>
    </dgm:pt>
    <dgm:pt modelId="{52813FE2-D858-476B-BEF3-E1EAB225479D}" type="parTrans" cxnId="{CFD5D6EB-4D4F-47C6-AAF8-B6CEF2BC997A}">
      <dgm:prSet/>
      <dgm:spPr/>
      <dgm:t>
        <a:bodyPr/>
        <a:lstStyle/>
        <a:p>
          <a:endParaRPr lang="cs-CZ"/>
        </a:p>
      </dgm:t>
    </dgm:pt>
    <dgm:pt modelId="{665625C8-5DD5-4FD7-9ABB-60F9C858E7CF}" type="sibTrans" cxnId="{CFD5D6EB-4D4F-47C6-AAF8-B6CEF2BC997A}">
      <dgm:prSet/>
      <dgm:spPr/>
      <dgm:t>
        <a:bodyPr/>
        <a:lstStyle/>
        <a:p>
          <a:endParaRPr lang="cs-CZ"/>
        </a:p>
      </dgm:t>
    </dgm:pt>
    <dgm:pt modelId="{1C3BA6CE-F9D1-4AEF-9059-48FD69F7AC42}" type="pres">
      <dgm:prSet presAssocID="{BC4E76E8-5404-451B-9243-2F50BF69BB34}" presName="linear" presStyleCnt="0">
        <dgm:presLayoutVars>
          <dgm:animLvl val="lvl"/>
          <dgm:resizeHandles val="exact"/>
        </dgm:presLayoutVars>
      </dgm:prSet>
      <dgm:spPr/>
      <dgm:t>
        <a:bodyPr/>
        <a:lstStyle/>
        <a:p>
          <a:endParaRPr lang="cs-CZ"/>
        </a:p>
      </dgm:t>
    </dgm:pt>
    <dgm:pt modelId="{260C94BA-5C19-4254-881A-F6294678AB46}" type="pres">
      <dgm:prSet presAssocID="{6029BEC5-8796-4EC1-BA92-35C00815B998}" presName="parentText" presStyleLbl="node1" presStyleIdx="0" presStyleCnt="1">
        <dgm:presLayoutVars>
          <dgm:chMax val="0"/>
          <dgm:bulletEnabled val="1"/>
        </dgm:presLayoutVars>
      </dgm:prSet>
      <dgm:spPr/>
      <dgm:t>
        <a:bodyPr/>
        <a:lstStyle/>
        <a:p>
          <a:endParaRPr lang="cs-CZ"/>
        </a:p>
      </dgm:t>
    </dgm:pt>
  </dgm:ptLst>
  <dgm:cxnLst>
    <dgm:cxn modelId="{5C05DF5C-16F4-4CAB-B8CB-C6FFEE7E431D}" type="presOf" srcId="{6029BEC5-8796-4EC1-BA92-35C00815B998}" destId="{260C94BA-5C19-4254-881A-F6294678AB46}" srcOrd="0" destOrd="0" presId="urn:microsoft.com/office/officeart/2005/8/layout/vList2"/>
    <dgm:cxn modelId="{CFD5D6EB-4D4F-47C6-AAF8-B6CEF2BC997A}" srcId="{BC4E76E8-5404-451B-9243-2F50BF69BB34}" destId="{6029BEC5-8796-4EC1-BA92-35C00815B998}" srcOrd="0" destOrd="0" parTransId="{52813FE2-D858-476B-BEF3-E1EAB225479D}" sibTransId="{665625C8-5DD5-4FD7-9ABB-60F9C858E7CF}"/>
    <dgm:cxn modelId="{83A49750-D6FD-4AE7-98F3-F51DFB46CDB5}" type="presOf" srcId="{BC4E76E8-5404-451B-9243-2F50BF69BB34}" destId="{1C3BA6CE-F9D1-4AEF-9059-48FD69F7AC42}" srcOrd="0" destOrd="0" presId="urn:microsoft.com/office/officeart/2005/8/layout/vList2"/>
    <dgm:cxn modelId="{E4278E67-5813-47AB-A718-E4763FD351FB}" type="presParOf" srcId="{1C3BA6CE-F9D1-4AEF-9059-48FD69F7AC42}" destId="{260C94BA-5C19-4254-881A-F6294678AB4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8B9EB-4741-4C25-9BD9-A4D581263938}">
      <dsp:nvSpPr>
        <dsp:cNvPr id="0" name=""/>
        <dsp:cNvSpPr/>
      </dsp:nvSpPr>
      <dsp:spPr>
        <a:xfrm>
          <a:off x="0" y="411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smtClean="0"/>
            <a:t>soubor činností a opatření prováděných u fyzických osob za účelem</a:t>
          </a:r>
          <a:endParaRPr lang="cs-CZ" sz="2700" kern="1200"/>
        </a:p>
      </dsp:txBody>
      <dsp:txXfrm>
        <a:off x="52359" y="93538"/>
        <a:ext cx="10410882" cy="967861"/>
      </dsp:txXfrm>
    </dsp:sp>
    <dsp:sp modelId="{3CCC44AF-6CE5-4EE5-AACC-BF6472552011}">
      <dsp:nvSpPr>
        <dsp:cNvPr id="0" name=""/>
        <dsp:cNvSpPr/>
      </dsp:nvSpPr>
      <dsp:spPr>
        <a:xfrm>
          <a:off x="0" y="1113759"/>
          <a:ext cx="10515600" cy="2123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cs-CZ" sz="2100" kern="1200" smtClean="0"/>
            <a:t>předcházení, odhalení a odstranění nemoci, vady nebo zdravotního stavu (dále jen „nemoc“),</a:t>
          </a:r>
          <a:endParaRPr lang="cs-CZ" sz="2100" kern="1200"/>
        </a:p>
        <a:p>
          <a:pPr marL="228600" lvl="1" indent="-228600" algn="l" defTabSz="933450" rtl="0">
            <a:lnSpc>
              <a:spcPct val="90000"/>
            </a:lnSpc>
            <a:spcBef>
              <a:spcPct val="0"/>
            </a:spcBef>
            <a:spcAft>
              <a:spcPct val="20000"/>
            </a:spcAft>
            <a:buChar char="••"/>
          </a:pPr>
          <a:r>
            <a:rPr lang="cs-CZ" sz="2100" kern="1200" smtClean="0"/>
            <a:t>udržení, obnovení nebo zlepšení zdravotního a funkčního stavu,</a:t>
          </a:r>
          <a:endParaRPr lang="cs-CZ" sz="2100" kern="1200"/>
        </a:p>
        <a:p>
          <a:pPr marL="228600" lvl="1" indent="-228600" algn="l" defTabSz="933450" rtl="0">
            <a:lnSpc>
              <a:spcPct val="90000"/>
            </a:lnSpc>
            <a:spcBef>
              <a:spcPct val="0"/>
            </a:spcBef>
            <a:spcAft>
              <a:spcPct val="20000"/>
            </a:spcAft>
            <a:buChar char="••"/>
          </a:pPr>
          <a:r>
            <a:rPr lang="cs-CZ" sz="2100" kern="1200" smtClean="0"/>
            <a:t>udržení a prodloužení života a zmírnění utrpení,</a:t>
          </a:r>
          <a:endParaRPr lang="cs-CZ" sz="2100" kern="1200"/>
        </a:p>
        <a:p>
          <a:pPr marL="228600" lvl="1" indent="-228600" algn="l" defTabSz="933450" rtl="0">
            <a:lnSpc>
              <a:spcPct val="90000"/>
            </a:lnSpc>
            <a:spcBef>
              <a:spcPct val="0"/>
            </a:spcBef>
            <a:spcAft>
              <a:spcPct val="20000"/>
            </a:spcAft>
            <a:buChar char="••"/>
          </a:pPr>
          <a:r>
            <a:rPr lang="cs-CZ" sz="2100" kern="1200" smtClean="0"/>
            <a:t>pomoci při reprodukci a porodu,</a:t>
          </a:r>
          <a:endParaRPr lang="cs-CZ" sz="2100" kern="1200"/>
        </a:p>
        <a:p>
          <a:pPr marL="228600" lvl="1" indent="-228600" algn="l" defTabSz="933450" rtl="0">
            <a:lnSpc>
              <a:spcPct val="90000"/>
            </a:lnSpc>
            <a:spcBef>
              <a:spcPct val="0"/>
            </a:spcBef>
            <a:spcAft>
              <a:spcPct val="20000"/>
            </a:spcAft>
            <a:buChar char="••"/>
          </a:pPr>
          <a:r>
            <a:rPr lang="cs-CZ" sz="2100" kern="1200" smtClean="0"/>
            <a:t>posuzování zdravotního stavu,</a:t>
          </a:r>
          <a:endParaRPr lang="cs-CZ" sz="2100" kern="1200"/>
        </a:p>
      </dsp:txBody>
      <dsp:txXfrm>
        <a:off x="0" y="1113759"/>
        <a:ext cx="10515600" cy="2123819"/>
      </dsp:txXfrm>
    </dsp:sp>
    <dsp:sp modelId="{49F9870C-7EDA-496B-9CCC-C38A8D5973DB}">
      <dsp:nvSpPr>
        <dsp:cNvPr id="0" name=""/>
        <dsp:cNvSpPr/>
      </dsp:nvSpPr>
      <dsp:spPr>
        <a:xfrm>
          <a:off x="0" y="3237579"/>
          <a:ext cx="10515600"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cs-CZ" sz="2700" kern="1200" dirty="0" smtClean="0"/>
            <a:t>preventivní, diagnostické, léčebné, léčebně rehabilitační, ošetřovatelské nebo jiné zdravotní výkony prováděné zdravotnickými pracovníky</a:t>
          </a:r>
          <a:endParaRPr lang="cs-CZ" sz="2700" kern="1200" dirty="0"/>
        </a:p>
      </dsp:txBody>
      <dsp:txXfrm>
        <a:off x="52359" y="3289938"/>
        <a:ext cx="10410882" cy="96786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6D9ABD-5C31-486D-B724-E9B4E09B2B71}">
      <dsp:nvSpPr>
        <dsp:cNvPr id="0" name=""/>
        <dsp:cNvSpPr/>
      </dsp:nvSpPr>
      <dsp:spPr>
        <a:xfrm>
          <a:off x="1283" y="673807"/>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95/2004 – Lékaři, Zubaři, Farmaceuti</a:t>
          </a:r>
          <a:endParaRPr lang="cs-CZ" sz="6000" kern="1200"/>
        </a:p>
      </dsp:txBody>
      <dsp:txXfrm>
        <a:off x="1283" y="673807"/>
        <a:ext cx="5006206" cy="3003723"/>
      </dsp:txXfrm>
    </dsp:sp>
    <dsp:sp modelId="{E9C778E5-87AA-4985-A864-AEF7F36B3B9F}">
      <dsp:nvSpPr>
        <dsp:cNvPr id="0" name=""/>
        <dsp:cNvSpPr/>
      </dsp:nvSpPr>
      <dsp:spPr>
        <a:xfrm>
          <a:off x="5508110" y="673807"/>
          <a:ext cx="5006206" cy="300372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ctr" defTabSz="2667000" rtl="0">
            <a:lnSpc>
              <a:spcPct val="90000"/>
            </a:lnSpc>
            <a:spcBef>
              <a:spcPct val="0"/>
            </a:spcBef>
            <a:spcAft>
              <a:spcPct val="35000"/>
            </a:spcAft>
          </a:pPr>
          <a:r>
            <a:rPr lang="cs-CZ" sz="6000" kern="1200" smtClean="0"/>
            <a:t>96/2004 – Nelékařští ZP</a:t>
          </a:r>
          <a:endParaRPr lang="cs-CZ" sz="6000" kern="1200"/>
        </a:p>
      </dsp:txBody>
      <dsp:txXfrm>
        <a:off x="5508110" y="673807"/>
        <a:ext cx="5006206" cy="30037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78FE7-E27F-4C12-8129-40D88A8A7968}">
      <dsp:nvSpPr>
        <dsp:cNvPr id="0" name=""/>
        <dsp:cNvSpPr/>
      </dsp:nvSpPr>
      <dsp:spPr>
        <a:xfrm>
          <a:off x="0" y="4896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dirty="0" smtClean="0"/>
            <a:t>má odbornou způsobilost podle zákona 96/2004, nebo jemuž byla uznána odborná kvalifikace </a:t>
          </a:r>
          <a:endParaRPr lang="cs-CZ" sz="3400" kern="1200" dirty="0"/>
        </a:p>
      </dsp:txBody>
      <dsp:txXfrm>
        <a:off x="66025" y="114994"/>
        <a:ext cx="10383550" cy="1220470"/>
      </dsp:txXfrm>
    </dsp:sp>
    <dsp:sp modelId="{8C6F405D-DAD5-42E0-ADA3-40E8818E475D}">
      <dsp:nvSpPr>
        <dsp:cNvPr id="0" name=""/>
        <dsp:cNvSpPr/>
      </dsp:nvSpPr>
      <dsp:spPr>
        <a:xfrm>
          <a:off x="0" y="1499409"/>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zdravotně způsobilý,</a:t>
          </a:r>
          <a:endParaRPr lang="cs-CZ" sz="3400" kern="1200"/>
        </a:p>
      </dsp:txBody>
      <dsp:txXfrm>
        <a:off x="66025" y="1565434"/>
        <a:ext cx="10383550" cy="1220470"/>
      </dsp:txXfrm>
    </dsp:sp>
    <dsp:sp modelId="{100528AF-5386-4F95-A5CA-2C1D5FCB579A}">
      <dsp:nvSpPr>
        <dsp:cNvPr id="0" name=""/>
        <dsp:cNvSpPr/>
      </dsp:nvSpPr>
      <dsp:spPr>
        <a:xfrm>
          <a:off x="0" y="2949848"/>
          <a:ext cx="10515600" cy="1352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cs-CZ" sz="3400" kern="1200" smtClean="0"/>
            <a:t>je bezúhonný.</a:t>
          </a:r>
          <a:endParaRPr lang="cs-CZ" sz="3400" kern="1200"/>
        </a:p>
      </dsp:txBody>
      <dsp:txXfrm>
        <a:off x="66025" y="3015873"/>
        <a:ext cx="10383550" cy="122047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546734" y="0"/>
          <a:ext cx="6196330" cy="4022725"/>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247027" y="1206817"/>
          <a:ext cx="2186940" cy="160909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Porušení právní povinnosti</a:t>
          </a:r>
          <a:endParaRPr lang="cs-CZ" sz="2200" kern="1200" dirty="0"/>
        </a:p>
      </dsp:txBody>
      <dsp:txXfrm>
        <a:off x="325576" y="1285366"/>
        <a:ext cx="2029842" cy="1451992"/>
      </dsp:txXfrm>
    </dsp:sp>
    <dsp:sp modelId="{0F8AB609-0B9C-42D2-ADB8-B0CDEF09A769}">
      <dsp:nvSpPr>
        <dsp:cNvPr id="0" name=""/>
        <dsp:cNvSpPr/>
      </dsp:nvSpPr>
      <dsp:spPr>
        <a:xfrm>
          <a:off x="2551430" y="1206817"/>
          <a:ext cx="2186940" cy="160909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Příčinná souvislost</a:t>
          </a:r>
          <a:endParaRPr lang="cs-CZ" sz="2200" kern="1200" dirty="0"/>
        </a:p>
      </dsp:txBody>
      <dsp:txXfrm>
        <a:off x="2629979" y="1285366"/>
        <a:ext cx="2029842" cy="1451992"/>
      </dsp:txXfrm>
    </dsp:sp>
    <dsp:sp modelId="{8B4FE3F0-24A0-468E-BC57-0C15AD6D5069}">
      <dsp:nvSpPr>
        <dsp:cNvPr id="0" name=""/>
        <dsp:cNvSpPr/>
      </dsp:nvSpPr>
      <dsp:spPr>
        <a:xfrm>
          <a:off x="4855832" y="1206817"/>
          <a:ext cx="2186940" cy="160909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cs-CZ" sz="2200" kern="1200" dirty="0" smtClean="0"/>
            <a:t>Škoda/porušení právem chráněného zájmu </a:t>
          </a:r>
          <a:endParaRPr lang="cs-CZ" sz="2200" kern="1200" dirty="0"/>
        </a:p>
      </dsp:txBody>
      <dsp:txXfrm>
        <a:off x="4934381" y="1285366"/>
        <a:ext cx="2029842" cy="14519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4172161" y="-1351558"/>
          <a:ext cx="1569805" cy="4665472"/>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rtl="0">
            <a:lnSpc>
              <a:spcPct val="90000"/>
            </a:lnSpc>
            <a:spcBef>
              <a:spcPct val="0"/>
            </a:spcBef>
            <a:spcAft>
              <a:spcPct val="15000"/>
            </a:spcAft>
            <a:buChar char="••"/>
          </a:pPr>
          <a:r>
            <a:rPr lang="cs-CZ" sz="4100" kern="1200" smtClean="0"/>
            <a:t>Ze Smlouvy </a:t>
          </a:r>
          <a:endParaRPr lang="cs-CZ" sz="4100" kern="1200"/>
        </a:p>
        <a:p>
          <a:pPr marL="285750" lvl="1" indent="-285750" algn="l" defTabSz="1822450" rtl="0">
            <a:lnSpc>
              <a:spcPct val="90000"/>
            </a:lnSpc>
            <a:spcBef>
              <a:spcPct val="0"/>
            </a:spcBef>
            <a:spcAft>
              <a:spcPct val="15000"/>
            </a:spcAft>
            <a:buChar char="••"/>
          </a:pPr>
          <a:r>
            <a:rPr lang="cs-CZ" sz="4100" kern="1200" smtClean="0"/>
            <a:t>Ze Zákona</a:t>
          </a:r>
          <a:endParaRPr lang="cs-CZ" sz="4100" kern="1200"/>
        </a:p>
      </dsp:txBody>
      <dsp:txXfrm rot="-5400000">
        <a:off x="2624328" y="272907"/>
        <a:ext cx="4588840" cy="1416541"/>
      </dsp:txXfrm>
    </dsp:sp>
    <dsp:sp modelId="{E0350528-6D67-4391-9A72-78FE494ED76B}">
      <dsp:nvSpPr>
        <dsp:cNvPr id="0" name=""/>
        <dsp:cNvSpPr/>
      </dsp:nvSpPr>
      <dsp:spPr>
        <a:xfrm>
          <a:off x="0" y="49"/>
          <a:ext cx="2624328" cy="19622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cs-CZ" sz="4000" kern="1200" smtClean="0"/>
            <a:t>Povinnost daná:</a:t>
          </a:r>
          <a:endParaRPr lang="cs-CZ" sz="4000" kern="1200"/>
        </a:p>
      </dsp:txBody>
      <dsp:txXfrm>
        <a:off x="95789" y="95838"/>
        <a:ext cx="2432750" cy="1770678"/>
      </dsp:txXfrm>
    </dsp:sp>
    <dsp:sp modelId="{72CD7713-2025-449F-9F53-E1DB2AF1AF29}">
      <dsp:nvSpPr>
        <dsp:cNvPr id="0" name=""/>
        <dsp:cNvSpPr/>
      </dsp:nvSpPr>
      <dsp:spPr>
        <a:xfrm rot="5400000">
          <a:off x="4172161" y="708811"/>
          <a:ext cx="1569805" cy="4665472"/>
        </a:xfrm>
        <a:prstGeom prst="round2SameRect">
          <a:avLst/>
        </a:prstGeom>
        <a:solidFill>
          <a:schemeClr val="lt1">
            <a:alpha val="90000"/>
            <a:tint val="40000"/>
            <a:hueOff val="0"/>
            <a:satOff val="0"/>
            <a:lumOff val="0"/>
            <a:alphaOff val="0"/>
          </a:schemeClr>
        </a:solidFill>
        <a:ln w="12700" cap="flat" cmpd="sng" algn="ctr">
          <a:solidFill>
            <a:schemeClr val="dk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rtl="0">
            <a:lnSpc>
              <a:spcPct val="90000"/>
            </a:lnSpc>
            <a:spcBef>
              <a:spcPct val="0"/>
            </a:spcBef>
            <a:spcAft>
              <a:spcPct val="15000"/>
            </a:spcAft>
            <a:buChar char="••"/>
          </a:pPr>
          <a:r>
            <a:rPr lang="cs-CZ" sz="4100" kern="1200" smtClean="0"/>
            <a:t>Úmysl</a:t>
          </a:r>
          <a:endParaRPr lang="cs-CZ" sz="4100" kern="1200"/>
        </a:p>
        <a:p>
          <a:pPr marL="285750" lvl="1" indent="-285750" algn="l" defTabSz="1822450" rtl="0">
            <a:lnSpc>
              <a:spcPct val="90000"/>
            </a:lnSpc>
            <a:spcBef>
              <a:spcPct val="0"/>
            </a:spcBef>
            <a:spcAft>
              <a:spcPct val="15000"/>
            </a:spcAft>
            <a:buChar char="••"/>
          </a:pPr>
          <a:r>
            <a:rPr lang="cs-CZ" sz="4100" kern="1200" smtClean="0"/>
            <a:t>Nedbalost</a:t>
          </a:r>
          <a:endParaRPr lang="cs-CZ" sz="4100" kern="1200"/>
        </a:p>
      </dsp:txBody>
      <dsp:txXfrm rot="-5400000">
        <a:off x="2624328" y="2333276"/>
        <a:ext cx="4588840" cy="1416541"/>
      </dsp:txXfrm>
    </dsp:sp>
    <dsp:sp modelId="{FA4A756A-16F7-4591-B7B1-AB2FE5B8F4AC}">
      <dsp:nvSpPr>
        <dsp:cNvPr id="0" name=""/>
        <dsp:cNvSpPr/>
      </dsp:nvSpPr>
      <dsp:spPr>
        <a:xfrm>
          <a:off x="0" y="2060418"/>
          <a:ext cx="2624328" cy="19622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0">
            <a:lnSpc>
              <a:spcPct val="90000"/>
            </a:lnSpc>
            <a:spcBef>
              <a:spcPct val="0"/>
            </a:spcBef>
            <a:spcAft>
              <a:spcPct val="35000"/>
            </a:spcAft>
          </a:pPr>
          <a:r>
            <a:rPr lang="cs-CZ" sz="4000" kern="1200" smtClean="0"/>
            <a:t>Typy zavinění</a:t>
          </a:r>
          <a:endParaRPr lang="cs-CZ" sz="4000" kern="1200"/>
        </a:p>
      </dsp:txBody>
      <dsp:txXfrm>
        <a:off x="95789" y="2156207"/>
        <a:ext cx="2432750" cy="177067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3645027" y="1665486"/>
          <a:ext cx="1994731" cy="692386"/>
        </a:xfrm>
        <a:custGeom>
          <a:avLst/>
          <a:gdLst/>
          <a:ahLst/>
          <a:cxnLst/>
          <a:rect l="0" t="0" r="0" b="0"/>
          <a:pathLst>
            <a:path>
              <a:moveTo>
                <a:pt x="0" y="0"/>
              </a:moveTo>
              <a:lnTo>
                <a:pt x="0" y="346193"/>
              </a:lnTo>
              <a:lnTo>
                <a:pt x="1994731" y="346193"/>
              </a:lnTo>
              <a:lnTo>
                <a:pt x="1994731" y="6923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1650295" y="1665486"/>
          <a:ext cx="1994731" cy="692386"/>
        </a:xfrm>
        <a:custGeom>
          <a:avLst/>
          <a:gdLst/>
          <a:ahLst/>
          <a:cxnLst/>
          <a:rect l="0" t="0" r="0" b="0"/>
          <a:pathLst>
            <a:path>
              <a:moveTo>
                <a:pt x="1994731" y="0"/>
              </a:moveTo>
              <a:lnTo>
                <a:pt x="1994731" y="346193"/>
              </a:lnTo>
              <a:lnTo>
                <a:pt x="0" y="346193"/>
              </a:lnTo>
              <a:lnTo>
                <a:pt x="0" y="6923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1996489" y="16948"/>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rtl="0">
            <a:lnSpc>
              <a:spcPct val="90000"/>
            </a:lnSpc>
            <a:spcBef>
              <a:spcPct val="0"/>
            </a:spcBef>
            <a:spcAft>
              <a:spcPct val="35000"/>
            </a:spcAft>
          </a:pPr>
          <a:r>
            <a:rPr lang="cs-CZ" sz="4700" kern="1200" dirty="0" smtClean="0"/>
            <a:t>Újma</a:t>
          </a:r>
          <a:endParaRPr lang="cs-CZ" sz="4700" kern="1200" dirty="0"/>
        </a:p>
      </dsp:txBody>
      <dsp:txXfrm>
        <a:off x="1996489" y="16948"/>
        <a:ext cx="3297076" cy="1648538"/>
      </dsp:txXfrm>
    </dsp:sp>
    <dsp:sp modelId="{5C6D1F2C-4270-41FC-9559-8BCFBF72FC01}">
      <dsp:nvSpPr>
        <dsp:cNvPr id="0" name=""/>
        <dsp:cNvSpPr/>
      </dsp:nvSpPr>
      <dsp:spPr>
        <a:xfrm>
          <a:off x="1757" y="2357873"/>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rtl="0">
            <a:lnSpc>
              <a:spcPct val="90000"/>
            </a:lnSpc>
            <a:spcBef>
              <a:spcPct val="0"/>
            </a:spcBef>
            <a:spcAft>
              <a:spcPct val="35000"/>
            </a:spcAft>
          </a:pPr>
          <a:r>
            <a:rPr lang="cs-CZ" sz="4700" kern="1200" dirty="0" smtClean="0"/>
            <a:t>Majetková Škoda</a:t>
          </a:r>
          <a:endParaRPr lang="cs-CZ" sz="4700" kern="1200" dirty="0"/>
        </a:p>
      </dsp:txBody>
      <dsp:txXfrm>
        <a:off x="1757" y="2357873"/>
        <a:ext cx="3297076" cy="1648538"/>
      </dsp:txXfrm>
    </dsp:sp>
    <dsp:sp modelId="{D2DAC25E-AD0B-4668-9A20-E8C91F9143A3}">
      <dsp:nvSpPr>
        <dsp:cNvPr id="0" name=""/>
        <dsp:cNvSpPr/>
      </dsp:nvSpPr>
      <dsp:spPr>
        <a:xfrm>
          <a:off x="3991220" y="2357873"/>
          <a:ext cx="3297076" cy="16485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rtl="0">
            <a:lnSpc>
              <a:spcPct val="90000"/>
            </a:lnSpc>
            <a:spcBef>
              <a:spcPct val="0"/>
            </a:spcBef>
            <a:spcAft>
              <a:spcPct val="35000"/>
            </a:spcAft>
          </a:pPr>
          <a:r>
            <a:rPr lang="cs-CZ" sz="4700" kern="1200" dirty="0" smtClean="0"/>
            <a:t>Nemajetková Újma</a:t>
          </a:r>
          <a:endParaRPr lang="cs-CZ" sz="4700" kern="1200" dirty="0"/>
        </a:p>
      </dsp:txBody>
      <dsp:txXfrm>
        <a:off x="3991220" y="2357873"/>
        <a:ext cx="3297076" cy="164853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6407" y="1245363"/>
          <a:ext cx="3829992" cy="153199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6022" tIns="58674" rIns="58674" bIns="58674" numCol="1" spcCol="1270" anchor="ctr" anchorCtr="0">
          <a:noAutofit/>
        </a:bodyPr>
        <a:lstStyle/>
        <a:p>
          <a:pPr lvl="0" algn="ctr" defTabSz="1955800">
            <a:lnSpc>
              <a:spcPct val="90000"/>
            </a:lnSpc>
            <a:spcBef>
              <a:spcPct val="0"/>
            </a:spcBef>
            <a:spcAft>
              <a:spcPct val="35000"/>
            </a:spcAft>
          </a:pPr>
          <a:r>
            <a:rPr lang="cs-CZ" sz="4400" kern="1200" dirty="0" smtClean="0"/>
            <a:t>Skutečná škoda</a:t>
          </a:r>
          <a:endParaRPr lang="cs-CZ" sz="4400" kern="1200" dirty="0"/>
        </a:p>
      </dsp:txBody>
      <dsp:txXfrm>
        <a:off x="772406" y="1245363"/>
        <a:ext cx="2297995" cy="1531997"/>
      </dsp:txXfrm>
    </dsp:sp>
    <dsp:sp modelId="{6AAA8311-0911-4B79-8ACB-55D78CD81229}">
      <dsp:nvSpPr>
        <dsp:cNvPr id="0" name=""/>
        <dsp:cNvSpPr/>
      </dsp:nvSpPr>
      <dsp:spPr>
        <a:xfrm>
          <a:off x="3453400" y="1245363"/>
          <a:ext cx="3829992" cy="153199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6022" tIns="58674" rIns="58674" bIns="58674" numCol="1" spcCol="1270" anchor="ctr" anchorCtr="0">
          <a:noAutofit/>
        </a:bodyPr>
        <a:lstStyle/>
        <a:p>
          <a:pPr lvl="0" algn="ctr" defTabSz="1955800">
            <a:lnSpc>
              <a:spcPct val="90000"/>
            </a:lnSpc>
            <a:spcBef>
              <a:spcPct val="0"/>
            </a:spcBef>
            <a:spcAft>
              <a:spcPct val="35000"/>
            </a:spcAft>
          </a:pPr>
          <a:r>
            <a:rPr lang="cs-CZ" sz="4400" kern="1200" dirty="0" smtClean="0"/>
            <a:t>Ušlý zisk</a:t>
          </a:r>
          <a:endParaRPr lang="cs-CZ" sz="4400" kern="1200" dirty="0"/>
        </a:p>
      </dsp:txBody>
      <dsp:txXfrm>
        <a:off x="4219399" y="1245363"/>
        <a:ext cx="2297995" cy="153199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A3CE0-70E1-4CB6-ADD4-95650EC1D884}">
      <dsp:nvSpPr>
        <dsp:cNvPr id="0" name=""/>
        <dsp:cNvSpPr/>
      </dsp:nvSpPr>
      <dsp:spPr>
        <a:xfrm>
          <a:off x="0" y="29227"/>
          <a:ext cx="75438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smtClean="0"/>
            <a:t>Léčiva</a:t>
          </a:r>
          <a:endParaRPr lang="cs-CZ" sz="2300" kern="1200"/>
        </a:p>
      </dsp:txBody>
      <dsp:txXfrm>
        <a:off x="26930" y="56157"/>
        <a:ext cx="7489940" cy="497795"/>
      </dsp:txXfrm>
    </dsp:sp>
    <dsp:sp modelId="{8A4EB22B-D6B8-47E3-A79E-2B3BFF825F78}">
      <dsp:nvSpPr>
        <dsp:cNvPr id="0" name=""/>
        <dsp:cNvSpPr/>
      </dsp:nvSpPr>
      <dsp:spPr>
        <a:xfrm>
          <a:off x="0" y="580882"/>
          <a:ext cx="7543800"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516"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smtClean="0"/>
            <a:t>Klinické hodnocení léčiv</a:t>
          </a:r>
          <a:endParaRPr lang="cs-CZ" sz="1800" kern="1200" dirty="0"/>
        </a:p>
        <a:p>
          <a:pPr marL="171450" lvl="1" indent="-171450" algn="l" defTabSz="800100" rtl="0">
            <a:lnSpc>
              <a:spcPct val="90000"/>
            </a:lnSpc>
            <a:spcBef>
              <a:spcPct val="0"/>
            </a:spcBef>
            <a:spcAft>
              <a:spcPct val="20000"/>
            </a:spcAft>
            <a:buChar char="••"/>
          </a:pPr>
          <a:r>
            <a:rPr lang="cs-CZ" sz="1800" kern="1200" dirty="0" smtClean="0"/>
            <a:t>Registrace léčiv</a:t>
          </a:r>
          <a:endParaRPr lang="cs-CZ" sz="1800" kern="1200" dirty="0"/>
        </a:p>
        <a:p>
          <a:pPr marL="171450" lvl="1" indent="-171450" algn="l" defTabSz="800100" rtl="0">
            <a:lnSpc>
              <a:spcPct val="90000"/>
            </a:lnSpc>
            <a:spcBef>
              <a:spcPct val="0"/>
            </a:spcBef>
            <a:spcAft>
              <a:spcPct val="20000"/>
            </a:spcAft>
            <a:buChar char="••"/>
          </a:pPr>
          <a:r>
            <a:rPr lang="cs-CZ" sz="1800" kern="1200" dirty="0" smtClean="0"/>
            <a:t>Dozor nad výrobou léčiv</a:t>
          </a:r>
          <a:endParaRPr lang="cs-CZ" sz="1800" kern="1200" dirty="0"/>
        </a:p>
        <a:p>
          <a:pPr marL="171450" lvl="1" indent="-171450" algn="l" defTabSz="800100" rtl="0">
            <a:lnSpc>
              <a:spcPct val="90000"/>
            </a:lnSpc>
            <a:spcBef>
              <a:spcPct val="0"/>
            </a:spcBef>
            <a:spcAft>
              <a:spcPct val="20000"/>
            </a:spcAft>
            <a:buChar char="••"/>
          </a:pPr>
          <a:r>
            <a:rPr lang="cs-CZ" sz="1800" kern="1200" dirty="0" smtClean="0"/>
            <a:t>Distribuce léčiv</a:t>
          </a:r>
          <a:endParaRPr lang="cs-CZ" sz="1800" kern="1200" dirty="0"/>
        </a:p>
      </dsp:txBody>
      <dsp:txXfrm>
        <a:off x="0" y="580882"/>
        <a:ext cx="7543800" cy="1237860"/>
      </dsp:txXfrm>
    </dsp:sp>
    <dsp:sp modelId="{3E59AE3B-CEDB-4764-B8A5-0D8B18EE94B5}">
      <dsp:nvSpPr>
        <dsp:cNvPr id="0" name=""/>
        <dsp:cNvSpPr/>
      </dsp:nvSpPr>
      <dsp:spPr>
        <a:xfrm>
          <a:off x="0" y="1818742"/>
          <a:ext cx="75438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Zdravotnické prostředky</a:t>
          </a:r>
          <a:endParaRPr lang="cs-CZ" sz="2300" kern="1200" dirty="0"/>
        </a:p>
      </dsp:txBody>
      <dsp:txXfrm>
        <a:off x="26930" y="1845672"/>
        <a:ext cx="7489940" cy="497795"/>
      </dsp:txXfrm>
    </dsp:sp>
    <dsp:sp modelId="{B883B6D9-2A8D-481B-9909-C2D17D0A8B8E}">
      <dsp:nvSpPr>
        <dsp:cNvPr id="0" name=""/>
        <dsp:cNvSpPr/>
      </dsp:nvSpPr>
      <dsp:spPr>
        <a:xfrm>
          <a:off x="0" y="2436637"/>
          <a:ext cx="75438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cs-CZ" sz="2300" kern="1200" dirty="0" smtClean="0"/>
            <a:t>Tkáně a buňky</a:t>
          </a:r>
          <a:endParaRPr lang="cs-CZ" sz="2300" kern="1200" dirty="0"/>
        </a:p>
      </dsp:txBody>
      <dsp:txXfrm>
        <a:off x="26930" y="2463567"/>
        <a:ext cx="7489940" cy="4977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6FE25-A06E-4037-960F-81D06527A5A8}">
      <dsp:nvSpPr>
        <dsp:cNvPr id="0" name=""/>
        <dsp:cNvSpPr/>
      </dsp:nvSpPr>
      <dsp:spPr>
        <a:xfrm>
          <a:off x="3953"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Neodkladná péče</a:t>
          </a:r>
          <a:endParaRPr lang="cs-CZ" sz="2200" kern="1200" dirty="0"/>
        </a:p>
      </dsp:txBody>
      <dsp:txXfrm>
        <a:off x="3953" y="141528"/>
        <a:ext cx="2377306" cy="633600"/>
      </dsp:txXfrm>
    </dsp:sp>
    <dsp:sp modelId="{BF2590FB-C350-43EC-A2BF-1E9062D9F118}">
      <dsp:nvSpPr>
        <dsp:cNvPr id="0" name=""/>
        <dsp:cNvSpPr/>
      </dsp:nvSpPr>
      <dsp:spPr>
        <a:xfrm>
          <a:off x="3953"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zamezit nebo omezit vznik náhlých stavů, které bezprostředně ohrožují život</a:t>
          </a:r>
          <a:endParaRPr lang="cs-CZ" sz="2200" kern="1200" dirty="0"/>
        </a:p>
        <a:p>
          <a:pPr marL="228600" lvl="1" indent="-228600" algn="l" defTabSz="977900">
            <a:lnSpc>
              <a:spcPct val="90000"/>
            </a:lnSpc>
            <a:spcBef>
              <a:spcPct val="0"/>
            </a:spcBef>
            <a:spcAft>
              <a:spcPct val="15000"/>
            </a:spcAft>
            <a:buChar char="••"/>
          </a:pPr>
          <a:r>
            <a:rPr lang="cs-CZ" sz="2200" kern="1200" dirty="0" err="1" smtClean="0"/>
            <a:t>působují</a:t>
          </a:r>
          <a:r>
            <a:rPr lang="cs-CZ" sz="2200" kern="1200" dirty="0" smtClean="0"/>
            <a:t> náhlou nebo intenzivní bolest</a:t>
          </a:r>
          <a:endParaRPr lang="cs-CZ" sz="2200" kern="1200" dirty="0"/>
        </a:p>
      </dsp:txBody>
      <dsp:txXfrm>
        <a:off x="3953" y="775128"/>
        <a:ext cx="2377306" cy="3434681"/>
      </dsp:txXfrm>
    </dsp:sp>
    <dsp:sp modelId="{604F4D69-6099-4FB3-816E-46A9420DB422}">
      <dsp:nvSpPr>
        <dsp:cNvPr id="0" name=""/>
        <dsp:cNvSpPr/>
      </dsp:nvSpPr>
      <dsp:spPr>
        <a:xfrm>
          <a:off x="2714082"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Akutní péče,</a:t>
          </a:r>
          <a:endParaRPr lang="cs-CZ" sz="2200" kern="1200" dirty="0"/>
        </a:p>
      </dsp:txBody>
      <dsp:txXfrm>
        <a:off x="2714082" y="141528"/>
        <a:ext cx="2377306" cy="633600"/>
      </dsp:txXfrm>
    </dsp:sp>
    <dsp:sp modelId="{9E9D4E1E-C699-49DD-A777-76FC3F42F34E}">
      <dsp:nvSpPr>
        <dsp:cNvPr id="0" name=""/>
        <dsp:cNvSpPr/>
      </dsp:nvSpPr>
      <dsp:spPr>
        <a:xfrm>
          <a:off x="2714082"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Odvrácení vážného zhoršení zdravotního stavu</a:t>
          </a:r>
          <a:endParaRPr lang="cs-CZ" sz="2200" kern="1200" dirty="0"/>
        </a:p>
        <a:p>
          <a:pPr marL="228600" lvl="1" indent="-228600" algn="l" defTabSz="977900">
            <a:lnSpc>
              <a:spcPct val="90000"/>
            </a:lnSpc>
            <a:spcBef>
              <a:spcPct val="0"/>
            </a:spcBef>
            <a:spcAft>
              <a:spcPct val="15000"/>
            </a:spcAft>
            <a:buChar char="••"/>
          </a:pPr>
          <a:r>
            <a:rPr lang="cs-CZ" sz="2200" kern="1200" dirty="0" smtClean="0"/>
            <a:t>snížení rizika vážného zhoršení zdravotního stavu</a:t>
          </a:r>
          <a:endParaRPr lang="cs-CZ" sz="2200" kern="1200" dirty="0"/>
        </a:p>
      </dsp:txBody>
      <dsp:txXfrm>
        <a:off x="2714082" y="775128"/>
        <a:ext cx="2377306" cy="3434681"/>
      </dsp:txXfrm>
    </dsp:sp>
    <dsp:sp modelId="{A275FFA8-37C9-4D1F-B84A-3309D8822E53}">
      <dsp:nvSpPr>
        <dsp:cNvPr id="0" name=""/>
        <dsp:cNvSpPr/>
      </dsp:nvSpPr>
      <dsp:spPr>
        <a:xfrm>
          <a:off x="5424211"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Nezbytná péče</a:t>
          </a:r>
          <a:endParaRPr lang="cs-CZ" sz="2200" kern="1200" dirty="0"/>
        </a:p>
      </dsp:txBody>
      <dsp:txXfrm>
        <a:off x="5424211" y="141528"/>
        <a:ext cx="2377306" cy="633600"/>
      </dsp:txXfrm>
    </dsp:sp>
    <dsp:sp modelId="{33E9BC9D-B9E5-4283-A209-C33F849F195B}">
      <dsp:nvSpPr>
        <dsp:cNvPr id="0" name=""/>
        <dsp:cNvSpPr/>
      </dsp:nvSpPr>
      <dsp:spPr>
        <a:xfrm>
          <a:off x="5424211"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zdravotní stav pacienta, který je zahraničním pojištěncem, s přihlédnutím k povaze dávek a k délce pobytu na území České republiky;</a:t>
          </a:r>
          <a:endParaRPr lang="cs-CZ" sz="2200" kern="1200" dirty="0"/>
        </a:p>
      </dsp:txBody>
      <dsp:txXfrm>
        <a:off x="5424211" y="775128"/>
        <a:ext cx="2377306" cy="3434681"/>
      </dsp:txXfrm>
    </dsp:sp>
    <dsp:sp modelId="{58F872DE-6D99-4593-83FC-EDF756D3C3B2}">
      <dsp:nvSpPr>
        <dsp:cNvPr id="0" name=""/>
        <dsp:cNvSpPr/>
      </dsp:nvSpPr>
      <dsp:spPr>
        <a:xfrm>
          <a:off x="8134340" y="141528"/>
          <a:ext cx="2377306" cy="633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cs-CZ" sz="2200" kern="1200" dirty="0" smtClean="0"/>
            <a:t>Plánovaná péče</a:t>
          </a:r>
          <a:endParaRPr lang="cs-CZ" sz="2200" kern="1200" dirty="0"/>
        </a:p>
      </dsp:txBody>
      <dsp:txXfrm>
        <a:off x="8134340" y="141528"/>
        <a:ext cx="2377306" cy="633600"/>
      </dsp:txXfrm>
    </dsp:sp>
    <dsp:sp modelId="{91FFC6B9-ACA0-4FE4-A003-6FE6480CFC28}">
      <dsp:nvSpPr>
        <dsp:cNvPr id="0" name=""/>
        <dsp:cNvSpPr/>
      </dsp:nvSpPr>
      <dsp:spPr>
        <a:xfrm>
          <a:off x="8134340" y="775128"/>
          <a:ext cx="2377306" cy="343468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491AF-C824-4DFD-A49C-AC4EFC93DE81}">
      <dsp:nvSpPr>
        <dsp:cNvPr id="0" name=""/>
        <dsp:cNvSpPr/>
      </dsp:nvSpPr>
      <dsp:spPr>
        <a:xfrm>
          <a:off x="0" y="114598"/>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ruší-li se zaměstnavatel přemísťuje-li se zaměstnavatel nebo jeho část,</a:t>
          </a:r>
          <a:endParaRPr lang="cs-CZ" sz="1700" kern="1200"/>
        </a:p>
      </dsp:txBody>
      <dsp:txXfrm>
        <a:off x="32967" y="147565"/>
        <a:ext cx="8620866" cy="609393"/>
      </dsp:txXfrm>
    </dsp:sp>
    <dsp:sp modelId="{430AE543-7CB8-42B3-9AA9-94CB6934C551}">
      <dsp:nvSpPr>
        <dsp:cNvPr id="0" name=""/>
        <dsp:cNvSpPr/>
      </dsp:nvSpPr>
      <dsp:spPr>
        <a:xfrm>
          <a:off x="0" y="838886"/>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stane-li se zaměstnanec nadbytečným </a:t>
          </a:r>
          <a:endParaRPr lang="cs-CZ" sz="1700" kern="1200"/>
        </a:p>
      </dsp:txBody>
      <dsp:txXfrm>
        <a:off x="32967" y="871853"/>
        <a:ext cx="8620866" cy="609393"/>
      </dsp:txXfrm>
    </dsp:sp>
    <dsp:sp modelId="{EE2AE896-087C-4D47-9EF5-A050F5CA1AE3}">
      <dsp:nvSpPr>
        <dsp:cNvPr id="0" name=""/>
        <dsp:cNvSpPr/>
      </dsp:nvSpPr>
      <dsp:spPr>
        <a:xfrm>
          <a:off x="0" y="1563173"/>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nesmí-li zaměstnanec podle lékařského posudku dále konat dosavadní </a:t>
          </a:r>
          <a:endParaRPr lang="cs-CZ" sz="1700" kern="1200"/>
        </a:p>
      </dsp:txBody>
      <dsp:txXfrm>
        <a:off x="32967" y="1596140"/>
        <a:ext cx="8620866" cy="609393"/>
      </dsp:txXfrm>
    </dsp:sp>
    <dsp:sp modelId="{C8D053F2-D51C-471D-891E-04D349D4EECC}">
      <dsp:nvSpPr>
        <dsp:cNvPr id="0" name=""/>
        <dsp:cNvSpPr/>
      </dsp:nvSpPr>
      <dsp:spPr>
        <a:xfrm>
          <a:off x="0" y="2287461"/>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nesplňuje-li zaměstnanec předpoklady stanovené právními předpisy </a:t>
          </a:r>
          <a:endParaRPr lang="cs-CZ" sz="1700" kern="1200"/>
        </a:p>
      </dsp:txBody>
      <dsp:txXfrm>
        <a:off x="32967" y="2320428"/>
        <a:ext cx="8620866" cy="609393"/>
      </dsp:txXfrm>
    </dsp:sp>
    <dsp:sp modelId="{BD9DED40-FD7D-49A7-9E90-321A75E672F1}">
      <dsp:nvSpPr>
        <dsp:cNvPr id="0" name=""/>
        <dsp:cNvSpPr/>
      </dsp:nvSpPr>
      <dsp:spPr>
        <a:xfrm>
          <a:off x="0" y="3011749"/>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nesplňuje-li bez zavinění zaměstnavatele požadavky pro řádný výkon této práce;</a:t>
          </a:r>
          <a:endParaRPr lang="cs-CZ" sz="1700" kern="1200"/>
        </a:p>
      </dsp:txBody>
      <dsp:txXfrm>
        <a:off x="32967" y="3044716"/>
        <a:ext cx="8620866" cy="609393"/>
      </dsp:txXfrm>
    </dsp:sp>
    <dsp:sp modelId="{2158A713-A10B-4B38-8790-1A0C883E936F}">
      <dsp:nvSpPr>
        <dsp:cNvPr id="0" name=""/>
        <dsp:cNvSpPr/>
      </dsp:nvSpPr>
      <dsp:spPr>
        <a:xfrm>
          <a:off x="0" y="3736036"/>
          <a:ext cx="8686800" cy="6753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poruší-li zaměstnanec zvlášť hrubým způsobem jinou povinnost zaměstnance stanovenou v § 301a.</a:t>
          </a:r>
          <a:endParaRPr lang="cs-CZ" sz="1700" kern="1200"/>
        </a:p>
      </dsp:txBody>
      <dsp:txXfrm>
        <a:off x="32967" y="3769003"/>
        <a:ext cx="8620866" cy="60939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B8A79-EE06-4072-BF45-A7DA639BEA92}">
      <dsp:nvSpPr>
        <dsp:cNvPr id="0" name=""/>
        <dsp:cNvSpPr/>
      </dsp:nvSpPr>
      <dsp:spPr>
        <a:xfrm>
          <a:off x="0" y="3850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Důchodové</a:t>
          </a:r>
          <a:endParaRPr lang="cs-CZ" sz="5500" kern="1200"/>
        </a:p>
      </dsp:txBody>
      <dsp:txXfrm>
        <a:off x="64397" y="102903"/>
        <a:ext cx="10386806" cy="1190381"/>
      </dsp:txXfrm>
    </dsp:sp>
    <dsp:sp modelId="{295DC540-3156-4419-9B16-0D807891DA8C}">
      <dsp:nvSpPr>
        <dsp:cNvPr id="0" name=""/>
        <dsp:cNvSpPr/>
      </dsp:nvSpPr>
      <dsp:spPr>
        <a:xfrm>
          <a:off x="0" y="1516081"/>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Nemocenské</a:t>
          </a:r>
          <a:endParaRPr lang="cs-CZ" sz="5500" kern="1200"/>
        </a:p>
      </dsp:txBody>
      <dsp:txXfrm>
        <a:off x="64397" y="1580478"/>
        <a:ext cx="10386806" cy="1190381"/>
      </dsp:txXfrm>
    </dsp:sp>
    <dsp:sp modelId="{162F2224-31D1-46A6-A650-04312A628490}">
      <dsp:nvSpPr>
        <dsp:cNvPr id="0" name=""/>
        <dsp:cNvSpPr/>
      </dsp:nvSpPr>
      <dsp:spPr>
        <a:xfrm>
          <a:off x="0" y="2993656"/>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smtClean="0"/>
            <a:t>Zdravotní </a:t>
          </a:r>
          <a:endParaRPr lang="cs-CZ" sz="5500" kern="1200"/>
        </a:p>
      </dsp:txBody>
      <dsp:txXfrm>
        <a:off x="64397" y="3058053"/>
        <a:ext cx="10386806" cy="11903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61D50-7DA3-4C5C-BB11-09C9C4660062}">
      <dsp:nvSpPr>
        <dsp:cNvPr id="0" name=""/>
        <dsp:cNvSpPr/>
      </dsp:nvSpPr>
      <dsp:spPr>
        <a:xfrm>
          <a:off x="3286"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Ambulantní péče</a:t>
          </a:r>
          <a:endParaRPr lang="cs-CZ" sz="2900" kern="1200" dirty="0"/>
        </a:p>
      </dsp:txBody>
      <dsp:txXfrm>
        <a:off x="3286" y="198308"/>
        <a:ext cx="3203971" cy="835200"/>
      </dsp:txXfrm>
    </dsp:sp>
    <dsp:sp modelId="{CAD761EE-4188-496D-8338-64A5DEDB4DFF}">
      <dsp:nvSpPr>
        <dsp:cNvPr id="0" name=""/>
        <dsp:cNvSpPr/>
      </dsp:nvSpPr>
      <dsp:spPr>
        <a:xfrm>
          <a:off x="3286"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smtClean="0"/>
            <a:t>nevyžaduje hospitalizace pacienta</a:t>
          </a:r>
          <a:endParaRPr lang="cs-CZ" sz="2900" kern="1200" dirty="0"/>
        </a:p>
        <a:p>
          <a:pPr marL="285750" lvl="1" indent="-285750" algn="l" defTabSz="1289050">
            <a:lnSpc>
              <a:spcPct val="90000"/>
            </a:lnSpc>
            <a:spcBef>
              <a:spcPct val="0"/>
            </a:spcBef>
            <a:spcAft>
              <a:spcPct val="15000"/>
            </a:spcAft>
            <a:buChar char="••"/>
          </a:pPr>
          <a:r>
            <a:rPr lang="cs-CZ" sz="2900" kern="1200" dirty="0" smtClean="0"/>
            <a:t>Primární</a:t>
          </a:r>
          <a:endParaRPr lang="cs-CZ" sz="2900" kern="1200" dirty="0"/>
        </a:p>
        <a:p>
          <a:pPr marL="285750" lvl="1" indent="-285750" algn="l" defTabSz="1289050">
            <a:lnSpc>
              <a:spcPct val="90000"/>
            </a:lnSpc>
            <a:spcBef>
              <a:spcPct val="0"/>
            </a:spcBef>
            <a:spcAft>
              <a:spcPct val="15000"/>
            </a:spcAft>
            <a:buChar char="••"/>
          </a:pPr>
          <a:r>
            <a:rPr lang="cs-CZ" sz="2900" kern="1200" dirty="0" smtClean="0"/>
            <a:t>Specializovaná</a:t>
          </a:r>
          <a:endParaRPr lang="cs-CZ" sz="2900" kern="1200" dirty="0"/>
        </a:p>
        <a:p>
          <a:pPr marL="285750" lvl="1" indent="-285750" algn="l" defTabSz="1289050">
            <a:lnSpc>
              <a:spcPct val="90000"/>
            </a:lnSpc>
            <a:spcBef>
              <a:spcPct val="0"/>
            </a:spcBef>
            <a:spcAft>
              <a:spcPct val="15000"/>
            </a:spcAft>
            <a:buChar char="••"/>
          </a:pPr>
          <a:r>
            <a:rPr lang="cs-CZ" sz="2900" kern="1200" dirty="0" smtClean="0"/>
            <a:t>Stacionární</a:t>
          </a:r>
          <a:endParaRPr lang="cs-CZ" sz="2900" kern="1200" dirty="0"/>
        </a:p>
      </dsp:txBody>
      <dsp:txXfrm>
        <a:off x="3286" y="1033508"/>
        <a:ext cx="3203971" cy="3119520"/>
      </dsp:txXfrm>
    </dsp:sp>
    <dsp:sp modelId="{9DE2BE64-FAC8-4946-A3C2-95B33C331C58}">
      <dsp:nvSpPr>
        <dsp:cNvPr id="0" name=""/>
        <dsp:cNvSpPr/>
      </dsp:nvSpPr>
      <dsp:spPr>
        <a:xfrm>
          <a:off x="3655814"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Jednodenní péče</a:t>
          </a:r>
          <a:endParaRPr lang="cs-CZ" sz="2900" kern="1200" dirty="0"/>
        </a:p>
      </dsp:txBody>
      <dsp:txXfrm>
        <a:off x="3655814" y="198308"/>
        <a:ext cx="3203971" cy="835200"/>
      </dsp:txXfrm>
    </dsp:sp>
    <dsp:sp modelId="{51D6F8C2-ED2B-45A5-8056-21883DA26446}">
      <dsp:nvSpPr>
        <dsp:cNvPr id="0" name=""/>
        <dsp:cNvSpPr/>
      </dsp:nvSpPr>
      <dsp:spPr>
        <a:xfrm>
          <a:off x="3655814"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pl-PL" sz="2900" kern="1200" dirty="0" smtClean="0"/>
            <a:t>pobyt pacienta na lůžku po dobu kratší než 24 hodin,</a:t>
          </a:r>
          <a:endParaRPr lang="cs-CZ" sz="2900" kern="1200" dirty="0"/>
        </a:p>
      </dsp:txBody>
      <dsp:txXfrm>
        <a:off x="3655814" y="1033508"/>
        <a:ext cx="3203971" cy="3119520"/>
      </dsp:txXfrm>
    </dsp:sp>
    <dsp:sp modelId="{4C684BE3-DD62-4F2C-B1D1-14E046ED6455}">
      <dsp:nvSpPr>
        <dsp:cNvPr id="0" name=""/>
        <dsp:cNvSpPr/>
      </dsp:nvSpPr>
      <dsp:spPr>
        <a:xfrm>
          <a:off x="7308342" y="198308"/>
          <a:ext cx="3203971" cy="835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lvl="0" algn="ctr" defTabSz="1289050">
            <a:lnSpc>
              <a:spcPct val="90000"/>
            </a:lnSpc>
            <a:spcBef>
              <a:spcPct val="0"/>
            </a:spcBef>
            <a:spcAft>
              <a:spcPct val="35000"/>
            </a:spcAft>
          </a:pPr>
          <a:r>
            <a:rPr lang="cs-CZ" sz="2900" kern="1200" dirty="0" smtClean="0"/>
            <a:t>Lůžková</a:t>
          </a:r>
          <a:endParaRPr lang="cs-CZ" sz="2900" kern="1200" dirty="0"/>
        </a:p>
      </dsp:txBody>
      <dsp:txXfrm>
        <a:off x="7308342" y="198308"/>
        <a:ext cx="3203971" cy="835200"/>
      </dsp:txXfrm>
    </dsp:sp>
    <dsp:sp modelId="{B1A4AB6D-5ACF-4FC5-A267-7FBD1A62F4E9}">
      <dsp:nvSpPr>
        <dsp:cNvPr id="0" name=""/>
        <dsp:cNvSpPr/>
      </dsp:nvSpPr>
      <dsp:spPr>
        <a:xfrm>
          <a:off x="7308342" y="1033508"/>
          <a:ext cx="3203971" cy="31195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cs-CZ" sz="2900" kern="1200" dirty="0" smtClean="0"/>
            <a:t>Akutní intenzivní</a:t>
          </a:r>
          <a:endParaRPr lang="cs-CZ" sz="2900" kern="1200" dirty="0"/>
        </a:p>
        <a:p>
          <a:pPr marL="285750" lvl="1" indent="-285750" algn="l" defTabSz="1289050">
            <a:lnSpc>
              <a:spcPct val="90000"/>
            </a:lnSpc>
            <a:spcBef>
              <a:spcPct val="0"/>
            </a:spcBef>
            <a:spcAft>
              <a:spcPct val="15000"/>
            </a:spcAft>
            <a:buChar char="••"/>
          </a:pPr>
          <a:r>
            <a:rPr lang="cs-CZ" sz="2900" kern="1200" dirty="0" smtClean="0"/>
            <a:t>Akutní standardní</a:t>
          </a:r>
          <a:endParaRPr lang="cs-CZ" sz="2900" kern="1200" dirty="0"/>
        </a:p>
        <a:p>
          <a:pPr marL="285750" lvl="1" indent="-285750" algn="l" defTabSz="1289050">
            <a:lnSpc>
              <a:spcPct val="90000"/>
            </a:lnSpc>
            <a:spcBef>
              <a:spcPct val="0"/>
            </a:spcBef>
            <a:spcAft>
              <a:spcPct val="15000"/>
            </a:spcAft>
            <a:buChar char="••"/>
          </a:pPr>
          <a:r>
            <a:rPr lang="cs-CZ" sz="2900" kern="1200" dirty="0" smtClean="0"/>
            <a:t>Následná</a:t>
          </a:r>
          <a:endParaRPr lang="cs-CZ" sz="2900" kern="1200" dirty="0"/>
        </a:p>
        <a:p>
          <a:pPr marL="285750" lvl="1" indent="-285750" algn="l" defTabSz="1289050">
            <a:lnSpc>
              <a:spcPct val="90000"/>
            </a:lnSpc>
            <a:spcBef>
              <a:spcPct val="0"/>
            </a:spcBef>
            <a:spcAft>
              <a:spcPct val="15000"/>
            </a:spcAft>
            <a:buChar char="••"/>
          </a:pPr>
          <a:r>
            <a:rPr lang="cs-CZ" sz="2900" kern="1200" dirty="0" smtClean="0"/>
            <a:t>Dlouhodobá</a:t>
          </a:r>
          <a:endParaRPr lang="cs-CZ" sz="2900" kern="1200" dirty="0"/>
        </a:p>
        <a:p>
          <a:pPr marL="285750" lvl="1" indent="-285750" algn="l" defTabSz="1289050">
            <a:lnSpc>
              <a:spcPct val="90000"/>
            </a:lnSpc>
            <a:spcBef>
              <a:spcPct val="0"/>
            </a:spcBef>
            <a:spcAft>
              <a:spcPct val="15000"/>
            </a:spcAft>
            <a:buChar char="••"/>
          </a:pPr>
          <a:endParaRPr lang="cs-CZ" sz="2900" kern="1200" dirty="0"/>
        </a:p>
      </dsp:txBody>
      <dsp:txXfrm>
        <a:off x="7308342" y="1033508"/>
        <a:ext cx="3203971" cy="31195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E0321-ED46-4CB3-9E2B-70902CE819B0}">
      <dsp:nvSpPr>
        <dsp:cNvPr id="0" name=""/>
        <dsp:cNvSpPr/>
      </dsp:nvSpPr>
      <dsp:spPr>
        <a:xfrm>
          <a:off x="1283" y="673807"/>
          <a:ext cx="5006206" cy="3003723"/>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Poskytovatel</a:t>
          </a:r>
          <a:endParaRPr lang="cs-CZ" sz="6500" kern="1200" dirty="0"/>
        </a:p>
      </dsp:txBody>
      <dsp:txXfrm>
        <a:off x="1283" y="673807"/>
        <a:ext cx="5006206" cy="3003723"/>
      </dsp:txXfrm>
    </dsp:sp>
    <dsp:sp modelId="{F13E935C-D2E6-4A3F-AB19-BAA0E80D5AD0}">
      <dsp:nvSpPr>
        <dsp:cNvPr id="0" name=""/>
        <dsp:cNvSpPr/>
      </dsp:nvSpPr>
      <dsp:spPr>
        <a:xfrm>
          <a:off x="5508110" y="673807"/>
          <a:ext cx="5006206" cy="3003723"/>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cs-CZ" sz="6500" kern="1200" dirty="0" smtClean="0"/>
            <a:t>Zdravotnický pracovník</a:t>
          </a:r>
          <a:endParaRPr lang="cs-CZ" sz="6500" kern="1200" dirty="0"/>
        </a:p>
      </dsp:txBody>
      <dsp:txXfrm>
        <a:off x="5508110" y="673807"/>
        <a:ext cx="5006206" cy="30037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0D989-54F8-45DD-B5AA-7FF0F75850D4}">
      <dsp:nvSpPr>
        <dsp:cNvPr id="0" name=""/>
        <dsp:cNvSpPr/>
      </dsp:nvSpPr>
      <dsp:spPr>
        <a:xfrm>
          <a:off x="0" y="93033"/>
          <a:ext cx="10515600" cy="873953"/>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cs-CZ" sz="2200" kern="1200" smtClean="0"/>
            <a:t>Právo na poskytování zdravotních služeb na náležité odborné úrovni</a:t>
          </a:r>
          <a:endParaRPr lang="cs-CZ" sz="2200" kern="1200"/>
        </a:p>
      </dsp:txBody>
      <dsp:txXfrm>
        <a:off x="42663" y="135696"/>
        <a:ext cx="10430274" cy="788627"/>
      </dsp:txXfrm>
    </dsp:sp>
    <dsp:sp modelId="{76DED07F-73BF-4F3B-A235-0B77487621F7}">
      <dsp:nvSpPr>
        <dsp:cNvPr id="0" name=""/>
        <dsp:cNvSpPr/>
      </dsp:nvSpPr>
      <dsp:spPr>
        <a:xfrm>
          <a:off x="0" y="966987"/>
          <a:ext cx="105156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cs-CZ" sz="1700" kern="1200" smtClean="0"/>
            <a:t>podle pravidel vědy a uznávaných medicínských postupů, </a:t>
          </a:r>
          <a:endParaRPr lang="cs-CZ" sz="1700" kern="1200"/>
        </a:p>
        <a:p>
          <a:pPr marL="171450" lvl="1" indent="-171450" algn="l" defTabSz="755650" rtl="0">
            <a:lnSpc>
              <a:spcPct val="90000"/>
            </a:lnSpc>
            <a:spcBef>
              <a:spcPct val="0"/>
            </a:spcBef>
            <a:spcAft>
              <a:spcPct val="20000"/>
            </a:spcAft>
            <a:buChar char="••"/>
          </a:pPr>
          <a:r>
            <a:rPr lang="cs-CZ" sz="1700" kern="1200" smtClean="0"/>
            <a:t>při respektování individuality pacienta, </a:t>
          </a:r>
          <a:endParaRPr lang="cs-CZ" sz="1700" kern="1200"/>
        </a:p>
        <a:p>
          <a:pPr marL="171450" lvl="1" indent="-171450" algn="l" defTabSz="755650" rtl="0">
            <a:lnSpc>
              <a:spcPct val="90000"/>
            </a:lnSpc>
            <a:spcBef>
              <a:spcPct val="0"/>
            </a:spcBef>
            <a:spcAft>
              <a:spcPct val="20000"/>
            </a:spcAft>
            <a:buChar char="••"/>
          </a:pPr>
          <a:r>
            <a:rPr lang="cs-CZ" sz="1700" kern="1200" smtClean="0"/>
            <a:t>s ohledem na konkrétní podmínky a objektivní možnosti.</a:t>
          </a:r>
          <a:endParaRPr lang="cs-CZ" sz="1700" kern="1200"/>
        </a:p>
      </dsp:txBody>
      <dsp:txXfrm>
        <a:off x="0" y="966987"/>
        <a:ext cx="10515600" cy="888030"/>
      </dsp:txXfrm>
    </dsp:sp>
    <dsp:sp modelId="{F7BA87E7-8A07-4B82-B07E-E7B6D0A272D2}">
      <dsp:nvSpPr>
        <dsp:cNvPr id="0" name=""/>
        <dsp:cNvSpPr/>
      </dsp:nvSpPr>
      <dsp:spPr>
        <a:xfrm>
          <a:off x="0" y="1855017"/>
          <a:ext cx="10515600" cy="873953"/>
        </a:xfrm>
        <a:prstGeom prst="round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cs-CZ" sz="2200" kern="1200" smtClean="0"/>
            <a:t>na úctu, důstojné zacházení, na ohleduplnost v souladu s charakterem poskytovaných zdravotních služeb,</a:t>
          </a:r>
          <a:endParaRPr lang="cs-CZ" sz="2200" kern="1200"/>
        </a:p>
      </dsp:txBody>
      <dsp:txXfrm>
        <a:off x="42663" y="1897680"/>
        <a:ext cx="10430274" cy="788627"/>
      </dsp:txXfrm>
    </dsp:sp>
    <dsp:sp modelId="{B45C8CB1-625A-4472-9AD1-A7294F839BA0}">
      <dsp:nvSpPr>
        <dsp:cNvPr id="0" name=""/>
        <dsp:cNvSpPr/>
      </dsp:nvSpPr>
      <dsp:spPr>
        <a:xfrm>
          <a:off x="0" y="2792330"/>
          <a:ext cx="10515600" cy="873953"/>
        </a:xfrm>
        <a:prstGeom prst="round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cs-CZ" sz="2200" kern="1200" smtClean="0"/>
            <a:t>respektování soukromí při poskytování zdravotních služeb</a:t>
          </a:r>
          <a:endParaRPr lang="cs-CZ" sz="2200" kern="1200"/>
        </a:p>
      </dsp:txBody>
      <dsp:txXfrm>
        <a:off x="42663" y="2834993"/>
        <a:ext cx="10430274" cy="788627"/>
      </dsp:txXfrm>
    </dsp:sp>
    <dsp:sp modelId="{68CBD2F7-3C09-46C5-AD2C-EB1DE2A9EAE3}">
      <dsp:nvSpPr>
        <dsp:cNvPr id="0" name=""/>
        <dsp:cNvSpPr/>
      </dsp:nvSpPr>
      <dsp:spPr>
        <a:xfrm>
          <a:off x="0" y="3666284"/>
          <a:ext cx="10515600"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cs-CZ" sz="1700" kern="1200" smtClean="0"/>
            <a:t>v souladu s charakterem poskytovaných zdravotních služeb,</a:t>
          </a:r>
          <a:endParaRPr lang="cs-CZ" sz="1700" kern="1200"/>
        </a:p>
        <a:p>
          <a:pPr marL="171450" lvl="1" indent="-171450" algn="l" defTabSz="755650" rtl="0">
            <a:lnSpc>
              <a:spcPct val="90000"/>
            </a:lnSpc>
            <a:spcBef>
              <a:spcPct val="0"/>
            </a:spcBef>
            <a:spcAft>
              <a:spcPct val="20000"/>
            </a:spcAft>
            <a:buChar char="••"/>
          </a:pPr>
          <a:r>
            <a:rPr lang="cs-CZ" sz="1700" kern="1200" smtClean="0"/>
            <a:t>Související pravidla k osobám blízkým, zdravotnické dokumentaci apod</a:t>
          </a:r>
          <a:endParaRPr lang="cs-CZ" sz="1700" kern="1200"/>
        </a:p>
      </dsp:txBody>
      <dsp:txXfrm>
        <a:off x="0" y="3666284"/>
        <a:ext cx="10515600" cy="5920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4B0D80-4C6C-422E-9225-BA82B623769E}">
      <dsp:nvSpPr>
        <dsp:cNvPr id="0" name=""/>
        <dsp:cNvSpPr/>
      </dsp:nvSpPr>
      <dsp:spPr>
        <a:xfrm>
          <a:off x="0" y="426572"/>
          <a:ext cx="10515600" cy="1112304"/>
        </a:xfrm>
        <a:prstGeom prst="round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smtClean="0"/>
            <a:t>zvolit si poskytovatele oprávněného k poskytnutí zdravotních služeb,</a:t>
          </a:r>
          <a:endParaRPr lang="cs-CZ" sz="2800" kern="1200" dirty="0"/>
        </a:p>
      </dsp:txBody>
      <dsp:txXfrm>
        <a:off x="54298" y="480870"/>
        <a:ext cx="10407004" cy="1003708"/>
      </dsp:txXfrm>
    </dsp:sp>
    <dsp:sp modelId="{E50F2D24-0820-42AC-A546-CD539F4106C5}">
      <dsp:nvSpPr>
        <dsp:cNvPr id="0" name=""/>
        <dsp:cNvSpPr/>
      </dsp:nvSpPr>
      <dsp:spPr>
        <a:xfrm>
          <a:off x="0" y="1619516"/>
          <a:ext cx="10515600" cy="1112304"/>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vyžádat si konzultační služby od jiného poskytovatele, popřípadě zdravotnického pracovníka, než který mu poskytuje zdravotní služby;</a:t>
          </a:r>
          <a:endParaRPr lang="cs-CZ" sz="2800" kern="1200"/>
        </a:p>
      </dsp:txBody>
      <dsp:txXfrm>
        <a:off x="54298" y="1673814"/>
        <a:ext cx="10407004" cy="1003708"/>
      </dsp:txXfrm>
    </dsp:sp>
    <dsp:sp modelId="{444CDB97-855D-4A8E-A4F6-61BB44B56A9D}">
      <dsp:nvSpPr>
        <dsp:cNvPr id="0" name=""/>
        <dsp:cNvSpPr/>
      </dsp:nvSpPr>
      <dsp:spPr>
        <a:xfrm>
          <a:off x="0" y="2812461"/>
          <a:ext cx="10515600" cy="1112304"/>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smtClean="0"/>
            <a:t>být seznámen s vnitřním řádem zdravotnického zařízení lůžkové nebo jednodenní péče</a:t>
          </a:r>
          <a:endParaRPr lang="cs-CZ" sz="2800" kern="1200"/>
        </a:p>
      </dsp:txBody>
      <dsp:txXfrm>
        <a:off x="54298" y="2866759"/>
        <a:ext cx="10407004" cy="10037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EFE8D-7E0A-44F6-A5AE-63E55FB949D5}">
      <dsp:nvSpPr>
        <dsp:cNvPr id="0" name=""/>
        <dsp:cNvSpPr/>
      </dsp:nvSpPr>
      <dsp:spPr>
        <a:xfrm>
          <a:off x="0" y="50769"/>
          <a:ext cx="10515600" cy="1193400"/>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dirty="0" smtClean="0"/>
            <a:t>být předem informován o ceně poskytovaných zdravotních služeb nehrazených z veřejného zdravotního pojištění,</a:t>
          </a:r>
          <a:endParaRPr lang="cs-CZ" sz="3000" kern="1200" dirty="0"/>
        </a:p>
      </dsp:txBody>
      <dsp:txXfrm>
        <a:off x="58257" y="109026"/>
        <a:ext cx="10399086" cy="1076886"/>
      </dsp:txXfrm>
    </dsp:sp>
    <dsp:sp modelId="{827FA593-F5FD-40BA-A0DB-593D38BC60E9}">
      <dsp:nvSpPr>
        <dsp:cNvPr id="0" name=""/>
        <dsp:cNvSpPr/>
      </dsp:nvSpPr>
      <dsp:spPr>
        <a:xfrm>
          <a:off x="0" y="1330569"/>
          <a:ext cx="10515600" cy="1193400"/>
        </a:xfrm>
        <a:prstGeom prst="round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dirty="0" smtClean="0"/>
            <a:t>znát jména, a příjmení zdravotnických pracovníků přímo zúčastněných na poskytování zdravotních služeb </a:t>
          </a:r>
          <a:endParaRPr lang="cs-CZ" sz="3000" kern="1200" dirty="0"/>
        </a:p>
      </dsp:txBody>
      <dsp:txXfrm>
        <a:off x="58257" y="1388826"/>
        <a:ext cx="10399086" cy="1076886"/>
      </dsp:txXfrm>
    </dsp:sp>
    <dsp:sp modelId="{F8F5CCDF-DDF8-4DCA-AD8F-3B7410AF4B19}">
      <dsp:nvSpPr>
        <dsp:cNvPr id="0" name=""/>
        <dsp:cNvSpPr/>
      </dsp:nvSpPr>
      <dsp:spPr>
        <a:xfrm>
          <a:off x="0" y="2610369"/>
          <a:ext cx="10515600" cy="1193400"/>
        </a:xfrm>
        <a:prstGeom prst="round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cs-CZ" sz="3000" kern="1200" dirty="0" smtClean="0"/>
            <a:t>odmítnout přítomnost osob, které nejsou na poskytování zdravotních služeb přímo zúčastněny, </a:t>
          </a:r>
          <a:endParaRPr lang="cs-CZ" sz="3000" kern="1200" dirty="0"/>
        </a:p>
      </dsp:txBody>
      <dsp:txXfrm>
        <a:off x="58257" y="2668626"/>
        <a:ext cx="10399086" cy="1076886"/>
      </dsp:txXfrm>
    </dsp:sp>
    <dsp:sp modelId="{05976236-DCAE-4AF9-9706-69803F955371}">
      <dsp:nvSpPr>
        <dsp:cNvPr id="0" name=""/>
        <dsp:cNvSpPr/>
      </dsp:nvSpPr>
      <dsp:spPr>
        <a:xfrm>
          <a:off x="0" y="3803769"/>
          <a:ext cx="10515600"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cs-CZ" sz="2300" kern="1200" dirty="0" smtClean="0"/>
            <a:t>Včetně osob připravujících se na výkon povolání zdravotnického pracovníka,</a:t>
          </a:r>
          <a:endParaRPr lang="cs-CZ" sz="2300" kern="1200" dirty="0"/>
        </a:p>
      </dsp:txBody>
      <dsp:txXfrm>
        <a:off x="0" y="3803769"/>
        <a:ext cx="10515600" cy="496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5D490-2FD7-47E3-A62A-D3AEB5E0EBE9}">
      <dsp:nvSpPr>
        <dsp:cNvPr id="0" name=""/>
        <dsp:cNvSpPr/>
      </dsp:nvSpPr>
      <dsp:spPr>
        <a:xfrm>
          <a:off x="0" y="90003"/>
          <a:ext cx="10515600" cy="953403"/>
        </a:xfrm>
        <a:prstGeom prst="round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smtClean="0"/>
            <a:t>přijímat návštěvy ve zdravotnickém zařízení lůžkové nebo jednodenní péče, </a:t>
          </a:r>
          <a:endParaRPr lang="cs-CZ" sz="2400" kern="1200"/>
        </a:p>
      </dsp:txBody>
      <dsp:txXfrm>
        <a:off x="46541" y="136544"/>
        <a:ext cx="10422518" cy="860321"/>
      </dsp:txXfrm>
    </dsp:sp>
    <dsp:sp modelId="{CD2D6C4A-B605-4EB6-A2CE-6B7343B7F557}">
      <dsp:nvSpPr>
        <dsp:cNvPr id="0" name=""/>
        <dsp:cNvSpPr/>
      </dsp:nvSpPr>
      <dsp:spPr>
        <a:xfrm>
          <a:off x="0" y="1043407"/>
          <a:ext cx="10515600" cy="124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smtClean="0"/>
            <a:t>a to s ohledem na svůj zdravotní stav a </a:t>
          </a:r>
          <a:endParaRPr lang="cs-CZ" sz="1900" kern="1200"/>
        </a:p>
        <a:p>
          <a:pPr marL="171450" lvl="1" indent="-171450" algn="l" defTabSz="844550" rtl="0">
            <a:lnSpc>
              <a:spcPct val="90000"/>
            </a:lnSpc>
            <a:spcBef>
              <a:spcPct val="0"/>
            </a:spcBef>
            <a:spcAft>
              <a:spcPct val="20000"/>
            </a:spcAft>
            <a:buChar char="••"/>
          </a:pPr>
          <a:r>
            <a:rPr lang="cs-CZ" sz="1900" kern="1200" smtClean="0"/>
            <a:t>v souladu s vnitřním řádem a </a:t>
          </a:r>
          <a:endParaRPr lang="cs-CZ" sz="1900" kern="1200"/>
        </a:p>
        <a:p>
          <a:pPr marL="171450" lvl="1" indent="-171450" algn="l" defTabSz="844550" rtl="0">
            <a:lnSpc>
              <a:spcPct val="90000"/>
            </a:lnSpc>
            <a:spcBef>
              <a:spcPct val="0"/>
            </a:spcBef>
            <a:spcAft>
              <a:spcPct val="20000"/>
            </a:spcAft>
            <a:buChar char="••"/>
          </a:pPr>
          <a:r>
            <a:rPr lang="cs-CZ" sz="1900" kern="1200" dirty="0" smtClean="0"/>
            <a:t>způsobem, který neporušuje práva ostatních pacientů, pokud tento zákon nebo jiný právní předpis nestanoví jinak,</a:t>
          </a:r>
          <a:endParaRPr lang="cs-CZ" sz="1900" kern="1200" dirty="0"/>
        </a:p>
      </dsp:txBody>
      <dsp:txXfrm>
        <a:off x="0" y="1043407"/>
        <a:ext cx="10515600" cy="1242000"/>
      </dsp:txXfrm>
    </dsp:sp>
    <dsp:sp modelId="{A32BFF14-2FAD-4919-A464-D5AF74346F7A}">
      <dsp:nvSpPr>
        <dsp:cNvPr id="0" name=""/>
        <dsp:cNvSpPr/>
      </dsp:nvSpPr>
      <dsp:spPr>
        <a:xfrm>
          <a:off x="0" y="2285407"/>
          <a:ext cx="10515600" cy="953403"/>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smtClean="0"/>
            <a:t>přijímat duchovní péči a duchovní podporu od duchovních církví a náboženských společností  </a:t>
          </a:r>
          <a:endParaRPr lang="cs-CZ" sz="2400" kern="1200"/>
        </a:p>
      </dsp:txBody>
      <dsp:txXfrm>
        <a:off x="46541" y="2331948"/>
        <a:ext cx="10422518" cy="860321"/>
      </dsp:txXfrm>
    </dsp:sp>
    <dsp:sp modelId="{E646C942-F14B-4196-BF36-83F89571F1BC}">
      <dsp:nvSpPr>
        <dsp:cNvPr id="0" name=""/>
        <dsp:cNvSpPr/>
      </dsp:nvSpPr>
      <dsp:spPr>
        <a:xfrm>
          <a:off x="0" y="3307930"/>
          <a:ext cx="10515600" cy="953403"/>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smtClean="0"/>
            <a:t>na poskytování zdravotních služeb v co nejméně omezujícím prostředí při zajištění kvality a bezpečí poskytovaných zdravotních služeb.</a:t>
          </a:r>
          <a:endParaRPr lang="cs-CZ" sz="2400" kern="1200"/>
        </a:p>
      </dsp:txBody>
      <dsp:txXfrm>
        <a:off x="46541" y="3354471"/>
        <a:ext cx="10422518" cy="86032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C94BA-5C19-4254-881A-F6294678AB46}">
      <dsp:nvSpPr>
        <dsp:cNvPr id="0" name=""/>
        <dsp:cNvSpPr/>
      </dsp:nvSpPr>
      <dsp:spPr>
        <a:xfrm>
          <a:off x="0" y="3193"/>
          <a:ext cx="10515600" cy="1319175"/>
        </a:xfrm>
        <a:prstGeom prst="roundRect">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cs-CZ" sz="5500" kern="1200" dirty="0" smtClean="0"/>
            <a:t>Rodina, příbuzní, pozůstalí</a:t>
          </a:r>
          <a:endParaRPr lang="cs-CZ" sz="5500" kern="1200" dirty="0"/>
        </a:p>
      </dsp:txBody>
      <dsp:txXfrm>
        <a:off x="64397" y="67590"/>
        <a:ext cx="10386806" cy="11903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573871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55043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422440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363259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2423243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33416CD-F7B1-4D0F-A4F0-DB7D0A09EA7D}" type="datetimeFigureOut">
              <a:rPr lang="cs-CZ" smtClean="0"/>
              <a:t>10. 5. 2015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3331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33416CD-F7B1-4D0F-A4F0-DB7D0A09EA7D}" type="datetimeFigureOut">
              <a:rPr lang="cs-CZ" smtClean="0"/>
              <a:t>10. 5. 2015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718597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33416CD-F7B1-4D0F-A4F0-DB7D0A09EA7D}" type="datetimeFigureOut">
              <a:rPr lang="cs-CZ" smtClean="0"/>
              <a:t>10. 5. 2015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346665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33416CD-F7B1-4D0F-A4F0-DB7D0A09EA7D}" type="datetimeFigureOut">
              <a:rPr lang="cs-CZ" smtClean="0"/>
              <a:t>10. 5. 2015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400531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33416CD-F7B1-4D0F-A4F0-DB7D0A09EA7D}" type="datetimeFigureOut">
              <a:rPr lang="cs-CZ" smtClean="0"/>
              <a:t>10. 5. 2015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369400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33416CD-F7B1-4D0F-A4F0-DB7D0A09EA7D}" type="datetimeFigureOut">
              <a:rPr lang="cs-CZ" smtClean="0"/>
              <a:t>10. 5. 2015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ED1F5E-B284-4F1A-8257-41533B25F322}" type="slidenum">
              <a:rPr lang="cs-CZ" smtClean="0"/>
              <a:t>‹#›</a:t>
            </a:fld>
            <a:endParaRPr lang="cs-CZ"/>
          </a:p>
        </p:txBody>
      </p:sp>
    </p:spTree>
    <p:extLst>
      <p:ext uri="{BB962C8B-B14F-4D97-AF65-F5344CB8AC3E}">
        <p14:creationId xmlns:p14="http://schemas.microsoft.com/office/powerpoint/2010/main" val="6391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416CD-F7B1-4D0F-A4F0-DB7D0A09EA7D}" type="datetimeFigureOut">
              <a:rPr lang="cs-CZ" smtClean="0"/>
              <a:t>10. 5. 2015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1F5E-B284-4F1A-8257-41533B25F322}" type="slidenum">
              <a:rPr lang="cs-CZ" smtClean="0"/>
              <a:t>‹#›</a:t>
            </a:fld>
            <a:endParaRPr lang="cs-CZ"/>
          </a:p>
        </p:txBody>
      </p:sp>
    </p:spTree>
    <p:extLst>
      <p:ext uri="{BB962C8B-B14F-4D97-AF65-F5344CB8AC3E}">
        <p14:creationId xmlns:p14="http://schemas.microsoft.com/office/powerpoint/2010/main" val="3014065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a formy zdravotní péče</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34180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(§28 ZZS)</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529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(§28 </a:t>
            </a:r>
            <a:r>
              <a:rPr lang="cs-CZ" dirty="0" err="1" smtClean="0"/>
              <a:t>ZoZS</a:t>
            </a:r>
            <a:r>
              <a:rPr lang="cs-CZ" dirty="0" smtClean="0"/>
              <a:t>)</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771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(§28 </a:t>
            </a:r>
            <a:r>
              <a:rPr lang="cs-CZ" dirty="0" err="1" smtClean="0"/>
              <a:t>ZoZS</a:t>
            </a:r>
            <a:r>
              <a:rPr lang="cs-CZ" dirty="0" smtClean="0"/>
              <a:t>)</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095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r>
              <a:rPr lang="cs-CZ" dirty="0"/>
              <a:t>Povinnosti </a:t>
            </a:r>
            <a:r>
              <a:rPr lang="cs-CZ" dirty="0" smtClean="0"/>
              <a:t>pacienta(!)</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 a) dodržovat </a:t>
            </a:r>
            <a:r>
              <a:rPr lang="cs-CZ" dirty="0"/>
              <a:t>navržený individuální léčebný postup, pokud s poskytováním zdravotních služeb vyslovil souhlas, </a:t>
            </a:r>
            <a:r>
              <a:rPr lang="cs-CZ" dirty="0" smtClean="0"/>
              <a:t> </a:t>
            </a:r>
            <a:endParaRPr lang="cs-CZ" dirty="0"/>
          </a:p>
          <a:p>
            <a:pPr marL="0" indent="0">
              <a:buNone/>
            </a:pPr>
            <a:r>
              <a:rPr lang="cs-CZ" dirty="0"/>
              <a:t>b) řídit se vnitřním řádem, </a:t>
            </a:r>
          </a:p>
          <a:p>
            <a:pPr marL="0" indent="0">
              <a:buNone/>
            </a:pPr>
            <a:r>
              <a:rPr lang="cs-CZ" dirty="0" smtClean="0"/>
              <a:t>c</a:t>
            </a:r>
            <a:r>
              <a:rPr lang="cs-CZ" dirty="0"/>
              <a:t>) uhradit poskytovateli cenu poskytnutých zdravotních </a:t>
            </a:r>
            <a:r>
              <a:rPr lang="cs-CZ" dirty="0" smtClean="0"/>
              <a:t>služeb, </a:t>
            </a:r>
            <a:r>
              <a:rPr lang="cs-CZ" dirty="0"/>
              <a:t>které mu byly poskytnuty s jeho souhlasem, </a:t>
            </a:r>
          </a:p>
          <a:p>
            <a:pPr marL="0" indent="0">
              <a:buNone/>
            </a:pPr>
            <a:r>
              <a:rPr lang="cs-CZ" dirty="0"/>
              <a:t> </a:t>
            </a:r>
            <a:r>
              <a:rPr lang="cs-CZ" dirty="0" smtClean="0"/>
              <a:t>d</a:t>
            </a:r>
            <a:r>
              <a:rPr lang="cs-CZ" dirty="0"/>
              <a:t>) pravdivě informovat ošetřujícího zdravotnického pracovníka o dosavadním vývoji zdravotního stavu, včetně informací o infekčních nemocech</a:t>
            </a:r>
            <a:r>
              <a:rPr lang="cs-CZ" baseline="30000" dirty="0"/>
              <a:t>16)</a:t>
            </a:r>
            <a:r>
              <a:rPr lang="cs-CZ" dirty="0"/>
              <a:t>, </a:t>
            </a:r>
            <a:endParaRPr lang="cs-CZ" dirty="0" smtClean="0"/>
          </a:p>
          <a:p>
            <a:pPr marL="0" indent="0">
              <a:buNone/>
            </a:pPr>
            <a:r>
              <a:rPr lang="cs-CZ" dirty="0" smtClean="0"/>
              <a:t>e</a:t>
            </a:r>
            <a:r>
              <a:rPr lang="cs-CZ" dirty="0"/>
              <a:t>) nepožívat během hospitalizace alkohol nebo jiné návykové látky a podrobit se na základě rozhodnutí ošetřujícího lékaře v odůvodněných případech vyšetřením za účelem prokázání, zda je nebo není pod vlivem alkoholu nebo jiných návykových látek. </a:t>
            </a:r>
          </a:p>
          <a:p>
            <a:pPr marL="0" indent="0">
              <a:buNone/>
            </a:pPr>
            <a:r>
              <a:rPr lang="cs-CZ" dirty="0"/>
              <a:t> </a:t>
            </a:r>
          </a:p>
        </p:txBody>
      </p:sp>
    </p:spTree>
    <p:extLst>
      <p:ext uri="{BB962C8B-B14F-4D97-AF65-F5344CB8AC3E}">
        <p14:creationId xmlns:p14="http://schemas.microsoft.com/office/powerpoint/2010/main" val="2240852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Rozlišovat</a:t>
            </a:r>
            <a:endParaRPr lang="cs-CZ" dirty="0"/>
          </a:p>
        </p:txBody>
      </p:sp>
      <p:sp>
        <p:nvSpPr>
          <p:cNvPr id="5" name="Zástupný symbol pro text 4"/>
          <p:cNvSpPr>
            <a:spLocks noGrp="1"/>
          </p:cNvSpPr>
          <p:nvPr>
            <p:ph type="body" idx="1"/>
          </p:nvPr>
        </p:nvSpPr>
        <p:spPr/>
        <p:style>
          <a:lnRef idx="2">
            <a:schemeClr val="accent6"/>
          </a:lnRef>
          <a:fillRef idx="1">
            <a:schemeClr val="lt1"/>
          </a:fillRef>
          <a:effectRef idx="0">
            <a:schemeClr val="accent6"/>
          </a:effectRef>
          <a:fontRef idx="minor">
            <a:schemeClr val="dk1"/>
          </a:fontRef>
        </p:style>
        <p:txBody>
          <a:bodyPr/>
          <a:lstStyle/>
          <a:p>
            <a:r>
              <a:rPr lang="cs-CZ" dirty="0" smtClean="0"/>
              <a:t>Informovaný souhlas</a:t>
            </a:r>
            <a:endParaRPr lang="cs-CZ" dirty="0"/>
          </a:p>
        </p:txBody>
      </p:sp>
      <p:sp>
        <p:nvSpPr>
          <p:cNvPr id="6" name="Zástupný symbol pro obsah 5"/>
          <p:cNvSpPr>
            <a:spLocks noGrp="1"/>
          </p:cNvSpPr>
          <p:nvPr>
            <p:ph sz="half" idx="2"/>
          </p:nvPr>
        </p:nvSpPr>
        <p:spPr/>
        <p:txBody>
          <a:bodyPr/>
          <a:lstStyle/>
          <a:p>
            <a:pPr marL="0" indent="0">
              <a:buNone/>
            </a:pPr>
            <a:r>
              <a:rPr lang="cs-CZ" b="1" dirty="0" smtClean="0"/>
              <a:t>svobodný</a:t>
            </a:r>
            <a:r>
              <a:rPr lang="cs-CZ" b="1" dirty="0"/>
              <a:t>, </a:t>
            </a:r>
            <a:r>
              <a:rPr lang="cs-CZ" dirty="0"/>
              <a:t>je-li dán bez jakéhokoliv nátlaku, </a:t>
            </a:r>
          </a:p>
          <a:p>
            <a:pPr marL="0" indent="0">
              <a:buNone/>
            </a:pPr>
            <a:r>
              <a:rPr lang="cs-CZ" b="1" dirty="0" smtClean="0"/>
              <a:t>informovaný</a:t>
            </a:r>
            <a:r>
              <a:rPr lang="cs-CZ" dirty="0"/>
              <a:t>, je-li pacientovi před vyslovením souhlasu podána informace o zdravotním stavu; </a:t>
            </a:r>
          </a:p>
          <a:p>
            <a:endParaRPr lang="cs-CZ" dirty="0"/>
          </a:p>
        </p:txBody>
      </p:sp>
      <p:sp>
        <p:nvSpPr>
          <p:cNvPr id="7" name="Zástupný symbol pro text 6"/>
          <p:cNvSpPr>
            <a:spLocks noGrp="1"/>
          </p:cNvSpPr>
          <p:nvPr>
            <p:ph type="body" sz="quarter" idx="3"/>
          </p:nvPr>
        </p:nvSpPr>
        <p:spPr/>
        <p:style>
          <a:lnRef idx="2">
            <a:schemeClr val="accent2"/>
          </a:lnRef>
          <a:fillRef idx="1">
            <a:schemeClr val="lt1"/>
          </a:fillRef>
          <a:effectRef idx="0">
            <a:schemeClr val="accent2"/>
          </a:effectRef>
          <a:fontRef idx="minor">
            <a:schemeClr val="dk1"/>
          </a:fontRef>
        </p:style>
        <p:txBody>
          <a:bodyPr/>
          <a:lstStyle/>
          <a:p>
            <a:r>
              <a:rPr lang="cs-CZ" dirty="0" smtClean="0"/>
              <a:t>Informace o zdravotním stavu</a:t>
            </a:r>
            <a:endParaRPr lang="cs-CZ" dirty="0"/>
          </a:p>
        </p:txBody>
      </p:sp>
      <p:sp>
        <p:nvSpPr>
          <p:cNvPr id="8" name="Zástupný symbol pro obsah 7"/>
          <p:cNvSpPr>
            <a:spLocks noGrp="1"/>
          </p:cNvSpPr>
          <p:nvPr>
            <p:ph sz="quarter" idx="4"/>
          </p:nvPr>
        </p:nvSpPr>
        <p:spPr/>
        <p:txBody>
          <a:bodyPr/>
          <a:lstStyle/>
          <a:p>
            <a:pPr marL="0" indent="0">
              <a:buNone/>
            </a:pPr>
            <a:r>
              <a:rPr lang="cs-CZ" dirty="0" smtClean="0"/>
              <a:t>Informace o zdravotním stavu je pacientovi sdělena při přijetí do péče </a:t>
            </a:r>
          </a:p>
          <a:p>
            <a:pPr marL="0" indent="0">
              <a:buNone/>
            </a:pPr>
            <a:r>
              <a:rPr lang="cs-CZ" dirty="0" smtClean="0"/>
              <a:t>dále vždy, je-li to s ohledem na poskytované zdravotní služby nebo zdravotní stav pacienta účelné.</a:t>
            </a:r>
          </a:p>
          <a:p>
            <a:pPr marL="0" indent="0">
              <a:buNone/>
            </a:pPr>
            <a:r>
              <a:rPr lang="cs-CZ" dirty="0"/>
              <a:t>Pacient se může vzdát </a:t>
            </a:r>
            <a:endParaRPr lang="cs-CZ" dirty="0" smtClean="0"/>
          </a:p>
        </p:txBody>
      </p:sp>
    </p:spTree>
    <p:extLst>
      <p:ext uri="{BB962C8B-B14F-4D97-AF65-F5344CB8AC3E}">
        <p14:creationId xmlns:p14="http://schemas.microsoft.com/office/powerpoint/2010/main" val="190646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Nahlížení do zdravotnické dokumentace</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96856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cs-CZ" dirty="0" smtClean="0"/>
              <a:t>Zdravotničtí pracovníci</a:t>
            </a:r>
            <a:endParaRPr lang="cs-CZ" dirty="0"/>
          </a:p>
        </p:txBody>
      </p:sp>
      <p:sp>
        <p:nvSpPr>
          <p:cNvPr id="3" name="Zástupný symbol pro obsah 2"/>
          <p:cNvSpPr>
            <a:spLocks noGrp="1"/>
          </p:cNvSpPr>
          <p:nvPr>
            <p:ph idx="1"/>
          </p:nvPr>
        </p:nvSpPr>
        <p:spPr/>
        <p:txBody>
          <a:bodyPr/>
          <a:lstStyle/>
          <a:p>
            <a:r>
              <a:rPr lang="cs-CZ" dirty="0" smtClean="0"/>
              <a:t>osoby </a:t>
            </a:r>
            <a:r>
              <a:rPr lang="cs-CZ" dirty="0"/>
              <a:t>se způsobilostí k výkonu zdravotnického </a:t>
            </a:r>
            <a:r>
              <a:rPr lang="cs-CZ" dirty="0" smtClean="0"/>
              <a:t>povolání</a:t>
            </a:r>
          </a:p>
          <a:p>
            <a:r>
              <a:rPr lang="cs-CZ" dirty="0"/>
              <a:t>v přímé souvislosti s poskytováním zdravotních </a:t>
            </a:r>
            <a:r>
              <a:rPr lang="cs-CZ" dirty="0" smtClean="0"/>
              <a:t>služeb</a:t>
            </a:r>
          </a:p>
          <a:p>
            <a:r>
              <a:rPr lang="cs-CZ" dirty="0"/>
              <a:t>v rozsahu nezbytně nutném pro výkon </a:t>
            </a:r>
            <a:r>
              <a:rPr lang="cs-CZ" dirty="0" smtClean="0"/>
              <a:t>povolání</a:t>
            </a:r>
          </a:p>
          <a:p>
            <a:r>
              <a:rPr lang="cs-CZ" dirty="0"/>
              <a:t> z důvodu splnění úkolů podle tohoto zákona nebo jiných právních předpisů </a:t>
            </a:r>
            <a:endParaRPr lang="cs-CZ" dirty="0" smtClean="0"/>
          </a:p>
          <a:p>
            <a:r>
              <a:rPr lang="cs-CZ" dirty="0"/>
              <a:t> při hodnocení správného postupu při poskytování zdravotních služeb,</a:t>
            </a:r>
          </a:p>
        </p:txBody>
      </p:sp>
    </p:spTree>
    <p:extLst>
      <p:ext uri="{BB962C8B-B14F-4D97-AF65-F5344CB8AC3E}">
        <p14:creationId xmlns:p14="http://schemas.microsoft.com/office/powerpoint/2010/main" val="1920036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cs-CZ" dirty="0" smtClean="0"/>
              <a:t>Pacient</a:t>
            </a:r>
            <a:endParaRPr lang="cs-CZ" dirty="0"/>
          </a:p>
        </p:txBody>
      </p:sp>
      <p:sp>
        <p:nvSpPr>
          <p:cNvPr id="3" name="Zástupný symbol pro obsah 2"/>
          <p:cNvSpPr>
            <a:spLocks noGrp="1"/>
          </p:cNvSpPr>
          <p:nvPr>
            <p:ph idx="1"/>
          </p:nvPr>
        </p:nvSpPr>
        <p:spPr/>
        <p:txBody>
          <a:bodyPr/>
          <a:lstStyle/>
          <a:p>
            <a:r>
              <a:rPr lang="cs-CZ" dirty="0"/>
              <a:t>v přítomnosti zaměstnance pověřeného </a:t>
            </a:r>
            <a:r>
              <a:rPr lang="cs-CZ" dirty="0" smtClean="0"/>
              <a:t>poskytovatelem</a:t>
            </a:r>
          </a:p>
          <a:p>
            <a:r>
              <a:rPr lang="cs-CZ" dirty="0" smtClean="0"/>
              <a:t>Právo činit si výpisy nebo kopie</a:t>
            </a:r>
            <a:endParaRPr lang="cs-CZ" dirty="0"/>
          </a:p>
        </p:txBody>
      </p:sp>
    </p:spTree>
    <p:extLst>
      <p:ext uri="{BB962C8B-B14F-4D97-AF65-F5344CB8AC3E}">
        <p14:creationId xmlns:p14="http://schemas.microsoft.com/office/powerpoint/2010/main" val="2885220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p:cNvSpPr>
            <a:spLocks noGrp="1"/>
          </p:cNvSpPr>
          <p:nvPr>
            <p:ph idx="1"/>
          </p:nvPr>
        </p:nvSpPr>
        <p:spPr/>
        <p:txBody>
          <a:bodyPr/>
          <a:lstStyle/>
          <a:p>
            <a:r>
              <a:rPr lang="cs-CZ" dirty="0"/>
              <a:t>zákonný zástupce nebo opatrovník pacienta</a:t>
            </a:r>
            <a:r>
              <a:rPr lang="cs-CZ" dirty="0" smtClean="0"/>
              <a:t>;</a:t>
            </a:r>
          </a:p>
          <a:p>
            <a:r>
              <a:rPr lang="cs-CZ" dirty="0"/>
              <a:t>osoby určené pacientem, zákonným zástupcem nebo opatrovníkem pacienta</a:t>
            </a:r>
            <a:r>
              <a:rPr lang="cs-CZ" dirty="0" smtClean="0"/>
              <a:t>,</a:t>
            </a:r>
          </a:p>
          <a:p>
            <a:r>
              <a:rPr lang="cs-CZ" dirty="0"/>
              <a:t>osoby blízké zemřelému </a:t>
            </a:r>
            <a:r>
              <a:rPr lang="cs-CZ" dirty="0" smtClean="0"/>
              <a:t>pacientovi:</a:t>
            </a:r>
          </a:p>
          <a:p>
            <a:pPr lvl="1"/>
            <a:r>
              <a:rPr lang="cs-CZ"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endParaRPr lang="cs-CZ" dirty="0" smtClean="0"/>
          </a:p>
          <a:p>
            <a:pPr lvl="1"/>
            <a:r>
              <a:rPr lang="cs-CZ" dirty="0" smtClean="0"/>
              <a:t>Zemřelý mohl tento přístup předem zakázat</a:t>
            </a:r>
            <a:endParaRPr lang="cs-CZ" dirty="0"/>
          </a:p>
        </p:txBody>
      </p:sp>
    </p:spTree>
    <p:extLst>
      <p:ext uri="{BB962C8B-B14F-4D97-AF65-F5344CB8AC3E}">
        <p14:creationId xmlns:p14="http://schemas.microsoft.com/office/powerpoint/2010/main" val="882244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solidFill>
        </p:spPr>
        <p:style>
          <a:lnRef idx="2">
            <a:schemeClr val="accent5">
              <a:shade val="50000"/>
            </a:schemeClr>
          </a:lnRef>
          <a:fillRef idx="1">
            <a:schemeClr val="accent5"/>
          </a:fillRef>
          <a:effectRef idx="0">
            <a:schemeClr val="accent5"/>
          </a:effectRef>
          <a:fontRef idx="minor">
            <a:schemeClr val="lt1"/>
          </a:fontRef>
        </p:style>
        <p:txBody>
          <a:bodyPr/>
          <a:lstStyle/>
          <a:p>
            <a:r>
              <a:rPr lang="cs-CZ" dirty="0" smtClean="0"/>
              <a:t>Studenti</a:t>
            </a:r>
            <a:endParaRPr lang="cs-CZ" dirty="0"/>
          </a:p>
        </p:txBody>
      </p:sp>
      <p:sp>
        <p:nvSpPr>
          <p:cNvPr id="3" name="Zástupný symbol pro obsah 2"/>
          <p:cNvSpPr>
            <a:spLocks noGrp="1"/>
          </p:cNvSpPr>
          <p:nvPr>
            <p:ph idx="1"/>
          </p:nvPr>
        </p:nvSpPr>
        <p:spPr/>
        <p:txBody>
          <a:bodyPr/>
          <a:lstStyle/>
          <a:p>
            <a:r>
              <a:rPr lang="cs-CZ" dirty="0"/>
              <a:t>Osoby získávající způsobilost k výkonu povolání zdravotnického pracovníka nebo jiného odborného pracovníka a zdravotničtí pracovníci uvedení v § </a:t>
            </a:r>
            <a:r>
              <a:rPr lang="cs-CZ" dirty="0" smtClean="0"/>
              <a:t>46 </a:t>
            </a:r>
            <a:r>
              <a:rPr lang="cs-CZ" dirty="0"/>
              <a:t>odst. 2 </a:t>
            </a:r>
            <a:r>
              <a:rPr lang="cs-CZ" dirty="0" smtClean="0"/>
              <a:t>(pedagogové) mohou </a:t>
            </a:r>
            <a:r>
              <a:rPr lang="cs-CZ" dirty="0"/>
              <a:t>do zdravotnické dokumentace vedené o pacientovi nahlížet v rozsahu nezbytně nutném pro zajištění výuky; to neplatí, jestliže pacient nahlížení prokazatelně zakázal</a:t>
            </a:r>
            <a:r>
              <a:rPr lang="cs-CZ" dirty="0" smtClean="0"/>
              <a:t>.</a:t>
            </a:r>
          </a:p>
          <a:p>
            <a:r>
              <a:rPr lang="cs-CZ" dirty="0" smtClean="0"/>
              <a:t>NE ! Výpisy, opisy</a:t>
            </a:r>
            <a:endParaRPr lang="cs-CZ" dirty="0"/>
          </a:p>
        </p:txBody>
      </p:sp>
    </p:spTree>
    <p:extLst>
      <p:ext uri="{BB962C8B-B14F-4D97-AF65-F5344CB8AC3E}">
        <p14:creationId xmlns:p14="http://schemas.microsoft.com/office/powerpoint/2010/main" val="396140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 (opakování)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800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Seznam dalších výjimek</a:t>
            </a:r>
            <a:endParaRPr lang="cs-CZ" dirty="0"/>
          </a:p>
        </p:txBody>
      </p:sp>
      <p:sp>
        <p:nvSpPr>
          <p:cNvPr id="3" name="Zástupný symbol pro obsah 2"/>
          <p:cNvSpPr>
            <a:spLocks noGrp="1"/>
          </p:cNvSpPr>
          <p:nvPr>
            <p:ph idx="1"/>
          </p:nvPr>
        </p:nvSpPr>
        <p:spPr/>
        <p:txBody>
          <a:bodyPr/>
          <a:lstStyle/>
          <a:p>
            <a:r>
              <a:rPr lang="cs-CZ" dirty="0" smtClean="0"/>
              <a:t>§ 65 zákona o zdravotních službách (není potřeba se učit zpaměti)</a:t>
            </a:r>
            <a:endParaRPr lang="cs-CZ" dirty="0"/>
          </a:p>
        </p:txBody>
      </p:sp>
    </p:spTree>
    <p:extLst>
      <p:ext uri="{BB962C8B-B14F-4D97-AF65-F5344CB8AC3E}">
        <p14:creationId xmlns:p14="http://schemas.microsoft.com/office/powerpoint/2010/main" val="1622628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Jak získat odbornou způsobilost?</a:t>
            </a:r>
            <a:endParaRPr lang="cs-CZ" dirty="0"/>
          </a:p>
        </p:txBody>
      </p:sp>
      <p:sp>
        <p:nvSpPr>
          <p:cNvPr id="4" name="Nadpis 3"/>
          <p:cNvSpPr>
            <a:spLocks noGrp="1"/>
          </p:cNvSpPr>
          <p:nvPr>
            <p:ph type="title"/>
          </p:nvPr>
        </p:nvSpPr>
        <p:spPr/>
        <p:txBody>
          <a:bodyPr>
            <a:normAutofit/>
          </a:bodyPr>
          <a:lstStyle/>
          <a:p>
            <a:r>
              <a:rPr lang="cs-CZ" dirty="0" smtClean="0"/>
              <a:t>Způsobilost k výkonu zdravotnického povolání</a:t>
            </a:r>
            <a:endParaRPr lang="cs-CZ" dirty="0"/>
          </a:p>
        </p:txBody>
      </p:sp>
    </p:spTree>
    <p:extLst>
      <p:ext uri="{BB962C8B-B14F-4D97-AF65-F5344CB8AC3E}">
        <p14:creationId xmlns:p14="http://schemas.microsoft.com/office/powerpoint/2010/main" val="1709598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graphicFrame>
        <p:nvGraphicFramePr>
          <p:cNvPr id="2" name="Zástupný symbol pro obsah 1"/>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3271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k výkonu ZP</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343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Odpovědnost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21818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Předpoklady vzniku odpovědnosti</a:t>
            </a:r>
            <a:endParaRPr lang="cs-CZ" dirty="0"/>
          </a:p>
        </p:txBody>
      </p:sp>
      <p:graphicFrame>
        <p:nvGraphicFramePr>
          <p:cNvPr id="4" name="Zástupný symbol pro obsah 3"/>
          <p:cNvGraphicFramePr>
            <a:graphicFrameLocks noGrp="1"/>
          </p:cNvGraphicFramePr>
          <p:nvPr>
            <p:ph idx="1"/>
            <p:extLst/>
          </p:nvPr>
        </p:nvGraphicFramePr>
        <p:xfrm>
          <a:off x="2292350" y="2286001"/>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75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8F4B9F3-8E4E-4CC6-B36D-6AA6CB437AFC}"/>
                                            </p:graphicEl>
                                          </p:spTgt>
                                        </p:tgtEl>
                                        <p:attrNameLst>
                                          <p:attrName>style.visibility</p:attrName>
                                        </p:attrNameLst>
                                      </p:cBhvr>
                                      <p:to>
                                        <p:strVal val="visible"/>
                                      </p:to>
                                    </p:set>
                                    <p:animEffect transition="in" filter="fade">
                                      <p:cBhvr>
                                        <p:cTn id="7" dur="500"/>
                                        <p:tgtEl>
                                          <p:spTgt spid="4">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E714229-4FDB-44DC-993E-48CE13974932}"/>
                                            </p:graphicEl>
                                          </p:spTgt>
                                        </p:tgtEl>
                                        <p:attrNameLst>
                                          <p:attrName>style.visibility</p:attrName>
                                        </p:attrNameLst>
                                      </p:cBhvr>
                                      <p:to>
                                        <p:strVal val="visible"/>
                                      </p:to>
                                    </p:set>
                                    <p:animEffect transition="in" filter="fade">
                                      <p:cBhvr>
                                        <p:cTn id="12" dur="500"/>
                                        <p:tgtEl>
                                          <p:spTgt spid="4">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0F8AB609-0B9C-42D2-ADB8-B0CDEF09A769}"/>
                                            </p:graphicEl>
                                          </p:spTgt>
                                        </p:tgtEl>
                                        <p:attrNameLst>
                                          <p:attrName>style.visibility</p:attrName>
                                        </p:attrNameLst>
                                      </p:cBhvr>
                                      <p:to>
                                        <p:strVal val="visible"/>
                                      </p:to>
                                    </p:set>
                                    <p:animEffect transition="in" filter="fade">
                                      <p:cBhvr>
                                        <p:cTn id="17" dur="500"/>
                                        <p:tgtEl>
                                          <p:spTgt spid="4">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8B4FE3F0-24A0-468E-BC57-0C15AD6D5069}"/>
                                            </p:graphicEl>
                                          </p:spTgt>
                                        </p:tgtEl>
                                        <p:attrNameLst>
                                          <p:attrName>style.visibility</p:attrName>
                                        </p:attrNameLst>
                                      </p:cBhvr>
                                      <p:to>
                                        <p:strVal val="visible"/>
                                      </p:to>
                                    </p:set>
                                    <p:animEffect transition="in" filter="fade">
                                      <p:cBhvr>
                                        <p:cTn id="22" dur="500"/>
                                        <p:tgtEl>
                                          <p:spTgt spid="4">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63552" y="332656"/>
            <a:ext cx="8229600" cy="1143000"/>
          </a:xfrm>
        </p:spPr>
        <p:txBody>
          <a:bodyPr/>
          <a:lstStyle/>
          <a:p>
            <a:r>
              <a:rPr lang="cs-CZ" dirty="0" smtClean="0"/>
              <a:t>Porušení právní povinnosti</a:t>
            </a:r>
            <a:endParaRPr lang="cs-CZ" dirty="0"/>
          </a:p>
        </p:txBody>
      </p:sp>
      <p:graphicFrame>
        <p:nvGraphicFramePr>
          <p:cNvPr id="4" name="Zástupný symbol pro obsah 3"/>
          <p:cNvGraphicFramePr>
            <a:graphicFrameLocks noGrp="1"/>
          </p:cNvGraphicFramePr>
          <p:nvPr>
            <p:ph idx="1"/>
            <p:extLst/>
          </p:nvPr>
        </p:nvGraphicFramePr>
        <p:xfrm>
          <a:off x="2292350" y="2286001"/>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70214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odpovědnosti</a:t>
            </a:r>
            <a:endParaRPr lang="cs-CZ" dirty="0"/>
          </a:p>
        </p:txBody>
      </p:sp>
      <p:sp>
        <p:nvSpPr>
          <p:cNvPr id="3" name="Zástupný symbol pro obsah 2"/>
          <p:cNvSpPr>
            <a:spLocks noGrp="1"/>
          </p:cNvSpPr>
          <p:nvPr>
            <p:ph idx="1"/>
          </p:nvPr>
        </p:nvSpPr>
        <p:spPr/>
        <p:txBody>
          <a:bodyPr/>
          <a:lstStyle/>
          <a:p>
            <a:r>
              <a:rPr lang="cs-CZ" dirty="0" smtClean="0"/>
              <a:t>Občanskoprávní</a:t>
            </a:r>
          </a:p>
          <a:p>
            <a:r>
              <a:rPr lang="cs-CZ" dirty="0" smtClean="0"/>
              <a:t>Pracovněprávní</a:t>
            </a:r>
          </a:p>
          <a:p>
            <a:r>
              <a:rPr lang="cs-CZ" dirty="0" smtClean="0"/>
              <a:t>Správní</a:t>
            </a:r>
          </a:p>
          <a:p>
            <a:r>
              <a:rPr lang="cs-CZ" dirty="0" smtClean="0"/>
              <a:t>Trestní</a:t>
            </a:r>
          </a:p>
        </p:txBody>
      </p:sp>
    </p:spTree>
    <p:extLst>
      <p:ext uri="{BB962C8B-B14F-4D97-AF65-F5344CB8AC3E}">
        <p14:creationId xmlns:p14="http://schemas.microsoft.com/office/powerpoint/2010/main" val="1594006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Odpovědnost dle práva občanského</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4949082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Náhrada újmy</a:t>
            </a:r>
            <a:endParaRPr lang="cs-CZ" dirty="0"/>
          </a:p>
        </p:txBody>
      </p:sp>
      <p:graphicFrame>
        <p:nvGraphicFramePr>
          <p:cNvPr id="4" name="Zástupný symbol pro obsah 3"/>
          <p:cNvGraphicFramePr>
            <a:graphicFrameLocks noGrp="1"/>
          </p:cNvGraphicFramePr>
          <p:nvPr>
            <p:ph idx="1"/>
            <p:extLst/>
          </p:nvPr>
        </p:nvGraphicFramePr>
        <p:xfrm>
          <a:off x="2292097"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3382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
            </a:r>
            <a:r>
              <a:rPr lang="cs-CZ" dirty="0" smtClean="0"/>
              <a:t>odle časové naléhavosti jejího poskytnutí jsou</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068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Rozsah</a:t>
            </a:r>
            <a:endParaRPr lang="cs-CZ" dirty="0"/>
          </a:p>
        </p:txBody>
      </p:sp>
      <p:graphicFrame>
        <p:nvGraphicFramePr>
          <p:cNvPr id="4" name="Zástupný symbol pro obsah 3"/>
          <p:cNvGraphicFramePr>
            <a:graphicFrameLocks noGrp="1"/>
          </p:cNvGraphicFramePr>
          <p:nvPr>
            <p:ph idx="1"/>
            <p:extLst/>
          </p:nvPr>
        </p:nvGraphicFramePr>
        <p:xfrm>
          <a:off x="2292350" y="2286001"/>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35951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Škoda na odložené věci</a:t>
            </a:r>
            <a:endParaRPr lang="cs-CZ" dirty="0"/>
          </a:p>
        </p:txBody>
      </p:sp>
      <p:sp>
        <p:nvSpPr>
          <p:cNvPr id="2" name="Zástupný symbol pro obsah 1"/>
          <p:cNvSpPr>
            <a:spLocks noGrp="1"/>
          </p:cNvSpPr>
          <p:nvPr>
            <p:ph idx="1"/>
          </p:nvPr>
        </p:nvSpPr>
        <p:spPr/>
        <p:txBody>
          <a:bodyPr>
            <a:normAutofit/>
          </a:bodyPr>
          <a:lstStyle/>
          <a:p>
            <a:r>
              <a:rPr lang="cs-CZ" dirty="0"/>
              <a:t>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 </a:t>
            </a:r>
          </a:p>
        </p:txBody>
      </p:sp>
    </p:spTree>
    <p:extLst>
      <p:ext uri="{BB962C8B-B14F-4D97-AF65-F5344CB8AC3E}">
        <p14:creationId xmlns:p14="http://schemas.microsoft.com/office/powerpoint/2010/main" val="931263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a:effectLst/>
              </a:rPr>
              <a:t>Škoda způsobená informací nebo radou </a:t>
            </a:r>
            <a:endParaRPr lang="cs-CZ" dirty="0"/>
          </a:p>
        </p:txBody>
      </p:sp>
      <p:sp>
        <p:nvSpPr>
          <p:cNvPr id="2" name="Zástupný symbol pro obsah 1"/>
          <p:cNvSpPr>
            <a:spLocks noGrp="1"/>
          </p:cNvSpPr>
          <p:nvPr>
            <p:ph idx="1"/>
          </p:nvPr>
        </p:nvSpPr>
        <p:spPr/>
        <p:txBody>
          <a:bodyPr/>
          <a:lstStyle/>
          <a:p>
            <a:r>
              <a:rPr lang="cs-CZ" b="1" u="sng" dirty="0"/>
              <a:t>Kdo se hlásí j</a:t>
            </a:r>
            <a:r>
              <a:rPr lang="cs-CZ" dirty="0"/>
              <a:t>ako příslušník určitého stavu nebo povolání k odbornému výkonu nebo jinak vystupuje jako odborník, </a:t>
            </a:r>
            <a:endParaRPr lang="cs-CZ" dirty="0" smtClean="0"/>
          </a:p>
          <a:p>
            <a:r>
              <a:rPr lang="cs-CZ" dirty="0" smtClean="0"/>
              <a:t>nahradí </a:t>
            </a:r>
            <a:r>
              <a:rPr lang="cs-CZ" dirty="0"/>
              <a:t>škodu, způsobí-li ji neúplnou nebo nesprávnou informací nebo škodlivou radou danou za odměnu v záležitosti svého vědění nebo </a:t>
            </a:r>
            <a:r>
              <a:rPr lang="cs-CZ" dirty="0" smtClean="0"/>
              <a:t>dovednosti</a:t>
            </a:r>
            <a:endParaRPr lang="cs-CZ" dirty="0"/>
          </a:p>
        </p:txBody>
      </p:sp>
    </p:spTree>
    <p:extLst>
      <p:ext uri="{BB962C8B-B14F-4D97-AF65-F5344CB8AC3E}">
        <p14:creationId xmlns:p14="http://schemas.microsoft.com/office/powerpoint/2010/main" val="4143847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Náhrada při ublížení na zdraví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498099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88081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Kompetence státních orgánů</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84058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Ministerstvo zdravotnictví</a:t>
            </a:r>
            <a:endParaRPr lang="cs-CZ" dirty="0"/>
          </a:p>
        </p:txBody>
      </p:sp>
      <p:sp>
        <p:nvSpPr>
          <p:cNvPr id="3" name="Zástupný symbol pro obsah 2"/>
          <p:cNvSpPr>
            <a:spLocks noGrp="1"/>
          </p:cNvSpPr>
          <p:nvPr>
            <p:ph idx="1"/>
          </p:nvPr>
        </p:nvSpPr>
        <p:spPr/>
        <p:txBody>
          <a:bodyPr/>
          <a:lstStyle/>
          <a:p>
            <a:r>
              <a:rPr lang="cs-CZ" b="1" dirty="0" smtClean="0"/>
              <a:t>Kompetence řídit státní zařízení:</a:t>
            </a:r>
          </a:p>
          <a:p>
            <a:r>
              <a:rPr lang="cs-CZ" dirty="0" smtClean="0"/>
              <a:t>Fakultní nemocnice</a:t>
            </a:r>
          </a:p>
          <a:p>
            <a:r>
              <a:rPr lang="cs-CZ" dirty="0" smtClean="0"/>
              <a:t>Psychiatrické nemocnice</a:t>
            </a:r>
          </a:p>
          <a:p>
            <a:r>
              <a:rPr lang="cs-CZ" dirty="0" smtClean="0"/>
              <a:t>Ústavy, Centra, Instituty</a:t>
            </a:r>
          </a:p>
          <a:p>
            <a:r>
              <a:rPr lang="cs-CZ" dirty="0" smtClean="0"/>
              <a:t>Státní lázeňské léčebny</a:t>
            </a:r>
          </a:p>
          <a:p>
            <a:r>
              <a:rPr lang="cs-CZ" b="1" dirty="0" smtClean="0"/>
              <a:t>Pravomoci vydávat vyhlášky </a:t>
            </a:r>
            <a:r>
              <a:rPr lang="cs-CZ" dirty="0" smtClean="0"/>
              <a:t>(veřejné zdraví, léky, krizový plán, vzdělávání , úhradová vyhláška…)</a:t>
            </a:r>
            <a:endParaRPr lang="cs-CZ" b="1" dirty="0" smtClean="0"/>
          </a:p>
          <a:p>
            <a:r>
              <a:rPr lang="cs-CZ" b="1" dirty="0" smtClean="0"/>
              <a:t>Krizové řízení</a:t>
            </a:r>
          </a:p>
          <a:p>
            <a:endParaRPr lang="cs-CZ" dirty="0"/>
          </a:p>
        </p:txBody>
      </p:sp>
    </p:spTree>
    <p:extLst>
      <p:ext uri="{BB962C8B-B14F-4D97-AF65-F5344CB8AC3E}">
        <p14:creationId xmlns:p14="http://schemas.microsoft.com/office/powerpoint/2010/main" val="557819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IPVZ - </a:t>
            </a:r>
            <a:r>
              <a:rPr lang="cs-CZ" dirty="0"/>
              <a:t>Institut postgraduálního </a:t>
            </a:r>
            <a:r>
              <a:rPr lang="cs-CZ" dirty="0" smtClean="0"/>
              <a:t>vzdělávání</a:t>
            </a:r>
            <a:endParaRPr lang="cs-CZ" dirty="0"/>
          </a:p>
        </p:txBody>
      </p:sp>
      <p:sp>
        <p:nvSpPr>
          <p:cNvPr id="3" name="Zástupný symbol pro obsah 2"/>
          <p:cNvSpPr>
            <a:spLocks noGrp="1"/>
          </p:cNvSpPr>
          <p:nvPr>
            <p:ph idx="1"/>
          </p:nvPr>
        </p:nvSpPr>
        <p:spPr/>
        <p:txBody>
          <a:bodyPr/>
          <a:lstStyle/>
          <a:p>
            <a:r>
              <a:rPr lang="cs-CZ" dirty="0" smtClean="0"/>
              <a:t>dříve </a:t>
            </a:r>
            <a:r>
              <a:rPr lang="cs-CZ" dirty="0"/>
              <a:t>Ústav pro doškolování lékařů (ÚDL) a později Institut pro další vzdělávání lékařů a farmaceutů (ILF</a:t>
            </a:r>
            <a:r>
              <a:rPr lang="cs-CZ" dirty="0" smtClean="0"/>
              <a:t>),</a:t>
            </a:r>
          </a:p>
          <a:p>
            <a:r>
              <a:rPr lang="cs-CZ" dirty="0" smtClean="0"/>
              <a:t>Pedagogická činnost (Akreditované kurzy, celoživotní vzdělávání, specializační vzdělávání)</a:t>
            </a:r>
          </a:p>
          <a:p>
            <a:r>
              <a:rPr lang="cs-CZ" dirty="0" smtClean="0"/>
              <a:t>Administrativní činnost</a:t>
            </a:r>
          </a:p>
          <a:p>
            <a:r>
              <a:rPr lang="cs-CZ" dirty="0" smtClean="0"/>
              <a:t>Souběh činností s fakultami a zdravotnickými zařízeními</a:t>
            </a:r>
          </a:p>
          <a:p>
            <a:endParaRPr lang="cs-CZ" dirty="0"/>
          </a:p>
        </p:txBody>
      </p:sp>
    </p:spTree>
    <p:extLst>
      <p:ext uri="{BB962C8B-B14F-4D97-AF65-F5344CB8AC3E}">
        <p14:creationId xmlns:p14="http://schemas.microsoft.com/office/powerpoint/2010/main" val="2379765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SÚKL – Státní ústav pro kontrolu léčiv</a:t>
            </a:r>
            <a:endParaRPr lang="cs-CZ" dirty="0"/>
          </a:p>
        </p:txBody>
      </p:sp>
      <p:graphicFrame>
        <p:nvGraphicFramePr>
          <p:cNvPr id="4" name="Zástupný symbol pro obsah 3"/>
          <p:cNvGraphicFramePr>
            <a:graphicFrameLocks noGrp="1"/>
          </p:cNvGraphicFramePr>
          <p:nvPr>
            <p:ph idx="1"/>
            <p:extLst/>
          </p:nvPr>
        </p:nvGraphicFramePr>
        <p:xfrm>
          <a:off x="2346960" y="2241551"/>
          <a:ext cx="7543800" cy="301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7843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ÚZIS</a:t>
            </a:r>
            <a:endParaRPr lang="cs-CZ" dirty="0"/>
          </a:p>
        </p:txBody>
      </p:sp>
      <p:graphicFrame>
        <p:nvGraphicFramePr>
          <p:cNvPr id="4" name="Zástupný symbol pro obsah 3"/>
          <p:cNvGraphicFramePr>
            <a:graphicFrameLocks noGrp="1"/>
          </p:cNvGraphicFramePr>
          <p:nvPr>
            <p:ph idx="1"/>
            <p:extLst/>
          </p:nvPr>
        </p:nvGraphicFramePr>
        <p:xfrm>
          <a:off x="2346960" y="2241551"/>
          <a:ext cx="7543800" cy="301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2997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ÚZIS</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a:t>a)</a:t>
            </a:r>
            <a:r>
              <a:rPr lang="cs-CZ" dirty="0"/>
              <a:t> sběr informací k hodnocení zdravotního stavu obyvatelstva a jeho vývoje, ke sledování incidence společensky závažných nemocí a jejich důsledků; zároveň slouží jako podklad pro hodnocení účelnosti diagnostických a léčebných </a:t>
            </a:r>
            <a:r>
              <a:rPr lang="cs-CZ" dirty="0" smtClean="0"/>
              <a:t>postupů,</a:t>
            </a:r>
            <a:endParaRPr lang="cs-CZ" dirty="0"/>
          </a:p>
          <a:p>
            <a:r>
              <a:rPr lang="cs-CZ" b="1" dirty="0"/>
              <a:t>b)</a:t>
            </a:r>
            <a:r>
              <a:rPr lang="cs-CZ" dirty="0"/>
              <a:t> sledovat vývoj, příčiny a důsledky nejenom závažných onemocnění, a to včetně důsledků </a:t>
            </a:r>
            <a:r>
              <a:rPr lang="cs-CZ" dirty="0" smtClean="0"/>
              <a:t>ekonomických</a:t>
            </a:r>
            <a:endParaRPr lang="cs-CZ" dirty="0"/>
          </a:p>
          <a:p>
            <a:r>
              <a:rPr lang="cs-CZ" b="1" dirty="0"/>
              <a:t>c)</a:t>
            </a:r>
            <a:r>
              <a:rPr lang="cs-CZ" dirty="0"/>
              <a:t> evidence a sledování pacientů, včetně zemřelých, s vybranými společensky závažnými nemocemi, sledování výskytu, vývoje, příčin a důsledků těchto nemocí a návaznosti další péče, a evidence a sledování pacientů s úrazy</a:t>
            </a:r>
            <a:r>
              <a:rPr lang="cs-CZ" dirty="0" smtClean="0"/>
              <a:t>,</a:t>
            </a:r>
            <a:endParaRPr lang="cs-CZ" dirty="0"/>
          </a:p>
          <a:p>
            <a:r>
              <a:rPr lang="cs-CZ" b="1" dirty="0"/>
              <a:t>d)</a:t>
            </a:r>
            <a:r>
              <a:rPr lang="cs-CZ" dirty="0"/>
              <a:t> evidence poskytovatelů, poskytovatelů sociálních služeb, kteří poskytují zdravotní služby, a osob poskytujících zdravotní služby podle § 20, personálního zabezpečení poskytovaných zdravotních služeb a technického a věcného vybavení,</a:t>
            </a:r>
          </a:p>
          <a:p>
            <a:r>
              <a:rPr lang="cs-CZ" b="1" dirty="0"/>
              <a:t>e)</a:t>
            </a:r>
            <a:r>
              <a:rPr lang="cs-CZ" dirty="0"/>
              <a:t> evidence zdravotnických pracovníků z hlediska jejich oprávnění k výkonu zdravotnického povolání a dosaženého vzdělání,</a:t>
            </a:r>
          </a:p>
          <a:p>
            <a:r>
              <a:rPr lang="cs-CZ" b="1" dirty="0"/>
              <a:t>f)</a:t>
            </a:r>
            <a:r>
              <a:rPr lang="cs-CZ" dirty="0"/>
              <a:t> získávání potřebných údajů pro statistické účely a poskytování informací.</a:t>
            </a:r>
          </a:p>
          <a:p>
            <a:endParaRPr lang="cs-CZ" dirty="0"/>
          </a:p>
        </p:txBody>
      </p:sp>
    </p:spTree>
    <p:extLst>
      <p:ext uri="{BB962C8B-B14F-4D97-AF65-F5344CB8AC3E}">
        <p14:creationId xmlns:p14="http://schemas.microsoft.com/office/powerpoint/2010/main" val="53817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Formy zdravotní péče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01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úřady vedle ministerstev</a:t>
            </a:r>
            <a:endParaRPr lang="cs-CZ" dirty="0"/>
          </a:p>
        </p:txBody>
      </p:sp>
      <p:graphicFrame>
        <p:nvGraphicFramePr>
          <p:cNvPr id="4" name="Zástupný symbol pro obsah 3"/>
          <p:cNvGraphicFramePr>
            <a:graphicFrameLocks noGrp="1"/>
          </p:cNvGraphicFramePr>
          <p:nvPr>
            <p:ph idx="1"/>
            <p:extLst/>
          </p:nvPr>
        </p:nvGraphicFramePr>
        <p:xfrm>
          <a:off x="2346960" y="2241551"/>
          <a:ext cx="7543800" cy="301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4171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Získání oprávnění k provozování ZS</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92875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Kontaktní úřad</a:t>
            </a:r>
            <a:endParaRPr lang="cs-CZ" dirty="0"/>
          </a:p>
        </p:txBody>
      </p:sp>
      <p:sp>
        <p:nvSpPr>
          <p:cNvPr id="3" name="Zástupný symbol pro obsah 2"/>
          <p:cNvSpPr>
            <a:spLocks noGrp="1"/>
          </p:cNvSpPr>
          <p:nvPr>
            <p:ph idx="1"/>
          </p:nvPr>
        </p:nvSpPr>
        <p:spPr/>
        <p:txBody>
          <a:bodyPr/>
          <a:lstStyle/>
          <a:p>
            <a:r>
              <a:rPr lang="cs-CZ" dirty="0" smtClean="0"/>
              <a:t>Živnostenský úřad NE !!!!!</a:t>
            </a:r>
          </a:p>
          <a:p>
            <a:endParaRPr lang="cs-CZ" dirty="0"/>
          </a:p>
          <a:p>
            <a:r>
              <a:rPr lang="cs-CZ" dirty="0" smtClean="0"/>
              <a:t>Krajský úřad ANO !!!</a:t>
            </a:r>
            <a:endParaRPr lang="cs-CZ" dirty="0"/>
          </a:p>
        </p:txBody>
      </p:sp>
    </p:spTree>
    <p:extLst>
      <p:ext uri="{BB962C8B-B14F-4D97-AF65-F5344CB8AC3E}">
        <p14:creationId xmlns:p14="http://schemas.microsoft.com/office/powerpoint/2010/main" val="3497330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Žádost (zkrácený výčet, podmínky společné pro FO i PO):</a:t>
            </a:r>
          </a:p>
          <a:p>
            <a:pPr lvl="1"/>
            <a:r>
              <a:rPr lang="cs-CZ" dirty="0" smtClean="0"/>
              <a:t>Kontaktní údaje</a:t>
            </a:r>
          </a:p>
          <a:p>
            <a:pPr lvl="1"/>
            <a:r>
              <a:rPr lang="cs-CZ" dirty="0"/>
              <a:t>doklady o způsobilosti k samostatnému výkonu zdravotnického </a:t>
            </a:r>
            <a:r>
              <a:rPr lang="cs-CZ" dirty="0" smtClean="0"/>
              <a:t>povolání (odborného zástupce)</a:t>
            </a:r>
          </a:p>
          <a:p>
            <a:pPr lvl="1"/>
            <a:r>
              <a:rPr lang="cs-CZ" dirty="0"/>
              <a:t>doklad o bezúhonnosti</a:t>
            </a:r>
            <a:r>
              <a:rPr lang="cs-CZ" dirty="0" smtClean="0"/>
              <a:t>,</a:t>
            </a:r>
          </a:p>
          <a:p>
            <a:pPr lvl="1"/>
            <a:r>
              <a:rPr lang="cs-CZ" dirty="0" smtClean="0"/>
              <a:t>seznam </a:t>
            </a:r>
            <a:r>
              <a:rPr lang="cs-CZ" dirty="0"/>
              <a:t>zdravotnických pracovníků a jiných odborných pracovníků, kteří budou vykonávat zdravotnické povolání v pracovněprávním nebo obdobném vztahu k </a:t>
            </a:r>
            <a:r>
              <a:rPr lang="cs-CZ" dirty="0" smtClean="0"/>
              <a:t>žadateli, </a:t>
            </a:r>
            <a:r>
              <a:rPr lang="pl-PL" dirty="0"/>
              <a:t>a jejich týdenní pracovní doba</a:t>
            </a:r>
            <a:r>
              <a:rPr lang="pl-PL" dirty="0" smtClean="0"/>
              <a:t>;</a:t>
            </a:r>
          </a:p>
          <a:p>
            <a:pPr lvl="1"/>
            <a:r>
              <a:rPr lang="cs-CZ" dirty="0"/>
              <a:t>prohlášení, že zdravotnické zařízení je pro poskytování zdravotních služeb technicky a věcně </a:t>
            </a:r>
            <a:r>
              <a:rPr lang="cs-CZ" dirty="0" smtClean="0"/>
              <a:t>vybaveno</a:t>
            </a:r>
          </a:p>
          <a:p>
            <a:pPr lvl="1"/>
            <a:r>
              <a:rPr lang="cs-CZ" dirty="0" smtClean="0"/>
              <a:t>Souhlasné </a:t>
            </a:r>
            <a:r>
              <a:rPr lang="cs-CZ" dirty="0"/>
              <a:t>závazné stanovisko vydané Státním ústavem pro kontrolu </a:t>
            </a:r>
            <a:r>
              <a:rPr lang="cs-CZ" dirty="0" smtClean="0"/>
              <a:t>léčiv (lékárna)</a:t>
            </a:r>
          </a:p>
          <a:p>
            <a:pPr lvl="1"/>
            <a:r>
              <a:rPr lang="cs-CZ" dirty="0"/>
              <a:t>povolení k činnosti podle atomového zákona vydané Státním úřadem pro jadernou </a:t>
            </a:r>
            <a:r>
              <a:rPr lang="cs-CZ" dirty="0" smtClean="0"/>
              <a:t>bezpečnost</a:t>
            </a:r>
          </a:p>
          <a:p>
            <a:pPr lvl="1"/>
            <a:r>
              <a:rPr lang="cs-CZ" dirty="0"/>
              <a:t>rozhodnutí o schválení provozního řádu zdravotnického zařízení vydané orgánem ochrany veřejného zdraví a provozní řád</a:t>
            </a:r>
            <a:r>
              <a:rPr lang="cs-CZ" dirty="0" smtClean="0"/>
              <a:t>,</a:t>
            </a:r>
          </a:p>
          <a:p>
            <a:pPr lvl="1"/>
            <a:r>
              <a:rPr lang="cs-CZ" dirty="0"/>
              <a:t>doklad, z něhož vyplývá oprávnění žadatele užívat prostory k poskytování zdravotních služeb,</a:t>
            </a:r>
          </a:p>
        </p:txBody>
      </p:sp>
    </p:spTree>
    <p:extLst>
      <p:ext uri="{BB962C8B-B14F-4D97-AF65-F5344CB8AC3E}">
        <p14:creationId xmlns:p14="http://schemas.microsoft.com/office/powerpoint/2010/main" val="3742490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Pracovní poměry</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17074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Smlouva musí obsahovat</a:t>
            </a:r>
            <a:br>
              <a:rPr lang="cs-CZ" dirty="0"/>
            </a:br>
            <a:endParaRPr lang="cs-CZ" dirty="0"/>
          </a:p>
        </p:txBody>
      </p:sp>
      <p:graphicFrame>
        <p:nvGraphicFramePr>
          <p:cNvPr id="4" name="Zástupný symbol pro obsah 3"/>
          <p:cNvGraphicFramePr>
            <a:graphicFrameLocks noGrp="1"/>
          </p:cNvGraphicFramePr>
          <p:nvPr>
            <p:ph idx="1"/>
            <p:extLst/>
          </p:nvPr>
        </p:nvGraphicFramePr>
        <p:xfrm>
          <a:off x="1828800" y="1554163"/>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08183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Zkušební doba</a:t>
            </a:r>
            <a:endParaRPr lang="cs-CZ" dirty="0"/>
          </a:p>
        </p:txBody>
      </p:sp>
      <p:sp>
        <p:nvSpPr>
          <p:cNvPr id="3" name="Zástupný symbol pro obsah 2"/>
          <p:cNvSpPr>
            <a:spLocks noGrp="1"/>
          </p:cNvSpPr>
          <p:nvPr>
            <p:ph idx="1"/>
          </p:nvPr>
        </p:nvSpPr>
        <p:spPr/>
        <p:txBody>
          <a:bodyPr/>
          <a:lstStyle/>
          <a:p>
            <a:pPr marL="0" indent="0">
              <a:buNone/>
            </a:pPr>
            <a:r>
              <a:rPr lang="cs-CZ" dirty="0" smtClean="0"/>
              <a:t>Může a nemusí být sjednána</a:t>
            </a:r>
            <a:endParaRPr lang="cs-CZ" dirty="0"/>
          </a:p>
          <a:p>
            <a:r>
              <a:rPr lang="cs-CZ" dirty="0"/>
              <a:t> 3 měsíce </a:t>
            </a:r>
          </a:p>
          <a:p>
            <a:r>
              <a:rPr lang="cs-CZ" dirty="0" smtClean="0"/>
              <a:t>6 </a:t>
            </a:r>
            <a:r>
              <a:rPr lang="cs-CZ" dirty="0"/>
              <a:t>měsíců </a:t>
            </a:r>
            <a:r>
              <a:rPr lang="cs-CZ" dirty="0" smtClean="0"/>
              <a:t>u </a:t>
            </a:r>
            <a:r>
              <a:rPr lang="cs-CZ" dirty="0"/>
              <a:t>vedoucího zaměstnance.</a:t>
            </a:r>
          </a:p>
          <a:p>
            <a:endParaRPr lang="cs-CZ" dirty="0"/>
          </a:p>
        </p:txBody>
      </p:sp>
    </p:spTree>
    <p:extLst>
      <p:ext uri="{BB962C8B-B14F-4D97-AF65-F5344CB8AC3E}">
        <p14:creationId xmlns:p14="http://schemas.microsoft.com/office/powerpoint/2010/main" val="25808579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Doba pracovního poměru</a:t>
            </a:r>
            <a:endParaRPr lang="cs-CZ" dirty="0"/>
          </a:p>
        </p:txBody>
      </p:sp>
      <p:sp>
        <p:nvSpPr>
          <p:cNvPr id="3" name="Zástupný symbol pro obsah 2"/>
          <p:cNvSpPr>
            <a:spLocks noGrp="1"/>
          </p:cNvSpPr>
          <p:nvPr>
            <p:ph idx="1"/>
          </p:nvPr>
        </p:nvSpPr>
        <p:spPr/>
        <p:txBody>
          <a:bodyPr/>
          <a:lstStyle/>
          <a:p>
            <a:r>
              <a:rPr lang="cs-CZ" dirty="0" smtClean="0"/>
              <a:t>Určitá</a:t>
            </a:r>
          </a:p>
          <a:p>
            <a:pPr lvl="1"/>
            <a:r>
              <a:rPr lang="cs-CZ" dirty="0" smtClean="0"/>
              <a:t>Max 3 roky</a:t>
            </a:r>
          </a:p>
          <a:p>
            <a:pPr lvl="1"/>
            <a:r>
              <a:rPr lang="cs-CZ" dirty="0" smtClean="0"/>
              <a:t>Max 3x prodloužit</a:t>
            </a:r>
          </a:p>
          <a:p>
            <a:r>
              <a:rPr lang="cs-CZ" dirty="0" smtClean="0"/>
              <a:t>Neurčitá</a:t>
            </a:r>
          </a:p>
          <a:p>
            <a:pPr lvl="1"/>
            <a:r>
              <a:rPr lang="cs-CZ" dirty="0" smtClean="0"/>
              <a:t>Lze zrušit pouze výpovědí</a:t>
            </a:r>
            <a:endParaRPr lang="cs-CZ" dirty="0"/>
          </a:p>
        </p:txBody>
      </p:sp>
    </p:spTree>
    <p:extLst>
      <p:ext uri="{BB962C8B-B14F-4D97-AF65-F5344CB8AC3E}">
        <p14:creationId xmlns:p14="http://schemas.microsoft.com/office/powerpoint/2010/main" val="31235456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Alternativy</a:t>
            </a:r>
            <a:endParaRPr lang="cs-CZ" dirty="0"/>
          </a:p>
        </p:txBody>
      </p:sp>
      <p:sp>
        <p:nvSpPr>
          <p:cNvPr id="3" name="Zástupný symbol pro obsah 2"/>
          <p:cNvSpPr>
            <a:spLocks noGrp="1"/>
          </p:cNvSpPr>
          <p:nvPr>
            <p:ph idx="1"/>
          </p:nvPr>
        </p:nvSpPr>
        <p:spPr/>
        <p:txBody>
          <a:bodyPr/>
          <a:lstStyle/>
          <a:p>
            <a:r>
              <a:rPr lang="cs-CZ" dirty="0" smtClean="0"/>
              <a:t>Dohoda o pracovní činnosti</a:t>
            </a:r>
          </a:p>
          <a:p>
            <a:r>
              <a:rPr lang="cs-CZ" dirty="0" smtClean="0"/>
              <a:t>Dohoda o provedení práce</a:t>
            </a:r>
          </a:p>
          <a:p>
            <a:r>
              <a:rPr lang="cs-CZ" dirty="0" smtClean="0"/>
              <a:t>Agenturní zaměstnávání</a:t>
            </a:r>
            <a:endParaRPr lang="cs-CZ" dirty="0"/>
          </a:p>
        </p:txBody>
      </p:sp>
    </p:spTree>
    <p:extLst>
      <p:ext uri="{BB962C8B-B14F-4D97-AF65-F5344CB8AC3E}">
        <p14:creationId xmlns:p14="http://schemas.microsoft.com/office/powerpoint/2010/main" val="25997420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Dohody o pracích mimo pracovní poměr</a:t>
            </a:r>
            <a:endParaRPr lang="cs-CZ" dirty="0"/>
          </a:p>
        </p:txBody>
      </p:sp>
      <p:sp>
        <p:nvSpPr>
          <p:cNvPr id="4" name="Zástupný symbol pro obsah 3"/>
          <p:cNvSpPr>
            <a:spLocks noGrp="1"/>
          </p:cNvSpPr>
          <p:nvPr>
            <p:ph sz="half" idx="1"/>
          </p:nvPr>
        </p:nvSpPr>
        <p:spPr/>
        <p:txBody>
          <a:bodyPr>
            <a:normAutofit/>
          </a:bodyPr>
          <a:lstStyle/>
          <a:p>
            <a:r>
              <a:rPr lang="cs-CZ" dirty="0" smtClean="0"/>
              <a:t>Dohoda o provedení práce</a:t>
            </a:r>
          </a:p>
          <a:p>
            <a:endParaRPr lang="cs-CZ" dirty="0"/>
          </a:p>
          <a:p>
            <a:pPr marL="0" indent="0">
              <a:buNone/>
            </a:pPr>
            <a:r>
              <a:rPr lang="cs-CZ" dirty="0" smtClean="0"/>
              <a:t>300 hodin ročně</a:t>
            </a:r>
            <a:endParaRPr lang="cs-CZ" dirty="0"/>
          </a:p>
        </p:txBody>
      </p:sp>
      <p:sp>
        <p:nvSpPr>
          <p:cNvPr id="5" name="Zástupný symbol pro obsah 4"/>
          <p:cNvSpPr>
            <a:spLocks noGrp="1"/>
          </p:cNvSpPr>
          <p:nvPr>
            <p:ph sz="half" idx="2"/>
          </p:nvPr>
        </p:nvSpPr>
        <p:spPr/>
        <p:txBody>
          <a:bodyPr>
            <a:normAutofit/>
          </a:bodyPr>
          <a:lstStyle/>
          <a:p>
            <a:r>
              <a:rPr lang="cs-CZ" dirty="0" smtClean="0"/>
              <a:t>Dohoda o pracovní činnosti</a:t>
            </a:r>
          </a:p>
          <a:p>
            <a:endParaRPr lang="cs-CZ" dirty="0"/>
          </a:p>
          <a:p>
            <a:pPr marL="0" indent="0">
              <a:buNone/>
            </a:pPr>
            <a:r>
              <a:rPr lang="cs-CZ" dirty="0" smtClean="0"/>
              <a:t>20 hodin týdně</a:t>
            </a:r>
          </a:p>
          <a:p>
            <a:pPr marL="0" indent="0">
              <a:buNone/>
            </a:pPr>
            <a:r>
              <a:rPr lang="cs-CZ" dirty="0" smtClean="0"/>
              <a:t>jednostranně zrušena </a:t>
            </a:r>
            <a:r>
              <a:rPr lang="cs-CZ" dirty="0"/>
              <a:t>z jakéhokoliv důvodu nebo bez uvedení důvodu s 15denní výpovědní dobou</a:t>
            </a:r>
          </a:p>
        </p:txBody>
      </p:sp>
    </p:spTree>
    <p:extLst>
      <p:ext uri="{BB962C8B-B14F-4D97-AF65-F5344CB8AC3E}">
        <p14:creationId xmlns:p14="http://schemas.microsoft.com/office/powerpoint/2010/main" val="3790014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6174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Ukončování pracovních poměrů</a:t>
            </a:r>
            <a:endParaRPr lang="cs-CZ" dirty="0"/>
          </a:p>
        </p:txBody>
      </p:sp>
    </p:spTree>
    <p:extLst>
      <p:ext uri="{BB962C8B-B14F-4D97-AF65-F5344CB8AC3E}">
        <p14:creationId xmlns:p14="http://schemas.microsoft.com/office/powerpoint/2010/main" val="38198258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Druhy ukončení</a:t>
            </a:r>
            <a:endParaRPr lang="cs-CZ" dirty="0"/>
          </a:p>
        </p:txBody>
      </p:sp>
      <p:sp>
        <p:nvSpPr>
          <p:cNvPr id="5" name="Zástupný symbol pro obsah 4"/>
          <p:cNvSpPr>
            <a:spLocks noGrp="1"/>
          </p:cNvSpPr>
          <p:nvPr>
            <p:ph idx="1"/>
          </p:nvPr>
        </p:nvSpPr>
        <p:spPr/>
        <p:txBody>
          <a:bodyPr/>
          <a:lstStyle/>
          <a:p>
            <a:r>
              <a:rPr lang="cs-CZ" dirty="0" smtClean="0"/>
              <a:t>Dohoda</a:t>
            </a:r>
          </a:p>
          <a:p>
            <a:r>
              <a:rPr lang="cs-CZ" dirty="0" smtClean="0"/>
              <a:t>Zrušení ve zkušební době</a:t>
            </a:r>
          </a:p>
          <a:p>
            <a:r>
              <a:rPr lang="cs-CZ" dirty="0" smtClean="0"/>
              <a:t>Okamžité zrušení</a:t>
            </a:r>
          </a:p>
          <a:p>
            <a:r>
              <a:rPr lang="cs-CZ" dirty="0" smtClean="0"/>
              <a:t>Výpověď</a:t>
            </a:r>
          </a:p>
          <a:p>
            <a:r>
              <a:rPr lang="cs-CZ" dirty="0" smtClean="0"/>
              <a:t>Odstoupení</a:t>
            </a:r>
          </a:p>
          <a:p>
            <a:r>
              <a:rPr lang="cs-CZ" dirty="0" smtClean="0"/>
              <a:t>Uplynutí sjednané doby</a:t>
            </a:r>
            <a:endParaRPr lang="cs-CZ" dirty="0"/>
          </a:p>
        </p:txBody>
      </p:sp>
    </p:spTree>
    <p:extLst>
      <p:ext uri="{BB962C8B-B14F-4D97-AF65-F5344CB8AC3E}">
        <p14:creationId xmlns:p14="http://schemas.microsoft.com/office/powerpoint/2010/main" val="38123766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Zaměstnavatel </a:t>
            </a:r>
            <a:r>
              <a:rPr lang="cs-CZ" dirty="0"/>
              <a:t>může dát zaměstnanci výpověď jen z těchto důvodů:</a:t>
            </a:r>
            <a:br>
              <a:rPr lang="cs-CZ" dirty="0"/>
            </a:br>
            <a:endParaRPr lang="cs-CZ" dirty="0"/>
          </a:p>
        </p:txBody>
      </p:sp>
      <p:graphicFrame>
        <p:nvGraphicFramePr>
          <p:cNvPr id="4" name="Zástupný symbol pro obsah 3"/>
          <p:cNvGraphicFramePr>
            <a:graphicFrameLocks noGrp="1"/>
          </p:cNvGraphicFramePr>
          <p:nvPr>
            <p:ph idx="1"/>
            <p:extLst/>
          </p:nvPr>
        </p:nvGraphicFramePr>
        <p:xfrm>
          <a:off x="1828800" y="1554163"/>
          <a:ext cx="8686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99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46D491AF-C824-4DFD-A49C-AC4EFC93DE81}"/>
                                            </p:graphicEl>
                                          </p:spTgt>
                                        </p:tgtEl>
                                        <p:attrNameLst>
                                          <p:attrName>style.visibility</p:attrName>
                                        </p:attrNameLst>
                                      </p:cBhvr>
                                      <p:to>
                                        <p:strVal val="visible"/>
                                      </p:to>
                                    </p:set>
                                    <p:animEffect transition="in" filter="fade">
                                      <p:cBhvr>
                                        <p:cTn id="7" dur="500"/>
                                        <p:tgtEl>
                                          <p:spTgt spid="4">
                                            <p:graphicEl>
                                              <a:dgm id="{46D491AF-C824-4DFD-A49C-AC4EFC93DE8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430AE543-7CB8-42B3-9AA9-94CB6934C551}"/>
                                            </p:graphicEl>
                                          </p:spTgt>
                                        </p:tgtEl>
                                        <p:attrNameLst>
                                          <p:attrName>style.visibility</p:attrName>
                                        </p:attrNameLst>
                                      </p:cBhvr>
                                      <p:to>
                                        <p:strVal val="visible"/>
                                      </p:to>
                                    </p:set>
                                    <p:animEffect transition="in" filter="fade">
                                      <p:cBhvr>
                                        <p:cTn id="12" dur="500"/>
                                        <p:tgtEl>
                                          <p:spTgt spid="4">
                                            <p:graphicEl>
                                              <a:dgm id="{430AE543-7CB8-42B3-9AA9-94CB6934C55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EE2AE896-087C-4D47-9EF5-A050F5CA1AE3}"/>
                                            </p:graphicEl>
                                          </p:spTgt>
                                        </p:tgtEl>
                                        <p:attrNameLst>
                                          <p:attrName>style.visibility</p:attrName>
                                        </p:attrNameLst>
                                      </p:cBhvr>
                                      <p:to>
                                        <p:strVal val="visible"/>
                                      </p:to>
                                    </p:set>
                                    <p:animEffect transition="in" filter="fade">
                                      <p:cBhvr>
                                        <p:cTn id="17" dur="500"/>
                                        <p:tgtEl>
                                          <p:spTgt spid="4">
                                            <p:graphicEl>
                                              <a:dgm id="{EE2AE896-087C-4D47-9EF5-A050F5CA1AE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C8D053F2-D51C-471D-891E-04D349D4EECC}"/>
                                            </p:graphicEl>
                                          </p:spTgt>
                                        </p:tgtEl>
                                        <p:attrNameLst>
                                          <p:attrName>style.visibility</p:attrName>
                                        </p:attrNameLst>
                                      </p:cBhvr>
                                      <p:to>
                                        <p:strVal val="visible"/>
                                      </p:to>
                                    </p:set>
                                    <p:animEffect transition="in" filter="fade">
                                      <p:cBhvr>
                                        <p:cTn id="22" dur="500"/>
                                        <p:tgtEl>
                                          <p:spTgt spid="4">
                                            <p:graphicEl>
                                              <a:dgm id="{C8D053F2-D51C-471D-891E-04D349D4EEC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BD9DED40-FD7D-49A7-9E90-321A75E672F1}"/>
                                            </p:graphicEl>
                                          </p:spTgt>
                                        </p:tgtEl>
                                        <p:attrNameLst>
                                          <p:attrName>style.visibility</p:attrName>
                                        </p:attrNameLst>
                                      </p:cBhvr>
                                      <p:to>
                                        <p:strVal val="visible"/>
                                      </p:to>
                                    </p:set>
                                    <p:animEffect transition="in" filter="fade">
                                      <p:cBhvr>
                                        <p:cTn id="27" dur="500"/>
                                        <p:tgtEl>
                                          <p:spTgt spid="4">
                                            <p:graphicEl>
                                              <a:dgm id="{BD9DED40-FD7D-49A7-9E90-321A75E672F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2158A713-A10B-4B38-8790-1A0C883E936F}"/>
                                            </p:graphicEl>
                                          </p:spTgt>
                                        </p:tgtEl>
                                        <p:attrNameLst>
                                          <p:attrName>style.visibility</p:attrName>
                                        </p:attrNameLst>
                                      </p:cBhvr>
                                      <p:to>
                                        <p:strVal val="visible"/>
                                      </p:to>
                                    </p:set>
                                    <p:animEffect transition="in" filter="fade">
                                      <p:cBhvr>
                                        <p:cTn id="32" dur="500"/>
                                        <p:tgtEl>
                                          <p:spTgt spid="4">
                                            <p:graphicEl>
                                              <a:dgm id="{2158A713-A10B-4B38-8790-1A0C883E93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Daně</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16374056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Přímé daně</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Daň z příjmu fyzických osob</a:t>
            </a:r>
          </a:p>
          <a:p>
            <a:pPr lvl="1"/>
            <a:r>
              <a:rPr lang="cs-CZ" dirty="0" smtClean="0"/>
              <a:t>Sazba 15 procent ze „</a:t>
            </a:r>
            <a:r>
              <a:rPr lang="cs-CZ" dirty="0" err="1" smtClean="0"/>
              <a:t>superhrubé</a:t>
            </a:r>
            <a:r>
              <a:rPr lang="cs-CZ" dirty="0" smtClean="0"/>
              <a:t> mzdy“</a:t>
            </a:r>
          </a:p>
          <a:p>
            <a:r>
              <a:rPr lang="cs-CZ" dirty="0" smtClean="0"/>
              <a:t>Daň z příjmu právnických osob</a:t>
            </a:r>
          </a:p>
          <a:p>
            <a:pPr lvl="1"/>
            <a:r>
              <a:rPr lang="cs-CZ" dirty="0" smtClean="0"/>
              <a:t>19 procent ze základu daně (hospodářský výsledek)</a:t>
            </a:r>
          </a:p>
          <a:p>
            <a:r>
              <a:rPr lang="cs-CZ" dirty="0" smtClean="0"/>
              <a:t>Daň z nemovitostí</a:t>
            </a:r>
          </a:p>
          <a:p>
            <a:pPr lvl="1"/>
            <a:r>
              <a:rPr lang="cs-CZ" dirty="0" smtClean="0"/>
              <a:t>Stanoví obec</a:t>
            </a:r>
          </a:p>
          <a:p>
            <a:r>
              <a:rPr lang="cs-CZ" dirty="0" smtClean="0"/>
              <a:t>Daň z převodu nemovitosti</a:t>
            </a:r>
          </a:p>
          <a:p>
            <a:pPr lvl="1"/>
            <a:r>
              <a:rPr lang="cs-CZ" dirty="0" smtClean="0"/>
              <a:t>4 procenta</a:t>
            </a:r>
          </a:p>
          <a:p>
            <a:r>
              <a:rPr lang="cs-CZ" dirty="0" smtClean="0"/>
              <a:t>Silniční daň </a:t>
            </a:r>
          </a:p>
          <a:p>
            <a:pPr lvl="1"/>
            <a:r>
              <a:rPr lang="cs-CZ" dirty="0" smtClean="0"/>
              <a:t>Jednorázová částka ročně, vozidla určená k podnikání</a:t>
            </a:r>
            <a:endParaRPr lang="cs-CZ" dirty="0"/>
          </a:p>
        </p:txBody>
      </p:sp>
    </p:spTree>
    <p:extLst>
      <p:ext uri="{BB962C8B-B14F-4D97-AF65-F5344CB8AC3E}">
        <p14:creationId xmlns:p14="http://schemas.microsoft.com/office/powerpoint/2010/main" val="41559582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Nepřímé daně</a:t>
            </a:r>
            <a:endParaRPr lang="cs-CZ" dirty="0"/>
          </a:p>
        </p:txBody>
      </p:sp>
      <p:sp>
        <p:nvSpPr>
          <p:cNvPr id="3" name="Zástupný symbol pro obsah 2"/>
          <p:cNvSpPr>
            <a:spLocks noGrp="1"/>
          </p:cNvSpPr>
          <p:nvPr>
            <p:ph idx="1"/>
          </p:nvPr>
        </p:nvSpPr>
        <p:spPr/>
        <p:txBody>
          <a:bodyPr/>
          <a:lstStyle/>
          <a:p>
            <a:r>
              <a:rPr lang="cs-CZ" dirty="0" smtClean="0"/>
              <a:t>Daň z přidané hodnoty</a:t>
            </a:r>
          </a:p>
          <a:p>
            <a:pPr lvl="1"/>
            <a:r>
              <a:rPr lang="cs-CZ" dirty="0"/>
              <a:t>základní sazba DPH je 21%</a:t>
            </a:r>
          </a:p>
          <a:p>
            <a:pPr lvl="1"/>
            <a:r>
              <a:rPr lang="cs-CZ" dirty="0"/>
              <a:t>první snížená sazba DPH je 15</a:t>
            </a:r>
            <a:r>
              <a:rPr lang="cs-CZ" dirty="0" smtClean="0"/>
              <a:t>%  (energie, hotely, vybrané služby)</a:t>
            </a:r>
            <a:endParaRPr lang="cs-CZ" dirty="0"/>
          </a:p>
          <a:p>
            <a:pPr lvl="1"/>
            <a:r>
              <a:rPr lang="cs-CZ" dirty="0"/>
              <a:t>druhá snížená sazba DPH je 10</a:t>
            </a:r>
            <a:r>
              <a:rPr lang="cs-CZ" dirty="0" smtClean="0"/>
              <a:t>% (jídlo, knihy, rostliny, vybrané zboží pro děti)</a:t>
            </a:r>
          </a:p>
          <a:p>
            <a:r>
              <a:rPr lang="cs-CZ" dirty="0"/>
              <a:t>S</a:t>
            </a:r>
            <a:r>
              <a:rPr lang="cs-CZ" dirty="0" smtClean="0"/>
              <a:t>potřební daně </a:t>
            </a:r>
          </a:p>
          <a:p>
            <a:pPr lvl="1"/>
            <a:r>
              <a:rPr lang="cs-CZ" dirty="0" smtClean="0"/>
              <a:t>Líh</a:t>
            </a:r>
          </a:p>
          <a:p>
            <a:pPr lvl="1"/>
            <a:r>
              <a:rPr lang="cs-CZ" dirty="0" smtClean="0"/>
              <a:t>Tabák</a:t>
            </a:r>
          </a:p>
          <a:p>
            <a:pPr lvl="1"/>
            <a:r>
              <a:rPr lang="cs-CZ" dirty="0" err="1" smtClean="0"/>
              <a:t>Minrální</a:t>
            </a:r>
            <a:r>
              <a:rPr lang="cs-CZ" dirty="0" smtClean="0"/>
              <a:t> oleje</a:t>
            </a:r>
          </a:p>
          <a:p>
            <a:r>
              <a:rPr lang="cs-CZ" dirty="0" smtClean="0"/>
              <a:t>Cla</a:t>
            </a:r>
            <a:endParaRPr lang="cs-CZ" dirty="0"/>
          </a:p>
          <a:p>
            <a:endParaRPr lang="cs-CZ" dirty="0"/>
          </a:p>
        </p:txBody>
      </p:sp>
    </p:spTree>
    <p:extLst>
      <p:ext uri="{BB962C8B-B14F-4D97-AF65-F5344CB8AC3E}">
        <p14:creationId xmlns:p14="http://schemas.microsoft.com/office/powerpoint/2010/main" val="41410789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povinných pojištění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0892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poskytovatele dle ZOZS</a:t>
            </a:r>
            <a:endParaRPr lang="cs-CZ" dirty="0"/>
          </a:p>
        </p:txBody>
      </p:sp>
      <p:sp>
        <p:nvSpPr>
          <p:cNvPr id="3" name="Zástupný symbol pro obsah 2"/>
          <p:cNvSpPr>
            <a:spLocks noGrp="1"/>
          </p:cNvSpPr>
          <p:nvPr>
            <p:ph idx="1"/>
          </p:nvPr>
        </p:nvSpPr>
        <p:spPr/>
        <p:txBody>
          <a:bodyPr/>
          <a:lstStyle/>
          <a:p>
            <a:r>
              <a:rPr lang="cs-CZ" dirty="0" smtClean="0"/>
              <a:t>poskytovat zdravotní služby na náležité odborné úrovni, </a:t>
            </a:r>
          </a:p>
          <a:p>
            <a:r>
              <a:rPr lang="cs-CZ" dirty="0" smtClean="0"/>
              <a:t>vytvořit podmínky k uplatňování práv a povinností pacientů</a:t>
            </a:r>
          </a:p>
          <a:p>
            <a:r>
              <a:rPr lang="cs-CZ" dirty="0" smtClean="0"/>
              <a:t>vytvořit podmínky k uplatňování práv a povinností zdravotnických pracovníků</a:t>
            </a:r>
          </a:p>
          <a:p>
            <a:endParaRPr lang="cs-CZ" dirty="0"/>
          </a:p>
        </p:txBody>
      </p:sp>
    </p:spTree>
    <p:extLst>
      <p:ext uri="{BB962C8B-B14F-4D97-AF65-F5344CB8AC3E}">
        <p14:creationId xmlns:p14="http://schemas.microsoft.com/office/powerpoint/2010/main" val="340366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ZP dle ZOZS</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(a</a:t>
            </a:r>
            <a:r>
              <a:rPr lang="cs-CZ" b="1" dirty="0"/>
              <a:t>)</a:t>
            </a:r>
            <a:r>
              <a:rPr lang="cs-CZ" dirty="0"/>
              <a:t> poskytovat zdravotní služby, ke kterým získal odbornou nebo specializovanou </a:t>
            </a:r>
            <a:r>
              <a:rPr lang="cs-CZ" dirty="0" smtClean="0"/>
              <a:t>způsobilost, </a:t>
            </a:r>
            <a:r>
              <a:rPr lang="cs-CZ" dirty="0"/>
              <a:t>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r>
              <a:rPr lang="cs-CZ" dirty="0" smtClean="0"/>
              <a:t>.</a:t>
            </a:r>
          </a:p>
          <a:p>
            <a:pPr marL="0" indent="0">
              <a:buNone/>
            </a:pPr>
            <a:endParaRPr lang="cs-CZ" dirty="0"/>
          </a:p>
          <a:p>
            <a:endParaRPr lang="cs-CZ" dirty="0"/>
          </a:p>
        </p:txBody>
      </p:sp>
    </p:spTree>
    <p:extLst>
      <p:ext uri="{BB962C8B-B14F-4D97-AF65-F5344CB8AC3E}">
        <p14:creationId xmlns:p14="http://schemas.microsoft.com/office/powerpoint/2010/main" val="1617363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pacienta</a:t>
            </a:r>
            <a:endParaRPr lang="cs-CZ" dirty="0"/>
          </a:p>
        </p:txBody>
      </p:sp>
      <p:sp>
        <p:nvSpPr>
          <p:cNvPr id="8" name="Zástupný symbol pro obsah 7"/>
          <p:cNvSpPr>
            <a:spLocks noGrp="1"/>
          </p:cNvSpPr>
          <p:nvPr>
            <p:ph idx="1"/>
          </p:nvPr>
        </p:nvSpPr>
        <p:spPr/>
        <p:txBody>
          <a:bodyPr/>
          <a:lstStyle/>
          <a:p>
            <a:r>
              <a:rPr lang="cs-CZ" dirty="0" smtClean="0"/>
              <a:t>Orientačně znát následující výčet</a:t>
            </a:r>
          </a:p>
          <a:p>
            <a:endParaRPr lang="cs-CZ" dirty="0"/>
          </a:p>
        </p:txBody>
      </p:sp>
    </p:spTree>
    <p:extLst>
      <p:ext uri="{BB962C8B-B14F-4D97-AF65-F5344CB8AC3E}">
        <p14:creationId xmlns:p14="http://schemas.microsoft.com/office/powerpoint/2010/main" val="86888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lstStyle/>
          <a:p>
            <a:r>
              <a:rPr lang="cs-CZ" dirty="0" smtClean="0"/>
              <a:t>Práva pacienta (§28 ZZS)</a:t>
            </a:r>
            <a:endParaRPr lang="cs-CZ" dirty="0"/>
          </a:p>
        </p:txBody>
      </p:sp>
      <p:graphicFrame>
        <p:nvGraphicFramePr>
          <p:cNvPr id="7" name="Zástupný symbol pro obsah 6"/>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313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1641</Words>
  <Application>Microsoft Office PowerPoint</Application>
  <PresentationFormat>Širokoúhlá obrazovka</PresentationFormat>
  <Paragraphs>280</Paragraphs>
  <Slides>56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56</vt:i4>
      </vt:variant>
    </vt:vector>
  </HeadingPairs>
  <TitlesOfParts>
    <vt:vector size="60" baseType="lpstr">
      <vt:lpstr>Arial</vt:lpstr>
      <vt:lpstr>Calibri</vt:lpstr>
      <vt:lpstr>Calibri Light</vt:lpstr>
      <vt:lpstr>Motiv Office</vt:lpstr>
      <vt:lpstr>Druhy a formy zdravotní péče</vt:lpstr>
      <vt:lpstr>Zdravotní péče je (opakování)</vt:lpstr>
      <vt:lpstr>Podle časové naléhavosti jejího poskytnutí jsou</vt:lpstr>
      <vt:lpstr>Formy zdravotní péče</vt:lpstr>
      <vt:lpstr>Práva a povinnosti ….. </vt:lpstr>
      <vt:lpstr>Povinnosti poskytovatele dle ZOZS</vt:lpstr>
      <vt:lpstr>Povinnosti ZP dle ZOZS</vt:lpstr>
      <vt:lpstr>Práva a povinnosti pacienta</vt:lpstr>
      <vt:lpstr>Práva pacienta (§28 ZZS)</vt:lpstr>
      <vt:lpstr>Práva pacienta (§28 ZZS)</vt:lpstr>
      <vt:lpstr>Práva pacienta (§28 ZoZS)</vt:lpstr>
      <vt:lpstr>Práva pacienta (§28 ZoZS)</vt:lpstr>
      <vt:lpstr>Povinnosti pacienta(!)</vt:lpstr>
      <vt:lpstr>Rozlišovat</vt:lpstr>
      <vt:lpstr>Nahlížení do zdravotnické dokumentace</vt:lpstr>
      <vt:lpstr>Zdravotničtí pracovníci</vt:lpstr>
      <vt:lpstr>Pacient</vt:lpstr>
      <vt:lpstr>Prezentace aplikace PowerPoint</vt:lpstr>
      <vt:lpstr>Studenti</vt:lpstr>
      <vt:lpstr>Seznam dalších výjimek</vt:lpstr>
      <vt:lpstr>Způsobilost k výkonu zdravotnického povolání</vt:lpstr>
      <vt:lpstr>Základní právní předpisy</vt:lpstr>
      <vt:lpstr>Způsobilost k výkonu ZP</vt:lpstr>
      <vt:lpstr>Odpovědnost</vt:lpstr>
      <vt:lpstr>Předpoklady vzniku odpovědnosti</vt:lpstr>
      <vt:lpstr>Porušení právní povinnosti</vt:lpstr>
      <vt:lpstr>Typy odpovědnosti</vt:lpstr>
      <vt:lpstr>Odpovědnost dle práva občanského</vt:lpstr>
      <vt:lpstr>Náhrada újmy</vt:lpstr>
      <vt:lpstr>Rozsah</vt:lpstr>
      <vt:lpstr>Škoda na odložené věci</vt:lpstr>
      <vt:lpstr>Škoda způsobená informací nebo radou </vt:lpstr>
      <vt:lpstr>Náhrada při ublížení na zdraví</vt:lpstr>
      <vt:lpstr>Kompetence státních orgánů</vt:lpstr>
      <vt:lpstr>Ministerstvo zdravotnictví</vt:lpstr>
      <vt:lpstr>IPVZ - Institut postgraduálního vzdělávání</vt:lpstr>
      <vt:lpstr>SÚKL – Státní ústav pro kontrolu léčiv</vt:lpstr>
      <vt:lpstr>ÚZIS</vt:lpstr>
      <vt:lpstr>ÚZIS</vt:lpstr>
      <vt:lpstr>Další úřady vedle ministerstev</vt:lpstr>
      <vt:lpstr>Získání oprávnění k provozování ZS</vt:lpstr>
      <vt:lpstr>Kontaktní úřad</vt:lpstr>
      <vt:lpstr>Podmínky</vt:lpstr>
      <vt:lpstr>Pracovní poměry</vt:lpstr>
      <vt:lpstr>Smlouva musí obsahovat </vt:lpstr>
      <vt:lpstr>Zkušební doba</vt:lpstr>
      <vt:lpstr>Doba pracovního poměru</vt:lpstr>
      <vt:lpstr>Alternativy</vt:lpstr>
      <vt:lpstr>Dohody o pracích mimo pracovní poměr</vt:lpstr>
      <vt:lpstr>Ukončování pracovních poměrů</vt:lpstr>
      <vt:lpstr>Druhy ukončení</vt:lpstr>
      <vt:lpstr>Zaměstnavatel může dát zaměstnanci výpověď jen z těchto důvodů: </vt:lpstr>
      <vt:lpstr>Daně</vt:lpstr>
      <vt:lpstr>Přímé daně</vt:lpstr>
      <vt:lpstr>Nepřímé daně</vt:lpstr>
      <vt:lpstr>Přehled povinných pojištění</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Michal Koščík</dc:creator>
  <cp:lastModifiedBy>Michal Koščík</cp:lastModifiedBy>
  <cp:revision>5</cp:revision>
  <dcterms:created xsi:type="dcterms:W3CDTF">2015-04-10T06:02:24Z</dcterms:created>
  <dcterms:modified xsi:type="dcterms:W3CDTF">2015-05-10T20:16:54Z</dcterms:modified>
</cp:coreProperties>
</file>