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3" r:id="rId8"/>
    <p:sldId id="264" r:id="rId9"/>
    <p:sldId id="265" r:id="rId10"/>
    <p:sldId id="267" r:id="rId11"/>
    <p:sldId id="268" r:id="rId12"/>
    <p:sldId id="269" r:id="rId13"/>
    <p:sldId id="270" r:id="rId14"/>
    <p:sldId id="271" r:id="rId15"/>
    <p:sldId id="272" r:id="rId16"/>
    <p:sldId id="274" r:id="rId17"/>
    <p:sldId id="273"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E78682-9F45-4F97-A3FC-6EAE728D18EC}" type="doc">
      <dgm:prSet loTypeId="urn:microsoft.com/office/officeart/2005/8/layout/hProcess9" loCatId="process" qsTypeId="urn:microsoft.com/office/officeart/2005/8/quickstyle/simple1" qsCatId="simple" csTypeId="urn:microsoft.com/office/officeart/2005/8/colors/colorful2" csCatId="colorful" phldr="1"/>
      <dgm:spPr/>
    </dgm:pt>
    <dgm:pt modelId="{82D0DCAB-2DF8-4059-8143-94CF19C64E30}">
      <dgm:prSet phldrT="[Text]"/>
      <dgm:spPr/>
      <dgm:t>
        <a:bodyPr/>
        <a:lstStyle/>
        <a:p>
          <a:r>
            <a:rPr lang="cs-CZ" dirty="0" smtClean="0"/>
            <a:t>Porušení právní povinnosti</a:t>
          </a:r>
          <a:endParaRPr lang="cs-CZ" dirty="0"/>
        </a:p>
      </dgm:t>
    </dgm:pt>
    <dgm:pt modelId="{0DA588AF-547E-4747-931E-DC48EAFCC4DB}" type="parTrans" cxnId="{33A8249D-DBAA-4268-92F4-4EE76E1BDC70}">
      <dgm:prSet/>
      <dgm:spPr/>
      <dgm:t>
        <a:bodyPr/>
        <a:lstStyle/>
        <a:p>
          <a:endParaRPr lang="cs-CZ"/>
        </a:p>
      </dgm:t>
    </dgm:pt>
    <dgm:pt modelId="{34B3A686-6A6C-415F-9185-5A171E6A7918}" type="sibTrans" cxnId="{33A8249D-DBAA-4268-92F4-4EE76E1BDC70}">
      <dgm:prSet/>
      <dgm:spPr/>
      <dgm:t>
        <a:bodyPr/>
        <a:lstStyle/>
        <a:p>
          <a:endParaRPr lang="cs-CZ"/>
        </a:p>
      </dgm:t>
    </dgm:pt>
    <dgm:pt modelId="{8FBBEFA6-E364-40CB-AC10-394524D0D082}">
      <dgm:prSet phldrT="[Text]"/>
      <dgm:spPr/>
      <dgm:t>
        <a:bodyPr/>
        <a:lstStyle/>
        <a:p>
          <a:r>
            <a:rPr lang="cs-CZ" dirty="0" smtClean="0"/>
            <a:t>Příčinná souvislost</a:t>
          </a:r>
          <a:endParaRPr lang="cs-CZ" dirty="0"/>
        </a:p>
      </dgm:t>
    </dgm:pt>
    <dgm:pt modelId="{46AF3EB6-9EF2-4630-9765-018D82DD538B}" type="parTrans" cxnId="{5D7B6C66-6027-4E57-863B-F8E504890ACD}">
      <dgm:prSet/>
      <dgm:spPr/>
      <dgm:t>
        <a:bodyPr/>
        <a:lstStyle/>
        <a:p>
          <a:endParaRPr lang="cs-CZ"/>
        </a:p>
      </dgm:t>
    </dgm:pt>
    <dgm:pt modelId="{E69442C7-F1DB-481F-8941-F7A8370F25EC}" type="sibTrans" cxnId="{5D7B6C66-6027-4E57-863B-F8E504890ACD}">
      <dgm:prSet/>
      <dgm:spPr/>
      <dgm:t>
        <a:bodyPr/>
        <a:lstStyle/>
        <a:p>
          <a:endParaRPr lang="cs-CZ"/>
        </a:p>
      </dgm:t>
    </dgm:pt>
    <dgm:pt modelId="{D868B3D2-0462-4CD5-A4CB-6D13AAF940DD}">
      <dgm:prSet phldrT="[Text]"/>
      <dgm:spPr/>
      <dgm:t>
        <a:bodyPr/>
        <a:lstStyle/>
        <a:p>
          <a:r>
            <a:rPr lang="cs-CZ" dirty="0" smtClean="0"/>
            <a:t>Škoda/porušení právem chráněného zájmu </a:t>
          </a:r>
          <a:endParaRPr lang="cs-CZ" dirty="0"/>
        </a:p>
      </dgm:t>
    </dgm:pt>
    <dgm:pt modelId="{FDCFD825-698D-4E4E-A5C9-CF8FC4321FB2}" type="parTrans" cxnId="{AAE64D3B-F43E-440F-949D-96EEF382128B}">
      <dgm:prSet/>
      <dgm:spPr/>
      <dgm:t>
        <a:bodyPr/>
        <a:lstStyle/>
        <a:p>
          <a:endParaRPr lang="cs-CZ"/>
        </a:p>
      </dgm:t>
    </dgm:pt>
    <dgm:pt modelId="{BC953A2A-1F84-49C5-AD49-C43F319458F7}" type="sibTrans" cxnId="{AAE64D3B-F43E-440F-949D-96EEF382128B}">
      <dgm:prSet/>
      <dgm:spPr/>
      <dgm:t>
        <a:bodyPr/>
        <a:lstStyle/>
        <a:p>
          <a:endParaRPr lang="cs-CZ"/>
        </a:p>
      </dgm:t>
    </dgm:pt>
    <dgm:pt modelId="{28A1986A-0A2D-4C57-B38B-70BE5B4C5578}" type="pres">
      <dgm:prSet presAssocID="{E6E78682-9F45-4F97-A3FC-6EAE728D18EC}" presName="CompostProcess" presStyleCnt="0">
        <dgm:presLayoutVars>
          <dgm:dir/>
          <dgm:resizeHandles val="exact"/>
        </dgm:presLayoutVars>
      </dgm:prSet>
      <dgm:spPr/>
    </dgm:pt>
    <dgm:pt modelId="{88F4B9F3-8E4E-4CC6-B36D-6AA6CB437AFC}" type="pres">
      <dgm:prSet presAssocID="{E6E78682-9F45-4F97-A3FC-6EAE728D18EC}" presName="arrow" presStyleLbl="bgShp" presStyleIdx="0" presStyleCnt="1"/>
      <dgm:spPr/>
    </dgm:pt>
    <dgm:pt modelId="{CDB6E269-A806-4C24-8CBB-323F4941AA26}" type="pres">
      <dgm:prSet presAssocID="{E6E78682-9F45-4F97-A3FC-6EAE728D18EC}" presName="linearProcess" presStyleCnt="0"/>
      <dgm:spPr/>
    </dgm:pt>
    <dgm:pt modelId="{CE714229-4FDB-44DC-993E-48CE13974932}" type="pres">
      <dgm:prSet presAssocID="{82D0DCAB-2DF8-4059-8143-94CF19C64E30}" presName="textNode" presStyleLbl="node1" presStyleIdx="0" presStyleCnt="3">
        <dgm:presLayoutVars>
          <dgm:bulletEnabled val="1"/>
        </dgm:presLayoutVars>
      </dgm:prSet>
      <dgm:spPr/>
      <dgm:t>
        <a:bodyPr/>
        <a:lstStyle/>
        <a:p>
          <a:endParaRPr lang="cs-CZ"/>
        </a:p>
      </dgm:t>
    </dgm:pt>
    <dgm:pt modelId="{7F269F10-D311-41D9-A08E-D09EB9397621}" type="pres">
      <dgm:prSet presAssocID="{34B3A686-6A6C-415F-9185-5A171E6A7918}" presName="sibTrans" presStyleCnt="0"/>
      <dgm:spPr/>
    </dgm:pt>
    <dgm:pt modelId="{0F8AB609-0B9C-42D2-ADB8-B0CDEF09A769}" type="pres">
      <dgm:prSet presAssocID="{8FBBEFA6-E364-40CB-AC10-394524D0D082}" presName="textNode" presStyleLbl="node1" presStyleIdx="1" presStyleCnt="3">
        <dgm:presLayoutVars>
          <dgm:bulletEnabled val="1"/>
        </dgm:presLayoutVars>
      </dgm:prSet>
      <dgm:spPr/>
      <dgm:t>
        <a:bodyPr/>
        <a:lstStyle/>
        <a:p>
          <a:endParaRPr lang="cs-CZ"/>
        </a:p>
      </dgm:t>
    </dgm:pt>
    <dgm:pt modelId="{B3A0D40A-9BE0-4527-AA78-CF85501F151E}" type="pres">
      <dgm:prSet presAssocID="{E69442C7-F1DB-481F-8941-F7A8370F25EC}" presName="sibTrans" presStyleCnt="0"/>
      <dgm:spPr/>
    </dgm:pt>
    <dgm:pt modelId="{8B4FE3F0-24A0-468E-BC57-0C15AD6D5069}" type="pres">
      <dgm:prSet presAssocID="{D868B3D2-0462-4CD5-A4CB-6D13AAF940DD}" presName="textNode" presStyleLbl="node1" presStyleIdx="2" presStyleCnt="3">
        <dgm:presLayoutVars>
          <dgm:bulletEnabled val="1"/>
        </dgm:presLayoutVars>
      </dgm:prSet>
      <dgm:spPr/>
      <dgm:t>
        <a:bodyPr/>
        <a:lstStyle/>
        <a:p>
          <a:endParaRPr lang="cs-CZ"/>
        </a:p>
      </dgm:t>
    </dgm:pt>
  </dgm:ptLst>
  <dgm:cxnLst>
    <dgm:cxn modelId="{5D7B6C66-6027-4E57-863B-F8E504890ACD}" srcId="{E6E78682-9F45-4F97-A3FC-6EAE728D18EC}" destId="{8FBBEFA6-E364-40CB-AC10-394524D0D082}" srcOrd="1" destOrd="0" parTransId="{46AF3EB6-9EF2-4630-9765-018D82DD538B}" sibTransId="{E69442C7-F1DB-481F-8941-F7A8370F25EC}"/>
    <dgm:cxn modelId="{33A8249D-DBAA-4268-92F4-4EE76E1BDC70}" srcId="{E6E78682-9F45-4F97-A3FC-6EAE728D18EC}" destId="{82D0DCAB-2DF8-4059-8143-94CF19C64E30}" srcOrd="0" destOrd="0" parTransId="{0DA588AF-547E-4747-931E-DC48EAFCC4DB}" sibTransId="{34B3A686-6A6C-415F-9185-5A171E6A7918}"/>
    <dgm:cxn modelId="{AAE64D3B-F43E-440F-949D-96EEF382128B}" srcId="{E6E78682-9F45-4F97-A3FC-6EAE728D18EC}" destId="{D868B3D2-0462-4CD5-A4CB-6D13AAF940DD}" srcOrd="2" destOrd="0" parTransId="{FDCFD825-698D-4E4E-A5C9-CF8FC4321FB2}" sibTransId="{BC953A2A-1F84-49C5-AD49-C43F319458F7}"/>
    <dgm:cxn modelId="{398D1470-4017-4881-B279-DD38BAFE2095}" type="presOf" srcId="{82D0DCAB-2DF8-4059-8143-94CF19C64E30}" destId="{CE714229-4FDB-44DC-993E-48CE13974932}" srcOrd="0" destOrd="0" presId="urn:microsoft.com/office/officeart/2005/8/layout/hProcess9"/>
    <dgm:cxn modelId="{29D3E6CA-399A-4AE9-99BE-0D2812F7C2E9}" type="presOf" srcId="{D868B3D2-0462-4CD5-A4CB-6D13AAF940DD}" destId="{8B4FE3F0-24A0-468E-BC57-0C15AD6D5069}" srcOrd="0" destOrd="0" presId="urn:microsoft.com/office/officeart/2005/8/layout/hProcess9"/>
    <dgm:cxn modelId="{1CA55208-E015-44C5-99D3-5AC7EBDC6A4B}" type="presOf" srcId="{E6E78682-9F45-4F97-A3FC-6EAE728D18EC}" destId="{28A1986A-0A2D-4C57-B38B-70BE5B4C5578}" srcOrd="0" destOrd="0" presId="urn:microsoft.com/office/officeart/2005/8/layout/hProcess9"/>
    <dgm:cxn modelId="{617CFA3B-517D-4966-84BE-2FB4678D56B8}" type="presOf" srcId="{8FBBEFA6-E364-40CB-AC10-394524D0D082}" destId="{0F8AB609-0B9C-42D2-ADB8-B0CDEF09A769}" srcOrd="0" destOrd="0" presId="urn:microsoft.com/office/officeart/2005/8/layout/hProcess9"/>
    <dgm:cxn modelId="{5EAAC5EA-E63E-4308-A6E9-0726A4E41613}" type="presParOf" srcId="{28A1986A-0A2D-4C57-B38B-70BE5B4C5578}" destId="{88F4B9F3-8E4E-4CC6-B36D-6AA6CB437AFC}" srcOrd="0" destOrd="0" presId="urn:microsoft.com/office/officeart/2005/8/layout/hProcess9"/>
    <dgm:cxn modelId="{690DC709-249F-4C5D-9253-39F1571CB7BE}" type="presParOf" srcId="{28A1986A-0A2D-4C57-B38B-70BE5B4C5578}" destId="{CDB6E269-A806-4C24-8CBB-323F4941AA26}" srcOrd="1" destOrd="0" presId="urn:microsoft.com/office/officeart/2005/8/layout/hProcess9"/>
    <dgm:cxn modelId="{D6A2B7E3-FCB3-44D6-98C8-1A668826CE80}" type="presParOf" srcId="{CDB6E269-A806-4C24-8CBB-323F4941AA26}" destId="{CE714229-4FDB-44DC-993E-48CE13974932}" srcOrd="0" destOrd="0" presId="urn:microsoft.com/office/officeart/2005/8/layout/hProcess9"/>
    <dgm:cxn modelId="{A7F72D99-2A72-4185-9AAC-7548DE2DA082}" type="presParOf" srcId="{CDB6E269-A806-4C24-8CBB-323F4941AA26}" destId="{7F269F10-D311-41D9-A08E-D09EB9397621}" srcOrd="1" destOrd="0" presId="urn:microsoft.com/office/officeart/2005/8/layout/hProcess9"/>
    <dgm:cxn modelId="{57F0BD17-B676-492C-9509-836E5904E8EE}" type="presParOf" srcId="{CDB6E269-A806-4C24-8CBB-323F4941AA26}" destId="{0F8AB609-0B9C-42D2-ADB8-B0CDEF09A769}" srcOrd="2" destOrd="0" presId="urn:microsoft.com/office/officeart/2005/8/layout/hProcess9"/>
    <dgm:cxn modelId="{86C74898-D68C-46BE-B8E2-BAA545D2B2CD}" type="presParOf" srcId="{CDB6E269-A806-4C24-8CBB-323F4941AA26}" destId="{B3A0D40A-9BE0-4527-AA78-CF85501F151E}" srcOrd="3" destOrd="0" presId="urn:microsoft.com/office/officeart/2005/8/layout/hProcess9"/>
    <dgm:cxn modelId="{661F90CC-8A0C-40BF-8BFD-2E3A0496C579}" type="presParOf" srcId="{CDB6E269-A806-4C24-8CBB-323F4941AA26}" destId="{8B4FE3F0-24A0-468E-BC57-0C15AD6D5069}"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5A2E93-9605-4486-8760-F741AA2747A8}" type="doc">
      <dgm:prSet loTypeId="urn:microsoft.com/office/officeart/2005/8/layout/vList5" loCatId="list" qsTypeId="urn:microsoft.com/office/officeart/2005/8/quickstyle/simple1" qsCatId="simple" csTypeId="urn:microsoft.com/office/officeart/2005/8/colors/accent0_2" csCatId="mainScheme"/>
      <dgm:spPr/>
      <dgm:t>
        <a:bodyPr/>
        <a:lstStyle/>
        <a:p>
          <a:endParaRPr lang="cs-CZ"/>
        </a:p>
      </dgm:t>
    </dgm:pt>
    <dgm:pt modelId="{4004D46C-C3EE-46E6-AE41-37875FEB5112}">
      <dgm:prSet/>
      <dgm:spPr/>
      <dgm:t>
        <a:bodyPr/>
        <a:lstStyle/>
        <a:p>
          <a:pPr rtl="0"/>
          <a:r>
            <a:rPr lang="cs-CZ" smtClean="0"/>
            <a:t>Povinnost daná:</a:t>
          </a:r>
          <a:endParaRPr lang="cs-CZ"/>
        </a:p>
      </dgm:t>
    </dgm:pt>
    <dgm:pt modelId="{8196F854-4EDB-49E0-B61A-11CE333EA034}" type="parTrans" cxnId="{EA610DE8-24EB-461B-880C-CA38F691FE41}">
      <dgm:prSet/>
      <dgm:spPr/>
      <dgm:t>
        <a:bodyPr/>
        <a:lstStyle/>
        <a:p>
          <a:endParaRPr lang="cs-CZ"/>
        </a:p>
      </dgm:t>
    </dgm:pt>
    <dgm:pt modelId="{AFFD8CD7-4CE9-4842-B097-91C0E5A05ACC}" type="sibTrans" cxnId="{EA610DE8-24EB-461B-880C-CA38F691FE41}">
      <dgm:prSet/>
      <dgm:spPr/>
      <dgm:t>
        <a:bodyPr/>
        <a:lstStyle/>
        <a:p>
          <a:endParaRPr lang="cs-CZ"/>
        </a:p>
      </dgm:t>
    </dgm:pt>
    <dgm:pt modelId="{AE3DC9A6-EACB-46EA-8E67-B86750DE5CD7}">
      <dgm:prSet/>
      <dgm:spPr/>
      <dgm:t>
        <a:bodyPr/>
        <a:lstStyle/>
        <a:p>
          <a:pPr rtl="0"/>
          <a:r>
            <a:rPr lang="cs-CZ" smtClean="0"/>
            <a:t>Ze Smlouvy </a:t>
          </a:r>
          <a:endParaRPr lang="cs-CZ"/>
        </a:p>
      </dgm:t>
    </dgm:pt>
    <dgm:pt modelId="{FA8C2E48-7952-4C8E-BFBB-48F083F8A1EB}" type="parTrans" cxnId="{45ADFCA0-6758-4296-AE75-5FEB9B0481D5}">
      <dgm:prSet/>
      <dgm:spPr/>
      <dgm:t>
        <a:bodyPr/>
        <a:lstStyle/>
        <a:p>
          <a:endParaRPr lang="cs-CZ"/>
        </a:p>
      </dgm:t>
    </dgm:pt>
    <dgm:pt modelId="{BD4ACE22-D405-4818-9109-CDC6FCC1DBD3}" type="sibTrans" cxnId="{45ADFCA0-6758-4296-AE75-5FEB9B0481D5}">
      <dgm:prSet/>
      <dgm:spPr/>
      <dgm:t>
        <a:bodyPr/>
        <a:lstStyle/>
        <a:p>
          <a:endParaRPr lang="cs-CZ"/>
        </a:p>
      </dgm:t>
    </dgm:pt>
    <dgm:pt modelId="{04B125D2-596F-46F7-AFDE-3D7A0CE68448}">
      <dgm:prSet/>
      <dgm:spPr/>
      <dgm:t>
        <a:bodyPr/>
        <a:lstStyle/>
        <a:p>
          <a:pPr rtl="0"/>
          <a:r>
            <a:rPr lang="cs-CZ" smtClean="0"/>
            <a:t>Ze Zákona</a:t>
          </a:r>
          <a:endParaRPr lang="cs-CZ"/>
        </a:p>
      </dgm:t>
    </dgm:pt>
    <dgm:pt modelId="{124533DE-CA57-4D8A-B257-D3A417A68EB1}" type="parTrans" cxnId="{19DFE406-C6EA-4765-9047-A20C5F7FCC82}">
      <dgm:prSet/>
      <dgm:spPr/>
      <dgm:t>
        <a:bodyPr/>
        <a:lstStyle/>
        <a:p>
          <a:endParaRPr lang="cs-CZ"/>
        </a:p>
      </dgm:t>
    </dgm:pt>
    <dgm:pt modelId="{5E6C516A-3BB4-4C63-A604-3D0F68B4F0E4}" type="sibTrans" cxnId="{19DFE406-C6EA-4765-9047-A20C5F7FCC82}">
      <dgm:prSet/>
      <dgm:spPr/>
      <dgm:t>
        <a:bodyPr/>
        <a:lstStyle/>
        <a:p>
          <a:endParaRPr lang="cs-CZ"/>
        </a:p>
      </dgm:t>
    </dgm:pt>
    <dgm:pt modelId="{B136226F-1670-4BC3-BE3A-4434509F7B5A}">
      <dgm:prSet/>
      <dgm:spPr/>
      <dgm:t>
        <a:bodyPr/>
        <a:lstStyle/>
        <a:p>
          <a:pPr rtl="0"/>
          <a:r>
            <a:rPr lang="cs-CZ" smtClean="0"/>
            <a:t>Typy zavinění</a:t>
          </a:r>
          <a:endParaRPr lang="cs-CZ"/>
        </a:p>
      </dgm:t>
    </dgm:pt>
    <dgm:pt modelId="{5151D8F8-AD12-415C-A484-4547A338BA40}" type="parTrans" cxnId="{3C8186F1-82B7-4E41-AD33-3134C120F27B}">
      <dgm:prSet/>
      <dgm:spPr/>
      <dgm:t>
        <a:bodyPr/>
        <a:lstStyle/>
        <a:p>
          <a:endParaRPr lang="cs-CZ"/>
        </a:p>
      </dgm:t>
    </dgm:pt>
    <dgm:pt modelId="{77749BCA-E8F7-43E6-88E0-A319FE1B5FC2}" type="sibTrans" cxnId="{3C8186F1-82B7-4E41-AD33-3134C120F27B}">
      <dgm:prSet/>
      <dgm:spPr/>
      <dgm:t>
        <a:bodyPr/>
        <a:lstStyle/>
        <a:p>
          <a:endParaRPr lang="cs-CZ"/>
        </a:p>
      </dgm:t>
    </dgm:pt>
    <dgm:pt modelId="{9BEEFE13-443C-48B7-9E5B-4AF9D2458681}">
      <dgm:prSet/>
      <dgm:spPr/>
      <dgm:t>
        <a:bodyPr/>
        <a:lstStyle/>
        <a:p>
          <a:pPr rtl="0"/>
          <a:r>
            <a:rPr lang="cs-CZ" smtClean="0"/>
            <a:t>Úmysl</a:t>
          </a:r>
          <a:endParaRPr lang="cs-CZ"/>
        </a:p>
      </dgm:t>
    </dgm:pt>
    <dgm:pt modelId="{3B1B8414-ED3A-4306-80C5-8816D40EB6E8}" type="parTrans" cxnId="{D13B6C6D-B83A-4413-A9DC-D792A69EA054}">
      <dgm:prSet/>
      <dgm:spPr/>
      <dgm:t>
        <a:bodyPr/>
        <a:lstStyle/>
        <a:p>
          <a:endParaRPr lang="cs-CZ"/>
        </a:p>
      </dgm:t>
    </dgm:pt>
    <dgm:pt modelId="{171517DE-A085-46AD-8ACE-456A6D160918}" type="sibTrans" cxnId="{D13B6C6D-B83A-4413-A9DC-D792A69EA054}">
      <dgm:prSet/>
      <dgm:spPr/>
      <dgm:t>
        <a:bodyPr/>
        <a:lstStyle/>
        <a:p>
          <a:endParaRPr lang="cs-CZ"/>
        </a:p>
      </dgm:t>
    </dgm:pt>
    <dgm:pt modelId="{C3D9CA0D-70ED-4683-B082-1391647DE3DD}">
      <dgm:prSet/>
      <dgm:spPr/>
      <dgm:t>
        <a:bodyPr/>
        <a:lstStyle/>
        <a:p>
          <a:pPr rtl="0"/>
          <a:r>
            <a:rPr lang="cs-CZ" smtClean="0"/>
            <a:t>Nedbalost</a:t>
          </a:r>
          <a:endParaRPr lang="cs-CZ"/>
        </a:p>
      </dgm:t>
    </dgm:pt>
    <dgm:pt modelId="{FE21B705-A8D4-4A89-9104-0E223111C661}" type="parTrans" cxnId="{8F2B4DE5-F46C-47A8-9E5C-A3CECC91E122}">
      <dgm:prSet/>
      <dgm:spPr/>
      <dgm:t>
        <a:bodyPr/>
        <a:lstStyle/>
        <a:p>
          <a:endParaRPr lang="cs-CZ"/>
        </a:p>
      </dgm:t>
    </dgm:pt>
    <dgm:pt modelId="{3584FA4C-641A-4D54-AAA9-84366B070A6D}" type="sibTrans" cxnId="{8F2B4DE5-F46C-47A8-9E5C-A3CECC91E122}">
      <dgm:prSet/>
      <dgm:spPr/>
      <dgm:t>
        <a:bodyPr/>
        <a:lstStyle/>
        <a:p>
          <a:endParaRPr lang="cs-CZ"/>
        </a:p>
      </dgm:t>
    </dgm:pt>
    <dgm:pt modelId="{0A215F19-B06A-4F7C-8A67-7534B357138D}" type="pres">
      <dgm:prSet presAssocID="{BA5A2E93-9605-4486-8760-F741AA2747A8}" presName="Name0" presStyleCnt="0">
        <dgm:presLayoutVars>
          <dgm:dir/>
          <dgm:animLvl val="lvl"/>
          <dgm:resizeHandles val="exact"/>
        </dgm:presLayoutVars>
      </dgm:prSet>
      <dgm:spPr/>
      <dgm:t>
        <a:bodyPr/>
        <a:lstStyle/>
        <a:p>
          <a:endParaRPr lang="cs-CZ"/>
        </a:p>
      </dgm:t>
    </dgm:pt>
    <dgm:pt modelId="{D935CE0E-035C-4DDD-8D51-9C3DE518FCB9}" type="pres">
      <dgm:prSet presAssocID="{4004D46C-C3EE-46E6-AE41-37875FEB5112}" presName="linNode" presStyleCnt="0"/>
      <dgm:spPr/>
    </dgm:pt>
    <dgm:pt modelId="{E0350528-6D67-4391-9A72-78FE494ED76B}" type="pres">
      <dgm:prSet presAssocID="{4004D46C-C3EE-46E6-AE41-37875FEB5112}" presName="parentText" presStyleLbl="node1" presStyleIdx="0" presStyleCnt="2">
        <dgm:presLayoutVars>
          <dgm:chMax val="1"/>
          <dgm:bulletEnabled val="1"/>
        </dgm:presLayoutVars>
      </dgm:prSet>
      <dgm:spPr/>
      <dgm:t>
        <a:bodyPr/>
        <a:lstStyle/>
        <a:p>
          <a:endParaRPr lang="cs-CZ"/>
        </a:p>
      </dgm:t>
    </dgm:pt>
    <dgm:pt modelId="{8CE62558-1BC2-43EC-9D57-C716349960D0}" type="pres">
      <dgm:prSet presAssocID="{4004D46C-C3EE-46E6-AE41-37875FEB5112}" presName="descendantText" presStyleLbl="alignAccFollowNode1" presStyleIdx="0" presStyleCnt="2">
        <dgm:presLayoutVars>
          <dgm:bulletEnabled val="1"/>
        </dgm:presLayoutVars>
      </dgm:prSet>
      <dgm:spPr/>
      <dgm:t>
        <a:bodyPr/>
        <a:lstStyle/>
        <a:p>
          <a:endParaRPr lang="cs-CZ"/>
        </a:p>
      </dgm:t>
    </dgm:pt>
    <dgm:pt modelId="{4BA50ECF-9D97-454A-B669-C9DF90D26CFE}" type="pres">
      <dgm:prSet presAssocID="{AFFD8CD7-4CE9-4842-B097-91C0E5A05ACC}" presName="sp" presStyleCnt="0"/>
      <dgm:spPr/>
    </dgm:pt>
    <dgm:pt modelId="{CF47ACEC-7B4D-46E6-808E-5B0B41A91D9B}" type="pres">
      <dgm:prSet presAssocID="{B136226F-1670-4BC3-BE3A-4434509F7B5A}" presName="linNode" presStyleCnt="0"/>
      <dgm:spPr/>
    </dgm:pt>
    <dgm:pt modelId="{FA4A756A-16F7-4591-B7B1-AB2FE5B8F4AC}" type="pres">
      <dgm:prSet presAssocID="{B136226F-1670-4BC3-BE3A-4434509F7B5A}" presName="parentText" presStyleLbl="node1" presStyleIdx="1" presStyleCnt="2">
        <dgm:presLayoutVars>
          <dgm:chMax val="1"/>
          <dgm:bulletEnabled val="1"/>
        </dgm:presLayoutVars>
      </dgm:prSet>
      <dgm:spPr/>
      <dgm:t>
        <a:bodyPr/>
        <a:lstStyle/>
        <a:p>
          <a:endParaRPr lang="cs-CZ"/>
        </a:p>
      </dgm:t>
    </dgm:pt>
    <dgm:pt modelId="{72CD7713-2025-449F-9F53-E1DB2AF1AF29}" type="pres">
      <dgm:prSet presAssocID="{B136226F-1670-4BC3-BE3A-4434509F7B5A}" presName="descendantText" presStyleLbl="alignAccFollowNode1" presStyleIdx="1" presStyleCnt="2">
        <dgm:presLayoutVars>
          <dgm:bulletEnabled val="1"/>
        </dgm:presLayoutVars>
      </dgm:prSet>
      <dgm:spPr/>
      <dgm:t>
        <a:bodyPr/>
        <a:lstStyle/>
        <a:p>
          <a:endParaRPr lang="cs-CZ"/>
        </a:p>
      </dgm:t>
    </dgm:pt>
  </dgm:ptLst>
  <dgm:cxnLst>
    <dgm:cxn modelId="{D13B6C6D-B83A-4413-A9DC-D792A69EA054}" srcId="{B136226F-1670-4BC3-BE3A-4434509F7B5A}" destId="{9BEEFE13-443C-48B7-9E5B-4AF9D2458681}" srcOrd="0" destOrd="0" parTransId="{3B1B8414-ED3A-4306-80C5-8816D40EB6E8}" sibTransId="{171517DE-A085-46AD-8ACE-456A6D160918}"/>
    <dgm:cxn modelId="{8F2B4DE5-F46C-47A8-9E5C-A3CECC91E122}" srcId="{B136226F-1670-4BC3-BE3A-4434509F7B5A}" destId="{C3D9CA0D-70ED-4683-B082-1391647DE3DD}" srcOrd="1" destOrd="0" parTransId="{FE21B705-A8D4-4A89-9104-0E223111C661}" sibTransId="{3584FA4C-641A-4D54-AAA9-84366B070A6D}"/>
    <dgm:cxn modelId="{3C8186F1-82B7-4E41-AD33-3134C120F27B}" srcId="{BA5A2E93-9605-4486-8760-F741AA2747A8}" destId="{B136226F-1670-4BC3-BE3A-4434509F7B5A}" srcOrd="1" destOrd="0" parTransId="{5151D8F8-AD12-415C-A484-4547A338BA40}" sibTransId="{77749BCA-E8F7-43E6-88E0-A319FE1B5FC2}"/>
    <dgm:cxn modelId="{FF565A7C-57D5-4BE9-9A0F-7935125AA3CA}" type="presOf" srcId="{4004D46C-C3EE-46E6-AE41-37875FEB5112}" destId="{E0350528-6D67-4391-9A72-78FE494ED76B}" srcOrd="0" destOrd="0" presId="urn:microsoft.com/office/officeart/2005/8/layout/vList5"/>
    <dgm:cxn modelId="{45ADFCA0-6758-4296-AE75-5FEB9B0481D5}" srcId="{4004D46C-C3EE-46E6-AE41-37875FEB5112}" destId="{AE3DC9A6-EACB-46EA-8E67-B86750DE5CD7}" srcOrd="0" destOrd="0" parTransId="{FA8C2E48-7952-4C8E-BFBB-48F083F8A1EB}" sibTransId="{BD4ACE22-D405-4818-9109-CDC6FCC1DBD3}"/>
    <dgm:cxn modelId="{EA610DE8-24EB-461B-880C-CA38F691FE41}" srcId="{BA5A2E93-9605-4486-8760-F741AA2747A8}" destId="{4004D46C-C3EE-46E6-AE41-37875FEB5112}" srcOrd="0" destOrd="0" parTransId="{8196F854-4EDB-49E0-B61A-11CE333EA034}" sibTransId="{AFFD8CD7-4CE9-4842-B097-91C0E5A05ACC}"/>
    <dgm:cxn modelId="{E44CE391-B8FB-402E-A992-991DF9566638}" type="presOf" srcId="{9BEEFE13-443C-48B7-9E5B-4AF9D2458681}" destId="{72CD7713-2025-449F-9F53-E1DB2AF1AF29}" srcOrd="0" destOrd="0" presId="urn:microsoft.com/office/officeart/2005/8/layout/vList5"/>
    <dgm:cxn modelId="{EBBC2DD3-EEA0-428C-B88E-A85AE5B4A9D7}" type="presOf" srcId="{C3D9CA0D-70ED-4683-B082-1391647DE3DD}" destId="{72CD7713-2025-449F-9F53-E1DB2AF1AF29}" srcOrd="0" destOrd="1" presId="urn:microsoft.com/office/officeart/2005/8/layout/vList5"/>
    <dgm:cxn modelId="{19DFE406-C6EA-4765-9047-A20C5F7FCC82}" srcId="{4004D46C-C3EE-46E6-AE41-37875FEB5112}" destId="{04B125D2-596F-46F7-AFDE-3D7A0CE68448}" srcOrd="1" destOrd="0" parTransId="{124533DE-CA57-4D8A-B257-D3A417A68EB1}" sibTransId="{5E6C516A-3BB4-4C63-A604-3D0F68B4F0E4}"/>
    <dgm:cxn modelId="{58F7379A-5A76-4FF8-97D2-1658D01CBA7E}" type="presOf" srcId="{AE3DC9A6-EACB-46EA-8E67-B86750DE5CD7}" destId="{8CE62558-1BC2-43EC-9D57-C716349960D0}" srcOrd="0" destOrd="0" presId="urn:microsoft.com/office/officeart/2005/8/layout/vList5"/>
    <dgm:cxn modelId="{33A0B299-7C9B-474E-A033-4F94A20F6C58}" type="presOf" srcId="{BA5A2E93-9605-4486-8760-F741AA2747A8}" destId="{0A215F19-B06A-4F7C-8A67-7534B357138D}" srcOrd="0" destOrd="0" presId="urn:microsoft.com/office/officeart/2005/8/layout/vList5"/>
    <dgm:cxn modelId="{96DE8FCC-3123-4C15-91C8-5FE832E484A3}" type="presOf" srcId="{B136226F-1670-4BC3-BE3A-4434509F7B5A}" destId="{FA4A756A-16F7-4591-B7B1-AB2FE5B8F4AC}" srcOrd="0" destOrd="0" presId="urn:microsoft.com/office/officeart/2005/8/layout/vList5"/>
    <dgm:cxn modelId="{A7B41ABF-F12F-4E81-941E-D013BA25C80D}" type="presOf" srcId="{04B125D2-596F-46F7-AFDE-3D7A0CE68448}" destId="{8CE62558-1BC2-43EC-9D57-C716349960D0}" srcOrd="0" destOrd="1" presId="urn:microsoft.com/office/officeart/2005/8/layout/vList5"/>
    <dgm:cxn modelId="{C5628C6C-A8C2-481C-999D-1F17D29BCA3B}" type="presParOf" srcId="{0A215F19-B06A-4F7C-8A67-7534B357138D}" destId="{D935CE0E-035C-4DDD-8D51-9C3DE518FCB9}" srcOrd="0" destOrd="0" presId="urn:microsoft.com/office/officeart/2005/8/layout/vList5"/>
    <dgm:cxn modelId="{A3499075-6306-4767-8FA8-FF28B36A268E}" type="presParOf" srcId="{D935CE0E-035C-4DDD-8D51-9C3DE518FCB9}" destId="{E0350528-6D67-4391-9A72-78FE494ED76B}" srcOrd="0" destOrd="0" presId="urn:microsoft.com/office/officeart/2005/8/layout/vList5"/>
    <dgm:cxn modelId="{5E7C5667-0734-4D91-AB63-89EBEC34E0F0}" type="presParOf" srcId="{D935CE0E-035C-4DDD-8D51-9C3DE518FCB9}" destId="{8CE62558-1BC2-43EC-9D57-C716349960D0}" srcOrd="1" destOrd="0" presId="urn:microsoft.com/office/officeart/2005/8/layout/vList5"/>
    <dgm:cxn modelId="{78C94D21-0FA5-4F14-BA90-7F17D1DA1D7A}" type="presParOf" srcId="{0A215F19-B06A-4F7C-8A67-7534B357138D}" destId="{4BA50ECF-9D97-454A-B669-C9DF90D26CFE}" srcOrd="1" destOrd="0" presId="urn:microsoft.com/office/officeart/2005/8/layout/vList5"/>
    <dgm:cxn modelId="{A363C145-AB89-43CC-B14C-45D320C3D345}" type="presParOf" srcId="{0A215F19-B06A-4F7C-8A67-7534B357138D}" destId="{CF47ACEC-7B4D-46E6-808E-5B0B41A91D9B}" srcOrd="2" destOrd="0" presId="urn:microsoft.com/office/officeart/2005/8/layout/vList5"/>
    <dgm:cxn modelId="{9575BC05-D231-4383-865E-0D0A5976CC3D}" type="presParOf" srcId="{CF47ACEC-7B4D-46E6-808E-5B0B41A91D9B}" destId="{FA4A756A-16F7-4591-B7B1-AB2FE5B8F4AC}" srcOrd="0" destOrd="0" presId="urn:microsoft.com/office/officeart/2005/8/layout/vList5"/>
    <dgm:cxn modelId="{250AB3D9-8DB8-48AB-904C-5913DD1F1D03}" type="presParOf" srcId="{CF47ACEC-7B4D-46E6-808E-5B0B41A91D9B}" destId="{72CD7713-2025-449F-9F53-E1DB2AF1AF2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6696FA-5DDA-4CFA-9583-6DAF8942BE3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cs-CZ"/>
        </a:p>
      </dgm:t>
    </dgm:pt>
    <dgm:pt modelId="{BF8BF4AE-3FC7-4500-8F5B-536F867A9DC0}">
      <dgm:prSet/>
      <dgm:spPr/>
      <dgm:t>
        <a:bodyPr/>
        <a:lstStyle/>
        <a:p>
          <a:pPr rtl="0"/>
          <a:r>
            <a:rPr lang="cs-CZ" dirty="0" smtClean="0"/>
            <a:t>Majetková Škoda</a:t>
          </a:r>
          <a:endParaRPr lang="cs-CZ" dirty="0"/>
        </a:p>
      </dgm:t>
    </dgm:pt>
    <dgm:pt modelId="{06039687-B51D-486F-9D7D-5E753EFA3071}" type="parTrans" cxnId="{0B8666F6-B964-4A68-9033-C5B64F99E575}">
      <dgm:prSet/>
      <dgm:spPr/>
      <dgm:t>
        <a:bodyPr/>
        <a:lstStyle/>
        <a:p>
          <a:endParaRPr lang="cs-CZ"/>
        </a:p>
      </dgm:t>
    </dgm:pt>
    <dgm:pt modelId="{989EB73D-C0FC-494A-B75F-B146F72AB96E}" type="sibTrans" cxnId="{0B8666F6-B964-4A68-9033-C5B64F99E575}">
      <dgm:prSet/>
      <dgm:spPr/>
      <dgm:t>
        <a:bodyPr/>
        <a:lstStyle/>
        <a:p>
          <a:endParaRPr lang="cs-CZ"/>
        </a:p>
      </dgm:t>
    </dgm:pt>
    <dgm:pt modelId="{9527DCED-91D6-4779-9EAC-ECDE13182F20}">
      <dgm:prSet/>
      <dgm:spPr/>
      <dgm:t>
        <a:bodyPr/>
        <a:lstStyle/>
        <a:p>
          <a:pPr rtl="0"/>
          <a:r>
            <a:rPr lang="cs-CZ" dirty="0" smtClean="0"/>
            <a:t>Nemajetková Újma</a:t>
          </a:r>
          <a:endParaRPr lang="cs-CZ" dirty="0"/>
        </a:p>
      </dgm:t>
    </dgm:pt>
    <dgm:pt modelId="{7FECB33E-0FBC-4C05-91AC-2A4C796F67D1}" type="parTrans" cxnId="{0172387A-3403-471C-807D-4044BB482E76}">
      <dgm:prSet/>
      <dgm:spPr/>
      <dgm:t>
        <a:bodyPr/>
        <a:lstStyle/>
        <a:p>
          <a:endParaRPr lang="cs-CZ"/>
        </a:p>
      </dgm:t>
    </dgm:pt>
    <dgm:pt modelId="{6C17D81D-529D-4C2C-9C4A-7755C8B55505}" type="sibTrans" cxnId="{0172387A-3403-471C-807D-4044BB482E76}">
      <dgm:prSet/>
      <dgm:spPr/>
      <dgm:t>
        <a:bodyPr/>
        <a:lstStyle/>
        <a:p>
          <a:endParaRPr lang="cs-CZ"/>
        </a:p>
      </dgm:t>
    </dgm:pt>
    <dgm:pt modelId="{19DFC520-8930-4C8B-B413-0A69F86CD176}">
      <dgm:prSet/>
      <dgm:spPr/>
      <dgm:t>
        <a:bodyPr/>
        <a:lstStyle/>
        <a:p>
          <a:pPr rtl="0"/>
          <a:r>
            <a:rPr lang="cs-CZ" dirty="0" smtClean="0"/>
            <a:t>Újma</a:t>
          </a:r>
          <a:endParaRPr lang="cs-CZ" dirty="0"/>
        </a:p>
      </dgm:t>
    </dgm:pt>
    <dgm:pt modelId="{A14B0346-06DD-470D-8BA4-647EBD859F8F}" type="parTrans" cxnId="{C0E982E4-B34C-4FAD-B8B8-A31A9372F843}">
      <dgm:prSet/>
      <dgm:spPr/>
      <dgm:t>
        <a:bodyPr/>
        <a:lstStyle/>
        <a:p>
          <a:endParaRPr lang="cs-CZ"/>
        </a:p>
      </dgm:t>
    </dgm:pt>
    <dgm:pt modelId="{C1F6BC09-4295-47E1-BF51-BC2EE41A387B}" type="sibTrans" cxnId="{C0E982E4-B34C-4FAD-B8B8-A31A9372F843}">
      <dgm:prSet/>
      <dgm:spPr/>
      <dgm:t>
        <a:bodyPr/>
        <a:lstStyle/>
        <a:p>
          <a:endParaRPr lang="cs-CZ"/>
        </a:p>
      </dgm:t>
    </dgm:pt>
    <dgm:pt modelId="{BDE9AB7F-1BC8-4046-A10E-2DA1AE2649D6}" type="pres">
      <dgm:prSet presAssocID="{096696FA-5DDA-4CFA-9583-6DAF8942BE3F}" presName="hierChild1" presStyleCnt="0">
        <dgm:presLayoutVars>
          <dgm:orgChart val="1"/>
          <dgm:chPref val="1"/>
          <dgm:dir/>
          <dgm:animOne val="branch"/>
          <dgm:animLvl val="lvl"/>
          <dgm:resizeHandles/>
        </dgm:presLayoutVars>
      </dgm:prSet>
      <dgm:spPr/>
    </dgm:pt>
    <dgm:pt modelId="{792EA9ED-F927-4252-B97F-C5041180F110}" type="pres">
      <dgm:prSet presAssocID="{19DFC520-8930-4C8B-B413-0A69F86CD176}" presName="hierRoot1" presStyleCnt="0">
        <dgm:presLayoutVars>
          <dgm:hierBranch val="init"/>
        </dgm:presLayoutVars>
      </dgm:prSet>
      <dgm:spPr/>
    </dgm:pt>
    <dgm:pt modelId="{7FAE21EB-0A45-431D-ACF4-F2D7688BD5A1}" type="pres">
      <dgm:prSet presAssocID="{19DFC520-8930-4C8B-B413-0A69F86CD176}" presName="rootComposite1" presStyleCnt="0"/>
      <dgm:spPr/>
    </dgm:pt>
    <dgm:pt modelId="{8C8557EA-3EE0-4D7E-AA64-78E03FD21936}" type="pres">
      <dgm:prSet presAssocID="{19DFC520-8930-4C8B-B413-0A69F86CD176}" presName="rootText1" presStyleLbl="node0" presStyleIdx="0" presStyleCnt="1">
        <dgm:presLayoutVars>
          <dgm:chPref val="3"/>
        </dgm:presLayoutVars>
      </dgm:prSet>
      <dgm:spPr/>
    </dgm:pt>
    <dgm:pt modelId="{8D7EC88F-0D19-4210-BB40-A4209E65218C}" type="pres">
      <dgm:prSet presAssocID="{19DFC520-8930-4C8B-B413-0A69F86CD176}" presName="rootConnector1" presStyleLbl="node1" presStyleIdx="0" presStyleCnt="0"/>
      <dgm:spPr/>
    </dgm:pt>
    <dgm:pt modelId="{A9414FA2-96F3-4F2E-8FD5-25F97CBA8D56}" type="pres">
      <dgm:prSet presAssocID="{19DFC520-8930-4C8B-B413-0A69F86CD176}" presName="hierChild2" presStyleCnt="0"/>
      <dgm:spPr/>
    </dgm:pt>
    <dgm:pt modelId="{B4381B64-D9EB-4308-A53D-256A7702C7C1}" type="pres">
      <dgm:prSet presAssocID="{06039687-B51D-486F-9D7D-5E753EFA3071}" presName="Name37" presStyleLbl="parChTrans1D2" presStyleIdx="0" presStyleCnt="2"/>
      <dgm:spPr/>
    </dgm:pt>
    <dgm:pt modelId="{AB598882-6420-4EEF-B8F9-BA41243FB013}" type="pres">
      <dgm:prSet presAssocID="{BF8BF4AE-3FC7-4500-8F5B-536F867A9DC0}" presName="hierRoot2" presStyleCnt="0">
        <dgm:presLayoutVars>
          <dgm:hierBranch val="init"/>
        </dgm:presLayoutVars>
      </dgm:prSet>
      <dgm:spPr/>
    </dgm:pt>
    <dgm:pt modelId="{497552C4-8E98-4C0F-AC97-027786DC6224}" type="pres">
      <dgm:prSet presAssocID="{BF8BF4AE-3FC7-4500-8F5B-536F867A9DC0}" presName="rootComposite" presStyleCnt="0"/>
      <dgm:spPr/>
    </dgm:pt>
    <dgm:pt modelId="{5C6D1F2C-4270-41FC-9559-8BCFBF72FC01}" type="pres">
      <dgm:prSet presAssocID="{BF8BF4AE-3FC7-4500-8F5B-536F867A9DC0}" presName="rootText" presStyleLbl="node2" presStyleIdx="0" presStyleCnt="2">
        <dgm:presLayoutVars>
          <dgm:chPref val="3"/>
        </dgm:presLayoutVars>
      </dgm:prSet>
      <dgm:spPr/>
    </dgm:pt>
    <dgm:pt modelId="{DE8AF080-932E-4C48-91FD-DAF6206CC7F6}" type="pres">
      <dgm:prSet presAssocID="{BF8BF4AE-3FC7-4500-8F5B-536F867A9DC0}" presName="rootConnector" presStyleLbl="node2" presStyleIdx="0" presStyleCnt="2"/>
      <dgm:spPr/>
    </dgm:pt>
    <dgm:pt modelId="{7AF554FE-83F2-434A-991E-4419316E8014}" type="pres">
      <dgm:prSet presAssocID="{BF8BF4AE-3FC7-4500-8F5B-536F867A9DC0}" presName="hierChild4" presStyleCnt="0"/>
      <dgm:spPr/>
    </dgm:pt>
    <dgm:pt modelId="{81986A7E-8CA7-4736-BBF2-34910884036F}" type="pres">
      <dgm:prSet presAssocID="{BF8BF4AE-3FC7-4500-8F5B-536F867A9DC0}" presName="hierChild5" presStyleCnt="0"/>
      <dgm:spPr/>
    </dgm:pt>
    <dgm:pt modelId="{74430724-C447-4545-9BA5-11B1F884A852}" type="pres">
      <dgm:prSet presAssocID="{7FECB33E-0FBC-4C05-91AC-2A4C796F67D1}" presName="Name37" presStyleLbl="parChTrans1D2" presStyleIdx="1" presStyleCnt="2"/>
      <dgm:spPr/>
    </dgm:pt>
    <dgm:pt modelId="{0BEF845C-09DE-402A-B7E1-E648EAD9DE9D}" type="pres">
      <dgm:prSet presAssocID="{9527DCED-91D6-4779-9EAC-ECDE13182F20}" presName="hierRoot2" presStyleCnt="0">
        <dgm:presLayoutVars>
          <dgm:hierBranch val="init"/>
        </dgm:presLayoutVars>
      </dgm:prSet>
      <dgm:spPr/>
    </dgm:pt>
    <dgm:pt modelId="{A5B661CA-828C-4FD7-8F73-CADA02A51529}" type="pres">
      <dgm:prSet presAssocID="{9527DCED-91D6-4779-9EAC-ECDE13182F20}" presName="rootComposite" presStyleCnt="0"/>
      <dgm:spPr/>
    </dgm:pt>
    <dgm:pt modelId="{D2DAC25E-AD0B-4668-9A20-E8C91F9143A3}" type="pres">
      <dgm:prSet presAssocID="{9527DCED-91D6-4779-9EAC-ECDE13182F20}" presName="rootText" presStyleLbl="node2" presStyleIdx="1" presStyleCnt="2">
        <dgm:presLayoutVars>
          <dgm:chPref val="3"/>
        </dgm:presLayoutVars>
      </dgm:prSet>
      <dgm:spPr/>
    </dgm:pt>
    <dgm:pt modelId="{A4512A89-100F-4515-A87E-E146FF9532DC}" type="pres">
      <dgm:prSet presAssocID="{9527DCED-91D6-4779-9EAC-ECDE13182F20}" presName="rootConnector" presStyleLbl="node2" presStyleIdx="1" presStyleCnt="2"/>
      <dgm:spPr/>
    </dgm:pt>
    <dgm:pt modelId="{0C7C4E0C-1A19-44B5-8004-E7D079F741C8}" type="pres">
      <dgm:prSet presAssocID="{9527DCED-91D6-4779-9EAC-ECDE13182F20}" presName="hierChild4" presStyleCnt="0"/>
      <dgm:spPr/>
    </dgm:pt>
    <dgm:pt modelId="{F3C0DFE9-4A84-4211-AD4E-1073593AFC03}" type="pres">
      <dgm:prSet presAssocID="{9527DCED-91D6-4779-9EAC-ECDE13182F20}" presName="hierChild5" presStyleCnt="0"/>
      <dgm:spPr/>
    </dgm:pt>
    <dgm:pt modelId="{FE169062-41F7-424F-B3CF-8808B0E80F64}" type="pres">
      <dgm:prSet presAssocID="{19DFC520-8930-4C8B-B413-0A69F86CD176}" presName="hierChild3" presStyleCnt="0"/>
      <dgm:spPr/>
    </dgm:pt>
  </dgm:ptLst>
  <dgm:cxnLst>
    <dgm:cxn modelId="{C0E982E4-B34C-4FAD-B8B8-A31A9372F843}" srcId="{096696FA-5DDA-4CFA-9583-6DAF8942BE3F}" destId="{19DFC520-8930-4C8B-B413-0A69F86CD176}" srcOrd="0" destOrd="0" parTransId="{A14B0346-06DD-470D-8BA4-647EBD859F8F}" sibTransId="{C1F6BC09-4295-47E1-BF51-BC2EE41A387B}"/>
    <dgm:cxn modelId="{0ADD165E-7F4C-4B3D-BD98-ECD41550B9FC}" type="presOf" srcId="{7FECB33E-0FBC-4C05-91AC-2A4C796F67D1}" destId="{74430724-C447-4545-9BA5-11B1F884A852}" srcOrd="0" destOrd="0" presId="urn:microsoft.com/office/officeart/2005/8/layout/orgChart1"/>
    <dgm:cxn modelId="{36F47BE7-FBC2-4444-B93E-627CE5BBF990}" type="presOf" srcId="{BF8BF4AE-3FC7-4500-8F5B-536F867A9DC0}" destId="{DE8AF080-932E-4C48-91FD-DAF6206CC7F6}" srcOrd="1" destOrd="0" presId="urn:microsoft.com/office/officeart/2005/8/layout/orgChart1"/>
    <dgm:cxn modelId="{6D10186C-C6EB-46FD-8637-DEA359662704}" type="presOf" srcId="{19DFC520-8930-4C8B-B413-0A69F86CD176}" destId="{8C8557EA-3EE0-4D7E-AA64-78E03FD21936}" srcOrd="0" destOrd="0" presId="urn:microsoft.com/office/officeart/2005/8/layout/orgChart1"/>
    <dgm:cxn modelId="{B057AD87-2810-4566-8068-AFF12217992F}" type="presOf" srcId="{06039687-B51D-486F-9D7D-5E753EFA3071}" destId="{B4381B64-D9EB-4308-A53D-256A7702C7C1}" srcOrd="0" destOrd="0" presId="urn:microsoft.com/office/officeart/2005/8/layout/orgChart1"/>
    <dgm:cxn modelId="{F6B99696-1941-428E-BCC6-36472DEF0F4C}" type="presOf" srcId="{096696FA-5DDA-4CFA-9583-6DAF8942BE3F}" destId="{BDE9AB7F-1BC8-4046-A10E-2DA1AE2649D6}" srcOrd="0" destOrd="0" presId="urn:microsoft.com/office/officeart/2005/8/layout/orgChart1"/>
    <dgm:cxn modelId="{7AFB06FF-9041-4BB0-A741-F87BFA68D1B6}" type="presOf" srcId="{9527DCED-91D6-4779-9EAC-ECDE13182F20}" destId="{D2DAC25E-AD0B-4668-9A20-E8C91F9143A3}" srcOrd="0" destOrd="0" presId="urn:microsoft.com/office/officeart/2005/8/layout/orgChart1"/>
    <dgm:cxn modelId="{5984806C-5A66-4D80-BCB3-2400A4CDD7FA}" type="presOf" srcId="{BF8BF4AE-3FC7-4500-8F5B-536F867A9DC0}" destId="{5C6D1F2C-4270-41FC-9559-8BCFBF72FC01}" srcOrd="0" destOrd="0" presId="urn:microsoft.com/office/officeart/2005/8/layout/orgChart1"/>
    <dgm:cxn modelId="{ADF76390-DDD3-47EA-A57D-98B8D1FD57EC}" type="presOf" srcId="{19DFC520-8930-4C8B-B413-0A69F86CD176}" destId="{8D7EC88F-0D19-4210-BB40-A4209E65218C}" srcOrd="1" destOrd="0" presId="urn:microsoft.com/office/officeart/2005/8/layout/orgChart1"/>
    <dgm:cxn modelId="{0172387A-3403-471C-807D-4044BB482E76}" srcId="{19DFC520-8930-4C8B-B413-0A69F86CD176}" destId="{9527DCED-91D6-4779-9EAC-ECDE13182F20}" srcOrd="1" destOrd="0" parTransId="{7FECB33E-0FBC-4C05-91AC-2A4C796F67D1}" sibTransId="{6C17D81D-529D-4C2C-9C4A-7755C8B55505}"/>
    <dgm:cxn modelId="{AF18AEB0-B7D7-4D52-8C77-218E1C6BEA2A}" type="presOf" srcId="{9527DCED-91D6-4779-9EAC-ECDE13182F20}" destId="{A4512A89-100F-4515-A87E-E146FF9532DC}" srcOrd="1" destOrd="0" presId="urn:microsoft.com/office/officeart/2005/8/layout/orgChart1"/>
    <dgm:cxn modelId="{0B8666F6-B964-4A68-9033-C5B64F99E575}" srcId="{19DFC520-8930-4C8B-B413-0A69F86CD176}" destId="{BF8BF4AE-3FC7-4500-8F5B-536F867A9DC0}" srcOrd="0" destOrd="0" parTransId="{06039687-B51D-486F-9D7D-5E753EFA3071}" sibTransId="{989EB73D-C0FC-494A-B75F-B146F72AB96E}"/>
    <dgm:cxn modelId="{A72BA253-CE4D-4D69-8285-3682A8576D0A}" type="presParOf" srcId="{BDE9AB7F-1BC8-4046-A10E-2DA1AE2649D6}" destId="{792EA9ED-F927-4252-B97F-C5041180F110}" srcOrd="0" destOrd="0" presId="urn:microsoft.com/office/officeart/2005/8/layout/orgChart1"/>
    <dgm:cxn modelId="{7F76CA1D-053B-4A0E-BDB2-A4821C337BB5}" type="presParOf" srcId="{792EA9ED-F927-4252-B97F-C5041180F110}" destId="{7FAE21EB-0A45-431D-ACF4-F2D7688BD5A1}" srcOrd="0" destOrd="0" presId="urn:microsoft.com/office/officeart/2005/8/layout/orgChart1"/>
    <dgm:cxn modelId="{E930DF90-FB22-4592-AC95-415C6813B095}" type="presParOf" srcId="{7FAE21EB-0A45-431D-ACF4-F2D7688BD5A1}" destId="{8C8557EA-3EE0-4D7E-AA64-78E03FD21936}" srcOrd="0" destOrd="0" presId="urn:microsoft.com/office/officeart/2005/8/layout/orgChart1"/>
    <dgm:cxn modelId="{68BAF836-5A26-4006-B9D0-171A1FFABD94}" type="presParOf" srcId="{7FAE21EB-0A45-431D-ACF4-F2D7688BD5A1}" destId="{8D7EC88F-0D19-4210-BB40-A4209E65218C}" srcOrd="1" destOrd="0" presId="urn:microsoft.com/office/officeart/2005/8/layout/orgChart1"/>
    <dgm:cxn modelId="{B95ADB34-4BAE-4379-8DF1-85CF8299426D}" type="presParOf" srcId="{792EA9ED-F927-4252-B97F-C5041180F110}" destId="{A9414FA2-96F3-4F2E-8FD5-25F97CBA8D56}" srcOrd="1" destOrd="0" presId="urn:microsoft.com/office/officeart/2005/8/layout/orgChart1"/>
    <dgm:cxn modelId="{301B2065-691E-4574-BAEC-23746AF2DC02}" type="presParOf" srcId="{A9414FA2-96F3-4F2E-8FD5-25F97CBA8D56}" destId="{B4381B64-D9EB-4308-A53D-256A7702C7C1}" srcOrd="0" destOrd="0" presId="urn:microsoft.com/office/officeart/2005/8/layout/orgChart1"/>
    <dgm:cxn modelId="{7919535B-8AB5-44E8-AEEF-A1F3343CC059}" type="presParOf" srcId="{A9414FA2-96F3-4F2E-8FD5-25F97CBA8D56}" destId="{AB598882-6420-4EEF-B8F9-BA41243FB013}" srcOrd="1" destOrd="0" presId="urn:microsoft.com/office/officeart/2005/8/layout/orgChart1"/>
    <dgm:cxn modelId="{FBA57881-C5C7-4C87-81C4-EE5131A60263}" type="presParOf" srcId="{AB598882-6420-4EEF-B8F9-BA41243FB013}" destId="{497552C4-8E98-4C0F-AC97-027786DC6224}" srcOrd="0" destOrd="0" presId="urn:microsoft.com/office/officeart/2005/8/layout/orgChart1"/>
    <dgm:cxn modelId="{22853E95-DC51-4DCA-8974-BDEE7BD4BE1F}" type="presParOf" srcId="{497552C4-8E98-4C0F-AC97-027786DC6224}" destId="{5C6D1F2C-4270-41FC-9559-8BCFBF72FC01}" srcOrd="0" destOrd="0" presId="urn:microsoft.com/office/officeart/2005/8/layout/orgChart1"/>
    <dgm:cxn modelId="{C48406F4-4372-4223-8476-4710F92FDB32}" type="presParOf" srcId="{497552C4-8E98-4C0F-AC97-027786DC6224}" destId="{DE8AF080-932E-4C48-91FD-DAF6206CC7F6}" srcOrd="1" destOrd="0" presId="urn:microsoft.com/office/officeart/2005/8/layout/orgChart1"/>
    <dgm:cxn modelId="{92FAA5BF-2878-4856-8EC3-DED9D8BDD3AE}" type="presParOf" srcId="{AB598882-6420-4EEF-B8F9-BA41243FB013}" destId="{7AF554FE-83F2-434A-991E-4419316E8014}" srcOrd="1" destOrd="0" presId="urn:microsoft.com/office/officeart/2005/8/layout/orgChart1"/>
    <dgm:cxn modelId="{192398FB-DFC7-415E-8BFF-A55B977808E7}" type="presParOf" srcId="{AB598882-6420-4EEF-B8F9-BA41243FB013}" destId="{81986A7E-8CA7-4736-BBF2-34910884036F}" srcOrd="2" destOrd="0" presId="urn:microsoft.com/office/officeart/2005/8/layout/orgChart1"/>
    <dgm:cxn modelId="{CFED9F19-6129-4888-8974-21E23CCF679A}" type="presParOf" srcId="{A9414FA2-96F3-4F2E-8FD5-25F97CBA8D56}" destId="{74430724-C447-4545-9BA5-11B1F884A852}" srcOrd="2" destOrd="0" presId="urn:microsoft.com/office/officeart/2005/8/layout/orgChart1"/>
    <dgm:cxn modelId="{3A8F1989-F557-47EB-BACB-1411DD67DF48}" type="presParOf" srcId="{A9414FA2-96F3-4F2E-8FD5-25F97CBA8D56}" destId="{0BEF845C-09DE-402A-B7E1-E648EAD9DE9D}" srcOrd="3" destOrd="0" presId="urn:microsoft.com/office/officeart/2005/8/layout/orgChart1"/>
    <dgm:cxn modelId="{FAA21405-C966-4907-9B2B-2BA972C4C576}" type="presParOf" srcId="{0BEF845C-09DE-402A-B7E1-E648EAD9DE9D}" destId="{A5B661CA-828C-4FD7-8F73-CADA02A51529}" srcOrd="0" destOrd="0" presId="urn:microsoft.com/office/officeart/2005/8/layout/orgChart1"/>
    <dgm:cxn modelId="{1C3CAB7D-67B5-424C-A2AA-52BFD5855E8D}" type="presParOf" srcId="{A5B661CA-828C-4FD7-8F73-CADA02A51529}" destId="{D2DAC25E-AD0B-4668-9A20-E8C91F9143A3}" srcOrd="0" destOrd="0" presId="urn:microsoft.com/office/officeart/2005/8/layout/orgChart1"/>
    <dgm:cxn modelId="{30D16CF3-C8E3-446B-87E9-AECA838BBA58}" type="presParOf" srcId="{A5B661CA-828C-4FD7-8F73-CADA02A51529}" destId="{A4512A89-100F-4515-A87E-E146FF9532DC}" srcOrd="1" destOrd="0" presId="urn:microsoft.com/office/officeart/2005/8/layout/orgChart1"/>
    <dgm:cxn modelId="{6CEAD731-527C-4524-9C95-27E761F6ACB7}" type="presParOf" srcId="{0BEF845C-09DE-402A-B7E1-E648EAD9DE9D}" destId="{0C7C4E0C-1A19-44B5-8004-E7D079F741C8}" srcOrd="1" destOrd="0" presId="urn:microsoft.com/office/officeart/2005/8/layout/orgChart1"/>
    <dgm:cxn modelId="{49CFE9B5-8AE6-427D-A1AE-DB328746BC2C}" type="presParOf" srcId="{0BEF845C-09DE-402A-B7E1-E648EAD9DE9D}" destId="{F3C0DFE9-4A84-4211-AD4E-1073593AFC03}" srcOrd="2" destOrd="0" presId="urn:microsoft.com/office/officeart/2005/8/layout/orgChart1"/>
    <dgm:cxn modelId="{02EDDBE4-8722-406A-BA48-B75CAC1671C9}" type="presParOf" srcId="{792EA9ED-F927-4252-B97F-C5041180F110}" destId="{FE169062-41F7-424F-B3CF-8808B0E80F6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FE59BD-1220-4E26-A15D-A15EAA2F73C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013C8ECB-76B4-4121-8B20-34B6567F4520}">
      <dgm:prSet/>
      <dgm:spPr/>
      <dgm:t>
        <a:bodyPr/>
        <a:lstStyle/>
        <a:p>
          <a:pPr rtl="0"/>
          <a:r>
            <a:rPr lang="cs-CZ" smtClean="0"/>
            <a:t>(1) Povinnost nahradit jinému újmu zahrnuje vždy povinnost k náhradě újmy na jmění (škody). </a:t>
          </a:r>
          <a:endParaRPr lang="cs-CZ"/>
        </a:p>
      </dgm:t>
    </dgm:pt>
    <dgm:pt modelId="{118E492F-7E0F-4E54-8074-0D5B62E9BD54}" type="parTrans" cxnId="{AFB823DC-69EA-460E-97E9-2A277553A62B}">
      <dgm:prSet/>
      <dgm:spPr/>
      <dgm:t>
        <a:bodyPr/>
        <a:lstStyle/>
        <a:p>
          <a:endParaRPr lang="cs-CZ"/>
        </a:p>
      </dgm:t>
    </dgm:pt>
    <dgm:pt modelId="{95F18658-604A-46B7-BEEA-05EF8D4D097C}" type="sibTrans" cxnId="{AFB823DC-69EA-460E-97E9-2A277553A62B}">
      <dgm:prSet/>
      <dgm:spPr/>
      <dgm:t>
        <a:bodyPr/>
        <a:lstStyle/>
        <a:p>
          <a:endParaRPr lang="cs-CZ"/>
        </a:p>
      </dgm:t>
    </dgm:pt>
    <dgm:pt modelId="{68F944A1-50F2-4DD7-A05C-F638D3EE6211}">
      <dgm:prSet/>
      <dgm:spPr/>
      <dgm:t>
        <a:bodyPr/>
        <a:lstStyle/>
        <a:p>
          <a:pPr rtl="0"/>
          <a:r>
            <a:rPr lang="cs-CZ" smtClean="0"/>
            <a:t>(2) Nebyla-li povinnost odčinit jinému nemajetkovou újmu výslovně ujednána, postihuje škůdce, jen stanoví-li to zvlášť zákon. </a:t>
          </a:r>
          <a:endParaRPr lang="cs-CZ"/>
        </a:p>
      </dgm:t>
    </dgm:pt>
    <dgm:pt modelId="{93383CD2-98C7-402D-9941-B222ADE988EE}" type="parTrans" cxnId="{59D1142E-9E64-4055-9358-017B94218594}">
      <dgm:prSet/>
      <dgm:spPr/>
      <dgm:t>
        <a:bodyPr/>
        <a:lstStyle/>
        <a:p>
          <a:endParaRPr lang="cs-CZ"/>
        </a:p>
      </dgm:t>
    </dgm:pt>
    <dgm:pt modelId="{82387B79-E8BD-4934-8166-44EBF84F7D3E}" type="sibTrans" cxnId="{59D1142E-9E64-4055-9358-017B94218594}">
      <dgm:prSet/>
      <dgm:spPr/>
      <dgm:t>
        <a:bodyPr/>
        <a:lstStyle/>
        <a:p>
          <a:endParaRPr lang="cs-CZ"/>
        </a:p>
      </dgm:t>
    </dgm:pt>
    <dgm:pt modelId="{5E147431-889D-4C0B-810C-B2CEB90E347E}">
      <dgm:prSet/>
      <dgm:spPr/>
      <dgm:t>
        <a:bodyPr/>
        <a:lstStyle/>
        <a:p>
          <a:pPr rtl="0"/>
          <a:r>
            <a:rPr lang="cs-CZ" smtClean="0"/>
            <a:t>V takových případech se povinnost nahradit nemajetkovou újmu poskytnutím zadostiučinění posoudí obdobně podle ustanovení o povinnosti nahradit škodu. </a:t>
          </a:r>
          <a:endParaRPr lang="cs-CZ"/>
        </a:p>
      </dgm:t>
    </dgm:pt>
    <dgm:pt modelId="{1C4BC5C0-D478-49EC-B9F0-B2A79548A770}" type="parTrans" cxnId="{A378D4F5-21FD-4B29-9B78-AD24E3D0AEC5}">
      <dgm:prSet/>
      <dgm:spPr/>
      <dgm:t>
        <a:bodyPr/>
        <a:lstStyle/>
        <a:p>
          <a:endParaRPr lang="cs-CZ"/>
        </a:p>
      </dgm:t>
    </dgm:pt>
    <dgm:pt modelId="{42ED07B3-B997-4D90-AE06-835345341466}" type="sibTrans" cxnId="{A378D4F5-21FD-4B29-9B78-AD24E3D0AEC5}">
      <dgm:prSet/>
      <dgm:spPr/>
      <dgm:t>
        <a:bodyPr/>
        <a:lstStyle/>
        <a:p>
          <a:endParaRPr lang="cs-CZ"/>
        </a:p>
      </dgm:t>
    </dgm:pt>
    <dgm:pt modelId="{39075B6B-EF8E-48B1-B68E-C4AD04EC1020}" type="pres">
      <dgm:prSet presAssocID="{77FE59BD-1220-4E26-A15D-A15EAA2F73C4}" presName="linear" presStyleCnt="0">
        <dgm:presLayoutVars>
          <dgm:animLvl val="lvl"/>
          <dgm:resizeHandles val="exact"/>
        </dgm:presLayoutVars>
      </dgm:prSet>
      <dgm:spPr/>
    </dgm:pt>
    <dgm:pt modelId="{01F4F246-9BAF-4AAE-9E1D-CBB80D4409F2}" type="pres">
      <dgm:prSet presAssocID="{013C8ECB-76B4-4121-8B20-34B6567F4520}" presName="parentText" presStyleLbl="node1" presStyleIdx="0" presStyleCnt="2">
        <dgm:presLayoutVars>
          <dgm:chMax val="0"/>
          <dgm:bulletEnabled val="1"/>
        </dgm:presLayoutVars>
      </dgm:prSet>
      <dgm:spPr/>
    </dgm:pt>
    <dgm:pt modelId="{C8FF0D18-9A40-47F1-B03B-E2C04E31F101}" type="pres">
      <dgm:prSet presAssocID="{95F18658-604A-46B7-BEEA-05EF8D4D097C}" presName="spacer" presStyleCnt="0"/>
      <dgm:spPr/>
    </dgm:pt>
    <dgm:pt modelId="{FCEACFDB-2EFC-4948-A162-2BE5EA8A6ED4}" type="pres">
      <dgm:prSet presAssocID="{68F944A1-50F2-4DD7-A05C-F638D3EE6211}" presName="parentText" presStyleLbl="node1" presStyleIdx="1" presStyleCnt="2">
        <dgm:presLayoutVars>
          <dgm:chMax val="0"/>
          <dgm:bulletEnabled val="1"/>
        </dgm:presLayoutVars>
      </dgm:prSet>
      <dgm:spPr/>
    </dgm:pt>
    <dgm:pt modelId="{36FC39E3-1C1C-467A-8927-9FED3A1562BD}" type="pres">
      <dgm:prSet presAssocID="{68F944A1-50F2-4DD7-A05C-F638D3EE6211}" presName="childText" presStyleLbl="revTx" presStyleIdx="0" presStyleCnt="1">
        <dgm:presLayoutVars>
          <dgm:bulletEnabled val="1"/>
        </dgm:presLayoutVars>
      </dgm:prSet>
      <dgm:spPr/>
    </dgm:pt>
  </dgm:ptLst>
  <dgm:cxnLst>
    <dgm:cxn modelId="{AFB823DC-69EA-460E-97E9-2A277553A62B}" srcId="{77FE59BD-1220-4E26-A15D-A15EAA2F73C4}" destId="{013C8ECB-76B4-4121-8B20-34B6567F4520}" srcOrd="0" destOrd="0" parTransId="{118E492F-7E0F-4E54-8074-0D5B62E9BD54}" sibTransId="{95F18658-604A-46B7-BEEA-05EF8D4D097C}"/>
    <dgm:cxn modelId="{69895EF0-B536-453C-8057-13462812BE1C}" type="presOf" srcId="{013C8ECB-76B4-4121-8B20-34B6567F4520}" destId="{01F4F246-9BAF-4AAE-9E1D-CBB80D4409F2}" srcOrd="0" destOrd="0" presId="urn:microsoft.com/office/officeart/2005/8/layout/vList2"/>
    <dgm:cxn modelId="{9187A7D6-86A9-4C97-87A3-5095E96738EA}" type="presOf" srcId="{5E147431-889D-4C0B-810C-B2CEB90E347E}" destId="{36FC39E3-1C1C-467A-8927-9FED3A1562BD}" srcOrd="0" destOrd="0" presId="urn:microsoft.com/office/officeart/2005/8/layout/vList2"/>
    <dgm:cxn modelId="{59D1142E-9E64-4055-9358-017B94218594}" srcId="{77FE59BD-1220-4E26-A15D-A15EAA2F73C4}" destId="{68F944A1-50F2-4DD7-A05C-F638D3EE6211}" srcOrd="1" destOrd="0" parTransId="{93383CD2-98C7-402D-9941-B222ADE988EE}" sibTransId="{82387B79-E8BD-4934-8166-44EBF84F7D3E}"/>
    <dgm:cxn modelId="{F7C0A149-99E9-46B0-BDD2-78AB9BB17CB0}" type="presOf" srcId="{68F944A1-50F2-4DD7-A05C-F638D3EE6211}" destId="{FCEACFDB-2EFC-4948-A162-2BE5EA8A6ED4}" srcOrd="0" destOrd="0" presId="urn:microsoft.com/office/officeart/2005/8/layout/vList2"/>
    <dgm:cxn modelId="{A378D4F5-21FD-4B29-9B78-AD24E3D0AEC5}" srcId="{68F944A1-50F2-4DD7-A05C-F638D3EE6211}" destId="{5E147431-889D-4C0B-810C-B2CEB90E347E}" srcOrd="0" destOrd="0" parTransId="{1C4BC5C0-D478-49EC-B9F0-B2A79548A770}" sibTransId="{42ED07B3-B997-4D90-AE06-835345341466}"/>
    <dgm:cxn modelId="{398D1FBA-7930-48D7-840E-19BD7FFC798A}" type="presOf" srcId="{77FE59BD-1220-4E26-A15D-A15EAA2F73C4}" destId="{39075B6B-EF8E-48B1-B68E-C4AD04EC1020}" srcOrd="0" destOrd="0" presId="urn:microsoft.com/office/officeart/2005/8/layout/vList2"/>
    <dgm:cxn modelId="{EC83E166-5650-4980-8671-7E2A3BBFCACE}" type="presParOf" srcId="{39075B6B-EF8E-48B1-B68E-C4AD04EC1020}" destId="{01F4F246-9BAF-4AAE-9E1D-CBB80D4409F2}" srcOrd="0" destOrd="0" presId="urn:microsoft.com/office/officeart/2005/8/layout/vList2"/>
    <dgm:cxn modelId="{D86251CA-62AD-4638-95BF-215F53D003BC}" type="presParOf" srcId="{39075B6B-EF8E-48B1-B68E-C4AD04EC1020}" destId="{C8FF0D18-9A40-47F1-B03B-E2C04E31F101}" srcOrd="1" destOrd="0" presId="urn:microsoft.com/office/officeart/2005/8/layout/vList2"/>
    <dgm:cxn modelId="{7131E7D3-4FCB-4E03-BFBB-CE33D9CF5D29}" type="presParOf" srcId="{39075B6B-EF8E-48B1-B68E-C4AD04EC1020}" destId="{FCEACFDB-2EFC-4948-A162-2BE5EA8A6ED4}" srcOrd="2" destOrd="0" presId="urn:microsoft.com/office/officeart/2005/8/layout/vList2"/>
    <dgm:cxn modelId="{1F0D147C-D861-466F-8511-AF0DB7AE725E}" type="presParOf" srcId="{39075B6B-EF8E-48B1-B68E-C4AD04EC1020}" destId="{36FC39E3-1C1C-467A-8927-9FED3A1562BD}"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E086C07-B862-44B2-B82B-39621DEF0A3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74B01B1-EA6B-4922-9D80-76DBAA7D67C4}">
      <dgm:prSet/>
      <dgm:spPr/>
      <dgm:t>
        <a:bodyPr/>
        <a:lstStyle/>
        <a:p>
          <a:pPr rtl="0"/>
          <a:r>
            <a:rPr lang="cs-CZ" b="1" dirty="0" smtClean="0"/>
            <a:t>Nepřihlíží se k ujednání</a:t>
          </a:r>
          <a:r>
            <a:rPr lang="cs-CZ" dirty="0" smtClean="0"/>
            <a:t>, </a:t>
          </a:r>
          <a:r>
            <a:rPr lang="cs-CZ" dirty="0" smtClean="0"/>
            <a:t>§ </a:t>
          </a:r>
          <a:r>
            <a:rPr lang="cs-CZ" dirty="0" smtClean="0">
              <a:effectLst/>
            </a:rPr>
            <a:t>2898 </a:t>
          </a:r>
          <a:endParaRPr lang="cs-CZ" dirty="0"/>
        </a:p>
      </dgm:t>
    </dgm:pt>
    <dgm:pt modelId="{ED781613-FBC1-42DA-854B-7A4A242D7B72}" type="parTrans" cxnId="{28C9CCD3-A271-45B8-A856-A28DA865EB51}">
      <dgm:prSet/>
      <dgm:spPr/>
      <dgm:t>
        <a:bodyPr/>
        <a:lstStyle/>
        <a:p>
          <a:endParaRPr lang="cs-CZ"/>
        </a:p>
      </dgm:t>
    </dgm:pt>
    <dgm:pt modelId="{28708FB5-E636-4CC0-82A7-8DB567D2BF72}" type="sibTrans" cxnId="{28C9CCD3-A271-45B8-A856-A28DA865EB51}">
      <dgm:prSet/>
      <dgm:spPr/>
      <dgm:t>
        <a:bodyPr/>
        <a:lstStyle/>
        <a:p>
          <a:endParaRPr lang="cs-CZ"/>
        </a:p>
      </dgm:t>
    </dgm:pt>
    <dgm:pt modelId="{FF87537B-D1D7-45CE-8655-E8CC54881E56}">
      <dgm:prSet/>
      <dgm:spPr/>
      <dgm:t>
        <a:bodyPr/>
        <a:lstStyle/>
        <a:p>
          <a:pPr rtl="0"/>
          <a:r>
            <a:rPr lang="cs-CZ" smtClean="0"/>
            <a:t>které předem vylučuje nebo omezuje povinnost k náhradě újmy způsobené člověku na jeho přirozených právech, </a:t>
          </a:r>
          <a:endParaRPr lang="cs-CZ"/>
        </a:p>
      </dgm:t>
    </dgm:pt>
    <dgm:pt modelId="{3BE4D877-B0EA-41D6-B9CE-2AE7ACF236D8}" type="parTrans" cxnId="{6DDD011B-E3A1-4427-9DAD-9856980F3C65}">
      <dgm:prSet/>
      <dgm:spPr/>
      <dgm:t>
        <a:bodyPr/>
        <a:lstStyle/>
        <a:p>
          <a:endParaRPr lang="cs-CZ"/>
        </a:p>
      </dgm:t>
    </dgm:pt>
    <dgm:pt modelId="{31BA1136-0BF6-49D1-A6CD-8E1EBCB8767B}" type="sibTrans" cxnId="{6DDD011B-E3A1-4427-9DAD-9856980F3C65}">
      <dgm:prSet/>
      <dgm:spPr/>
      <dgm:t>
        <a:bodyPr/>
        <a:lstStyle/>
        <a:p>
          <a:endParaRPr lang="cs-CZ"/>
        </a:p>
      </dgm:t>
    </dgm:pt>
    <dgm:pt modelId="{1D4C63A5-86B1-462C-968A-1C73C2ACDD21}">
      <dgm:prSet/>
      <dgm:spPr/>
      <dgm:t>
        <a:bodyPr/>
        <a:lstStyle/>
        <a:p>
          <a:pPr rtl="0"/>
          <a:r>
            <a:rPr lang="cs-CZ" smtClean="0"/>
            <a:t>způsobené úmyslně nebo z hrubé nedbalosti; </a:t>
          </a:r>
          <a:endParaRPr lang="cs-CZ"/>
        </a:p>
      </dgm:t>
    </dgm:pt>
    <dgm:pt modelId="{7AA8C7C6-5299-445E-80B7-77B059B02322}" type="parTrans" cxnId="{8FFA45CB-F0EB-4CBA-AA71-268BA93C58D0}">
      <dgm:prSet/>
      <dgm:spPr/>
      <dgm:t>
        <a:bodyPr/>
        <a:lstStyle/>
        <a:p>
          <a:endParaRPr lang="cs-CZ"/>
        </a:p>
      </dgm:t>
    </dgm:pt>
    <dgm:pt modelId="{90C13C02-3555-4EC4-9015-5AD4AA261E68}" type="sibTrans" cxnId="{8FFA45CB-F0EB-4CBA-AA71-268BA93C58D0}">
      <dgm:prSet/>
      <dgm:spPr/>
      <dgm:t>
        <a:bodyPr/>
        <a:lstStyle/>
        <a:p>
          <a:endParaRPr lang="cs-CZ"/>
        </a:p>
      </dgm:t>
    </dgm:pt>
    <dgm:pt modelId="{D00F8A82-D366-4B38-95C6-B64CB7863EB7}">
      <dgm:prSet/>
      <dgm:spPr/>
      <dgm:t>
        <a:bodyPr/>
        <a:lstStyle/>
        <a:p>
          <a:pPr rtl="0"/>
          <a:r>
            <a:rPr lang="cs-CZ" smtClean="0"/>
            <a:t>předem vylučuje nebo omezuje právo slabší strany na náhradu jakékoli újmy. </a:t>
          </a:r>
          <a:endParaRPr lang="cs-CZ"/>
        </a:p>
      </dgm:t>
    </dgm:pt>
    <dgm:pt modelId="{21773D49-0F5D-49DE-842D-3FDB4D7A2BB9}" type="parTrans" cxnId="{C67002A4-90EF-4A72-A92A-305CA79F950C}">
      <dgm:prSet/>
      <dgm:spPr/>
      <dgm:t>
        <a:bodyPr/>
        <a:lstStyle/>
        <a:p>
          <a:endParaRPr lang="cs-CZ"/>
        </a:p>
      </dgm:t>
    </dgm:pt>
    <dgm:pt modelId="{03476EF4-2A6F-419D-9B18-DF1C311C5ED2}" type="sibTrans" cxnId="{C67002A4-90EF-4A72-A92A-305CA79F950C}">
      <dgm:prSet/>
      <dgm:spPr/>
      <dgm:t>
        <a:bodyPr/>
        <a:lstStyle/>
        <a:p>
          <a:endParaRPr lang="cs-CZ"/>
        </a:p>
      </dgm:t>
    </dgm:pt>
    <dgm:pt modelId="{4D52F986-27CF-4D03-8FD5-605C65539396}" type="pres">
      <dgm:prSet presAssocID="{9E086C07-B862-44B2-B82B-39621DEF0A39}" presName="linear" presStyleCnt="0">
        <dgm:presLayoutVars>
          <dgm:animLvl val="lvl"/>
          <dgm:resizeHandles val="exact"/>
        </dgm:presLayoutVars>
      </dgm:prSet>
      <dgm:spPr/>
    </dgm:pt>
    <dgm:pt modelId="{6639954A-CCC8-435E-B47E-4BFF7477AFE9}" type="pres">
      <dgm:prSet presAssocID="{274B01B1-EA6B-4922-9D80-76DBAA7D67C4}" presName="parentText" presStyleLbl="node1" presStyleIdx="0" presStyleCnt="1" custLinFactNeighborX="-251" custLinFactNeighborY="-70">
        <dgm:presLayoutVars>
          <dgm:chMax val="0"/>
          <dgm:bulletEnabled val="1"/>
        </dgm:presLayoutVars>
      </dgm:prSet>
      <dgm:spPr/>
      <dgm:t>
        <a:bodyPr/>
        <a:lstStyle/>
        <a:p>
          <a:endParaRPr lang="cs-CZ"/>
        </a:p>
      </dgm:t>
    </dgm:pt>
    <dgm:pt modelId="{E7EE7BC3-2D5F-4F59-AE42-211D1D5A7C44}" type="pres">
      <dgm:prSet presAssocID="{274B01B1-EA6B-4922-9D80-76DBAA7D67C4}" presName="childText" presStyleLbl="revTx" presStyleIdx="0" presStyleCnt="1">
        <dgm:presLayoutVars>
          <dgm:bulletEnabled val="1"/>
        </dgm:presLayoutVars>
      </dgm:prSet>
      <dgm:spPr/>
    </dgm:pt>
  </dgm:ptLst>
  <dgm:cxnLst>
    <dgm:cxn modelId="{E0BE02C1-D424-41BA-839D-FF5D6BA48EEA}" type="presOf" srcId="{D00F8A82-D366-4B38-95C6-B64CB7863EB7}" destId="{E7EE7BC3-2D5F-4F59-AE42-211D1D5A7C44}" srcOrd="0" destOrd="2" presId="urn:microsoft.com/office/officeart/2005/8/layout/vList2"/>
    <dgm:cxn modelId="{78E6EEBE-B051-4D0A-A7AD-573A309D894C}" type="presOf" srcId="{FF87537B-D1D7-45CE-8655-E8CC54881E56}" destId="{E7EE7BC3-2D5F-4F59-AE42-211D1D5A7C44}" srcOrd="0" destOrd="0" presId="urn:microsoft.com/office/officeart/2005/8/layout/vList2"/>
    <dgm:cxn modelId="{6DDD011B-E3A1-4427-9DAD-9856980F3C65}" srcId="{274B01B1-EA6B-4922-9D80-76DBAA7D67C4}" destId="{FF87537B-D1D7-45CE-8655-E8CC54881E56}" srcOrd="0" destOrd="0" parTransId="{3BE4D877-B0EA-41D6-B9CE-2AE7ACF236D8}" sibTransId="{31BA1136-0BF6-49D1-A6CD-8E1EBCB8767B}"/>
    <dgm:cxn modelId="{8FFA45CB-F0EB-4CBA-AA71-268BA93C58D0}" srcId="{274B01B1-EA6B-4922-9D80-76DBAA7D67C4}" destId="{1D4C63A5-86B1-462C-968A-1C73C2ACDD21}" srcOrd="1" destOrd="0" parTransId="{7AA8C7C6-5299-445E-80B7-77B059B02322}" sibTransId="{90C13C02-3555-4EC4-9015-5AD4AA261E68}"/>
    <dgm:cxn modelId="{675D74BC-474B-4BEF-9F3C-D826E5D46473}" type="presOf" srcId="{9E086C07-B862-44B2-B82B-39621DEF0A39}" destId="{4D52F986-27CF-4D03-8FD5-605C65539396}" srcOrd="0" destOrd="0" presId="urn:microsoft.com/office/officeart/2005/8/layout/vList2"/>
    <dgm:cxn modelId="{821BAE84-95A2-4247-ACA8-50DE860A4130}" type="presOf" srcId="{274B01B1-EA6B-4922-9D80-76DBAA7D67C4}" destId="{6639954A-CCC8-435E-B47E-4BFF7477AFE9}" srcOrd="0" destOrd="0" presId="urn:microsoft.com/office/officeart/2005/8/layout/vList2"/>
    <dgm:cxn modelId="{28C9CCD3-A271-45B8-A856-A28DA865EB51}" srcId="{9E086C07-B862-44B2-B82B-39621DEF0A39}" destId="{274B01B1-EA6B-4922-9D80-76DBAA7D67C4}" srcOrd="0" destOrd="0" parTransId="{ED781613-FBC1-42DA-854B-7A4A242D7B72}" sibTransId="{28708FB5-E636-4CC0-82A7-8DB567D2BF72}"/>
    <dgm:cxn modelId="{11636BA1-56A7-4DE2-804A-C27CB260E8BA}" type="presOf" srcId="{1D4C63A5-86B1-462C-968A-1C73C2ACDD21}" destId="{E7EE7BC3-2D5F-4F59-AE42-211D1D5A7C44}" srcOrd="0" destOrd="1" presId="urn:microsoft.com/office/officeart/2005/8/layout/vList2"/>
    <dgm:cxn modelId="{C67002A4-90EF-4A72-A92A-305CA79F950C}" srcId="{274B01B1-EA6B-4922-9D80-76DBAA7D67C4}" destId="{D00F8A82-D366-4B38-95C6-B64CB7863EB7}" srcOrd="2" destOrd="0" parTransId="{21773D49-0F5D-49DE-842D-3FDB4D7A2BB9}" sibTransId="{03476EF4-2A6F-419D-9B18-DF1C311C5ED2}"/>
    <dgm:cxn modelId="{268EF1F7-E53A-49EF-8F0E-5400B139987C}" type="presParOf" srcId="{4D52F986-27CF-4D03-8FD5-605C65539396}" destId="{6639954A-CCC8-435E-B47E-4BFF7477AFE9}" srcOrd="0" destOrd="0" presId="urn:microsoft.com/office/officeart/2005/8/layout/vList2"/>
    <dgm:cxn modelId="{03958907-933B-4BDF-AA2C-9394FFB7D0C9}" type="presParOf" srcId="{4D52F986-27CF-4D03-8FD5-605C65539396}" destId="{E7EE7BC3-2D5F-4F59-AE42-211D1D5A7C4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B8950F6-84B9-448F-BB4C-B42D220EE22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3A878CBD-365A-49C7-957C-B429C55C5031}">
      <dgm:prSet/>
      <dgm:spPr/>
      <dgm:t>
        <a:bodyPr/>
        <a:lstStyle/>
        <a:p>
          <a:pPr rtl="0"/>
          <a:r>
            <a:rPr lang="cs-CZ" b="1" smtClean="0"/>
            <a:t>Nutná obrana</a:t>
          </a:r>
          <a:endParaRPr lang="cs-CZ"/>
        </a:p>
      </dgm:t>
    </dgm:pt>
    <dgm:pt modelId="{0DC5D970-6ED1-4F4F-A941-D4C8CF14832E}" type="parTrans" cxnId="{DAC3E47F-1EE0-4156-9E37-B738333D76CF}">
      <dgm:prSet/>
      <dgm:spPr/>
      <dgm:t>
        <a:bodyPr/>
        <a:lstStyle/>
        <a:p>
          <a:endParaRPr lang="cs-CZ"/>
        </a:p>
      </dgm:t>
    </dgm:pt>
    <dgm:pt modelId="{29977154-568B-4515-83C8-6AA4C19F011B}" type="sibTrans" cxnId="{DAC3E47F-1EE0-4156-9E37-B738333D76CF}">
      <dgm:prSet/>
      <dgm:spPr/>
      <dgm:t>
        <a:bodyPr/>
        <a:lstStyle/>
        <a:p>
          <a:endParaRPr lang="cs-CZ"/>
        </a:p>
      </dgm:t>
    </dgm:pt>
    <dgm:pt modelId="{D515BA33-4C8D-4FAB-9CE6-C8578A3B94C1}">
      <dgm:prSet/>
      <dgm:spPr/>
      <dgm:t>
        <a:bodyPr/>
        <a:lstStyle/>
        <a:p>
          <a:pPr rtl="0"/>
          <a:r>
            <a:rPr lang="cs-CZ" smtClean="0"/>
            <a:t>Před útokem</a:t>
          </a:r>
          <a:r>
            <a:rPr lang="cs-CZ" b="1" smtClean="0"/>
            <a:t> </a:t>
          </a:r>
          <a:endParaRPr lang="cs-CZ"/>
        </a:p>
      </dgm:t>
    </dgm:pt>
    <dgm:pt modelId="{501480BA-F4EB-465A-B25D-6184AA0F895A}" type="parTrans" cxnId="{28B264F3-9B10-4503-A940-0F968C651011}">
      <dgm:prSet/>
      <dgm:spPr/>
      <dgm:t>
        <a:bodyPr/>
        <a:lstStyle/>
        <a:p>
          <a:endParaRPr lang="cs-CZ"/>
        </a:p>
      </dgm:t>
    </dgm:pt>
    <dgm:pt modelId="{59A52730-35B3-48DC-8943-5B127C2DBAE2}" type="sibTrans" cxnId="{28B264F3-9B10-4503-A940-0F968C651011}">
      <dgm:prSet/>
      <dgm:spPr/>
      <dgm:t>
        <a:bodyPr/>
        <a:lstStyle/>
        <a:p>
          <a:endParaRPr lang="cs-CZ"/>
        </a:p>
      </dgm:t>
    </dgm:pt>
    <dgm:pt modelId="{F61EBF15-019B-438C-B68C-B4612E31CC0C}">
      <dgm:prSet/>
      <dgm:spPr/>
      <dgm:t>
        <a:bodyPr/>
        <a:lstStyle/>
        <a:p>
          <a:pPr rtl="0"/>
          <a:r>
            <a:rPr lang="cs-CZ" b="1" smtClean="0"/>
            <a:t>Krajní nouze</a:t>
          </a:r>
          <a:endParaRPr lang="cs-CZ"/>
        </a:p>
      </dgm:t>
    </dgm:pt>
    <dgm:pt modelId="{92CAAC05-B5CF-4673-A5C5-521524C4F249}" type="parTrans" cxnId="{AFD0A4B3-FC11-4F28-B33C-1ED1B2B94223}">
      <dgm:prSet/>
      <dgm:spPr/>
      <dgm:t>
        <a:bodyPr/>
        <a:lstStyle/>
        <a:p>
          <a:endParaRPr lang="cs-CZ"/>
        </a:p>
      </dgm:t>
    </dgm:pt>
    <dgm:pt modelId="{A98A92BF-DCD5-4251-B036-3FBEC6B41B69}" type="sibTrans" cxnId="{AFD0A4B3-FC11-4F28-B33C-1ED1B2B94223}">
      <dgm:prSet/>
      <dgm:spPr/>
      <dgm:t>
        <a:bodyPr/>
        <a:lstStyle/>
        <a:p>
          <a:endParaRPr lang="cs-CZ"/>
        </a:p>
      </dgm:t>
    </dgm:pt>
    <dgm:pt modelId="{C46742E3-501A-4D05-B769-00DC1DFB0F5D}">
      <dgm:prSet/>
      <dgm:spPr/>
      <dgm:t>
        <a:bodyPr/>
        <a:lstStyle/>
        <a:p>
          <a:pPr rtl="0"/>
          <a:r>
            <a:rPr lang="cs-CZ" smtClean="0"/>
            <a:t>Před hrozící újmou</a:t>
          </a:r>
          <a:endParaRPr lang="cs-CZ"/>
        </a:p>
      </dgm:t>
    </dgm:pt>
    <dgm:pt modelId="{103A11BF-CCB1-42DD-862A-E9E1E7019BD2}" type="parTrans" cxnId="{0E0CAFBA-9276-4CD6-A5EE-58AA60CC245B}">
      <dgm:prSet/>
      <dgm:spPr/>
      <dgm:t>
        <a:bodyPr/>
        <a:lstStyle/>
        <a:p>
          <a:endParaRPr lang="cs-CZ"/>
        </a:p>
      </dgm:t>
    </dgm:pt>
    <dgm:pt modelId="{358C371B-5D62-4395-8156-977CF5B94417}" type="sibTrans" cxnId="{0E0CAFBA-9276-4CD6-A5EE-58AA60CC245B}">
      <dgm:prSet/>
      <dgm:spPr/>
      <dgm:t>
        <a:bodyPr/>
        <a:lstStyle/>
        <a:p>
          <a:endParaRPr lang="cs-CZ"/>
        </a:p>
      </dgm:t>
    </dgm:pt>
    <dgm:pt modelId="{AC3DD7B2-F504-4ED0-881D-38BCED78F141}">
      <dgm:prSet/>
      <dgm:spPr/>
      <dgm:t>
        <a:bodyPr/>
        <a:lstStyle/>
        <a:p>
          <a:pPr rtl="0"/>
          <a:r>
            <a:rPr lang="cs-CZ" dirty="0" smtClean="0"/>
            <a:t>Při posouzení, zda někdo jednal v nutné obraně, anebo v krajní nouzi, se přihlédne i k omluvitelnému vzrušení mysli toho, kdo odvracel útok nebo jiné nebezpečí. </a:t>
          </a:r>
          <a:r>
            <a:rPr lang="cs-CZ" b="1" dirty="0" smtClean="0"/>
            <a:t> </a:t>
          </a:r>
          <a:endParaRPr lang="cs-CZ" dirty="0"/>
        </a:p>
      </dgm:t>
    </dgm:pt>
    <dgm:pt modelId="{D7D23FD8-3717-4C8E-8C34-04800158FC7F}" type="parTrans" cxnId="{80C19DFB-0432-46D7-AA3E-B0C40AF94C9D}">
      <dgm:prSet/>
      <dgm:spPr/>
      <dgm:t>
        <a:bodyPr/>
        <a:lstStyle/>
        <a:p>
          <a:endParaRPr lang="cs-CZ"/>
        </a:p>
      </dgm:t>
    </dgm:pt>
    <dgm:pt modelId="{BD626734-63A9-4E18-8E60-597C0C2703B6}" type="sibTrans" cxnId="{80C19DFB-0432-46D7-AA3E-B0C40AF94C9D}">
      <dgm:prSet/>
      <dgm:spPr/>
      <dgm:t>
        <a:bodyPr/>
        <a:lstStyle/>
        <a:p>
          <a:endParaRPr lang="cs-CZ"/>
        </a:p>
      </dgm:t>
    </dgm:pt>
    <dgm:pt modelId="{2F9A21B6-D628-4449-B08D-6074743227CF}" type="pres">
      <dgm:prSet presAssocID="{AB8950F6-84B9-448F-BB4C-B42D220EE22F}" presName="diagram" presStyleCnt="0">
        <dgm:presLayoutVars>
          <dgm:dir/>
          <dgm:resizeHandles val="exact"/>
        </dgm:presLayoutVars>
      </dgm:prSet>
      <dgm:spPr/>
    </dgm:pt>
    <dgm:pt modelId="{1B90695A-944E-4A93-90E9-B5A077A090AE}" type="pres">
      <dgm:prSet presAssocID="{3A878CBD-365A-49C7-957C-B429C55C5031}" presName="node" presStyleLbl="node1" presStyleIdx="0" presStyleCnt="3">
        <dgm:presLayoutVars>
          <dgm:bulletEnabled val="1"/>
        </dgm:presLayoutVars>
      </dgm:prSet>
      <dgm:spPr/>
    </dgm:pt>
    <dgm:pt modelId="{6ABF69FE-7A48-45CE-8865-C4EB667906B7}" type="pres">
      <dgm:prSet presAssocID="{29977154-568B-4515-83C8-6AA4C19F011B}" presName="sibTrans" presStyleCnt="0"/>
      <dgm:spPr/>
    </dgm:pt>
    <dgm:pt modelId="{554BA929-A80A-4353-A570-B15F11879A60}" type="pres">
      <dgm:prSet presAssocID="{F61EBF15-019B-438C-B68C-B4612E31CC0C}" presName="node" presStyleLbl="node1" presStyleIdx="1" presStyleCnt="3">
        <dgm:presLayoutVars>
          <dgm:bulletEnabled val="1"/>
        </dgm:presLayoutVars>
      </dgm:prSet>
      <dgm:spPr/>
    </dgm:pt>
    <dgm:pt modelId="{27A44E80-04A4-4111-AE3B-D61CA8AD9A95}" type="pres">
      <dgm:prSet presAssocID="{A98A92BF-DCD5-4251-B036-3FBEC6B41B69}" presName="sibTrans" presStyleCnt="0"/>
      <dgm:spPr/>
    </dgm:pt>
    <dgm:pt modelId="{98411ACF-9110-4D3B-9D10-2BAFE771AE06}" type="pres">
      <dgm:prSet presAssocID="{AC3DD7B2-F504-4ED0-881D-38BCED78F141}" presName="node" presStyleLbl="node1" presStyleIdx="2" presStyleCnt="3">
        <dgm:presLayoutVars>
          <dgm:bulletEnabled val="1"/>
        </dgm:presLayoutVars>
      </dgm:prSet>
      <dgm:spPr/>
    </dgm:pt>
  </dgm:ptLst>
  <dgm:cxnLst>
    <dgm:cxn modelId="{23613DC5-57BB-4A33-80C7-5D37177FE5CF}" type="presOf" srcId="{D515BA33-4C8D-4FAB-9CE6-C8578A3B94C1}" destId="{1B90695A-944E-4A93-90E9-B5A077A090AE}" srcOrd="0" destOrd="1" presId="urn:microsoft.com/office/officeart/2005/8/layout/default"/>
    <dgm:cxn modelId="{28B264F3-9B10-4503-A940-0F968C651011}" srcId="{3A878CBD-365A-49C7-957C-B429C55C5031}" destId="{D515BA33-4C8D-4FAB-9CE6-C8578A3B94C1}" srcOrd="0" destOrd="0" parTransId="{501480BA-F4EB-465A-B25D-6184AA0F895A}" sibTransId="{59A52730-35B3-48DC-8943-5B127C2DBAE2}"/>
    <dgm:cxn modelId="{1FE44522-6CFD-4FEB-B972-1F2FFC69D82E}" type="presOf" srcId="{AB8950F6-84B9-448F-BB4C-B42D220EE22F}" destId="{2F9A21B6-D628-4449-B08D-6074743227CF}" srcOrd="0" destOrd="0" presId="urn:microsoft.com/office/officeart/2005/8/layout/default"/>
    <dgm:cxn modelId="{80C19DFB-0432-46D7-AA3E-B0C40AF94C9D}" srcId="{AB8950F6-84B9-448F-BB4C-B42D220EE22F}" destId="{AC3DD7B2-F504-4ED0-881D-38BCED78F141}" srcOrd="2" destOrd="0" parTransId="{D7D23FD8-3717-4C8E-8C34-04800158FC7F}" sibTransId="{BD626734-63A9-4E18-8E60-597C0C2703B6}"/>
    <dgm:cxn modelId="{0E0CAFBA-9276-4CD6-A5EE-58AA60CC245B}" srcId="{F61EBF15-019B-438C-B68C-B4612E31CC0C}" destId="{C46742E3-501A-4D05-B769-00DC1DFB0F5D}" srcOrd="0" destOrd="0" parTransId="{103A11BF-CCB1-42DD-862A-E9E1E7019BD2}" sibTransId="{358C371B-5D62-4395-8156-977CF5B94417}"/>
    <dgm:cxn modelId="{89D37400-A59B-4D12-9FDB-2A746DCD2283}" type="presOf" srcId="{3A878CBD-365A-49C7-957C-B429C55C5031}" destId="{1B90695A-944E-4A93-90E9-B5A077A090AE}" srcOrd="0" destOrd="0" presId="urn:microsoft.com/office/officeart/2005/8/layout/default"/>
    <dgm:cxn modelId="{5B802513-36BE-4F74-B70A-5AA2ADC082AC}" type="presOf" srcId="{F61EBF15-019B-438C-B68C-B4612E31CC0C}" destId="{554BA929-A80A-4353-A570-B15F11879A60}" srcOrd="0" destOrd="0" presId="urn:microsoft.com/office/officeart/2005/8/layout/default"/>
    <dgm:cxn modelId="{438E2C0D-2F79-4207-8CFA-DFA9CF52992C}" type="presOf" srcId="{C46742E3-501A-4D05-B769-00DC1DFB0F5D}" destId="{554BA929-A80A-4353-A570-B15F11879A60}" srcOrd="0" destOrd="1" presId="urn:microsoft.com/office/officeart/2005/8/layout/default"/>
    <dgm:cxn modelId="{DAC3E47F-1EE0-4156-9E37-B738333D76CF}" srcId="{AB8950F6-84B9-448F-BB4C-B42D220EE22F}" destId="{3A878CBD-365A-49C7-957C-B429C55C5031}" srcOrd="0" destOrd="0" parTransId="{0DC5D970-6ED1-4F4F-A941-D4C8CF14832E}" sibTransId="{29977154-568B-4515-83C8-6AA4C19F011B}"/>
    <dgm:cxn modelId="{AFD0A4B3-FC11-4F28-B33C-1ED1B2B94223}" srcId="{AB8950F6-84B9-448F-BB4C-B42D220EE22F}" destId="{F61EBF15-019B-438C-B68C-B4612E31CC0C}" srcOrd="1" destOrd="0" parTransId="{92CAAC05-B5CF-4673-A5C5-521524C4F249}" sibTransId="{A98A92BF-DCD5-4251-B036-3FBEC6B41B69}"/>
    <dgm:cxn modelId="{992BF35E-D7BD-4DFE-B4DA-5F005C024566}" type="presOf" srcId="{AC3DD7B2-F504-4ED0-881D-38BCED78F141}" destId="{98411ACF-9110-4D3B-9D10-2BAFE771AE06}" srcOrd="0" destOrd="0" presId="urn:microsoft.com/office/officeart/2005/8/layout/default"/>
    <dgm:cxn modelId="{FF4310D7-3E85-4557-9FF9-45A2B07CB158}" type="presParOf" srcId="{2F9A21B6-D628-4449-B08D-6074743227CF}" destId="{1B90695A-944E-4A93-90E9-B5A077A090AE}" srcOrd="0" destOrd="0" presId="urn:microsoft.com/office/officeart/2005/8/layout/default"/>
    <dgm:cxn modelId="{3808405B-815A-4829-AB46-3CD5E345A614}" type="presParOf" srcId="{2F9A21B6-D628-4449-B08D-6074743227CF}" destId="{6ABF69FE-7A48-45CE-8865-C4EB667906B7}" srcOrd="1" destOrd="0" presId="urn:microsoft.com/office/officeart/2005/8/layout/default"/>
    <dgm:cxn modelId="{53E19806-1E1A-4BB3-AA4C-2398E86FA91E}" type="presParOf" srcId="{2F9A21B6-D628-4449-B08D-6074743227CF}" destId="{554BA929-A80A-4353-A570-B15F11879A60}" srcOrd="2" destOrd="0" presId="urn:microsoft.com/office/officeart/2005/8/layout/default"/>
    <dgm:cxn modelId="{591CCC77-28A4-4671-A56E-36DBB7EFAAF1}" type="presParOf" srcId="{2F9A21B6-D628-4449-B08D-6074743227CF}" destId="{27A44E80-04A4-4111-AE3B-D61CA8AD9A95}" srcOrd="3" destOrd="0" presId="urn:microsoft.com/office/officeart/2005/8/layout/default"/>
    <dgm:cxn modelId="{79C60748-EC41-456C-A03E-CFFE501932B4}" type="presParOf" srcId="{2F9A21B6-D628-4449-B08D-6074743227CF}" destId="{98411ACF-9110-4D3B-9D10-2BAFE771AE06}"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9F611DA-596F-43BD-9058-584C67992036}" type="doc">
      <dgm:prSet loTypeId="urn:microsoft.com/office/officeart/2005/8/layout/chevron1" loCatId="process" qsTypeId="urn:microsoft.com/office/officeart/2005/8/quickstyle/simple1" qsCatId="simple" csTypeId="urn:microsoft.com/office/officeart/2005/8/colors/accent1_2" csCatId="accent1" phldr="1"/>
      <dgm:spPr/>
    </dgm:pt>
    <dgm:pt modelId="{4D941B10-5F59-47DF-A397-A9F77AD86B35}">
      <dgm:prSet phldrT="[Text]"/>
      <dgm:spPr/>
      <dgm:t>
        <a:bodyPr/>
        <a:lstStyle/>
        <a:p>
          <a:r>
            <a:rPr lang="cs-CZ" dirty="0" smtClean="0"/>
            <a:t>Skutečná škoda</a:t>
          </a:r>
          <a:endParaRPr lang="cs-CZ" dirty="0"/>
        </a:p>
      </dgm:t>
    </dgm:pt>
    <dgm:pt modelId="{6E7BB624-2D2E-4EB0-ACC7-6107B24A17D9}" type="parTrans" cxnId="{C1839C54-71F9-4620-9D01-F855D80F88FC}">
      <dgm:prSet/>
      <dgm:spPr/>
      <dgm:t>
        <a:bodyPr/>
        <a:lstStyle/>
        <a:p>
          <a:endParaRPr lang="cs-CZ"/>
        </a:p>
      </dgm:t>
    </dgm:pt>
    <dgm:pt modelId="{50EAC69C-A6C2-4467-A09A-0B01BA7A7C58}" type="sibTrans" cxnId="{C1839C54-71F9-4620-9D01-F855D80F88FC}">
      <dgm:prSet/>
      <dgm:spPr/>
      <dgm:t>
        <a:bodyPr/>
        <a:lstStyle/>
        <a:p>
          <a:endParaRPr lang="cs-CZ"/>
        </a:p>
      </dgm:t>
    </dgm:pt>
    <dgm:pt modelId="{F88CC4D5-660B-42D9-B06D-1D7F2211B7A6}">
      <dgm:prSet phldrT="[Text]"/>
      <dgm:spPr/>
      <dgm:t>
        <a:bodyPr/>
        <a:lstStyle/>
        <a:p>
          <a:r>
            <a:rPr lang="cs-CZ" dirty="0" smtClean="0"/>
            <a:t>Ušlý zisk</a:t>
          </a:r>
          <a:endParaRPr lang="cs-CZ" dirty="0"/>
        </a:p>
      </dgm:t>
    </dgm:pt>
    <dgm:pt modelId="{172E7999-75FD-4549-8C9C-62F7B4D8A995}" type="parTrans" cxnId="{B6B4C2B9-BD34-4420-A786-6A599E0C9E3C}">
      <dgm:prSet/>
      <dgm:spPr/>
      <dgm:t>
        <a:bodyPr/>
        <a:lstStyle/>
        <a:p>
          <a:endParaRPr lang="cs-CZ"/>
        </a:p>
      </dgm:t>
    </dgm:pt>
    <dgm:pt modelId="{2A925C84-0564-45C0-85A6-4DF158D8BBBF}" type="sibTrans" cxnId="{B6B4C2B9-BD34-4420-A786-6A599E0C9E3C}">
      <dgm:prSet/>
      <dgm:spPr/>
      <dgm:t>
        <a:bodyPr/>
        <a:lstStyle/>
        <a:p>
          <a:endParaRPr lang="cs-CZ"/>
        </a:p>
      </dgm:t>
    </dgm:pt>
    <dgm:pt modelId="{6F9111CD-68B9-4D78-BBDE-78D478B305E2}" type="pres">
      <dgm:prSet presAssocID="{F9F611DA-596F-43BD-9058-584C67992036}" presName="Name0" presStyleCnt="0">
        <dgm:presLayoutVars>
          <dgm:dir/>
          <dgm:animLvl val="lvl"/>
          <dgm:resizeHandles val="exact"/>
        </dgm:presLayoutVars>
      </dgm:prSet>
      <dgm:spPr/>
    </dgm:pt>
    <dgm:pt modelId="{955539B5-0E0D-4041-893D-D104F9B96070}" type="pres">
      <dgm:prSet presAssocID="{4D941B10-5F59-47DF-A397-A9F77AD86B35}" presName="parTxOnly" presStyleLbl="node1" presStyleIdx="0" presStyleCnt="2">
        <dgm:presLayoutVars>
          <dgm:chMax val="0"/>
          <dgm:chPref val="0"/>
          <dgm:bulletEnabled val="1"/>
        </dgm:presLayoutVars>
      </dgm:prSet>
      <dgm:spPr/>
      <dgm:t>
        <a:bodyPr/>
        <a:lstStyle/>
        <a:p>
          <a:endParaRPr lang="cs-CZ"/>
        </a:p>
      </dgm:t>
    </dgm:pt>
    <dgm:pt modelId="{E0CC3500-A076-42C5-9EE2-A3045B92D21D}" type="pres">
      <dgm:prSet presAssocID="{50EAC69C-A6C2-4467-A09A-0B01BA7A7C58}" presName="parTxOnlySpace" presStyleCnt="0"/>
      <dgm:spPr/>
    </dgm:pt>
    <dgm:pt modelId="{6AAA8311-0911-4B79-8ACB-55D78CD81229}" type="pres">
      <dgm:prSet presAssocID="{F88CC4D5-660B-42D9-B06D-1D7F2211B7A6}" presName="parTxOnly" presStyleLbl="node1" presStyleIdx="1" presStyleCnt="2">
        <dgm:presLayoutVars>
          <dgm:chMax val="0"/>
          <dgm:chPref val="0"/>
          <dgm:bulletEnabled val="1"/>
        </dgm:presLayoutVars>
      </dgm:prSet>
      <dgm:spPr/>
      <dgm:t>
        <a:bodyPr/>
        <a:lstStyle/>
        <a:p>
          <a:endParaRPr lang="cs-CZ"/>
        </a:p>
      </dgm:t>
    </dgm:pt>
  </dgm:ptLst>
  <dgm:cxnLst>
    <dgm:cxn modelId="{C1839C54-71F9-4620-9D01-F855D80F88FC}" srcId="{F9F611DA-596F-43BD-9058-584C67992036}" destId="{4D941B10-5F59-47DF-A397-A9F77AD86B35}" srcOrd="0" destOrd="0" parTransId="{6E7BB624-2D2E-4EB0-ACC7-6107B24A17D9}" sibTransId="{50EAC69C-A6C2-4467-A09A-0B01BA7A7C58}"/>
    <dgm:cxn modelId="{986DDC2F-E3EE-465D-BE9C-0F5C0638C30C}" type="presOf" srcId="{F88CC4D5-660B-42D9-B06D-1D7F2211B7A6}" destId="{6AAA8311-0911-4B79-8ACB-55D78CD81229}" srcOrd="0" destOrd="0" presId="urn:microsoft.com/office/officeart/2005/8/layout/chevron1"/>
    <dgm:cxn modelId="{7B8315F9-299E-42DD-8A14-429C933E398D}" type="presOf" srcId="{F9F611DA-596F-43BD-9058-584C67992036}" destId="{6F9111CD-68B9-4D78-BBDE-78D478B305E2}" srcOrd="0" destOrd="0" presId="urn:microsoft.com/office/officeart/2005/8/layout/chevron1"/>
    <dgm:cxn modelId="{B6B4C2B9-BD34-4420-A786-6A599E0C9E3C}" srcId="{F9F611DA-596F-43BD-9058-584C67992036}" destId="{F88CC4D5-660B-42D9-B06D-1D7F2211B7A6}" srcOrd="1" destOrd="0" parTransId="{172E7999-75FD-4549-8C9C-62F7B4D8A995}" sibTransId="{2A925C84-0564-45C0-85A6-4DF158D8BBBF}"/>
    <dgm:cxn modelId="{BD45A1A2-5D41-422F-9FCE-F3A9D8E06AD6}" type="presOf" srcId="{4D941B10-5F59-47DF-A397-A9F77AD86B35}" destId="{955539B5-0E0D-4041-893D-D104F9B96070}" srcOrd="0" destOrd="0" presId="urn:microsoft.com/office/officeart/2005/8/layout/chevron1"/>
    <dgm:cxn modelId="{19EB7EBB-80A6-4036-8520-FA7C44FE155B}" type="presParOf" srcId="{6F9111CD-68B9-4D78-BBDE-78D478B305E2}" destId="{955539B5-0E0D-4041-893D-D104F9B96070}" srcOrd="0" destOrd="0" presId="urn:microsoft.com/office/officeart/2005/8/layout/chevron1"/>
    <dgm:cxn modelId="{CD7D0BF5-583F-49F2-A180-CB144B06F133}" type="presParOf" srcId="{6F9111CD-68B9-4D78-BBDE-78D478B305E2}" destId="{E0CC3500-A076-42C5-9EE2-A3045B92D21D}" srcOrd="1" destOrd="0" presId="urn:microsoft.com/office/officeart/2005/8/layout/chevron1"/>
    <dgm:cxn modelId="{0EC0D2F3-D792-4445-890E-68740071C172}" type="presParOf" srcId="{6F9111CD-68B9-4D78-BBDE-78D478B305E2}" destId="{6AAA8311-0911-4B79-8ACB-55D78CD81229}" srcOrd="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F4B9F3-8E4E-4CC6-B36D-6AA6CB437AFC}">
      <dsp:nvSpPr>
        <dsp:cNvPr id="0" name=""/>
        <dsp:cNvSpPr/>
      </dsp:nvSpPr>
      <dsp:spPr>
        <a:xfrm>
          <a:off x="546734" y="0"/>
          <a:ext cx="6196330" cy="4022725"/>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714229-4FDB-44DC-993E-48CE13974932}">
      <dsp:nvSpPr>
        <dsp:cNvPr id="0" name=""/>
        <dsp:cNvSpPr/>
      </dsp:nvSpPr>
      <dsp:spPr>
        <a:xfrm>
          <a:off x="7830" y="1206817"/>
          <a:ext cx="2346404" cy="160909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cs-CZ" sz="2400" kern="1200" dirty="0" smtClean="0"/>
            <a:t>Porušení právní povinnosti</a:t>
          </a:r>
          <a:endParaRPr lang="cs-CZ" sz="2400" kern="1200" dirty="0"/>
        </a:p>
      </dsp:txBody>
      <dsp:txXfrm>
        <a:off x="86379" y="1285366"/>
        <a:ext cx="2189306" cy="1451992"/>
      </dsp:txXfrm>
    </dsp:sp>
    <dsp:sp modelId="{0F8AB609-0B9C-42D2-ADB8-B0CDEF09A769}">
      <dsp:nvSpPr>
        <dsp:cNvPr id="0" name=""/>
        <dsp:cNvSpPr/>
      </dsp:nvSpPr>
      <dsp:spPr>
        <a:xfrm>
          <a:off x="2471697" y="1206817"/>
          <a:ext cx="2346404" cy="1609090"/>
        </a:xfrm>
        <a:prstGeom prst="roundRect">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cs-CZ" sz="2400" kern="1200" dirty="0" smtClean="0"/>
            <a:t>Příčinná souvislost</a:t>
          </a:r>
          <a:endParaRPr lang="cs-CZ" sz="2400" kern="1200" dirty="0"/>
        </a:p>
      </dsp:txBody>
      <dsp:txXfrm>
        <a:off x="2550246" y="1285366"/>
        <a:ext cx="2189306" cy="1451992"/>
      </dsp:txXfrm>
    </dsp:sp>
    <dsp:sp modelId="{8B4FE3F0-24A0-468E-BC57-0C15AD6D5069}">
      <dsp:nvSpPr>
        <dsp:cNvPr id="0" name=""/>
        <dsp:cNvSpPr/>
      </dsp:nvSpPr>
      <dsp:spPr>
        <a:xfrm>
          <a:off x="4935564" y="1206817"/>
          <a:ext cx="2346404" cy="1609090"/>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cs-CZ" sz="2400" kern="1200" dirty="0" smtClean="0"/>
            <a:t>Škoda/porušení právem chráněného zájmu </a:t>
          </a:r>
          <a:endParaRPr lang="cs-CZ" sz="2400" kern="1200" dirty="0"/>
        </a:p>
      </dsp:txBody>
      <dsp:txXfrm>
        <a:off x="5014113" y="1285366"/>
        <a:ext cx="2189306" cy="14519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E62558-1BC2-43EC-9D57-C716349960D0}">
      <dsp:nvSpPr>
        <dsp:cNvPr id="0" name=""/>
        <dsp:cNvSpPr/>
      </dsp:nvSpPr>
      <dsp:spPr>
        <a:xfrm rot="5400000">
          <a:off x="4172161" y="-1351558"/>
          <a:ext cx="1569805" cy="4665472"/>
        </a:xfrm>
        <a:prstGeom prst="round2SameRect">
          <a:avLst/>
        </a:prstGeom>
        <a:solidFill>
          <a:schemeClr val="lt1">
            <a:alpha val="90000"/>
            <a:tint val="40000"/>
            <a:hueOff val="0"/>
            <a:satOff val="0"/>
            <a:lumOff val="0"/>
            <a:alphaOff val="0"/>
          </a:schemeClr>
        </a:solidFill>
        <a:ln w="15875"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5260" tIns="87630" rIns="175260" bIns="87630" numCol="1" spcCol="1270" anchor="ctr" anchorCtr="0">
          <a:noAutofit/>
        </a:bodyPr>
        <a:lstStyle/>
        <a:p>
          <a:pPr marL="285750" lvl="1" indent="-285750" algn="l" defTabSz="2044700" rtl="0">
            <a:lnSpc>
              <a:spcPct val="90000"/>
            </a:lnSpc>
            <a:spcBef>
              <a:spcPct val="0"/>
            </a:spcBef>
            <a:spcAft>
              <a:spcPct val="15000"/>
            </a:spcAft>
            <a:buChar char="••"/>
          </a:pPr>
          <a:r>
            <a:rPr lang="cs-CZ" sz="4600" kern="1200" smtClean="0"/>
            <a:t>Ze Smlouvy </a:t>
          </a:r>
          <a:endParaRPr lang="cs-CZ" sz="4600" kern="1200"/>
        </a:p>
        <a:p>
          <a:pPr marL="285750" lvl="1" indent="-285750" algn="l" defTabSz="2044700" rtl="0">
            <a:lnSpc>
              <a:spcPct val="90000"/>
            </a:lnSpc>
            <a:spcBef>
              <a:spcPct val="0"/>
            </a:spcBef>
            <a:spcAft>
              <a:spcPct val="15000"/>
            </a:spcAft>
            <a:buChar char="••"/>
          </a:pPr>
          <a:r>
            <a:rPr lang="cs-CZ" sz="4600" kern="1200" smtClean="0"/>
            <a:t>Ze Zákona</a:t>
          </a:r>
          <a:endParaRPr lang="cs-CZ" sz="4600" kern="1200"/>
        </a:p>
      </dsp:txBody>
      <dsp:txXfrm rot="-5400000">
        <a:off x="2624328" y="272907"/>
        <a:ext cx="4588840" cy="1416541"/>
      </dsp:txXfrm>
    </dsp:sp>
    <dsp:sp modelId="{E0350528-6D67-4391-9A72-78FE494ED76B}">
      <dsp:nvSpPr>
        <dsp:cNvPr id="0" name=""/>
        <dsp:cNvSpPr/>
      </dsp:nvSpPr>
      <dsp:spPr>
        <a:xfrm>
          <a:off x="0" y="49"/>
          <a:ext cx="2624328" cy="1962256"/>
        </a:xfrm>
        <a:prstGeom prst="roundRect">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rtl="0">
            <a:lnSpc>
              <a:spcPct val="90000"/>
            </a:lnSpc>
            <a:spcBef>
              <a:spcPct val="0"/>
            </a:spcBef>
            <a:spcAft>
              <a:spcPct val="35000"/>
            </a:spcAft>
          </a:pPr>
          <a:r>
            <a:rPr lang="cs-CZ" sz="4400" kern="1200" smtClean="0"/>
            <a:t>Povinnost daná:</a:t>
          </a:r>
          <a:endParaRPr lang="cs-CZ" sz="4400" kern="1200"/>
        </a:p>
      </dsp:txBody>
      <dsp:txXfrm>
        <a:off x="95789" y="95838"/>
        <a:ext cx="2432750" cy="1770678"/>
      </dsp:txXfrm>
    </dsp:sp>
    <dsp:sp modelId="{72CD7713-2025-449F-9F53-E1DB2AF1AF29}">
      <dsp:nvSpPr>
        <dsp:cNvPr id="0" name=""/>
        <dsp:cNvSpPr/>
      </dsp:nvSpPr>
      <dsp:spPr>
        <a:xfrm rot="5400000">
          <a:off x="4172161" y="708811"/>
          <a:ext cx="1569805" cy="4665472"/>
        </a:xfrm>
        <a:prstGeom prst="round2SameRect">
          <a:avLst/>
        </a:prstGeom>
        <a:solidFill>
          <a:schemeClr val="lt1">
            <a:alpha val="90000"/>
            <a:tint val="40000"/>
            <a:hueOff val="0"/>
            <a:satOff val="0"/>
            <a:lumOff val="0"/>
            <a:alphaOff val="0"/>
          </a:schemeClr>
        </a:solidFill>
        <a:ln w="15875"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5260" tIns="87630" rIns="175260" bIns="87630" numCol="1" spcCol="1270" anchor="ctr" anchorCtr="0">
          <a:noAutofit/>
        </a:bodyPr>
        <a:lstStyle/>
        <a:p>
          <a:pPr marL="285750" lvl="1" indent="-285750" algn="l" defTabSz="2044700" rtl="0">
            <a:lnSpc>
              <a:spcPct val="90000"/>
            </a:lnSpc>
            <a:spcBef>
              <a:spcPct val="0"/>
            </a:spcBef>
            <a:spcAft>
              <a:spcPct val="15000"/>
            </a:spcAft>
            <a:buChar char="••"/>
          </a:pPr>
          <a:r>
            <a:rPr lang="cs-CZ" sz="4600" kern="1200" smtClean="0"/>
            <a:t>Úmysl</a:t>
          </a:r>
          <a:endParaRPr lang="cs-CZ" sz="4600" kern="1200"/>
        </a:p>
        <a:p>
          <a:pPr marL="285750" lvl="1" indent="-285750" algn="l" defTabSz="2044700" rtl="0">
            <a:lnSpc>
              <a:spcPct val="90000"/>
            </a:lnSpc>
            <a:spcBef>
              <a:spcPct val="0"/>
            </a:spcBef>
            <a:spcAft>
              <a:spcPct val="15000"/>
            </a:spcAft>
            <a:buChar char="••"/>
          </a:pPr>
          <a:r>
            <a:rPr lang="cs-CZ" sz="4600" kern="1200" smtClean="0"/>
            <a:t>Nedbalost</a:t>
          </a:r>
          <a:endParaRPr lang="cs-CZ" sz="4600" kern="1200"/>
        </a:p>
      </dsp:txBody>
      <dsp:txXfrm rot="-5400000">
        <a:off x="2624328" y="2333276"/>
        <a:ext cx="4588840" cy="1416541"/>
      </dsp:txXfrm>
    </dsp:sp>
    <dsp:sp modelId="{FA4A756A-16F7-4591-B7B1-AB2FE5B8F4AC}">
      <dsp:nvSpPr>
        <dsp:cNvPr id="0" name=""/>
        <dsp:cNvSpPr/>
      </dsp:nvSpPr>
      <dsp:spPr>
        <a:xfrm>
          <a:off x="0" y="2060418"/>
          <a:ext cx="2624328" cy="1962256"/>
        </a:xfrm>
        <a:prstGeom prst="roundRect">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rtl="0">
            <a:lnSpc>
              <a:spcPct val="90000"/>
            </a:lnSpc>
            <a:spcBef>
              <a:spcPct val="0"/>
            </a:spcBef>
            <a:spcAft>
              <a:spcPct val="35000"/>
            </a:spcAft>
          </a:pPr>
          <a:r>
            <a:rPr lang="cs-CZ" sz="4400" kern="1200" smtClean="0"/>
            <a:t>Typy zavinění</a:t>
          </a:r>
          <a:endParaRPr lang="cs-CZ" sz="4400" kern="1200"/>
        </a:p>
      </dsp:txBody>
      <dsp:txXfrm>
        <a:off x="95789" y="2156207"/>
        <a:ext cx="2432750" cy="17706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430724-C447-4545-9BA5-11B1F884A852}">
      <dsp:nvSpPr>
        <dsp:cNvPr id="0" name=""/>
        <dsp:cNvSpPr/>
      </dsp:nvSpPr>
      <dsp:spPr>
        <a:xfrm>
          <a:off x="3645027" y="1665486"/>
          <a:ext cx="1994731" cy="692386"/>
        </a:xfrm>
        <a:custGeom>
          <a:avLst/>
          <a:gdLst/>
          <a:ahLst/>
          <a:cxnLst/>
          <a:rect l="0" t="0" r="0" b="0"/>
          <a:pathLst>
            <a:path>
              <a:moveTo>
                <a:pt x="0" y="0"/>
              </a:moveTo>
              <a:lnTo>
                <a:pt x="0" y="346193"/>
              </a:lnTo>
              <a:lnTo>
                <a:pt x="1994731" y="346193"/>
              </a:lnTo>
              <a:lnTo>
                <a:pt x="1994731" y="692386"/>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381B64-D9EB-4308-A53D-256A7702C7C1}">
      <dsp:nvSpPr>
        <dsp:cNvPr id="0" name=""/>
        <dsp:cNvSpPr/>
      </dsp:nvSpPr>
      <dsp:spPr>
        <a:xfrm>
          <a:off x="1650295" y="1665486"/>
          <a:ext cx="1994731" cy="692386"/>
        </a:xfrm>
        <a:custGeom>
          <a:avLst/>
          <a:gdLst/>
          <a:ahLst/>
          <a:cxnLst/>
          <a:rect l="0" t="0" r="0" b="0"/>
          <a:pathLst>
            <a:path>
              <a:moveTo>
                <a:pt x="1994731" y="0"/>
              </a:moveTo>
              <a:lnTo>
                <a:pt x="1994731" y="346193"/>
              </a:lnTo>
              <a:lnTo>
                <a:pt x="0" y="346193"/>
              </a:lnTo>
              <a:lnTo>
                <a:pt x="0" y="692386"/>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8557EA-3EE0-4D7E-AA64-78E03FD21936}">
      <dsp:nvSpPr>
        <dsp:cNvPr id="0" name=""/>
        <dsp:cNvSpPr/>
      </dsp:nvSpPr>
      <dsp:spPr>
        <a:xfrm>
          <a:off x="1996489" y="16948"/>
          <a:ext cx="3297076" cy="164853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2133600" rtl="0">
            <a:lnSpc>
              <a:spcPct val="90000"/>
            </a:lnSpc>
            <a:spcBef>
              <a:spcPct val="0"/>
            </a:spcBef>
            <a:spcAft>
              <a:spcPct val="35000"/>
            </a:spcAft>
          </a:pPr>
          <a:r>
            <a:rPr lang="cs-CZ" sz="4800" kern="1200" dirty="0" smtClean="0"/>
            <a:t>Újma</a:t>
          </a:r>
          <a:endParaRPr lang="cs-CZ" sz="4800" kern="1200" dirty="0"/>
        </a:p>
      </dsp:txBody>
      <dsp:txXfrm>
        <a:off x="1996489" y="16948"/>
        <a:ext cx="3297076" cy="1648538"/>
      </dsp:txXfrm>
    </dsp:sp>
    <dsp:sp modelId="{5C6D1F2C-4270-41FC-9559-8BCFBF72FC01}">
      <dsp:nvSpPr>
        <dsp:cNvPr id="0" name=""/>
        <dsp:cNvSpPr/>
      </dsp:nvSpPr>
      <dsp:spPr>
        <a:xfrm>
          <a:off x="1757" y="2357873"/>
          <a:ext cx="3297076" cy="164853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2133600" rtl="0">
            <a:lnSpc>
              <a:spcPct val="90000"/>
            </a:lnSpc>
            <a:spcBef>
              <a:spcPct val="0"/>
            </a:spcBef>
            <a:spcAft>
              <a:spcPct val="35000"/>
            </a:spcAft>
          </a:pPr>
          <a:r>
            <a:rPr lang="cs-CZ" sz="4800" kern="1200" dirty="0" smtClean="0"/>
            <a:t>Majetková Škoda</a:t>
          </a:r>
          <a:endParaRPr lang="cs-CZ" sz="4800" kern="1200" dirty="0"/>
        </a:p>
      </dsp:txBody>
      <dsp:txXfrm>
        <a:off x="1757" y="2357873"/>
        <a:ext cx="3297076" cy="1648538"/>
      </dsp:txXfrm>
    </dsp:sp>
    <dsp:sp modelId="{D2DAC25E-AD0B-4668-9A20-E8C91F9143A3}">
      <dsp:nvSpPr>
        <dsp:cNvPr id="0" name=""/>
        <dsp:cNvSpPr/>
      </dsp:nvSpPr>
      <dsp:spPr>
        <a:xfrm>
          <a:off x="3991220" y="2357873"/>
          <a:ext cx="3297076" cy="164853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2133600" rtl="0">
            <a:lnSpc>
              <a:spcPct val="90000"/>
            </a:lnSpc>
            <a:spcBef>
              <a:spcPct val="0"/>
            </a:spcBef>
            <a:spcAft>
              <a:spcPct val="35000"/>
            </a:spcAft>
          </a:pPr>
          <a:r>
            <a:rPr lang="cs-CZ" sz="4800" kern="1200" dirty="0" smtClean="0"/>
            <a:t>Nemajetková Újma</a:t>
          </a:r>
          <a:endParaRPr lang="cs-CZ" sz="4800" kern="1200" dirty="0"/>
        </a:p>
      </dsp:txBody>
      <dsp:txXfrm>
        <a:off x="3991220" y="2357873"/>
        <a:ext cx="3297076" cy="16485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F4F246-9BAF-4AAE-9E1D-CBB80D4409F2}">
      <dsp:nvSpPr>
        <dsp:cNvPr id="0" name=""/>
        <dsp:cNvSpPr/>
      </dsp:nvSpPr>
      <dsp:spPr>
        <a:xfrm>
          <a:off x="0" y="38193"/>
          <a:ext cx="7290055" cy="145899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cs-CZ" sz="2900" kern="1200" smtClean="0"/>
            <a:t>(1) Povinnost nahradit jinému újmu zahrnuje vždy povinnost k náhradě újmy na jmění (škody). </a:t>
          </a:r>
          <a:endParaRPr lang="cs-CZ" sz="2900" kern="1200"/>
        </a:p>
      </dsp:txBody>
      <dsp:txXfrm>
        <a:off x="71222" y="109415"/>
        <a:ext cx="7147611" cy="1316546"/>
      </dsp:txXfrm>
    </dsp:sp>
    <dsp:sp modelId="{FCEACFDB-2EFC-4948-A162-2BE5EA8A6ED4}">
      <dsp:nvSpPr>
        <dsp:cNvPr id="0" name=""/>
        <dsp:cNvSpPr/>
      </dsp:nvSpPr>
      <dsp:spPr>
        <a:xfrm>
          <a:off x="0" y="1580703"/>
          <a:ext cx="7290055" cy="145899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cs-CZ" sz="2900" kern="1200" smtClean="0"/>
            <a:t>(2) Nebyla-li povinnost odčinit jinému nemajetkovou újmu výslovně ujednána, postihuje škůdce, jen stanoví-li to zvlášť zákon. </a:t>
          </a:r>
          <a:endParaRPr lang="cs-CZ" sz="2900" kern="1200"/>
        </a:p>
      </dsp:txBody>
      <dsp:txXfrm>
        <a:off x="71222" y="1651925"/>
        <a:ext cx="7147611" cy="1316546"/>
      </dsp:txXfrm>
    </dsp:sp>
    <dsp:sp modelId="{36FC39E3-1C1C-467A-8927-9FED3A1562BD}">
      <dsp:nvSpPr>
        <dsp:cNvPr id="0" name=""/>
        <dsp:cNvSpPr/>
      </dsp:nvSpPr>
      <dsp:spPr>
        <a:xfrm>
          <a:off x="0" y="3039693"/>
          <a:ext cx="7290055" cy="945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1459" tIns="36830" rIns="206248" bIns="36830" numCol="1" spcCol="1270" anchor="t" anchorCtr="0">
          <a:noAutofit/>
        </a:bodyPr>
        <a:lstStyle/>
        <a:p>
          <a:pPr marL="228600" lvl="1" indent="-228600" algn="l" defTabSz="1022350" rtl="0">
            <a:lnSpc>
              <a:spcPct val="90000"/>
            </a:lnSpc>
            <a:spcBef>
              <a:spcPct val="0"/>
            </a:spcBef>
            <a:spcAft>
              <a:spcPct val="20000"/>
            </a:spcAft>
            <a:buChar char="••"/>
          </a:pPr>
          <a:r>
            <a:rPr lang="cs-CZ" sz="2300" kern="1200" smtClean="0"/>
            <a:t>V takových případech se povinnost nahradit nemajetkovou újmu poskytnutím zadostiučinění posoudí obdobně podle ustanovení o povinnosti nahradit škodu. </a:t>
          </a:r>
          <a:endParaRPr lang="cs-CZ" sz="2300" kern="1200"/>
        </a:p>
      </dsp:txBody>
      <dsp:txXfrm>
        <a:off x="0" y="3039693"/>
        <a:ext cx="7290055" cy="9454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39954A-CCC8-435E-B47E-4BFF7477AFE9}">
      <dsp:nvSpPr>
        <dsp:cNvPr id="0" name=""/>
        <dsp:cNvSpPr/>
      </dsp:nvSpPr>
      <dsp:spPr>
        <a:xfrm>
          <a:off x="0" y="62893"/>
          <a:ext cx="7290055" cy="9126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cs-CZ" sz="4000" b="1" kern="1200" dirty="0" smtClean="0"/>
            <a:t>Nepřihlíží se k ujednání</a:t>
          </a:r>
          <a:r>
            <a:rPr lang="cs-CZ" sz="4000" kern="1200" dirty="0" smtClean="0"/>
            <a:t>, </a:t>
          </a:r>
          <a:r>
            <a:rPr lang="cs-CZ" sz="4000" kern="1200" dirty="0" smtClean="0"/>
            <a:t>§ </a:t>
          </a:r>
          <a:r>
            <a:rPr lang="cs-CZ" sz="4000" kern="1200" dirty="0" smtClean="0">
              <a:effectLst/>
            </a:rPr>
            <a:t>2898 </a:t>
          </a:r>
          <a:endParaRPr lang="cs-CZ" sz="4000" kern="1200" dirty="0"/>
        </a:p>
      </dsp:txBody>
      <dsp:txXfrm>
        <a:off x="44549" y="107442"/>
        <a:ext cx="7200957" cy="823502"/>
      </dsp:txXfrm>
    </dsp:sp>
    <dsp:sp modelId="{E7EE7BC3-2D5F-4F59-AE42-211D1D5A7C44}">
      <dsp:nvSpPr>
        <dsp:cNvPr id="0" name=""/>
        <dsp:cNvSpPr/>
      </dsp:nvSpPr>
      <dsp:spPr>
        <a:xfrm>
          <a:off x="0" y="977580"/>
          <a:ext cx="7290055" cy="2980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1459" tIns="50800" rIns="284480" bIns="50800" numCol="1" spcCol="1270" anchor="t" anchorCtr="0">
          <a:noAutofit/>
        </a:bodyPr>
        <a:lstStyle/>
        <a:p>
          <a:pPr marL="285750" lvl="1" indent="-285750" algn="l" defTabSz="1377950" rtl="0">
            <a:lnSpc>
              <a:spcPct val="90000"/>
            </a:lnSpc>
            <a:spcBef>
              <a:spcPct val="0"/>
            </a:spcBef>
            <a:spcAft>
              <a:spcPct val="20000"/>
            </a:spcAft>
            <a:buChar char="••"/>
          </a:pPr>
          <a:r>
            <a:rPr lang="cs-CZ" sz="3100" kern="1200" smtClean="0"/>
            <a:t>které předem vylučuje nebo omezuje povinnost k náhradě újmy způsobené člověku na jeho přirozených právech, </a:t>
          </a:r>
          <a:endParaRPr lang="cs-CZ" sz="3100" kern="1200"/>
        </a:p>
        <a:p>
          <a:pPr marL="285750" lvl="1" indent="-285750" algn="l" defTabSz="1377950" rtl="0">
            <a:lnSpc>
              <a:spcPct val="90000"/>
            </a:lnSpc>
            <a:spcBef>
              <a:spcPct val="0"/>
            </a:spcBef>
            <a:spcAft>
              <a:spcPct val="20000"/>
            </a:spcAft>
            <a:buChar char="••"/>
          </a:pPr>
          <a:r>
            <a:rPr lang="cs-CZ" sz="3100" kern="1200" smtClean="0"/>
            <a:t>způsobené úmyslně nebo z hrubé nedbalosti; </a:t>
          </a:r>
          <a:endParaRPr lang="cs-CZ" sz="3100" kern="1200"/>
        </a:p>
        <a:p>
          <a:pPr marL="285750" lvl="1" indent="-285750" algn="l" defTabSz="1377950" rtl="0">
            <a:lnSpc>
              <a:spcPct val="90000"/>
            </a:lnSpc>
            <a:spcBef>
              <a:spcPct val="0"/>
            </a:spcBef>
            <a:spcAft>
              <a:spcPct val="20000"/>
            </a:spcAft>
            <a:buChar char="••"/>
          </a:pPr>
          <a:r>
            <a:rPr lang="cs-CZ" sz="3100" kern="1200" smtClean="0"/>
            <a:t>předem vylučuje nebo omezuje právo slabší strany na náhradu jakékoli újmy. </a:t>
          </a:r>
          <a:endParaRPr lang="cs-CZ" sz="3100" kern="1200"/>
        </a:p>
      </dsp:txBody>
      <dsp:txXfrm>
        <a:off x="0" y="977580"/>
        <a:ext cx="7290055" cy="29808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90695A-944E-4A93-90E9-B5A077A090AE}">
      <dsp:nvSpPr>
        <dsp:cNvPr id="0" name=""/>
        <dsp:cNvSpPr/>
      </dsp:nvSpPr>
      <dsp:spPr>
        <a:xfrm>
          <a:off x="397073" y="1041"/>
          <a:ext cx="3093289" cy="185597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cs-CZ" sz="1900" b="1" kern="1200" smtClean="0"/>
            <a:t>Nutná obrana</a:t>
          </a:r>
          <a:endParaRPr lang="cs-CZ" sz="1900" kern="1200"/>
        </a:p>
        <a:p>
          <a:pPr marL="114300" lvl="1" indent="-114300" algn="l" defTabSz="666750" rtl="0">
            <a:lnSpc>
              <a:spcPct val="90000"/>
            </a:lnSpc>
            <a:spcBef>
              <a:spcPct val="0"/>
            </a:spcBef>
            <a:spcAft>
              <a:spcPct val="15000"/>
            </a:spcAft>
            <a:buChar char="••"/>
          </a:pPr>
          <a:r>
            <a:rPr lang="cs-CZ" sz="1500" kern="1200" smtClean="0"/>
            <a:t>Před útokem</a:t>
          </a:r>
          <a:r>
            <a:rPr lang="cs-CZ" sz="1500" b="1" kern="1200" smtClean="0"/>
            <a:t> </a:t>
          </a:r>
          <a:endParaRPr lang="cs-CZ" sz="1500" kern="1200"/>
        </a:p>
      </dsp:txBody>
      <dsp:txXfrm>
        <a:off x="397073" y="1041"/>
        <a:ext cx="3093289" cy="1855973"/>
      </dsp:txXfrm>
    </dsp:sp>
    <dsp:sp modelId="{554BA929-A80A-4353-A570-B15F11879A60}">
      <dsp:nvSpPr>
        <dsp:cNvPr id="0" name=""/>
        <dsp:cNvSpPr/>
      </dsp:nvSpPr>
      <dsp:spPr>
        <a:xfrm>
          <a:off x="3799691" y="1041"/>
          <a:ext cx="3093289" cy="185597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cs-CZ" sz="1900" b="1" kern="1200" smtClean="0"/>
            <a:t>Krajní nouze</a:t>
          </a:r>
          <a:endParaRPr lang="cs-CZ" sz="1900" kern="1200"/>
        </a:p>
        <a:p>
          <a:pPr marL="114300" lvl="1" indent="-114300" algn="l" defTabSz="666750" rtl="0">
            <a:lnSpc>
              <a:spcPct val="90000"/>
            </a:lnSpc>
            <a:spcBef>
              <a:spcPct val="0"/>
            </a:spcBef>
            <a:spcAft>
              <a:spcPct val="15000"/>
            </a:spcAft>
            <a:buChar char="••"/>
          </a:pPr>
          <a:r>
            <a:rPr lang="cs-CZ" sz="1500" kern="1200" smtClean="0"/>
            <a:t>Před hrozící újmou</a:t>
          </a:r>
          <a:endParaRPr lang="cs-CZ" sz="1500" kern="1200"/>
        </a:p>
      </dsp:txBody>
      <dsp:txXfrm>
        <a:off x="3799691" y="1041"/>
        <a:ext cx="3093289" cy="1855973"/>
      </dsp:txXfrm>
    </dsp:sp>
    <dsp:sp modelId="{98411ACF-9110-4D3B-9D10-2BAFE771AE06}">
      <dsp:nvSpPr>
        <dsp:cNvPr id="0" name=""/>
        <dsp:cNvSpPr/>
      </dsp:nvSpPr>
      <dsp:spPr>
        <a:xfrm>
          <a:off x="2098382" y="2166344"/>
          <a:ext cx="3093289" cy="185597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cs-CZ" sz="1900" kern="1200" dirty="0" smtClean="0"/>
            <a:t>Při posouzení, zda někdo jednal v nutné obraně, anebo v krajní nouzi, se přihlédne i k omluvitelnému vzrušení mysli toho, kdo odvracel útok nebo jiné nebezpečí. </a:t>
          </a:r>
          <a:r>
            <a:rPr lang="cs-CZ" sz="1900" b="1" kern="1200" dirty="0" smtClean="0"/>
            <a:t> </a:t>
          </a:r>
          <a:endParaRPr lang="cs-CZ" sz="1900" kern="1200" dirty="0"/>
        </a:p>
      </dsp:txBody>
      <dsp:txXfrm>
        <a:off x="2098382" y="2166344"/>
        <a:ext cx="3093289" cy="185597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5539B5-0E0D-4041-893D-D104F9B96070}">
      <dsp:nvSpPr>
        <dsp:cNvPr id="0" name=""/>
        <dsp:cNvSpPr/>
      </dsp:nvSpPr>
      <dsp:spPr>
        <a:xfrm>
          <a:off x="6407" y="1245363"/>
          <a:ext cx="3829992" cy="1531997"/>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0023" tIns="60008" rIns="60008" bIns="60008" numCol="1" spcCol="1270" anchor="ctr" anchorCtr="0">
          <a:noAutofit/>
        </a:bodyPr>
        <a:lstStyle/>
        <a:p>
          <a:pPr lvl="0" algn="ctr" defTabSz="2000250">
            <a:lnSpc>
              <a:spcPct val="90000"/>
            </a:lnSpc>
            <a:spcBef>
              <a:spcPct val="0"/>
            </a:spcBef>
            <a:spcAft>
              <a:spcPct val="35000"/>
            </a:spcAft>
          </a:pPr>
          <a:r>
            <a:rPr lang="cs-CZ" sz="4500" kern="1200" dirty="0" smtClean="0"/>
            <a:t>Skutečná škoda</a:t>
          </a:r>
          <a:endParaRPr lang="cs-CZ" sz="4500" kern="1200" dirty="0"/>
        </a:p>
      </dsp:txBody>
      <dsp:txXfrm>
        <a:off x="772406" y="1245363"/>
        <a:ext cx="2297995" cy="1531997"/>
      </dsp:txXfrm>
    </dsp:sp>
    <dsp:sp modelId="{6AAA8311-0911-4B79-8ACB-55D78CD81229}">
      <dsp:nvSpPr>
        <dsp:cNvPr id="0" name=""/>
        <dsp:cNvSpPr/>
      </dsp:nvSpPr>
      <dsp:spPr>
        <a:xfrm>
          <a:off x="3453400" y="1245363"/>
          <a:ext cx="3829992" cy="1531997"/>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0023" tIns="60008" rIns="60008" bIns="60008" numCol="1" spcCol="1270" anchor="ctr" anchorCtr="0">
          <a:noAutofit/>
        </a:bodyPr>
        <a:lstStyle/>
        <a:p>
          <a:pPr lvl="0" algn="ctr" defTabSz="2000250">
            <a:lnSpc>
              <a:spcPct val="90000"/>
            </a:lnSpc>
            <a:spcBef>
              <a:spcPct val="0"/>
            </a:spcBef>
            <a:spcAft>
              <a:spcPct val="35000"/>
            </a:spcAft>
          </a:pPr>
          <a:r>
            <a:rPr lang="cs-CZ" sz="4500" kern="1200" dirty="0" smtClean="0"/>
            <a:t>Ušlý zisk</a:t>
          </a:r>
          <a:endParaRPr lang="cs-CZ" sz="4500" kern="1200" dirty="0"/>
        </a:p>
      </dsp:txBody>
      <dsp:txXfrm>
        <a:off x="4219399" y="1245363"/>
        <a:ext cx="2297995" cy="153199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cs-CZ" smtClean="0"/>
              <a:t>Kliknutím lze upravit styl.</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C15E38B9-FECB-4815-B47A-E83CBDF57D40}" type="datetimeFigureOut">
              <a:rPr lang="cs-CZ" smtClean="0"/>
              <a:t>19. 2. 2015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BF99C0C-528B-4BE4-9E2F-F0B4EDEEF017}" type="slidenum">
              <a:rPr lang="cs-CZ" smtClean="0"/>
              <a:t>‹#›</a:t>
            </a:fld>
            <a:endParaRPr lang="cs-CZ"/>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7277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15E38B9-FECB-4815-B47A-E83CBDF57D40}" type="datetimeFigureOut">
              <a:rPr lang="cs-CZ" smtClean="0"/>
              <a:t>19. 2. 2015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BF99C0C-528B-4BE4-9E2F-F0B4EDEEF017}" type="slidenum">
              <a:rPr lang="cs-CZ" smtClean="0"/>
              <a:t>‹#›</a:t>
            </a:fld>
            <a:endParaRPr lang="cs-CZ"/>
          </a:p>
        </p:txBody>
      </p:sp>
    </p:spTree>
    <p:extLst>
      <p:ext uri="{BB962C8B-B14F-4D97-AF65-F5344CB8AC3E}">
        <p14:creationId xmlns:p14="http://schemas.microsoft.com/office/powerpoint/2010/main" val="2585614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cs-CZ" smtClean="0"/>
              <a:t>Kliknutím lze upravit styl.</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15E38B9-FECB-4815-B47A-E83CBDF57D40}" type="datetimeFigureOut">
              <a:rPr lang="cs-CZ" smtClean="0"/>
              <a:t>19. 2. 2015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BF99C0C-528B-4BE4-9E2F-F0B4EDEEF017}" type="slidenum">
              <a:rPr lang="cs-CZ" smtClean="0"/>
              <a:t>‹#›</a:t>
            </a:fld>
            <a:endParaRPr lang="cs-CZ"/>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2638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15E38B9-FECB-4815-B47A-E83CBDF57D40}" type="datetimeFigureOut">
              <a:rPr lang="cs-CZ" smtClean="0"/>
              <a:t>19. 2. 2015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BF99C0C-528B-4BE4-9E2F-F0B4EDEEF017}" type="slidenum">
              <a:rPr lang="cs-CZ" smtClean="0"/>
              <a:t>‹#›</a:t>
            </a:fld>
            <a:endParaRPr lang="cs-CZ"/>
          </a:p>
        </p:txBody>
      </p:sp>
    </p:spTree>
    <p:extLst>
      <p:ext uri="{BB962C8B-B14F-4D97-AF65-F5344CB8AC3E}">
        <p14:creationId xmlns:p14="http://schemas.microsoft.com/office/powerpoint/2010/main" val="3049781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cs-CZ" smtClean="0"/>
              <a:t>Kliknutím lze upravit styl.</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C15E38B9-FECB-4815-B47A-E83CBDF57D40}" type="datetimeFigureOut">
              <a:rPr lang="cs-CZ" smtClean="0"/>
              <a:t>19. 2. 2015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BF99C0C-528B-4BE4-9E2F-F0B4EDEEF017}" type="slidenum">
              <a:rPr lang="cs-CZ" smtClean="0"/>
              <a:t>‹#›</a:t>
            </a:fld>
            <a:endParaRPr lang="cs-CZ"/>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6547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C15E38B9-FECB-4815-B47A-E83CBDF57D40}" type="datetimeFigureOut">
              <a:rPr lang="cs-CZ" smtClean="0"/>
              <a:t>19. 2. 2015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BF99C0C-528B-4BE4-9E2F-F0B4EDEEF017}" type="slidenum">
              <a:rPr lang="cs-CZ" smtClean="0"/>
              <a:t>‹#›</a:t>
            </a:fld>
            <a:endParaRPr lang="cs-CZ"/>
          </a:p>
        </p:txBody>
      </p:sp>
    </p:spTree>
    <p:extLst>
      <p:ext uri="{BB962C8B-B14F-4D97-AF65-F5344CB8AC3E}">
        <p14:creationId xmlns:p14="http://schemas.microsoft.com/office/powerpoint/2010/main" val="3262240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768096" y="2967788"/>
            <a:ext cx="3566160" cy="334157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smtClean="0"/>
              <a:t>Kliknutím lze upravit styly předlohy textu.</a:t>
            </a:r>
          </a:p>
        </p:txBody>
      </p:sp>
      <p:sp>
        <p:nvSpPr>
          <p:cNvPr id="6" name="Content Placeholder 5"/>
          <p:cNvSpPr>
            <a:spLocks noGrp="1"/>
          </p:cNvSpPr>
          <p:nvPr>
            <p:ph sz="quarter" idx="4"/>
          </p:nvPr>
        </p:nvSpPr>
        <p:spPr>
          <a:xfrm>
            <a:off x="4491990" y="2967788"/>
            <a:ext cx="3566160" cy="334157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C15E38B9-FECB-4815-B47A-E83CBDF57D40}" type="datetimeFigureOut">
              <a:rPr lang="cs-CZ" smtClean="0"/>
              <a:t>19. 2. 2015</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BF99C0C-528B-4BE4-9E2F-F0B4EDEEF017}" type="slidenum">
              <a:rPr lang="cs-CZ" smtClean="0"/>
              <a:t>‹#›</a:t>
            </a:fld>
            <a:endParaRPr lang="cs-CZ"/>
          </a:p>
        </p:txBody>
      </p:sp>
    </p:spTree>
    <p:extLst>
      <p:ext uri="{BB962C8B-B14F-4D97-AF65-F5344CB8AC3E}">
        <p14:creationId xmlns:p14="http://schemas.microsoft.com/office/powerpoint/2010/main" val="2752535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C15E38B9-FECB-4815-B47A-E83CBDF57D40}" type="datetimeFigureOut">
              <a:rPr lang="cs-CZ" smtClean="0"/>
              <a:t>19. 2. 2015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BF99C0C-528B-4BE4-9E2F-F0B4EDEEF017}" type="slidenum">
              <a:rPr lang="cs-CZ" smtClean="0"/>
              <a:t>‹#›</a:t>
            </a:fld>
            <a:endParaRPr lang="cs-CZ"/>
          </a:p>
        </p:txBody>
      </p:sp>
    </p:spTree>
    <p:extLst>
      <p:ext uri="{BB962C8B-B14F-4D97-AF65-F5344CB8AC3E}">
        <p14:creationId xmlns:p14="http://schemas.microsoft.com/office/powerpoint/2010/main" val="2098930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E38B9-FECB-4815-B47A-E83CBDF57D40}" type="datetimeFigureOut">
              <a:rPr lang="cs-CZ" smtClean="0"/>
              <a:t>19. 2. 2015</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BF99C0C-528B-4BE4-9E2F-F0B4EDEEF017}" type="slidenum">
              <a:rPr lang="cs-CZ" smtClean="0"/>
              <a:t>‹#›</a:t>
            </a:fld>
            <a:endParaRPr lang="cs-CZ"/>
          </a:p>
        </p:txBody>
      </p:sp>
    </p:spTree>
    <p:extLst>
      <p:ext uri="{BB962C8B-B14F-4D97-AF65-F5344CB8AC3E}">
        <p14:creationId xmlns:p14="http://schemas.microsoft.com/office/powerpoint/2010/main" val="1067319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cs-CZ" smtClean="0"/>
              <a:t>Kliknutím lze upravit styl.</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C15E38B9-FECB-4815-B47A-E83CBDF57D40}" type="datetimeFigureOut">
              <a:rPr lang="cs-CZ" smtClean="0"/>
              <a:t>19. 2. 2015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BF99C0C-528B-4BE4-9E2F-F0B4EDEEF017}" type="slidenum">
              <a:rPr lang="cs-CZ" smtClean="0"/>
              <a:t>‹#›</a:t>
            </a:fld>
            <a:endParaRPr lang="cs-CZ"/>
          </a:p>
        </p:txBody>
      </p:sp>
    </p:spTree>
    <p:extLst>
      <p:ext uri="{BB962C8B-B14F-4D97-AF65-F5344CB8AC3E}">
        <p14:creationId xmlns:p14="http://schemas.microsoft.com/office/powerpoint/2010/main" val="2938765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C15E38B9-FECB-4815-B47A-E83CBDF57D40}" type="datetimeFigureOut">
              <a:rPr lang="cs-CZ" smtClean="0"/>
              <a:t>19. 2. 2015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BF99C0C-528B-4BE4-9E2F-F0B4EDEEF017}" type="slidenum">
              <a:rPr lang="cs-CZ" smtClean="0"/>
              <a:t>‹#›</a:t>
            </a:fld>
            <a:endParaRPr lang="cs-CZ"/>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9246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15E38B9-FECB-4815-B47A-E83CBDF57D40}" type="datetimeFigureOut">
              <a:rPr lang="cs-CZ" smtClean="0"/>
              <a:t>19. 2. 2015</a:t>
            </a:fld>
            <a:endParaRPr lang="cs-CZ"/>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cs-CZ"/>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BF99C0C-528B-4BE4-9E2F-F0B4EDEEF017}" type="slidenum">
              <a:rPr lang="cs-CZ" smtClean="0"/>
              <a:t>‹#›</a:t>
            </a:fld>
            <a:endParaRPr lang="cs-CZ"/>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712614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Odpovědnost</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17701207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Náhoda</a:t>
            </a:r>
            <a:endParaRPr lang="cs-CZ" dirty="0"/>
          </a:p>
        </p:txBody>
      </p:sp>
      <p:sp>
        <p:nvSpPr>
          <p:cNvPr id="2" name="Zástupný symbol pro obsah 1"/>
          <p:cNvSpPr>
            <a:spLocks noGrp="1"/>
          </p:cNvSpPr>
          <p:nvPr>
            <p:ph idx="1"/>
          </p:nvPr>
        </p:nvSpPr>
        <p:spPr/>
        <p:txBody>
          <a:bodyPr/>
          <a:lstStyle/>
          <a:p>
            <a:r>
              <a:rPr lang="cs-CZ" dirty="0"/>
              <a:t>Újmu způsobenou náhodou nahradí ten, kdo dal ze své viny k náhodě podnět, zejména tím, že poruší příkaz nebo poškodí zařízení, které má nahodilé újmě zabránit. </a:t>
            </a:r>
          </a:p>
          <a:p>
            <a:endParaRPr lang="cs-CZ" dirty="0"/>
          </a:p>
        </p:txBody>
      </p:sp>
    </p:spTree>
    <p:extLst>
      <p:ext uri="{BB962C8B-B14F-4D97-AF65-F5344CB8AC3E}">
        <p14:creationId xmlns:p14="http://schemas.microsoft.com/office/powerpoint/2010/main" val="1913402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Vyloučení protiprávnosti</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050315588"/>
              </p:ext>
            </p:extLst>
          </p:nvPr>
        </p:nvGraphicFramePr>
        <p:xfrm>
          <a:off x="768096" y="2286000"/>
          <a:ext cx="7290055"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01196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effectLst/>
              </a:rPr>
              <a:t>Porušení zákona </a:t>
            </a:r>
            <a:endParaRPr lang="cs-CZ" dirty="0"/>
          </a:p>
        </p:txBody>
      </p:sp>
      <p:sp>
        <p:nvSpPr>
          <p:cNvPr id="2" name="Zástupný symbol pro obsah 1"/>
          <p:cNvSpPr>
            <a:spLocks noGrp="1"/>
          </p:cNvSpPr>
          <p:nvPr>
            <p:ph idx="1"/>
          </p:nvPr>
        </p:nvSpPr>
        <p:spPr/>
        <p:txBody>
          <a:bodyPr/>
          <a:lstStyle/>
          <a:p>
            <a:pPr marL="109728" indent="0">
              <a:buNone/>
            </a:pPr>
            <a:r>
              <a:rPr lang="cs-CZ" dirty="0"/>
              <a:t>Škůdce, který vlastním zaviněním </a:t>
            </a:r>
            <a:r>
              <a:rPr lang="cs-CZ" b="1" u="sng" dirty="0"/>
              <a:t>poruší povinnost </a:t>
            </a:r>
            <a:r>
              <a:rPr lang="cs-CZ" dirty="0"/>
              <a:t>stanovenou zákonem a </a:t>
            </a:r>
            <a:r>
              <a:rPr lang="cs-CZ" b="1" u="sng" dirty="0"/>
              <a:t>zasáhne tak do absolutního práva poškozeného</a:t>
            </a:r>
            <a:r>
              <a:rPr lang="cs-CZ" dirty="0"/>
              <a:t>, nahradí poškozenému, co tím způsobil</a:t>
            </a:r>
            <a:r>
              <a:rPr lang="cs-CZ" dirty="0" smtClean="0"/>
              <a:t>.</a:t>
            </a:r>
          </a:p>
          <a:p>
            <a:pPr marL="109728" indent="0">
              <a:buNone/>
            </a:pPr>
            <a:endParaRPr lang="cs-CZ" dirty="0"/>
          </a:p>
          <a:p>
            <a:pPr marL="109728" indent="0">
              <a:buNone/>
            </a:pPr>
            <a:r>
              <a:rPr lang="cs-CZ" dirty="0" smtClean="0"/>
              <a:t>Povinnost </a:t>
            </a:r>
            <a:r>
              <a:rPr lang="cs-CZ" b="1" u="sng" dirty="0"/>
              <a:t>k náhradě vznikne i škůdci</a:t>
            </a:r>
            <a:r>
              <a:rPr lang="cs-CZ" dirty="0"/>
              <a:t>, který zasáhne do jiného práva poškozeného </a:t>
            </a:r>
            <a:r>
              <a:rPr lang="cs-CZ" b="1" u="sng" dirty="0"/>
              <a:t>zaviněným porušením zákonné povinnosti </a:t>
            </a:r>
            <a:r>
              <a:rPr lang="cs-CZ" dirty="0"/>
              <a:t>stanovené na ochranu takového práva. </a:t>
            </a:r>
          </a:p>
        </p:txBody>
      </p:sp>
    </p:spTree>
    <p:extLst>
      <p:ext uri="{BB962C8B-B14F-4D97-AF65-F5344CB8AC3E}">
        <p14:creationId xmlns:p14="http://schemas.microsoft.com/office/powerpoint/2010/main" val="17198525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Porušení smlouvy</a:t>
            </a:r>
            <a:endParaRPr lang="cs-CZ" dirty="0"/>
          </a:p>
        </p:txBody>
      </p:sp>
      <p:sp>
        <p:nvSpPr>
          <p:cNvPr id="2" name="Zástupný symbol pro obsah 1"/>
          <p:cNvSpPr>
            <a:spLocks noGrp="1"/>
          </p:cNvSpPr>
          <p:nvPr>
            <p:ph idx="1"/>
          </p:nvPr>
        </p:nvSpPr>
        <p:spPr/>
        <p:txBody>
          <a:bodyPr>
            <a:normAutofit/>
          </a:bodyPr>
          <a:lstStyle/>
          <a:p>
            <a:r>
              <a:rPr lang="cs-CZ" dirty="0"/>
              <a:t>Poruší-li strana povinnost ze smlouvy, nahradí škodu z toho vzniklou druhé straně nebo i osobě, jejímuž zájmu mělo splnění ujednané povinnosti zjevně sloužit. </a:t>
            </a:r>
          </a:p>
          <a:p>
            <a:endParaRPr lang="cs-CZ" dirty="0" smtClean="0"/>
          </a:p>
          <a:p>
            <a:endParaRPr lang="cs-CZ" dirty="0"/>
          </a:p>
        </p:txBody>
      </p:sp>
    </p:spTree>
    <p:extLst>
      <p:ext uri="{BB962C8B-B14F-4D97-AF65-F5344CB8AC3E}">
        <p14:creationId xmlns:p14="http://schemas.microsoft.com/office/powerpoint/2010/main" val="9206745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Porušení smlouvy II.</a:t>
            </a:r>
            <a:endParaRPr lang="cs-CZ" dirty="0"/>
          </a:p>
        </p:txBody>
      </p:sp>
      <p:sp>
        <p:nvSpPr>
          <p:cNvPr id="2" name="Zástupný symbol pro obsah 1"/>
          <p:cNvSpPr>
            <a:spLocks noGrp="1"/>
          </p:cNvSpPr>
          <p:nvPr>
            <p:ph idx="1"/>
          </p:nvPr>
        </p:nvSpPr>
        <p:spPr/>
        <p:txBody>
          <a:bodyPr>
            <a:normAutofit/>
          </a:bodyPr>
          <a:lstStyle/>
          <a:p>
            <a:r>
              <a:rPr lang="cs-CZ" sz="3600" dirty="0"/>
              <a:t>Povinnosti k náhradě se škůdce zprostí, prokáže-li, </a:t>
            </a:r>
            <a:r>
              <a:rPr lang="cs-CZ" sz="3600" dirty="0" smtClean="0"/>
              <a:t>že mu ve </a:t>
            </a:r>
            <a:r>
              <a:rPr lang="cs-CZ" sz="3600" dirty="0"/>
              <a:t>splnění povinnosti ze smlouvy dočasně nebo trvale zabránila mimořádná nepředvídatelná a nepřekonatelná překážka vzniklá nezávisle na jeho vůli. </a:t>
            </a:r>
          </a:p>
        </p:txBody>
      </p:sp>
    </p:spTree>
    <p:extLst>
      <p:ext uri="{BB962C8B-B14F-4D97-AF65-F5344CB8AC3E}">
        <p14:creationId xmlns:p14="http://schemas.microsoft.com/office/powerpoint/2010/main" val="19169479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§2919 – obohacení z deliktu</a:t>
            </a:r>
            <a:endParaRPr lang="cs-CZ" dirty="0"/>
          </a:p>
        </p:txBody>
      </p:sp>
      <p:sp>
        <p:nvSpPr>
          <p:cNvPr id="2" name="Zástupný symbol pro obsah 1"/>
          <p:cNvSpPr>
            <a:spLocks noGrp="1"/>
          </p:cNvSpPr>
          <p:nvPr>
            <p:ph idx="1"/>
          </p:nvPr>
        </p:nvSpPr>
        <p:spPr/>
        <p:txBody>
          <a:bodyPr/>
          <a:lstStyle/>
          <a:p>
            <a:r>
              <a:rPr lang="cs-CZ" dirty="0"/>
              <a:t>Obohatil-li se škůdce na úkor poškozeného protiprávním činem nebo na základě jiné skutečnosti, která způsobila škodu, je škůdcovo obohacení i po promlčení práva poškozeného na náhradu škody bezdůvodné. </a:t>
            </a:r>
            <a:endParaRPr lang="cs-CZ" dirty="0" smtClean="0"/>
          </a:p>
          <a:p>
            <a:r>
              <a:rPr lang="cs-CZ" dirty="0" smtClean="0"/>
              <a:t>Promlčí-li </a:t>
            </a:r>
            <a:r>
              <a:rPr lang="cs-CZ" dirty="0"/>
              <a:t>se právo poškozeného na náhradu škody, může se poškozený domáhat, aby mu škůdce vydal, co získal, podle ustanovení o bezdůvodném obohacení. </a:t>
            </a:r>
          </a:p>
        </p:txBody>
      </p:sp>
    </p:spTree>
    <p:extLst>
      <p:ext uri="{BB962C8B-B14F-4D97-AF65-F5344CB8AC3E}">
        <p14:creationId xmlns:p14="http://schemas.microsoft.com/office/powerpoint/2010/main" val="14557569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effectLst/>
              </a:rPr>
              <a:t>Škoda z provozní činnosti </a:t>
            </a:r>
            <a:endParaRPr lang="cs-CZ" dirty="0"/>
          </a:p>
        </p:txBody>
      </p:sp>
      <p:sp>
        <p:nvSpPr>
          <p:cNvPr id="2" name="Zástupný symbol pro obsah 1"/>
          <p:cNvSpPr>
            <a:spLocks noGrp="1"/>
          </p:cNvSpPr>
          <p:nvPr>
            <p:ph idx="1"/>
          </p:nvPr>
        </p:nvSpPr>
        <p:spPr/>
        <p:txBody>
          <a:bodyPr/>
          <a:lstStyle/>
          <a:p>
            <a:r>
              <a:rPr lang="cs-CZ" dirty="0"/>
              <a:t>Kdo provozuje závod nebo jiné zařízení sloužící k výdělečné činnosti, nahradí škodu vzniklou z provozu, ať již byla způsobena vlastní provozní činností, věcí při ní použitou nebo vlivem činnosti na okolí. </a:t>
            </a:r>
            <a:endParaRPr lang="cs-CZ" dirty="0" smtClean="0"/>
          </a:p>
          <a:p>
            <a:r>
              <a:rPr lang="cs-CZ" dirty="0" smtClean="0"/>
              <a:t>Povinnosti </a:t>
            </a:r>
            <a:r>
              <a:rPr lang="cs-CZ" dirty="0"/>
              <a:t>se zprostí, prokáže-li, že vynaložil veškerou péči, kterou lze rozumně požadovat, aby ke škodě nedošlo. </a:t>
            </a:r>
          </a:p>
          <a:p>
            <a:endParaRPr lang="cs-CZ" dirty="0"/>
          </a:p>
        </p:txBody>
      </p:sp>
    </p:spTree>
    <p:extLst>
      <p:ext uri="{BB962C8B-B14F-4D97-AF65-F5344CB8AC3E}">
        <p14:creationId xmlns:p14="http://schemas.microsoft.com/office/powerpoint/2010/main" val="42492342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dirty="0">
                <a:effectLst/>
              </a:rPr>
              <a:t>Škoda způsobená osobou s nebezpečnými vlastnostmi </a:t>
            </a:r>
            <a:endParaRPr lang="cs-CZ" dirty="0"/>
          </a:p>
        </p:txBody>
      </p:sp>
      <p:sp>
        <p:nvSpPr>
          <p:cNvPr id="2" name="Zástupný symbol pro obsah 1"/>
          <p:cNvSpPr>
            <a:spLocks noGrp="1"/>
          </p:cNvSpPr>
          <p:nvPr>
            <p:ph idx="1"/>
          </p:nvPr>
        </p:nvSpPr>
        <p:spPr/>
        <p:txBody>
          <a:bodyPr/>
          <a:lstStyle/>
          <a:p>
            <a:r>
              <a:rPr lang="cs-CZ" dirty="0"/>
              <a:t>Kdo se vědomě ujme osoby nebezpečných vlastností tak, </a:t>
            </a:r>
            <a:r>
              <a:rPr lang="cs-CZ" u="sng" dirty="0"/>
              <a:t>že jí bez její nutné potřeby </a:t>
            </a:r>
            <a:r>
              <a:rPr lang="cs-CZ" dirty="0"/>
              <a:t>poskytne útulek nebo jí svěří určitou činnost, ať již v domácnosti, provozovně či na jiném podobném místě, nahradí společně a nerozdílně s ní škodu způsobenou v takovém místě nebo při této činnosti někomu jinému nebezpečnou povahou takové osoby. </a:t>
            </a:r>
          </a:p>
          <a:p>
            <a:endParaRPr lang="cs-CZ" dirty="0"/>
          </a:p>
        </p:txBody>
      </p:sp>
    </p:spTree>
    <p:extLst>
      <p:ext uri="{BB962C8B-B14F-4D97-AF65-F5344CB8AC3E}">
        <p14:creationId xmlns:p14="http://schemas.microsoft.com/office/powerpoint/2010/main" val="21864623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dirty="0">
                <a:effectLst/>
              </a:rPr>
              <a:t>Škoda způsobená věcí </a:t>
            </a:r>
            <a:endParaRPr lang="cs-CZ" dirty="0"/>
          </a:p>
        </p:txBody>
      </p:sp>
      <p:sp>
        <p:nvSpPr>
          <p:cNvPr id="2" name="Zástupný symbol pro obsah 1"/>
          <p:cNvSpPr>
            <a:spLocks noGrp="1"/>
          </p:cNvSpPr>
          <p:nvPr>
            <p:ph idx="1"/>
          </p:nvPr>
        </p:nvSpPr>
        <p:spPr/>
        <p:txBody>
          <a:bodyPr/>
          <a:lstStyle/>
          <a:p>
            <a:r>
              <a:rPr lang="cs-CZ" sz="2800" dirty="0"/>
              <a:t>Kdo je povinen někomu něco plnit a použije při tom vadnou věc, nahradí škodu způsobenou vadou věci. To platí i v případě poskytnutí zdravotnických, sociálních, veterinárních a jiných biologických služeb</a:t>
            </a:r>
            <a:r>
              <a:rPr lang="cs-CZ" dirty="0"/>
              <a:t>. </a:t>
            </a:r>
          </a:p>
          <a:p>
            <a:pPr marL="109728" indent="0">
              <a:buNone/>
            </a:pPr>
            <a:endParaRPr lang="cs-CZ" dirty="0"/>
          </a:p>
        </p:txBody>
      </p:sp>
    </p:spTree>
    <p:extLst>
      <p:ext uri="{BB962C8B-B14F-4D97-AF65-F5344CB8AC3E}">
        <p14:creationId xmlns:p14="http://schemas.microsoft.com/office/powerpoint/2010/main" val="7076432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Škoda na převzaté věci</a:t>
            </a:r>
            <a:endParaRPr lang="cs-CZ" dirty="0"/>
          </a:p>
        </p:txBody>
      </p:sp>
      <p:sp>
        <p:nvSpPr>
          <p:cNvPr id="2" name="Zástupný symbol pro obsah 1"/>
          <p:cNvSpPr>
            <a:spLocks noGrp="1"/>
          </p:cNvSpPr>
          <p:nvPr>
            <p:ph idx="1"/>
          </p:nvPr>
        </p:nvSpPr>
        <p:spPr/>
        <p:txBody>
          <a:bodyPr/>
          <a:lstStyle/>
          <a:p>
            <a:r>
              <a:rPr lang="cs-CZ" dirty="0"/>
              <a:t>Každý, kdo od jiného převzal věc, která má být předmětem jeho závazku, nahradí její poškození, ztrátu nebo zničení, neprokáže-li, že by ke škodě došlo i jinak. </a:t>
            </a:r>
          </a:p>
        </p:txBody>
      </p:sp>
    </p:spTree>
    <p:extLst>
      <p:ext uri="{BB962C8B-B14F-4D97-AF65-F5344CB8AC3E}">
        <p14:creationId xmlns:p14="http://schemas.microsoft.com/office/powerpoint/2010/main" val="15772497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Předpoklady vzniku odpovědnosti</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746755594"/>
              </p:ext>
            </p:extLst>
          </p:nvPr>
        </p:nvGraphicFramePr>
        <p:xfrm>
          <a:off x="768350" y="2286000"/>
          <a:ext cx="72898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676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88F4B9F3-8E4E-4CC6-B36D-6AA6CB437AFC}"/>
                                            </p:graphicEl>
                                          </p:spTgt>
                                        </p:tgtEl>
                                        <p:attrNameLst>
                                          <p:attrName>style.visibility</p:attrName>
                                        </p:attrNameLst>
                                      </p:cBhvr>
                                      <p:to>
                                        <p:strVal val="visible"/>
                                      </p:to>
                                    </p:set>
                                    <p:animEffect transition="in" filter="fade">
                                      <p:cBhvr>
                                        <p:cTn id="7" dur="500"/>
                                        <p:tgtEl>
                                          <p:spTgt spid="4">
                                            <p:graphicEl>
                                              <a:dgm id="{88F4B9F3-8E4E-4CC6-B36D-6AA6CB437AFC}"/>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CE714229-4FDB-44DC-993E-48CE13974932}"/>
                                            </p:graphicEl>
                                          </p:spTgt>
                                        </p:tgtEl>
                                        <p:attrNameLst>
                                          <p:attrName>style.visibility</p:attrName>
                                        </p:attrNameLst>
                                      </p:cBhvr>
                                      <p:to>
                                        <p:strVal val="visible"/>
                                      </p:to>
                                    </p:set>
                                    <p:animEffect transition="in" filter="fade">
                                      <p:cBhvr>
                                        <p:cTn id="12" dur="500"/>
                                        <p:tgtEl>
                                          <p:spTgt spid="4">
                                            <p:graphicEl>
                                              <a:dgm id="{CE714229-4FDB-44DC-993E-48CE13974932}"/>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dgm id="{0F8AB609-0B9C-42D2-ADB8-B0CDEF09A769}"/>
                                            </p:graphicEl>
                                          </p:spTgt>
                                        </p:tgtEl>
                                        <p:attrNameLst>
                                          <p:attrName>style.visibility</p:attrName>
                                        </p:attrNameLst>
                                      </p:cBhvr>
                                      <p:to>
                                        <p:strVal val="visible"/>
                                      </p:to>
                                    </p:set>
                                    <p:animEffect transition="in" filter="fade">
                                      <p:cBhvr>
                                        <p:cTn id="17" dur="500"/>
                                        <p:tgtEl>
                                          <p:spTgt spid="4">
                                            <p:graphicEl>
                                              <a:dgm id="{0F8AB609-0B9C-42D2-ADB8-B0CDEF09A769}"/>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graphicEl>
                                              <a:dgm id="{8B4FE3F0-24A0-468E-BC57-0C15AD6D5069}"/>
                                            </p:graphicEl>
                                          </p:spTgt>
                                        </p:tgtEl>
                                        <p:attrNameLst>
                                          <p:attrName>style.visibility</p:attrName>
                                        </p:attrNameLst>
                                      </p:cBhvr>
                                      <p:to>
                                        <p:strVal val="visible"/>
                                      </p:to>
                                    </p:set>
                                    <p:animEffect transition="in" filter="fade">
                                      <p:cBhvr>
                                        <p:cTn id="22" dur="500"/>
                                        <p:tgtEl>
                                          <p:spTgt spid="4">
                                            <p:graphicEl>
                                              <a:dgm id="{8B4FE3F0-24A0-468E-BC57-0C15AD6D506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Škoda na odložené věci</a:t>
            </a:r>
            <a:endParaRPr lang="cs-CZ" dirty="0"/>
          </a:p>
        </p:txBody>
      </p:sp>
      <p:sp>
        <p:nvSpPr>
          <p:cNvPr id="2" name="Zástupný symbol pro obsah 1"/>
          <p:cNvSpPr>
            <a:spLocks noGrp="1"/>
          </p:cNvSpPr>
          <p:nvPr>
            <p:ph idx="1"/>
          </p:nvPr>
        </p:nvSpPr>
        <p:spPr/>
        <p:txBody>
          <a:bodyPr>
            <a:normAutofit/>
          </a:bodyPr>
          <a:lstStyle/>
          <a:p>
            <a:r>
              <a:rPr lang="cs-CZ" dirty="0"/>
              <a:t>Je-li s provozováním nějaké činnosti zpravidla spojeno odkládání věcí a byla-li věc odložena na místě k tomu určeném nebo na místě, kam se takové věci obvykle ukládají, nahradí provozovatel poškození, ztrátu nebo zničení věci tomu, kdo ji odložil, popřípadě vlastníku věci. Stejně nahradí škodu provozovatel hlídaných garáží nebo zařízení podobného druhu, jedná-li se o dopravní prostředky v nich umístěné a o jejich příslušenství. </a:t>
            </a:r>
          </a:p>
        </p:txBody>
      </p:sp>
    </p:spTree>
    <p:extLst>
      <p:ext uri="{BB962C8B-B14F-4D97-AF65-F5344CB8AC3E}">
        <p14:creationId xmlns:p14="http://schemas.microsoft.com/office/powerpoint/2010/main" val="8049174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dirty="0">
                <a:effectLst/>
              </a:rPr>
              <a:t>Škoda způsobená informací nebo radou </a:t>
            </a:r>
            <a:endParaRPr lang="cs-CZ" dirty="0"/>
          </a:p>
        </p:txBody>
      </p:sp>
      <p:sp>
        <p:nvSpPr>
          <p:cNvPr id="2" name="Zástupný symbol pro obsah 1"/>
          <p:cNvSpPr>
            <a:spLocks noGrp="1"/>
          </p:cNvSpPr>
          <p:nvPr>
            <p:ph idx="1"/>
          </p:nvPr>
        </p:nvSpPr>
        <p:spPr/>
        <p:txBody>
          <a:bodyPr/>
          <a:lstStyle/>
          <a:p>
            <a:r>
              <a:rPr lang="cs-CZ" b="1" u="sng" dirty="0"/>
              <a:t>Kdo se hlásí j</a:t>
            </a:r>
            <a:r>
              <a:rPr lang="cs-CZ" dirty="0"/>
              <a:t>ako příslušník určitého stavu nebo povolání k odbornému výkonu nebo jinak vystupuje jako odborník, </a:t>
            </a:r>
            <a:endParaRPr lang="cs-CZ" dirty="0" smtClean="0"/>
          </a:p>
          <a:p>
            <a:r>
              <a:rPr lang="cs-CZ" dirty="0" smtClean="0"/>
              <a:t>nahradí </a:t>
            </a:r>
            <a:r>
              <a:rPr lang="cs-CZ" dirty="0"/>
              <a:t>škodu, způsobí-li ji neúplnou nebo nesprávnou informací nebo škodlivou radou danou za odměnu v záležitosti svého vědění nebo </a:t>
            </a:r>
            <a:r>
              <a:rPr lang="cs-CZ" dirty="0" smtClean="0"/>
              <a:t>dovednosti</a:t>
            </a:r>
            <a:endParaRPr lang="cs-CZ" dirty="0"/>
          </a:p>
        </p:txBody>
      </p:sp>
    </p:spTree>
    <p:extLst>
      <p:ext uri="{BB962C8B-B14F-4D97-AF65-F5344CB8AC3E}">
        <p14:creationId xmlns:p14="http://schemas.microsoft.com/office/powerpoint/2010/main" val="41940716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Rozsah náhrady</a:t>
            </a:r>
            <a:endParaRPr lang="cs-CZ" dirty="0"/>
          </a:p>
        </p:txBody>
      </p:sp>
      <p:sp>
        <p:nvSpPr>
          <p:cNvPr id="5" name="Zástupný symbol pro text 4"/>
          <p:cNvSpPr>
            <a:spLocks noGrp="1"/>
          </p:cNvSpPr>
          <p:nvPr>
            <p:ph type="body" idx="1"/>
          </p:nvPr>
        </p:nvSpPr>
        <p:spPr/>
        <p:txBody>
          <a:bodyPr/>
          <a:lstStyle/>
          <a:p>
            <a:endParaRPr lang="cs-CZ"/>
          </a:p>
        </p:txBody>
      </p:sp>
    </p:spTree>
    <p:extLst>
      <p:ext uri="{BB962C8B-B14F-4D97-AF65-F5344CB8AC3E}">
        <p14:creationId xmlns:p14="http://schemas.microsoft.com/office/powerpoint/2010/main" val="20143792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Obecné ustanovení</a:t>
            </a:r>
            <a:endParaRPr lang="cs-CZ" dirty="0"/>
          </a:p>
        </p:txBody>
      </p:sp>
      <p:sp>
        <p:nvSpPr>
          <p:cNvPr id="5" name="Zástupný symbol pro obsah 4"/>
          <p:cNvSpPr>
            <a:spLocks noGrp="1"/>
          </p:cNvSpPr>
          <p:nvPr>
            <p:ph idx="1"/>
          </p:nvPr>
        </p:nvSpPr>
        <p:spPr/>
        <p:txBody>
          <a:bodyPr/>
          <a:lstStyle/>
          <a:p>
            <a:r>
              <a:rPr lang="cs-CZ" dirty="0"/>
              <a:t>(1) Škoda se nahrazuje uvedením do předešlého stavu. Není-li to dobře možné, anebo žádá-li to poškozený, hradí se škoda v penězích. </a:t>
            </a:r>
            <a:endParaRPr lang="cs-CZ" dirty="0" smtClean="0"/>
          </a:p>
          <a:p>
            <a:endParaRPr lang="cs-CZ" dirty="0"/>
          </a:p>
          <a:p>
            <a:r>
              <a:rPr lang="cs-CZ" dirty="0"/>
              <a:t>	(2) Nemajetková újma se odčiní přiměřeným zadostiučiněním. Zadostiučinění musí být poskytnuto v penězích, nezajistí-li jeho jiný způsob skutečné a dostatečně účinné odčinění způsobené újmy. </a:t>
            </a:r>
          </a:p>
          <a:p>
            <a:endParaRPr lang="cs-CZ" dirty="0"/>
          </a:p>
        </p:txBody>
      </p:sp>
    </p:spTree>
    <p:extLst>
      <p:ext uri="{BB962C8B-B14F-4D97-AF65-F5344CB8AC3E}">
        <p14:creationId xmlns:p14="http://schemas.microsoft.com/office/powerpoint/2010/main" val="27610437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Rozsah</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202380873"/>
              </p:ext>
            </p:extLst>
          </p:nvPr>
        </p:nvGraphicFramePr>
        <p:xfrm>
          <a:off x="768350" y="2286000"/>
          <a:ext cx="72898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74935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Náhrada při ublížení na zdraví</a:t>
            </a:r>
            <a:endParaRPr lang="cs-CZ" dirty="0"/>
          </a:p>
        </p:txBody>
      </p:sp>
      <p:sp>
        <p:nvSpPr>
          <p:cNvPr id="2" name="Zástupný symbol pro obsah 1"/>
          <p:cNvSpPr>
            <a:spLocks noGrp="1"/>
          </p:cNvSpPr>
          <p:nvPr>
            <p:ph idx="1"/>
          </p:nvPr>
        </p:nvSpPr>
        <p:spPr/>
        <p:txBody>
          <a:bodyPr/>
          <a:lstStyle/>
          <a:p>
            <a:r>
              <a:rPr lang="cs-CZ" dirty="0" smtClean="0"/>
              <a:t>Při </a:t>
            </a:r>
            <a:r>
              <a:rPr lang="cs-CZ" dirty="0"/>
              <a:t>ublížení na zdraví </a:t>
            </a:r>
            <a:r>
              <a:rPr lang="cs-CZ" dirty="0" smtClean="0"/>
              <a:t>odčiní škůdce </a:t>
            </a:r>
            <a:r>
              <a:rPr lang="cs-CZ" dirty="0"/>
              <a:t>újmu poškozeného :</a:t>
            </a:r>
            <a:endParaRPr lang="cs-CZ" dirty="0" smtClean="0"/>
          </a:p>
          <a:p>
            <a:pPr>
              <a:buFont typeface="Arial" panose="020B0604020202020204" pitchFamily="34" charset="0"/>
              <a:buChar char="•"/>
            </a:pPr>
            <a:r>
              <a:rPr lang="cs-CZ" dirty="0" smtClean="0"/>
              <a:t>peněžitou </a:t>
            </a:r>
            <a:r>
              <a:rPr lang="cs-CZ" dirty="0"/>
              <a:t>náhradou, </a:t>
            </a:r>
            <a:endParaRPr lang="cs-CZ" dirty="0" smtClean="0"/>
          </a:p>
          <a:p>
            <a:pPr lvl="1">
              <a:buFont typeface="Arial" panose="020B0604020202020204" pitchFamily="34" charset="0"/>
              <a:buChar char="•"/>
            </a:pPr>
            <a:r>
              <a:rPr lang="cs-CZ" dirty="0" smtClean="0"/>
              <a:t>vyvažující </a:t>
            </a:r>
            <a:r>
              <a:rPr lang="cs-CZ" dirty="0"/>
              <a:t>plně vytrpěné bolesti a další nemajetkové újmy; </a:t>
            </a:r>
            <a:endParaRPr lang="cs-CZ" dirty="0"/>
          </a:p>
          <a:p>
            <a:pPr>
              <a:buFont typeface="Arial" panose="020B0604020202020204" pitchFamily="34" charset="0"/>
              <a:buChar char="•"/>
            </a:pPr>
            <a:r>
              <a:rPr lang="cs-CZ" dirty="0" smtClean="0"/>
              <a:t>ztížení </a:t>
            </a:r>
            <a:r>
              <a:rPr lang="cs-CZ" dirty="0"/>
              <a:t>společenského </a:t>
            </a:r>
            <a:r>
              <a:rPr lang="cs-CZ" dirty="0" smtClean="0"/>
              <a:t>uplatnění</a:t>
            </a:r>
          </a:p>
          <a:p>
            <a:pPr lvl="1">
              <a:buFont typeface="Arial" panose="020B0604020202020204" pitchFamily="34" charset="0"/>
              <a:buChar char="•"/>
            </a:pPr>
            <a:r>
              <a:rPr lang="cs-CZ" dirty="0" smtClean="0"/>
              <a:t> vznikla-li </a:t>
            </a:r>
            <a:r>
              <a:rPr lang="cs-CZ" dirty="0"/>
              <a:t>poškozením zdraví překážka lepší budoucnosti </a:t>
            </a:r>
            <a:r>
              <a:rPr lang="cs-CZ" dirty="0" smtClean="0"/>
              <a:t>poškozeného. Nelze-li </a:t>
            </a:r>
            <a:r>
              <a:rPr lang="cs-CZ" dirty="0"/>
              <a:t>výši náhrady takto určit, stanoví se podle zásad slušnosti. </a:t>
            </a:r>
          </a:p>
        </p:txBody>
      </p:sp>
    </p:spTree>
    <p:extLst>
      <p:ext uri="{BB962C8B-B14F-4D97-AF65-F5344CB8AC3E}">
        <p14:creationId xmlns:p14="http://schemas.microsoft.com/office/powerpoint/2010/main" val="12621474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Usmrcení</a:t>
            </a:r>
            <a:endParaRPr lang="cs-CZ" dirty="0"/>
          </a:p>
        </p:txBody>
      </p:sp>
      <p:sp>
        <p:nvSpPr>
          <p:cNvPr id="2" name="Zástupný symbol pro obsah 1"/>
          <p:cNvSpPr>
            <a:spLocks noGrp="1"/>
          </p:cNvSpPr>
          <p:nvPr>
            <p:ph idx="1"/>
          </p:nvPr>
        </p:nvSpPr>
        <p:spPr/>
        <p:txBody>
          <a:bodyPr/>
          <a:lstStyle/>
          <a:p>
            <a:pPr algn="just"/>
            <a:r>
              <a:rPr lang="cs-CZ" sz="2800" dirty="0"/>
              <a:t>Při usmrcení nebo zvlášť závažném ublížení na zdraví odčiní škůdce </a:t>
            </a:r>
            <a:r>
              <a:rPr lang="cs-CZ" sz="2800" b="1" dirty="0"/>
              <a:t>duševní útrapy manželu, rodiči, dítěti nebo jiné osobě blízké peněžitou náhradou vyvažující plně jejich utrpení. Nelze-li </a:t>
            </a:r>
            <a:r>
              <a:rPr lang="cs-CZ" sz="2800" dirty="0"/>
              <a:t>výši náhrady takto určit, stanoví se podle zásad slušnosti. </a:t>
            </a:r>
          </a:p>
          <a:p>
            <a:endParaRPr lang="cs-CZ" dirty="0"/>
          </a:p>
        </p:txBody>
      </p:sp>
    </p:spTree>
    <p:extLst>
      <p:ext uri="{BB962C8B-B14F-4D97-AF65-F5344CB8AC3E}">
        <p14:creationId xmlns:p14="http://schemas.microsoft.com/office/powerpoint/2010/main" val="800316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effectLst/>
              </a:rPr>
              <a:t>Náklady spojené s péčí o zdraví </a:t>
            </a:r>
            <a:endParaRPr lang="cs-CZ" dirty="0"/>
          </a:p>
        </p:txBody>
      </p:sp>
      <p:sp>
        <p:nvSpPr>
          <p:cNvPr id="2" name="Zástupný symbol pro obsah 1"/>
          <p:cNvSpPr>
            <a:spLocks noGrp="1"/>
          </p:cNvSpPr>
          <p:nvPr>
            <p:ph idx="1"/>
          </p:nvPr>
        </p:nvSpPr>
        <p:spPr/>
        <p:txBody>
          <a:bodyPr/>
          <a:lstStyle/>
          <a:p>
            <a:r>
              <a:rPr lang="cs-CZ" b="1" dirty="0"/>
              <a:t> </a:t>
            </a:r>
            <a:r>
              <a:rPr lang="cs-CZ" dirty="0" smtClean="0"/>
              <a:t>Škůdce </a:t>
            </a:r>
            <a:r>
              <a:rPr lang="cs-CZ" dirty="0"/>
              <a:t>hradí též účelně vynaložené náklady spojené s péčí o zdraví poškozeného, s péčí o jeho osobu nebo jeho domácnost tomu, kdo je vynaložil; požádá-li o to, složí mu škůdce na tyto náklady přiměřenou zálohu. </a:t>
            </a:r>
          </a:p>
          <a:p>
            <a:endParaRPr lang="cs-CZ" dirty="0"/>
          </a:p>
        </p:txBody>
      </p:sp>
    </p:spTree>
    <p:extLst>
      <p:ext uri="{BB962C8B-B14F-4D97-AF65-F5344CB8AC3E}">
        <p14:creationId xmlns:p14="http://schemas.microsoft.com/office/powerpoint/2010/main" val="34740210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dirty="0">
                <a:effectLst/>
              </a:rPr>
              <a:t>Náklady pohřbu </a:t>
            </a:r>
            <a:endParaRPr lang="cs-CZ" dirty="0"/>
          </a:p>
        </p:txBody>
      </p:sp>
      <p:sp>
        <p:nvSpPr>
          <p:cNvPr id="2" name="Zástupný symbol pro obsah 1"/>
          <p:cNvSpPr>
            <a:spLocks noGrp="1"/>
          </p:cNvSpPr>
          <p:nvPr>
            <p:ph idx="1"/>
          </p:nvPr>
        </p:nvSpPr>
        <p:spPr/>
        <p:txBody>
          <a:bodyPr/>
          <a:lstStyle/>
          <a:p>
            <a:r>
              <a:rPr lang="cs-CZ" dirty="0"/>
              <a:t>Škůdce nahradí tomu, kdo je vynaložil, přiměřené náklady spojené s pohřbem v rozsahu, v jakém nebyly uhrazeny veřejnou dávkou podle jiného právního předpisu. Přitom se přihlédne k zvyklostem i k okolnostem jednotlivého případu. </a:t>
            </a:r>
          </a:p>
        </p:txBody>
      </p:sp>
    </p:spTree>
    <p:extLst>
      <p:ext uri="{BB962C8B-B14F-4D97-AF65-F5344CB8AC3E}">
        <p14:creationId xmlns:p14="http://schemas.microsoft.com/office/powerpoint/2010/main" val="27110343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effectLst/>
              </a:rPr>
              <a:t>Náhrada za ztrátu na výdělku </a:t>
            </a:r>
            <a:endParaRPr lang="cs-CZ" dirty="0"/>
          </a:p>
        </p:txBody>
      </p:sp>
      <p:sp>
        <p:nvSpPr>
          <p:cNvPr id="2" name="Zástupný symbol pro obsah 1"/>
          <p:cNvSpPr>
            <a:spLocks noGrp="1"/>
          </p:cNvSpPr>
          <p:nvPr>
            <p:ph idx="1"/>
          </p:nvPr>
        </p:nvSpPr>
        <p:spPr/>
        <p:txBody>
          <a:bodyPr/>
          <a:lstStyle/>
          <a:p>
            <a:r>
              <a:rPr lang="cs-CZ" dirty="0"/>
              <a:t>Náhrada za ztrátu na výdělku po dobu pracovní neschopnosti poškozeného se hradí peněžitým důchodem ve výši rozdílu mezi průměrným výdělkem poškozeného před vznikem újmy a náhradou toho, co poškozenému bylo vyplaceno v důsledku nemoci či úrazu podle jiného právního předpisu. </a:t>
            </a:r>
          </a:p>
          <a:p>
            <a:endParaRPr lang="cs-CZ" dirty="0"/>
          </a:p>
        </p:txBody>
      </p:sp>
    </p:spTree>
    <p:extLst>
      <p:ext uri="{BB962C8B-B14F-4D97-AF65-F5344CB8AC3E}">
        <p14:creationId xmlns:p14="http://schemas.microsoft.com/office/powerpoint/2010/main" val="9473292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229600" cy="1143000"/>
          </a:xfrm>
        </p:spPr>
        <p:txBody>
          <a:bodyPr/>
          <a:lstStyle/>
          <a:p>
            <a:r>
              <a:rPr lang="cs-CZ" dirty="0" smtClean="0"/>
              <a:t>Porušení právní povinnosti</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756328086"/>
              </p:ext>
            </p:extLst>
          </p:nvPr>
        </p:nvGraphicFramePr>
        <p:xfrm>
          <a:off x="768350" y="2286000"/>
          <a:ext cx="72898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13514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a:effectLst/>
              </a:rPr>
              <a:t>Náhrada za ztrátu na důchodu </a:t>
            </a:r>
            <a:endParaRPr lang="cs-CZ" dirty="0"/>
          </a:p>
        </p:txBody>
      </p:sp>
      <p:sp>
        <p:nvSpPr>
          <p:cNvPr id="2" name="Zástupný symbol pro obsah 1"/>
          <p:cNvSpPr>
            <a:spLocks noGrp="1"/>
          </p:cNvSpPr>
          <p:nvPr>
            <p:ph idx="1"/>
          </p:nvPr>
        </p:nvSpPr>
        <p:spPr/>
        <p:txBody>
          <a:bodyPr/>
          <a:lstStyle/>
          <a:p>
            <a:r>
              <a:rPr lang="cs-CZ" dirty="0"/>
              <a:t>Náhrada za ztrátu na důchodu náleží poškozenému ve výši rozdílu mezi důchodem, na který poškozenému vzniklo právo, a důchodem, na který by mu bylo vzniklo právo, jestliže by do základu, z něhož byl vyměřen důchod, byla zahrnuta náhrada za ztrátu na výdělku po skončení pracovní neschopnosti, kterou poškozený pobíral v době rozhodné pro vyměření důchodu. </a:t>
            </a:r>
          </a:p>
        </p:txBody>
      </p:sp>
    </p:spTree>
    <p:extLst>
      <p:ext uri="{BB962C8B-B14F-4D97-AF65-F5344CB8AC3E}">
        <p14:creationId xmlns:p14="http://schemas.microsoft.com/office/powerpoint/2010/main" val="17220761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dirty="0" smtClean="0"/>
              <a:t>Náklady na výživu pozůstalým	</a:t>
            </a:r>
            <a:endParaRPr lang="cs-CZ" dirty="0"/>
          </a:p>
        </p:txBody>
      </p:sp>
      <p:sp>
        <p:nvSpPr>
          <p:cNvPr id="2" name="Zástupný symbol pro obsah 1"/>
          <p:cNvSpPr>
            <a:spLocks noGrp="1"/>
          </p:cNvSpPr>
          <p:nvPr>
            <p:ph idx="1"/>
          </p:nvPr>
        </p:nvSpPr>
        <p:spPr/>
        <p:txBody>
          <a:bodyPr/>
          <a:lstStyle/>
          <a:p>
            <a:r>
              <a:rPr lang="cs-CZ" dirty="0"/>
              <a:t>Při usmrcení hradí škůdce peněžitým důchodem náklady na výživu pozůstalým, kterým zemřelý ke dni své smrti poskytoval nebo byl povinen poskytovat výživu. </a:t>
            </a:r>
            <a:endParaRPr lang="cs-CZ" dirty="0" smtClean="0"/>
          </a:p>
          <a:p>
            <a:r>
              <a:rPr lang="cs-CZ" dirty="0" smtClean="0"/>
              <a:t>Náhrada </a:t>
            </a:r>
            <a:r>
              <a:rPr lang="cs-CZ" dirty="0"/>
              <a:t>náleží pozůstalým ve výši rozdílu mezi dávkami důchodového zabezpečení poskytovanými z téhož důvodu a tím, co by poškozený podle rozumného očekávání mohl pozůstalým na těchto nákladech poskytovat, pokud by k jeho zranění nedošlo. </a:t>
            </a:r>
          </a:p>
        </p:txBody>
      </p:sp>
    </p:spTree>
    <p:extLst>
      <p:ext uri="{BB962C8B-B14F-4D97-AF65-F5344CB8AC3E}">
        <p14:creationId xmlns:p14="http://schemas.microsoft.com/office/powerpoint/2010/main" val="17428642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Trestný čin</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41284552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Trestný čin</a:t>
            </a:r>
            <a:endParaRPr lang="cs-CZ" dirty="0"/>
          </a:p>
        </p:txBody>
      </p:sp>
      <p:sp>
        <p:nvSpPr>
          <p:cNvPr id="2" name="Zástupný symbol pro obsah 1"/>
          <p:cNvSpPr>
            <a:spLocks noGrp="1"/>
          </p:cNvSpPr>
          <p:nvPr>
            <p:ph idx="1"/>
          </p:nvPr>
        </p:nvSpPr>
        <p:spPr/>
        <p:txBody>
          <a:bodyPr/>
          <a:lstStyle/>
          <a:p>
            <a:r>
              <a:rPr lang="cs-CZ" dirty="0"/>
              <a:t>Trestným činem je protiprávní čin, který trestní zákon označuje za trestný a který vykazuje znaky uvedené v takovém zákoně. </a:t>
            </a:r>
          </a:p>
          <a:p>
            <a:endParaRPr lang="cs-CZ" dirty="0"/>
          </a:p>
          <a:p>
            <a:r>
              <a:rPr lang="cs-CZ" dirty="0" smtClean="0"/>
              <a:t>K </a:t>
            </a:r>
            <a:r>
              <a:rPr lang="cs-CZ" dirty="0"/>
              <a:t>trestní odpovědnosti za trestný čin je třeba úmyslného zavinění, nestanoví-li trestní zákon výslovně, že postačí zavinění z nedbalosti. </a:t>
            </a:r>
          </a:p>
          <a:p>
            <a:endParaRPr lang="cs-CZ" dirty="0"/>
          </a:p>
        </p:txBody>
      </p:sp>
    </p:spTree>
    <p:extLst>
      <p:ext uri="{BB962C8B-B14F-4D97-AF65-F5344CB8AC3E}">
        <p14:creationId xmlns:p14="http://schemas.microsoft.com/office/powerpoint/2010/main" val="156120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dirty="0"/>
              <a:t>Trestný čin je spáchán úmyslně, jestliže pachatel </a:t>
            </a:r>
          </a:p>
        </p:txBody>
      </p:sp>
      <p:sp>
        <p:nvSpPr>
          <p:cNvPr id="2" name="Zástupný symbol pro obsah 1"/>
          <p:cNvSpPr>
            <a:spLocks noGrp="1"/>
          </p:cNvSpPr>
          <p:nvPr>
            <p:ph idx="1"/>
          </p:nvPr>
        </p:nvSpPr>
        <p:spPr/>
        <p:txBody>
          <a:bodyPr/>
          <a:lstStyle/>
          <a:p>
            <a:pPr marL="109728" indent="0">
              <a:buNone/>
            </a:pPr>
            <a:endParaRPr lang="cs-CZ" dirty="0"/>
          </a:p>
          <a:p>
            <a:r>
              <a:rPr lang="cs-CZ" dirty="0"/>
              <a:t>a) chtěl způsobem uvedeným v trestním zákoně porušit nebo ohrozit zájem chráněný takovým zákonem, nebo </a:t>
            </a:r>
          </a:p>
          <a:p>
            <a:pPr marL="109728" indent="0">
              <a:buNone/>
            </a:pPr>
            <a:r>
              <a:rPr lang="cs-CZ" dirty="0"/>
              <a:t> </a:t>
            </a:r>
          </a:p>
          <a:p>
            <a:r>
              <a:rPr lang="cs-CZ" dirty="0"/>
              <a:t>b) věděl, že svým jednáním může takové porušení nebo ohrožení způsobit, a pro případ, že je způsobí, byl s tím srozuměn. </a:t>
            </a:r>
          </a:p>
          <a:p>
            <a:endParaRPr lang="cs-CZ" dirty="0"/>
          </a:p>
        </p:txBody>
      </p:sp>
    </p:spTree>
    <p:extLst>
      <p:ext uri="{BB962C8B-B14F-4D97-AF65-F5344CB8AC3E}">
        <p14:creationId xmlns:p14="http://schemas.microsoft.com/office/powerpoint/2010/main" val="16934485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effectLst/>
              </a:rPr>
              <a:t>Nedbalost je:</a:t>
            </a:r>
            <a:endParaRPr lang="cs-CZ" dirty="0"/>
          </a:p>
        </p:txBody>
      </p:sp>
      <p:sp>
        <p:nvSpPr>
          <p:cNvPr id="2" name="Zástupný symbol pro obsah 1"/>
          <p:cNvSpPr>
            <a:spLocks noGrp="1"/>
          </p:cNvSpPr>
          <p:nvPr>
            <p:ph idx="1"/>
          </p:nvPr>
        </p:nvSpPr>
        <p:spPr/>
        <p:txBody>
          <a:bodyPr>
            <a:normAutofit/>
          </a:bodyPr>
          <a:lstStyle/>
          <a:p>
            <a:r>
              <a:rPr lang="cs-CZ" dirty="0" smtClean="0"/>
              <a:t>a</a:t>
            </a:r>
            <a:r>
              <a:rPr lang="cs-CZ" dirty="0"/>
              <a:t>) věděl, že může způsobem uvedeným v trestním zákoně porušit nebo ohrozit zájem chráněný takovým zákonem, ale bez přiměřených důvodů spoléhal, že takové porušení nebo ohrožení nezpůsobí, nebo </a:t>
            </a:r>
          </a:p>
          <a:p>
            <a:pPr marL="109728" indent="0">
              <a:buNone/>
            </a:pPr>
            <a:endParaRPr lang="cs-CZ" dirty="0"/>
          </a:p>
          <a:p>
            <a:r>
              <a:rPr lang="cs-CZ" dirty="0"/>
              <a:t>b) nevěděl, že svým jednáním může takové porušení nebo ohrožení způsobit, ač o tom vzhledem k okolnostem a k svým osobním poměrům vědět měl a mohl. </a:t>
            </a:r>
          </a:p>
          <a:p>
            <a:endParaRPr lang="cs-CZ" dirty="0"/>
          </a:p>
        </p:txBody>
      </p:sp>
    </p:spTree>
    <p:extLst>
      <p:ext uri="{BB962C8B-B14F-4D97-AF65-F5344CB8AC3E}">
        <p14:creationId xmlns:p14="http://schemas.microsoft.com/office/powerpoint/2010/main" val="12795116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Zásada subsidiarity</a:t>
            </a:r>
            <a:endParaRPr lang="cs-CZ" dirty="0"/>
          </a:p>
        </p:txBody>
      </p:sp>
      <p:sp>
        <p:nvSpPr>
          <p:cNvPr id="2" name="Zástupný symbol pro obsah 1"/>
          <p:cNvSpPr>
            <a:spLocks noGrp="1"/>
          </p:cNvSpPr>
          <p:nvPr>
            <p:ph idx="1"/>
          </p:nvPr>
        </p:nvSpPr>
        <p:spPr/>
        <p:txBody>
          <a:bodyPr/>
          <a:lstStyle/>
          <a:p>
            <a:r>
              <a:rPr lang="cs-CZ" dirty="0"/>
              <a:t>Trestní odpovědnost pachatele a trestněprávní důsledky s ní spojené lze uplatňovat jen v případech společensky škodlivých, ve kterých nepostačuje uplatnění odpovědnosti podle jiného právního předpisu. </a:t>
            </a:r>
          </a:p>
        </p:txBody>
      </p:sp>
    </p:spTree>
    <p:extLst>
      <p:ext uri="{BB962C8B-B14F-4D97-AF65-F5344CB8AC3E}">
        <p14:creationId xmlns:p14="http://schemas.microsoft.com/office/powerpoint/2010/main" val="3663357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Typy odpovědnosti</a:t>
            </a:r>
            <a:endParaRPr lang="cs-CZ" dirty="0"/>
          </a:p>
        </p:txBody>
      </p:sp>
      <p:sp>
        <p:nvSpPr>
          <p:cNvPr id="3" name="Zástupný symbol pro obsah 2"/>
          <p:cNvSpPr>
            <a:spLocks noGrp="1"/>
          </p:cNvSpPr>
          <p:nvPr>
            <p:ph idx="1"/>
          </p:nvPr>
        </p:nvSpPr>
        <p:spPr/>
        <p:txBody>
          <a:bodyPr/>
          <a:lstStyle/>
          <a:p>
            <a:r>
              <a:rPr lang="cs-CZ" dirty="0" smtClean="0"/>
              <a:t>Občanskoprávní</a:t>
            </a:r>
          </a:p>
          <a:p>
            <a:r>
              <a:rPr lang="cs-CZ" dirty="0" smtClean="0"/>
              <a:t>Pracovněprávní</a:t>
            </a:r>
          </a:p>
          <a:p>
            <a:r>
              <a:rPr lang="cs-CZ" dirty="0" smtClean="0"/>
              <a:t>Správní</a:t>
            </a:r>
          </a:p>
          <a:p>
            <a:r>
              <a:rPr lang="cs-CZ" dirty="0" smtClean="0"/>
              <a:t>Trestní</a:t>
            </a:r>
          </a:p>
        </p:txBody>
      </p:sp>
    </p:spTree>
    <p:extLst>
      <p:ext uri="{BB962C8B-B14F-4D97-AF65-F5344CB8AC3E}">
        <p14:creationId xmlns:p14="http://schemas.microsoft.com/office/powerpoint/2010/main" val="24945846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Odpovědnost dle práva občanského</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36575658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Náhrada újmy</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500838510"/>
              </p:ext>
            </p:extLst>
          </p:nvPr>
        </p:nvGraphicFramePr>
        <p:xfrm>
          <a:off x="768096" y="2286000"/>
          <a:ext cx="7290055"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65261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dirty="0">
                <a:effectLst/>
              </a:rPr>
              <a:t>Základní ustanovení </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100147990"/>
              </p:ext>
            </p:extLst>
          </p:nvPr>
        </p:nvGraphicFramePr>
        <p:xfrm>
          <a:off x="768096" y="2286000"/>
          <a:ext cx="7290055"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15832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ext uri="{D42A27DB-BD31-4B8C-83A1-F6EECF244321}">
                <p14:modId xmlns:p14="http://schemas.microsoft.com/office/powerpoint/2010/main" val="3713332967"/>
              </p:ext>
            </p:extLst>
          </p:nvPr>
        </p:nvGraphicFramePr>
        <p:xfrm>
          <a:off x="683568" y="1124744"/>
          <a:ext cx="7290055"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41135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Povinnost prevence</a:t>
            </a:r>
            <a:endParaRPr lang="cs-CZ" dirty="0"/>
          </a:p>
        </p:txBody>
      </p:sp>
      <p:sp>
        <p:nvSpPr>
          <p:cNvPr id="2" name="Zástupný symbol pro obsah 1"/>
          <p:cNvSpPr>
            <a:spLocks noGrp="1"/>
          </p:cNvSpPr>
          <p:nvPr>
            <p:ph idx="1"/>
          </p:nvPr>
        </p:nvSpPr>
        <p:spPr>
          <a:xfrm>
            <a:off x="611560" y="1556792"/>
            <a:ext cx="8229600" cy="4525963"/>
          </a:xfrm>
        </p:spPr>
        <p:txBody>
          <a:bodyPr anchor="ctr"/>
          <a:lstStyle/>
          <a:p>
            <a:endParaRPr lang="cs-CZ" dirty="0"/>
          </a:p>
          <a:p>
            <a:r>
              <a:rPr lang="cs-CZ" sz="2800" dirty="0" smtClean="0"/>
              <a:t>Vyžadují-li </a:t>
            </a:r>
            <a:r>
              <a:rPr lang="cs-CZ" sz="2800" dirty="0"/>
              <a:t>to okolnosti případu nebo zvyklosti soukromého života, je každý povinen počínat si při svém konání tak, aby nedošlo k nedůvodné újmě na svobodě, životě, zdraví nebo na vlastnictví jiného. </a:t>
            </a:r>
          </a:p>
          <a:p>
            <a:endParaRPr lang="cs-CZ" dirty="0"/>
          </a:p>
        </p:txBody>
      </p:sp>
    </p:spTree>
    <p:extLst>
      <p:ext uri="{BB962C8B-B14F-4D97-AF65-F5344CB8AC3E}">
        <p14:creationId xmlns:p14="http://schemas.microsoft.com/office/powerpoint/2010/main" val="15238879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69</TotalTime>
  <Words>1298</Words>
  <Application>Microsoft Office PowerPoint</Application>
  <PresentationFormat>Předvádění na obrazovce (4:3)</PresentationFormat>
  <Paragraphs>109</Paragraphs>
  <Slides>36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36</vt:i4>
      </vt:variant>
    </vt:vector>
  </HeadingPairs>
  <TitlesOfParts>
    <vt:vector size="41" baseType="lpstr">
      <vt:lpstr>Arial</vt:lpstr>
      <vt:lpstr>Tw Cen MT</vt:lpstr>
      <vt:lpstr>Tw Cen MT Condensed</vt:lpstr>
      <vt:lpstr>Wingdings 3</vt:lpstr>
      <vt:lpstr>Integrál</vt:lpstr>
      <vt:lpstr>Odpovědnost</vt:lpstr>
      <vt:lpstr>Předpoklady vzniku odpovědnosti</vt:lpstr>
      <vt:lpstr>Porušení právní povinnosti</vt:lpstr>
      <vt:lpstr>Typy odpovědnosti</vt:lpstr>
      <vt:lpstr>Odpovědnost dle práva občanského</vt:lpstr>
      <vt:lpstr>Náhrada újmy</vt:lpstr>
      <vt:lpstr>Základní ustanovení </vt:lpstr>
      <vt:lpstr>Prezentace aplikace PowerPoint</vt:lpstr>
      <vt:lpstr>Povinnost prevence</vt:lpstr>
      <vt:lpstr>Náhoda</vt:lpstr>
      <vt:lpstr>Vyloučení protiprávnosti</vt:lpstr>
      <vt:lpstr>Porušení zákona </vt:lpstr>
      <vt:lpstr>Porušení smlouvy</vt:lpstr>
      <vt:lpstr>Porušení smlouvy II.</vt:lpstr>
      <vt:lpstr>§2919 – obohacení z deliktu</vt:lpstr>
      <vt:lpstr>Škoda z provozní činnosti </vt:lpstr>
      <vt:lpstr>Škoda způsobená osobou s nebezpečnými vlastnostmi </vt:lpstr>
      <vt:lpstr>Škoda způsobená věcí </vt:lpstr>
      <vt:lpstr>Škoda na převzaté věci</vt:lpstr>
      <vt:lpstr>Škoda na odložené věci</vt:lpstr>
      <vt:lpstr>Škoda způsobená informací nebo radou </vt:lpstr>
      <vt:lpstr>Rozsah náhrady</vt:lpstr>
      <vt:lpstr>Obecné ustanovení</vt:lpstr>
      <vt:lpstr>Rozsah</vt:lpstr>
      <vt:lpstr>Náhrada při ublížení na zdraví</vt:lpstr>
      <vt:lpstr>Usmrcení</vt:lpstr>
      <vt:lpstr>Náklady spojené s péčí o zdraví </vt:lpstr>
      <vt:lpstr>Náklady pohřbu </vt:lpstr>
      <vt:lpstr>Náhrada za ztrátu na výdělku </vt:lpstr>
      <vt:lpstr>Náhrada za ztrátu na důchodu </vt:lpstr>
      <vt:lpstr>Náklady na výživu pozůstalým </vt:lpstr>
      <vt:lpstr>Trestný čin</vt:lpstr>
      <vt:lpstr>Trestný čin</vt:lpstr>
      <vt:lpstr>Trestný čin je spáchán úmyslně, jestliže pachatel </vt:lpstr>
      <vt:lpstr>Nedbalost je:</vt:lpstr>
      <vt:lpstr>Zásada subsidiarity</vt:lpstr>
    </vt:vector>
  </TitlesOfParts>
  <Company>PrF 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Odpovědnost</dc:title>
  <dc:creator>76882</dc:creator>
  <cp:lastModifiedBy>Michal Koščík</cp:lastModifiedBy>
  <cp:revision>9</cp:revision>
  <dcterms:created xsi:type="dcterms:W3CDTF">2014-10-07T20:28:58Z</dcterms:created>
  <dcterms:modified xsi:type="dcterms:W3CDTF">2015-02-19T20:38:30Z</dcterms:modified>
</cp:coreProperties>
</file>