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1F49-345C-464A-82DC-AFE843A7C762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1404-D8F0-4724-B561-49C5DFEF3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55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1F49-345C-464A-82DC-AFE843A7C762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1404-D8F0-4724-B561-49C5DFEF3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458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1F49-345C-464A-82DC-AFE843A7C762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1404-D8F0-4724-B561-49C5DFEF3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78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1F49-345C-464A-82DC-AFE843A7C762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1404-D8F0-4724-B561-49C5DFEF3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97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1F49-345C-464A-82DC-AFE843A7C762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1404-D8F0-4724-B561-49C5DFEF3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09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1F49-345C-464A-82DC-AFE843A7C762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1404-D8F0-4724-B561-49C5DFEF3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30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1F49-345C-464A-82DC-AFE843A7C762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1404-D8F0-4724-B561-49C5DFEF3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92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1F49-345C-464A-82DC-AFE843A7C762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1404-D8F0-4724-B561-49C5DFEF3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737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1F49-345C-464A-82DC-AFE843A7C762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1404-D8F0-4724-B561-49C5DFEF3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52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1F49-345C-464A-82DC-AFE843A7C762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1404-D8F0-4724-B561-49C5DFEF3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05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1F49-345C-464A-82DC-AFE843A7C762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91404-D8F0-4724-B561-49C5DFEF3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68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91F49-345C-464A-82DC-AFE843A7C762}" type="datetimeFigureOut">
              <a:rPr lang="cs-CZ" smtClean="0"/>
              <a:t>23.4.2015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91404-D8F0-4724-B561-49C5DFEF31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94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20688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cs-CZ" b="1" dirty="0" smtClean="0"/>
              <a:t>Měříme </a:t>
            </a:r>
            <a:r>
              <a:rPr lang="cs-CZ" b="1" dirty="0"/>
              <a:t>citlivost zařízení ve 2 podnicích. Testujte, zda se citlivost zařízení v jednotlivých podnicích liší. (</a:t>
            </a:r>
            <a:r>
              <a:rPr lang="cs-CZ" dirty="0" err="1" smtClean="0"/>
              <a:t>citlivost.sta</a:t>
            </a:r>
            <a:r>
              <a:rPr lang="cs-CZ" b="1" dirty="0" smtClean="0"/>
              <a:t>)</a:t>
            </a:r>
            <a:endParaRPr lang="cs-CZ" dirty="0" smtClean="0"/>
          </a:p>
          <a:p>
            <a:pPr marL="342900" indent="-342900">
              <a:buAutoNum type="arabicParenR"/>
            </a:pPr>
            <a:r>
              <a:rPr lang="cs-CZ" b="1" dirty="0" smtClean="0"/>
              <a:t>Je </a:t>
            </a:r>
            <a:r>
              <a:rPr lang="cs-CZ" b="1" dirty="0"/>
              <a:t>naměřen tlak před podáním léku a po něm. Testujte, zda má daný lék vliv na krevní </a:t>
            </a:r>
            <a:r>
              <a:rPr lang="cs-CZ" b="1" dirty="0" smtClean="0"/>
              <a:t>tlak (</a:t>
            </a:r>
            <a:r>
              <a:rPr lang="cs-CZ" dirty="0" err="1" smtClean="0"/>
              <a:t>tlak.sta</a:t>
            </a:r>
            <a:r>
              <a:rPr lang="cs-CZ" dirty="0" smtClean="0"/>
              <a:t>)</a:t>
            </a:r>
          </a:p>
          <a:p>
            <a:pPr marL="342900" indent="-342900">
              <a:buAutoNum type="arabicParenR"/>
            </a:pPr>
            <a:r>
              <a:rPr lang="cs-CZ" b="1" dirty="0" smtClean="0"/>
              <a:t>Máme </a:t>
            </a:r>
            <a:r>
              <a:rPr lang="cs-CZ" b="1" dirty="0"/>
              <a:t>dvě odrůdy brambor a sledujeme jejich výnosnost na různých místech. Testujte na hladině významnosti 0,05, že výnosnost obou odrůd je stejná</a:t>
            </a:r>
            <a:r>
              <a:rPr lang="cs-CZ" b="1" dirty="0" smtClean="0"/>
              <a:t>.(</a:t>
            </a:r>
            <a:r>
              <a:rPr lang="cs-CZ" dirty="0" err="1"/>
              <a:t>odrudy.sta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70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71</Words>
  <Application>Microsoft Office PowerPoint</Application>
  <PresentationFormat>Předvádění na obrazovce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maluskova</dc:creator>
  <cp:lastModifiedBy>maluskova</cp:lastModifiedBy>
  <cp:revision>1</cp:revision>
  <dcterms:created xsi:type="dcterms:W3CDTF">2015-04-23T11:04:41Z</dcterms:created>
  <dcterms:modified xsi:type="dcterms:W3CDTF">2015-04-23T11:22:33Z</dcterms:modified>
</cp:coreProperties>
</file>