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Samostatný úkol: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Jednovýběrový</a:t>
            </a:r>
            <a:r>
              <a:rPr lang="cs-CZ" dirty="0" smtClean="0"/>
              <a:t> t-test</a:t>
            </a:r>
          </a:p>
          <a:p>
            <a:r>
              <a:rPr lang="cs-CZ" dirty="0" err="1" smtClean="0"/>
              <a:t>Dvouvýběrový</a:t>
            </a:r>
            <a:r>
              <a:rPr lang="cs-CZ" dirty="0" smtClean="0"/>
              <a:t> nepárový t-test</a:t>
            </a:r>
          </a:p>
          <a:p>
            <a:r>
              <a:rPr lang="cs-CZ" dirty="0" err="1" smtClean="0"/>
              <a:t>Dvouvýběrový</a:t>
            </a:r>
            <a:r>
              <a:rPr lang="cs-CZ" dirty="0" smtClean="0"/>
              <a:t> párový t-test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– 08_01_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cs-CZ" noProof="0" dirty="0" smtClean="0"/>
              <a:t>U 21 lidí byla zjištěna výška postavy. Výsledky měření považujeme za realizace náhodného výběru z normálního rozložení. </a:t>
            </a:r>
          </a:p>
          <a:p>
            <a:pPr marL="273050" marR="0" lvl="0" indent="-2730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noProof="0" dirty="0" smtClean="0"/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noProof="0" dirty="0" smtClean="0"/>
              <a:t>Na hladině významnosti testujte hypotézu, že střední hodnota výšky lidí je 175 cm proti oboustranné alternativě. </a:t>
            </a:r>
            <a:r>
              <a:rPr kumimoji="0" lang="cs-CZ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Před provedením testu </a:t>
            </a:r>
            <a:r>
              <a:rPr lang="cs-CZ" dirty="0" smtClean="0"/>
              <a:t>ověřte normalitu dat </a:t>
            </a:r>
            <a:r>
              <a:rPr kumimoji="0" lang="cs-CZ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 N-P plotu a S-W</a:t>
            </a:r>
            <a:r>
              <a:rPr kumimoji="0" lang="cs-CZ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Na hladině významnosti testujte hypotézu, že střední hodnota výšky lidí je 181 cm proti oboustranné alternativě.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– 08_02_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lang="cs-CZ" dirty="0" smtClean="0"/>
              <a:t>, která obsahují následující sloupce: 1.sloupec- výška v 1. skupině, 2.sloupec- výška v 2. skupině, 3.sloupec- výška, 4.sloupec- skupina (1-muži, 2-ženy).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baseline="0" dirty="0" smtClean="0"/>
              <a:t>Ověřte normalitu výšky v</a:t>
            </a:r>
            <a:r>
              <a:rPr lang="cs-CZ" dirty="0" smtClean="0"/>
              <a:t> 1. skupině a ve 2. skupině pomocí N-P plotu a histogramu, teprve potom pomocí testů.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cs-CZ" dirty="0" smtClean="0"/>
              <a:t>a hladině významnosti 0,05 testujte hypotézu, že rozptyly výšek skupiny 1 a 2 jsou shodné.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Na hladině významnosti 0,05 testujte hypotézu, že střední hodnoty výšek skupiny 1 a 2 jsou shodné.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Výstupy doplňte krabicovými grafy (box-ploty).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noProof="0" dirty="0" smtClean="0"/>
              <a:t>5 žen vyzkoušelo novou dietu.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– 08_03_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lang="cs-CZ" dirty="0" smtClean="0"/>
              <a:t>, který obsahuje následující údaje: 1.sloupec- hmotnost před dietou, 2.sloupec- hmotnost po dietě.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cs-CZ" dirty="0" smtClean="0"/>
              <a:t>a hladině významnosti 0,05 testujte hypotézu, že dieta neměla významný vliv na změnu hmotnosti, tj. že rozdíl středních hodnot hmotnosti se neliší.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</a:t>
            </a:r>
            <a:r>
              <a:rPr lang="cs-CZ" dirty="0" smtClean="0"/>
              <a:t>data – 08_04_</a:t>
            </a:r>
            <a:r>
              <a:rPr lang="cs-CZ" dirty="0" err="1" smtClean="0"/>
              <a:t>priklad</a:t>
            </a:r>
            <a:r>
              <a:rPr lang="cs-CZ" dirty="0" smtClean="0"/>
              <a:t>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studie se zkoumá vliv léku-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hydrochlorothiazidu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krevní tlak v náhodném výběru 11 hypertoniků (člověk trpící vysokým tlakem krve). Každý pacient dostal nejprve placebo a o měsíc později 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hydrochlorothiazid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Uvedené hodnoty v datech představují systolický tlak (v mm 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Hg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Na hladině významnosti 0,05 testujte hypotézu, že lék neměl významný vliv na změnu krevního tlaku.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smtClean="0">
                <a:latin typeface="+mj-lt"/>
                <a:ea typeface="+mj-ea"/>
                <a:cs typeface="+mj-cs"/>
              </a:rPr>
              <a:t>5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Příklad k procvičení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</a:t>
            </a:r>
            <a:r>
              <a:rPr lang="cs-CZ" dirty="0" smtClean="0"/>
              <a:t>data – 08_05_</a:t>
            </a:r>
            <a:r>
              <a:rPr lang="cs-CZ" dirty="0" err="1" smtClean="0"/>
              <a:t>priklad</a:t>
            </a:r>
            <a:r>
              <a:rPr lang="cs-CZ" dirty="0" smtClean="0"/>
              <a:t>. Výrobce udává, že průměrná spotřeba paliva je 12,5 l/100 km.  Testovací jezdec podrobil 14 vybraných vozů měření spotřeby.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Na hladině významnosti 0,05 otestujte, zda se skutečná spotřeba tohoto automobilu odlišuje od toho, co udává výrobce.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372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Samostatný úkol:</vt:lpstr>
      <vt:lpstr>1. Příklad k procvičení</vt:lpstr>
      <vt:lpstr>2. Příklad k procvičení</vt:lpstr>
      <vt:lpstr>3. Příklad k procvičení</vt:lpstr>
      <vt:lpstr>4. Příklad k procvičení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Danka</cp:lastModifiedBy>
  <cp:revision>12</cp:revision>
  <dcterms:created xsi:type="dcterms:W3CDTF">2012-10-31T12:54:05Z</dcterms:created>
  <dcterms:modified xsi:type="dcterms:W3CDTF">2014-04-06T19:07:32Z</dcterms:modified>
</cp:coreProperties>
</file>