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5pPr>
    <a:lvl6pPr marL="22860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6pPr>
    <a:lvl7pPr marL="27432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7pPr>
    <a:lvl8pPr marL="32004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8pPr>
    <a:lvl9pPr marL="36576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-96" y="-111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hape 2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custGeom>
            <a:avLst/>
            <a:gdLst>
              <a:gd name="T0" fmla="*/ 0 w 120000"/>
              <a:gd name="T1" fmla="*/ 0 h 120000"/>
              <a:gd name="T2" fmla="*/ 120000 w 120000"/>
              <a:gd name="T3" fmla="*/ 120000 h 120000"/>
            </a:gdLst>
            <a:ahLst/>
            <a:cxnLst>
              <a:cxn ang="0">
                <a:pos x="0" y="0"/>
              </a:cxn>
              <a:cxn ang="0">
                <a:pos x="120000" y="0"/>
              </a:cxn>
              <a:cxn ang="0">
                <a:pos x="120000" y="120000"/>
              </a:cxn>
              <a:cxn ang="0">
                <a:pos x="0" y="120000"/>
              </a:cxn>
            </a:cxnLst>
            <a:rect l="T0" t="T1" r="T2" b="T3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pPr lvl="0"/>
            <a:endParaRPr noProof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Shape 89"/>
          <p:cNvSpPr>
            <a:spLocks noGrp="1" noRot="1" noChangeAspect="1"/>
          </p:cNvSpPr>
          <p:nvPr>
            <p:ph type="sldImg" idx="2"/>
          </p:nvPr>
        </p:nvSpPr>
        <p:spPr>
          <a:noFill/>
          <a:ln/>
        </p:spPr>
      </p:sp>
      <p:sp>
        <p:nvSpPr>
          <p:cNvPr id="10242" name="Shape 90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hape 144"/>
          <p:cNvSpPr>
            <a:spLocks noGrp="1" noRot="1" noChangeAspect="1"/>
          </p:cNvSpPr>
          <p:nvPr>
            <p:ph type="sldImg" idx="2"/>
          </p:nvPr>
        </p:nvSpPr>
        <p:spPr>
          <a:noFill/>
          <a:ln/>
        </p:spPr>
      </p:sp>
      <p:sp>
        <p:nvSpPr>
          <p:cNvPr id="28674" name="Shape 145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Shape 95"/>
          <p:cNvSpPr>
            <a:spLocks noGrp="1" noRot="1" noChangeAspect="1"/>
          </p:cNvSpPr>
          <p:nvPr>
            <p:ph type="sldImg" idx="2"/>
          </p:nvPr>
        </p:nvSpPr>
        <p:spPr>
          <a:noFill/>
          <a:ln/>
        </p:spPr>
      </p:sp>
      <p:sp>
        <p:nvSpPr>
          <p:cNvPr id="12290" name="Shape 96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Shape 101"/>
          <p:cNvSpPr>
            <a:spLocks noGrp="1" noRot="1" noChangeAspect="1"/>
          </p:cNvSpPr>
          <p:nvPr>
            <p:ph type="sldImg" idx="2"/>
          </p:nvPr>
        </p:nvSpPr>
        <p:spPr>
          <a:noFill/>
          <a:ln/>
        </p:spPr>
      </p:sp>
      <p:sp>
        <p:nvSpPr>
          <p:cNvPr id="14338" name="Shape 102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hape 107"/>
          <p:cNvSpPr>
            <a:spLocks noGrp="1" noRot="1" noChangeAspect="1"/>
          </p:cNvSpPr>
          <p:nvPr>
            <p:ph type="sldImg" idx="2"/>
          </p:nvPr>
        </p:nvSpPr>
        <p:spPr>
          <a:noFill/>
          <a:ln/>
        </p:spPr>
      </p:sp>
      <p:sp>
        <p:nvSpPr>
          <p:cNvPr id="16386" name="Shape 108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hape 114"/>
          <p:cNvSpPr>
            <a:spLocks noGrp="1" noRot="1" noChangeAspect="1"/>
          </p:cNvSpPr>
          <p:nvPr>
            <p:ph type="sldImg" idx="2"/>
          </p:nvPr>
        </p:nvSpPr>
        <p:spPr>
          <a:noFill/>
          <a:ln/>
        </p:spPr>
      </p:sp>
      <p:sp>
        <p:nvSpPr>
          <p:cNvPr id="18434" name="Shape 115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hape 120"/>
          <p:cNvSpPr>
            <a:spLocks noGrp="1" noRot="1" noChangeAspect="1"/>
          </p:cNvSpPr>
          <p:nvPr>
            <p:ph type="sldImg" idx="2"/>
          </p:nvPr>
        </p:nvSpPr>
        <p:spPr>
          <a:noFill/>
          <a:ln/>
        </p:spPr>
      </p:sp>
      <p:sp>
        <p:nvSpPr>
          <p:cNvPr id="20482" name="Shape 121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hape 126"/>
          <p:cNvSpPr>
            <a:spLocks noGrp="1" noRot="1" noChangeAspect="1"/>
          </p:cNvSpPr>
          <p:nvPr>
            <p:ph type="sldImg" idx="2"/>
          </p:nvPr>
        </p:nvSpPr>
        <p:spPr>
          <a:noFill/>
          <a:ln/>
        </p:spPr>
      </p:sp>
      <p:sp>
        <p:nvSpPr>
          <p:cNvPr id="22530" name="Shape 127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hape 132"/>
          <p:cNvSpPr>
            <a:spLocks noGrp="1" noRot="1" noChangeAspect="1"/>
          </p:cNvSpPr>
          <p:nvPr>
            <p:ph type="sldImg" idx="2"/>
          </p:nvPr>
        </p:nvSpPr>
        <p:spPr>
          <a:noFill/>
          <a:ln/>
        </p:spPr>
      </p:sp>
      <p:sp>
        <p:nvSpPr>
          <p:cNvPr id="24578" name="Shape 133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hape 138"/>
          <p:cNvSpPr>
            <a:spLocks noGrp="1" noRot="1" noChangeAspect="1"/>
          </p:cNvSpPr>
          <p:nvPr>
            <p:ph type="sldImg" idx="2"/>
          </p:nvPr>
        </p:nvSpPr>
        <p:spPr>
          <a:noFill/>
          <a:ln/>
        </p:spPr>
      </p:sp>
      <p:sp>
        <p:nvSpPr>
          <p:cNvPr id="26626" name="Shape 139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16"/>
          <p:cNvSpPr>
            <a:spLocks noChangeArrowheads="1"/>
          </p:cNvSpPr>
          <p:nvPr/>
        </p:nvSpPr>
        <p:spPr bwMode="auto">
          <a:xfrm>
            <a:off x="0" y="0"/>
            <a:ext cx="3135313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endParaRPr lang="cs-CZ"/>
          </a:p>
        </p:txBody>
      </p:sp>
      <p:sp>
        <p:nvSpPr>
          <p:cNvPr id="5" name="Shape 17"/>
          <p:cNvSpPr>
            <a:spLocks/>
          </p:cNvSpPr>
          <p:nvPr/>
        </p:nvSpPr>
        <p:spPr bwMode="auto">
          <a:xfrm>
            <a:off x="3175" y="0"/>
            <a:ext cx="635000" cy="609600"/>
          </a:xfrm>
          <a:custGeom>
            <a:avLst/>
            <a:gdLst>
              <a:gd name="T0" fmla="*/ 0 w 400"/>
              <a:gd name="T1" fmla="*/ 0 h 512"/>
              <a:gd name="T2" fmla="*/ 400 w 400"/>
              <a:gd name="T3" fmla="*/ 512 h 512"/>
            </a:gdLst>
            <a:ahLst/>
            <a:cxnLst>
              <a:cxn ang="0">
                <a:pos x="400" y="512"/>
              </a:cxn>
              <a:cxn ang="0">
                <a:pos x="2" y="0"/>
              </a:cxn>
              <a:cxn ang="0">
                <a:pos x="0" y="0"/>
              </a:cxn>
              <a:cxn ang="0">
                <a:pos x="0" y="512"/>
              </a:cxn>
              <a:cxn ang="0">
                <a:pos x="400" y="512"/>
              </a:cxn>
            </a:cxnLst>
            <a:rect l="T0" t="T1" r="T2" b="T3"/>
            <a:pathLst>
              <a:path w="400" h="512" extrusionOk="0">
                <a:moveTo>
                  <a:pt x="400" y="512"/>
                </a:moveTo>
                <a:lnTo>
                  <a:pt x="2" y="0"/>
                </a:lnTo>
                <a:lnTo>
                  <a:pt x="0" y="0"/>
                </a:lnTo>
                <a:lnTo>
                  <a:pt x="0" y="512"/>
                </a:lnTo>
                <a:lnTo>
                  <a:pt x="400" y="512"/>
                </a:lnTo>
                <a:close/>
              </a:path>
            </a:pathLst>
          </a:custGeom>
          <a:gradFill rotWithShape="0">
            <a:gsLst>
              <a:gs pos="0">
                <a:srgbClr val="FFD700"/>
              </a:gs>
              <a:gs pos="53999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13440000"/>
          </a:gradFill>
          <a:ln w="9525">
            <a:noFill/>
            <a:round/>
            <a:headEnd/>
            <a:tailEnd/>
          </a:ln>
        </p:spPr>
        <p:txBody>
          <a:bodyPr lIns="91425" tIns="45700" rIns="91425" bIns="45700"/>
          <a:lstStyle/>
          <a:p>
            <a:endParaRPr lang="cs-CZ"/>
          </a:p>
        </p:txBody>
      </p:sp>
      <p:sp>
        <p:nvSpPr>
          <p:cNvPr id="6" name="Shape 18"/>
          <p:cNvSpPr>
            <a:spLocks/>
          </p:cNvSpPr>
          <p:nvPr/>
        </p:nvSpPr>
        <p:spPr bwMode="auto">
          <a:xfrm>
            <a:off x="3175" y="1916113"/>
            <a:ext cx="635000" cy="612775"/>
          </a:xfrm>
          <a:custGeom>
            <a:avLst/>
            <a:gdLst>
              <a:gd name="T0" fmla="*/ 0 w 400"/>
              <a:gd name="T1" fmla="*/ 0 h 514"/>
              <a:gd name="T2" fmla="*/ 400 w 400"/>
              <a:gd name="T3" fmla="*/ 514 h 514"/>
            </a:gdLst>
            <a:ahLst/>
            <a:cxnLst>
              <a:cxn ang="0">
                <a:pos x="400" y="0"/>
              </a:cxn>
              <a:cxn ang="0">
                <a:pos x="0" y="0"/>
              </a:cxn>
              <a:cxn ang="0">
                <a:pos x="0" y="514"/>
              </a:cxn>
              <a:cxn ang="0">
                <a:pos x="2" y="514"/>
              </a:cxn>
              <a:cxn ang="0">
                <a:pos x="400" y="0"/>
              </a:cxn>
            </a:cxnLst>
            <a:rect l="T0" t="T1" r="T2" b="T3"/>
            <a:pathLst>
              <a:path w="400" h="514" extrusionOk="0">
                <a:moveTo>
                  <a:pt x="400" y="0"/>
                </a:moveTo>
                <a:lnTo>
                  <a:pt x="0" y="0"/>
                </a:lnTo>
                <a:lnTo>
                  <a:pt x="0" y="514"/>
                </a:lnTo>
                <a:lnTo>
                  <a:pt x="2" y="514"/>
                </a:lnTo>
                <a:lnTo>
                  <a:pt x="400" y="0"/>
                </a:lnTo>
                <a:close/>
              </a:path>
            </a:pathLst>
          </a:custGeom>
          <a:gradFill rotWithShape="0">
            <a:gsLst>
              <a:gs pos="0">
                <a:srgbClr val="0090DA"/>
              </a:gs>
              <a:gs pos="53999">
                <a:srgbClr val="0090DA"/>
              </a:gs>
              <a:gs pos="98000">
                <a:srgbClr val="2BC4F3"/>
              </a:gs>
              <a:gs pos="100000">
                <a:srgbClr val="00AEEE"/>
              </a:gs>
            </a:gsLst>
            <a:lin ang="8100000"/>
          </a:gradFill>
          <a:ln w="9525">
            <a:noFill/>
            <a:round/>
            <a:headEnd/>
            <a:tailEnd/>
          </a:ln>
        </p:spPr>
        <p:txBody>
          <a:bodyPr lIns="91425" tIns="45700" rIns="91425" bIns="45700"/>
          <a:lstStyle/>
          <a:p>
            <a:endParaRPr lang="cs-CZ"/>
          </a:p>
        </p:txBody>
      </p:sp>
      <p:sp>
        <p:nvSpPr>
          <p:cNvPr id="7" name="Shape 19"/>
          <p:cNvSpPr>
            <a:spLocks/>
          </p:cNvSpPr>
          <p:nvPr/>
        </p:nvSpPr>
        <p:spPr bwMode="auto">
          <a:xfrm>
            <a:off x="3175" y="1306513"/>
            <a:ext cx="635000" cy="609600"/>
          </a:xfrm>
          <a:custGeom>
            <a:avLst/>
            <a:gdLst>
              <a:gd name="T0" fmla="*/ 0 w 400"/>
              <a:gd name="T1" fmla="*/ 0 h 512"/>
              <a:gd name="T2" fmla="*/ 400 w 400"/>
              <a:gd name="T3" fmla="*/ 512 h 512"/>
            </a:gdLst>
            <a:ahLst/>
            <a:cxnLst>
              <a:cxn ang="0">
                <a:pos x="400" y="512"/>
              </a:cxn>
              <a:cxn ang="0">
                <a:pos x="2" y="0"/>
              </a:cxn>
              <a:cxn ang="0">
                <a:pos x="0" y="0"/>
              </a:cxn>
              <a:cxn ang="0">
                <a:pos x="0" y="512"/>
              </a:cxn>
              <a:cxn ang="0">
                <a:pos x="400" y="512"/>
              </a:cxn>
            </a:cxnLst>
            <a:rect l="T0" t="T1" r="T2" b="T3"/>
            <a:pathLst>
              <a:path w="400" h="512" extrusionOk="0">
                <a:moveTo>
                  <a:pt x="400" y="512"/>
                </a:moveTo>
                <a:lnTo>
                  <a:pt x="2" y="0"/>
                </a:lnTo>
                <a:lnTo>
                  <a:pt x="0" y="0"/>
                </a:lnTo>
                <a:lnTo>
                  <a:pt x="0" y="512"/>
                </a:lnTo>
                <a:lnTo>
                  <a:pt x="400" y="512"/>
                </a:lnTo>
                <a:close/>
              </a:path>
            </a:pathLst>
          </a:custGeom>
          <a:gradFill rotWithShape="0">
            <a:gsLst>
              <a:gs pos="0">
                <a:srgbClr val="AAAAAA"/>
              </a:gs>
              <a:gs pos="53999">
                <a:srgbClr val="AAAAAA"/>
              </a:gs>
              <a:gs pos="98000">
                <a:srgbClr val="D2D2D2"/>
              </a:gs>
              <a:gs pos="100000">
                <a:srgbClr val="B9B9B9"/>
              </a:gs>
            </a:gsLst>
            <a:lin ang="13440000"/>
          </a:gradFill>
          <a:ln w="9525">
            <a:noFill/>
            <a:round/>
            <a:headEnd/>
            <a:tailEnd/>
          </a:ln>
        </p:spPr>
        <p:txBody>
          <a:bodyPr lIns="91425" tIns="45700" rIns="91425" bIns="45700"/>
          <a:lstStyle/>
          <a:p>
            <a:endParaRPr lang="cs-CZ"/>
          </a:p>
        </p:txBody>
      </p:sp>
      <p:sp>
        <p:nvSpPr>
          <p:cNvPr id="8" name="Shape 20"/>
          <p:cNvSpPr>
            <a:spLocks/>
          </p:cNvSpPr>
          <p:nvPr/>
        </p:nvSpPr>
        <p:spPr bwMode="auto">
          <a:xfrm>
            <a:off x="152400" y="1306513"/>
            <a:ext cx="1317625" cy="609600"/>
          </a:xfrm>
          <a:custGeom>
            <a:avLst/>
            <a:gdLst>
              <a:gd name="T0" fmla="*/ 0 w 830"/>
              <a:gd name="T1" fmla="*/ 0 h 512"/>
              <a:gd name="T2" fmla="*/ 830 w 830"/>
              <a:gd name="T3" fmla="*/ 512 h 512"/>
            </a:gdLst>
            <a:ahLst/>
            <a:cxnLst>
              <a:cxn ang="0">
                <a:pos x="398" y="512"/>
              </a:cxn>
              <a:cxn ang="0">
                <a:pos x="830" y="512"/>
              </a:cxn>
              <a:cxn ang="0">
                <a:pos x="432" y="0"/>
              </a:cxn>
              <a:cxn ang="0">
                <a:pos x="0" y="0"/>
              </a:cxn>
              <a:cxn ang="0">
                <a:pos x="398" y="512"/>
              </a:cxn>
            </a:cxnLst>
            <a:rect l="T0" t="T1" r="T2" b="T3"/>
            <a:pathLst>
              <a:path w="830" h="512" extrusionOk="0">
                <a:moveTo>
                  <a:pt x="398" y="512"/>
                </a:moveTo>
                <a:lnTo>
                  <a:pt x="830" y="512"/>
                </a:lnTo>
                <a:lnTo>
                  <a:pt x="432" y="0"/>
                </a:lnTo>
                <a:lnTo>
                  <a:pt x="0" y="0"/>
                </a:lnTo>
                <a:lnTo>
                  <a:pt x="398" y="512"/>
                </a:lnTo>
                <a:close/>
              </a:path>
            </a:pathLst>
          </a:custGeom>
          <a:gradFill rotWithShape="0">
            <a:gsLst>
              <a:gs pos="0">
                <a:srgbClr val="FFD700"/>
              </a:gs>
              <a:gs pos="53999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13440000"/>
          </a:gradFill>
          <a:ln w="9525">
            <a:noFill/>
            <a:round/>
            <a:headEnd/>
            <a:tailEnd/>
          </a:ln>
        </p:spPr>
        <p:txBody>
          <a:bodyPr lIns="91425" tIns="45700" rIns="91425" bIns="45700"/>
          <a:lstStyle/>
          <a:p>
            <a:endParaRPr lang="cs-CZ"/>
          </a:p>
        </p:txBody>
      </p:sp>
      <p:sp>
        <p:nvSpPr>
          <p:cNvPr id="9" name="Shape 21"/>
          <p:cNvSpPr>
            <a:spLocks/>
          </p:cNvSpPr>
          <p:nvPr/>
        </p:nvSpPr>
        <p:spPr bwMode="auto">
          <a:xfrm>
            <a:off x="152400" y="3225800"/>
            <a:ext cx="1317625" cy="609600"/>
          </a:xfrm>
          <a:custGeom>
            <a:avLst/>
            <a:gdLst>
              <a:gd name="T0" fmla="*/ 0 w 830"/>
              <a:gd name="T1" fmla="*/ 0 h 512"/>
              <a:gd name="T2" fmla="*/ 830 w 830"/>
              <a:gd name="T3" fmla="*/ 512 h 512"/>
            </a:gdLst>
            <a:ahLst/>
            <a:cxnLst>
              <a:cxn ang="0">
                <a:pos x="830" y="0"/>
              </a:cxn>
              <a:cxn ang="0">
                <a:pos x="398" y="0"/>
              </a:cxn>
              <a:cxn ang="0">
                <a:pos x="0" y="512"/>
              </a:cxn>
              <a:cxn ang="0">
                <a:pos x="432" y="512"/>
              </a:cxn>
              <a:cxn ang="0">
                <a:pos x="830" y="0"/>
              </a:cxn>
            </a:cxnLst>
            <a:rect l="T0" t="T1" r="T2" b="T3"/>
            <a:pathLst>
              <a:path w="830" h="512" extrusionOk="0">
                <a:moveTo>
                  <a:pt x="830" y="0"/>
                </a:moveTo>
                <a:lnTo>
                  <a:pt x="398" y="0"/>
                </a:lnTo>
                <a:lnTo>
                  <a:pt x="0" y="512"/>
                </a:lnTo>
                <a:lnTo>
                  <a:pt x="432" y="512"/>
                </a:lnTo>
                <a:lnTo>
                  <a:pt x="830" y="0"/>
                </a:lnTo>
                <a:close/>
              </a:path>
            </a:pathLst>
          </a:custGeom>
          <a:gradFill rotWithShape="0">
            <a:gsLst>
              <a:gs pos="0">
                <a:srgbClr val="0090DA"/>
              </a:gs>
              <a:gs pos="53999">
                <a:srgbClr val="0090DA"/>
              </a:gs>
              <a:gs pos="98000">
                <a:srgbClr val="2BC4F3"/>
              </a:gs>
              <a:gs pos="100000">
                <a:srgbClr val="00AEEE"/>
              </a:gs>
            </a:gsLst>
            <a:lin ang="8100000"/>
          </a:gradFill>
          <a:ln w="9525">
            <a:noFill/>
            <a:round/>
            <a:headEnd/>
            <a:tailEnd/>
          </a:ln>
        </p:spPr>
        <p:txBody>
          <a:bodyPr lIns="91425" tIns="45700" rIns="91425" bIns="45700"/>
          <a:lstStyle/>
          <a:p>
            <a:endParaRPr lang="cs-CZ"/>
          </a:p>
        </p:txBody>
      </p:sp>
      <p:sp>
        <p:nvSpPr>
          <p:cNvPr id="10" name="Shape 22"/>
          <p:cNvSpPr>
            <a:spLocks/>
          </p:cNvSpPr>
          <p:nvPr/>
        </p:nvSpPr>
        <p:spPr bwMode="auto">
          <a:xfrm>
            <a:off x="152400" y="2614613"/>
            <a:ext cx="1317625" cy="611187"/>
          </a:xfrm>
          <a:custGeom>
            <a:avLst/>
            <a:gdLst>
              <a:gd name="T0" fmla="*/ 0 w 830"/>
              <a:gd name="T1" fmla="*/ 0 h 514"/>
              <a:gd name="T2" fmla="*/ 830 w 830"/>
              <a:gd name="T3" fmla="*/ 514 h 514"/>
            </a:gdLst>
            <a:ahLst/>
            <a:cxnLst>
              <a:cxn ang="0">
                <a:pos x="432" y="0"/>
              </a:cxn>
              <a:cxn ang="0">
                <a:pos x="0" y="0"/>
              </a:cxn>
              <a:cxn ang="0">
                <a:pos x="398" y="514"/>
              </a:cxn>
              <a:cxn ang="0">
                <a:pos x="830" y="514"/>
              </a:cxn>
              <a:cxn ang="0">
                <a:pos x="432" y="0"/>
              </a:cxn>
            </a:cxnLst>
            <a:rect l="T0" t="T1" r="T2" b="T3"/>
            <a:pathLst>
              <a:path w="830" h="514" extrusionOk="0">
                <a:moveTo>
                  <a:pt x="432" y="0"/>
                </a:moveTo>
                <a:lnTo>
                  <a:pt x="0" y="0"/>
                </a:lnTo>
                <a:lnTo>
                  <a:pt x="398" y="514"/>
                </a:lnTo>
                <a:lnTo>
                  <a:pt x="830" y="514"/>
                </a:lnTo>
                <a:lnTo>
                  <a:pt x="432" y="0"/>
                </a:lnTo>
                <a:close/>
              </a:path>
            </a:pathLst>
          </a:custGeom>
          <a:gradFill rotWithShape="0">
            <a:gsLst>
              <a:gs pos="0">
                <a:srgbClr val="AAAAAA"/>
              </a:gs>
              <a:gs pos="53999">
                <a:srgbClr val="AAAAAA"/>
              </a:gs>
              <a:gs pos="98000">
                <a:srgbClr val="D2D2D2"/>
              </a:gs>
              <a:gs pos="100000">
                <a:srgbClr val="B9B9B9"/>
              </a:gs>
            </a:gsLst>
            <a:lin ang="13440000"/>
          </a:gradFill>
          <a:ln w="9525">
            <a:noFill/>
            <a:round/>
            <a:headEnd/>
            <a:tailEnd/>
          </a:ln>
        </p:spPr>
        <p:txBody>
          <a:bodyPr lIns="91425" tIns="45700" rIns="91425" bIns="45700"/>
          <a:lstStyle/>
          <a:p>
            <a:endParaRPr lang="cs-CZ"/>
          </a:p>
        </p:txBody>
      </p:sp>
      <p:sp>
        <p:nvSpPr>
          <p:cNvPr id="11" name="Shape 23"/>
          <p:cNvSpPr>
            <a:spLocks/>
          </p:cNvSpPr>
          <p:nvPr/>
        </p:nvSpPr>
        <p:spPr bwMode="auto">
          <a:xfrm>
            <a:off x="984250" y="2614613"/>
            <a:ext cx="1322388" cy="611187"/>
          </a:xfrm>
          <a:custGeom>
            <a:avLst/>
            <a:gdLst>
              <a:gd name="T0" fmla="*/ 0 w 833"/>
              <a:gd name="T1" fmla="*/ 0 h 514"/>
              <a:gd name="T2" fmla="*/ 833 w 833"/>
              <a:gd name="T3" fmla="*/ 514 h 514"/>
            </a:gdLst>
            <a:ahLst/>
            <a:cxnLst>
              <a:cxn ang="0">
                <a:pos x="399" y="514"/>
              </a:cxn>
              <a:cxn ang="0">
                <a:pos x="833" y="514"/>
              </a:cxn>
              <a:cxn ang="0">
                <a:pos x="435" y="0"/>
              </a:cxn>
              <a:cxn ang="0">
                <a:pos x="0" y="0"/>
              </a:cxn>
              <a:cxn ang="0">
                <a:pos x="399" y="514"/>
              </a:cxn>
            </a:cxnLst>
            <a:rect l="T0" t="T1" r="T2" b="T3"/>
            <a:pathLst>
              <a:path w="833" h="514" extrusionOk="0">
                <a:moveTo>
                  <a:pt x="399" y="514"/>
                </a:moveTo>
                <a:lnTo>
                  <a:pt x="833" y="514"/>
                </a:lnTo>
                <a:lnTo>
                  <a:pt x="435" y="0"/>
                </a:lnTo>
                <a:lnTo>
                  <a:pt x="0" y="0"/>
                </a:lnTo>
                <a:lnTo>
                  <a:pt x="399" y="514"/>
                </a:lnTo>
                <a:close/>
              </a:path>
            </a:pathLst>
          </a:custGeom>
          <a:gradFill rotWithShape="0">
            <a:gsLst>
              <a:gs pos="0">
                <a:srgbClr val="FFD700"/>
              </a:gs>
              <a:gs pos="53999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13440000"/>
          </a:gradFill>
          <a:ln w="9525">
            <a:noFill/>
            <a:round/>
            <a:headEnd/>
            <a:tailEnd/>
          </a:ln>
        </p:spPr>
        <p:txBody>
          <a:bodyPr lIns="91425" tIns="45700" rIns="91425" bIns="45700"/>
          <a:lstStyle/>
          <a:p>
            <a:endParaRPr lang="cs-CZ"/>
          </a:p>
        </p:txBody>
      </p:sp>
      <p:sp>
        <p:nvSpPr>
          <p:cNvPr id="12" name="Shape 24"/>
          <p:cNvSpPr>
            <a:spLocks/>
          </p:cNvSpPr>
          <p:nvPr/>
        </p:nvSpPr>
        <p:spPr bwMode="auto">
          <a:xfrm>
            <a:off x="3175" y="2614613"/>
            <a:ext cx="635000" cy="611187"/>
          </a:xfrm>
          <a:custGeom>
            <a:avLst/>
            <a:gdLst>
              <a:gd name="T0" fmla="*/ 0 w 400"/>
              <a:gd name="T1" fmla="*/ 0 h 514"/>
              <a:gd name="T2" fmla="*/ 400 w 400"/>
              <a:gd name="T3" fmla="*/ 514 h 514"/>
            </a:gdLst>
            <a:ahLst/>
            <a:cxnLst>
              <a:cxn ang="0">
                <a:pos x="2" y="0"/>
              </a:cxn>
              <a:cxn ang="0">
                <a:pos x="0" y="0"/>
              </a:cxn>
              <a:cxn ang="0">
                <a:pos x="0" y="514"/>
              </a:cxn>
              <a:cxn ang="0">
                <a:pos x="400" y="514"/>
              </a:cxn>
              <a:cxn ang="0">
                <a:pos x="2" y="0"/>
              </a:cxn>
            </a:cxnLst>
            <a:rect l="T0" t="T1" r="T2" b="T3"/>
            <a:pathLst>
              <a:path w="400" h="514" extrusionOk="0">
                <a:moveTo>
                  <a:pt x="2" y="0"/>
                </a:moveTo>
                <a:lnTo>
                  <a:pt x="0" y="0"/>
                </a:lnTo>
                <a:lnTo>
                  <a:pt x="0" y="514"/>
                </a:lnTo>
                <a:lnTo>
                  <a:pt x="400" y="514"/>
                </a:lnTo>
                <a:lnTo>
                  <a:pt x="2" y="0"/>
                </a:lnTo>
                <a:close/>
              </a:path>
            </a:pathLst>
          </a:custGeom>
          <a:gradFill rotWithShape="0">
            <a:gsLst>
              <a:gs pos="0">
                <a:srgbClr val="FFD700"/>
              </a:gs>
              <a:gs pos="53999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13440000"/>
          </a:gradFill>
          <a:ln w="9525">
            <a:noFill/>
            <a:round/>
            <a:headEnd/>
            <a:tailEnd/>
          </a:ln>
        </p:spPr>
        <p:txBody>
          <a:bodyPr lIns="91425" tIns="45700" rIns="91425" bIns="45700"/>
          <a:lstStyle/>
          <a:p>
            <a:endParaRPr lang="cs-CZ"/>
          </a:p>
        </p:txBody>
      </p:sp>
      <p:sp>
        <p:nvSpPr>
          <p:cNvPr id="13" name="Shape 25"/>
          <p:cNvSpPr>
            <a:spLocks/>
          </p:cNvSpPr>
          <p:nvPr/>
        </p:nvSpPr>
        <p:spPr bwMode="auto">
          <a:xfrm>
            <a:off x="984250" y="4533900"/>
            <a:ext cx="1322388" cy="609600"/>
          </a:xfrm>
          <a:custGeom>
            <a:avLst/>
            <a:gdLst>
              <a:gd name="T0" fmla="*/ 0 w 833"/>
              <a:gd name="T1" fmla="*/ 0 h 512"/>
              <a:gd name="T2" fmla="*/ 833 w 833"/>
              <a:gd name="T3" fmla="*/ 512 h 512"/>
            </a:gdLst>
            <a:ahLst/>
            <a:cxnLst>
              <a:cxn ang="0">
                <a:pos x="399" y="0"/>
              </a:cxn>
              <a:cxn ang="0">
                <a:pos x="0" y="512"/>
              </a:cxn>
              <a:cxn ang="0">
                <a:pos x="435" y="512"/>
              </a:cxn>
              <a:cxn ang="0">
                <a:pos x="833" y="0"/>
              </a:cxn>
              <a:cxn ang="0">
                <a:pos x="399" y="0"/>
              </a:cxn>
            </a:cxnLst>
            <a:rect l="T0" t="T1" r="T2" b="T3"/>
            <a:pathLst>
              <a:path w="833" h="512" extrusionOk="0">
                <a:moveTo>
                  <a:pt x="399" y="0"/>
                </a:moveTo>
                <a:lnTo>
                  <a:pt x="0" y="512"/>
                </a:lnTo>
                <a:lnTo>
                  <a:pt x="435" y="512"/>
                </a:lnTo>
                <a:lnTo>
                  <a:pt x="833" y="0"/>
                </a:lnTo>
                <a:lnTo>
                  <a:pt x="399" y="0"/>
                </a:lnTo>
                <a:close/>
              </a:path>
            </a:pathLst>
          </a:custGeom>
          <a:gradFill rotWithShape="0">
            <a:gsLst>
              <a:gs pos="0">
                <a:srgbClr val="0090DA"/>
              </a:gs>
              <a:gs pos="53999">
                <a:srgbClr val="0090DA"/>
              </a:gs>
              <a:gs pos="98000">
                <a:srgbClr val="2BC4F3"/>
              </a:gs>
              <a:gs pos="100000">
                <a:srgbClr val="00AEEE"/>
              </a:gs>
            </a:gsLst>
            <a:lin ang="8100000"/>
          </a:gradFill>
          <a:ln w="9525">
            <a:noFill/>
            <a:round/>
            <a:headEnd/>
            <a:tailEnd/>
          </a:ln>
        </p:spPr>
        <p:txBody>
          <a:bodyPr lIns="91425" tIns="45700" rIns="91425" bIns="45700"/>
          <a:lstStyle/>
          <a:p>
            <a:endParaRPr lang="cs-CZ"/>
          </a:p>
        </p:txBody>
      </p:sp>
      <p:sp>
        <p:nvSpPr>
          <p:cNvPr id="16" name="Shape 26"/>
          <p:cNvSpPr>
            <a:spLocks/>
          </p:cNvSpPr>
          <p:nvPr/>
        </p:nvSpPr>
        <p:spPr bwMode="auto">
          <a:xfrm>
            <a:off x="984250" y="3924300"/>
            <a:ext cx="1322388" cy="609600"/>
          </a:xfrm>
          <a:custGeom>
            <a:avLst/>
            <a:gdLst>
              <a:gd name="T0" fmla="*/ 0 w 833"/>
              <a:gd name="T1" fmla="*/ 0 h 512"/>
              <a:gd name="T2" fmla="*/ 833 w 833"/>
              <a:gd name="T3" fmla="*/ 512 h 512"/>
            </a:gdLst>
            <a:ahLst/>
            <a:cxnLst>
              <a:cxn ang="0">
                <a:pos x="435" y="0"/>
              </a:cxn>
              <a:cxn ang="0">
                <a:pos x="0" y="0"/>
              </a:cxn>
              <a:cxn ang="0">
                <a:pos x="399" y="512"/>
              </a:cxn>
              <a:cxn ang="0">
                <a:pos x="833" y="512"/>
              </a:cxn>
              <a:cxn ang="0">
                <a:pos x="435" y="0"/>
              </a:cxn>
            </a:cxnLst>
            <a:rect l="T0" t="T1" r="T2" b="T3"/>
            <a:pathLst>
              <a:path w="833" h="512" extrusionOk="0">
                <a:moveTo>
                  <a:pt x="435" y="0"/>
                </a:moveTo>
                <a:lnTo>
                  <a:pt x="0" y="0"/>
                </a:lnTo>
                <a:lnTo>
                  <a:pt x="399" y="512"/>
                </a:lnTo>
                <a:lnTo>
                  <a:pt x="833" y="512"/>
                </a:lnTo>
                <a:lnTo>
                  <a:pt x="435" y="0"/>
                </a:lnTo>
                <a:close/>
              </a:path>
            </a:pathLst>
          </a:custGeom>
          <a:gradFill rotWithShape="0">
            <a:gsLst>
              <a:gs pos="0">
                <a:srgbClr val="AAAAAA"/>
              </a:gs>
              <a:gs pos="53999">
                <a:srgbClr val="AAAAAA"/>
              </a:gs>
              <a:gs pos="98000">
                <a:srgbClr val="D2D2D2"/>
              </a:gs>
              <a:gs pos="100000">
                <a:srgbClr val="B9B9B9"/>
              </a:gs>
            </a:gsLst>
            <a:lin ang="13440000"/>
          </a:gradFill>
          <a:ln w="9525">
            <a:noFill/>
            <a:round/>
            <a:headEnd/>
            <a:tailEnd/>
          </a:ln>
        </p:spPr>
        <p:txBody>
          <a:bodyPr lIns="91425" tIns="45700" rIns="91425" bIns="45700"/>
          <a:lstStyle/>
          <a:p>
            <a:endParaRPr lang="cs-CZ"/>
          </a:p>
        </p:txBody>
      </p:sp>
      <p:sp>
        <p:nvSpPr>
          <p:cNvPr id="17" name="Shape 27"/>
          <p:cNvSpPr>
            <a:spLocks/>
          </p:cNvSpPr>
          <p:nvPr/>
        </p:nvSpPr>
        <p:spPr bwMode="auto">
          <a:xfrm>
            <a:off x="1820863" y="3924300"/>
            <a:ext cx="1317625" cy="609600"/>
          </a:xfrm>
          <a:custGeom>
            <a:avLst/>
            <a:gdLst>
              <a:gd name="T0" fmla="*/ 0 w 830"/>
              <a:gd name="T1" fmla="*/ 0 h 512"/>
              <a:gd name="T2" fmla="*/ 830 w 830"/>
              <a:gd name="T3" fmla="*/ 512 h 512"/>
            </a:gdLst>
            <a:ahLst/>
            <a:cxnLst>
              <a:cxn ang="0">
                <a:pos x="434" y="0"/>
              </a:cxn>
              <a:cxn ang="0">
                <a:pos x="0" y="0"/>
              </a:cxn>
              <a:cxn ang="0">
                <a:pos x="398" y="512"/>
              </a:cxn>
              <a:cxn ang="0">
                <a:pos x="830" y="512"/>
              </a:cxn>
              <a:cxn ang="0">
                <a:pos x="434" y="0"/>
              </a:cxn>
            </a:cxnLst>
            <a:rect l="T0" t="T1" r="T2" b="T3"/>
            <a:pathLst>
              <a:path w="830" h="512" extrusionOk="0">
                <a:moveTo>
                  <a:pt x="434" y="0"/>
                </a:moveTo>
                <a:lnTo>
                  <a:pt x="0" y="0"/>
                </a:lnTo>
                <a:lnTo>
                  <a:pt x="398" y="512"/>
                </a:lnTo>
                <a:lnTo>
                  <a:pt x="830" y="512"/>
                </a:lnTo>
                <a:lnTo>
                  <a:pt x="434" y="0"/>
                </a:lnTo>
                <a:close/>
              </a:path>
            </a:pathLst>
          </a:custGeom>
          <a:gradFill rotWithShape="0">
            <a:gsLst>
              <a:gs pos="0">
                <a:srgbClr val="FFD700"/>
              </a:gs>
              <a:gs pos="53999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13440000"/>
          </a:gradFill>
          <a:ln w="9525">
            <a:noFill/>
            <a:round/>
            <a:headEnd/>
            <a:tailEnd/>
          </a:ln>
        </p:spPr>
        <p:txBody>
          <a:bodyPr lIns="91425" tIns="45700" rIns="91425" bIns="45700"/>
          <a:lstStyle/>
          <a:p>
            <a:endParaRPr lang="cs-CZ"/>
          </a:p>
        </p:txBody>
      </p:sp>
      <p:sp>
        <p:nvSpPr>
          <p:cNvPr id="18" name="Shape 28"/>
          <p:cNvSpPr>
            <a:spLocks/>
          </p:cNvSpPr>
          <p:nvPr/>
        </p:nvSpPr>
        <p:spPr bwMode="auto">
          <a:xfrm>
            <a:off x="3175" y="609600"/>
            <a:ext cx="635000" cy="609600"/>
          </a:xfrm>
          <a:custGeom>
            <a:avLst/>
            <a:gdLst>
              <a:gd name="T0" fmla="*/ 0 w 400"/>
              <a:gd name="T1" fmla="*/ 0 h 512"/>
              <a:gd name="T2" fmla="*/ 400 w 400"/>
              <a:gd name="T3" fmla="*/ 512 h 512"/>
            </a:gdLst>
            <a:ahLst/>
            <a:cxnLst>
              <a:cxn ang="0">
                <a:pos x="400" y="0"/>
              </a:cxn>
              <a:cxn ang="0">
                <a:pos x="0" y="0"/>
              </a:cxn>
              <a:cxn ang="0">
                <a:pos x="0" y="512"/>
              </a:cxn>
              <a:cxn ang="0">
                <a:pos x="2" y="512"/>
              </a:cxn>
              <a:cxn ang="0">
                <a:pos x="400" y="0"/>
              </a:cxn>
            </a:cxnLst>
            <a:rect l="T0" t="T1" r="T2" b="T3"/>
            <a:pathLst>
              <a:path w="400" h="512" extrusionOk="0">
                <a:moveTo>
                  <a:pt x="400" y="0"/>
                </a:moveTo>
                <a:lnTo>
                  <a:pt x="0" y="0"/>
                </a:lnTo>
                <a:lnTo>
                  <a:pt x="0" y="512"/>
                </a:lnTo>
                <a:lnTo>
                  <a:pt x="2" y="512"/>
                </a:lnTo>
                <a:lnTo>
                  <a:pt x="400" y="0"/>
                </a:lnTo>
                <a:close/>
              </a:path>
            </a:pathLst>
          </a:custGeom>
          <a:gradFill rotWithShape="0">
            <a:gsLst>
              <a:gs pos="0">
                <a:srgbClr val="CD118C"/>
              </a:gs>
              <a:gs pos="53999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8100000"/>
          </a:gradFill>
          <a:ln w="9525">
            <a:noFill/>
            <a:round/>
            <a:headEnd/>
            <a:tailEnd/>
          </a:ln>
        </p:spPr>
        <p:txBody>
          <a:bodyPr lIns="91425" tIns="45700" rIns="91425" bIns="45700"/>
          <a:lstStyle/>
          <a:p>
            <a:endParaRPr lang="cs-CZ"/>
          </a:p>
        </p:txBody>
      </p:sp>
      <p:sp>
        <p:nvSpPr>
          <p:cNvPr id="19" name="Shape 29"/>
          <p:cNvSpPr>
            <a:spLocks/>
          </p:cNvSpPr>
          <p:nvPr/>
        </p:nvSpPr>
        <p:spPr bwMode="auto">
          <a:xfrm>
            <a:off x="152400" y="1916113"/>
            <a:ext cx="1317625" cy="612775"/>
          </a:xfrm>
          <a:custGeom>
            <a:avLst/>
            <a:gdLst>
              <a:gd name="T0" fmla="*/ 0 w 830"/>
              <a:gd name="T1" fmla="*/ 0 h 514"/>
              <a:gd name="T2" fmla="*/ 830 w 830"/>
              <a:gd name="T3" fmla="*/ 514 h 514"/>
            </a:gdLst>
            <a:ahLst/>
            <a:cxnLst>
              <a:cxn ang="0">
                <a:pos x="0" y="514"/>
              </a:cxn>
              <a:cxn ang="0">
                <a:pos x="432" y="514"/>
              </a:cxn>
              <a:cxn ang="0">
                <a:pos x="830" y="0"/>
              </a:cxn>
              <a:cxn ang="0">
                <a:pos x="398" y="0"/>
              </a:cxn>
              <a:cxn ang="0">
                <a:pos x="0" y="514"/>
              </a:cxn>
            </a:cxnLst>
            <a:rect l="T0" t="T1" r="T2" b="T3"/>
            <a:pathLst>
              <a:path w="830" h="514" extrusionOk="0">
                <a:moveTo>
                  <a:pt x="0" y="514"/>
                </a:moveTo>
                <a:lnTo>
                  <a:pt x="432" y="514"/>
                </a:lnTo>
                <a:lnTo>
                  <a:pt x="830" y="0"/>
                </a:lnTo>
                <a:lnTo>
                  <a:pt x="398" y="0"/>
                </a:lnTo>
                <a:lnTo>
                  <a:pt x="0" y="514"/>
                </a:lnTo>
                <a:close/>
              </a:path>
            </a:pathLst>
          </a:custGeom>
          <a:gradFill rotWithShape="0">
            <a:gsLst>
              <a:gs pos="0">
                <a:srgbClr val="CD118C"/>
              </a:gs>
              <a:gs pos="53999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8100000"/>
          </a:gradFill>
          <a:ln w="9525">
            <a:noFill/>
            <a:round/>
            <a:headEnd/>
            <a:tailEnd/>
          </a:ln>
        </p:spPr>
        <p:txBody>
          <a:bodyPr lIns="91425" tIns="45700" rIns="91425" bIns="45700"/>
          <a:lstStyle/>
          <a:p>
            <a:endParaRPr lang="cs-CZ"/>
          </a:p>
        </p:txBody>
      </p:sp>
      <p:sp>
        <p:nvSpPr>
          <p:cNvPr id="20" name="Shape 30"/>
          <p:cNvSpPr>
            <a:spLocks/>
          </p:cNvSpPr>
          <p:nvPr/>
        </p:nvSpPr>
        <p:spPr bwMode="auto">
          <a:xfrm>
            <a:off x="984250" y="3225800"/>
            <a:ext cx="1322388" cy="609600"/>
          </a:xfrm>
          <a:custGeom>
            <a:avLst/>
            <a:gdLst>
              <a:gd name="T0" fmla="*/ 0 w 833"/>
              <a:gd name="T1" fmla="*/ 0 h 512"/>
              <a:gd name="T2" fmla="*/ 833 w 833"/>
              <a:gd name="T3" fmla="*/ 512 h 512"/>
            </a:gdLst>
            <a:ahLst/>
            <a:cxnLst>
              <a:cxn ang="0">
                <a:pos x="0" y="512"/>
              </a:cxn>
              <a:cxn ang="0">
                <a:pos x="435" y="512"/>
              </a:cxn>
              <a:cxn ang="0">
                <a:pos x="833" y="0"/>
              </a:cxn>
              <a:cxn ang="0">
                <a:pos x="399" y="0"/>
              </a:cxn>
              <a:cxn ang="0">
                <a:pos x="0" y="512"/>
              </a:cxn>
            </a:cxnLst>
            <a:rect l="T0" t="T1" r="T2" b="T3"/>
            <a:pathLst>
              <a:path w="833" h="512" extrusionOk="0">
                <a:moveTo>
                  <a:pt x="0" y="512"/>
                </a:moveTo>
                <a:lnTo>
                  <a:pt x="435" y="512"/>
                </a:lnTo>
                <a:lnTo>
                  <a:pt x="833" y="0"/>
                </a:lnTo>
                <a:lnTo>
                  <a:pt x="399" y="0"/>
                </a:lnTo>
                <a:lnTo>
                  <a:pt x="0" y="512"/>
                </a:lnTo>
                <a:close/>
              </a:path>
            </a:pathLst>
          </a:custGeom>
          <a:gradFill rotWithShape="0">
            <a:gsLst>
              <a:gs pos="0">
                <a:srgbClr val="CD118C"/>
              </a:gs>
              <a:gs pos="53999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8100000"/>
          </a:gradFill>
          <a:ln w="9525">
            <a:noFill/>
            <a:round/>
            <a:headEnd/>
            <a:tailEnd/>
          </a:ln>
        </p:spPr>
        <p:txBody>
          <a:bodyPr lIns="91425" tIns="45700" rIns="91425" bIns="45700"/>
          <a:lstStyle/>
          <a:p>
            <a:endParaRPr lang="cs-CZ"/>
          </a:p>
        </p:txBody>
      </p:sp>
      <p:sp>
        <p:nvSpPr>
          <p:cNvPr id="21" name="Shape 31"/>
          <p:cNvSpPr>
            <a:spLocks/>
          </p:cNvSpPr>
          <p:nvPr/>
        </p:nvSpPr>
        <p:spPr bwMode="auto">
          <a:xfrm>
            <a:off x="3175" y="3225800"/>
            <a:ext cx="635000" cy="609600"/>
          </a:xfrm>
          <a:custGeom>
            <a:avLst/>
            <a:gdLst>
              <a:gd name="T0" fmla="*/ 0 w 400"/>
              <a:gd name="T1" fmla="*/ 0 h 512"/>
              <a:gd name="T2" fmla="*/ 400 w 400"/>
              <a:gd name="T3" fmla="*/ 512 h 512"/>
            </a:gdLst>
            <a:ahLst/>
            <a:cxnLst>
              <a:cxn ang="0">
                <a:pos x="400" y="0"/>
              </a:cxn>
              <a:cxn ang="0">
                <a:pos x="0" y="0"/>
              </a:cxn>
              <a:cxn ang="0">
                <a:pos x="0" y="512"/>
              </a:cxn>
              <a:cxn ang="0">
                <a:pos x="2" y="512"/>
              </a:cxn>
              <a:cxn ang="0">
                <a:pos x="400" y="0"/>
              </a:cxn>
            </a:cxnLst>
            <a:rect l="T0" t="T1" r="T2" b="T3"/>
            <a:pathLst>
              <a:path w="400" h="512" extrusionOk="0">
                <a:moveTo>
                  <a:pt x="400" y="0"/>
                </a:moveTo>
                <a:lnTo>
                  <a:pt x="0" y="0"/>
                </a:lnTo>
                <a:lnTo>
                  <a:pt x="0" y="512"/>
                </a:lnTo>
                <a:lnTo>
                  <a:pt x="2" y="512"/>
                </a:lnTo>
                <a:lnTo>
                  <a:pt x="400" y="0"/>
                </a:lnTo>
                <a:close/>
              </a:path>
            </a:pathLst>
          </a:custGeom>
          <a:gradFill rotWithShape="0">
            <a:gsLst>
              <a:gs pos="0">
                <a:srgbClr val="CD118C"/>
              </a:gs>
              <a:gs pos="53999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8100000"/>
          </a:gradFill>
          <a:ln w="9525">
            <a:noFill/>
            <a:round/>
            <a:headEnd/>
            <a:tailEnd/>
          </a:ln>
        </p:spPr>
        <p:txBody>
          <a:bodyPr lIns="91425" tIns="45700" rIns="91425" bIns="45700"/>
          <a:lstStyle/>
          <a:p>
            <a:endParaRPr lang="cs-CZ"/>
          </a:p>
        </p:txBody>
      </p:sp>
      <p:sp>
        <p:nvSpPr>
          <p:cNvPr id="22" name="Shape 32"/>
          <p:cNvSpPr>
            <a:spLocks/>
          </p:cNvSpPr>
          <p:nvPr/>
        </p:nvSpPr>
        <p:spPr bwMode="auto">
          <a:xfrm>
            <a:off x="1820863" y="4533900"/>
            <a:ext cx="1317625" cy="609600"/>
          </a:xfrm>
          <a:custGeom>
            <a:avLst/>
            <a:gdLst>
              <a:gd name="T0" fmla="*/ 0 w 830"/>
              <a:gd name="T1" fmla="*/ 0 h 512"/>
              <a:gd name="T2" fmla="*/ 830 w 830"/>
              <a:gd name="T3" fmla="*/ 512 h 512"/>
            </a:gdLst>
            <a:ahLst/>
            <a:cxnLst>
              <a:cxn ang="0">
                <a:pos x="398" y="0"/>
              </a:cxn>
              <a:cxn ang="0">
                <a:pos x="0" y="512"/>
              </a:cxn>
              <a:cxn ang="0">
                <a:pos x="434" y="512"/>
              </a:cxn>
              <a:cxn ang="0">
                <a:pos x="830" y="0"/>
              </a:cxn>
              <a:cxn ang="0">
                <a:pos x="398" y="0"/>
              </a:cxn>
            </a:cxnLst>
            <a:rect l="T0" t="T1" r="T2" b="T3"/>
            <a:pathLst>
              <a:path w="830" h="512" extrusionOk="0">
                <a:moveTo>
                  <a:pt x="398" y="0"/>
                </a:moveTo>
                <a:lnTo>
                  <a:pt x="0" y="512"/>
                </a:lnTo>
                <a:lnTo>
                  <a:pt x="434" y="512"/>
                </a:lnTo>
                <a:lnTo>
                  <a:pt x="830" y="0"/>
                </a:lnTo>
                <a:lnTo>
                  <a:pt x="398" y="0"/>
                </a:lnTo>
                <a:close/>
              </a:path>
            </a:pathLst>
          </a:custGeom>
          <a:gradFill rotWithShape="0">
            <a:gsLst>
              <a:gs pos="0">
                <a:srgbClr val="CD118C"/>
              </a:gs>
              <a:gs pos="53999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8100000"/>
          </a:gradFill>
          <a:ln w="9525">
            <a:noFill/>
            <a:round/>
            <a:headEnd/>
            <a:tailEnd/>
          </a:ln>
        </p:spPr>
        <p:txBody>
          <a:bodyPr lIns="91425" tIns="45700" rIns="91425" bIns="45700"/>
          <a:lstStyle/>
          <a:p>
            <a:endParaRPr lang="cs-CZ"/>
          </a:p>
        </p:txBody>
      </p:sp>
      <p:sp>
        <p:nvSpPr>
          <p:cNvPr id="23" name="Shape 33"/>
          <p:cNvSpPr>
            <a:spLocks/>
          </p:cNvSpPr>
          <p:nvPr/>
        </p:nvSpPr>
        <p:spPr bwMode="auto">
          <a:xfrm>
            <a:off x="152400" y="4533900"/>
            <a:ext cx="1317625" cy="609600"/>
          </a:xfrm>
          <a:custGeom>
            <a:avLst/>
            <a:gdLst>
              <a:gd name="T0" fmla="*/ 0 w 830"/>
              <a:gd name="T1" fmla="*/ 0 h 512"/>
              <a:gd name="T2" fmla="*/ 830 w 830"/>
              <a:gd name="T3" fmla="*/ 512 h 512"/>
            </a:gdLst>
            <a:ahLst/>
            <a:cxnLst>
              <a:cxn ang="0">
                <a:pos x="398" y="0"/>
              </a:cxn>
              <a:cxn ang="0">
                <a:pos x="0" y="512"/>
              </a:cxn>
              <a:cxn ang="0">
                <a:pos x="432" y="512"/>
              </a:cxn>
              <a:cxn ang="0">
                <a:pos x="830" y="0"/>
              </a:cxn>
              <a:cxn ang="0">
                <a:pos x="398" y="0"/>
              </a:cxn>
            </a:cxnLst>
            <a:rect l="T0" t="T1" r="T2" b="T3"/>
            <a:pathLst>
              <a:path w="830" h="512" extrusionOk="0">
                <a:moveTo>
                  <a:pt x="398" y="0"/>
                </a:moveTo>
                <a:lnTo>
                  <a:pt x="0" y="512"/>
                </a:lnTo>
                <a:lnTo>
                  <a:pt x="432" y="512"/>
                </a:lnTo>
                <a:lnTo>
                  <a:pt x="830" y="0"/>
                </a:lnTo>
                <a:lnTo>
                  <a:pt x="398" y="0"/>
                </a:lnTo>
                <a:close/>
              </a:path>
            </a:pathLst>
          </a:custGeom>
          <a:gradFill rotWithShape="0">
            <a:gsLst>
              <a:gs pos="0">
                <a:srgbClr val="CD118C"/>
              </a:gs>
              <a:gs pos="53999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8100000"/>
          </a:gradFill>
          <a:ln w="9525">
            <a:noFill/>
            <a:round/>
            <a:headEnd/>
            <a:tailEnd/>
          </a:ln>
        </p:spPr>
        <p:txBody>
          <a:bodyPr lIns="91425" tIns="45700" rIns="91425" bIns="45700"/>
          <a:lstStyle/>
          <a:p>
            <a:endParaRPr lang="cs-CZ"/>
          </a:p>
        </p:txBody>
      </p:sp>
      <p:sp>
        <p:nvSpPr>
          <p:cNvPr id="24" name="Shape 34"/>
          <p:cNvSpPr>
            <a:spLocks/>
          </p:cNvSpPr>
          <p:nvPr/>
        </p:nvSpPr>
        <p:spPr bwMode="auto">
          <a:xfrm>
            <a:off x="3175" y="4533900"/>
            <a:ext cx="635000" cy="609600"/>
          </a:xfrm>
          <a:custGeom>
            <a:avLst/>
            <a:gdLst>
              <a:gd name="T0" fmla="*/ 0 w 400"/>
              <a:gd name="T1" fmla="*/ 0 h 512"/>
              <a:gd name="T2" fmla="*/ 400 w 400"/>
              <a:gd name="T3" fmla="*/ 512 h 512"/>
            </a:gdLst>
            <a:ahLst/>
            <a:cxnLst>
              <a:cxn ang="0">
                <a:pos x="400" y="0"/>
              </a:cxn>
              <a:cxn ang="0">
                <a:pos x="0" y="0"/>
              </a:cxn>
              <a:cxn ang="0">
                <a:pos x="0" y="512"/>
              </a:cxn>
              <a:cxn ang="0">
                <a:pos x="2" y="512"/>
              </a:cxn>
              <a:cxn ang="0">
                <a:pos x="400" y="0"/>
              </a:cxn>
            </a:cxnLst>
            <a:rect l="T0" t="T1" r="T2" b="T3"/>
            <a:pathLst>
              <a:path w="400" h="512" extrusionOk="0">
                <a:moveTo>
                  <a:pt x="400" y="0"/>
                </a:moveTo>
                <a:lnTo>
                  <a:pt x="0" y="0"/>
                </a:lnTo>
                <a:lnTo>
                  <a:pt x="0" y="512"/>
                </a:lnTo>
                <a:lnTo>
                  <a:pt x="2" y="512"/>
                </a:lnTo>
                <a:lnTo>
                  <a:pt x="400" y="0"/>
                </a:lnTo>
                <a:close/>
              </a:path>
            </a:pathLst>
          </a:custGeom>
          <a:gradFill rotWithShape="0">
            <a:gsLst>
              <a:gs pos="0">
                <a:srgbClr val="0090DA"/>
              </a:gs>
              <a:gs pos="53999">
                <a:srgbClr val="0090DA"/>
              </a:gs>
              <a:gs pos="98000">
                <a:srgbClr val="2BC4F3"/>
              </a:gs>
              <a:gs pos="100000">
                <a:srgbClr val="00AEEE"/>
              </a:gs>
            </a:gsLst>
            <a:lin ang="8100000"/>
          </a:gradFill>
          <a:ln w="9525">
            <a:noFill/>
            <a:round/>
            <a:headEnd/>
            <a:tailEnd/>
          </a:ln>
        </p:spPr>
        <p:txBody>
          <a:bodyPr lIns="91425" tIns="45700" rIns="91425" bIns="45700"/>
          <a:lstStyle/>
          <a:p>
            <a:endParaRPr lang="cs-CZ"/>
          </a:p>
        </p:txBody>
      </p:sp>
      <p:sp>
        <p:nvSpPr>
          <p:cNvPr id="25" name="Shape 35"/>
          <p:cNvSpPr>
            <a:spLocks/>
          </p:cNvSpPr>
          <p:nvPr/>
        </p:nvSpPr>
        <p:spPr bwMode="auto">
          <a:xfrm>
            <a:off x="3175" y="3924300"/>
            <a:ext cx="635000" cy="609600"/>
          </a:xfrm>
          <a:custGeom>
            <a:avLst/>
            <a:gdLst>
              <a:gd name="T0" fmla="*/ 0 w 400"/>
              <a:gd name="T1" fmla="*/ 0 h 512"/>
              <a:gd name="T2" fmla="*/ 400 w 400"/>
              <a:gd name="T3" fmla="*/ 512 h 512"/>
            </a:gdLst>
            <a:ahLst/>
            <a:cxnLst>
              <a:cxn ang="0">
                <a:pos x="400" y="512"/>
              </a:cxn>
              <a:cxn ang="0">
                <a:pos x="2" y="0"/>
              </a:cxn>
              <a:cxn ang="0">
                <a:pos x="0" y="0"/>
              </a:cxn>
              <a:cxn ang="0">
                <a:pos x="0" y="512"/>
              </a:cxn>
              <a:cxn ang="0">
                <a:pos x="400" y="512"/>
              </a:cxn>
            </a:cxnLst>
            <a:rect l="T0" t="T1" r="T2" b="T3"/>
            <a:pathLst>
              <a:path w="400" h="512" extrusionOk="0">
                <a:moveTo>
                  <a:pt x="400" y="512"/>
                </a:moveTo>
                <a:lnTo>
                  <a:pt x="2" y="0"/>
                </a:lnTo>
                <a:lnTo>
                  <a:pt x="0" y="0"/>
                </a:lnTo>
                <a:lnTo>
                  <a:pt x="0" y="512"/>
                </a:lnTo>
                <a:lnTo>
                  <a:pt x="400" y="512"/>
                </a:lnTo>
                <a:close/>
              </a:path>
            </a:pathLst>
          </a:custGeom>
          <a:gradFill rotWithShape="0">
            <a:gsLst>
              <a:gs pos="0">
                <a:srgbClr val="AAAAAA"/>
              </a:gs>
              <a:gs pos="53999">
                <a:srgbClr val="AAAAAA"/>
              </a:gs>
              <a:gs pos="98000">
                <a:srgbClr val="D2D2D2"/>
              </a:gs>
              <a:gs pos="100000">
                <a:srgbClr val="B9B9B9"/>
              </a:gs>
            </a:gsLst>
            <a:lin ang="13440000"/>
          </a:gradFill>
          <a:ln w="9525">
            <a:noFill/>
            <a:round/>
            <a:headEnd/>
            <a:tailEnd/>
          </a:ln>
        </p:spPr>
        <p:txBody>
          <a:bodyPr lIns="91425" tIns="45700" rIns="91425" bIns="45700"/>
          <a:lstStyle/>
          <a:p>
            <a:endParaRPr lang="cs-CZ"/>
          </a:p>
        </p:txBody>
      </p:sp>
      <p:sp>
        <p:nvSpPr>
          <p:cNvPr id="26" name="Shape 36"/>
          <p:cNvSpPr>
            <a:spLocks/>
          </p:cNvSpPr>
          <p:nvPr/>
        </p:nvSpPr>
        <p:spPr bwMode="auto">
          <a:xfrm>
            <a:off x="152400" y="3924300"/>
            <a:ext cx="1317625" cy="609600"/>
          </a:xfrm>
          <a:custGeom>
            <a:avLst/>
            <a:gdLst>
              <a:gd name="T0" fmla="*/ 0 w 830"/>
              <a:gd name="T1" fmla="*/ 0 h 512"/>
              <a:gd name="T2" fmla="*/ 830 w 830"/>
              <a:gd name="T3" fmla="*/ 512 h 512"/>
            </a:gdLst>
            <a:ahLst/>
            <a:cxnLst>
              <a:cxn ang="0">
                <a:pos x="398" y="512"/>
              </a:cxn>
              <a:cxn ang="0">
                <a:pos x="830" y="512"/>
              </a:cxn>
              <a:cxn ang="0">
                <a:pos x="432" y="0"/>
              </a:cxn>
              <a:cxn ang="0">
                <a:pos x="0" y="0"/>
              </a:cxn>
              <a:cxn ang="0">
                <a:pos x="398" y="512"/>
              </a:cxn>
            </a:cxnLst>
            <a:rect l="T0" t="T1" r="T2" b="T3"/>
            <a:pathLst>
              <a:path w="830" h="512" extrusionOk="0">
                <a:moveTo>
                  <a:pt x="398" y="512"/>
                </a:moveTo>
                <a:lnTo>
                  <a:pt x="830" y="512"/>
                </a:lnTo>
                <a:lnTo>
                  <a:pt x="432" y="0"/>
                </a:lnTo>
                <a:lnTo>
                  <a:pt x="0" y="0"/>
                </a:lnTo>
                <a:lnTo>
                  <a:pt x="398" y="512"/>
                </a:lnTo>
                <a:close/>
              </a:path>
            </a:pathLst>
          </a:custGeom>
          <a:gradFill rotWithShape="0">
            <a:gsLst>
              <a:gs pos="0">
                <a:srgbClr val="FFD700"/>
              </a:gs>
              <a:gs pos="53999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13440000"/>
          </a:gradFill>
          <a:ln w="9525">
            <a:noFill/>
            <a:round/>
            <a:headEnd/>
            <a:tailEnd/>
          </a:ln>
        </p:spPr>
        <p:txBody>
          <a:bodyPr lIns="91425" tIns="45700" rIns="91425" bIns="45700"/>
          <a:lstStyle/>
          <a:p>
            <a:endParaRPr lang="cs-CZ"/>
          </a:p>
        </p:txBody>
      </p:sp>
      <p:sp>
        <p:nvSpPr>
          <p:cNvPr id="27" name="Shape 37"/>
          <p:cNvSpPr>
            <a:spLocks/>
          </p:cNvSpPr>
          <p:nvPr/>
        </p:nvSpPr>
        <p:spPr bwMode="auto">
          <a:xfrm>
            <a:off x="7415213" y="0"/>
            <a:ext cx="1555750" cy="612775"/>
          </a:xfrm>
          <a:custGeom>
            <a:avLst/>
            <a:gdLst>
              <a:gd name="T0" fmla="*/ 0 w 980"/>
              <a:gd name="T1" fmla="*/ 0 h 607"/>
              <a:gd name="T2" fmla="*/ 980 w 980"/>
              <a:gd name="T3" fmla="*/ 607 h 607"/>
            </a:gdLst>
            <a:ahLst/>
            <a:cxnLst>
              <a:cxn ang="0">
                <a:pos x="510" y="607"/>
              </a:cxn>
              <a:cxn ang="0">
                <a:pos x="980" y="0"/>
              </a:cxn>
              <a:cxn ang="0">
                <a:pos x="470" y="0"/>
              </a:cxn>
              <a:cxn ang="0">
                <a:pos x="0" y="607"/>
              </a:cxn>
              <a:cxn ang="0">
                <a:pos x="510" y="607"/>
              </a:cxn>
              <a:cxn ang="0">
                <a:pos x="510" y="607"/>
              </a:cxn>
            </a:cxnLst>
            <a:rect l="T0" t="T1" r="T2" b="T3"/>
            <a:pathLst>
              <a:path w="980" h="607" extrusionOk="0">
                <a:moveTo>
                  <a:pt x="510" y="607"/>
                </a:moveTo>
                <a:lnTo>
                  <a:pt x="980" y="0"/>
                </a:lnTo>
                <a:lnTo>
                  <a:pt x="470" y="0"/>
                </a:lnTo>
                <a:lnTo>
                  <a:pt x="0" y="607"/>
                </a:lnTo>
                <a:lnTo>
                  <a:pt x="510" y="607"/>
                </a:lnTo>
                <a:close/>
              </a:path>
            </a:pathLst>
          </a:custGeom>
          <a:gradFill rotWithShape="0">
            <a:gsLst>
              <a:gs pos="0">
                <a:srgbClr val="CD118C"/>
              </a:gs>
              <a:gs pos="53999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18840000"/>
          </a:gradFill>
          <a:ln w="9525">
            <a:noFill/>
            <a:round/>
            <a:headEnd/>
            <a:tailEnd/>
          </a:ln>
        </p:spPr>
        <p:txBody>
          <a:bodyPr lIns="91425" tIns="45700" rIns="91425" bIns="45700"/>
          <a:lstStyle/>
          <a:p>
            <a:endParaRPr lang="cs-CZ"/>
          </a:p>
        </p:txBody>
      </p:sp>
      <p:sp>
        <p:nvSpPr>
          <p:cNvPr id="28" name="Shape 38"/>
          <p:cNvSpPr>
            <a:spLocks/>
          </p:cNvSpPr>
          <p:nvPr/>
        </p:nvSpPr>
        <p:spPr bwMode="auto">
          <a:xfrm>
            <a:off x="8397875" y="1309688"/>
            <a:ext cx="746125" cy="611187"/>
          </a:xfrm>
          <a:custGeom>
            <a:avLst/>
            <a:gdLst>
              <a:gd name="T0" fmla="*/ 0 w 470"/>
              <a:gd name="T1" fmla="*/ 0 h 605"/>
              <a:gd name="T2" fmla="*/ 470 w 470"/>
              <a:gd name="T3" fmla="*/ 605 h 605"/>
            </a:gdLst>
            <a:ahLst/>
            <a:cxnLst>
              <a:cxn ang="0">
                <a:pos x="470" y="0"/>
              </a:cxn>
              <a:cxn ang="0">
                <a:pos x="0" y="605"/>
              </a:cxn>
              <a:cxn ang="0">
                <a:pos x="470" y="605"/>
              </a:cxn>
              <a:cxn ang="0">
                <a:pos x="470" y="0"/>
              </a:cxn>
            </a:cxnLst>
            <a:rect l="T0" t="T1" r="T2" b="T3"/>
            <a:pathLst>
              <a:path w="470" h="605" extrusionOk="0">
                <a:moveTo>
                  <a:pt x="470" y="0"/>
                </a:moveTo>
                <a:lnTo>
                  <a:pt x="0" y="605"/>
                </a:lnTo>
                <a:lnTo>
                  <a:pt x="470" y="605"/>
                </a:lnTo>
                <a:lnTo>
                  <a:pt x="470" y="0"/>
                </a:lnTo>
                <a:close/>
              </a:path>
            </a:pathLst>
          </a:custGeom>
          <a:gradFill rotWithShape="0">
            <a:gsLst>
              <a:gs pos="0">
                <a:srgbClr val="CD118C"/>
              </a:gs>
              <a:gs pos="53999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18840000"/>
          </a:gradFill>
          <a:ln w="9525">
            <a:noFill/>
            <a:round/>
            <a:headEnd/>
            <a:tailEnd/>
          </a:ln>
        </p:spPr>
        <p:txBody>
          <a:bodyPr lIns="91425" tIns="45700" rIns="91425" bIns="45700"/>
          <a:lstStyle/>
          <a:p>
            <a:endParaRPr lang="cs-CZ"/>
          </a:p>
        </p:txBody>
      </p:sp>
      <p:sp>
        <p:nvSpPr>
          <p:cNvPr id="29" name="Shape 39"/>
          <p:cNvSpPr>
            <a:spLocks/>
          </p:cNvSpPr>
          <p:nvPr/>
        </p:nvSpPr>
        <p:spPr bwMode="auto">
          <a:xfrm>
            <a:off x="8397875" y="1920875"/>
            <a:ext cx="746125" cy="609600"/>
          </a:xfrm>
          <a:custGeom>
            <a:avLst/>
            <a:gdLst>
              <a:gd name="T0" fmla="*/ 0 w 470"/>
              <a:gd name="T1" fmla="*/ 0 h 605"/>
              <a:gd name="T2" fmla="*/ 470 w 470"/>
              <a:gd name="T3" fmla="*/ 605 h 605"/>
            </a:gdLst>
            <a:ahLst/>
            <a:cxnLst>
              <a:cxn ang="0">
                <a:pos x="0" y="0"/>
              </a:cxn>
              <a:cxn ang="0">
                <a:pos x="470" y="605"/>
              </a:cxn>
              <a:cxn ang="0">
                <a:pos x="470" y="0"/>
              </a:cxn>
              <a:cxn ang="0">
                <a:pos x="0" y="0"/>
              </a:cxn>
            </a:cxnLst>
            <a:rect l="T0" t="T1" r="T2" b="T3"/>
            <a:pathLst>
              <a:path w="470" h="605" extrusionOk="0">
                <a:moveTo>
                  <a:pt x="0" y="0"/>
                </a:moveTo>
                <a:lnTo>
                  <a:pt x="470" y="605"/>
                </a:lnTo>
                <a:lnTo>
                  <a:pt x="470" y="0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FFD700"/>
              </a:gs>
              <a:gs pos="53999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2700000"/>
          </a:gradFill>
          <a:ln w="9525">
            <a:noFill/>
            <a:round/>
            <a:headEnd/>
            <a:tailEnd/>
          </a:ln>
        </p:spPr>
        <p:txBody>
          <a:bodyPr lIns="91425" tIns="45700" rIns="91425" bIns="45700"/>
          <a:lstStyle/>
          <a:p>
            <a:endParaRPr lang="cs-CZ"/>
          </a:p>
        </p:txBody>
      </p:sp>
      <p:sp>
        <p:nvSpPr>
          <p:cNvPr id="30" name="Shape 40"/>
          <p:cNvSpPr>
            <a:spLocks/>
          </p:cNvSpPr>
          <p:nvPr/>
        </p:nvSpPr>
        <p:spPr bwMode="auto">
          <a:xfrm>
            <a:off x="8397875" y="1588"/>
            <a:ext cx="746125" cy="611187"/>
          </a:xfrm>
          <a:custGeom>
            <a:avLst/>
            <a:gdLst>
              <a:gd name="T0" fmla="*/ 0 w 470"/>
              <a:gd name="T1" fmla="*/ 0 h 605"/>
              <a:gd name="T2" fmla="*/ 470 w 470"/>
              <a:gd name="T3" fmla="*/ 605 h 605"/>
            </a:gdLst>
            <a:ahLst/>
            <a:cxnLst>
              <a:cxn ang="0">
                <a:pos x="470" y="0"/>
              </a:cxn>
              <a:cxn ang="0">
                <a:pos x="0" y="605"/>
              </a:cxn>
              <a:cxn ang="0">
                <a:pos x="470" y="605"/>
              </a:cxn>
              <a:cxn ang="0">
                <a:pos x="470" y="0"/>
              </a:cxn>
            </a:cxnLst>
            <a:rect l="T0" t="T1" r="T2" b="T3"/>
            <a:pathLst>
              <a:path w="470" h="605" extrusionOk="0">
                <a:moveTo>
                  <a:pt x="470" y="0"/>
                </a:moveTo>
                <a:lnTo>
                  <a:pt x="0" y="605"/>
                </a:lnTo>
                <a:lnTo>
                  <a:pt x="470" y="605"/>
                </a:lnTo>
                <a:lnTo>
                  <a:pt x="470" y="0"/>
                </a:lnTo>
                <a:close/>
              </a:path>
            </a:pathLst>
          </a:custGeom>
          <a:gradFill rotWithShape="0">
            <a:gsLst>
              <a:gs pos="0">
                <a:srgbClr val="0090DA"/>
              </a:gs>
              <a:gs pos="53999">
                <a:srgbClr val="0090DA"/>
              </a:gs>
              <a:gs pos="98000">
                <a:srgbClr val="2BC4F3"/>
              </a:gs>
              <a:gs pos="100000">
                <a:srgbClr val="00AEEE"/>
              </a:gs>
            </a:gsLst>
            <a:lin ang="18840000"/>
          </a:gradFill>
          <a:ln w="9525">
            <a:noFill/>
            <a:round/>
            <a:headEnd/>
            <a:tailEnd/>
          </a:ln>
        </p:spPr>
        <p:txBody>
          <a:bodyPr lIns="91425" tIns="45700" rIns="91425" bIns="45700"/>
          <a:lstStyle/>
          <a:p>
            <a:endParaRPr lang="cs-CZ"/>
          </a:p>
        </p:txBody>
      </p:sp>
      <p:sp>
        <p:nvSpPr>
          <p:cNvPr id="31" name="Shape 41"/>
          <p:cNvSpPr>
            <a:spLocks/>
          </p:cNvSpPr>
          <p:nvPr/>
        </p:nvSpPr>
        <p:spPr bwMode="auto">
          <a:xfrm>
            <a:off x="8397875" y="612775"/>
            <a:ext cx="746125" cy="606425"/>
          </a:xfrm>
          <a:custGeom>
            <a:avLst/>
            <a:gdLst>
              <a:gd name="T0" fmla="*/ 0 w 470"/>
              <a:gd name="T1" fmla="*/ 0 h 602"/>
              <a:gd name="T2" fmla="*/ 470 w 470"/>
              <a:gd name="T3" fmla="*/ 602 h 602"/>
            </a:gdLst>
            <a:ahLst/>
            <a:cxnLst>
              <a:cxn ang="0">
                <a:pos x="0" y="0"/>
              </a:cxn>
              <a:cxn ang="0">
                <a:pos x="470" y="602"/>
              </a:cxn>
              <a:cxn ang="0">
                <a:pos x="470" y="0"/>
              </a:cxn>
              <a:cxn ang="0">
                <a:pos x="0" y="0"/>
              </a:cxn>
            </a:cxnLst>
            <a:rect l="T0" t="T1" r="T2" b="T3"/>
            <a:pathLst>
              <a:path w="470" h="602" extrusionOk="0">
                <a:moveTo>
                  <a:pt x="0" y="0"/>
                </a:moveTo>
                <a:lnTo>
                  <a:pt x="470" y="602"/>
                </a:lnTo>
                <a:lnTo>
                  <a:pt x="470" y="0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AAAAAA"/>
              </a:gs>
              <a:gs pos="53999">
                <a:srgbClr val="AAAAAA"/>
              </a:gs>
              <a:gs pos="98000">
                <a:srgbClr val="D2D2D2"/>
              </a:gs>
              <a:gs pos="100000">
                <a:srgbClr val="B9B9B9"/>
              </a:gs>
            </a:gsLst>
            <a:lin ang="13440000"/>
          </a:gradFill>
          <a:ln w="9525">
            <a:noFill/>
            <a:round/>
            <a:headEnd/>
            <a:tailEnd/>
          </a:ln>
        </p:spPr>
        <p:txBody>
          <a:bodyPr lIns="91425" tIns="45700" rIns="91425" bIns="45700"/>
          <a:lstStyle/>
          <a:p>
            <a:endParaRPr lang="cs-CZ"/>
          </a:p>
        </p:txBody>
      </p:sp>
      <p:sp>
        <p:nvSpPr>
          <p:cNvPr id="32" name="Shape 42"/>
          <p:cNvSpPr>
            <a:spLocks/>
          </p:cNvSpPr>
          <p:nvPr/>
        </p:nvSpPr>
        <p:spPr bwMode="auto">
          <a:xfrm>
            <a:off x="7415213" y="612775"/>
            <a:ext cx="1555750" cy="609600"/>
          </a:xfrm>
          <a:custGeom>
            <a:avLst/>
            <a:gdLst>
              <a:gd name="T0" fmla="*/ 0 w 980"/>
              <a:gd name="T1" fmla="*/ 0 h 605"/>
              <a:gd name="T2" fmla="*/ 980 w 980"/>
              <a:gd name="T3" fmla="*/ 605 h 605"/>
            </a:gdLst>
            <a:ahLst/>
            <a:cxnLst>
              <a:cxn ang="0">
                <a:pos x="510" y="0"/>
              </a:cxn>
              <a:cxn ang="0">
                <a:pos x="980" y="605"/>
              </a:cxn>
              <a:cxn ang="0">
                <a:pos x="470" y="605"/>
              </a:cxn>
              <a:cxn ang="0">
                <a:pos x="0" y="0"/>
              </a:cxn>
              <a:cxn ang="0">
                <a:pos x="510" y="0"/>
              </a:cxn>
              <a:cxn ang="0">
                <a:pos x="510" y="0"/>
              </a:cxn>
            </a:cxnLst>
            <a:rect l="T0" t="T1" r="T2" b="T3"/>
            <a:pathLst>
              <a:path w="980" h="605" extrusionOk="0">
                <a:moveTo>
                  <a:pt x="510" y="0"/>
                </a:moveTo>
                <a:lnTo>
                  <a:pt x="980" y="605"/>
                </a:lnTo>
                <a:lnTo>
                  <a:pt x="470" y="605"/>
                </a:lnTo>
                <a:lnTo>
                  <a:pt x="0" y="0"/>
                </a:lnTo>
                <a:lnTo>
                  <a:pt x="510" y="0"/>
                </a:lnTo>
                <a:close/>
              </a:path>
            </a:pathLst>
          </a:custGeom>
          <a:gradFill rotWithShape="0">
            <a:gsLst>
              <a:gs pos="0">
                <a:srgbClr val="FFD700"/>
              </a:gs>
              <a:gs pos="53999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2700000"/>
          </a:gradFill>
          <a:ln w="9525">
            <a:noFill/>
            <a:round/>
            <a:headEnd/>
            <a:tailEnd/>
          </a:ln>
        </p:spPr>
        <p:txBody>
          <a:bodyPr lIns="91425" tIns="45700" rIns="91425" bIns="45700"/>
          <a:lstStyle/>
          <a:p>
            <a:endParaRPr lang="cs-CZ"/>
          </a:p>
        </p:txBody>
      </p:sp>
      <p:sp>
        <p:nvSpPr>
          <p:cNvPr id="14" name="Shape 14"/>
          <p:cNvSpPr txBox="1">
            <a:spLocks noGrp="1"/>
          </p:cNvSpPr>
          <p:nvPr>
            <p:ph type="ctrTitle"/>
          </p:nvPr>
        </p:nvSpPr>
        <p:spPr>
          <a:xfrm>
            <a:off x="1997075" y="1095856"/>
            <a:ext cx="6400799" cy="11025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buSzPct val="100000"/>
              <a:defRPr sz="4800" b="1"/>
            </a:lvl1pPr>
            <a:lvl2pPr>
              <a:spcBef>
                <a:spcPts val="0"/>
              </a:spcBef>
              <a:buSzPct val="100000"/>
              <a:defRPr sz="4800" b="1"/>
            </a:lvl2pPr>
            <a:lvl3pPr>
              <a:spcBef>
                <a:spcPts val="0"/>
              </a:spcBef>
              <a:buSzPct val="100000"/>
              <a:defRPr sz="4800" b="1"/>
            </a:lvl3pPr>
            <a:lvl4pPr>
              <a:spcBef>
                <a:spcPts val="0"/>
              </a:spcBef>
              <a:buSzPct val="100000"/>
              <a:defRPr sz="4800" b="1"/>
            </a:lvl4pPr>
            <a:lvl5pPr>
              <a:spcBef>
                <a:spcPts val="0"/>
              </a:spcBef>
              <a:buSzPct val="100000"/>
              <a:defRPr sz="4800" b="1"/>
            </a:lvl5pPr>
            <a:lvl6pPr>
              <a:spcBef>
                <a:spcPts val="0"/>
              </a:spcBef>
              <a:buSzPct val="100000"/>
              <a:defRPr sz="4800" b="1"/>
            </a:lvl6pPr>
            <a:lvl7pPr>
              <a:spcBef>
                <a:spcPts val="0"/>
              </a:spcBef>
              <a:buSzPct val="100000"/>
              <a:defRPr sz="4800" b="1"/>
            </a:lvl7pPr>
            <a:lvl8pPr>
              <a:spcBef>
                <a:spcPts val="0"/>
              </a:spcBef>
              <a:buSzPct val="100000"/>
              <a:defRPr sz="4800" b="1"/>
            </a:lvl8pPr>
            <a:lvl9pPr>
              <a:spcBef>
                <a:spcPts val="0"/>
              </a:spcBef>
              <a:buSzPct val="100000"/>
              <a:defRPr sz="4800" b="1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ubTitle" idx="1"/>
          </p:nvPr>
        </p:nvSpPr>
        <p:spPr>
          <a:xfrm>
            <a:off x="1997075" y="2251802"/>
            <a:ext cx="6400799" cy="8718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buClr>
                <a:srgbClr val="FFFFFF"/>
              </a:buClr>
              <a:buNone/>
              <a:defRPr>
                <a:solidFill>
                  <a:srgbClr val="FFFFFF"/>
                </a:solidFill>
              </a:defRPr>
            </a:lvl1pPr>
            <a:lvl2pPr>
              <a:spcBef>
                <a:spcPts val="0"/>
              </a:spcBef>
              <a:buClr>
                <a:srgbClr val="FFFFFF"/>
              </a:buClr>
              <a:buSzPct val="100000"/>
              <a:buNone/>
              <a:defRPr sz="3200">
                <a:solidFill>
                  <a:srgbClr val="FFFFFF"/>
                </a:solidFill>
              </a:defRPr>
            </a:lvl2pPr>
            <a:lvl3pPr>
              <a:spcBef>
                <a:spcPts val="0"/>
              </a:spcBef>
              <a:buClr>
                <a:srgbClr val="FFFFFF"/>
              </a:buClr>
              <a:buSzPct val="100000"/>
              <a:buNone/>
              <a:defRPr sz="3200">
                <a:solidFill>
                  <a:srgbClr val="FFFFFF"/>
                </a:solidFill>
              </a:defRPr>
            </a:lvl3pPr>
            <a:lvl4pPr>
              <a:spcBef>
                <a:spcPts val="0"/>
              </a:spcBef>
              <a:buClr>
                <a:srgbClr val="FFFFFF"/>
              </a:buClr>
              <a:buSzPct val="100000"/>
              <a:buNone/>
              <a:defRPr sz="3200">
                <a:solidFill>
                  <a:srgbClr val="FFFFFF"/>
                </a:solidFill>
              </a:defRPr>
            </a:lvl4pPr>
            <a:lvl5pPr>
              <a:spcBef>
                <a:spcPts val="0"/>
              </a:spcBef>
              <a:buClr>
                <a:srgbClr val="FFFFFF"/>
              </a:buClr>
              <a:buSzPct val="100000"/>
              <a:buNone/>
              <a:defRPr sz="3200">
                <a:solidFill>
                  <a:srgbClr val="FFFFFF"/>
                </a:solidFill>
              </a:defRPr>
            </a:lvl5pPr>
            <a:lvl6pPr>
              <a:spcBef>
                <a:spcPts val="0"/>
              </a:spcBef>
              <a:buClr>
                <a:srgbClr val="FFFFFF"/>
              </a:buClr>
              <a:buSzPct val="100000"/>
              <a:buNone/>
              <a:defRPr sz="3200">
                <a:solidFill>
                  <a:srgbClr val="FFFFFF"/>
                </a:solidFill>
              </a:defRPr>
            </a:lvl6pPr>
            <a:lvl7pPr>
              <a:spcBef>
                <a:spcPts val="0"/>
              </a:spcBef>
              <a:buClr>
                <a:srgbClr val="FFFFFF"/>
              </a:buClr>
              <a:buSzPct val="100000"/>
              <a:buNone/>
              <a:defRPr sz="3200">
                <a:solidFill>
                  <a:srgbClr val="FFFFFF"/>
                </a:solidFill>
              </a:defRPr>
            </a:lvl7pPr>
            <a:lvl8pPr>
              <a:spcBef>
                <a:spcPts val="0"/>
              </a:spcBef>
              <a:buClr>
                <a:srgbClr val="FFFFFF"/>
              </a:buClr>
              <a:buSzPct val="100000"/>
              <a:buNone/>
              <a:defRPr sz="3200">
                <a:solidFill>
                  <a:srgbClr val="FFFFFF"/>
                </a:solidFill>
              </a:defRPr>
            </a:lvl8pPr>
            <a:lvl9pPr>
              <a:spcBef>
                <a:spcPts val="0"/>
              </a:spcBef>
              <a:buClr>
                <a:srgbClr val="FFFFFF"/>
              </a:buClr>
              <a:buSzPct val="100000"/>
              <a:buNone/>
              <a:defRPr sz="32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33" name="Shape 43"/>
          <p:cNvSpPr txBox="1"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F6F96431-B640-41F9-B206-D705DC4DE97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47"/>
          <p:cNvSpPr>
            <a:spLocks/>
          </p:cNvSpPr>
          <p:nvPr/>
        </p:nvSpPr>
        <p:spPr bwMode="auto">
          <a:xfrm>
            <a:off x="7415213" y="0"/>
            <a:ext cx="1555750" cy="612775"/>
          </a:xfrm>
          <a:custGeom>
            <a:avLst/>
            <a:gdLst>
              <a:gd name="T0" fmla="*/ 0 w 980"/>
              <a:gd name="T1" fmla="*/ 0 h 607"/>
              <a:gd name="T2" fmla="*/ 980 w 980"/>
              <a:gd name="T3" fmla="*/ 607 h 607"/>
            </a:gdLst>
            <a:ahLst/>
            <a:cxnLst>
              <a:cxn ang="0">
                <a:pos x="510" y="607"/>
              </a:cxn>
              <a:cxn ang="0">
                <a:pos x="980" y="0"/>
              </a:cxn>
              <a:cxn ang="0">
                <a:pos x="470" y="0"/>
              </a:cxn>
              <a:cxn ang="0">
                <a:pos x="0" y="607"/>
              </a:cxn>
              <a:cxn ang="0">
                <a:pos x="510" y="607"/>
              </a:cxn>
              <a:cxn ang="0">
                <a:pos x="510" y="607"/>
              </a:cxn>
            </a:cxnLst>
            <a:rect l="T0" t="T1" r="T2" b="T3"/>
            <a:pathLst>
              <a:path w="980" h="607" extrusionOk="0">
                <a:moveTo>
                  <a:pt x="510" y="607"/>
                </a:moveTo>
                <a:lnTo>
                  <a:pt x="980" y="0"/>
                </a:lnTo>
                <a:lnTo>
                  <a:pt x="470" y="0"/>
                </a:lnTo>
                <a:lnTo>
                  <a:pt x="0" y="607"/>
                </a:lnTo>
                <a:lnTo>
                  <a:pt x="510" y="607"/>
                </a:lnTo>
                <a:close/>
              </a:path>
            </a:pathLst>
          </a:custGeom>
          <a:gradFill rotWithShape="0">
            <a:gsLst>
              <a:gs pos="0">
                <a:srgbClr val="CD118C"/>
              </a:gs>
              <a:gs pos="53999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18840000"/>
          </a:gradFill>
          <a:ln w="9525">
            <a:noFill/>
            <a:round/>
            <a:headEnd/>
            <a:tailEnd/>
          </a:ln>
        </p:spPr>
        <p:txBody>
          <a:bodyPr lIns="91425" tIns="45700" rIns="91425" bIns="45700"/>
          <a:lstStyle/>
          <a:p>
            <a:endParaRPr lang="cs-CZ"/>
          </a:p>
        </p:txBody>
      </p:sp>
      <p:sp>
        <p:nvSpPr>
          <p:cNvPr id="5" name="Shape 48"/>
          <p:cNvSpPr>
            <a:spLocks/>
          </p:cNvSpPr>
          <p:nvPr/>
        </p:nvSpPr>
        <p:spPr bwMode="auto">
          <a:xfrm>
            <a:off x="8397875" y="1309688"/>
            <a:ext cx="746125" cy="611187"/>
          </a:xfrm>
          <a:custGeom>
            <a:avLst/>
            <a:gdLst>
              <a:gd name="T0" fmla="*/ 0 w 470"/>
              <a:gd name="T1" fmla="*/ 0 h 605"/>
              <a:gd name="T2" fmla="*/ 470 w 470"/>
              <a:gd name="T3" fmla="*/ 605 h 605"/>
            </a:gdLst>
            <a:ahLst/>
            <a:cxnLst>
              <a:cxn ang="0">
                <a:pos x="470" y="0"/>
              </a:cxn>
              <a:cxn ang="0">
                <a:pos x="0" y="605"/>
              </a:cxn>
              <a:cxn ang="0">
                <a:pos x="470" y="605"/>
              </a:cxn>
              <a:cxn ang="0">
                <a:pos x="470" y="0"/>
              </a:cxn>
            </a:cxnLst>
            <a:rect l="T0" t="T1" r="T2" b="T3"/>
            <a:pathLst>
              <a:path w="470" h="605" extrusionOk="0">
                <a:moveTo>
                  <a:pt x="470" y="0"/>
                </a:moveTo>
                <a:lnTo>
                  <a:pt x="0" y="605"/>
                </a:lnTo>
                <a:lnTo>
                  <a:pt x="470" y="605"/>
                </a:lnTo>
                <a:lnTo>
                  <a:pt x="470" y="0"/>
                </a:lnTo>
                <a:close/>
              </a:path>
            </a:pathLst>
          </a:custGeom>
          <a:gradFill rotWithShape="0">
            <a:gsLst>
              <a:gs pos="0">
                <a:srgbClr val="CD118C"/>
              </a:gs>
              <a:gs pos="53999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18840000"/>
          </a:gradFill>
          <a:ln w="9525">
            <a:noFill/>
            <a:round/>
            <a:headEnd/>
            <a:tailEnd/>
          </a:ln>
        </p:spPr>
        <p:txBody>
          <a:bodyPr lIns="91425" tIns="45700" rIns="91425" bIns="45700"/>
          <a:lstStyle/>
          <a:p>
            <a:endParaRPr lang="cs-CZ"/>
          </a:p>
        </p:txBody>
      </p:sp>
      <p:sp>
        <p:nvSpPr>
          <p:cNvPr id="6" name="Shape 49"/>
          <p:cNvSpPr>
            <a:spLocks/>
          </p:cNvSpPr>
          <p:nvPr/>
        </p:nvSpPr>
        <p:spPr bwMode="auto">
          <a:xfrm>
            <a:off x="8397875" y="1920875"/>
            <a:ext cx="746125" cy="609600"/>
          </a:xfrm>
          <a:custGeom>
            <a:avLst/>
            <a:gdLst>
              <a:gd name="T0" fmla="*/ 0 w 470"/>
              <a:gd name="T1" fmla="*/ 0 h 605"/>
              <a:gd name="T2" fmla="*/ 470 w 470"/>
              <a:gd name="T3" fmla="*/ 605 h 605"/>
            </a:gdLst>
            <a:ahLst/>
            <a:cxnLst>
              <a:cxn ang="0">
                <a:pos x="0" y="0"/>
              </a:cxn>
              <a:cxn ang="0">
                <a:pos x="470" y="605"/>
              </a:cxn>
              <a:cxn ang="0">
                <a:pos x="470" y="0"/>
              </a:cxn>
              <a:cxn ang="0">
                <a:pos x="0" y="0"/>
              </a:cxn>
            </a:cxnLst>
            <a:rect l="T0" t="T1" r="T2" b="T3"/>
            <a:pathLst>
              <a:path w="470" h="605" extrusionOk="0">
                <a:moveTo>
                  <a:pt x="0" y="0"/>
                </a:moveTo>
                <a:lnTo>
                  <a:pt x="470" y="605"/>
                </a:lnTo>
                <a:lnTo>
                  <a:pt x="470" y="0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FFD700"/>
              </a:gs>
              <a:gs pos="53999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2700000"/>
          </a:gradFill>
          <a:ln w="9525">
            <a:noFill/>
            <a:round/>
            <a:headEnd/>
            <a:tailEnd/>
          </a:ln>
        </p:spPr>
        <p:txBody>
          <a:bodyPr lIns="91425" tIns="45700" rIns="91425" bIns="45700"/>
          <a:lstStyle/>
          <a:p>
            <a:endParaRPr lang="cs-CZ"/>
          </a:p>
        </p:txBody>
      </p:sp>
      <p:sp>
        <p:nvSpPr>
          <p:cNvPr id="7" name="Shape 50"/>
          <p:cNvSpPr>
            <a:spLocks/>
          </p:cNvSpPr>
          <p:nvPr/>
        </p:nvSpPr>
        <p:spPr bwMode="auto">
          <a:xfrm>
            <a:off x="7415213" y="612775"/>
            <a:ext cx="1555750" cy="609600"/>
          </a:xfrm>
          <a:custGeom>
            <a:avLst/>
            <a:gdLst>
              <a:gd name="T0" fmla="*/ 0 w 980"/>
              <a:gd name="T1" fmla="*/ 0 h 605"/>
              <a:gd name="T2" fmla="*/ 980 w 980"/>
              <a:gd name="T3" fmla="*/ 605 h 605"/>
            </a:gdLst>
            <a:ahLst/>
            <a:cxnLst>
              <a:cxn ang="0">
                <a:pos x="510" y="0"/>
              </a:cxn>
              <a:cxn ang="0">
                <a:pos x="980" y="605"/>
              </a:cxn>
              <a:cxn ang="0">
                <a:pos x="470" y="605"/>
              </a:cxn>
              <a:cxn ang="0">
                <a:pos x="0" y="0"/>
              </a:cxn>
              <a:cxn ang="0">
                <a:pos x="510" y="0"/>
              </a:cxn>
              <a:cxn ang="0">
                <a:pos x="510" y="0"/>
              </a:cxn>
            </a:cxnLst>
            <a:rect l="T0" t="T1" r="T2" b="T3"/>
            <a:pathLst>
              <a:path w="980" h="605" extrusionOk="0">
                <a:moveTo>
                  <a:pt x="510" y="0"/>
                </a:moveTo>
                <a:lnTo>
                  <a:pt x="980" y="605"/>
                </a:lnTo>
                <a:lnTo>
                  <a:pt x="470" y="605"/>
                </a:lnTo>
                <a:lnTo>
                  <a:pt x="0" y="0"/>
                </a:lnTo>
                <a:lnTo>
                  <a:pt x="510" y="0"/>
                </a:lnTo>
                <a:close/>
              </a:path>
            </a:pathLst>
          </a:custGeom>
          <a:gradFill rotWithShape="0">
            <a:gsLst>
              <a:gs pos="0">
                <a:srgbClr val="FFD700"/>
              </a:gs>
              <a:gs pos="53999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2700000"/>
          </a:gradFill>
          <a:ln w="9525">
            <a:noFill/>
            <a:round/>
            <a:headEnd/>
            <a:tailEnd/>
          </a:ln>
        </p:spPr>
        <p:txBody>
          <a:bodyPr lIns="91425" tIns="45700" rIns="91425" bIns="45700"/>
          <a:lstStyle/>
          <a:p>
            <a:endParaRPr lang="cs-CZ"/>
          </a:p>
        </p:txBody>
      </p:sp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6879600" cy="8574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6303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" name="Shape 51"/>
          <p:cNvSpPr txBox="1"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157BDE33-575B-4301-9321-E286587EE8E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6"/>
          <p:cNvSpPr>
            <a:spLocks/>
          </p:cNvSpPr>
          <p:nvPr/>
        </p:nvSpPr>
        <p:spPr bwMode="auto">
          <a:xfrm>
            <a:off x="7415213" y="0"/>
            <a:ext cx="1555750" cy="612775"/>
          </a:xfrm>
          <a:custGeom>
            <a:avLst/>
            <a:gdLst>
              <a:gd name="T0" fmla="*/ 0 w 980"/>
              <a:gd name="T1" fmla="*/ 0 h 607"/>
              <a:gd name="T2" fmla="*/ 980 w 980"/>
              <a:gd name="T3" fmla="*/ 607 h 607"/>
            </a:gdLst>
            <a:ahLst/>
            <a:cxnLst>
              <a:cxn ang="0">
                <a:pos x="510" y="607"/>
              </a:cxn>
              <a:cxn ang="0">
                <a:pos x="980" y="0"/>
              </a:cxn>
              <a:cxn ang="0">
                <a:pos x="470" y="0"/>
              </a:cxn>
              <a:cxn ang="0">
                <a:pos x="0" y="607"/>
              </a:cxn>
              <a:cxn ang="0">
                <a:pos x="510" y="607"/>
              </a:cxn>
              <a:cxn ang="0">
                <a:pos x="510" y="607"/>
              </a:cxn>
            </a:cxnLst>
            <a:rect l="T0" t="T1" r="T2" b="T3"/>
            <a:pathLst>
              <a:path w="980" h="607" extrusionOk="0">
                <a:moveTo>
                  <a:pt x="510" y="607"/>
                </a:moveTo>
                <a:lnTo>
                  <a:pt x="980" y="0"/>
                </a:lnTo>
                <a:lnTo>
                  <a:pt x="470" y="0"/>
                </a:lnTo>
                <a:lnTo>
                  <a:pt x="0" y="607"/>
                </a:lnTo>
                <a:lnTo>
                  <a:pt x="510" y="607"/>
                </a:lnTo>
                <a:close/>
              </a:path>
            </a:pathLst>
          </a:custGeom>
          <a:gradFill rotWithShape="0">
            <a:gsLst>
              <a:gs pos="0">
                <a:srgbClr val="CD118C"/>
              </a:gs>
              <a:gs pos="53999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18840000"/>
          </a:gradFill>
          <a:ln w="9525">
            <a:noFill/>
            <a:round/>
            <a:headEnd/>
            <a:tailEnd/>
          </a:ln>
        </p:spPr>
        <p:txBody>
          <a:bodyPr lIns="91425" tIns="45700" rIns="91425" bIns="45700"/>
          <a:lstStyle/>
          <a:p>
            <a:endParaRPr lang="cs-CZ"/>
          </a:p>
        </p:txBody>
      </p:sp>
      <p:sp>
        <p:nvSpPr>
          <p:cNvPr id="6" name="Shape 57"/>
          <p:cNvSpPr>
            <a:spLocks/>
          </p:cNvSpPr>
          <p:nvPr/>
        </p:nvSpPr>
        <p:spPr bwMode="auto">
          <a:xfrm>
            <a:off x="8397875" y="1309688"/>
            <a:ext cx="746125" cy="611187"/>
          </a:xfrm>
          <a:custGeom>
            <a:avLst/>
            <a:gdLst>
              <a:gd name="T0" fmla="*/ 0 w 470"/>
              <a:gd name="T1" fmla="*/ 0 h 605"/>
              <a:gd name="T2" fmla="*/ 470 w 470"/>
              <a:gd name="T3" fmla="*/ 605 h 605"/>
            </a:gdLst>
            <a:ahLst/>
            <a:cxnLst>
              <a:cxn ang="0">
                <a:pos x="470" y="0"/>
              </a:cxn>
              <a:cxn ang="0">
                <a:pos x="0" y="605"/>
              </a:cxn>
              <a:cxn ang="0">
                <a:pos x="470" y="605"/>
              </a:cxn>
              <a:cxn ang="0">
                <a:pos x="470" y="0"/>
              </a:cxn>
            </a:cxnLst>
            <a:rect l="T0" t="T1" r="T2" b="T3"/>
            <a:pathLst>
              <a:path w="470" h="605" extrusionOk="0">
                <a:moveTo>
                  <a:pt x="470" y="0"/>
                </a:moveTo>
                <a:lnTo>
                  <a:pt x="0" y="605"/>
                </a:lnTo>
                <a:lnTo>
                  <a:pt x="470" y="605"/>
                </a:lnTo>
                <a:lnTo>
                  <a:pt x="470" y="0"/>
                </a:lnTo>
                <a:close/>
              </a:path>
            </a:pathLst>
          </a:custGeom>
          <a:gradFill rotWithShape="0">
            <a:gsLst>
              <a:gs pos="0">
                <a:srgbClr val="CD118C"/>
              </a:gs>
              <a:gs pos="53999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18840000"/>
          </a:gradFill>
          <a:ln w="9525">
            <a:noFill/>
            <a:round/>
            <a:headEnd/>
            <a:tailEnd/>
          </a:ln>
        </p:spPr>
        <p:txBody>
          <a:bodyPr lIns="91425" tIns="45700" rIns="91425" bIns="45700"/>
          <a:lstStyle/>
          <a:p>
            <a:endParaRPr lang="cs-CZ"/>
          </a:p>
        </p:txBody>
      </p:sp>
      <p:sp>
        <p:nvSpPr>
          <p:cNvPr id="7" name="Shape 58"/>
          <p:cNvSpPr>
            <a:spLocks/>
          </p:cNvSpPr>
          <p:nvPr/>
        </p:nvSpPr>
        <p:spPr bwMode="auto">
          <a:xfrm>
            <a:off x="8397875" y="1920875"/>
            <a:ext cx="746125" cy="609600"/>
          </a:xfrm>
          <a:custGeom>
            <a:avLst/>
            <a:gdLst>
              <a:gd name="T0" fmla="*/ 0 w 470"/>
              <a:gd name="T1" fmla="*/ 0 h 605"/>
              <a:gd name="T2" fmla="*/ 470 w 470"/>
              <a:gd name="T3" fmla="*/ 605 h 605"/>
            </a:gdLst>
            <a:ahLst/>
            <a:cxnLst>
              <a:cxn ang="0">
                <a:pos x="0" y="0"/>
              </a:cxn>
              <a:cxn ang="0">
                <a:pos x="470" y="605"/>
              </a:cxn>
              <a:cxn ang="0">
                <a:pos x="470" y="0"/>
              </a:cxn>
              <a:cxn ang="0">
                <a:pos x="0" y="0"/>
              </a:cxn>
            </a:cxnLst>
            <a:rect l="T0" t="T1" r="T2" b="T3"/>
            <a:pathLst>
              <a:path w="470" h="605" extrusionOk="0">
                <a:moveTo>
                  <a:pt x="0" y="0"/>
                </a:moveTo>
                <a:lnTo>
                  <a:pt x="470" y="605"/>
                </a:lnTo>
                <a:lnTo>
                  <a:pt x="470" y="0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FFD700"/>
              </a:gs>
              <a:gs pos="53999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2700000"/>
          </a:gradFill>
          <a:ln w="9525">
            <a:noFill/>
            <a:round/>
            <a:headEnd/>
            <a:tailEnd/>
          </a:ln>
        </p:spPr>
        <p:txBody>
          <a:bodyPr lIns="91425" tIns="45700" rIns="91425" bIns="45700"/>
          <a:lstStyle/>
          <a:p>
            <a:endParaRPr lang="cs-CZ"/>
          </a:p>
        </p:txBody>
      </p:sp>
      <p:sp>
        <p:nvSpPr>
          <p:cNvPr id="8" name="Shape 59"/>
          <p:cNvSpPr>
            <a:spLocks/>
          </p:cNvSpPr>
          <p:nvPr/>
        </p:nvSpPr>
        <p:spPr bwMode="auto">
          <a:xfrm>
            <a:off x="7415213" y="612775"/>
            <a:ext cx="1555750" cy="609600"/>
          </a:xfrm>
          <a:custGeom>
            <a:avLst/>
            <a:gdLst>
              <a:gd name="T0" fmla="*/ 0 w 980"/>
              <a:gd name="T1" fmla="*/ 0 h 605"/>
              <a:gd name="T2" fmla="*/ 980 w 980"/>
              <a:gd name="T3" fmla="*/ 605 h 605"/>
            </a:gdLst>
            <a:ahLst/>
            <a:cxnLst>
              <a:cxn ang="0">
                <a:pos x="510" y="0"/>
              </a:cxn>
              <a:cxn ang="0">
                <a:pos x="980" y="605"/>
              </a:cxn>
              <a:cxn ang="0">
                <a:pos x="470" y="605"/>
              </a:cxn>
              <a:cxn ang="0">
                <a:pos x="0" y="0"/>
              </a:cxn>
              <a:cxn ang="0">
                <a:pos x="510" y="0"/>
              </a:cxn>
              <a:cxn ang="0">
                <a:pos x="510" y="0"/>
              </a:cxn>
            </a:cxnLst>
            <a:rect l="T0" t="T1" r="T2" b="T3"/>
            <a:pathLst>
              <a:path w="980" h="605" extrusionOk="0">
                <a:moveTo>
                  <a:pt x="510" y="0"/>
                </a:moveTo>
                <a:lnTo>
                  <a:pt x="980" y="605"/>
                </a:lnTo>
                <a:lnTo>
                  <a:pt x="470" y="605"/>
                </a:lnTo>
                <a:lnTo>
                  <a:pt x="0" y="0"/>
                </a:lnTo>
                <a:lnTo>
                  <a:pt x="510" y="0"/>
                </a:lnTo>
                <a:close/>
              </a:path>
            </a:pathLst>
          </a:custGeom>
          <a:gradFill rotWithShape="0">
            <a:gsLst>
              <a:gs pos="0">
                <a:srgbClr val="FFD700"/>
              </a:gs>
              <a:gs pos="53999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2700000"/>
          </a:gradFill>
          <a:ln w="9525">
            <a:noFill/>
            <a:round/>
            <a:headEnd/>
            <a:tailEnd/>
          </a:ln>
        </p:spPr>
        <p:txBody>
          <a:bodyPr lIns="91425" tIns="45700" rIns="91425" bIns="45700"/>
          <a:lstStyle/>
          <a:p>
            <a:endParaRPr lang="cs-CZ"/>
          </a:p>
        </p:txBody>
      </p:sp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6879600" cy="8574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4038599" cy="36303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 sz="2800"/>
            </a:lvl1pPr>
            <a:lvl2pPr>
              <a:spcBef>
                <a:spcPts val="0"/>
              </a:spcBef>
              <a:defRPr sz="2400"/>
            </a:lvl2pPr>
            <a:lvl3pPr>
              <a:spcBef>
                <a:spcPts val="0"/>
              </a:spcBef>
              <a:defRPr sz="2000"/>
            </a:lvl3pPr>
            <a:lvl4pPr>
              <a:spcBef>
                <a:spcPts val="0"/>
              </a:spcBef>
              <a:defRPr sz="1800"/>
            </a:lvl4pPr>
            <a:lvl5pPr>
              <a:spcBef>
                <a:spcPts val="0"/>
              </a:spcBef>
              <a:defRPr sz="1800"/>
            </a:lvl5pPr>
            <a:lvl6pPr>
              <a:spcBef>
                <a:spcPts val="0"/>
              </a:spcBef>
              <a:defRPr sz="1800"/>
            </a:lvl6pPr>
            <a:lvl7pPr>
              <a:spcBef>
                <a:spcPts val="0"/>
              </a:spcBef>
              <a:defRPr sz="1800"/>
            </a:lvl7pPr>
            <a:lvl8pPr>
              <a:spcBef>
                <a:spcPts val="0"/>
              </a:spcBef>
              <a:defRPr sz="1800"/>
            </a:lvl8pPr>
            <a:lvl9pPr>
              <a:spcBef>
                <a:spcPts val="0"/>
              </a:spcBef>
              <a:defRPr sz="1800"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2"/>
          </p:nvPr>
        </p:nvSpPr>
        <p:spPr>
          <a:xfrm>
            <a:off x="4648200" y="1200150"/>
            <a:ext cx="4038599" cy="36303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 sz="2800"/>
            </a:lvl1pPr>
            <a:lvl2pPr>
              <a:spcBef>
                <a:spcPts val="0"/>
              </a:spcBef>
              <a:defRPr sz="2400"/>
            </a:lvl2pPr>
            <a:lvl3pPr>
              <a:spcBef>
                <a:spcPts val="0"/>
              </a:spcBef>
              <a:defRPr sz="2000"/>
            </a:lvl3pPr>
            <a:lvl4pPr>
              <a:spcBef>
                <a:spcPts val="0"/>
              </a:spcBef>
              <a:defRPr sz="1800"/>
            </a:lvl4pPr>
            <a:lvl5pPr>
              <a:spcBef>
                <a:spcPts val="0"/>
              </a:spcBef>
              <a:defRPr sz="1800"/>
            </a:lvl5pPr>
            <a:lvl6pPr>
              <a:spcBef>
                <a:spcPts val="0"/>
              </a:spcBef>
              <a:defRPr sz="1800"/>
            </a:lvl6pPr>
            <a:lvl7pPr>
              <a:spcBef>
                <a:spcPts val="0"/>
              </a:spcBef>
              <a:defRPr sz="1800"/>
            </a:lvl7pPr>
            <a:lvl8pPr>
              <a:spcBef>
                <a:spcPts val="0"/>
              </a:spcBef>
              <a:defRPr sz="1800"/>
            </a:lvl8pPr>
            <a:lvl9pPr>
              <a:spcBef>
                <a:spcPts val="0"/>
              </a:spcBef>
              <a:defRPr sz="1800"/>
            </a:lvl9pPr>
          </a:lstStyle>
          <a:p>
            <a:endParaRPr/>
          </a:p>
        </p:txBody>
      </p:sp>
      <p:sp>
        <p:nvSpPr>
          <p:cNvPr id="9" name="Shape 60"/>
          <p:cNvSpPr txBox="1"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2043453C-9594-4403-9699-522ED314405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63"/>
          <p:cNvSpPr>
            <a:spLocks/>
          </p:cNvSpPr>
          <p:nvPr/>
        </p:nvSpPr>
        <p:spPr bwMode="auto">
          <a:xfrm>
            <a:off x="3175" y="2614613"/>
            <a:ext cx="635000" cy="611187"/>
          </a:xfrm>
          <a:custGeom>
            <a:avLst/>
            <a:gdLst>
              <a:gd name="T0" fmla="*/ 0 w 400"/>
              <a:gd name="T1" fmla="*/ 0 h 514"/>
              <a:gd name="T2" fmla="*/ 400 w 400"/>
              <a:gd name="T3" fmla="*/ 514 h 514"/>
            </a:gdLst>
            <a:ahLst/>
            <a:cxnLst>
              <a:cxn ang="0">
                <a:pos x="2" y="0"/>
              </a:cxn>
              <a:cxn ang="0">
                <a:pos x="0" y="0"/>
              </a:cxn>
              <a:cxn ang="0">
                <a:pos x="0" y="514"/>
              </a:cxn>
              <a:cxn ang="0">
                <a:pos x="400" y="514"/>
              </a:cxn>
              <a:cxn ang="0">
                <a:pos x="2" y="0"/>
              </a:cxn>
            </a:cxnLst>
            <a:rect l="T0" t="T1" r="T2" b="T3"/>
            <a:pathLst>
              <a:path w="400" h="514" extrusionOk="0">
                <a:moveTo>
                  <a:pt x="2" y="0"/>
                </a:moveTo>
                <a:lnTo>
                  <a:pt x="0" y="0"/>
                </a:lnTo>
                <a:lnTo>
                  <a:pt x="0" y="514"/>
                </a:lnTo>
                <a:lnTo>
                  <a:pt x="400" y="514"/>
                </a:lnTo>
                <a:lnTo>
                  <a:pt x="2" y="0"/>
                </a:lnTo>
                <a:close/>
              </a:path>
            </a:pathLst>
          </a:custGeom>
          <a:gradFill rotWithShape="0">
            <a:gsLst>
              <a:gs pos="0">
                <a:srgbClr val="FFD700"/>
              </a:gs>
              <a:gs pos="53999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13440000"/>
          </a:gradFill>
          <a:ln w="9525">
            <a:noFill/>
            <a:round/>
            <a:headEnd/>
            <a:tailEnd/>
          </a:ln>
        </p:spPr>
        <p:txBody>
          <a:bodyPr lIns="91425" tIns="45700" rIns="91425" bIns="45700"/>
          <a:lstStyle/>
          <a:p>
            <a:endParaRPr lang="cs-CZ"/>
          </a:p>
        </p:txBody>
      </p:sp>
      <p:sp>
        <p:nvSpPr>
          <p:cNvPr id="4" name="Shape 64"/>
          <p:cNvSpPr>
            <a:spLocks/>
          </p:cNvSpPr>
          <p:nvPr/>
        </p:nvSpPr>
        <p:spPr bwMode="auto">
          <a:xfrm>
            <a:off x="3175" y="3225800"/>
            <a:ext cx="635000" cy="609600"/>
          </a:xfrm>
          <a:custGeom>
            <a:avLst/>
            <a:gdLst>
              <a:gd name="T0" fmla="*/ 0 w 400"/>
              <a:gd name="T1" fmla="*/ 0 h 512"/>
              <a:gd name="T2" fmla="*/ 400 w 400"/>
              <a:gd name="T3" fmla="*/ 512 h 512"/>
            </a:gdLst>
            <a:ahLst/>
            <a:cxnLst>
              <a:cxn ang="0">
                <a:pos x="400" y="0"/>
              </a:cxn>
              <a:cxn ang="0">
                <a:pos x="0" y="0"/>
              </a:cxn>
              <a:cxn ang="0">
                <a:pos x="0" y="512"/>
              </a:cxn>
              <a:cxn ang="0">
                <a:pos x="2" y="512"/>
              </a:cxn>
              <a:cxn ang="0">
                <a:pos x="400" y="0"/>
              </a:cxn>
            </a:cxnLst>
            <a:rect l="T0" t="T1" r="T2" b="T3"/>
            <a:pathLst>
              <a:path w="400" h="512" extrusionOk="0">
                <a:moveTo>
                  <a:pt x="400" y="0"/>
                </a:moveTo>
                <a:lnTo>
                  <a:pt x="0" y="0"/>
                </a:lnTo>
                <a:lnTo>
                  <a:pt x="0" y="512"/>
                </a:lnTo>
                <a:lnTo>
                  <a:pt x="2" y="512"/>
                </a:lnTo>
                <a:lnTo>
                  <a:pt x="400" y="0"/>
                </a:lnTo>
                <a:close/>
              </a:path>
            </a:pathLst>
          </a:custGeom>
          <a:gradFill rotWithShape="0">
            <a:gsLst>
              <a:gs pos="0">
                <a:srgbClr val="CD118C"/>
              </a:gs>
              <a:gs pos="53999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8100000"/>
          </a:gradFill>
          <a:ln w="9525">
            <a:noFill/>
            <a:round/>
            <a:headEnd/>
            <a:tailEnd/>
          </a:ln>
        </p:spPr>
        <p:txBody>
          <a:bodyPr lIns="91425" tIns="45700" rIns="91425" bIns="45700"/>
          <a:lstStyle/>
          <a:p>
            <a:endParaRPr lang="cs-CZ"/>
          </a:p>
        </p:txBody>
      </p:sp>
      <p:sp>
        <p:nvSpPr>
          <p:cNvPr id="5" name="Shape 65"/>
          <p:cNvSpPr>
            <a:spLocks/>
          </p:cNvSpPr>
          <p:nvPr/>
        </p:nvSpPr>
        <p:spPr bwMode="auto">
          <a:xfrm>
            <a:off x="152400" y="4533900"/>
            <a:ext cx="1317625" cy="609600"/>
          </a:xfrm>
          <a:custGeom>
            <a:avLst/>
            <a:gdLst>
              <a:gd name="T0" fmla="*/ 0 w 830"/>
              <a:gd name="T1" fmla="*/ 0 h 512"/>
              <a:gd name="T2" fmla="*/ 830 w 830"/>
              <a:gd name="T3" fmla="*/ 512 h 512"/>
            </a:gdLst>
            <a:ahLst/>
            <a:cxnLst>
              <a:cxn ang="0">
                <a:pos x="398" y="0"/>
              </a:cxn>
              <a:cxn ang="0">
                <a:pos x="0" y="512"/>
              </a:cxn>
              <a:cxn ang="0">
                <a:pos x="432" y="512"/>
              </a:cxn>
              <a:cxn ang="0">
                <a:pos x="830" y="0"/>
              </a:cxn>
              <a:cxn ang="0">
                <a:pos x="398" y="0"/>
              </a:cxn>
            </a:cxnLst>
            <a:rect l="T0" t="T1" r="T2" b="T3"/>
            <a:pathLst>
              <a:path w="830" h="512" extrusionOk="0">
                <a:moveTo>
                  <a:pt x="398" y="0"/>
                </a:moveTo>
                <a:lnTo>
                  <a:pt x="0" y="512"/>
                </a:lnTo>
                <a:lnTo>
                  <a:pt x="432" y="512"/>
                </a:lnTo>
                <a:lnTo>
                  <a:pt x="830" y="0"/>
                </a:lnTo>
                <a:lnTo>
                  <a:pt x="398" y="0"/>
                </a:lnTo>
                <a:close/>
              </a:path>
            </a:pathLst>
          </a:custGeom>
          <a:gradFill rotWithShape="0">
            <a:gsLst>
              <a:gs pos="0">
                <a:srgbClr val="CD118C"/>
              </a:gs>
              <a:gs pos="53999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8100000"/>
          </a:gradFill>
          <a:ln w="9525">
            <a:noFill/>
            <a:round/>
            <a:headEnd/>
            <a:tailEnd/>
          </a:ln>
        </p:spPr>
        <p:txBody>
          <a:bodyPr lIns="91425" tIns="45700" rIns="91425" bIns="45700"/>
          <a:lstStyle/>
          <a:p>
            <a:endParaRPr lang="cs-CZ"/>
          </a:p>
        </p:txBody>
      </p:sp>
      <p:sp>
        <p:nvSpPr>
          <p:cNvPr id="6" name="Shape 66"/>
          <p:cNvSpPr>
            <a:spLocks/>
          </p:cNvSpPr>
          <p:nvPr/>
        </p:nvSpPr>
        <p:spPr bwMode="auto">
          <a:xfrm>
            <a:off x="152400" y="3924300"/>
            <a:ext cx="1317625" cy="609600"/>
          </a:xfrm>
          <a:custGeom>
            <a:avLst/>
            <a:gdLst>
              <a:gd name="T0" fmla="*/ 0 w 830"/>
              <a:gd name="T1" fmla="*/ 0 h 512"/>
              <a:gd name="T2" fmla="*/ 830 w 830"/>
              <a:gd name="T3" fmla="*/ 512 h 512"/>
            </a:gdLst>
            <a:ahLst/>
            <a:cxnLst>
              <a:cxn ang="0">
                <a:pos x="398" y="512"/>
              </a:cxn>
              <a:cxn ang="0">
                <a:pos x="830" y="512"/>
              </a:cxn>
              <a:cxn ang="0">
                <a:pos x="432" y="0"/>
              </a:cxn>
              <a:cxn ang="0">
                <a:pos x="0" y="0"/>
              </a:cxn>
              <a:cxn ang="0">
                <a:pos x="398" y="512"/>
              </a:cxn>
            </a:cxnLst>
            <a:rect l="T0" t="T1" r="T2" b="T3"/>
            <a:pathLst>
              <a:path w="830" h="512" extrusionOk="0">
                <a:moveTo>
                  <a:pt x="398" y="512"/>
                </a:moveTo>
                <a:lnTo>
                  <a:pt x="830" y="512"/>
                </a:lnTo>
                <a:lnTo>
                  <a:pt x="432" y="0"/>
                </a:lnTo>
                <a:lnTo>
                  <a:pt x="0" y="0"/>
                </a:lnTo>
                <a:lnTo>
                  <a:pt x="398" y="512"/>
                </a:lnTo>
                <a:close/>
              </a:path>
            </a:pathLst>
          </a:custGeom>
          <a:gradFill rotWithShape="0">
            <a:gsLst>
              <a:gs pos="0">
                <a:srgbClr val="FFD700"/>
              </a:gs>
              <a:gs pos="53999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13440000"/>
          </a:gradFill>
          <a:ln w="9525">
            <a:noFill/>
            <a:round/>
            <a:headEnd/>
            <a:tailEnd/>
          </a:ln>
        </p:spPr>
        <p:txBody>
          <a:bodyPr lIns="91425" tIns="45700" rIns="91425" bIns="45700"/>
          <a:lstStyle/>
          <a:p>
            <a:endParaRPr lang="cs-CZ"/>
          </a:p>
        </p:txBody>
      </p:sp>
      <p:sp>
        <p:nvSpPr>
          <p:cNvPr id="7" name="Shape 67"/>
          <p:cNvSpPr>
            <a:spLocks/>
          </p:cNvSpPr>
          <p:nvPr/>
        </p:nvSpPr>
        <p:spPr bwMode="auto">
          <a:xfrm>
            <a:off x="7415213" y="0"/>
            <a:ext cx="1555750" cy="612775"/>
          </a:xfrm>
          <a:custGeom>
            <a:avLst/>
            <a:gdLst>
              <a:gd name="T0" fmla="*/ 0 w 980"/>
              <a:gd name="T1" fmla="*/ 0 h 607"/>
              <a:gd name="T2" fmla="*/ 980 w 980"/>
              <a:gd name="T3" fmla="*/ 607 h 607"/>
            </a:gdLst>
            <a:ahLst/>
            <a:cxnLst>
              <a:cxn ang="0">
                <a:pos x="510" y="607"/>
              </a:cxn>
              <a:cxn ang="0">
                <a:pos x="980" y="0"/>
              </a:cxn>
              <a:cxn ang="0">
                <a:pos x="470" y="0"/>
              </a:cxn>
              <a:cxn ang="0">
                <a:pos x="0" y="607"/>
              </a:cxn>
              <a:cxn ang="0">
                <a:pos x="510" y="607"/>
              </a:cxn>
              <a:cxn ang="0">
                <a:pos x="510" y="607"/>
              </a:cxn>
            </a:cxnLst>
            <a:rect l="T0" t="T1" r="T2" b="T3"/>
            <a:pathLst>
              <a:path w="980" h="607" extrusionOk="0">
                <a:moveTo>
                  <a:pt x="510" y="607"/>
                </a:moveTo>
                <a:lnTo>
                  <a:pt x="980" y="0"/>
                </a:lnTo>
                <a:lnTo>
                  <a:pt x="470" y="0"/>
                </a:lnTo>
                <a:lnTo>
                  <a:pt x="0" y="607"/>
                </a:lnTo>
                <a:lnTo>
                  <a:pt x="510" y="607"/>
                </a:lnTo>
                <a:close/>
              </a:path>
            </a:pathLst>
          </a:custGeom>
          <a:gradFill rotWithShape="0">
            <a:gsLst>
              <a:gs pos="0">
                <a:srgbClr val="CD118C"/>
              </a:gs>
              <a:gs pos="53999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18840000"/>
          </a:gradFill>
          <a:ln w="9525">
            <a:noFill/>
            <a:round/>
            <a:headEnd/>
            <a:tailEnd/>
          </a:ln>
        </p:spPr>
        <p:txBody>
          <a:bodyPr lIns="91425" tIns="45700" rIns="91425" bIns="45700"/>
          <a:lstStyle/>
          <a:p>
            <a:endParaRPr lang="cs-CZ"/>
          </a:p>
        </p:txBody>
      </p:sp>
      <p:sp>
        <p:nvSpPr>
          <p:cNvPr id="8" name="Shape 68"/>
          <p:cNvSpPr>
            <a:spLocks/>
          </p:cNvSpPr>
          <p:nvPr/>
        </p:nvSpPr>
        <p:spPr bwMode="auto">
          <a:xfrm>
            <a:off x="8397875" y="1309688"/>
            <a:ext cx="746125" cy="611187"/>
          </a:xfrm>
          <a:custGeom>
            <a:avLst/>
            <a:gdLst>
              <a:gd name="T0" fmla="*/ 0 w 470"/>
              <a:gd name="T1" fmla="*/ 0 h 605"/>
              <a:gd name="T2" fmla="*/ 470 w 470"/>
              <a:gd name="T3" fmla="*/ 605 h 605"/>
            </a:gdLst>
            <a:ahLst/>
            <a:cxnLst>
              <a:cxn ang="0">
                <a:pos x="470" y="0"/>
              </a:cxn>
              <a:cxn ang="0">
                <a:pos x="0" y="605"/>
              </a:cxn>
              <a:cxn ang="0">
                <a:pos x="470" y="605"/>
              </a:cxn>
              <a:cxn ang="0">
                <a:pos x="470" y="0"/>
              </a:cxn>
            </a:cxnLst>
            <a:rect l="T0" t="T1" r="T2" b="T3"/>
            <a:pathLst>
              <a:path w="470" h="605" extrusionOk="0">
                <a:moveTo>
                  <a:pt x="470" y="0"/>
                </a:moveTo>
                <a:lnTo>
                  <a:pt x="0" y="605"/>
                </a:lnTo>
                <a:lnTo>
                  <a:pt x="470" y="605"/>
                </a:lnTo>
                <a:lnTo>
                  <a:pt x="470" y="0"/>
                </a:lnTo>
                <a:close/>
              </a:path>
            </a:pathLst>
          </a:custGeom>
          <a:gradFill rotWithShape="0">
            <a:gsLst>
              <a:gs pos="0">
                <a:srgbClr val="CD118C"/>
              </a:gs>
              <a:gs pos="53999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18840000"/>
          </a:gradFill>
          <a:ln w="9525">
            <a:noFill/>
            <a:round/>
            <a:headEnd/>
            <a:tailEnd/>
          </a:ln>
        </p:spPr>
        <p:txBody>
          <a:bodyPr lIns="91425" tIns="45700" rIns="91425" bIns="45700"/>
          <a:lstStyle/>
          <a:p>
            <a:endParaRPr lang="cs-CZ"/>
          </a:p>
        </p:txBody>
      </p:sp>
      <p:sp>
        <p:nvSpPr>
          <p:cNvPr id="9" name="Shape 69"/>
          <p:cNvSpPr>
            <a:spLocks/>
          </p:cNvSpPr>
          <p:nvPr/>
        </p:nvSpPr>
        <p:spPr bwMode="auto">
          <a:xfrm>
            <a:off x="8397875" y="1920875"/>
            <a:ext cx="746125" cy="609600"/>
          </a:xfrm>
          <a:custGeom>
            <a:avLst/>
            <a:gdLst>
              <a:gd name="T0" fmla="*/ 0 w 470"/>
              <a:gd name="T1" fmla="*/ 0 h 605"/>
              <a:gd name="T2" fmla="*/ 470 w 470"/>
              <a:gd name="T3" fmla="*/ 605 h 605"/>
            </a:gdLst>
            <a:ahLst/>
            <a:cxnLst>
              <a:cxn ang="0">
                <a:pos x="0" y="0"/>
              </a:cxn>
              <a:cxn ang="0">
                <a:pos x="470" y="605"/>
              </a:cxn>
              <a:cxn ang="0">
                <a:pos x="470" y="0"/>
              </a:cxn>
              <a:cxn ang="0">
                <a:pos x="0" y="0"/>
              </a:cxn>
            </a:cxnLst>
            <a:rect l="T0" t="T1" r="T2" b="T3"/>
            <a:pathLst>
              <a:path w="470" h="605" extrusionOk="0">
                <a:moveTo>
                  <a:pt x="0" y="0"/>
                </a:moveTo>
                <a:lnTo>
                  <a:pt x="470" y="605"/>
                </a:lnTo>
                <a:lnTo>
                  <a:pt x="470" y="0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FFD700"/>
              </a:gs>
              <a:gs pos="53999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2700000"/>
          </a:gradFill>
          <a:ln w="9525">
            <a:noFill/>
            <a:round/>
            <a:headEnd/>
            <a:tailEnd/>
          </a:ln>
        </p:spPr>
        <p:txBody>
          <a:bodyPr lIns="91425" tIns="45700" rIns="91425" bIns="45700"/>
          <a:lstStyle/>
          <a:p>
            <a:endParaRPr lang="cs-CZ"/>
          </a:p>
        </p:txBody>
      </p:sp>
      <p:sp>
        <p:nvSpPr>
          <p:cNvPr id="10" name="Shape 70"/>
          <p:cNvSpPr>
            <a:spLocks/>
          </p:cNvSpPr>
          <p:nvPr/>
        </p:nvSpPr>
        <p:spPr bwMode="auto">
          <a:xfrm>
            <a:off x="7415213" y="612775"/>
            <a:ext cx="1555750" cy="609600"/>
          </a:xfrm>
          <a:custGeom>
            <a:avLst/>
            <a:gdLst>
              <a:gd name="T0" fmla="*/ 0 w 980"/>
              <a:gd name="T1" fmla="*/ 0 h 605"/>
              <a:gd name="T2" fmla="*/ 980 w 980"/>
              <a:gd name="T3" fmla="*/ 605 h 605"/>
            </a:gdLst>
            <a:ahLst/>
            <a:cxnLst>
              <a:cxn ang="0">
                <a:pos x="510" y="0"/>
              </a:cxn>
              <a:cxn ang="0">
                <a:pos x="980" y="605"/>
              </a:cxn>
              <a:cxn ang="0">
                <a:pos x="470" y="605"/>
              </a:cxn>
              <a:cxn ang="0">
                <a:pos x="0" y="0"/>
              </a:cxn>
              <a:cxn ang="0">
                <a:pos x="510" y="0"/>
              </a:cxn>
              <a:cxn ang="0">
                <a:pos x="510" y="0"/>
              </a:cxn>
            </a:cxnLst>
            <a:rect l="T0" t="T1" r="T2" b="T3"/>
            <a:pathLst>
              <a:path w="980" h="605" extrusionOk="0">
                <a:moveTo>
                  <a:pt x="510" y="0"/>
                </a:moveTo>
                <a:lnTo>
                  <a:pt x="980" y="605"/>
                </a:lnTo>
                <a:lnTo>
                  <a:pt x="470" y="605"/>
                </a:lnTo>
                <a:lnTo>
                  <a:pt x="0" y="0"/>
                </a:lnTo>
                <a:lnTo>
                  <a:pt x="510" y="0"/>
                </a:lnTo>
                <a:close/>
              </a:path>
            </a:pathLst>
          </a:custGeom>
          <a:gradFill rotWithShape="0">
            <a:gsLst>
              <a:gs pos="0">
                <a:srgbClr val="FFD700"/>
              </a:gs>
              <a:gs pos="53999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2700000"/>
          </a:gradFill>
          <a:ln w="9525">
            <a:noFill/>
            <a:round/>
            <a:headEnd/>
            <a:tailEnd/>
          </a:ln>
        </p:spPr>
        <p:txBody>
          <a:bodyPr lIns="91425" tIns="45700" rIns="91425" bIns="45700"/>
          <a:lstStyle/>
          <a:p>
            <a:endParaRPr lang="cs-CZ"/>
          </a:p>
        </p:txBody>
      </p:sp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6879600" cy="8574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1" name="Shape 71"/>
          <p:cNvSpPr txBox="1"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98CE708B-0C3F-49E2-B83E-1DE83E6C8C1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74"/>
          <p:cNvSpPr>
            <a:spLocks/>
          </p:cNvSpPr>
          <p:nvPr/>
        </p:nvSpPr>
        <p:spPr bwMode="auto">
          <a:xfrm>
            <a:off x="3175" y="2614613"/>
            <a:ext cx="635000" cy="611187"/>
          </a:xfrm>
          <a:custGeom>
            <a:avLst/>
            <a:gdLst>
              <a:gd name="T0" fmla="*/ 0 w 400"/>
              <a:gd name="T1" fmla="*/ 0 h 514"/>
              <a:gd name="T2" fmla="*/ 400 w 400"/>
              <a:gd name="T3" fmla="*/ 514 h 514"/>
            </a:gdLst>
            <a:ahLst/>
            <a:cxnLst>
              <a:cxn ang="0">
                <a:pos x="2" y="0"/>
              </a:cxn>
              <a:cxn ang="0">
                <a:pos x="0" y="0"/>
              </a:cxn>
              <a:cxn ang="0">
                <a:pos x="0" y="514"/>
              </a:cxn>
              <a:cxn ang="0">
                <a:pos x="400" y="514"/>
              </a:cxn>
              <a:cxn ang="0">
                <a:pos x="2" y="0"/>
              </a:cxn>
            </a:cxnLst>
            <a:rect l="T0" t="T1" r="T2" b="T3"/>
            <a:pathLst>
              <a:path w="400" h="514" extrusionOk="0">
                <a:moveTo>
                  <a:pt x="2" y="0"/>
                </a:moveTo>
                <a:lnTo>
                  <a:pt x="0" y="0"/>
                </a:lnTo>
                <a:lnTo>
                  <a:pt x="0" y="514"/>
                </a:lnTo>
                <a:lnTo>
                  <a:pt x="400" y="514"/>
                </a:lnTo>
                <a:lnTo>
                  <a:pt x="2" y="0"/>
                </a:lnTo>
                <a:close/>
              </a:path>
            </a:pathLst>
          </a:custGeom>
          <a:gradFill rotWithShape="0">
            <a:gsLst>
              <a:gs pos="0">
                <a:srgbClr val="FFD700"/>
              </a:gs>
              <a:gs pos="53999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13440000"/>
          </a:gradFill>
          <a:ln w="9525">
            <a:noFill/>
            <a:round/>
            <a:headEnd/>
            <a:tailEnd/>
          </a:ln>
        </p:spPr>
        <p:txBody>
          <a:bodyPr lIns="91425" tIns="45700" rIns="91425" bIns="45700"/>
          <a:lstStyle/>
          <a:p>
            <a:endParaRPr lang="cs-CZ"/>
          </a:p>
        </p:txBody>
      </p:sp>
      <p:sp>
        <p:nvSpPr>
          <p:cNvPr id="4" name="Shape 75"/>
          <p:cNvSpPr>
            <a:spLocks/>
          </p:cNvSpPr>
          <p:nvPr/>
        </p:nvSpPr>
        <p:spPr bwMode="auto">
          <a:xfrm>
            <a:off x="3175" y="3225800"/>
            <a:ext cx="635000" cy="609600"/>
          </a:xfrm>
          <a:custGeom>
            <a:avLst/>
            <a:gdLst>
              <a:gd name="T0" fmla="*/ 0 w 400"/>
              <a:gd name="T1" fmla="*/ 0 h 512"/>
              <a:gd name="T2" fmla="*/ 400 w 400"/>
              <a:gd name="T3" fmla="*/ 512 h 512"/>
            </a:gdLst>
            <a:ahLst/>
            <a:cxnLst>
              <a:cxn ang="0">
                <a:pos x="400" y="0"/>
              </a:cxn>
              <a:cxn ang="0">
                <a:pos x="0" y="0"/>
              </a:cxn>
              <a:cxn ang="0">
                <a:pos x="0" y="512"/>
              </a:cxn>
              <a:cxn ang="0">
                <a:pos x="2" y="512"/>
              </a:cxn>
              <a:cxn ang="0">
                <a:pos x="400" y="0"/>
              </a:cxn>
            </a:cxnLst>
            <a:rect l="T0" t="T1" r="T2" b="T3"/>
            <a:pathLst>
              <a:path w="400" h="512" extrusionOk="0">
                <a:moveTo>
                  <a:pt x="400" y="0"/>
                </a:moveTo>
                <a:lnTo>
                  <a:pt x="0" y="0"/>
                </a:lnTo>
                <a:lnTo>
                  <a:pt x="0" y="512"/>
                </a:lnTo>
                <a:lnTo>
                  <a:pt x="2" y="512"/>
                </a:lnTo>
                <a:lnTo>
                  <a:pt x="400" y="0"/>
                </a:lnTo>
                <a:close/>
              </a:path>
            </a:pathLst>
          </a:custGeom>
          <a:gradFill rotWithShape="0">
            <a:gsLst>
              <a:gs pos="0">
                <a:srgbClr val="CD118C"/>
              </a:gs>
              <a:gs pos="53999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8100000"/>
          </a:gradFill>
          <a:ln w="9525">
            <a:noFill/>
            <a:round/>
            <a:headEnd/>
            <a:tailEnd/>
          </a:ln>
        </p:spPr>
        <p:txBody>
          <a:bodyPr lIns="91425" tIns="45700" rIns="91425" bIns="45700"/>
          <a:lstStyle/>
          <a:p>
            <a:endParaRPr lang="cs-CZ"/>
          </a:p>
        </p:txBody>
      </p:sp>
      <p:sp>
        <p:nvSpPr>
          <p:cNvPr id="5" name="Shape 76"/>
          <p:cNvSpPr>
            <a:spLocks/>
          </p:cNvSpPr>
          <p:nvPr/>
        </p:nvSpPr>
        <p:spPr bwMode="auto">
          <a:xfrm>
            <a:off x="152400" y="4533900"/>
            <a:ext cx="1317625" cy="609600"/>
          </a:xfrm>
          <a:custGeom>
            <a:avLst/>
            <a:gdLst>
              <a:gd name="T0" fmla="*/ 0 w 830"/>
              <a:gd name="T1" fmla="*/ 0 h 512"/>
              <a:gd name="T2" fmla="*/ 830 w 830"/>
              <a:gd name="T3" fmla="*/ 512 h 512"/>
            </a:gdLst>
            <a:ahLst/>
            <a:cxnLst>
              <a:cxn ang="0">
                <a:pos x="398" y="0"/>
              </a:cxn>
              <a:cxn ang="0">
                <a:pos x="0" y="512"/>
              </a:cxn>
              <a:cxn ang="0">
                <a:pos x="432" y="512"/>
              </a:cxn>
              <a:cxn ang="0">
                <a:pos x="830" y="0"/>
              </a:cxn>
              <a:cxn ang="0">
                <a:pos x="398" y="0"/>
              </a:cxn>
            </a:cxnLst>
            <a:rect l="T0" t="T1" r="T2" b="T3"/>
            <a:pathLst>
              <a:path w="830" h="512" extrusionOk="0">
                <a:moveTo>
                  <a:pt x="398" y="0"/>
                </a:moveTo>
                <a:lnTo>
                  <a:pt x="0" y="512"/>
                </a:lnTo>
                <a:lnTo>
                  <a:pt x="432" y="512"/>
                </a:lnTo>
                <a:lnTo>
                  <a:pt x="830" y="0"/>
                </a:lnTo>
                <a:lnTo>
                  <a:pt x="398" y="0"/>
                </a:lnTo>
                <a:close/>
              </a:path>
            </a:pathLst>
          </a:custGeom>
          <a:gradFill rotWithShape="0">
            <a:gsLst>
              <a:gs pos="0">
                <a:srgbClr val="CD118C"/>
              </a:gs>
              <a:gs pos="53999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8100000"/>
          </a:gradFill>
          <a:ln w="9525">
            <a:noFill/>
            <a:round/>
            <a:headEnd/>
            <a:tailEnd/>
          </a:ln>
        </p:spPr>
        <p:txBody>
          <a:bodyPr lIns="91425" tIns="45700" rIns="91425" bIns="45700"/>
          <a:lstStyle/>
          <a:p>
            <a:endParaRPr lang="cs-CZ"/>
          </a:p>
        </p:txBody>
      </p:sp>
      <p:sp>
        <p:nvSpPr>
          <p:cNvPr id="6" name="Shape 77"/>
          <p:cNvSpPr>
            <a:spLocks/>
          </p:cNvSpPr>
          <p:nvPr/>
        </p:nvSpPr>
        <p:spPr bwMode="auto">
          <a:xfrm>
            <a:off x="152400" y="3924300"/>
            <a:ext cx="1317625" cy="609600"/>
          </a:xfrm>
          <a:custGeom>
            <a:avLst/>
            <a:gdLst>
              <a:gd name="T0" fmla="*/ 0 w 830"/>
              <a:gd name="T1" fmla="*/ 0 h 512"/>
              <a:gd name="T2" fmla="*/ 830 w 830"/>
              <a:gd name="T3" fmla="*/ 512 h 512"/>
            </a:gdLst>
            <a:ahLst/>
            <a:cxnLst>
              <a:cxn ang="0">
                <a:pos x="398" y="512"/>
              </a:cxn>
              <a:cxn ang="0">
                <a:pos x="830" y="512"/>
              </a:cxn>
              <a:cxn ang="0">
                <a:pos x="432" y="0"/>
              </a:cxn>
              <a:cxn ang="0">
                <a:pos x="0" y="0"/>
              </a:cxn>
              <a:cxn ang="0">
                <a:pos x="398" y="512"/>
              </a:cxn>
            </a:cxnLst>
            <a:rect l="T0" t="T1" r="T2" b="T3"/>
            <a:pathLst>
              <a:path w="830" h="512" extrusionOk="0">
                <a:moveTo>
                  <a:pt x="398" y="512"/>
                </a:moveTo>
                <a:lnTo>
                  <a:pt x="830" y="512"/>
                </a:lnTo>
                <a:lnTo>
                  <a:pt x="432" y="0"/>
                </a:lnTo>
                <a:lnTo>
                  <a:pt x="0" y="0"/>
                </a:lnTo>
                <a:lnTo>
                  <a:pt x="398" y="512"/>
                </a:lnTo>
                <a:close/>
              </a:path>
            </a:pathLst>
          </a:custGeom>
          <a:gradFill rotWithShape="0">
            <a:gsLst>
              <a:gs pos="0">
                <a:srgbClr val="FFD700"/>
              </a:gs>
              <a:gs pos="53999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13440000"/>
          </a:gradFill>
          <a:ln w="9525">
            <a:noFill/>
            <a:round/>
            <a:headEnd/>
            <a:tailEnd/>
          </a:ln>
        </p:spPr>
        <p:txBody>
          <a:bodyPr lIns="91425" tIns="45700" rIns="91425" bIns="45700"/>
          <a:lstStyle/>
          <a:p>
            <a:endParaRPr lang="cs-CZ"/>
          </a:p>
        </p:txBody>
      </p:sp>
      <p:sp>
        <p:nvSpPr>
          <p:cNvPr id="7" name="Shape 78"/>
          <p:cNvSpPr>
            <a:spLocks/>
          </p:cNvSpPr>
          <p:nvPr/>
        </p:nvSpPr>
        <p:spPr bwMode="auto">
          <a:xfrm>
            <a:off x="7415213" y="0"/>
            <a:ext cx="1555750" cy="612775"/>
          </a:xfrm>
          <a:custGeom>
            <a:avLst/>
            <a:gdLst>
              <a:gd name="T0" fmla="*/ 0 w 980"/>
              <a:gd name="T1" fmla="*/ 0 h 607"/>
              <a:gd name="T2" fmla="*/ 980 w 980"/>
              <a:gd name="T3" fmla="*/ 607 h 607"/>
            </a:gdLst>
            <a:ahLst/>
            <a:cxnLst>
              <a:cxn ang="0">
                <a:pos x="510" y="607"/>
              </a:cxn>
              <a:cxn ang="0">
                <a:pos x="980" y="0"/>
              </a:cxn>
              <a:cxn ang="0">
                <a:pos x="470" y="0"/>
              </a:cxn>
              <a:cxn ang="0">
                <a:pos x="0" y="607"/>
              </a:cxn>
              <a:cxn ang="0">
                <a:pos x="510" y="607"/>
              </a:cxn>
              <a:cxn ang="0">
                <a:pos x="510" y="607"/>
              </a:cxn>
            </a:cxnLst>
            <a:rect l="T0" t="T1" r="T2" b="T3"/>
            <a:pathLst>
              <a:path w="980" h="607" extrusionOk="0">
                <a:moveTo>
                  <a:pt x="510" y="607"/>
                </a:moveTo>
                <a:lnTo>
                  <a:pt x="980" y="0"/>
                </a:lnTo>
                <a:lnTo>
                  <a:pt x="470" y="0"/>
                </a:lnTo>
                <a:lnTo>
                  <a:pt x="0" y="607"/>
                </a:lnTo>
                <a:lnTo>
                  <a:pt x="510" y="607"/>
                </a:lnTo>
                <a:close/>
              </a:path>
            </a:pathLst>
          </a:custGeom>
          <a:gradFill rotWithShape="0">
            <a:gsLst>
              <a:gs pos="0">
                <a:srgbClr val="CD118C"/>
              </a:gs>
              <a:gs pos="53999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18840000"/>
          </a:gradFill>
          <a:ln w="9525">
            <a:noFill/>
            <a:round/>
            <a:headEnd/>
            <a:tailEnd/>
          </a:ln>
        </p:spPr>
        <p:txBody>
          <a:bodyPr lIns="91425" tIns="45700" rIns="91425" bIns="45700"/>
          <a:lstStyle/>
          <a:p>
            <a:endParaRPr lang="cs-CZ"/>
          </a:p>
        </p:txBody>
      </p:sp>
      <p:sp>
        <p:nvSpPr>
          <p:cNvPr id="8" name="Shape 79"/>
          <p:cNvSpPr>
            <a:spLocks/>
          </p:cNvSpPr>
          <p:nvPr/>
        </p:nvSpPr>
        <p:spPr bwMode="auto">
          <a:xfrm>
            <a:off x="8397875" y="1309688"/>
            <a:ext cx="746125" cy="611187"/>
          </a:xfrm>
          <a:custGeom>
            <a:avLst/>
            <a:gdLst>
              <a:gd name="T0" fmla="*/ 0 w 470"/>
              <a:gd name="T1" fmla="*/ 0 h 605"/>
              <a:gd name="T2" fmla="*/ 470 w 470"/>
              <a:gd name="T3" fmla="*/ 605 h 605"/>
            </a:gdLst>
            <a:ahLst/>
            <a:cxnLst>
              <a:cxn ang="0">
                <a:pos x="470" y="0"/>
              </a:cxn>
              <a:cxn ang="0">
                <a:pos x="0" y="605"/>
              </a:cxn>
              <a:cxn ang="0">
                <a:pos x="470" y="605"/>
              </a:cxn>
              <a:cxn ang="0">
                <a:pos x="470" y="0"/>
              </a:cxn>
            </a:cxnLst>
            <a:rect l="T0" t="T1" r="T2" b="T3"/>
            <a:pathLst>
              <a:path w="470" h="605" extrusionOk="0">
                <a:moveTo>
                  <a:pt x="470" y="0"/>
                </a:moveTo>
                <a:lnTo>
                  <a:pt x="0" y="605"/>
                </a:lnTo>
                <a:lnTo>
                  <a:pt x="470" y="605"/>
                </a:lnTo>
                <a:lnTo>
                  <a:pt x="470" y="0"/>
                </a:lnTo>
                <a:close/>
              </a:path>
            </a:pathLst>
          </a:custGeom>
          <a:gradFill rotWithShape="0">
            <a:gsLst>
              <a:gs pos="0">
                <a:srgbClr val="CD118C"/>
              </a:gs>
              <a:gs pos="53999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18840000"/>
          </a:gradFill>
          <a:ln w="9525">
            <a:noFill/>
            <a:round/>
            <a:headEnd/>
            <a:tailEnd/>
          </a:ln>
        </p:spPr>
        <p:txBody>
          <a:bodyPr lIns="91425" tIns="45700" rIns="91425" bIns="45700"/>
          <a:lstStyle/>
          <a:p>
            <a:endParaRPr lang="cs-CZ"/>
          </a:p>
        </p:txBody>
      </p:sp>
      <p:sp>
        <p:nvSpPr>
          <p:cNvPr id="9" name="Shape 80"/>
          <p:cNvSpPr>
            <a:spLocks/>
          </p:cNvSpPr>
          <p:nvPr/>
        </p:nvSpPr>
        <p:spPr bwMode="auto">
          <a:xfrm>
            <a:off x="8397875" y="1920875"/>
            <a:ext cx="746125" cy="609600"/>
          </a:xfrm>
          <a:custGeom>
            <a:avLst/>
            <a:gdLst>
              <a:gd name="T0" fmla="*/ 0 w 470"/>
              <a:gd name="T1" fmla="*/ 0 h 605"/>
              <a:gd name="T2" fmla="*/ 470 w 470"/>
              <a:gd name="T3" fmla="*/ 605 h 605"/>
            </a:gdLst>
            <a:ahLst/>
            <a:cxnLst>
              <a:cxn ang="0">
                <a:pos x="0" y="0"/>
              </a:cxn>
              <a:cxn ang="0">
                <a:pos x="470" y="605"/>
              </a:cxn>
              <a:cxn ang="0">
                <a:pos x="470" y="0"/>
              </a:cxn>
              <a:cxn ang="0">
                <a:pos x="0" y="0"/>
              </a:cxn>
            </a:cxnLst>
            <a:rect l="T0" t="T1" r="T2" b="T3"/>
            <a:pathLst>
              <a:path w="470" h="605" extrusionOk="0">
                <a:moveTo>
                  <a:pt x="0" y="0"/>
                </a:moveTo>
                <a:lnTo>
                  <a:pt x="470" y="605"/>
                </a:lnTo>
                <a:lnTo>
                  <a:pt x="470" y="0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FFD700"/>
              </a:gs>
              <a:gs pos="53999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2700000"/>
          </a:gradFill>
          <a:ln w="9525">
            <a:noFill/>
            <a:round/>
            <a:headEnd/>
            <a:tailEnd/>
          </a:ln>
        </p:spPr>
        <p:txBody>
          <a:bodyPr lIns="91425" tIns="45700" rIns="91425" bIns="45700"/>
          <a:lstStyle/>
          <a:p>
            <a:endParaRPr lang="cs-CZ"/>
          </a:p>
        </p:txBody>
      </p:sp>
      <p:sp>
        <p:nvSpPr>
          <p:cNvPr id="10" name="Shape 81"/>
          <p:cNvSpPr>
            <a:spLocks/>
          </p:cNvSpPr>
          <p:nvPr/>
        </p:nvSpPr>
        <p:spPr bwMode="auto">
          <a:xfrm>
            <a:off x="7415213" y="612775"/>
            <a:ext cx="1555750" cy="609600"/>
          </a:xfrm>
          <a:custGeom>
            <a:avLst/>
            <a:gdLst>
              <a:gd name="T0" fmla="*/ 0 w 980"/>
              <a:gd name="T1" fmla="*/ 0 h 605"/>
              <a:gd name="T2" fmla="*/ 980 w 980"/>
              <a:gd name="T3" fmla="*/ 605 h 605"/>
            </a:gdLst>
            <a:ahLst/>
            <a:cxnLst>
              <a:cxn ang="0">
                <a:pos x="510" y="0"/>
              </a:cxn>
              <a:cxn ang="0">
                <a:pos x="980" y="605"/>
              </a:cxn>
              <a:cxn ang="0">
                <a:pos x="470" y="605"/>
              </a:cxn>
              <a:cxn ang="0">
                <a:pos x="0" y="0"/>
              </a:cxn>
              <a:cxn ang="0">
                <a:pos x="510" y="0"/>
              </a:cxn>
              <a:cxn ang="0">
                <a:pos x="510" y="0"/>
              </a:cxn>
            </a:cxnLst>
            <a:rect l="T0" t="T1" r="T2" b="T3"/>
            <a:pathLst>
              <a:path w="980" h="605" extrusionOk="0">
                <a:moveTo>
                  <a:pt x="510" y="0"/>
                </a:moveTo>
                <a:lnTo>
                  <a:pt x="980" y="605"/>
                </a:lnTo>
                <a:lnTo>
                  <a:pt x="470" y="605"/>
                </a:lnTo>
                <a:lnTo>
                  <a:pt x="0" y="0"/>
                </a:lnTo>
                <a:lnTo>
                  <a:pt x="510" y="0"/>
                </a:lnTo>
                <a:close/>
              </a:path>
            </a:pathLst>
          </a:custGeom>
          <a:gradFill rotWithShape="0">
            <a:gsLst>
              <a:gs pos="0">
                <a:srgbClr val="FFD700"/>
              </a:gs>
              <a:gs pos="53999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2700000"/>
          </a:gradFill>
          <a:ln w="9525">
            <a:noFill/>
            <a:round/>
            <a:headEnd/>
            <a:tailEnd/>
          </a:ln>
        </p:spPr>
        <p:txBody>
          <a:bodyPr lIns="91425" tIns="45700" rIns="91425" bIns="45700"/>
          <a:lstStyle/>
          <a:p>
            <a:endParaRPr lang="cs-CZ"/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1574800" y="3320653"/>
            <a:ext cx="5486399" cy="513300"/>
          </a:xfrm>
          <a:prstGeom prst="rect">
            <a:avLst/>
          </a:prstGeom>
        </p:spPr>
        <p:txBody>
          <a:bodyPr/>
          <a:lstStyle>
            <a:lvl1pPr algn="ctr">
              <a:spcBef>
                <a:spcPts val="0"/>
              </a:spcBef>
              <a:buSzPct val="100000"/>
              <a:buNone/>
              <a:defRPr sz="1800"/>
            </a:lvl1pPr>
          </a:lstStyle>
          <a:p>
            <a:endParaRPr/>
          </a:p>
        </p:txBody>
      </p:sp>
      <p:sp>
        <p:nvSpPr>
          <p:cNvPr id="11" name="Shape 82"/>
          <p:cNvSpPr txBox="1"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21B075AF-1445-42A8-BA18-C6C8C706377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2"/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1E140D-ABD0-4503-8A96-1BA34AAE440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2890DA"/>
            </a:gs>
            <a:gs pos="100000">
              <a:schemeClr val="dk2"/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hape 5"/>
          <p:cNvSpPr txBox="1">
            <a:spLocks noGrp="1"/>
          </p:cNvSpPr>
          <p:nvPr>
            <p:ph type="title"/>
          </p:nvPr>
        </p:nvSpPr>
        <p:spPr bwMode="auto">
          <a:xfrm>
            <a:off x="457200" y="206375"/>
            <a:ext cx="688022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b" anchorCtr="0" compatLnSpc="1">
            <a:prstTxWarp prst="textNoShape">
              <a:avLst/>
            </a:prstTxWarp>
          </a:bodyPr>
          <a:lstStyle/>
          <a:p>
            <a:pPr lvl="0"/>
            <a:endParaRPr lang="cs-CZ" smtClean="0">
              <a:sym typeface="Arial" charset="0"/>
            </a:endParaRPr>
          </a:p>
        </p:txBody>
      </p:sp>
      <p:sp>
        <p:nvSpPr>
          <p:cNvPr id="1027" name="Shape 6"/>
          <p:cNvSpPr txBox="1"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smtClean="0">
              <a:sym typeface="Arial" charset="0"/>
            </a:endParaRPr>
          </a:p>
        </p:txBody>
      </p:sp>
      <p:sp>
        <p:nvSpPr>
          <p:cNvPr id="1028" name="Shape 7"/>
          <p:cNvSpPr>
            <a:spLocks noChangeArrowheads="1"/>
          </p:cNvSpPr>
          <p:nvPr/>
        </p:nvSpPr>
        <p:spPr bwMode="auto">
          <a:xfrm>
            <a:off x="0" y="0"/>
            <a:ext cx="3135313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endParaRPr lang="cs-CZ"/>
          </a:p>
        </p:txBody>
      </p:sp>
      <p:sp>
        <p:nvSpPr>
          <p:cNvPr id="1029" name="Shape 8"/>
          <p:cNvSpPr>
            <a:spLocks/>
          </p:cNvSpPr>
          <p:nvPr/>
        </p:nvSpPr>
        <p:spPr bwMode="auto">
          <a:xfrm>
            <a:off x="3175" y="4533900"/>
            <a:ext cx="635000" cy="609600"/>
          </a:xfrm>
          <a:custGeom>
            <a:avLst/>
            <a:gdLst>
              <a:gd name="T0" fmla="*/ 0 w 400"/>
              <a:gd name="T1" fmla="*/ 0 h 512"/>
              <a:gd name="T2" fmla="*/ 400 w 400"/>
              <a:gd name="T3" fmla="*/ 512 h 512"/>
            </a:gdLst>
            <a:ahLst/>
            <a:cxnLst>
              <a:cxn ang="0">
                <a:pos x="400" y="0"/>
              </a:cxn>
              <a:cxn ang="0">
                <a:pos x="0" y="0"/>
              </a:cxn>
              <a:cxn ang="0">
                <a:pos x="0" y="512"/>
              </a:cxn>
              <a:cxn ang="0">
                <a:pos x="2" y="512"/>
              </a:cxn>
              <a:cxn ang="0">
                <a:pos x="400" y="0"/>
              </a:cxn>
            </a:cxnLst>
            <a:rect l="T0" t="T1" r="T2" b="T3"/>
            <a:pathLst>
              <a:path w="400" h="512" extrusionOk="0">
                <a:moveTo>
                  <a:pt x="400" y="0"/>
                </a:moveTo>
                <a:lnTo>
                  <a:pt x="0" y="0"/>
                </a:lnTo>
                <a:lnTo>
                  <a:pt x="0" y="512"/>
                </a:lnTo>
                <a:lnTo>
                  <a:pt x="2" y="512"/>
                </a:lnTo>
                <a:lnTo>
                  <a:pt x="400" y="0"/>
                </a:lnTo>
                <a:close/>
              </a:path>
            </a:pathLst>
          </a:custGeom>
          <a:gradFill rotWithShape="0">
            <a:gsLst>
              <a:gs pos="0">
                <a:srgbClr val="0090DA"/>
              </a:gs>
              <a:gs pos="53999">
                <a:srgbClr val="0090DA"/>
              </a:gs>
              <a:gs pos="98000">
                <a:srgbClr val="2BC4F3"/>
              </a:gs>
              <a:gs pos="100000">
                <a:srgbClr val="00AEEE"/>
              </a:gs>
            </a:gsLst>
            <a:lin ang="8100000"/>
          </a:gradFill>
          <a:ln w="9525">
            <a:noFill/>
            <a:round/>
            <a:headEnd/>
            <a:tailEnd/>
          </a:ln>
        </p:spPr>
        <p:txBody>
          <a:bodyPr lIns="91425" tIns="45700" rIns="91425" bIns="45700"/>
          <a:lstStyle/>
          <a:p>
            <a:endParaRPr lang="cs-CZ"/>
          </a:p>
        </p:txBody>
      </p:sp>
      <p:sp>
        <p:nvSpPr>
          <p:cNvPr id="1030" name="Shape 9"/>
          <p:cNvSpPr>
            <a:spLocks/>
          </p:cNvSpPr>
          <p:nvPr/>
        </p:nvSpPr>
        <p:spPr bwMode="auto">
          <a:xfrm>
            <a:off x="3175" y="3924300"/>
            <a:ext cx="635000" cy="609600"/>
          </a:xfrm>
          <a:custGeom>
            <a:avLst/>
            <a:gdLst>
              <a:gd name="T0" fmla="*/ 0 w 400"/>
              <a:gd name="T1" fmla="*/ 0 h 512"/>
              <a:gd name="T2" fmla="*/ 400 w 400"/>
              <a:gd name="T3" fmla="*/ 512 h 512"/>
            </a:gdLst>
            <a:ahLst/>
            <a:cxnLst>
              <a:cxn ang="0">
                <a:pos x="400" y="512"/>
              </a:cxn>
              <a:cxn ang="0">
                <a:pos x="2" y="0"/>
              </a:cxn>
              <a:cxn ang="0">
                <a:pos x="0" y="0"/>
              </a:cxn>
              <a:cxn ang="0">
                <a:pos x="0" y="512"/>
              </a:cxn>
              <a:cxn ang="0">
                <a:pos x="400" y="512"/>
              </a:cxn>
            </a:cxnLst>
            <a:rect l="T0" t="T1" r="T2" b="T3"/>
            <a:pathLst>
              <a:path w="400" h="512" extrusionOk="0">
                <a:moveTo>
                  <a:pt x="400" y="512"/>
                </a:moveTo>
                <a:lnTo>
                  <a:pt x="2" y="0"/>
                </a:lnTo>
                <a:lnTo>
                  <a:pt x="0" y="0"/>
                </a:lnTo>
                <a:lnTo>
                  <a:pt x="0" y="512"/>
                </a:lnTo>
                <a:lnTo>
                  <a:pt x="400" y="512"/>
                </a:lnTo>
                <a:close/>
              </a:path>
            </a:pathLst>
          </a:custGeom>
          <a:gradFill rotWithShape="0">
            <a:gsLst>
              <a:gs pos="0">
                <a:srgbClr val="AAAAAA"/>
              </a:gs>
              <a:gs pos="53999">
                <a:srgbClr val="AAAAAA"/>
              </a:gs>
              <a:gs pos="98000">
                <a:srgbClr val="D2D2D2"/>
              </a:gs>
              <a:gs pos="100000">
                <a:srgbClr val="B9B9B9"/>
              </a:gs>
            </a:gsLst>
            <a:lin ang="13440000"/>
          </a:gradFill>
          <a:ln w="9525">
            <a:noFill/>
            <a:round/>
            <a:headEnd/>
            <a:tailEnd/>
          </a:ln>
        </p:spPr>
        <p:txBody>
          <a:bodyPr lIns="91425" tIns="45700" rIns="91425" bIns="45700"/>
          <a:lstStyle/>
          <a:p>
            <a:endParaRPr lang="cs-CZ"/>
          </a:p>
        </p:txBody>
      </p:sp>
      <p:sp>
        <p:nvSpPr>
          <p:cNvPr id="1031" name="Shape 10"/>
          <p:cNvSpPr>
            <a:spLocks/>
          </p:cNvSpPr>
          <p:nvPr/>
        </p:nvSpPr>
        <p:spPr bwMode="auto">
          <a:xfrm>
            <a:off x="8397875" y="1588"/>
            <a:ext cx="746125" cy="611187"/>
          </a:xfrm>
          <a:custGeom>
            <a:avLst/>
            <a:gdLst>
              <a:gd name="T0" fmla="*/ 0 w 470"/>
              <a:gd name="T1" fmla="*/ 0 h 605"/>
              <a:gd name="T2" fmla="*/ 470 w 470"/>
              <a:gd name="T3" fmla="*/ 605 h 605"/>
            </a:gdLst>
            <a:ahLst/>
            <a:cxnLst>
              <a:cxn ang="0">
                <a:pos x="470" y="0"/>
              </a:cxn>
              <a:cxn ang="0">
                <a:pos x="0" y="605"/>
              </a:cxn>
              <a:cxn ang="0">
                <a:pos x="470" y="605"/>
              </a:cxn>
              <a:cxn ang="0">
                <a:pos x="470" y="0"/>
              </a:cxn>
            </a:cxnLst>
            <a:rect l="T0" t="T1" r="T2" b="T3"/>
            <a:pathLst>
              <a:path w="470" h="605" extrusionOk="0">
                <a:moveTo>
                  <a:pt x="470" y="0"/>
                </a:moveTo>
                <a:lnTo>
                  <a:pt x="0" y="605"/>
                </a:lnTo>
                <a:lnTo>
                  <a:pt x="470" y="605"/>
                </a:lnTo>
                <a:lnTo>
                  <a:pt x="470" y="0"/>
                </a:lnTo>
                <a:close/>
              </a:path>
            </a:pathLst>
          </a:custGeom>
          <a:gradFill rotWithShape="0">
            <a:gsLst>
              <a:gs pos="0">
                <a:srgbClr val="0090DA"/>
              </a:gs>
              <a:gs pos="53999">
                <a:srgbClr val="0090DA"/>
              </a:gs>
              <a:gs pos="98000">
                <a:srgbClr val="2BC4F3"/>
              </a:gs>
              <a:gs pos="100000">
                <a:srgbClr val="00AEEE"/>
              </a:gs>
            </a:gsLst>
            <a:lin ang="18840000"/>
          </a:gradFill>
          <a:ln w="9525">
            <a:noFill/>
            <a:round/>
            <a:headEnd/>
            <a:tailEnd/>
          </a:ln>
        </p:spPr>
        <p:txBody>
          <a:bodyPr lIns="91425" tIns="45700" rIns="91425" bIns="45700"/>
          <a:lstStyle/>
          <a:p>
            <a:endParaRPr lang="cs-CZ"/>
          </a:p>
        </p:txBody>
      </p:sp>
      <p:sp>
        <p:nvSpPr>
          <p:cNvPr id="1032" name="Shape 11"/>
          <p:cNvSpPr>
            <a:spLocks/>
          </p:cNvSpPr>
          <p:nvPr/>
        </p:nvSpPr>
        <p:spPr bwMode="auto">
          <a:xfrm>
            <a:off x="8397875" y="612775"/>
            <a:ext cx="746125" cy="606425"/>
          </a:xfrm>
          <a:custGeom>
            <a:avLst/>
            <a:gdLst>
              <a:gd name="T0" fmla="*/ 0 w 470"/>
              <a:gd name="T1" fmla="*/ 0 h 602"/>
              <a:gd name="T2" fmla="*/ 470 w 470"/>
              <a:gd name="T3" fmla="*/ 602 h 602"/>
            </a:gdLst>
            <a:ahLst/>
            <a:cxnLst>
              <a:cxn ang="0">
                <a:pos x="0" y="0"/>
              </a:cxn>
              <a:cxn ang="0">
                <a:pos x="470" y="602"/>
              </a:cxn>
              <a:cxn ang="0">
                <a:pos x="470" y="0"/>
              </a:cxn>
              <a:cxn ang="0">
                <a:pos x="0" y="0"/>
              </a:cxn>
            </a:cxnLst>
            <a:rect l="T0" t="T1" r="T2" b="T3"/>
            <a:pathLst>
              <a:path w="470" h="602" extrusionOk="0">
                <a:moveTo>
                  <a:pt x="0" y="0"/>
                </a:moveTo>
                <a:lnTo>
                  <a:pt x="470" y="602"/>
                </a:lnTo>
                <a:lnTo>
                  <a:pt x="470" y="0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AAAAAA"/>
              </a:gs>
              <a:gs pos="53999">
                <a:srgbClr val="AAAAAA"/>
              </a:gs>
              <a:gs pos="98000">
                <a:srgbClr val="D2D2D2"/>
              </a:gs>
              <a:gs pos="100000">
                <a:srgbClr val="B9B9B9"/>
              </a:gs>
            </a:gsLst>
            <a:lin ang="13440000"/>
          </a:gradFill>
          <a:ln w="9525">
            <a:noFill/>
            <a:round/>
            <a:headEnd/>
            <a:tailEnd/>
          </a:ln>
        </p:spPr>
        <p:txBody>
          <a:bodyPr lIns="91425" tIns="45700" rIns="91425" bIns="45700"/>
          <a:lstStyle/>
          <a:p>
            <a:endParaRPr lang="cs-CZ"/>
          </a:p>
        </p:txBody>
      </p:sp>
      <p:sp>
        <p:nvSpPr>
          <p:cNvPr id="1033" name="Shape 12"/>
          <p:cNvSpPr txBox="1">
            <a:spLocks noGrp="1"/>
          </p:cNvSpPr>
          <p:nvPr>
            <p:ph type="sldNum" idx="12"/>
          </p:nvPr>
        </p:nvSpPr>
        <p:spPr bwMode="auto">
          <a:xfrm>
            <a:off x="8556625" y="4749800"/>
            <a:ext cx="549275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>
            <a:lvl1pPr algn="r">
              <a:defRPr sz="1300">
                <a:solidFill>
                  <a:srgbClr val="FFFFFF"/>
                </a:solidFill>
              </a:defRPr>
            </a:lvl1pPr>
          </a:lstStyle>
          <a:p>
            <a:fld id="{0A20E829-FCB4-41E1-AF63-0A53B7B770F1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0" r:id="rId6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9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L="342900" indent="-3429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1pPr>
      <a:lvl2pPr marL="742950" indent="-28575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2pPr>
      <a:lvl3pPr marL="1143000" indent="-2286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3pPr>
      <a:lvl4pPr marL="1600200" indent="-2286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4pPr>
      <a:lvl5pPr marL="2057400" indent="-2286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zdravi.e15.cz/clanek/postgradualni-medicina/spinalni-svalove-atrofie-271481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olen.cz/pdfs/neu/2006/01/07.pdf" TargetMode="External"/><Relationship Id="rId5" Type="http://schemas.openxmlformats.org/officeDocument/2006/relationships/hyperlink" Target="http://www.solen.sk/pdf/233e961f4c7db07d2c659fd1007bc2e3.pdf" TargetMode="External"/><Relationship Id="rId4" Type="http://schemas.openxmlformats.org/officeDocument/2006/relationships/hyperlink" Target="http://www.ncbi.nlm.nih.gov/pubmed/18941424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cbi.nlm.nih.gov/pubmed/18941424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BC4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hape 86"/>
          <p:cNvSpPr txBox="1">
            <a:spLocks noGrp="1"/>
          </p:cNvSpPr>
          <p:nvPr>
            <p:ph type="ctrTitle"/>
          </p:nvPr>
        </p:nvSpPr>
        <p:spPr>
          <a:xfrm>
            <a:off x="1997075" y="1095375"/>
            <a:ext cx="5641975" cy="1862138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buClr>
                <a:srgbClr val="FFFFFF"/>
              </a:buClr>
              <a:buSzTx/>
            </a:pPr>
            <a:r>
              <a:rPr lang="cs-CZ" smtClean="0">
                <a:latin typeface="Verdana" pitchFamily="34" charset="0"/>
                <a:cs typeface="Arial" charset="0"/>
                <a:sym typeface="Verdana" pitchFamily="34" charset="0"/>
              </a:rPr>
              <a:t>Spinální svalová atrofie</a:t>
            </a:r>
          </a:p>
        </p:txBody>
      </p:sp>
      <p:sp>
        <p:nvSpPr>
          <p:cNvPr id="87" name="Shape 87"/>
          <p:cNvSpPr txBox="1">
            <a:spLocks noGrp="1"/>
          </p:cNvSpPr>
          <p:nvPr>
            <p:ph type="subTitle" idx="1"/>
          </p:nvPr>
        </p:nvSpPr>
        <p:spPr>
          <a:xfrm>
            <a:off x="6897688" y="3532188"/>
            <a:ext cx="2201862" cy="1493837"/>
          </a:xfrm>
        </p:spPr>
        <p:txBody>
          <a:bodyPr>
            <a:noAutofit/>
          </a:bodyPr>
          <a:lstStyle/>
          <a:p>
            <a:pPr marL="0" indent="0" eaLnBrk="1" hangingPunct="1">
              <a:spcBef>
                <a:spcPct val="0"/>
              </a:spcBef>
            </a:pPr>
            <a:r>
              <a:rPr lang="cs-CZ" sz="1200" smtClean="0">
                <a:solidFill>
                  <a:srgbClr val="000000"/>
                </a:solidFill>
                <a:latin typeface="Arial" charset="0"/>
                <a:cs typeface="Arial" charset="0"/>
              </a:rPr>
              <a:t>Vypracovali: </a:t>
            </a:r>
          </a:p>
          <a:p>
            <a:pPr marL="0" indent="0" eaLnBrk="1" hangingPunct="1">
              <a:spcBef>
                <a:spcPct val="0"/>
              </a:spcBef>
            </a:pPr>
            <a:r>
              <a:rPr lang="cs-CZ" sz="1200" smtClean="0">
                <a:solidFill>
                  <a:srgbClr val="000000"/>
                </a:solidFill>
                <a:latin typeface="Arial" charset="0"/>
                <a:cs typeface="Arial" charset="0"/>
              </a:rPr>
              <a:t>Kateřina Teplá</a:t>
            </a:r>
          </a:p>
          <a:p>
            <a:pPr marL="0" indent="0" eaLnBrk="1" hangingPunct="1">
              <a:spcBef>
                <a:spcPct val="0"/>
              </a:spcBef>
            </a:pPr>
            <a:r>
              <a:rPr lang="cs-CZ" sz="1200" smtClean="0">
                <a:solidFill>
                  <a:srgbClr val="000000"/>
                </a:solidFill>
                <a:latin typeface="Arial" charset="0"/>
                <a:cs typeface="Arial" charset="0"/>
              </a:rPr>
              <a:t>Monika Madrová</a:t>
            </a:r>
          </a:p>
          <a:p>
            <a:pPr marL="0" indent="0" eaLnBrk="1" hangingPunct="1">
              <a:spcBef>
                <a:spcPct val="0"/>
              </a:spcBef>
            </a:pPr>
            <a:r>
              <a:rPr lang="cs-CZ" sz="1200" smtClean="0">
                <a:solidFill>
                  <a:srgbClr val="000000"/>
                </a:solidFill>
                <a:latin typeface="Arial" charset="0"/>
                <a:cs typeface="Arial" charset="0"/>
              </a:rPr>
              <a:t>Anna Dobrovolná</a:t>
            </a:r>
          </a:p>
          <a:p>
            <a:pPr marL="0" indent="0" eaLnBrk="1" hangingPunct="1">
              <a:spcBef>
                <a:spcPct val="0"/>
              </a:spcBef>
            </a:pPr>
            <a:r>
              <a:rPr lang="cs-CZ" sz="1200" smtClean="0">
                <a:solidFill>
                  <a:srgbClr val="000000"/>
                </a:solidFill>
                <a:latin typeface="Arial" charset="0"/>
                <a:cs typeface="Arial" charset="0"/>
              </a:rPr>
              <a:t>Mária Čižmárová</a:t>
            </a:r>
          </a:p>
          <a:p>
            <a:pPr marL="0" indent="0" eaLnBrk="1" hangingPunct="1">
              <a:spcBef>
                <a:spcPct val="0"/>
              </a:spcBef>
            </a:pPr>
            <a:r>
              <a:rPr lang="cs-CZ" sz="1200" smtClean="0">
                <a:solidFill>
                  <a:srgbClr val="000000"/>
                </a:solidFill>
                <a:latin typeface="Arial" charset="0"/>
                <a:cs typeface="Arial" charset="0"/>
              </a:rPr>
              <a:t>Dominika Štrbová</a:t>
            </a:r>
          </a:p>
          <a:p>
            <a:pPr marL="0" indent="0" eaLnBrk="1" hangingPunct="1">
              <a:spcBef>
                <a:spcPct val="0"/>
              </a:spcBef>
            </a:pPr>
            <a:r>
              <a:rPr lang="cs-CZ" sz="1200" smtClean="0">
                <a:solidFill>
                  <a:srgbClr val="000000"/>
                </a:solidFill>
                <a:latin typeface="Arial" charset="0"/>
                <a:cs typeface="Arial" charset="0"/>
              </a:rPr>
              <a:t>Juraj Štipka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hape 141"/>
          <p:cNvSpPr txBox="1">
            <a:spLocks noGrp="1"/>
          </p:cNvSpPr>
          <p:nvPr>
            <p:ph type="title"/>
          </p:nvPr>
        </p:nvSpPr>
        <p:spPr>
          <a:xfrm>
            <a:off x="457200" y="206375"/>
            <a:ext cx="6880225" cy="857250"/>
          </a:xfrm>
        </p:spPr>
        <p:txBody>
          <a:bodyPr/>
          <a:lstStyle/>
          <a:p>
            <a:pPr eaLnBrk="1" hangingPunct="1">
              <a:spcBef>
                <a:spcPct val="0"/>
              </a:spcBef>
              <a:buClr>
                <a:srgbClr val="FFFFFF"/>
              </a:buClr>
            </a:pPr>
            <a:r>
              <a:rPr lang="en-US" sz="3600" smtClean="0">
                <a:solidFill>
                  <a:srgbClr val="FFFFFF"/>
                </a:solidFill>
                <a:latin typeface="Arial" charset="0"/>
                <a:cs typeface="Arial" charset="0"/>
              </a:rPr>
              <a:t>Zdroje</a:t>
            </a:r>
            <a:endParaRPr lang="cs-CZ" sz="3600" smtClean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27650" name="Shape 142"/>
          <p:cNvSpPr txBox="1">
            <a:spLocks noGrp="1"/>
          </p:cNvSpPr>
          <p:nvPr>
            <p:ph type="body" idx="1"/>
          </p:nvPr>
        </p:nvSpPr>
        <p:spPr>
          <a:xfrm>
            <a:off x="423863" y="1262063"/>
            <a:ext cx="8229600" cy="3629025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buClr>
                <a:srgbClr val="FFFFFF"/>
              </a:buClr>
            </a:pPr>
            <a:r>
              <a:rPr lang="cs-CZ" smtClean="0">
                <a:solidFill>
                  <a:schemeClr val="tx1"/>
                </a:solidFill>
                <a:latin typeface="Arial" charset="0"/>
                <a:cs typeface="Arial" charset="0"/>
                <a:hlinkClick r:id="rId3"/>
              </a:rPr>
              <a:t>http://zdravi.e15.cz/clanek/postgradualni-medicina/spinalni-svalove-atrofie-271481</a:t>
            </a:r>
            <a:endParaRPr lang="cs-CZ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0" indent="0" eaLnBrk="1" hangingPunct="1">
              <a:spcBef>
                <a:spcPct val="0"/>
              </a:spcBef>
              <a:buClr>
                <a:srgbClr val="FFFFFF"/>
              </a:buClr>
            </a:pPr>
            <a:endParaRPr lang="cs-CZ" smtClean="0">
              <a:solidFill>
                <a:schemeClr val="tx1"/>
              </a:solidFill>
              <a:latin typeface="Verdana" pitchFamily="34" charset="0"/>
              <a:cs typeface="Arial" charset="0"/>
              <a:sym typeface="Verdana" pitchFamily="34" charset="0"/>
            </a:endParaRPr>
          </a:p>
          <a:p>
            <a:pPr marL="0" indent="0" eaLnBrk="1" hangingPunct="1">
              <a:spcBef>
                <a:spcPct val="0"/>
              </a:spcBef>
              <a:buClr>
                <a:srgbClr val="FFFFFF"/>
              </a:buClr>
            </a:pPr>
            <a:r>
              <a:rPr lang="cs-CZ" smtClean="0">
                <a:solidFill>
                  <a:schemeClr val="tx1"/>
                </a:solidFill>
                <a:latin typeface="Verdana" pitchFamily="34" charset="0"/>
                <a:cs typeface="Arial" charset="0"/>
                <a:sym typeface="Verdana" pitchFamily="34" charset="0"/>
              </a:rPr>
              <a:t>Prior TW, et al. Carrier screening for spinal muscular atrophy. </a:t>
            </a:r>
            <a:r>
              <a:rPr lang="cs-CZ" smtClean="0">
                <a:solidFill>
                  <a:schemeClr val="tx1"/>
                </a:solidFill>
                <a:latin typeface="Verdana" pitchFamily="34" charset="0"/>
                <a:cs typeface="Arial" charset="0"/>
                <a:sym typeface="Verdana" pitchFamily="34" charset="0"/>
                <a:hlinkClick r:id="rId4"/>
              </a:rPr>
              <a:t>Genet Med.</a:t>
            </a:r>
            <a:r>
              <a:rPr lang="cs-CZ" smtClean="0">
                <a:solidFill>
                  <a:schemeClr val="tx1"/>
                </a:solidFill>
                <a:latin typeface="Verdana" pitchFamily="34" charset="0"/>
                <a:cs typeface="Arial" charset="0"/>
                <a:sym typeface="Verdana" pitchFamily="34" charset="0"/>
              </a:rPr>
              <a:t> 2008 Nov;10(11):840-2</a:t>
            </a:r>
          </a:p>
          <a:p>
            <a:pPr marL="0" indent="0" eaLnBrk="1" hangingPunct="1">
              <a:spcBef>
                <a:spcPct val="0"/>
              </a:spcBef>
              <a:buClr>
                <a:srgbClr val="FFFFFF"/>
              </a:buClr>
            </a:pPr>
            <a:endParaRPr lang="cs-CZ" smtClean="0">
              <a:solidFill>
                <a:schemeClr val="tx1"/>
              </a:solidFill>
              <a:latin typeface="Verdana" pitchFamily="34" charset="0"/>
              <a:cs typeface="Arial" charset="0"/>
              <a:sym typeface="Verdana" pitchFamily="34" charset="0"/>
            </a:endParaRPr>
          </a:p>
          <a:p>
            <a:pPr marL="0" indent="0" eaLnBrk="1" hangingPunct="1">
              <a:spcBef>
                <a:spcPct val="0"/>
              </a:spcBef>
              <a:buClr>
                <a:srgbClr val="FFFFFF"/>
              </a:buClr>
            </a:pPr>
            <a:r>
              <a:rPr lang="sk-SK" smtClean="0">
                <a:solidFill>
                  <a:schemeClr val="tx1"/>
                </a:solidFill>
                <a:latin typeface="Arial" charset="0"/>
                <a:cs typeface="Arial" charset="0"/>
                <a:hlinkClick r:id="rId5"/>
              </a:rPr>
              <a:t>http://www.solen.sk/pdf/233e961f4c7db07d2c659fd1007bc2e3.pdf</a:t>
            </a:r>
            <a:endParaRPr lang="en-US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0" indent="0" eaLnBrk="1" hangingPunct="1">
              <a:spcBef>
                <a:spcPct val="0"/>
              </a:spcBef>
              <a:buClr>
                <a:srgbClr val="FFFFFF"/>
              </a:buClr>
            </a:pPr>
            <a:endParaRPr lang="en-US" smtClean="0">
              <a:solidFill>
                <a:schemeClr val="tx1"/>
              </a:solidFill>
              <a:latin typeface="Verdana" pitchFamily="34" charset="0"/>
              <a:cs typeface="Arial" charset="0"/>
              <a:sym typeface="Verdana" pitchFamily="34" charset="0"/>
            </a:endParaRPr>
          </a:p>
          <a:p>
            <a:pPr marL="0" indent="0" eaLnBrk="1" hangingPunct="1">
              <a:spcBef>
                <a:spcPct val="0"/>
              </a:spcBef>
              <a:buClr>
                <a:srgbClr val="FFFFFF"/>
              </a:buClr>
            </a:pPr>
            <a:endParaRPr lang="sk-SK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0" indent="0" eaLnBrk="1" hangingPunct="1">
              <a:spcBef>
                <a:spcPct val="0"/>
              </a:spcBef>
              <a:buClr>
                <a:srgbClr val="FFFFFF"/>
              </a:buClr>
            </a:pPr>
            <a:r>
              <a:rPr lang="sk-SK" smtClean="0">
                <a:solidFill>
                  <a:schemeClr val="tx1"/>
                </a:solidFill>
                <a:latin typeface="Arial" charset="0"/>
                <a:cs typeface="Arial" charset="0"/>
                <a:hlinkClick r:id="rId6"/>
              </a:rPr>
              <a:t>http://www.solen.cz/pdfs/neu/2006/01/07.pdf</a:t>
            </a:r>
            <a:endParaRPr lang="en-US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0" indent="0" eaLnBrk="1" hangingPunct="1">
              <a:spcBef>
                <a:spcPct val="0"/>
              </a:spcBef>
              <a:buClr>
                <a:srgbClr val="FFFFFF"/>
              </a:buClr>
            </a:pPr>
            <a:endParaRPr lang="cs-CZ" smtClean="0">
              <a:latin typeface="Verdana" pitchFamily="34" charset="0"/>
              <a:cs typeface="Arial" charset="0"/>
              <a:sym typeface="Verdana" pitchFamily="34" charset="0"/>
            </a:endParaRPr>
          </a:p>
          <a:p>
            <a:pPr marL="0" indent="0" eaLnBrk="1" hangingPunct="1">
              <a:spcBef>
                <a:spcPct val="0"/>
              </a:spcBef>
              <a:buClr>
                <a:srgbClr val="FFFFFF"/>
              </a:buClr>
            </a:pPr>
            <a:endParaRPr lang="cs-CZ" smtClean="0">
              <a:latin typeface="Verdana" pitchFamily="34" charset="0"/>
              <a:cs typeface="Arial" charset="0"/>
              <a:sym typeface="Verdana" pitchFamily="34" charset="0"/>
            </a:endParaRPr>
          </a:p>
          <a:p>
            <a:pPr marL="0" indent="0" eaLnBrk="1" hangingPunct="1">
              <a:spcBef>
                <a:spcPct val="0"/>
              </a:spcBef>
              <a:buClr>
                <a:srgbClr val="FFFFFF"/>
              </a:buClr>
            </a:pPr>
            <a:endParaRPr lang="cs-CZ" smtClean="0">
              <a:solidFill>
                <a:srgbClr val="999999"/>
              </a:solidFill>
              <a:latin typeface="Arial" charset="0"/>
              <a:cs typeface="Arial" charset="0"/>
            </a:endParaRPr>
          </a:p>
          <a:p>
            <a:pPr marL="0" indent="0" eaLnBrk="1" hangingPunct="1">
              <a:spcBef>
                <a:spcPct val="0"/>
              </a:spcBef>
              <a:buClr>
                <a:srgbClr val="FFFFFF"/>
              </a:buClr>
            </a:pPr>
            <a:endParaRPr lang="cs-CZ" smtClean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Shape 92"/>
          <p:cNvSpPr txBox="1">
            <a:spLocks noGrp="1"/>
          </p:cNvSpPr>
          <p:nvPr>
            <p:ph type="title"/>
          </p:nvPr>
        </p:nvSpPr>
        <p:spPr>
          <a:xfrm>
            <a:off x="457200" y="206375"/>
            <a:ext cx="6880225" cy="857250"/>
          </a:xfrm>
        </p:spPr>
        <p:txBody>
          <a:bodyPr/>
          <a:lstStyle/>
          <a:p>
            <a:pPr eaLnBrk="1" hangingPunct="1">
              <a:spcBef>
                <a:spcPct val="0"/>
              </a:spcBef>
              <a:buClr>
                <a:srgbClr val="FFFFFF"/>
              </a:buClr>
            </a:pPr>
            <a:r>
              <a:rPr lang="cs-CZ" sz="3600" smtClean="0">
                <a:solidFill>
                  <a:srgbClr val="FFFFFF"/>
                </a:solidFill>
                <a:latin typeface="Arial" charset="0"/>
                <a:cs typeface="Arial" charset="0"/>
              </a:rPr>
              <a:t>Klinický popis</a:t>
            </a:r>
          </a:p>
        </p:txBody>
      </p:sp>
      <p:sp>
        <p:nvSpPr>
          <p:cNvPr id="93" name="Shape 93"/>
          <p:cNvSpPr txBox="1"/>
          <p:nvPr/>
        </p:nvSpPr>
        <p:spPr>
          <a:xfrm>
            <a:off x="574675" y="1347788"/>
            <a:ext cx="6961188" cy="3390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/>
          <a:lstStyle/>
          <a:p>
            <a:pPr marL="457200" indent="-317500">
              <a:buClr>
                <a:srgbClr val="000000"/>
              </a:buClr>
              <a:buSzPct val="100000"/>
              <a:buFont typeface="Arial" charset="0"/>
              <a:buChar char="-"/>
            </a:pPr>
            <a:r>
              <a:rPr lang="cs-CZ"/>
              <a:t>relativně vzácná nemoc, nicméně se jedná o nejčastější fatální neurosvalové onemocnění kojeneckého věku a třetím nejčastějším neuromuskulárním postižením diagnostikovaným u dětí do 18 let</a:t>
            </a:r>
          </a:p>
          <a:p>
            <a:pPr marL="457200" indent="-317500"/>
            <a:endParaRPr lang="cs-CZ"/>
          </a:p>
          <a:p>
            <a:pPr marL="457200" indent="-317500">
              <a:buClr>
                <a:srgbClr val="000000"/>
              </a:buClr>
              <a:buSzPct val="100000"/>
              <a:buFont typeface="Arial" charset="0"/>
              <a:buChar char="-"/>
            </a:pPr>
            <a:r>
              <a:rPr lang="cs-CZ"/>
              <a:t>onemocnění motoneuronu - degenerativní choroba postihující přední míšní rohy i často motorická jádra hlavových nervů</a:t>
            </a:r>
          </a:p>
          <a:p>
            <a:pPr marL="457200" indent="-317500"/>
            <a:endParaRPr lang="cs-CZ"/>
          </a:p>
          <a:p>
            <a:pPr marL="914400" lvl="1" indent="-317500">
              <a:buClr>
                <a:srgbClr val="000000"/>
              </a:buClr>
              <a:buSzPct val="100000"/>
              <a:buFont typeface="Arial" charset="0"/>
              <a:buChar char="-"/>
            </a:pPr>
            <a:r>
              <a:rPr lang="cs-CZ"/>
              <a:t>postihuje všechny kosterní svaly (nejčastěji začínající slabostí v dolních končetinách), tak i polykací svaly, svaly krku a žvýkací svaly.</a:t>
            </a:r>
          </a:p>
          <a:p>
            <a:pPr marL="914400" lvl="1" indent="-317500">
              <a:buClr>
                <a:srgbClr val="000000"/>
              </a:buClr>
              <a:buSzPct val="100000"/>
              <a:buFont typeface="Arial" charset="0"/>
              <a:buChar char="-"/>
            </a:pPr>
            <a:r>
              <a:rPr lang="cs-CZ"/>
              <a:t>v progredujícím stádiu trpí na respirační nedostatečnost, která pak bývá příčinou umrtí</a:t>
            </a:r>
          </a:p>
          <a:p>
            <a:pPr marL="457200" indent="-317500"/>
            <a:endParaRPr lang="cs-CZ"/>
          </a:p>
          <a:p>
            <a:pPr marL="457200" indent="-317500">
              <a:buClr>
                <a:srgbClr val="000000"/>
              </a:buClr>
              <a:buSzPct val="100000"/>
              <a:buFont typeface="Arial" charset="0"/>
              <a:buChar char="-"/>
            </a:pPr>
            <a:r>
              <a:rPr lang="cs-CZ"/>
              <a:t>smyslové vnímání a kožní citlivost nejsou postiženy, rovněž i intelektuální schopnosti.</a:t>
            </a:r>
          </a:p>
          <a:p>
            <a:pPr marL="457200" indent="-317500"/>
            <a:endParaRPr lang="cs-CZ"/>
          </a:p>
          <a:p>
            <a:pPr marL="457200" indent="-317500"/>
            <a:endParaRPr lang="cs-CZ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Shape 98"/>
          <p:cNvSpPr txBox="1">
            <a:spLocks noGrp="1"/>
          </p:cNvSpPr>
          <p:nvPr>
            <p:ph type="title"/>
          </p:nvPr>
        </p:nvSpPr>
        <p:spPr>
          <a:xfrm>
            <a:off x="457200" y="206375"/>
            <a:ext cx="6880225" cy="857250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buClr>
                <a:srgbClr val="FFFFFF"/>
              </a:buClr>
            </a:pPr>
            <a:r>
              <a:rPr lang="cs-CZ" sz="3600" smtClean="0">
                <a:solidFill>
                  <a:srgbClr val="FFFFFF"/>
                </a:solidFill>
                <a:latin typeface="Arial" charset="0"/>
                <a:cs typeface="Arial" charset="0"/>
              </a:rPr>
              <a:t>Rozdělení SMA</a:t>
            </a:r>
          </a:p>
        </p:txBody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491538" cy="3630613"/>
          </a:xfrm>
        </p:spPr>
        <p:txBody>
          <a:bodyPr>
            <a:noAutofit/>
          </a:bodyPr>
          <a:lstStyle/>
          <a:p>
            <a:pPr marL="0" indent="0" eaLnBrk="1" hangingPunct="1">
              <a:spcBef>
                <a:spcPct val="0"/>
              </a:spcBef>
              <a:buClr>
                <a:srgbClr val="FFFFFF"/>
              </a:buClr>
            </a:pPr>
            <a:r>
              <a:rPr lang="cs-CZ" smtClean="0">
                <a:latin typeface="Arial" charset="0"/>
                <a:cs typeface="Arial" charset="0"/>
              </a:rPr>
              <a:t>rozdělení na typ I-IV dle určitého stupně motorického vývoje, kterého pacient dosáhl:</a:t>
            </a:r>
          </a:p>
          <a:p>
            <a:pPr marL="0" indent="0" eaLnBrk="1" hangingPunct="1">
              <a:spcBef>
                <a:spcPct val="0"/>
              </a:spcBef>
              <a:buClr>
                <a:srgbClr val="FFFFFF"/>
              </a:buClr>
            </a:pPr>
            <a:endParaRPr lang="cs-CZ" smtClean="0">
              <a:latin typeface="Arial" charset="0"/>
              <a:cs typeface="Arial" charset="0"/>
            </a:endParaRPr>
          </a:p>
          <a:p>
            <a:pPr marL="0" indent="0" eaLnBrk="1" hangingPunct="1">
              <a:spcBef>
                <a:spcPct val="0"/>
              </a:spcBef>
              <a:buClr>
                <a:srgbClr val="FFFFFF"/>
              </a:buClr>
              <a:buFontTx/>
              <a:buAutoNum type="arabicParenR"/>
            </a:pPr>
            <a:r>
              <a:rPr lang="cs-CZ" smtClean="0">
                <a:solidFill>
                  <a:srgbClr val="FFFFFF"/>
                </a:solidFill>
                <a:latin typeface="Arial" charset="0"/>
                <a:cs typeface="Arial" charset="0"/>
              </a:rPr>
              <a:t>Typ I – </a:t>
            </a:r>
            <a:r>
              <a:rPr lang="cs-CZ" i="1" smtClean="0">
                <a:solidFill>
                  <a:srgbClr val="FFFFFF"/>
                </a:solidFill>
                <a:latin typeface="Arial" charset="0"/>
                <a:cs typeface="Arial" charset="0"/>
              </a:rPr>
              <a:t>akutní infantilní forma</a:t>
            </a:r>
            <a:r>
              <a:rPr lang="cs-CZ" smtClean="0">
                <a:solidFill>
                  <a:srgbClr val="FFFFFF"/>
                </a:solidFill>
                <a:latin typeface="Arial" charset="0"/>
                <a:cs typeface="Arial" charset="0"/>
              </a:rPr>
              <a:t> (Werdnigův-Hoffmannův syndrom) </a:t>
            </a:r>
          </a:p>
          <a:p>
            <a:pPr marL="0" indent="0"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Char char="-"/>
            </a:pPr>
            <a:r>
              <a:rPr lang="cs-CZ" smtClean="0">
                <a:latin typeface="Arial" charset="0"/>
                <a:cs typeface="Arial" charset="0"/>
              </a:rPr>
              <a:t>začátek obtíží při narození, zjištěno do 6.měsícu, hypotonie a hyporeflexie, neschopnost samostatného sedu</a:t>
            </a:r>
          </a:p>
          <a:p>
            <a:pPr marL="0" indent="0" eaLnBrk="1" hangingPunct="1">
              <a:spcBef>
                <a:spcPct val="0"/>
              </a:spcBef>
              <a:buClr>
                <a:srgbClr val="FFFFFF"/>
              </a:buClr>
            </a:pPr>
            <a:endParaRPr lang="cs-CZ" smtClean="0">
              <a:latin typeface="Arial" charset="0"/>
              <a:cs typeface="Arial" charset="0"/>
            </a:endParaRPr>
          </a:p>
          <a:p>
            <a:pPr marL="0" indent="0" eaLnBrk="1" hangingPunct="1">
              <a:spcBef>
                <a:spcPct val="0"/>
              </a:spcBef>
              <a:buClr>
                <a:srgbClr val="FFFFFF"/>
              </a:buClr>
              <a:buFontTx/>
              <a:buAutoNum type="arabicParenR"/>
            </a:pPr>
            <a:r>
              <a:rPr lang="cs-CZ" smtClean="0">
                <a:solidFill>
                  <a:srgbClr val="FFFFFF"/>
                </a:solidFill>
                <a:latin typeface="Arial" charset="0"/>
                <a:cs typeface="Arial" charset="0"/>
              </a:rPr>
              <a:t>Typ II- </a:t>
            </a:r>
            <a:r>
              <a:rPr lang="cs-CZ" i="1" smtClean="0">
                <a:solidFill>
                  <a:srgbClr val="FFFFFF"/>
                </a:solidFill>
                <a:latin typeface="Arial" charset="0"/>
                <a:cs typeface="Arial" charset="0"/>
              </a:rPr>
              <a:t>chronická infantní/intermediální forma </a:t>
            </a:r>
            <a:r>
              <a:rPr lang="cs-CZ" smtClean="0">
                <a:solidFill>
                  <a:srgbClr val="FFFFFF"/>
                </a:solidFill>
                <a:latin typeface="Arial" charset="0"/>
                <a:cs typeface="Arial" charset="0"/>
              </a:rPr>
              <a:t>(WerdnigovyHoffmannovy choroby) </a:t>
            </a:r>
          </a:p>
          <a:p>
            <a:pPr marL="0" indent="0"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Char char="-"/>
            </a:pPr>
            <a:r>
              <a:rPr lang="cs-CZ" smtClean="0">
                <a:latin typeface="Arial" charset="0"/>
                <a:cs typeface="Arial" charset="0"/>
              </a:rPr>
              <a:t>obtíže do 18. měsíce věku, neschopnost samostatně stát nebo chodit</a:t>
            </a:r>
          </a:p>
          <a:p>
            <a:pPr marL="0" indent="0" eaLnBrk="1" hangingPunct="1">
              <a:spcBef>
                <a:spcPct val="0"/>
              </a:spcBef>
              <a:buClr>
                <a:srgbClr val="FFFFFF"/>
              </a:buClr>
            </a:pPr>
            <a:endParaRPr lang="cs-CZ" smtClean="0">
              <a:latin typeface="Arial" charset="0"/>
              <a:cs typeface="Arial" charset="0"/>
            </a:endParaRPr>
          </a:p>
          <a:p>
            <a:pPr marL="0" indent="0" eaLnBrk="1" hangingPunct="1">
              <a:spcBef>
                <a:spcPct val="0"/>
              </a:spcBef>
              <a:buClr>
                <a:srgbClr val="FFFFFF"/>
              </a:buClr>
              <a:buFontTx/>
              <a:buAutoNum type="arabicParenR"/>
            </a:pPr>
            <a:r>
              <a:rPr lang="cs-CZ" smtClean="0">
                <a:solidFill>
                  <a:srgbClr val="FFFFFF"/>
                </a:solidFill>
                <a:latin typeface="Arial" charset="0"/>
                <a:cs typeface="Arial" charset="0"/>
              </a:rPr>
              <a:t>Typ III – </a:t>
            </a:r>
            <a:r>
              <a:rPr lang="cs-CZ" i="1" smtClean="0">
                <a:solidFill>
                  <a:srgbClr val="FFFFFF"/>
                </a:solidFill>
                <a:latin typeface="Arial" charset="0"/>
                <a:cs typeface="Arial" charset="0"/>
              </a:rPr>
              <a:t>juvenilní forma</a:t>
            </a:r>
            <a:r>
              <a:rPr lang="cs-CZ" smtClean="0">
                <a:solidFill>
                  <a:srgbClr val="FFFFFF"/>
                </a:solidFill>
                <a:latin typeface="Arial" charset="0"/>
                <a:cs typeface="Arial" charset="0"/>
              </a:rPr>
              <a:t> (Kugelbergův-Welanderové syndrom) </a:t>
            </a:r>
          </a:p>
          <a:p>
            <a:pPr marL="0" indent="0"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Char char="-"/>
            </a:pPr>
            <a:r>
              <a:rPr lang="cs-CZ" smtClean="0">
                <a:latin typeface="Arial" charset="0"/>
                <a:cs typeface="Arial" charset="0"/>
              </a:rPr>
              <a:t>obtíže mezi 1.-3.rokem, první příznaky porucha chůze, oslabení je symetrické s progresí </a:t>
            </a:r>
          </a:p>
          <a:p>
            <a:pPr marL="0" indent="0" eaLnBrk="1" hangingPunct="1">
              <a:spcBef>
                <a:spcPct val="0"/>
              </a:spcBef>
              <a:buClr>
                <a:srgbClr val="FFFFFF"/>
              </a:buClr>
            </a:pPr>
            <a:endParaRPr lang="cs-CZ" smtClean="0">
              <a:latin typeface="Arial" charset="0"/>
              <a:cs typeface="Arial" charset="0"/>
            </a:endParaRPr>
          </a:p>
          <a:p>
            <a:pPr marL="0" indent="0" eaLnBrk="1" hangingPunct="1">
              <a:spcBef>
                <a:spcPct val="0"/>
              </a:spcBef>
              <a:buClr>
                <a:srgbClr val="FFFFFF"/>
              </a:buClr>
              <a:buFontTx/>
              <a:buAutoNum type="arabicParenR"/>
            </a:pPr>
            <a:r>
              <a:rPr lang="cs-CZ" smtClean="0">
                <a:solidFill>
                  <a:srgbClr val="FFFFFF"/>
                </a:solidFill>
                <a:latin typeface="Arial" charset="0"/>
                <a:cs typeface="Arial" charset="0"/>
              </a:rPr>
              <a:t>Typ IV – </a:t>
            </a:r>
            <a:r>
              <a:rPr lang="cs-CZ" i="1" smtClean="0">
                <a:solidFill>
                  <a:srgbClr val="FFFFFF"/>
                </a:solidFill>
                <a:latin typeface="Arial" charset="0"/>
                <a:cs typeface="Arial" charset="0"/>
              </a:rPr>
              <a:t>adultní forma</a:t>
            </a:r>
            <a:r>
              <a:rPr lang="cs-CZ" smtClean="0">
                <a:solidFill>
                  <a:srgbClr val="FFFFFF"/>
                </a:solidFill>
                <a:latin typeface="Arial" charset="0"/>
                <a:cs typeface="Arial" charset="0"/>
              </a:rPr>
              <a:t> (Aranův-Duchenneův syndrom)</a:t>
            </a:r>
          </a:p>
          <a:p>
            <a:pPr marL="0" indent="0"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Char char="-"/>
            </a:pPr>
            <a:r>
              <a:rPr lang="cs-CZ" smtClean="0">
                <a:latin typeface="Arial" charset="0"/>
                <a:cs typeface="Arial" charset="0"/>
              </a:rPr>
              <a:t>obtíže po 35.věku, počátečním postižením drobných svalů ruky, jindy naopak nohy. Má benigní průběh, nemocné výrazněji neinvalidizuje ani nezkracuje jejich věk. 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hape 104"/>
          <p:cNvSpPr txBox="1">
            <a:spLocks noGrp="1"/>
          </p:cNvSpPr>
          <p:nvPr>
            <p:ph type="title"/>
          </p:nvPr>
        </p:nvSpPr>
        <p:spPr>
          <a:xfrm>
            <a:off x="457200" y="206375"/>
            <a:ext cx="6880225" cy="857250"/>
          </a:xfrm>
        </p:spPr>
        <p:txBody>
          <a:bodyPr/>
          <a:lstStyle/>
          <a:p>
            <a:pPr eaLnBrk="1" hangingPunct="1">
              <a:spcBef>
                <a:spcPct val="0"/>
              </a:spcBef>
              <a:buClr>
                <a:srgbClr val="FFFFFF"/>
              </a:buClr>
            </a:pPr>
            <a:r>
              <a:rPr lang="cs-CZ" sz="3600" smtClean="0">
                <a:solidFill>
                  <a:srgbClr val="FFFFFF"/>
                </a:solidFill>
                <a:latin typeface="Arial" charset="0"/>
                <a:cs typeface="Arial" charset="0"/>
              </a:rPr>
              <a:t>Genetická príčina</a:t>
            </a:r>
          </a:p>
        </p:txBody>
      </p:sp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457200" y="1157288"/>
            <a:ext cx="8229600" cy="3630612"/>
          </a:xfrm>
        </p:spPr>
        <p:txBody>
          <a:bodyPr>
            <a:noAutofit/>
          </a:bodyPr>
          <a:lstStyle/>
          <a:p>
            <a:pPr marL="457200" indent="-311150" eaLnBrk="1" hangingPunct="1">
              <a:lnSpc>
                <a:spcPct val="115000"/>
              </a:lnSpc>
              <a:spcBef>
                <a:spcPct val="0"/>
              </a:spcBef>
              <a:spcAft>
                <a:spcPts val="800"/>
              </a:spcAft>
              <a:buClr>
                <a:srgbClr val="000000"/>
              </a:buClr>
              <a:buFont typeface="Arial" charset="0"/>
              <a:buChar char="❏"/>
            </a:pPr>
            <a:r>
              <a:rPr lang="cs-CZ" sz="1300" smtClean="0">
                <a:latin typeface="Arial" charset="0"/>
                <a:cs typeface="Arial" charset="0"/>
              </a:rPr>
              <a:t>klasické formy SMA jsou způsobeny v </a:t>
            </a:r>
            <a:r>
              <a:rPr lang="cs-CZ" sz="1300" smtClean="0">
                <a:solidFill>
                  <a:srgbClr val="FFFF00"/>
                </a:solidFill>
                <a:latin typeface="Arial" charset="0"/>
                <a:cs typeface="Arial" charset="0"/>
              </a:rPr>
              <a:t>95 % delecí SMN genu ( </a:t>
            </a:r>
            <a:r>
              <a:rPr lang="cs-CZ" sz="1300" b="1" smtClean="0">
                <a:solidFill>
                  <a:srgbClr val="FFFF00"/>
                </a:solidFill>
                <a:latin typeface="Arial" charset="0"/>
                <a:cs typeface="Arial" charset="0"/>
              </a:rPr>
              <a:t>Survival Motor Neuron )</a:t>
            </a:r>
            <a:r>
              <a:rPr lang="cs-CZ" sz="1300" smtClean="0">
                <a:latin typeface="Arial" charset="0"/>
                <a:cs typeface="Arial" charset="0"/>
              </a:rPr>
              <a:t>(Ten má 9 exonů a v 5q oblasti se nachází ve dvou kopiích, telomerické a centromerické (SMN tel-SMN1 a SMN cen-SMN2).), </a:t>
            </a:r>
            <a:r>
              <a:rPr lang="cs-CZ" sz="1300" smtClean="0">
                <a:solidFill>
                  <a:srgbClr val="FFFF00"/>
                </a:solidFill>
                <a:latin typeface="Arial" charset="0"/>
                <a:cs typeface="Arial" charset="0"/>
              </a:rPr>
              <a:t>a to mutací telomerické části SMN1</a:t>
            </a:r>
            <a:r>
              <a:rPr lang="cs-CZ" sz="1300" smtClean="0">
                <a:latin typeface="Arial" charset="0"/>
                <a:cs typeface="Arial" charset="0"/>
              </a:rPr>
              <a:t>; za 3-5 % případů odpovídá jiný gen</a:t>
            </a:r>
          </a:p>
          <a:p>
            <a:pPr marL="457200" indent="-311150" eaLnBrk="1" hangingPunct="1">
              <a:lnSpc>
                <a:spcPct val="115000"/>
              </a:lnSpc>
              <a:spcBef>
                <a:spcPct val="0"/>
              </a:spcBef>
              <a:spcAft>
                <a:spcPts val="800"/>
              </a:spcAft>
              <a:buClr>
                <a:srgbClr val="000000"/>
              </a:buClr>
              <a:buFont typeface="Arial" charset="0"/>
              <a:buChar char="❏"/>
            </a:pPr>
            <a:r>
              <a:rPr lang="cs-CZ" sz="1300" smtClean="0">
                <a:latin typeface="Arial" charset="0"/>
                <a:cs typeface="Arial" charset="0"/>
              </a:rPr>
              <a:t>tyto dvě kopie se liší pouze v 5 bp, přičemž ale pro tělo potřebný plnohodnotný úplný protein SMN produkuje především SMN1 gen</a:t>
            </a:r>
          </a:p>
          <a:p>
            <a:pPr marL="457200" indent="-311150" eaLnBrk="1" hangingPunct="1">
              <a:lnSpc>
                <a:spcPct val="115000"/>
              </a:lnSpc>
              <a:spcBef>
                <a:spcPct val="0"/>
              </a:spcBef>
              <a:spcAft>
                <a:spcPts val="800"/>
              </a:spcAft>
              <a:buClr>
                <a:srgbClr val="000000"/>
              </a:buClr>
              <a:buFont typeface="Arial" charset="0"/>
              <a:buChar char="❏"/>
            </a:pPr>
            <a:r>
              <a:rPr lang="cs-CZ" sz="1300" smtClean="0">
                <a:solidFill>
                  <a:srgbClr val="FFFF00"/>
                </a:solidFill>
                <a:latin typeface="Arial" charset="0"/>
                <a:cs typeface="Arial" charset="0"/>
              </a:rPr>
              <a:t>delece SMN1 genu </a:t>
            </a:r>
            <a:r>
              <a:rPr lang="cs-CZ" sz="1300" smtClean="0">
                <a:latin typeface="Arial" charset="0"/>
                <a:cs typeface="Arial" charset="0"/>
              </a:rPr>
              <a:t>postihuje především exon 7, někdy i 8</a:t>
            </a:r>
          </a:p>
          <a:p>
            <a:pPr marL="457200" indent="-311150" eaLnBrk="1" hangingPunct="1">
              <a:lnSpc>
                <a:spcPct val="115000"/>
              </a:lnSpc>
              <a:spcBef>
                <a:spcPct val="0"/>
              </a:spcBef>
              <a:spcAft>
                <a:spcPts val="800"/>
              </a:spcAft>
              <a:buClr>
                <a:srgbClr val="000000"/>
              </a:buClr>
              <a:buFont typeface="Arial" charset="0"/>
              <a:buChar char="❏"/>
            </a:pPr>
            <a:r>
              <a:rPr lang="cs-CZ" sz="1300" smtClean="0">
                <a:latin typeface="Arial" charset="0"/>
                <a:cs typeface="Arial" charset="0"/>
              </a:rPr>
              <a:t>produkt genu SMN1, </a:t>
            </a:r>
            <a:r>
              <a:rPr lang="cs-CZ" sz="1300" smtClean="0">
                <a:solidFill>
                  <a:srgbClr val="FF00FF"/>
                </a:solidFill>
                <a:latin typeface="Arial" charset="0"/>
                <a:cs typeface="Arial" charset="0"/>
              </a:rPr>
              <a:t>protein SMN,</a:t>
            </a:r>
            <a:r>
              <a:rPr lang="cs-CZ" sz="1300" smtClean="0">
                <a:latin typeface="Arial" charset="0"/>
                <a:cs typeface="Arial" charset="0"/>
              </a:rPr>
              <a:t> má několik splicingových izoforem, 90 % všech transkriptů je úplných, jen v 10 % chybí 7. exon</a:t>
            </a:r>
          </a:p>
          <a:p>
            <a:pPr marL="457200" indent="-311150" eaLnBrk="1" hangingPunct="1">
              <a:lnSpc>
                <a:spcPct val="115000"/>
              </a:lnSpc>
              <a:spcBef>
                <a:spcPct val="0"/>
              </a:spcBef>
              <a:spcAft>
                <a:spcPts val="800"/>
              </a:spcAft>
              <a:buClr>
                <a:srgbClr val="000000"/>
              </a:buClr>
              <a:buFont typeface="Arial" charset="0"/>
              <a:buChar char="❏"/>
            </a:pPr>
            <a:r>
              <a:rPr lang="cs-CZ" sz="1300" smtClean="0">
                <a:latin typeface="Arial" charset="0"/>
                <a:cs typeface="Arial" charset="0"/>
              </a:rPr>
              <a:t>v menší míře je protein produktem SMN2, který je </a:t>
            </a:r>
            <a:r>
              <a:rPr lang="cs-CZ" sz="1300" i="1" smtClean="0">
                <a:latin typeface="Arial" charset="0"/>
                <a:cs typeface="Arial" charset="0"/>
              </a:rPr>
              <a:t>pseudogenem genu SMN1</a:t>
            </a:r>
          </a:p>
          <a:p>
            <a:pPr marL="457200" indent="-311150" eaLnBrk="1" hangingPunct="1">
              <a:lnSpc>
                <a:spcPct val="115000"/>
              </a:lnSpc>
              <a:spcBef>
                <a:spcPct val="0"/>
              </a:spcBef>
              <a:spcAft>
                <a:spcPts val="800"/>
              </a:spcAft>
              <a:buClr>
                <a:srgbClr val="000000"/>
              </a:buClr>
              <a:buFont typeface="Arial" charset="0"/>
              <a:buChar char="❏"/>
            </a:pPr>
            <a:r>
              <a:rPr lang="cs-CZ" sz="1300" smtClean="0">
                <a:latin typeface="Arial" charset="0"/>
                <a:cs typeface="Arial" charset="0"/>
              </a:rPr>
              <a:t>u proteinu SMN, který je produktem genu SMN2 však převažuje splicingová izoforma bez 7. exonu</a:t>
            </a:r>
          </a:p>
          <a:p>
            <a:pPr marL="457200" indent="-311150" eaLnBrk="1" hangingPunct="1">
              <a:lnSpc>
                <a:spcPct val="115000"/>
              </a:lnSpc>
              <a:spcBef>
                <a:spcPct val="0"/>
              </a:spcBef>
              <a:spcAft>
                <a:spcPts val="800"/>
              </a:spcAft>
              <a:buClr>
                <a:srgbClr val="000000"/>
              </a:buClr>
              <a:buFont typeface="Arial" charset="0"/>
              <a:buChar char="❏"/>
            </a:pPr>
            <a:r>
              <a:rPr lang="cs-CZ" sz="1300" smtClean="0">
                <a:latin typeface="Arial" charset="0"/>
                <a:cs typeface="Arial" charset="0"/>
              </a:rPr>
              <a:t>na buněčné úrovni je </a:t>
            </a:r>
            <a:r>
              <a:rPr lang="cs-CZ" sz="1300" smtClean="0">
                <a:solidFill>
                  <a:srgbClr val="FF00FF"/>
                </a:solidFill>
                <a:latin typeface="Arial" charset="0"/>
                <a:cs typeface="Arial" charset="0"/>
              </a:rPr>
              <a:t>důsledkem snížené exprese úplného proteinu SMN apoptotický zánik alfa-motoneuronů v předních rozích míšních s následným rozvojem periferní parézy</a:t>
            </a:r>
          </a:p>
          <a:p>
            <a:pPr marL="457200" indent="-311150" eaLnBrk="1" hangingPunct="1">
              <a:lnSpc>
                <a:spcPct val="115000"/>
              </a:lnSpc>
              <a:spcBef>
                <a:spcPct val="0"/>
              </a:spcBef>
              <a:spcAft>
                <a:spcPts val="800"/>
              </a:spcAft>
              <a:buClr>
                <a:srgbClr val="000000"/>
              </a:buClr>
              <a:buFont typeface="Arial" charset="0"/>
              <a:buChar char="❏"/>
            </a:pPr>
            <a:r>
              <a:rPr lang="cs-CZ" sz="1300" smtClean="0">
                <a:latin typeface="Arial" charset="0"/>
                <a:cs typeface="Arial" charset="0"/>
              </a:rPr>
              <a:t>tíže onemocnění závisí na počtu přítomných kopií pseudogenu SMN2, které jsou při výpadku genu SMN1 jediným zdrojem funkčního proteinu SMN</a:t>
            </a:r>
          </a:p>
          <a:p>
            <a:pPr marL="457200" indent="-311150" eaLnBrk="1" hangingPunct="1">
              <a:spcBef>
                <a:spcPct val="0"/>
              </a:spcBef>
              <a:buClr>
                <a:srgbClr val="FFFFFF"/>
              </a:buClr>
            </a:pPr>
            <a:endParaRPr lang="cs-CZ" sz="3200" smtClean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hape 110"/>
          <p:cNvSpPr txBox="1">
            <a:spLocks noGrp="1"/>
          </p:cNvSpPr>
          <p:nvPr>
            <p:ph type="title"/>
          </p:nvPr>
        </p:nvSpPr>
        <p:spPr>
          <a:xfrm>
            <a:off x="457200" y="206375"/>
            <a:ext cx="6880225" cy="857250"/>
          </a:xfrm>
        </p:spPr>
        <p:txBody>
          <a:bodyPr/>
          <a:lstStyle/>
          <a:p>
            <a:pPr eaLnBrk="1" hangingPunct="1">
              <a:spcBef>
                <a:spcPct val="0"/>
              </a:spcBef>
              <a:buClr>
                <a:srgbClr val="FFFFFF"/>
              </a:buClr>
            </a:pPr>
            <a:r>
              <a:rPr lang="cs-CZ" sz="3600" smtClean="0">
                <a:solidFill>
                  <a:srgbClr val="FFFFFF"/>
                </a:solidFill>
                <a:latin typeface="Arial" charset="0"/>
                <a:cs typeface="Arial" charset="0"/>
              </a:rPr>
              <a:t>Dedičnosť</a:t>
            </a:r>
          </a:p>
        </p:txBody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630613"/>
          </a:xfrm>
        </p:spPr>
        <p:txBody>
          <a:bodyPr>
            <a:noAutofit/>
          </a:bodyPr>
          <a:lstStyle/>
          <a:p>
            <a:pPr marL="457200" indent="-381000"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Char char="❏"/>
            </a:pPr>
            <a:r>
              <a:rPr lang="cs-CZ" sz="2400" smtClean="0">
                <a:latin typeface="Arial" charset="0"/>
                <a:cs typeface="Arial" charset="0"/>
              </a:rPr>
              <a:t>monogénna</a:t>
            </a:r>
          </a:p>
          <a:p>
            <a:pPr marL="457200" indent="-381000"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Char char="❏"/>
            </a:pPr>
            <a:r>
              <a:rPr lang="cs-CZ" sz="2400" smtClean="0">
                <a:latin typeface="Arial" charset="0"/>
                <a:cs typeface="Arial" charset="0"/>
              </a:rPr>
              <a:t>AR </a:t>
            </a:r>
          </a:p>
          <a:p>
            <a:pPr marL="457200" indent="-381000"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Char char="❏"/>
            </a:pPr>
            <a:r>
              <a:rPr lang="cs-CZ" sz="2400" smtClean="0">
                <a:latin typeface="Arial" charset="0"/>
                <a:cs typeface="Arial" charset="0"/>
              </a:rPr>
              <a:t>horizontálny typ</a:t>
            </a:r>
          </a:p>
          <a:p>
            <a:pPr marL="457200" indent="-381000"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Char char="❏"/>
            </a:pPr>
            <a:r>
              <a:rPr lang="cs-CZ" sz="2400" smtClean="0">
                <a:latin typeface="Arial" charset="0"/>
                <a:cs typeface="Arial" charset="0"/>
              </a:rPr>
              <a:t>25% -&gt; dieťa s SMA</a:t>
            </a:r>
          </a:p>
          <a:p>
            <a:pPr marL="457200" indent="-381000"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Char char="❏"/>
            </a:pPr>
            <a:r>
              <a:rPr lang="cs-CZ" sz="2400" smtClean="0">
                <a:latin typeface="Arial" charset="0"/>
                <a:cs typeface="Arial" charset="0"/>
              </a:rPr>
              <a:t>25% -&gt; nepostihnuté</a:t>
            </a:r>
          </a:p>
          <a:p>
            <a:pPr marL="457200" indent="-381000" eaLnBrk="1" hangingPunct="1">
              <a:spcBef>
                <a:spcPct val="0"/>
              </a:spcBef>
              <a:buClr>
                <a:srgbClr val="000000"/>
              </a:buClr>
              <a:buFont typeface="Arial" charset="0"/>
              <a:buChar char="❏"/>
            </a:pPr>
            <a:r>
              <a:rPr lang="cs-CZ" sz="2400" smtClean="0">
                <a:latin typeface="Arial" charset="0"/>
                <a:cs typeface="Arial" charset="0"/>
              </a:rPr>
              <a:t>50%-&gt;  tiež prenášač</a:t>
            </a:r>
          </a:p>
          <a:p>
            <a:pPr marL="457200" indent="-381000" eaLnBrk="1" hangingPunct="1">
              <a:spcBef>
                <a:spcPct val="0"/>
              </a:spcBef>
              <a:buClr>
                <a:srgbClr val="FFFFFF"/>
              </a:buClr>
            </a:pPr>
            <a:endParaRPr lang="cs-CZ" sz="2400" smtClean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pic>
        <p:nvPicPr>
          <p:cNvPr id="17411" name="Shape 112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16450" y="0"/>
            <a:ext cx="4465638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hape 117"/>
          <p:cNvSpPr txBox="1">
            <a:spLocks noGrp="1"/>
          </p:cNvSpPr>
          <p:nvPr>
            <p:ph type="title"/>
          </p:nvPr>
        </p:nvSpPr>
        <p:spPr>
          <a:xfrm>
            <a:off x="457200" y="193675"/>
            <a:ext cx="6880225" cy="857250"/>
          </a:xfrm>
        </p:spPr>
        <p:txBody>
          <a:bodyPr/>
          <a:lstStyle/>
          <a:p>
            <a:pPr eaLnBrk="1" hangingPunct="1">
              <a:spcBef>
                <a:spcPct val="0"/>
              </a:spcBef>
              <a:buClr>
                <a:srgbClr val="FFFFFF"/>
              </a:buClr>
            </a:pPr>
            <a:r>
              <a:rPr lang="cs-CZ" sz="3000" smtClean="0">
                <a:solidFill>
                  <a:srgbClr val="FFFFFF"/>
                </a:solidFill>
                <a:latin typeface="Arial" charset="0"/>
                <a:cs typeface="Arial" charset="0"/>
              </a:rPr>
              <a:t>Prevalence</a:t>
            </a:r>
          </a:p>
        </p:txBody>
      </p:sp>
      <p:sp>
        <p:nvSpPr>
          <p:cNvPr id="19458" name="Shape 118"/>
          <p:cNvSpPr txBox="1">
            <a:spLocks noGrp="1"/>
          </p:cNvSpPr>
          <p:nvPr>
            <p:ph type="body" idx="1"/>
          </p:nvPr>
        </p:nvSpPr>
        <p:spPr>
          <a:xfrm>
            <a:off x="457200" y="965200"/>
            <a:ext cx="8229600" cy="3630613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buClr>
                <a:srgbClr val="000000"/>
              </a:buClr>
              <a:buSzPct val="79000"/>
            </a:pPr>
            <a:r>
              <a:rPr lang="cs-CZ" smtClean="0">
                <a:latin typeface="Arial" charset="0"/>
                <a:cs typeface="Arial" charset="0"/>
              </a:rPr>
              <a:t>Spinální svalová atrofie je relativně vzácná nemoc, nicméně se jedná o nejčastější fatální nervosvalové onemocnění kojeneckého věku a je třetím nejčastějším neuromuskulárním postižením diagnostikovaným u dětí do 18 let. Incidence SMA je 1 : 610 000 a má frekvenci nosičů od 1 : 34 do 1 : 60. </a:t>
            </a:r>
          </a:p>
          <a:p>
            <a:pPr marL="0" indent="0" eaLnBrk="1" hangingPunct="1">
              <a:spcBef>
                <a:spcPct val="0"/>
              </a:spcBef>
              <a:buClr>
                <a:srgbClr val="000000"/>
              </a:buClr>
              <a:buSzPct val="37000"/>
            </a:pPr>
            <a:r>
              <a:rPr lang="cs-CZ" sz="3000" smtClean="0">
                <a:solidFill>
                  <a:srgbClr val="FFFFFF"/>
                </a:solidFill>
                <a:latin typeface="Arial" charset="0"/>
                <a:cs typeface="Arial" charset="0"/>
              </a:rPr>
              <a:t>Molekulární genetické vyšetření</a:t>
            </a:r>
          </a:p>
          <a:p>
            <a:pPr marL="0" indent="0" eaLnBrk="1" hangingPunct="1">
              <a:spcBef>
                <a:spcPct val="0"/>
              </a:spcBef>
              <a:buClr>
                <a:srgbClr val="FFFFFF"/>
              </a:buClr>
            </a:pPr>
            <a:r>
              <a:rPr lang="cs-CZ" smtClean="0">
                <a:latin typeface="Arial" charset="0"/>
                <a:cs typeface="Arial" charset="0"/>
              </a:rPr>
              <a:t>V současnosti se používá jak pro potvrzení diagnózy, tak v rámci prenatální diagnostiky detekce delecí SMNtel genu. Jedná se o stanovení homozygotní delece 7. a 8. exonu SMN1 genu pomocí PCR  nebo MLPA (Multiplex Ligationdependent Probe Amplification), event. dalších metod jako SMN region test KIT apod.</a:t>
            </a:r>
          </a:p>
          <a:p>
            <a:pPr marL="0" indent="0" eaLnBrk="1" hangingPunct="1">
              <a:spcBef>
                <a:spcPct val="0"/>
              </a:spcBef>
              <a:buClr>
                <a:srgbClr val="FFFFFF"/>
              </a:buClr>
            </a:pPr>
            <a:endParaRPr lang="cs-CZ" smtClean="0">
              <a:latin typeface="Arial" charset="0"/>
              <a:cs typeface="Arial" charset="0"/>
            </a:endParaRPr>
          </a:p>
          <a:p>
            <a:pPr marL="0" indent="0" eaLnBrk="1" hangingPunct="1">
              <a:spcBef>
                <a:spcPct val="0"/>
              </a:spcBef>
              <a:buClr>
                <a:srgbClr val="FFFFFF"/>
              </a:buClr>
            </a:pPr>
            <a:r>
              <a:rPr lang="cs-CZ" smtClean="0">
                <a:latin typeface="Arial" charset="0"/>
                <a:cs typeface="Arial" charset="0"/>
              </a:rPr>
              <a:t>Prenatální diagnostika - optimální je provedení choriové biopsie,provádí se nejčastěji mezi 10.–13. týdnem gravidity. Z choriových klků se nejprve provede izolace DNA a následně DNA analýza genu SMN1</a:t>
            </a:r>
          </a:p>
          <a:p>
            <a:pPr marL="0" indent="0" eaLnBrk="1" hangingPunct="1">
              <a:lnSpc>
                <a:spcPct val="115000"/>
              </a:lnSpc>
              <a:spcBef>
                <a:spcPct val="0"/>
              </a:spcBef>
              <a:buClr>
                <a:srgbClr val="FFFFFF"/>
              </a:buClr>
            </a:pPr>
            <a:r>
              <a:rPr lang="cs-CZ" sz="1100" smtClean="0">
                <a:latin typeface="Arial" charset="0"/>
                <a:cs typeface="Arial" charset="0"/>
              </a:rPr>
              <a:t> </a:t>
            </a:r>
          </a:p>
          <a:p>
            <a:pPr marL="0" indent="0" eaLnBrk="1" hangingPunct="1">
              <a:spcBef>
                <a:spcPct val="0"/>
              </a:spcBef>
              <a:buClr>
                <a:srgbClr val="000000"/>
              </a:buClr>
            </a:pPr>
            <a:endParaRPr lang="cs-CZ" smtClean="0">
              <a:latin typeface="Arial" charset="0"/>
              <a:cs typeface="Arial" charset="0"/>
            </a:endParaRPr>
          </a:p>
          <a:p>
            <a:pPr marL="0" indent="0" eaLnBrk="1" hangingPunct="1">
              <a:spcBef>
                <a:spcPct val="0"/>
              </a:spcBef>
              <a:buClr>
                <a:srgbClr val="FFFFFF"/>
              </a:buClr>
            </a:pPr>
            <a:endParaRPr lang="cs-CZ" sz="3200" smtClean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hape 123"/>
          <p:cNvSpPr txBox="1">
            <a:spLocks noGrp="1"/>
          </p:cNvSpPr>
          <p:nvPr>
            <p:ph type="title"/>
          </p:nvPr>
        </p:nvSpPr>
        <p:spPr>
          <a:xfrm>
            <a:off x="457200" y="206375"/>
            <a:ext cx="6880225" cy="857250"/>
          </a:xfrm>
        </p:spPr>
        <p:txBody>
          <a:bodyPr/>
          <a:lstStyle/>
          <a:p>
            <a:pPr eaLnBrk="1" hangingPunct="1">
              <a:spcBef>
                <a:spcPct val="0"/>
              </a:spcBef>
              <a:buClr>
                <a:srgbClr val="FFFFFF"/>
              </a:buClr>
            </a:pPr>
            <a:r>
              <a:rPr lang="cs-CZ" sz="3600" smtClean="0">
                <a:solidFill>
                  <a:srgbClr val="FFFFFF"/>
                </a:solidFill>
                <a:latin typeface="Arial" charset="0"/>
                <a:cs typeface="Arial" charset="0"/>
              </a:rPr>
              <a:t>Možnosti léčby a prevence</a:t>
            </a:r>
          </a:p>
        </p:txBody>
      </p:sp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630613"/>
          </a:xfrm>
        </p:spPr>
        <p:txBody>
          <a:bodyPr>
            <a:noAutofit/>
          </a:bodyPr>
          <a:lstStyle/>
          <a:p>
            <a:pPr marL="457200" indent="-317500" eaLnBrk="1" hangingPunct="1">
              <a:lnSpc>
                <a:spcPct val="115000"/>
              </a:lnSpc>
              <a:spcBef>
                <a:spcPts val="600"/>
              </a:spcBef>
              <a:buClr>
                <a:srgbClr val="000000"/>
              </a:buClr>
              <a:buFont typeface="Arial" charset="0"/>
              <a:buChar char="❏"/>
            </a:pPr>
            <a:r>
              <a:rPr lang="cs-CZ" u="sng" smtClean="0">
                <a:latin typeface="Arial" charset="0"/>
                <a:cs typeface="Arial" charset="0"/>
              </a:rPr>
              <a:t>kauzální terapie</a:t>
            </a:r>
            <a:r>
              <a:rPr lang="cs-CZ" smtClean="0">
                <a:latin typeface="Arial" charset="0"/>
                <a:cs typeface="Arial" charset="0"/>
              </a:rPr>
              <a:t> dosud neexistuje</a:t>
            </a:r>
          </a:p>
          <a:p>
            <a:pPr marL="457200" indent="-317500" eaLnBrk="1" hangingPunct="1">
              <a:lnSpc>
                <a:spcPct val="115000"/>
              </a:lnSpc>
              <a:spcBef>
                <a:spcPts val="600"/>
              </a:spcBef>
              <a:buClr>
                <a:srgbClr val="000000"/>
              </a:buClr>
              <a:buSzPct val="79000"/>
            </a:pPr>
            <a:r>
              <a:rPr lang="cs-CZ" smtClean="0">
                <a:latin typeface="Arial" charset="0"/>
                <a:cs typeface="Arial" charset="0"/>
              </a:rPr>
              <a:t>–  inhibitory HDAC (histon deacetylasy) - fenylbutyrát, hydroxyurea, valproát</a:t>
            </a:r>
          </a:p>
          <a:p>
            <a:pPr marL="457200" indent="-317500" eaLnBrk="1" hangingPunct="1">
              <a:lnSpc>
                <a:spcPct val="115000"/>
              </a:lnSpc>
              <a:spcBef>
                <a:spcPts val="600"/>
              </a:spcBef>
              <a:buClr>
                <a:srgbClr val="000000"/>
              </a:buClr>
              <a:buSzPct val="79000"/>
            </a:pPr>
            <a:r>
              <a:rPr lang="cs-CZ" smtClean="0">
                <a:latin typeface="Arial" charset="0"/>
                <a:cs typeface="Arial" charset="0"/>
              </a:rPr>
              <a:t>–  inhibitory proteasomů</a:t>
            </a:r>
          </a:p>
          <a:p>
            <a:pPr marL="457200" indent="-317500" eaLnBrk="1" hangingPunct="1">
              <a:lnSpc>
                <a:spcPct val="115000"/>
              </a:lnSpc>
              <a:spcBef>
                <a:spcPts val="600"/>
              </a:spcBef>
              <a:buClr>
                <a:srgbClr val="000000"/>
              </a:buClr>
              <a:buSzPct val="79000"/>
            </a:pPr>
            <a:r>
              <a:rPr lang="cs-CZ" smtClean="0">
                <a:latin typeface="Arial" charset="0"/>
                <a:cs typeface="Arial" charset="0"/>
              </a:rPr>
              <a:t>–  neuroprotektiva - gabapentin, riluzole</a:t>
            </a:r>
          </a:p>
          <a:p>
            <a:pPr marL="457200" indent="-317500" eaLnBrk="1" hangingPunct="1">
              <a:lnSpc>
                <a:spcPct val="115000"/>
              </a:lnSpc>
              <a:spcBef>
                <a:spcPts val="600"/>
              </a:spcBef>
              <a:buClr>
                <a:srgbClr val="000000"/>
              </a:buClr>
              <a:buSzPct val="79000"/>
            </a:pPr>
            <a:r>
              <a:rPr lang="cs-CZ" smtClean="0">
                <a:latin typeface="Arial" charset="0"/>
                <a:cs typeface="Arial" charset="0"/>
              </a:rPr>
              <a:t>–  genová terapie a přenos kmenových buněk</a:t>
            </a:r>
          </a:p>
          <a:p>
            <a:pPr marL="457200" indent="-317500" eaLnBrk="1" hangingPunct="1">
              <a:lnSpc>
                <a:spcPct val="115000"/>
              </a:lnSpc>
              <a:spcBef>
                <a:spcPts val="600"/>
              </a:spcBef>
              <a:buClr>
                <a:srgbClr val="000000"/>
              </a:buClr>
              <a:buFont typeface="Arial" charset="0"/>
              <a:buChar char="❏"/>
            </a:pPr>
            <a:r>
              <a:rPr lang="cs-CZ" smtClean="0">
                <a:latin typeface="Arial" charset="0"/>
                <a:cs typeface="Arial" charset="0"/>
              </a:rPr>
              <a:t>do jisté míry lze ovlivňovat příznaky nemoci = </a:t>
            </a:r>
            <a:r>
              <a:rPr lang="cs-CZ" u="sng" smtClean="0">
                <a:latin typeface="Arial" charset="0"/>
                <a:cs typeface="Arial" charset="0"/>
              </a:rPr>
              <a:t>symptomatická terapie</a:t>
            </a:r>
            <a:r>
              <a:rPr lang="cs-CZ" smtClean="0">
                <a:latin typeface="Arial" charset="0"/>
                <a:cs typeface="Arial" charset="0"/>
              </a:rPr>
              <a:t> s cílem předejít (zpomalit postup) kloubním kontrakturám, deformitám páteře a respiračním infektům</a:t>
            </a:r>
          </a:p>
          <a:p>
            <a:pPr marL="457200" indent="-317500" eaLnBrk="1" hangingPunct="1">
              <a:lnSpc>
                <a:spcPct val="115000"/>
              </a:lnSpc>
              <a:spcBef>
                <a:spcPts val="600"/>
              </a:spcBef>
              <a:buClr>
                <a:srgbClr val="000000"/>
              </a:buClr>
              <a:buSzPct val="79000"/>
            </a:pPr>
            <a:r>
              <a:rPr lang="cs-CZ" smtClean="0">
                <a:latin typeface="Arial" charset="0"/>
                <a:cs typeface="Arial" charset="0"/>
              </a:rPr>
              <a:t>–podpůrná plicní ventilace a dechová rehabilitace</a:t>
            </a:r>
          </a:p>
          <a:p>
            <a:pPr marL="457200" indent="-317500" eaLnBrk="1" hangingPunct="1">
              <a:lnSpc>
                <a:spcPct val="115000"/>
              </a:lnSpc>
              <a:spcBef>
                <a:spcPts val="600"/>
              </a:spcBef>
              <a:buClr>
                <a:srgbClr val="000000"/>
              </a:buClr>
              <a:buSzPct val="79000"/>
            </a:pPr>
            <a:r>
              <a:rPr lang="cs-CZ" smtClean="0">
                <a:latin typeface="Arial" charset="0"/>
                <a:cs typeface="Arial" charset="0"/>
              </a:rPr>
              <a:t>–intenzivní rehabilitace</a:t>
            </a:r>
          </a:p>
          <a:p>
            <a:pPr marL="457200" indent="-317500" eaLnBrk="1" hangingPunct="1">
              <a:lnSpc>
                <a:spcPct val="115000"/>
              </a:lnSpc>
              <a:spcBef>
                <a:spcPts val="600"/>
              </a:spcBef>
              <a:buClr>
                <a:srgbClr val="FFFFFF"/>
              </a:buClr>
            </a:pPr>
            <a:r>
              <a:rPr lang="cs-CZ" smtClean="0">
                <a:latin typeface="Arial" charset="0"/>
                <a:cs typeface="Arial" charset="0"/>
              </a:rPr>
              <a:t>–ortopedická léčba</a:t>
            </a:r>
          </a:p>
          <a:p>
            <a:pPr marL="457200" indent="-317500" eaLnBrk="1" hangingPunct="1">
              <a:lnSpc>
                <a:spcPct val="115000"/>
              </a:lnSpc>
              <a:spcBef>
                <a:spcPts val="600"/>
              </a:spcBef>
              <a:buClr>
                <a:srgbClr val="FFFFFF"/>
              </a:buClr>
            </a:pPr>
            <a:r>
              <a:rPr lang="cs-CZ" b="1" smtClean="0">
                <a:latin typeface="Arial" charset="0"/>
                <a:cs typeface="Arial" charset="0"/>
              </a:rPr>
              <a:t>Děti se SMA nejsou omezeny žádným mentálním defektem! </a:t>
            </a:r>
            <a:r>
              <a:rPr lang="cs-CZ" smtClean="0">
                <a:latin typeface="Arial" charset="0"/>
                <a:cs typeface="Arial" charset="0"/>
              </a:rPr>
              <a:t> </a:t>
            </a:r>
          </a:p>
          <a:p>
            <a:pPr marL="457200" indent="-317500" eaLnBrk="1" hangingPunct="1">
              <a:lnSpc>
                <a:spcPct val="115000"/>
              </a:lnSpc>
              <a:spcBef>
                <a:spcPts val="600"/>
              </a:spcBef>
              <a:buClr>
                <a:srgbClr val="000000"/>
              </a:buClr>
            </a:pPr>
            <a:endParaRPr lang="cs-CZ" smtClean="0">
              <a:latin typeface="Arial" charset="0"/>
              <a:cs typeface="Arial" charset="0"/>
            </a:endParaRPr>
          </a:p>
          <a:p>
            <a:pPr marL="457200" indent="-317500" eaLnBrk="1" hangingPunct="1">
              <a:spcBef>
                <a:spcPct val="0"/>
              </a:spcBef>
              <a:buClr>
                <a:srgbClr val="FFFFFF"/>
              </a:buClr>
            </a:pPr>
            <a:endParaRPr lang="cs-CZ" sz="3200" smtClean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hape 129"/>
          <p:cNvSpPr txBox="1">
            <a:spLocks noGrp="1"/>
          </p:cNvSpPr>
          <p:nvPr>
            <p:ph type="title"/>
          </p:nvPr>
        </p:nvSpPr>
        <p:spPr>
          <a:xfrm>
            <a:off x="457200" y="206375"/>
            <a:ext cx="6880225" cy="1235075"/>
          </a:xfrm>
        </p:spPr>
        <p:txBody>
          <a:bodyPr/>
          <a:lstStyle/>
          <a:p>
            <a:pPr eaLnBrk="1" hangingPunct="1">
              <a:spcBef>
                <a:spcPct val="0"/>
              </a:spcBef>
              <a:buClr>
                <a:srgbClr val="FFFFFF"/>
              </a:buClr>
            </a:pPr>
            <a:r>
              <a:rPr lang="cs-CZ" sz="3600" smtClean="0">
                <a:solidFill>
                  <a:srgbClr val="FFFFFF"/>
                </a:solidFill>
                <a:latin typeface="Arial" charset="0"/>
                <a:cs typeface="Arial" charset="0"/>
              </a:rPr>
              <a:t>Etické problémy genetického vyšetrenia SSA</a:t>
            </a:r>
          </a:p>
        </p:txBody>
      </p:sp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457200" y="1339850"/>
            <a:ext cx="8229600" cy="3490913"/>
          </a:xfrm>
        </p:spPr>
        <p:txBody>
          <a:bodyPr>
            <a:noAutofit/>
          </a:bodyPr>
          <a:lstStyle/>
          <a:p>
            <a:pPr marL="457200" indent="-317500" eaLnBrk="1" hangingPunct="1">
              <a:lnSpc>
                <a:spcPct val="115000"/>
              </a:lnSpc>
              <a:spcBef>
                <a:spcPts val="800"/>
              </a:spcBef>
              <a:buClr>
                <a:srgbClr val="000000"/>
              </a:buClr>
              <a:buFont typeface="Arial" charset="0"/>
              <a:buChar char="-"/>
            </a:pPr>
            <a:r>
              <a:rPr lang="cs-CZ" smtClean="0">
                <a:latin typeface="Arial" charset="0"/>
                <a:cs typeface="Arial" charset="0"/>
              </a:rPr>
              <a:t>Z etického pohľadu je nutné rešpektovať právo na život. </a:t>
            </a:r>
          </a:p>
          <a:p>
            <a:pPr marL="457200" indent="-317500" eaLnBrk="1" hangingPunct="1">
              <a:lnSpc>
                <a:spcPct val="115000"/>
              </a:lnSpc>
              <a:spcBef>
                <a:spcPts val="800"/>
              </a:spcBef>
              <a:buClr>
                <a:srgbClr val="000000"/>
              </a:buClr>
              <a:buFont typeface="Arial" charset="0"/>
              <a:buChar char="-"/>
            </a:pPr>
            <a:r>
              <a:rPr lang="cs-CZ" smtClean="0">
                <a:latin typeface="Arial" charset="0"/>
                <a:cs typeface="Arial" charset="0"/>
              </a:rPr>
              <a:t>Genetické testy majú preventívny charakter</a:t>
            </a:r>
          </a:p>
          <a:p>
            <a:pPr marL="457200" indent="-317500" eaLnBrk="1" hangingPunct="1">
              <a:lnSpc>
                <a:spcPct val="115000"/>
              </a:lnSpc>
              <a:spcBef>
                <a:spcPts val="800"/>
              </a:spcBef>
              <a:buClr>
                <a:srgbClr val="000000"/>
              </a:buClr>
              <a:buFont typeface="Arial" charset="0"/>
              <a:buChar char="-"/>
            </a:pPr>
            <a:r>
              <a:rPr lang="cs-CZ" smtClean="0">
                <a:latin typeface="Arial" charset="0"/>
                <a:cs typeface="Arial" charset="0"/>
              </a:rPr>
              <a:t>Právo poznať zdravotný stav potomka prináša veľkú dilemu</a:t>
            </a:r>
          </a:p>
          <a:p>
            <a:pPr marL="457200" indent="-317500" eaLnBrk="1" hangingPunct="1">
              <a:lnSpc>
                <a:spcPct val="115000"/>
              </a:lnSpc>
              <a:spcBef>
                <a:spcPts val="800"/>
              </a:spcBef>
              <a:buClr>
                <a:srgbClr val="000000"/>
              </a:buClr>
              <a:buFont typeface="Arial" charset="0"/>
              <a:buChar char="-"/>
            </a:pPr>
            <a:r>
              <a:rPr lang="cs-CZ" smtClean="0">
                <a:latin typeface="Arial" charset="0"/>
                <a:cs typeface="Arial" charset="0"/>
              </a:rPr>
              <a:t>Nemalo by byť nikým z personálu ponukané riešenie, nechať na rodičov</a:t>
            </a:r>
          </a:p>
          <a:p>
            <a:pPr marL="457200" indent="-317500" eaLnBrk="1" hangingPunct="1">
              <a:lnSpc>
                <a:spcPct val="115000"/>
              </a:lnSpc>
              <a:spcBef>
                <a:spcPts val="800"/>
              </a:spcBef>
              <a:buClr>
                <a:srgbClr val="FFFFFF"/>
              </a:buClr>
            </a:pPr>
            <a:endParaRPr lang="cs-CZ" smtClean="0">
              <a:latin typeface="Arial" charset="0"/>
              <a:cs typeface="Arial" charset="0"/>
            </a:endParaRPr>
          </a:p>
          <a:p>
            <a:pPr marL="457200" indent="-317500" eaLnBrk="1" hangingPunct="1">
              <a:lnSpc>
                <a:spcPct val="115000"/>
              </a:lnSpc>
              <a:spcBef>
                <a:spcPct val="0"/>
              </a:spcBef>
              <a:buClr>
                <a:srgbClr val="000000"/>
              </a:buClr>
              <a:buFont typeface="Arial" charset="0"/>
              <a:buChar char="-"/>
            </a:pPr>
            <a:r>
              <a:rPr lang="cs-CZ" smtClean="0">
                <a:latin typeface="Arial" charset="0"/>
                <a:cs typeface="Arial" charset="0"/>
              </a:rPr>
              <a:t>Preimplantačná genetická diagnostika</a:t>
            </a:r>
          </a:p>
          <a:p>
            <a:pPr marL="1371600" lvl="2" indent="-317500" eaLnBrk="1" hangingPunct="1">
              <a:lnSpc>
                <a:spcPct val="115000"/>
              </a:lnSpc>
              <a:spcBef>
                <a:spcPts val="800"/>
              </a:spcBef>
              <a:buClr>
                <a:srgbClr val="000000"/>
              </a:buClr>
              <a:buFont typeface="Arial" charset="0"/>
              <a:buChar char="-"/>
            </a:pPr>
            <a:r>
              <a:rPr lang="cs-CZ" smtClean="0">
                <a:latin typeface="Arial" charset="0"/>
                <a:cs typeface="Arial" charset="0"/>
              </a:rPr>
              <a:t>spočíva vo fertilizácii in vitro a následnom prenose embryí s požadovaným výsledkom DNA diagnostiky</a:t>
            </a:r>
          </a:p>
          <a:p>
            <a:pPr marL="1371600" lvl="2" indent="-317500" eaLnBrk="1" hangingPunct="1">
              <a:lnSpc>
                <a:spcPct val="115000"/>
              </a:lnSpc>
              <a:spcBef>
                <a:spcPts val="800"/>
              </a:spcBef>
              <a:buClr>
                <a:srgbClr val="000000"/>
              </a:buClr>
              <a:buFont typeface="Arial" charset="0"/>
              <a:buChar char="-"/>
            </a:pPr>
            <a:r>
              <a:rPr lang="cs-CZ" smtClean="0">
                <a:latin typeface="Arial" charset="0"/>
                <a:cs typeface="Arial" charset="0"/>
              </a:rPr>
              <a:t>keď sú rodičia nositelia, môže byť zabránené vývoju vrodenej vady</a:t>
            </a:r>
          </a:p>
          <a:p>
            <a:pPr marL="457200" indent="-317500" eaLnBrk="1" hangingPunct="1">
              <a:lnSpc>
                <a:spcPct val="115000"/>
              </a:lnSpc>
              <a:spcBef>
                <a:spcPts val="800"/>
              </a:spcBef>
              <a:buClr>
                <a:srgbClr val="000000"/>
              </a:buClr>
              <a:buFont typeface="Arial" charset="0"/>
              <a:buChar char="-"/>
            </a:pPr>
            <a:r>
              <a:rPr lang="cs-CZ" smtClean="0">
                <a:latin typeface="Arial" charset="0"/>
                <a:cs typeface="Arial" charset="0"/>
              </a:rPr>
              <a:t>Prenatálna genetická diagnostika</a:t>
            </a:r>
          </a:p>
          <a:p>
            <a:pPr marL="1371600" lvl="1" indent="-317500" eaLnBrk="1" hangingPunct="1">
              <a:lnSpc>
                <a:spcPct val="115000"/>
              </a:lnSpc>
              <a:spcBef>
                <a:spcPts val="800"/>
              </a:spcBef>
              <a:buClr>
                <a:srgbClr val="000000"/>
              </a:buClr>
              <a:buFont typeface="Arial" charset="0"/>
              <a:buChar char="-"/>
            </a:pPr>
            <a:r>
              <a:rPr lang="cs-CZ" smtClean="0">
                <a:latin typeface="Arial" charset="0"/>
                <a:cs typeface="Arial" charset="0"/>
              </a:rPr>
              <a:t>dvaja heterozygotní partneri majú pre svoje potomstvo 25% rizik. </a:t>
            </a:r>
          </a:p>
          <a:p>
            <a:pPr marL="1371600" lvl="1" indent="-317500" eaLnBrk="1" hangingPunct="1">
              <a:lnSpc>
                <a:spcPct val="115000"/>
              </a:lnSpc>
              <a:spcBef>
                <a:spcPts val="800"/>
              </a:spcBef>
              <a:buClr>
                <a:srgbClr val="000000"/>
              </a:buClr>
              <a:buFont typeface="Arial" charset="0"/>
              <a:buChar char="-"/>
            </a:pPr>
            <a:r>
              <a:rPr lang="cs-CZ" smtClean="0">
                <a:latin typeface="Arial" charset="0"/>
                <a:cs typeface="Arial" charset="0"/>
              </a:rPr>
              <a:t>v gravidite možnosť prenatálnej diagnostiky, optimálne choriovou biopsiou (10-13 t)</a:t>
            </a:r>
          </a:p>
          <a:p>
            <a:pPr marL="457200" indent="-317500" eaLnBrk="1" hangingPunct="1">
              <a:spcBef>
                <a:spcPct val="0"/>
              </a:spcBef>
              <a:buClr>
                <a:srgbClr val="FFFFFF"/>
              </a:buClr>
            </a:pPr>
            <a:endParaRPr lang="cs-CZ" sz="3200" smtClean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hape 135"/>
          <p:cNvSpPr txBox="1">
            <a:spLocks noGrp="1"/>
          </p:cNvSpPr>
          <p:nvPr>
            <p:ph type="title"/>
          </p:nvPr>
        </p:nvSpPr>
        <p:spPr>
          <a:xfrm>
            <a:off x="457200" y="206375"/>
            <a:ext cx="6880225" cy="857250"/>
          </a:xfrm>
        </p:spPr>
        <p:txBody>
          <a:bodyPr/>
          <a:lstStyle/>
          <a:p>
            <a:pPr eaLnBrk="1" hangingPunct="1">
              <a:spcBef>
                <a:spcPct val="0"/>
              </a:spcBef>
              <a:buClr>
                <a:srgbClr val="FFFFFF"/>
              </a:buClr>
            </a:pPr>
            <a:r>
              <a:rPr lang="cs-CZ" sz="3600" smtClean="0">
                <a:latin typeface="Verdana" pitchFamily="34" charset="0"/>
                <a:cs typeface="Arial" charset="0"/>
                <a:sym typeface="Verdana" pitchFamily="34" charset="0"/>
              </a:rPr>
              <a:t>Doporučení:</a:t>
            </a:r>
          </a:p>
        </p:txBody>
      </p:sp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630613"/>
          </a:xfrm>
        </p:spPr>
        <p:txBody>
          <a:bodyPr>
            <a:noAutofit/>
          </a:bodyPr>
          <a:lstStyle/>
          <a:p>
            <a:pPr marL="457200" indent="-355600" algn="just" eaLnBrk="1" hangingPunct="1">
              <a:lnSpc>
                <a:spcPct val="115000"/>
              </a:lnSpc>
              <a:spcBef>
                <a:spcPct val="0"/>
              </a:spcBef>
              <a:buClr>
                <a:srgbClr val="000000"/>
              </a:buClr>
              <a:buFont typeface="Arial" charset="0"/>
              <a:buChar char="❏"/>
            </a:pPr>
            <a:r>
              <a:rPr lang="cs-CZ" sz="2000" smtClean="0">
                <a:latin typeface="Verdana" pitchFamily="34" charset="0"/>
                <a:cs typeface="Arial" charset="0"/>
                <a:sym typeface="Verdana" pitchFamily="34" charset="0"/>
              </a:rPr>
              <a:t>Všichni identifikovaní nosiči by měli být sledováni v genetické poradně a mít možnost konzultovat riziko pro plod a další gravidity. Preimplantační a prenatální diagnostika by měla být rovněž nabídnuta.</a:t>
            </a:r>
          </a:p>
          <a:p>
            <a:pPr marL="457200" indent="-355600" algn="just" eaLnBrk="1" hangingPunct="1">
              <a:lnSpc>
                <a:spcPct val="115000"/>
              </a:lnSpc>
              <a:spcBef>
                <a:spcPct val="0"/>
              </a:spcBef>
              <a:buClr>
                <a:srgbClr val="000000"/>
              </a:buClr>
              <a:buFont typeface="Arial" charset="0"/>
              <a:buChar char="❏"/>
            </a:pPr>
            <a:r>
              <a:rPr lang="cs-CZ" sz="2000" smtClean="0">
                <a:latin typeface="Verdana" pitchFamily="34" charset="0"/>
                <a:cs typeface="Arial" charset="0"/>
                <a:sym typeface="Verdana" pitchFamily="34" charset="0"/>
              </a:rPr>
              <a:t>Negativní screeningový test pro jednoho nebo oba partnery snižuje, ale neeliminuje riziko postižení potomka, senzitivita testu je &lt;100%. </a:t>
            </a:r>
          </a:p>
          <a:p>
            <a:pPr marL="457200" indent="-355600" algn="just" eaLnBrk="1" hangingPunct="1">
              <a:lnSpc>
                <a:spcPct val="115000"/>
              </a:lnSpc>
              <a:spcBef>
                <a:spcPct val="0"/>
              </a:spcBef>
              <a:buClr>
                <a:srgbClr val="000000"/>
              </a:buClr>
              <a:buFont typeface="Arial" charset="0"/>
              <a:buChar char="❏"/>
            </a:pPr>
            <a:r>
              <a:rPr lang="cs-CZ" sz="2000" smtClean="0">
                <a:latin typeface="Verdana" pitchFamily="34" charset="0"/>
                <a:cs typeface="Arial" charset="0"/>
                <a:sym typeface="Verdana" pitchFamily="34" charset="0"/>
              </a:rPr>
              <a:t>Screeningové testování je dobrovolné, nutný informovaný souhlas. </a:t>
            </a:r>
          </a:p>
          <a:p>
            <a:pPr marL="457200" indent="-355600" algn="just" eaLnBrk="1" hangingPunct="1">
              <a:lnSpc>
                <a:spcPct val="113000"/>
              </a:lnSpc>
              <a:spcBef>
                <a:spcPts val="1100"/>
              </a:spcBef>
              <a:spcAft>
                <a:spcPts val="1100"/>
              </a:spcAft>
              <a:buClr>
                <a:srgbClr val="000000"/>
              </a:buClr>
              <a:buSzPct val="167000"/>
              <a:buFont typeface="Verdana" pitchFamily="34" charset="0"/>
              <a:buNone/>
            </a:pPr>
            <a:r>
              <a:rPr lang="cs-CZ" sz="1200" smtClean="0">
                <a:latin typeface="Verdana" pitchFamily="34" charset="0"/>
                <a:cs typeface="Arial" charset="0"/>
                <a:sym typeface="Verdana" pitchFamily="34" charset="0"/>
              </a:rPr>
              <a:t>Prior TW, et al. Carrier screening for spinal muscular atrophy. </a:t>
            </a:r>
            <a:r>
              <a:rPr lang="cs-CZ" sz="1200" smtClean="0">
                <a:latin typeface="Verdana" pitchFamily="34" charset="0"/>
                <a:cs typeface="Arial" charset="0"/>
                <a:sym typeface="Verdana" pitchFamily="34" charset="0"/>
                <a:hlinkClick r:id="rId3"/>
              </a:rPr>
              <a:t>Genet Med.</a:t>
            </a:r>
            <a:r>
              <a:rPr lang="cs-CZ" sz="1200" smtClean="0">
                <a:latin typeface="Verdana" pitchFamily="34" charset="0"/>
                <a:cs typeface="Arial" charset="0"/>
                <a:sym typeface="Verdana" pitchFamily="34" charset="0"/>
              </a:rPr>
              <a:t> 2008 Nov;10(11):840-2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steps">
  <a:themeElements>
    <a:clrScheme name="Custom 462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FFD80C"/>
      </a:accent1>
      <a:accent2>
        <a:srgbClr val="CD108C"/>
      </a:accent2>
      <a:accent3>
        <a:srgbClr val="0990DB"/>
      </a:accent3>
      <a:accent4>
        <a:srgbClr val="AAAAAA"/>
      </a:accent4>
      <a:accent5>
        <a:srgbClr val="C3F180"/>
      </a:accent5>
      <a:accent6>
        <a:srgbClr val="FF986D"/>
      </a:accent6>
      <a:hlink>
        <a:srgbClr val="ABABAB"/>
      </a:hlink>
      <a:folHlink>
        <a:srgbClr val="6666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745</Words>
  <Application>Microsoft Office PowerPoint</Application>
  <PresentationFormat>On-screen Show (16:9)</PresentationFormat>
  <Paragraphs>93</Paragraphs>
  <Slides>10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Šablona návrhu</vt:lpstr>
      </vt:variant>
      <vt:variant>
        <vt:i4>6</vt:i4>
      </vt:variant>
      <vt:variant>
        <vt:lpstr>Nadpisy snímků</vt:lpstr>
      </vt:variant>
      <vt:variant>
        <vt:i4>10</vt:i4>
      </vt:variant>
    </vt:vector>
  </HeadingPairs>
  <TitlesOfParts>
    <vt:vector size="18" baseType="lpstr">
      <vt:lpstr>Arial</vt:lpstr>
      <vt:lpstr>Verdana</vt:lpstr>
      <vt:lpstr>steps</vt:lpstr>
      <vt:lpstr>steps</vt:lpstr>
      <vt:lpstr>steps</vt:lpstr>
      <vt:lpstr>steps</vt:lpstr>
      <vt:lpstr>steps</vt:lpstr>
      <vt:lpstr>steps</vt:lpstr>
      <vt:lpstr>Spinální svalová atrofie</vt:lpstr>
      <vt:lpstr>Klinický popis</vt:lpstr>
      <vt:lpstr>Rozdělení SMA</vt:lpstr>
      <vt:lpstr>Genetická príčina</vt:lpstr>
      <vt:lpstr>Dedičnosť</vt:lpstr>
      <vt:lpstr>Prevalence</vt:lpstr>
      <vt:lpstr>Možnosti léčby a prevence</vt:lpstr>
      <vt:lpstr>Etické problémy genetického vyšetrenia SSA</vt:lpstr>
      <vt:lpstr>Doporučení: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Spinální svalová atrofie</dc:title>
  <dc:creator>Maria Cizmarova</dc:creator>
  <cp:lastModifiedBy>gaillyovar</cp:lastModifiedBy>
  <cp:revision>1</cp:revision>
  <dcterms:modified xsi:type="dcterms:W3CDTF">2015-05-06T08:08:41Z</dcterms:modified>
</cp:coreProperties>
</file>