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87" r:id="rId2"/>
    <p:sldId id="295" r:id="rId3"/>
    <p:sldId id="292" r:id="rId4"/>
    <p:sldId id="293" r:id="rId5"/>
    <p:sldId id="294" r:id="rId6"/>
    <p:sldId id="284" r:id="rId7"/>
    <p:sldId id="291" r:id="rId8"/>
    <p:sldId id="285" r:id="rId9"/>
    <p:sldId id="296" r:id="rId10"/>
    <p:sldId id="286" r:id="rId11"/>
    <p:sldId id="288" r:id="rId12"/>
    <p:sldId id="289" r:id="rId13"/>
    <p:sldId id="290" r:id="rId14"/>
    <p:sldId id="297" r:id="rId15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8" autoAdjust="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11EEA7-506E-43D6-81BE-615D5A3B8A85}" type="datetimeFigureOut">
              <a:rPr lang="en-GB"/>
              <a:pPr>
                <a:defRPr/>
              </a:pPr>
              <a:t>13/04/2015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4DA917-E64F-4E99-8BD6-1C599000FA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749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6667C-2C6E-4BEE-BB15-239C81BD1D3F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8FDC-C8F2-472D-B8EE-EAFC96C235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8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9012-6E55-4BAD-AF61-B2F77AA3E68C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7C1F-2ED9-490A-949D-EA5C2DE7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3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6BFE-28EF-485D-9808-353637660EE2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5D1B-3E54-4019-97CB-C0C298BC9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7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700C-C785-4555-ACB8-75E500F060BF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4F0F-4F0D-4C8D-95F4-53DF6A8D94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1EFC-34F7-49EB-B2FF-3885A44105C0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58987-FB99-4C87-94D1-F24D2907D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9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D0C92-9A22-44D7-839F-E45889F3B696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6A6B-3EF3-4E2D-9B91-B8EE49C80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3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D118-0A50-4CAA-9C30-5A4C858FD21E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8084-681F-40C4-BBD8-BAE860BC3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234A3-F646-4CC9-9843-20DFF62E3347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2868-5F8B-4638-964C-B39668951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5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4166-8969-4EE9-9474-93B9CFB4EDF5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4910-17AF-4C67-8BC0-1356B9B09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2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1FEC-E045-4C15-98CE-EDF4716800CB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47D9-76F7-43F8-A89A-EF9328FB0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8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err="1" smtClean="0"/>
              <a:t>Drag</a:t>
            </a:r>
            <a:r>
              <a:rPr lang="cs-CZ" noProof="0" dirty="0" smtClean="0"/>
              <a:t> </a:t>
            </a:r>
            <a:r>
              <a:rPr lang="cs-CZ" noProof="0" dirty="0" err="1" smtClean="0"/>
              <a:t>picture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placeholder</a:t>
            </a:r>
            <a:r>
              <a:rPr lang="cs-CZ" noProof="0" dirty="0" smtClean="0"/>
              <a:t> </a:t>
            </a:r>
            <a:r>
              <a:rPr lang="cs-CZ" noProof="0" dirty="0" err="1" smtClean="0"/>
              <a:t>or</a:t>
            </a:r>
            <a:r>
              <a:rPr lang="cs-CZ" noProof="0" dirty="0" smtClean="0"/>
              <a:t> </a:t>
            </a:r>
            <a:r>
              <a:rPr lang="cs-CZ" noProof="0" dirty="0" err="1" smtClean="0"/>
              <a:t>click</a:t>
            </a:r>
            <a:r>
              <a:rPr lang="cs-CZ" noProof="0" dirty="0" smtClean="0"/>
              <a:t> </a:t>
            </a:r>
            <a:r>
              <a:rPr lang="cs-CZ" noProof="0" dirty="0" err="1" smtClean="0"/>
              <a:t>icon</a:t>
            </a:r>
            <a:r>
              <a:rPr lang="cs-CZ" noProof="0" dirty="0" smtClean="0"/>
              <a:t> to </a:t>
            </a:r>
            <a:r>
              <a:rPr lang="cs-CZ" noProof="0" dirty="0" err="1" smtClean="0"/>
              <a:t>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4799-BBAB-495B-99F1-2F3E61C4FB9F}" type="datetimeFigureOut">
              <a:rPr lang="en-US"/>
              <a:pPr>
                <a:defRPr/>
              </a:pPr>
              <a:t>4/13/2015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DD25-FFE0-4D11-95A3-54E1C3997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Click to edit Master text styles</a:t>
            </a:r>
          </a:p>
          <a:p>
            <a:pPr lvl="1"/>
            <a:r>
              <a:rPr lang="cs-CZ" altLang="en-US" smtClean="0"/>
              <a:t>Second level</a:t>
            </a:r>
          </a:p>
          <a:p>
            <a:pPr lvl="2"/>
            <a:r>
              <a:rPr lang="cs-CZ" altLang="en-US" smtClean="0"/>
              <a:t>Third level</a:t>
            </a:r>
          </a:p>
          <a:p>
            <a:pPr lvl="3"/>
            <a:r>
              <a:rPr lang="cs-CZ" altLang="en-US" smtClean="0"/>
              <a:t>Fourth level</a:t>
            </a:r>
          </a:p>
          <a:p>
            <a:pPr lvl="4"/>
            <a:r>
              <a:rPr lang="cs-CZ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04E843-C4AC-481E-B18E-A4897F1E034B}" type="datetimeFigureOut">
              <a:rPr lang="en-US"/>
              <a:pPr>
                <a:defRPr/>
              </a:pPr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2AACE1-71A2-4A92-9114-CF576C0BF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5374"/>
            <a:ext cx="8229600" cy="503078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_______________? – Peter přijel </a:t>
            </a:r>
            <a:r>
              <a:rPr lang="cs-CZ" u="sng" dirty="0" smtClean="0"/>
              <a:t>z Vídně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_______________? </a:t>
            </a:r>
            <a:r>
              <a:rPr lang="cs-CZ" dirty="0"/>
              <a:t>– </a:t>
            </a:r>
            <a:r>
              <a:rPr lang="cs-CZ" dirty="0" smtClean="0"/>
              <a:t>Karin jede </a:t>
            </a:r>
            <a:r>
              <a:rPr lang="cs-CZ" u="sng" dirty="0" smtClean="0"/>
              <a:t>do Vídně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_______________? </a:t>
            </a:r>
            <a:r>
              <a:rPr lang="cs-CZ" dirty="0"/>
              <a:t>– </a:t>
            </a:r>
            <a:r>
              <a:rPr lang="cs-CZ" dirty="0" smtClean="0"/>
              <a:t>Nerozumím </a:t>
            </a:r>
            <a:r>
              <a:rPr lang="cs-CZ" u="sng" dirty="0" smtClean="0"/>
              <a:t>gramatice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_______________? </a:t>
            </a:r>
            <a:r>
              <a:rPr lang="cs-CZ" dirty="0"/>
              <a:t>– </a:t>
            </a:r>
            <a:r>
              <a:rPr lang="cs-CZ" dirty="0" smtClean="0"/>
              <a:t>Nerozumím </a:t>
            </a:r>
            <a:r>
              <a:rPr lang="cs-CZ" u="sng" dirty="0" smtClean="0"/>
              <a:t>učitelce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_______________? </a:t>
            </a:r>
            <a:r>
              <a:rPr lang="cs-CZ" dirty="0"/>
              <a:t>– </a:t>
            </a:r>
            <a:r>
              <a:rPr lang="cs-CZ" dirty="0" smtClean="0"/>
              <a:t>Mluvíme </a:t>
            </a:r>
            <a:r>
              <a:rPr lang="cs-CZ" u="sng" dirty="0" smtClean="0"/>
              <a:t>o jídle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_______________? </a:t>
            </a:r>
            <a:r>
              <a:rPr lang="cs-CZ" dirty="0"/>
              <a:t>– </a:t>
            </a:r>
            <a:r>
              <a:rPr lang="cs-CZ" dirty="0" smtClean="0"/>
              <a:t>Mluvíme </a:t>
            </a:r>
            <a:r>
              <a:rPr lang="cs-CZ" u="sng" dirty="0" smtClean="0"/>
              <a:t>o Robertovi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009649" y="11049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Odkud přijel Peter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09650" y="16896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Kam jede Karin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09648" y="2271274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Čemu nerozumíš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09650" y="2852873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Komu nerozumíš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009650" y="34503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O čem mluvíte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1009647" y="4023219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O kom mluvíte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u="sng" dirty="0" err="1"/>
              <a:t>Talking</a:t>
            </a:r>
            <a:r>
              <a:rPr lang="cs-CZ" sz="3200" u="sng" dirty="0"/>
              <a:t> </a:t>
            </a:r>
            <a:r>
              <a:rPr lang="cs-CZ" sz="3200" u="sng" dirty="0" err="1"/>
              <a:t>Medicine</a:t>
            </a:r>
            <a:r>
              <a:rPr lang="cs-CZ" sz="3200" u="sng" dirty="0"/>
              <a:t>: Lekce </a:t>
            </a:r>
            <a:r>
              <a:rPr lang="cs-CZ" sz="3200" u="sng" dirty="0" smtClean="0"/>
              <a:t>7</a:t>
            </a:r>
            <a:endParaRPr lang="en-GB" sz="32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</a:t>
            </a:r>
            <a:r>
              <a:rPr lang="cs-CZ" sz="3000" dirty="0"/>
              <a:t>do prstu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horkou </a:t>
            </a:r>
            <a:r>
              <a:rPr lang="cs-CZ" sz="3000" dirty="0"/>
              <a:t>vodou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</a:t>
            </a:r>
            <a:r>
              <a:rPr lang="cs-CZ" sz="3000" dirty="0"/>
              <a:t>obvaz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</a:t>
            </a:r>
            <a:r>
              <a:rPr lang="cs-CZ" sz="3000" dirty="0"/>
              <a:t>opařenou nohu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</a:t>
            </a:r>
            <a:r>
              <a:rPr lang="cs-CZ" sz="3000" dirty="0"/>
              <a:t>proti tetanu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hlubokou </a:t>
            </a:r>
            <a:r>
              <a:rPr lang="cs-CZ" sz="3000" dirty="0"/>
              <a:t>ránu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</a:t>
            </a:r>
            <a:r>
              <a:rPr lang="cs-CZ" sz="3000" dirty="0"/>
              <a:t>z bolesti</a:t>
            </a:r>
            <a:endParaRPr lang="en-GB" sz="3000" dirty="0"/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___________ </a:t>
            </a:r>
            <a:r>
              <a:rPr lang="cs-CZ" sz="3000" dirty="0"/>
              <a:t>zhluboka</a:t>
            </a:r>
            <a:endParaRPr lang="en-GB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97220" y="1567252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říznout se</a:t>
            </a:r>
            <a:endParaRPr lang="en-GB" sz="3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65856" y="2121244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opařit se</a:t>
            </a:r>
            <a:endParaRPr lang="en-GB" sz="3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065856" y="2675242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sundat</a:t>
            </a:r>
            <a:endParaRPr lang="en-GB" sz="3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65856" y="3218946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chladit</a:t>
            </a:r>
            <a:endParaRPr lang="en-GB" sz="3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65856" y="3763697"/>
            <a:ext cx="2080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být očkován</a:t>
            </a:r>
            <a:endParaRPr lang="en-GB" sz="3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65856" y="4344457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zašít</a:t>
            </a:r>
            <a:endParaRPr lang="en-GB" sz="3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59206" y="4873735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mít strach</a:t>
            </a:r>
            <a:endParaRPr lang="en-GB" sz="3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059206" y="5427733"/>
            <a:ext cx="18832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/>
              <a:t>dýchat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027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0375" y="544513"/>
            <a:ext cx="2690598" cy="5851525"/>
          </a:xfrm>
        </p:spPr>
        <p:txBody>
          <a:bodyPr/>
          <a:lstStyle/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narazit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naštípnout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natáhnout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odřít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opařit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popálit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poranit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vykloubit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vymknout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vyrazit</a:t>
            </a:r>
          </a:p>
          <a:p>
            <a:pPr marL="514350" lvl="0" indent="-514350">
              <a:spcBef>
                <a:spcPts val="30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zlomit 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ástupný symbol pro obsah 10"/>
          <p:cNvSpPr txBox="1">
            <a:spLocks/>
          </p:cNvSpPr>
          <p:nvPr/>
        </p:nvSpPr>
        <p:spPr bwMode="auto">
          <a:xfrm>
            <a:off x="3030592" y="544513"/>
            <a:ext cx="240639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bruise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chip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strain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graze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scald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burn</a:t>
            </a:r>
            <a:endParaRPr lang="cs-CZ" dirty="0" smtClean="0"/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injure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dislocate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sprain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knock out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en-GB" dirty="0" smtClean="0"/>
              <a:t>to break</a:t>
            </a:r>
            <a:endParaRPr lang="en-GB" dirty="0"/>
          </a:p>
        </p:txBody>
      </p:sp>
      <p:sp>
        <p:nvSpPr>
          <p:cNvPr id="12" name="Zástupný symbol pro obsah 10"/>
          <p:cNvSpPr txBox="1">
            <a:spLocks/>
          </p:cNvSpPr>
          <p:nvPr/>
        </p:nvSpPr>
        <p:spPr bwMode="auto">
          <a:xfrm>
            <a:off x="5344004" y="540995"/>
            <a:ext cx="2208684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naražený	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naštípnutý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natažený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odřený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opařený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popálený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poraněný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vykloubený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vymknutý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vyražený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zlomený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0375" y="778476"/>
            <a:ext cx="8229600" cy="5461686"/>
          </a:xfrm>
        </p:spPr>
        <p:txBody>
          <a:bodyPr/>
          <a:lstStyle/>
          <a:p>
            <a:pPr marL="0" lvl="0" indent="0">
              <a:buNone/>
            </a:pPr>
            <a:endParaRPr lang="cs-CZ" b="1" dirty="0" smtClean="0"/>
          </a:p>
          <a:p>
            <a:pPr marL="0" lvl="0" indent="0">
              <a:buNone/>
            </a:pPr>
            <a:r>
              <a:rPr lang="cs-CZ" b="1" dirty="0" smtClean="0"/>
              <a:t>Pacient si ______ oko.</a:t>
            </a:r>
          </a:p>
          <a:p>
            <a:pPr marL="0" lvl="0" indent="0">
              <a:buNone/>
            </a:pPr>
            <a:r>
              <a:rPr lang="cs-CZ" i="1" dirty="0" smtClean="0"/>
              <a:t>Pacient má poraněné oko.</a:t>
            </a:r>
            <a:endParaRPr lang="cs-CZ" i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36773" y="1367593"/>
            <a:ext cx="174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poranil</a:t>
            </a:r>
            <a:endParaRPr lang="en-GB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20779" y="4047013"/>
            <a:ext cx="5812115" cy="156966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Ten muž </a:t>
            </a:r>
            <a:r>
              <a:rPr lang="cs-CZ" sz="3200" b="1" dirty="0" smtClean="0">
                <a:solidFill>
                  <a:schemeClr val="accent6">
                    <a:lumMod val="75000"/>
                  </a:schemeClr>
                </a:solidFill>
              </a:rPr>
              <a:t>vyrazil zub</a:t>
            </a:r>
            <a:endParaRPr lang="cs-CZ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sz="3200" dirty="0"/>
          </a:p>
          <a:p>
            <a:r>
              <a:rPr lang="cs-CZ" sz="3200" dirty="0" smtClean="0"/>
              <a:t>Ten muž </a:t>
            </a:r>
            <a:r>
              <a:rPr lang="cs-CZ" sz="3200" b="1" dirty="0" smtClean="0">
                <a:solidFill>
                  <a:schemeClr val="accent6">
                    <a:lumMod val="50000"/>
                  </a:schemeClr>
                </a:solidFill>
              </a:rPr>
              <a:t>SI vyrazil zub</a:t>
            </a:r>
            <a:r>
              <a:rPr lang="cs-CZ" sz="3200" dirty="0" smtClean="0"/>
              <a:t>.</a:t>
            </a:r>
            <a:endParaRPr lang="en-GB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5819752" y="4047013"/>
            <a:ext cx="245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kamarádovi</a:t>
            </a:r>
            <a:r>
              <a:rPr lang="cs-CZ" sz="3200" dirty="0"/>
              <a:t>.</a:t>
            </a:r>
            <a:endParaRPr lang="en-GB" sz="3200" dirty="0"/>
          </a:p>
        </p:txBody>
      </p:sp>
      <p:sp>
        <p:nvSpPr>
          <p:cNvPr id="5" name="AutoShape 2" descr="http://www.iconarchive.com/download/i45835/tatice/cristal-intense/Exclamation.ic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Obrázek 15" descr="https://proofplus.files.wordpress.com/2012/10/exclamation-mark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06" y="4701307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0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869073" y="544513"/>
            <a:ext cx="2690598" cy="5851525"/>
          </a:xfrm>
        </p:spPr>
        <p:txBody>
          <a:bodyPr/>
          <a:lstStyle/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narazit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naštípnout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natáhnout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odřít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opařit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popálit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poranit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vykloubit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vymknout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vyrazit</a:t>
            </a:r>
          </a:p>
          <a:p>
            <a:pPr marL="0" lvl="0" indent="0" algn="r">
              <a:spcBef>
                <a:spcPts val="300"/>
              </a:spcBef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zlomit 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ástupný symbol pro obsah 10"/>
          <p:cNvSpPr txBox="1">
            <a:spLocks/>
          </p:cNvSpPr>
          <p:nvPr/>
        </p:nvSpPr>
        <p:spPr bwMode="auto">
          <a:xfrm>
            <a:off x="4602584" y="540995"/>
            <a:ext cx="2208684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naražený	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naštípnutý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natažený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odřený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opařený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popálený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poraněný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vykloubený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vymknutý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vyražený</a:t>
            </a:r>
          </a:p>
          <a:p>
            <a:pPr marL="0" indent="0">
              <a:spcBef>
                <a:spcPts val="300"/>
              </a:spcBef>
              <a:buFont typeface="Arial" pitchFamily="34" charset="0"/>
              <a:buNone/>
            </a:pP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zlomený</a:t>
            </a:r>
            <a:endParaRPr lang="cs-CZ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9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Poslech – str. 49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0375" y="14430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 v nemocnici, protože měla úraz. Má zlomenou nohu.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 jí 78 let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Uklouzla v koupelně a spadla.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 koupelně.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Pomohla jí její dcera.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Cítí se unavená a slabá. Má bolesti.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Má zánět močového měchýře.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1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reecemedtravel.com.au/filelibrary/images/Staff-photos/croatia%20boat%20water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3" y="944000"/>
            <a:ext cx="7515214" cy="50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pload.wikimedia.org/wikipedia/commons/2/26/FEMA_-_37209_-_Windy_wet_weather_in_Texas_following_Hurricane_Dol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924914"/>
            <a:ext cx="8058150" cy="507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7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d.ibtimes.co.uk/en/full/1359572/winter-swimm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9" y="775231"/>
            <a:ext cx="7916862" cy="527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9.mshcdn.com/wp-content/uploads/2013/02/nemo-blizzard-peo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9" y="1043194"/>
            <a:ext cx="8443722" cy="474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u="sng" dirty="0" err="1" smtClean="0"/>
              <a:t>Talking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Medicine</a:t>
            </a:r>
            <a:r>
              <a:rPr lang="cs-CZ" sz="3200" u="sng" dirty="0" smtClean="0"/>
              <a:t>: Lekce 6 (opakování)</a:t>
            </a:r>
            <a:endParaRPr lang="cs-CZ" sz="32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20081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Bolí mě to při chůzi.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781221" y="1421025"/>
            <a:ext cx="490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= Bolí mě to když </a:t>
            </a:r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_______.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734690" y="1417638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6">
                    <a:lumMod val="50000"/>
                  </a:schemeClr>
                </a:solidFill>
              </a:rPr>
              <a:t>chodím</a:t>
            </a:r>
            <a:endParaRPr lang="en-GB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41338" y="2508414"/>
            <a:ext cx="8145462" cy="236988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sportuju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se nadechuju</a:t>
            </a:r>
            <a:endParaRPr lang="en-GB" sz="3200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se namáhám</a:t>
            </a:r>
            <a:endParaRPr lang="en-GB" sz="3200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cvičím </a:t>
            </a:r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pracuju</a:t>
            </a:r>
            <a:endParaRPr lang="en-GB" sz="3200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mluvím</a:t>
            </a:r>
            <a:endParaRPr lang="en-GB" sz="3200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močím</a:t>
            </a:r>
            <a:endParaRPr lang="en-GB" sz="3200" dirty="0"/>
          </a:p>
          <a:p>
            <a:pPr marL="514350" lvl="0" indent="-514350">
              <a:spcAft>
                <a:spcPts val="600"/>
              </a:spcAft>
              <a:buFont typeface="+mj-lt"/>
              <a:buAutoNum type="arabicPeriod"/>
            </a:pPr>
            <a:r>
              <a:rPr lang="cs-CZ" sz="3200" dirty="0"/>
              <a:t>když </a:t>
            </a:r>
            <a:r>
              <a:rPr lang="cs-CZ" sz="3200" dirty="0" smtClean="0"/>
              <a:t>sedím</a:t>
            </a:r>
            <a:endParaRPr lang="cs-CZ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u="sng" dirty="0" err="1" smtClean="0"/>
              <a:t>Talking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Medicine</a:t>
            </a:r>
            <a:r>
              <a:rPr lang="cs-CZ" sz="3200" u="sng" dirty="0" smtClean="0"/>
              <a:t>: Lekce 7 – domácí úkol</a:t>
            </a:r>
            <a:endParaRPr lang="cs-CZ" sz="32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556945"/>
            <a:ext cx="8229600" cy="4633790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1. Co se stalo panu </a:t>
            </a:r>
            <a:r>
              <a:rPr lang="cs-CZ" dirty="0" err="1" smtClean="0"/>
              <a:t>Šmuclerovi</a:t>
            </a:r>
            <a:r>
              <a:rPr lang="cs-CZ" dirty="0" smtClean="0"/>
              <a:t>?</a:t>
            </a:r>
          </a:p>
          <a:p>
            <a:pPr marL="0" lvl="0" indent="0">
              <a:buNone/>
            </a:pPr>
            <a:r>
              <a:rPr lang="cs-CZ" dirty="0" smtClean="0"/>
              <a:t>Řízl se do prstu, když vařil oběd.</a:t>
            </a:r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r>
              <a:rPr lang="cs-CZ" dirty="0" smtClean="0"/>
              <a:t>2. Kdo mu pomohl? Jak?</a:t>
            </a:r>
          </a:p>
          <a:p>
            <a:pPr marL="0" lvl="0" indent="0">
              <a:buNone/>
            </a:pPr>
            <a:r>
              <a:rPr lang="cs-CZ" dirty="0" smtClean="0"/>
              <a:t>Manželka. Dala mu na ránu dezinfekci.</a:t>
            </a:r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r>
              <a:rPr lang="cs-CZ" dirty="0" smtClean="0"/>
              <a:t>3. Čeho se pan </a:t>
            </a:r>
            <a:r>
              <a:rPr lang="cs-CZ" dirty="0" err="1" smtClean="0"/>
              <a:t>Šmucler</a:t>
            </a:r>
            <a:r>
              <a:rPr lang="cs-CZ" dirty="0" smtClean="0"/>
              <a:t> bojí?</a:t>
            </a:r>
          </a:p>
          <a:p>
            <a:pPr marL="0" lvl="0" indent="0">
              <a:buNone/>
            </a:pPr>
            <a:r>
              <a:rPr lang="cs-CZ" dirty="0" smtClean="0"/>
              <a:t>Bolesti. Rána je hluboká, lékařka ji musí zašít.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0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0375" y="544513"/>
            <a:ext cx="8229600" cy="5851525"/>
          </a:xfrm>
        </p:spPr>
        <p:txBody>
          <a:bodyPr/>
          <a:lstStyle/>
          <a:p>
            <a:pPr marL="0" lvl="0" indent="0">
              <a:buNone/>
            </a:pPr>
            <a:r>
              <a:rPr lang="cs-CZ" dirty="0" smtClean="0"/>
              <a:t>4. Co se stalo paní Horáčkové?</a:t>
            </a:r>
          </a:p>
          <a:p>
            <a:pPr marL="0" lvl="0" indent="0">
              <a:buNone/>
            </a:pPr>
            <a:r>
              <a:rPr lang="cs-CZ" dirty="0" smtClean="0"/>
              <a:t>Opařila se, když dělala kávu.</a:t>
            </a:r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r>
              <a:rPr lang="cs-CZ" dirty="0" smtClean="0"/>
              <a:t>5. Co udělala špatně?</a:t>
            </a:r>
          </a:p>
          <a:p>
            <a:pPr marL="0" lvl="0" indent="0">
              <a:buNone/>
            </a:pPr>
            <a:r>
              <a:rPr lang="cs-CZ" dirty="0" smtClean="0"/>
              <a:t>Chladila opařeninu krátce.</a:t>
            </a:r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r>
              <a:rPr lang="cs-CZ" dirty="0" smtClean="0"/>
              <a:t>6. Co se stalo Markovi?</a:t>
            </a:r>
          </a:p>
          <a:p>
            <a:pPr marL="0" lvl="0" indent="0">
              <a:buNone/>
            </a:pPr>
            <a:r>
              <a:rPr lang="cs-CZ" dirty="0" smtClean="0"/>
              <a:t>Spadl na obličej. Krvácí mu nos.</a:t>
            </a:r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r>
              <a:rPr lang="cs-CZ" dirty="0" smtClean="0"/>
              <a:t>7. Kdy se to stalo?</a:t>
            </a:r>
          </a:p>
          <a:p>
            <a:pPr marL="0" lvl="0" indent="0">
              <a:buNone/>
            </a:pPr>
            <a:r>
              <a:rPr lang="cs-CZ" dirty="0" smtClean="0"/>
              <a:t>Asi před hodinou.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05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2863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8" name="Rectangle 7"/>
          <p:cNvSpPr/>
          <p:nvPr/>
        </p:nvSpPr>
        <p:spPr>
          <a:xfrm>
            <a:off x="0" y="6396038"/>
            <a:ext cx="9144000" cy="4619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174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4" b="61259"/>
          <a:stretch>
            <a:fillRect/>
          </a:stretch>
        </p:blipFill>
        <p:spPr bwMode="auto">
          <a:xfrm>
            <a:off x="7243763" y="-17463"/>
            <a:ext cx="1214437" cy="54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488" y="0"/>
            <a:ext cx="5175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ovéPole 9"/>
          <p:cNvSpPr txBox="1">
            <a:spLocks noChangeArrowheads="1"/>
          </p:cNvSpPr>
          <p:nvPr/>
        </p:nvSpPr>
        <p:spPr bwMode="auto">
          <a:xfrm>
            <a:off x="4572000" y="6443663"/>
            <a:ext cx="4545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cs-CZ" alt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Čeština pro cizince IV</a:t>
            </a:r>
            <a:endParaRPr lang="cs-CZ" alt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419" name="AutoShape 2" descr="data:image/jpeg;base64,/9j/4AAQSkZJRgABAQAAAQABAAD/2wCEAAkGBhQSEBUUEBQWFRUUFxYVFBgWFhgVFxQXFxgVGBkXFhocHCYgFx0jHRcWHy8gJCgpLCwtGh8xNTAqNSYrLCkBCQoKDgwOGg8PGjAkHyQ1MjAvLCwyKTAsLDQwKi0vKSw0LC8sLCwrKi8wLCkuLDIqLC0sNDAyLCwvLDA1LywsLP/AABEIAM0A9gMBIgACEQEDEQH/xAAbAAABBQEBAAAAAAAAAAAAAAAAAgMEBQYHAf/EAEIQAAIBAgQEAwUGAwUHBQAAAAECEQADBBIhMQUTQVEGImEycYGRoQcjQlKxwRRy8GKCwtHhFTNDU5KiskRzg6Px/8QAGwEAAgMBAQEAAAAAAAAAAAAAAAQCAwUGAQf/xAAwEQABAwMCAwYGAgMAAAAAAAABAAIDBBEhEjEFQVETImFxgfAykaGxwdEGFCPh8f/aAAwDAQACEQMRAD8A7jRRRQhFFFFCEUUUUIRRRRQhFFFFCEVGucStqxVmgjeZ6id6k1juJX/vbrHYFvkun7VkcWr3UUbXMAJJtny/4mKeESuIK1iYlG9llPuIp2uZcH8WLew9y6y5TaBLKDmMRII0G8Ee8VdcN4nzLSXELKHEgHQx6wayj/IJYriaHY2wee/T8p6Xhj476sWwtnRWaTiVwfiPx1/Wn04243yn4f5UxH/JKV3xBw9B+0oaR42V9RVQnHu6fI/6U+nG0O4YfCafj4zRP2kHrcfcKs08g5KwoqKnE7Z/F85FPJfU7MD7iKejqYZPgeD5EFVFjhuE5RRRV6iiiiihCKKKKEIooooQiiiihCKKKKEIooooQiiiihCKKKKEIooooQiiiihC8YwK51x2+Rhb7dSj/NgR+9b7iNzLac/2Wj3xpWVwlgsQFEmuS/kLz2sLGi53t1yFp0BDCXnlZc5x2GOHw1t0HlxOHCP/AD6OGPrlMfA1a3Xu82zhV5hW3h0ZltOLTuYAJzEjQdvfW5x/ApT71EuKNwQGA9YIqs4hwOzeIa4vmXRWUlGA10kEGNTp61kS1Lo3BtQwg5OfHY8ttt10LeJMkALh1zv5dNhhZ4cRxVuymcsIxK25cIzNZadGOoJB0kU8njBg+ILKvLtoz2dwXyvyxJmILT0q2xHhy02H5CgokhpX2swMySZk6bmoV/wejPZIchLSIjJE8wIxYSZjUnXSqmzUj76xbJ5csHxydvBetmpX31i2/Llv45O3grnA3me2jXFyMwBKzOWek1Iryisgm5JCyibm4Xs0TRRQvEtL7DYke4kU+vE7g/EfjBqLVRxvxVZwtwW7iu9whSVTL5Q3shiTuRrA6R3p+jbVyu0U5OOhsPuqZNDRd61Ccbcb5T8P9afTj3dfkf8ASqDh/ELd+0tyyzFSWUhlyspWNDqQdxsaz3iHxa9q6bdgJ5NHZhmlx7Sj8qrsTvIOsVsUknFXTOh12Ld72I8M2O6oe2HTqtuumYTiC3JgER3ipVY/h3EmVULrka4isV7SJ66j3HUVpsHfzCusoXzPgBn+LIPoSPwkZA0O7uylUUUU6q0UUUUIRRRRQhFFFFCEUUUUIRRRRQhFFR8VxC3bH3jqv8xA+Q61S4vxxYX2M1w+gyj5tH6VW+VjPiKg6RrdytFRWDxfjy83+7REHrLn9h9KpcXxi9c/3l1z6TC/9IgfSlH1zB8IulnVjBtlb7jnEbfLa2HUuY8oYFokE6dKi8EGlzL7WXy/X94rIcFt+cnsP1//ACtNgbFw62wdOo0rlause7iDXhpNhaw3yDt45WxSHtKbUcXPv7JxEuKrEBgDo2kfOp3IthM1xMnYBjJ+HSot7F3QwzkyCDBED6b17d4iWBzohMQDGopKKamh1NJJsLAPaCAc3xkjyFs7lNOa91j9inrfChlXNmlvyiQs96ZHDDLSQoUwWO39aj504vEVIXOGzKI8rQD768TFK1tkclZbMDq3wPU1e5nD3gBltsZIv3dnE2AufH6FRBlG69scM9sHUhQVynQzMfpUO9h2QwwipfMRbVwI0yRE6EjSf3o4o/sAGYQazP8AW1VVVPT9hdmHNAOCCDqecXtmwGD0UmOdqzsf0oFFe15WGmEq2kkDuQPnXD+J8Za9jr9+favXGUjTyBiqf9gWu5WbcmAQDDQSYAIBgk9BNcz4D9k+It37aYtIsIA9y4rK6OqR92p3lttVGknQxXZfxxgbDJKev2F/ykKs3cAtx4WwbWcFbyxzWRryC5MZrhJTmdZC5Z217VIfgFhbwvm0FvEZmthg9q28k5hpqesbA671Lu3MxJPX6elIrJl41IO0EQtqN9XO23ztby+quFOMX5KsxblsRvsBPvMn962PCl8orG4fzYhj/aj5aftW4wCwtdxQM0U0bfAfbKzpDd5UqiiinFWiiiihCKKKKEIorNcc8Yci41tbUssasYGoBkASTv6VnMX4uxNz8YQdkEfUyfrSklXGw23KWfUsabLot6+qCXYKO7EAfM1T4vxhhk2cueyCfroPrXNjxAXLjKbmd0jOCxZlzbTOomo93itpQ5NxTyhNwKcxUDuqyaVdWvOGtS7qt5w0Lb4vx+x/3VoDsXM/QR+tUuL8SYi57V1gOy+QfTU/E1ksb4rtoWCgsRZN9DoEcRmCg7zEnboat8PczIrEQWUGO0gGl5JJiLvJVEj5bXcU4d56nf1ooopZLo/rWqninjG7Yxl61hyEFgm2EFu2TeNtgGLs4kZgD1AhtBtVtWC+0CwVx7voefZtXhsAWycogydZuWW+daFDpLjfdPUdtRuutcPwuQuOmbT+WAVPyIrTYS8BaCXMyayGEiapRZyuQdxlU+9EVP8ADVpZx9xBlI06Bh09K5M1DIa2VzsDLdrje1jkHlyN10cUVoGtHn7+an8o85A7ZxBKHQba696jthBcZ2BIUHXSTPYAdNqaTiTczO2ukRsI9Kcs45YZTmUMcwKnUbf5Vf8A2aOfuuONRNnXv8IDbnpcHc32Gy90SNyPp55Tb8NOZQpkOCQTI27jpTd/AMokwQDBgzB9asMHfDXJBYqiHVjJ1iT9KjuypaZQ4YuenQdzVctFS9mZG4B1WN9rAWABybuuPypNkfex8PfyVfRRXtc8mkV5RNFCEMisrK4lXVkaNDDCCR61FwODt4Sy6i43LE3LjvoAFBOij2QBJ7k/AVKqi8d4W+/D3XDWrlwu6K/LEstsS7GBqZyKsD81a/DpJpiKNp7rjnrbnnxA95S8wa0GTmFTYT7UBdxVq0mHi1cuJbDljzTzCqq5XYAE6rrA61t65R9m3Anu8RDMpC4QG9dBBUq+Ui2pUwQWJza/8s11LEvFtj2U/pT3HKSGOSJkTbE4x6AfnxVFJI9zXFxUHggzPPck/M1usMPLWN8N2tRW1tDSu6AsLBIJdFFFeoRRRRQhFFFFCFh/HuGi6lwfiUqfepkfRvpXMfHVj7m3dzFeVdUlhMqraZh6gxXZfGmEzYcnqhDfsfoTXOcXhUuIUuKGUxIOxgg/qBWRP/in1ct/2syX/HNq9+KyOEv3Rj2t3vJcvWWtllHluOoJS6v90R6EU5wHhNxblkXLNwNaBRi3LS0FKkHJl810tp7U9a6Pb8MhUU3L1q0zLmRH3yxpJ/Dt615wvw8bwB5tpRBaC0uApgsVGw9SR0rwvee6G7j35b814XvOA3ce/LdYK34IXLdR7hKMUFqPbtKpueXMZnS4y+6tIihVA7AD5CtJwzglk2Ldy+2l0soOcIEykqMoIl2JG39GXg8E62MuFCM4uul8uoByyQpYOJC5YMfrrVZbJLYuPj9uSiWvky4+P2VLivDt5CfIXCqHLJJWCJ0Jiara1acbW3/Clrobli5ZvKpLAqPKrRpMwDNZa5GY5fZk5Z3idJ+FVytaPh97f8VUjWj4UmrbBcQuclbdq/bsMrmWe2G+7OU+UlWEg5/KYnNuKqaAJqMUpidqC8jkLHXC1di6bjZiILnNHbMZj61f37SXLpQzmA0PQQJiPjVDhDlII/DB+VWg4ruwQByIzenurm6SqgAf2xHecCbgm4F8DobnB+q7J8brDTyCBw6QmU6uSD6RM/oai3reViJmDE1aJc5VjWM2uTWd+v61QYy+y5SiF5aGjcLlYzv+YKOu9V10EUYY1gs8gE+GBjzJufkvY3ONydlLS6RMEidDHWkVV2uMtLC5Zdcqs0wcpCKCde5JIAE7b0J4jsx5iykFwQykEZJzfp+lImCYi1ibeqt1NVrTGOxqWbT3bhhLalm7wOg9ToB6kU5bcEAjYgEe41ivtW4llw9mwN7zm4//ALdqAoPvdp/+OmOH0v8AZqBGdtz5D3ZDjYYWZv8A2k8Qe6XW8EWZW1y7T20UbJ5kzHTcyCdTp06nwjHm/hrF5gqtds2nYLIUMyAtlBJgTOk1whtBXc+A4Q2sJh7b6MlmyGHY8tZFdHx9rRTtIAvcD6FQbGGFT6zvjezjDatPw97qvZa4WW0+UuHVYYrMXMpXYhva2rQ05Zsl2CqNT9PU1zVBUvp52vjFztbrfkiZgewgmyquEcexFvh5ucUZUcSXZlFtltCAguhdM7GTAA9oCJmsbZ8fXcXihasqLdg5pBVWuOoBgsTOQE5TC66akzFVf2ocfe5i2wwzJawzRBBBuXIE3XEbawg7ebXNpD8AWJxLN+VI/wCph8z5TXewUeqT+zUC7+Q3DR0HU9T8lkulsNDNvuuy+G7Vatdqz3h63oK0VaqgiiiihCKKKKEIooooQo3EMOHtsp2ZSp+IiuUXLZBKncSD7xoa6+w0rmfiXC8vFOOjHOP72/1ms6vZdockaxuA5WOM5GK5d1762iqqt1GBk5TPk7zJ79PdUXC8WsWkvItp3FxoEvlm2AIUsNRJzEwNiBNe+HODreW47KbhTLltBgmaepboP9asMPwxbWLTmYc27d1TbUFlujmH1JMaaDr9YXAe6z7AX558vJUAOdZ2M8/p5KmteILlvMLMIhOZVgOLZ7qWBM1FsYG7fYlEa4SSSYnXcyx0+daThOBRVvFbZL272UplW6/LGgC5yBBM+bsDShYVhjMOCLS+S8AsuEiC4gROyyBtMCo9k5wGo+nz9BsvOyJA1H37Cyd6yyMVcFWGhB0IpFWXiDHrevBkJICImYiC5WZaNxM9e1VhpVwAJAS7gASAmOI8YwuGcW8TiVV4VmRLd28yBwGGfKuUGCDGadRU+1Z+9CyD5hBGzDcEehGo9DXMvEqE8QxRbcXnU/3fIPoorefZ/dN3DWyf+Cz2CY/IqMnwyXEX+4aar4Gw07pG8h+FptpW6maeouugcIC8wZ4jpO09KtMaGyHOisPwsuke/rVTgbyrOdQwIj1Huqc2ORbZW2G82+Y7e7WuYo6iJlI5jnAb+d7YBBaQ4eosuhkaS8ED3+EYnABbalYLHeD7U7ZR13FMXcC6iWXT3gx74qb/ABSZrRzaKMpEbab/ADil4i5lVz935pAgmWn071dJRUsoc9psAB8JFsNBucHc45bHN8KAkeLA+8qp5Z7Hvsdu9NXLSt7QB94B/rc1oXVw9tV9kAZu2m8/CqXFxzGy7SYpCuoP6o1Ane2RbkDcdRyVscutNAQNK5N9peLzcSuL/wAlLVn5ILh/7rrV1qsF43+zXHPi7+ItW1vJdcuoRxnAgAAq0bR0JrV/jjAXSO5iw+d/0F691nDNvYWf8CeFTjcRLiMPZIa+x2I3Fod2aPgJ7ien+IvElrDKbt8kZj5VUSzeiiRtpqSB605wjhi4LBWsONMi8y+35rjDM5PoPoAB0ri3HONvi7zXrmgPsL0toNl/cnqZ9IfqIxxCcxX/AMcZz4u6ei8aScn3/wBXZuC8Zt4qyLtkkrOUgiGRhrlYSYMEHcg9JrJfazirqWsOqErbd3ZmUkfeW8htgkEGRmZgO6g/hFWX2dcFfDYZ2uZlbE5GyH8NtM2SR0ZsxY9YyjvWmvWbdxSl63buoYJS4odZGxg9R3rFY+moOIXFy0fQn7297ZjKx0kZaFhuBYQcdwzLi81vE4TIoxYUEXLbGSlwaKbgAPuzKw9plN+/BsPhRbsYRMqrmZmOr3WYgZnPXbQbDoBtV5bCqi27aJbtr7KW1CIvuUVVYjzYj3AD9/3roKTixravs4hZgBJvueXoMpJ9P2bLu3Wr4HbhRVxVfwpIUVYV0KWRRRRQhFFFFCEUUUUIRWL8eYTW3cHqh/Uf4q2lUvi3CZ8M/dRnH93U/SaoqGa4yFTO3VGQsFw3EW0ebqM6wR5XKEesjf3TUrH8azIluynLt22zr5i7Ft8xY+86VX4a9kdWicrK0bzBBitXjeGWXxF20tsqzWzfS7mJEnWMvs5NY+dY8Yc5pDSPz8/RZjA5zSAffms1iMfduMbjuxYDKWGkLOxyxAk0xavMs5SVkEGCRIO406VpsRdR8DevWwF5nJW4i6BHRoMDoCCprFs90+yFX+Yz1G0fH51F7bEZvfKi9pBGfFS68IqI3Ds053dgSdJgQemnYafPvUtFgADoI77VWQFWQFgvGjBeJYk/mdLnwuWbVz/FXQfs1wJt8MRm/wDUX7t4AiIVAlke+chaexFQPEPgS9xE2r+FNoMloWL/ADXKActibbCFYmVeD/JWu4Zw1sPhcNYdkZrVkKTabMhOd5ykgT8hTPF5rcPc4c7D6i66Sj77mlTEp0U2tN4fiNp7l20jTcshDcAGi8zPCzPtDLqI0zDrIHz6OF8gcWi4aLlbRKkV6DXlFVheKRiMazsTJE6EAmKjV6aBVssr5Xanm5XgaGiwRWd4d4XxVniT4r+LP8K1y5eyC44a4XLMLT2/ZUKT7UmQojfTRUi82nvp+gr5KTVoHxfS2x+qg9gduq/j1h8RYu2g+RroKlozQCfMIkaESvuJrJ+GPs7KXi+MKMlsgoiknmtuC8gQg3I6mBtMz+Jc5cRzBKm7mw9rUEIPKRcP/wBje4CrLA8et3IGqyAVL5RnBYKDAMiSVgECcwitCKaqpof8RDg7PiCefifnsmn0rg0Obny9+8q+JnU1kvFHjwYW8bNu2LjJAukuVCkgHIIUyYOp6HStLbvR6iuccQ8A4h8VJdXS/dm5cnIUDvmdmUztJIgnUCq+DwUkkjv7RHgDgHrnr6rNqnStaOzXQ+C8RGJwtq+qlOYGlSZKlHZDBgSJXQwKj4XzX2P9qPlp+1WcIihUAW3bUKg2CoggfQT86ruBLLz3M/OtbgjInVc8kIswWA9+l1VUFwjaHHK2+BWFqTTWGHlp2urSSKKKKEIooooQiiiihCKaxFvMpB2Ig07XhFCFyPE2Cjsh/CSvyMVc4N8Tfskc4JZQC2S7BF0GizEkxE96R4uwuTEk9HAb47H9J+NO+HcU5tvaAw7KDnC3zHmOkr32/wBdawms0yFmfRY4bpkLUrCcMu3Fu4fmplsjOMmUq7GSMz79/d8Ka4V4Z5qB2cgMzKpRc6jKYLs0gBZHxqXjOK2rN+w6C2XRWF/kCEbMAIXvGp+VV444qK1tbSvZDZ7a3dShjWY0ImTHrvUj2YPezbz9PyPNSPZg97l7H6U7CcPRLOZbK4i4l42rmpdcu4ZQNNionpNVPHcGtrE3ET2VIjrEgGPhMU7Z8Q3AL8klr+U5lYpkI6rHpA32FVhM6nrvVT3NLQGj3n74Kre5paAE1i8Fbv2bli+GNu5lJyEBlZGzKwzAgxqII1DGtFwbCW7Vi1asBuVbQImeM5A3LRpJYsdO9UNaTAJFtR6Csbi0zhTiK+LrX4OXF5HIBO47FcqzduASbdq7cA7lEZh9QKzH2YcPK4a7feSb9wKrHUutrNmefV3Yf3TWwt3GUHJlDFSFLqWQEiPMoIJHcA0viiXWwl5sKi81bZWwqwsHTMyKdJE5gO8CquGgSUrqdh77z8hYXJ+oHiVvPfbHLGVSca8XWMM3LIa9fJCrZtkAhm0UXHOiSSNNW12irtxqY2rEeCfBb23GKxalW1azbb28xn726DqCJJAOs6mIra0txOKCn0wRbjLjz8v9KwgXwboNApu/jFQObhChVR1MSWluWyKBq7ZuVA1JN0AdBTzLAUEQ8ecTOU/lnqQIBjSZilJqGSKMSm2kgEHrfkPEc1U2QE25pNeYRQ1yG1EGB+aBoKTeeB76esYVeXLKc0FjrBy9CnQx1BqyghL3g2GMm+2OWx3RI6wSWsG4YCBXAkiCoI6QDsd6o8TwFcoVS1vzq25aAhnKkmEHbLsY7VdXne2CpMhgCd9J9akfxqv5SOkgHQSBooM7fKn9DS4gOLH4wdieWBjHXnfbe/jJXx5bss3wXhhspDEdlVScirJOgO5JJJPrHSrGp9zCrkJgK0F+4AGkAz1Mkb1BpGsjka/VJuc4Vhl7Vxcd03etB1KmYO8EidZp7hQW22p0pNIvXlRWe42VEUu7H8KqCWPwAq2hrqincGwnc7ciffRUyRMdly2+GuBlBUgj01p2uU+E/GLYl3KW2tKBKkNJAmAtwRBYiToY8p99bfB+IiCFuiZIEjQiSBJH1Ndi3ibY5BDUDS7G2Rn7eo9Vn9jcamZCv6KSrg7UqtdUIooooQiiiihCKKKKELJePMJKJcH4Wg+5v9QPnWIuvA0Bb0EfvXUfEWE5mHuKN8pI941H1FcxrGrW2kv1WXVts+/VNW7V1yAoAJOgUF2PYAV4cH+csTpIkgSNNhEbbUnijMMNfZJBFptQYIDRbYg9wrk/XpUm3dzWbN66Yz4e3fvMB1C/esB3LKxjqWqkRuLNY62VQjJZqHWyQiAABRAGgA6DtSqZ4dxd8TZN11Crzri2lUABLapYhJ3aJksdyW22Flw82zKXFnNEESWH8o6nrH4ttyK8dEWyaLqLoyH6LqIokx30rU2hpUG5hRFpSw+7L7KZJLkqCSAFJQIxWcwzHSrLDWsxiQNzJ0AAEkk9BWBxmJ4lZCBc/tdDwqIxNeXeH2/2lrS3VC1pyn3tjPy3zN5eZGY5ZgnTrNJAESrKymQGRgymN9Qap+LeJxYvcrlhgApuNJDBmGYBekBSJncnpFZ9JHUxveI+6QM338vM8j63WyGdobDKu3ckyTJO9JivEaQCNQwDKe4IkEUm+jMjrbfluysqXMubluQQr5T7WUwY9KUawulDZDa5yTyzklROBhJtIt1iRH3RNq3cXIX52ZTeyMysAq5Et6bsH/KDT+HZh/xCwYQM5SDmGhUhVkkaim8NYWyiW7U5LQCpOpMfiY9WYyxPUk0OiAQGDGwz28oHsM6qyZp6pYcJp+czvp07Z2zMkbG8tjjxbGRY87bkj5FJlukgkZKSiZ7gH4RqT6DUmlXFdR5SShggSSCDJAI+BpWEw3lzh8pkjaQP5+wNLfGFUgznbWSAMogr5Y9JrPiiayHVJdt83HTkN/ofnhWlxLsZS7GPzaR5mYmOjEiNddAPjTWPsIo8sTIAgzmAGrEdNaqFx4Bi4DbOg83sknaG2NSgarkrHvj0StueRx+vsRy8byDADcFehzBE6GJ+G1M4nFJbQvddURdWZjCgepp4CuYeOeO/xGI5KGbdligABPMvTlY/2oPkUD+0dc1T4fROrJNJPdG5/A88/UqbjbbddJw2KS4ge2yujeyyEMp9xFRuPcM/iMO1k5gLpVWdCv3UEOGZSRzEJUAhSDA9aj+GOENhsKlp9HEs4HRmJYr6xIX4VX8T8R4heJW8JYsiPK11rivJt6F2twQAFGmY5gXOXSNWKSBzKtxgAIZfLtsXzj6KmVw0Wdz6K2wHALdjCtYw7G3mBm7E3C5EZzGhOgESIXYggGpPC8ALSBAzNlnzOczEkyfdvoOlPFqnYYoqebUzJ01+HSNT9KUkqZappikeANyTzP75AdF6WNZkBLwWNdD5ZI7f1tWgwePW4JG/UdRVNavg+yukx0E9R+jVFW6bbyNPQaiDrFadHWmgDA5+uMm2xs3oQem9x8h1XfH2l8WK1tFRMHjA4qXXZg3yEiiiiivUIooooQkXVkVyriWG5d64n5WMe7cfQiusGuf+NsJlvhujr9V0P0K0jXMuwO6JOsbdl+io8KyhxzFzWzK3F/MjAq4+Kk1YX8FZxOHu2dbNsWsLZTkrcvG3F5WUAQHdc2UNIGk++qqnsNjHtybbFZBUwdwelZ0MxjIvte/0SUUxZ5bovYNLCph7TZ1sgqX25lxiWuOBJgFjAEnRRXuCvBLiu3s25uH3WwXP/jSnwBzlEK3GWcyoSWBG4iATHWJ2qMD3AIIIIYBgQwIIYEEEEEgg968eXCTVIOa8eXB+p4Vu4HM5TzmCWURp8wK2kUqpJgEmT0BOhiQywPEuKa2HTPmW5PlUggqHOkjVVkQZMmCsDU0HFk3eY2+cMY02IOnypriqK7ArqAOojUsznTXqxqzXGQXFoJvi4zzTMdUWAlpsbqj4T4luYVbpCowKhtcw8yyqgEHqXHSq6/4tbE4jmNZym8U8qNmyyEWNQJgFfr2q8fh6lWUgEOIPcaggqehBApOG4JYthnTPzCMqAgZUzE5mBB1OXyjQdDVsEMDwTpz4X5bfcrQpuIzDvBxJ+a0KeO8KIQC4iIAiSubyroD5Sd9/jUyz4swrbX0H88p/5AViG4R2FI/2Gx6VnycBZM4vJIJ8R+vyrY6uo5ge/VdNwmNtsQVdXEg+Vg0/I1Gs2OWgQtnYFnuPBHMu3CWuPBJIBYwB0AUdKwnDPCxe6uceWZb3Dp8dvjW+rG4hT/0G/wBZr7h2Tixxtm+R+loRP7XvkbJ5ccQIgHTLMebL2n/OpnPtvJbXWADowWBAUTrrNVhoRyCCNxqKVhr5Gd1/eHjn36qx0YOQpGMwAVTrMEKwI0kidO9Q7NlUUKgCgbAbDrTXFeL8tVL5nLOtu2gOrO50AnQbEk9ADTPEuJm1dS1bs3LruucR5baLJAa5cIIXY6AE6dyAbDSvqDqgZZpvuem5yeV7e7KTbjB3Uu9fZFZ7ds3XRWZLYbKbjKCVQGDBJETWNIwnCRzslx794ZraXcvMsJAzIXBKgyTNwakaCYatpdP5QDqIDMVBEiZIUkGJjTeNtxSWvCFr+Ia/ed8RcLSpuAKiKCcgCDSQI1JiRMA07w6qjgge2Q4vyPedgY8B4+ig5t3Kz4di+bZt3MpTmIr5TusiYNUGN4zbwKYu1hi1y+obFmy7MURXZTcZW6Kubmm2DJBme2jxGIW2jPcYKqgszEwABuSag8LxOGxBGLsrbZ1zWxeNuLiwIKywDL5W+R7VXQytj1yPY7sjyG174BOOv7CjKNVmgi6zfgMY6/ffEYtrot5ItowNu25YzKppooXRoPtbnWt4qkmOtZtMZcZzcDNJM6k7dAR7okd5rUIGkED3ztqNQfnU+M0jzMyRw7rrDSBltrXH1KqgeNJA+fVP2rdxQQNNTO24nT6H5UnF2iCCTPSREae40+qOYJaBPT16juNe/Wm7yDLMny6KSwM6xAHTSqZ4LQFoDrAXGo4xk4Hrv91Jru9fCTgMVkeOhrTWbkisTirmUofU1quFXpUV1nCJDJRRuPS3yJH4SUws8qwooorUVSKKKKEIrMeOcJmsB/yMD8DofqRWnqFxfC8yy6fmUj4xpVcrNbC1QkbqaQuW2klgO5A+ZipdxLWe4mHa4z2MzEsqqpFtgrFdZkEjfeD6T6/DXtEFwJBBiZ21iotpCGvFf+OSW9AXz5Qe0x74rOgpSWO1DPJIQ05LTqGeSfsYeOKCDH3gve4FecVPumKhrsKl/wAIzsWbUsZJ6k+tTLHBWPSnJqcSkajsm5YRJbUdlVAUtbBNaTD+HT1FWmH8PAdK9ZTRN2C9bBG3YLH2uHMelTrHAielbOzwdR0qZbwajpTCuWSw/hruKsrHhte1aEWwKVQhU/8AsJANqpOJWTbPlEitkRULF8ODVRPTxTt0ytBHv5KTXubkFY61jVOmx7HT67UWsdbZGdXBRJzNBEZYmNPNuIjeRVnjvD3YVR43g7BSmuUkEgaAxrrWFJ/H4bksJ8j75+KcZVcn/RTbdwOqlYIPmQlROoiRIkGJGncilpdzAxsGPzk6/HQz1zaE61Dt4hQArAoBAAHswOk7x8vfqamK2bUEEHSRGgGXTcaSG2B26Rrkvo3sjeyQEdLmwABNhfYk329Vd2gLgW7fVUniniDoi27E828cq5dGA9D0JMCfftFWmBsuLSK5zuqDO35iN2P0k/51A4xxOxYdblxQ99VYW1BJIDbloMKuu8SZMbyM9wRr+Ixa3iW8jAu0QqqN7a9BIJGXsSTvNWx0jZKRurutFySRkn9ffCtzclXfingj4tLdhXa2rPnukWywZEI8isAVV8xVgGgHQicpFOcMv2hc/hsKg5dlfOV9lTIhZ/GzEkltdjOu0XjFjF4m5fwqLyUHLuW7/nW1eQAB7Vy6AQMxaQqifuyrSDUzwpwI4WxlYqzuxdypJWdgFJAJAA7Dc6VZWtbTcPa2QjVyaDzO7jzONuQPVJscXyktGOZ/CtbeGtqZCgH4/ptUm1fIn17+6P3puva5g1c5cHl5uNslN6G2tZSrdsMuZ336e6KcV7Q6fGD1BHX4fOoVDNAk0yytLbaIwT1NySf9+CgWdSq7iV3zqPjWp4EfKKxVu5zLpPrpW74NahRX0Ogp/wCvTsiO4GfPc/VZsjtTiVaUUUU4oIooooQikuJFKooQqDiXCc5qJY8ODtWpK0BaEKoscEUdKm28Ao6VLooQkLZApUV7RQhFFFFCEUUUUIRRRRQhJZAajXsAG6VLooQs7juAg7CqO/wl7ZlSRW9Ipm7hAai5jXjS4XHivQSMhcuxfB0uXuZfU6gBgpKhiBALEa7aaEVeWGXKAkBV0CqAAvuA2rRYrggPSqLGcCKmVke6smu4WKlgaxxbbly+SYZUub8WUkjp3p2qx3uoe8aajenE4qPxKR7tRXJ1PA6yPIbqHh+sFNCoY5WFFRBxS3+b5g/5U1c42g9mW+EfrSbOFVjzYRn1x91IysHNWE1TcT4jm8ibdT3pjEY57mmw7D96l8N4SWO1dZwvggpnCWbLuQ5D9n7JSWfVhuykcC4fJBrc4W1C1C4Zw4KKswK6RKr2iiihCKKKKEIooooQiiiihCKKKKEIooooQiiiihCKKKKEIooooQiiiihCKKKKEIpq5YBp2ihCrMRwhT0qsxPh4dBWmrwihCxF3w4e1Nr4dPatybQrzkjtQhZjCeHY3FXmE4cF6VOC17QheAV7RRQhFFFFCF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lang="cs-CZ" altLang="en-US" dirty="0"/>
          </a:p>
        </p:txBody>
      </p:sp>
      <p:pic>
        <p:nvPicPr>
          <p:cNvPr id="13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3975"/>
            <a:ext cx="4175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u="sng" dirty="0" err="1"/>
              <a:t>Talking</a:t>
            </a:r>
            <a:r>
              <a:rPr lang="cs-CZ" sz="3200" u="sng" dirty="0"/>
              <a:t> </a:t>
            </a:r>
            <a:r>
              <a:rPr lang="cs-CZ" sz="3200" u="sng" dirty="0" err="1"/>
              <a:t>Medicine</a:t>
            </a:r>
            <a:r>
              <a:rPr lang="cs-CZ" sz="3200" u="sng" dirty="0"/>
              <a:t>: Lekce </a:t>
            </a:r>
            <a:r>
              <a:rPr lang="cs-CZ" sz="3200" u="sng" dirty="0" smtClean="0"/>
              <a:t>7</a:t>
            </a:r>
            <a:endParaRPr lang="en-GB" sz="3200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b</a:t>
            </a:r>
            <a:r>
              <a:rPr lang="cs-CZ" sz="3000" dirty="0" smtClean="0"/>
              <a:t>ýt očkován 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c</a:t>
            </a:r>
            <a:r>
              <a:rPr lang="cs-CZ" sz="3000" dirty="0" smtClean="0"/>
              <a:t>hladit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dýchat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mít strach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říznout se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 smtClean="0"/>
              <a:t>opařit se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s</a:t>
            </a:r>
            <a:r>
              <a:rPr lang="cs-CZ" sz="3000" dirty="0" smtClean="0"/>
              <a:t>undat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3000" dirty="0"/>
              <a:t>z</a:t>
            </a:r>
            <a:r>
              <a:rPr lang="cs-CZ" sz="3000" dirty="0" smtClean="0"/>
              <a:t>ašít</a:t>
            </a:r>
          </a:p>
          <a:p>
            <a:pPr marL="514350" lvl="0" indent="-514350">
              <a:buFont typeface="+mj-lt"/>
              <a:buAutoNum type="arabicPeriod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69115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 ES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 ESF.potx</Template>
  <TotalTime>2684</TotalTime>
  <Words>433</Words>
  <Application>Microsoft Office PowerPoint</Application>
  <PresentationFormat>Předvádění na obrazovce (4:3)</PresentationFormat>
  <Paragraphs>155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Georgia</vt:lpstr>
      <vt:lpstr>LF ESF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Talking Medicine: Lekce 6 (opakování)</vt:lpstr>
      <vt:lpstr>Talking Medicine: Lekce 7 – domácí úkol</vt:lpstr>
      <vt:lpstr>Prezentace aplikace PowerPoint</vt:lpstr>
      <vt:lpstr>Talking Medicine: Lekce 7</vt:lpstr>
      <vt:lpstr>Talking Medicine: Lekce 7</vt:lpstr>
      <vt:lpstr>Prezentace aplikace PowerPoint</vt:lpstr>
      <vt:lpstr>Prezentace aplikace PowerPoint</vt:lpstr>
      <vt:lpstr>Prezentace aplikace PowerPoint</vt:lpstr>
      <vt:lpstr>Poslech – str. 49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p. w.</dc:creator>
  <cp:lastModifiedBy>LF Lektor</cp:lastModifiedBy>
  <cp:revision>208</cp:revision>
  <cp:lastPrinted>2014-06-25T12:52:21Z</cp:lastPrinted>
  <dcterms:created xsi:type="dcterms:W3CDTF">2014-05-26T17:50:24Z</dcterms:created>
  <dcterms:modified xsi:type="dcterms:W3CDTF">2015-04-13T10:54:38Z</dcterms:modified>
</cp:coreProperties>
</file>