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8"/>
  </p:handoutMasterIdLst>
  <p:sldIdLst>
    <p:sldId id="297" r:id="rId2"/>
    <p:sldId id="300" r:id="rId3"/>
    <p:sldId id="301" r:id="rId4"/>
    <p:sldId id="303" r:id="rId5"/>
    <p:sldId id="302" r:id="rId6"/>
    <p:sldId id="299" r:id="rId7"/>
  </p:sldIdLst>
  <p:sldSz cx="9144000" cy="6858000" type="screen4x3"/>
  <p:notesSz cx="9926638" cy="67976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88" autoAdjust="0"/>
  </p:normalViewPr>
  <p:slideViewPr>
    <p:cSldViewPr snapToGrid="0" snapToObjects="1"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BD11EEA7-506E-43D6-81BE-615D5A3B8A85}" type="datetimeFigureOut">
              <a:rPr lang="en-GB"/>
              <a:pPr>
                <a:defRPr/>
              </a:pPr>
              <a:t>20/04/2015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74DA917-E64F-4E99-8BD6-1C599000FA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749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6667C-2C6E-4BEE-BB15-239C81BD1D3F}" type="datetimeFigureOut">
              <a:rPr lang="en-US"/>
              <a:pPr>
                <a:defRPr/>
              </a:pPr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38FDC-C8F2-472D-B8EE-EAFC96C235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488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39012-6E55-4BAD-AF61-B2F77AA3E68C}" type="datetimeFigureOut">
              <a:rPr lang="en-US"/>
              <a:pPr>
                <a:defRPr/>
              </a:pPr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67C1F-2ED9-490A-949D-EA5C2DE73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31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C6BFE-28EF-485D-9808-353637660EE2}" type="datetimeFigureOut">
              <a:rPr lang="en-US"/>
              <a:pPr>
                <a:defRPr/>
              </a:pPr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85D1B-3E54-4019-97CB-C0C298BC9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7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2700C-C785-4555-ACB8-75E500F060BF}" type="datetimeFigureOut">
              <a:rPr lang="en-US"/>
              <a:pPr>
                <a:defRPr/>
              </a:pPr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44F0F-4F0D-4C8D-95F4-53DF6A8D94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96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1EFC-34F7-49EB-B2FF-3885A44105C0}" type="datetimeFigureOut">
              <a:rPr lang="en-US"/>
              <a:pPr>
                <a:defRPr/>
              </a:pPr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58987-FB99-4C87-94D1-F24D2907D5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59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D0C92-9A22-44D7-839F-E45889F3B696}" type="datetimeFigureOut">
              <a:rPr lang="en-US"/>
              <a:pPr>
                <a:defRPr/>
              </a:pPr>
              <a:t>4/20/2015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B6A6B-3EF3-4E2D-9B91-B8EE49C807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134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6D118-0A50-4CAA-9C30-5A4C858FD21E}" type="datetimeFigureOut">
              <a:rPr lang="en-US"/>
              <a:pPr>
                <a:defRPr/>
              </a:pPr>
              <a:t>4/20/2015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8084-681F-40C4-BBD8-BAE860BC3F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198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234A3-F646-4CC9-9843-20DFF62E3347}" type="datetimeFigureOut">
              <a:rPr lang="en-US"/>
              <a:pPr>
                <a:defRPr/>
              </a:pPr>
              <a:t>4/20/2015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12868-5F8B-4638-964C-B396689519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75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14166-8969-4EE9-9474-93B9CFB4EDF5}" type="datetimeFigureOut">
              <a:rPr lang="en-US"/>
              <a:pPr>
                <a:defRPr/>
              </a:pPr>
              <a:t>4/20/2015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04910-17AF-4C67-8BC0-1356B9B097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627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E1FEC-E045-4C15-98CE-EDF4716800CB}" type="datetimeFigureOut">
              <a:rPr lang="en-US"/>
              <a:pPr>
                <a:defRPr/>
              </a:pPr>
              <a:t>4/20/2015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C47D9-76F7-43F8-A89A-EF9328FB0B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98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err="1" smtClean="0"/>
              <a:t>Drag</a:t>
            </a:r>
            <a:r>
              <a:rPr lang="cs-CZ" noProof="0" dirty="0" smtClean="0"/>
              <a:t> </a:t>
            </a:r>
            <a:r>
              <a:rPr lang="cs-CZ" noProof="0" dirty="0" err="1" smtClean="0"/>
              <a:t>picture</a:t>
            </a:r>
            <a:r>
              <a:rPr lang="cs-CZ" noProof="0" dirty="0" smtClean="0"/>
              <a:t> to </a:t>
            </a:r>
            <a:r>
              <a:rPr lang="cs-CZ" noProof="0" dirty="0" err="1" smtClean="0"/>
              <a:t>placeholder</a:t>
            </a:r>
            <a:r>
              <a:rPr lang="cs-CZ" noProof="0" dirty="0" smtClean="0"/>
              <a:t> </a:t>
            </a:r>
            <a:r>
              <a:rPr lang="cs-CZ" noProof="0" dirty="0" err="1" smtClean="0"/>
              <a:t>or</a:t>
            </a:r>
            <a:r>
              <a:rPr lang="cs-CZ" noProof="0" dirty="0" smtClean="0"/>
              <a:t> </a:t>
            </a:r>
            <a:r>
              <a:rPr lang="cs-CZ" noProof="0" dirty="0" err="1" smtClean="0"/>
              <a:t>click</a:t>
            </a:r>
            <a:r>
              <a:rPr lang="cs-CZ" noProof="0" dirty="0" smtClean="0"/>
              <a:t> </a:t>
            </a:r>
            <a:r>
              <a:rPr lang="cs-CZ" noProof="0" dirty="0" err="1" smtClean="0"/>
              <a:t>icon</a:t>
            </a:r>
            <a:r>
              <a:rPr lang="cs-CZ" noProof="0" dirty="0" smtClean="0"/>
              <a:t> to </a:t>
            </a:r>
            <a:r>
              <a:rPr lang="cs-CZ" noProof="0" dirty="0" err="1" smtClean="0"/>
              <a:t>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E4799-BBAB-495B-99F1-2F3E61C4FB9F}" type="datetimeFigureOut">
              <a:rPr lang="en-US"/>
              <a:pPr>
                <a:defRPr/>
              </a:pPr>
              <a:t>4/20/2015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1DD25-FFE0-4D11-95A3-54E1C3997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40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Click to edit Master text styles</a:t>
            </a:r>
          </a:p>
          <a:p>
            <a:pPr lvl="1"/>
            <a:r>
              <a:rPr lang="cs-CZ" altLang="en-US" smtClean="0"/>
              <a:t>Second level</a:t>
            </a:r>
          </a:p>
          <a:p>
            <a:pPr lvl="2"/>
            <a:r>
              <a:rPr lang="cs-CZ" altLang="en-US" smtClean="0"/>
              <a:t>Third level</a:t>
            </a:r>
          </a:p>
          <a:p>
            <a:pPr lvl="3"/>
            <a:r>
              <a:rPr lang="cs-CZ" altLang="en-US" smtClean="0"/>
              <a:t>Fourth level</a:t>
            </a:r>
          </a:p>
          <a:p>
            <a:pPr lvl="4"/>
            <a:r>
              <a:rPr lang="cs-CZ" altLang="en-US" smtClean="0"/>
              <a:t>Fifth level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804E843-C4AC-481E-B18E-A4897F1E034B}" type="datetimeFigureOut">
              <a:rPr lang="en-US"/>
              <a:pPr>
                <a:defRPr/>
              </a:pPr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D2AACE1-71A2-4A92-9114-CF576C0BF0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cs-CZ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Čeština pro cizince IV</a:t>
            </a:r>
            <a:endParaRPr lang="cs-CZ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cs-CZ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Talking Medicine </a:t>
            </a:r>
            <a:r>
              <a:rPr lang="en-US" sz="3600" dirty="0"/>
              <a:t>– LEKCE 7 </a:t>
            </a:r>
            <a:r>
              <a:rPr lang="en-US" sz="3600" dirty="0" smtClean="0"/>
              <a:t>– </a:t>
            </a:r>
            <a:r>
              <a:rPr lang="en-US" sz="3600" dirty="0" err="1" smtClean="0"/>
              <a:t>domácí</a:t>
            </a:r>
            <a:r>
              <a:rPr lang="en-US" sz="3600" dirty="0" smtClean="0"/>
              <a:t> </a:t>
            </a:r>
            <a:r>
              <a:rPr lang="en-US" sz="3600" dirty="0" err="1" smtClean="0"/>
              <a:t>úkol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0375" y="1236030"/>
            <a:ext cx="8229600" cy="5064968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A.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opařil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bezvědomí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očkování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dýchej/dýchejte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Nesnáším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šíří/šířila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bezvědomí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praštil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Vzal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89152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cs-CZ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Čeština pro cizince IV</a:t>
            </a:r>
            <a:endParaRPr lang="cs-CZ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cs-CZ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Talking Medicine </a:t>
            </a:r>
            <a:r>
              <a:rPr lang="en-US" sz="3600" dirty="0"/>
              <a:t>– LEKCE 7 </a:t>
            </a:r>
            <a:r>
              <a:rPr lang="en-US" sz="3600" dirty="0" smtClean="0"/>
              <a:t>– </a:t>
            </a:r>
            <a:r>
              <a:rPr lang="en-US" sz="3600" dirty="0" err="1" smtClean="0"/>
              <a:t>domácí</a:t>
            </a:r>
            <a:r>
              <a:rPr lang="en-US" sz="3600" dirty="0" smtClean="0"/>
              <a:t> </a:t>
            </a:r>
            <a:r>
              <a:rPr lang="en-US" sz="3600" dirty="0" err="1" smtClean="0"/>
              <a:t>úkol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0375" y="1279230"/>
            <a:ext cx="8229600" cy="5064968"/>
          </a:xfrm>
        </p:spPr>
        <p:txBody>
          <a:bodyPr numCol="2"/>
          <a:lstStyle/>
          <a:p>
            <a:pPr marL="0" indent="0">
              <a:buNone/>
            </a:pPr>
            <a:r>
              <a:rPr lang="cs-CZ" sz="2800" dirty="0" smtClean="0"/>
              <a:t>B.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upadnout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sešít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poskytnout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zachránit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očkovat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dát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mít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vyndat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zavolat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opařit se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podat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brát/vzít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měřit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19512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cs-CZ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Čeština pro cizince IV</a:t>
            </a:r>
            <a:endParaRPr lang="cs-CZ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cs-CZ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Talking Medicine </a:t>
            </a:r>
            <a:r>
              <a:rPr lang="en-US" sz="3600" dirty="0"/>
              <a:t>– LEKCE 7 </a:t>
            </a:r>
            <a:r>
              <a:rPr lang="en-US" sz="3600" dirty="0" smtClean="0"/>
              <a:t>– </a:t>
            </a:r>
            <a:r>
              <a:rPr lang="en-US" sz="3600" dirty="0" err="1" smtClean="0"/>
              <a:t>domácí</a:t>
            </a:r>
            <a:r>
              <a:rPr lang="en-US" sz="3600" dirty="0" smtClean="0"/>
              <a:t> </a:t>
            </a:r>
            <a:r>
              <a:rPr lang="en-US" sz="3600" dirty="0" err="1" smtClean="0"/>
              <a:t>úkol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0375" y="1279230"/>
            <a:ext cx="8229600" cy="4613250"/>
          </a:xfrm>
        </p:spPr>
        <p:txBody>
          <a:bodyPr numCol="2"/>
          <a:lstStyle/>
          <a:p>
            <a:pPr marL="0" indent="0">
              <a:buNone/>
            </a:pPr>
            <a:r>
              <a:rPr lang="cs-CZ" sz="2800" dirty="0" smtClean="0"/>
              <a:t>D.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zraněná hlava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vymknutý kotník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zlomené žebro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těžké zranění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tragická nehoda</a:t>
            </a:r>
            <a:endParaRPr lang="cs-CZ" sz="2800" dirty="0"/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vyražené zuby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záchranná služba</a:t>
            </a:r>
          </a:p>
          <a:p>
            <a:pPr marL="514350" indent="-514350">
              <a:buFont typeface="+mj-lt"/>
              <a:buAutoNum type="arabicPeriod"/>
            </a:pPr>
            <a:endParaRPr lang="cs-CZ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zraněný člověk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popálená kůže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poraněná lebka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otevřená zlomenina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opařená ruka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4738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cs-CZ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Čeština pro cizince IV</a:t>
            </a:r>
            <a:endParaRPr lang="cs-CZ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cs-CZ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i="1" dirty="0" smtClean="0"/>
              <a:t>Co se </a:t>
            </a:r>
            <a:r>
              <a:rPr lang="en-US" sz="3600" i="1" dirty="0" err="1" smtClean="0"/>
              <a:t>stalo</a:t>
            </a:r>
            <a:r>
              <a:rPr lang="en-US" sz="3600" i="1" dirty="0" smtClean="0"/>
              <a:t>?</a:t>
            </a:r>
            <a:endParaRPr lang="en-US" sz="36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0375" y="1279230"/>
            <a:ext cx="8229600" cy="4613250"/>
          </a:xfrm>
        </p:spPr>
        <p:txBody>
          <a:bodyPr numCol="2"/>
          <a:lstStyle/>
          <a:p>
            <a:pPr marL="0" indent="0">
              <a:buNone/>
            </a:pPr>
            <a:r>
              <a:rPr lang="cs-CZ" sz="2800" dirty="0" smtClean="0"/>
              <a:t>Pacient má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...opařenou ruku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...vymknutý kotník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...vyražené zuby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...odřený obličej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...zlomenou nohu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...popálenou ruku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i="1" dirty="0" smtClean="0"/>
              <a:t>Možná...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248037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cs-CZ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Čeština pro cizince IV</a:t>
            </a:r>
            <a:endParaRPr lang="cs-CZ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cs-CZ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5518"/>
            <a:ext cx="8229600" cy="1143000"/>
          </a:xfrm>
        </p:spPr>
        <p:txBody>
          <a:bodyPr/>
          <a:lstStyle/>
          <a:p>
            <a:r>
              <a:rPr lang="en-US" sz="3600" cap="small" dirty="0" err="1" smtClean="0"/>
              <a:t>Vzhled</a:t>
            </a:r>
            <a:r>
              <a:rPr lang="en-US" sz="3600" cap="small" dirty="0" smtClean="0"/>
              <a:t> a </a:t>
            </a:r>
            <a:r>
              <a:rPr lang="en-US" sz="3600" cap="small" dirty="0" err="1" smtClean="0"/>
              <a:t>oblečení</a:t>
            </a:r>
            <a:r>
              <a:rPr lang="en-US" sz="3600" cap="small" dirty="0" smtClean="0"/>
              <a:t> </a:t>
            </a:r>
            <a:r>
              <a:rPr lang="en-US" sz="3200" dirty="0" smtClean="0"/>
              <a:t>(</a:t>
            </a:r>
            <a:r>
              <a:rPr lang="en-US" sz="3200" dirty="0" err="1" smtClean="0"/>
              <a:t>Apperance</a:t>
            </a:r>
            <a:r>
              <a:rPr lang="en-US" sz="3200" dirty="0" smtClean="0"/>
              <a:t> and clothing)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0375" y="1105920"/>
            <a:ext cx="8229600" cy="5290118"/>
          </a:xfrm>
        </p:spPr>
        <p:txBody>
          <a:bodyPr numCol="2"/>
          <a:lstStyle/>
          <a:p>
            <a:pPr>
              <a:spcBef>
                <a:spcPts val="400"/>
              </a:spcBef>
            </a:pPr>
            <a:r>
              <a:rPr lang="cs-CZ" sz="2800" dirty="0"/>
              <a:t>boty, f. </a:t>
            </a:r>
            <a:r>
              <a:rPr lang="cs-CZ" sz="2800" dirty="0" err="1"/>
              <a:t>pl</a:t>
            </a:r>
            <a:r>
              <a:rPr lang="cs-CZ" sz="2800" dirty="0"/>
              <a:t>.</a:t>
            </a:r>
          </a:p>
          <a:p>
            <a:pPr>
              <a:spcBef>
                <a:spcPts val="400"/>
              </a:spcBef>
            </a:pPr>
            <a:r>
              <a:rPr lang="cs-CZ" sz="2800" dirty="0"/>
              <a:t>halenka, f.</a:t>
            </a:r>
          </a:p>
          <a:p>
            <a:pPr>
              <a:spcBef>
                <a:spcPts val="400"/>
              </a:spcBef>
            </a:pPr>
            <a:r>
              <a:rPr lang="cs-CZ" sz="2800" dirty="0" smtClean="0"/>
              <a:t>hodinky, f. </a:t>
            </a:r>
            <a:r>
              <a:rPr lang="cs-CZ" sz="2800" dirty="0" err="1" smtClean="0"/>
              <a:t>pl</a:t>
            </a:r>
            <a:r>
              <a:rPr lang="cs-CZ" sz="2800" dirty="0" smtClean="0"/>
              <a:t>.</a:t>
            </a:r>
          </a:p>
          <a:p>
            <a:pPr>
              <a:spcBef>
                <a:spcPts val="400"/>
              </a:spcBef>
            </a:pPr>
            <a:r>
              <a:rPr lang="cs-CZ" sz="2800" dirty="0" smtClean="0"/>
              <a:t>kabelka, f.</a:t>
            </a:r>
          </a:p>
          <a:p>
            <a:pPr>
              <a:spcBef>
                <a:spcPts val="400"/>
              </a:spcBef>
            </a:pPr>
            <a:r>
              <a:rPr lang="cs-CZ" sz="2800" dirty="0" smtClean="0"/>
              <a:t>kalhoty, f. </a:t>
            </a:r>
            <a:r>
              <a:rPr lang="cs-CZ" sz="2800" dirty="0" err="1" smtClean="0"/>
              <a:t>pl</a:t>
            </a:r>
            <a:r>
              <a:rPr lang="cs-CZ" sz="2800" dirty="0" smtClean="0"/>
              <a:t>.</a:t>
            </a:r>
          </a:p>
          <a:p>
            <a:pPr>
              <a:spcBef>
                <a:spcPts val="400"/>
              </a:spcBef>
            </a:pPr>
            <a:r>
              <a:rPr lang="cs-CZ" sz="2800" dirty="0" smtClean="0"/>
              <a:t>kapsa</a:t>
            </a:r>
            <a:r>
              <a:rPr lang="cs-CZ" sz="2800" dirty="0"/>
              <a:t>, f.</a:t>
            </a:r>
          </a:p>
          <a:p>
            <a:pPr>
              <a:spcBef>
                <a:spcPts val="400"/>
              </a:spcBef>
            </a:pPr>
            <a:r>
              <a:rPr lang="cs-CZ" sz="2800" dirty="0"/>
              <a:t>klobouk, m.</a:t>
            </a:r>
          </a:p>
          <a:p>
            <a:pPr>
              <a:spcBef>
                <a:spcPts val="400"/>
              </a:spcBef>
            </a:pPr>
            <a:r>
              <a:rPr lang="cs-CZ" sz="2800" dirty="0"/>
              <a:t>košile, f.</a:t>
            </a:r>
          </a:p>
          <a:p>
            <a:pPr>
              <a:spcBef>
                <a:spcPts val="400"/>
              </a:spcBef>
            </a:pPr>
            <a:r>
              <a:rPr lang="cs-CZ" sz="2800" dirty="0"/>
              <a:t>kravata, f.</a:t>
            </a:r>
          </a:p>
          <a:p>
            <a:pPr>
              <a:spcBef>
                <a:spcPts val="400"/>
              </a:spcBef>
            </a:pPr>
            <a:r>
              <a:rPr lang="cs-CZ" sz="2800" dirty="0"/>
              <a:t>mikina, f.</a:t>
            </a:r>
          </a:p>
          <a:p>
            <a:pPr>
              <a:spcBef>
                <a:spcPts val="400"/>
              </a:spcBef>
            </a:pPr>
            <a:r>
              <a:rPr lang="cs-CZ" sz="2800" dirty="0" smtClean="0"/>
              <a:t>náušnice, f. </a:t>
            </a:r>
            <a:r>
              <a:rPr lang="cs-CZ" sz="2800" dirty="0" err="1" smtClean="0"/>
              <a:t>pl</a:t>
            </a:r>
            <a:r>
              <a:rPr lang="cs-CZ" sz="2800" dirty="0" smtClean="0"/>
              <a:t>.</a:t>
            </a:r>
          </a:p>
          <a:p>
            <a:pPr>
              <a:spcBef>
                <a:spcPts val="400"/>
              </a:spcBef>
            </a:pPr>
            <a:r>
              <a:rPr lang="cs-CZ" sz="2800" dirty="0" smtClean="0"/>
              <a:t>ponožky</a:t>
            </a:r>
            <a:r>
              <a:rPr lang="cs-CZ" sz="2800" dirty="0"/>
              <a:t>, f. </a:t>
            </a:r>
            <a:r>
              <a:rPr lang="cs-CZ" sz="2800" dirty="0" err="1"/>
              <a:t>pl</a:t>
            </a:r>
            <a:r>
              <a:rPr lang="cs-CZ" sz="2800" dirty="0"/>
              <a:t>.</a:t>
            </a:r>
          </a:p>
          <a:p>
            <a:pPr>
              <a:spcBef>
                <a:spcPts val="400"/>
              </a:spcBef>
            </a:pPr>
            <a:r>
              <a:rPr lang="cs-CZ" sz="2800" dirty="0" smtClean="0"/>
              <a:t>prsten, m.</a:t>
            </a:r>
          </a:p>
          <a:p>
            <a:pPr>
              <a:spcBef>
                <a:spcPts val="400"/>
              </a:spcBef>
            </a:pPr>
            <a:r>
              <a:rPr lang="cs-CZ" sz="2800" dirty="0" smtClean="0"/>
              <a:t>sako</a:t>
            </a:r>
            <a:r>
              <a:rPr lang="cs-CZ" sz="2800" dirty="0"/>
              <a:t>, n.</a:t>
            </a:r>
          </a:p>
          <a:p>
            <a:pPr>
              <a:spcBef>
                <a:spcPts val="400"/>
              </a:spcBef>
            </a:pPr>
            <a:r>
              <a:rPr lang="cs-CZ" sz="2800" dirty="0"/>
              <a:t>sandály, m. </a:t>
            </a:r>
            <a:r>
              <a:rPr lang="cs-CZ" sz="2800" dirty="0" err="1"/>
              <a:t>pl</a:t>
            </a:r>
            <a:r>
              <a:rPr lang="cs-CZ" sz="2800" dirty="0"/>
              <a:t>.</a:t>
            </a:r>
          </a:p>
          <a:p>
            <a:pPr>
              <a:spcBef>
                <a:spcPts val="400"/>
              </a:spcBef>
            </a:pPr>
            <a:r>
              <a:rPr lang="cs-CZ" sz="2800" dirty="0"/>
              <a:t>sukně, f.</a:t>
            </a:r>
          </a:p>
          <a:p>
            <a:pPr>
              <a:spcBef>
                <a:spcPts val="400"/>
              </a:spcBef>
            </a:pPr>
            <a:r>
              <a:rPr lang="cs-CZ" sz="2800" dirty="0"/>
              <a:t>svetr, m.</a:t>
            </a:r>
          </a:p>
          <a:p>
            <a:pPr>
              <a:spcBef>
                <a:spcPts val="400"/>
              </a:spcBef>
            </a:pPr>
            <a:r>
              <a:rPr lang="cs-CZ" sz="2800" dirty="0" smtClean="0"/>
              <a:t>šála, f.</a:t>
            </a:r>
          </a:p>
          <a:p>
            <a:pPr>
              <a:spcBef>
                <a:spcPts val="400"/>
              </a:spcBef>
            </a:pPr>
            <a:r>
              <a:rPr lang="cs-CZ" sz="2800" dirty="0" smtClean="0"/>
              <a:t>šaty</a:t>
            </a:r>
            <a:r>
              <a:rPr lang="cs-CZ" sz="2800" dirty="0"/>
              <a:t>, m. </a:t>
            </a:r>
            <a:r>
              <a:rPr lang="cs-CZ" sz="2800" dirty="0" err="1"/>
              <a:t>pl</a:t>
            </a:r>
            <a:r>
              <a:rPr lang="cs-CZ" sz="2800" dirty="0"/>
              <a:t>.</a:t>
            </a:r>
          </a:p>
          <a:p>
            <a:pPr>
              <a:spcBef>
                <a:spcPts val="400"/>
              </a:spcBef>
            </a:pPr>
            <a:r>
              <a:rPr lang="cs-CZ" sz="2800" dirty="0"/>
              <a:t>tenisky, f. </a:t>
            </a:r>
            <a:r>
              <a:rPr lang="cs-CZ" sz="2800" dirty="0" err="1"/>
              <a:t>pl</a:t>
            </a:r>
            <a:r>
              <a:rPr lang="cs-CZ" sz="2800" dirty="0"/>
              <a:t>.</a:t>
            </a:r>
          </a:p>
          <a:p>
            <a:pPr>
              <a:spcBef>
                <a:spcPts val="400"/>
              </a:spcBef>
            </a:pPr>
            <a:r>
              <a:rPr lang="cs-CZ" sz="2800" dirty="0"/>
              <a:t>tričko, n.</a:t>
            </a:r>
          </a:p>
        </p:txBody>
      </p:sp>
    </p:spTree>
    <p:extLst>
      <p:ext uri="{BB962C8B-B14F-4D97-AF65-F5344CB8AC3E}">
        <p14:creationId xmlns:p14="http://schemas.microsoft.com/office/powerpoint/2010/main" val="1991407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cs-CZ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Čeština pro cizince IV</a:t>
            </a:r>
            <a:endParaRPr lang="cs-CZ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cs-CZ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800" i="1" dirty="0" smtClean="0"/>
              <a:t>Fill in </a:t>
            </a:r>
            <a:r>
              <a:rPr lang="cs-CZ" sz="2800" i="1" dirty="0" err="1" smtClean="0"/>
              <a:t>the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gaps</a:t>
            </a:r>
            <a:r>
              <a:rPr lang="cs-CZ" sz="2800" i="1" dirty="0" smtClean="0"/>
              <a:t>. </a:t>
            </a:r>
            <a:r>
              <a:rPr lang="cs-CZ" sz="2800" i="1" dirty="0" err="1" smtClean="0"/>
              <a:t>Put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one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word</a:t>
            </a:r>
            <a:r>
              <a:rPr lang="cs-CZ" sz="2800" i="1" dirty="0" smtClean="0"/>
              <a:t> in </a:t>
            </a:r>
            <a:r>
              <a:rPr lang="cs-CZ" sz="2800" i="1" dirty="0" err="1" smtClean="0"/>
              <a:t>each</a:t>
            </a:r>
            <a:r>
              <a:rPr lang="cs-CZ" sz="2800" i="1" dirty="0" smtClean="0"/>
              <a:t> gap.</a:t>
            </a:r>
            <a:endParaRPr lang="cs-CZ" sz="28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0375" y="1331070"/>
            <a:ext cx="8229600" cy="4525963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_____ je </a:t>
            </a:r>
            <a:r>
              <a:rPr lang="cs-CZ" sz="2800" dirty="0"/>
              <a:t>ti let?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Jaké české </a:t>
            </a:r>
            <a:r>
              <a:rPr lang="cs-CZ" sz="2800" dirty="0" smtClean="0"/>
              <a:t>_____ ti </a:t>
            </a:r>
            <a:r>
              <a:rPr lang="cs-CZ" sz="2800" dirty="0"/>
              <a:t>chutná?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Jaké počasí máš </a:t>
            </a:r>
            <a:r>
              <a:rPr lang="cs-CZ" sz="2800" dirty="0" smtClean="0"/>
              <a:t>______?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____ rád(a</a:t>
            </a:r>
            <a:r>
              <a:rPr lang="cs-CZ" sz="2800" dirty="0"/>
              <a:t>) nosíš?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____ nikdy </a:t>
            </a:r>
            <a:r>
              <a:rPr lang="cs-CZ" sz="2800" dirty="0"/>
              <a:t>nenosíš?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_____ oblečení </a:t>
            </a:r>
            <a:r>
              <a:rPr lang="cs-CZ" sz="2800" dirty="0"/>
              <a:t>sis naposledy koupil(a)?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/>
              <a:t>_____ často </a:t>
            </a:r>
            <a:r>
              <a:rPr lang="cs-CZ" sz="2800" dirty="0"/>
              <a:t>voláš?</a:t>
            </a:r>
            <a:endParaRPr lang="en-US" sz="2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69975" y="1331070"/>
            <a:ext cx="1262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Kolik</a:t>
            </a:r>
            <a:endParaRPr lang="en-US" sz="28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631292" y="1854290"/>
            <a:ext cx="960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jídlo</a:t>
            </a:r>
            <a:endParaRPr lang="en-US" sz="28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424398" y="2356161"/>
            <a:ext cx="1262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r</a:t>
            </a:r>
            <a:r>
              <a:rPr lang="cs-CZ" sz="2800" dirty="0" smtClean="0"/>
              <a:t>ád(a)</a:t>
            </a:r>
            <a:endParaRPr lang="en-US" sz="28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069975" y="2852505"/>
            <a:ext cx="7370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Co</a:t>
            </a:r>
            <a:endParaRPr lang="en-US" sz="28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069975" y="3365349"/>
            <a:ext cx="737054" cy="57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Co</a:t>
            </a:r>
            <a:endParaRPr lang="en-US" sz="28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069975" y="3879686"/>
            <a:ext cx="8770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Jaké </a:t>
            </a:r>
            <a:endParaRPr lang="en-US" sz="28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953342" y="4394023"/>
            <a:ext cx="11102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Komu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52491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4" grpId="0"/>
      <p:bldP spid="15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LF ESF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LF ESF.potx</Template>
  <TotalTime>2852</TotalTime>
  <Words>289</Words>
  <Application>Microsoft Office PowerPoint</Application>
  <PresentationFormat>Předvádění na obrazovce (4:3)</PresentationFormat>
  <Paragraphs>94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Georgia</vt:lpstr>
      <vt:lpstr>LF ESF</vt:lpstr>
      <vt:lpstr>Talking Medicine – LEKCE 7 – domácí úkol</vt:lpstr>
      <vt:lpstr>Talking Medicine – LEKCE 7 – domácí úkol</vt:lpstr>
      <vt:lpstr>Talking Medicine – LEKCE 7 – domácí úkol</vt:lpstr>
      <vt:lpstr>Co se stalo?</vt:lpstr>
      <vt:lpstr>Vzhled a oblečení (Apperance and clothing)</vt:lpstr>
      <vt:lpstr>Fill in the gaps. Put one word in each gap.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p. w.</dc:creator>
  <cp:lastModifiedBy>LF Lektor</cp:lastModifiedBy>
  <cp:revision>222</cp:revision>
  <cp:lastPrinted>2014-06-25T12:52:21Z</cp:lastPrinted>
  <dcterms:created xsi:type="dcterms:W3CDTF">2014-05-26T17:50:24Z</dcterms:created>
  <dcterms:modified xsi:type="dcterms:W3CDTF">2015-04-20T11:46:14Z</dcterms:modified>
</cp:coreProperties>
</file>