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67" r:id="rId2"/>
  </p:sldIdLst>
  <p:sldSz cx="9144000" cy="6858000" type="screen4x3"/>
  <p:notesSz cx="9926638" cy="67976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10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E7C5C9-5CD6-494E-B1CA-8D08C0F299F6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994A8D-0993-4016-B3D8-22AAE9B6CA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830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4EFBF-2A80-9140-9193-1775E92D59F5}" type="datetimeFigureOut">
              <a:rPr lang="en-US"/>
              <a:pPr>
                <a:defRPr/>
              </a:pPr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21A77-20C4-114F-B055-619043921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752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D5CFB-9A59-3944-8672-9804F4061E80}" type="datetimeFigureOut">
              <a:rPr lang="en-US"/>
              <a:pPr>
                <a:defRPr/>
              </a:pPr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F6EC7-DD8A-024D-A5E8-670499042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320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D2162-DA0F-9545-AB6C-8289D219FE56}" type="datetimeFigureOut">
              <a:rPr lang="en-US"/>
              <a:pPr>
                <a:defRPr/>
              </a:pPr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A5BCB-D4B0-0D42-8D83-CCE58F7CF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79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40671-49C5-3149-825E-C9C45F2FD7CD}" type="datetimeFigureOut">
              <a:rPr lang="en-US"/>
              <a:pPr>
                <a:defRPr/>
              </a:pPr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47E92-C9D1-D34D-8C01-CEB9F451E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365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00A4C-A4BA-2643-B3F1-0CFB607052BD}" type="datetimeFigureOut">
              <a:rPr lang="en-US"/>
              <a:pPr>
                <a:defRPr/>
              </a:pPr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06E3B-8173-5141-9597-8C8922D290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47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365B8-ABDF-094F-AA90-573A83CA18F3}" type="datetimeFigureOut">
              <a:rPr lang="en-US"/>
              <a:pPr>
                <a:defRPr/>
              </a:pPr>
              <a:t>4/27/2015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CE9B4-563E-F94B-8A06-FE85B3C0C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078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CBAD3-8C5E-7B4B-AD9F-8DDE95240C50}" type="datetimeFigureOut">
              <a:rPr lang="en-US"/>
              <a:pPr>
                <a:defRPr/>
              </a:pPr>
              <a:t>4/27/2015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0B605-5450-BE4D-BE92-BE91C8093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797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AA46C-1766-214B-AD34-951DCF481DE8}" type="datetimeFigureOut">
              <a:rPr lang="en-US"/>
              <a:pPr>
                <a:defRPr/>
              </a:pPr>
              <a:t>4/27/2015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C1551-B64A-5141-A172-8ED1482CB2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516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A300D-91AF-384E-9805-B4D6461B5D1F}" type="datetimeFigureOut">
              <a:rPr lang="en-US"/>
              <a:pPr>
                <a:defRPr/>
              </a:pPr>
              <a:t>4/27/2015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0051C-31B7-CD47-8F74-E97E7329A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4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3D33C-A3AB-3841-B1B5-6623B1ADFFA8}" type="datetimeFigureOut">
              <a:rPr lang="en-US"/>
              <a:pPr>
                <a:defRPr/>
              </a:pPr>
              <a:t>4/27/2015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0BF17-DD59-534D-AEE6-D6C74600E7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761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5D4FD-909F-8B49-B232-66C9E3DA332C}" type="datetimeFigureOut">
              <a:rPr lang="en-US"/>
              <a:pPr>
                <a:defRPr/>
              </a:pPr>
              <a:t>4/27/2015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839AE-7DA0-3E40-A557-1406FD300C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362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92BECAD-15A2-1349-9F67-39CB6017AB11}" type="datetimeFigureOut">
              <a:rPr lang="en-US"/>
              <a:pPr>
                <a:defRPr/>
              </a:pPr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F7BAD2D-FCE2-E445-8222-25307A3D31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335"/>
            <a:ext cx="9144000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2054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5803900" y="6457890"/>
            <a:ext cx="3294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6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ZLCJ0</a:t>
            </a:r>
            <a:r>
              <a:rPr lang="cs-CZ" sz="16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4845</a:t>
            </a:r>
            <a:r>
              <a:rPr lang="it-IT" sz="16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it-IT" sz="1600" b="1" dirty="0">
                <a:solidFill>
                  <a:schemeClr val="bg1"/>
                </a:solidFill>
                <a:latin typeface="Cambria" panose="02040503050406030204" pitchFamily="18" charset="0"/>
              </a:rPr>
              <a:t>Čeština pro </a:t>
            </a:r>
            <a:r>
              <a:rPr lang="it-IT" sz="16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cizince</a:t>
            </a:r>
            <a:r>
              <a:rPr lang="cs-CZ" sz="16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IV</a:t>
            </a:r>
            <a:endParaRPr lang="it-IT" sz="16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4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337268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Imperativ</a:t>
            </a:r>
            <a:endParaRPr lang="en-GB" dirty="0"/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683789"/>
              </p:ext>
            </p:extLst>
          </p:nvPr>
        </p:nvGraphicFramePr>
        <p:xfrm>
          <a:off x="332580" y="1703536"/>
          <a:ext cx="8525672" cy="304941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034839"/>
                <a:gridCol w="2267211"/>
                <a:gridCol w="2204581"/>
                <a:gridCol w="2019041"/>
              </a:tblGrid>
              <a:tr h="683112">
                <a:tc>
                  <a:txBody>
                    <a:bodyPr/>
                    <a:lstStyle/>
                    <a:p>
                      <a:endParaRPr lang="cs-CZ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1 konsonant před koncovkou</a:t>
                      </a:r>
                      <a:endParaRPr lang="cs-CZ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2 konsonanty před koncovkou</a:t>
                      </a:r>
                      <a:endParaRPr lang="cs-CZ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koncovka </a:t>
                      </a:r>
                      <a:r>
                        <a:rPr lang="cs-CZ" sz="2400" i="1" noProof="0" dirty="0" smtClean="0"/>
                        <a:t>-</a:t>
                      </a:r>
                      <a:r>
                        <a:rPr lang="cs-CZ" sz="2400" i="1" noProof="0" dirty="0" err="1" smtClean="0"/>
                        <a:t>ají</a:t>
                      </a:r>
                      <a:endParaRPr lang="cs-CZ" sz="2400" i="0" noProof="0" dirty="0" smtClean="0"/>
                    </a:p>
                    <a:p>
                      <a:r>
                        <a:rPr lang="cs-CZ" sz="2400" i="1" noProof="0" dirty="0" smtClean="0"/>
                        <a:t>a &gt; e</a:t>
                      </a:r>
                      <a:endParaRPr lang="cs-CZ" sz="2400" i="1" noProof="0" dirty="0"/>
                    </a:p>
                  </a:txBody>
                  <a:tcPr/>
                </a:tc>
              </a:tr>
              <a:tr h="692601">
                <a:tc>
                  <a:txBody>
                    <a:bodyPr/>
                    <a:lstStyle/>
                    <a:p>
                      <a:endParaRPr lang="cs-CZ" noProof="0" dirty="0"/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oni </a:t>
                      </a:r>
                      <a:r>
                        <a:rPr lang="cs-CZ" sz="2400" u="sng" noProof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pracu</a:t>
                      </a:r>
                      <a:r>
                        <a:rPr lang="cs-CZ" sz="2400" b="1" u="sng" noProof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r>
                        <a:rPr lang="cs-CZ" sz="2400" b="1" noProof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</a:t>
                      </a:r>
                      <a:endParaRPr lang="cs-CZ" sz="2400" b="1" noProof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(pracovat)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oni </a:t>
                      </a:r>
                      <a:r>
                        <a:rPr lang="cs-CZ" sz="2400" b="1" u="sng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čt</a:t>
                      </a:r>
                      <a:r>
                        <a:rPr lang="cs-CZ" sz="2400" b="1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(číst)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oni </a:t>
                      </a:r>
                      <a:r>
                        <a:rPr lang="cs-CZ" sz="2400" u="sng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děl</a:t>
                      </a:r>
                      <a:r>
                        <a:rPr lang="cs-CZ" sz="2400" b="1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ají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(dělat)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2601"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2. os. </a:t>
                      </a:r>
                      <a:r>
                        <a:rPr lang="cs-CZ" sz="2400" noProof="0" dirty="0" err="1" smtClean="0"/>
                        <a:t>sg</a:t>
                      </a:r>
                      <a:r>
                        <a:rPr lang="cs-CZ" sz="2400" noProof="0" dirty="0" smtClean="0"/>
                        <a:t>. </a:t>
                      </a:r>
                      <a:r>
                        <a:rPr lang="cs-CZ" sz="2400" i="1" noProof="0" dirty="0" smtClean="0"/>
                        <a:t>(ty)</a:t>
                      </a:r>
                      <a:endParaRPr lang="cs-CZ" sz="2400" i="1" noProof="0" dirty="0"/>
                    </a:p>
                  </a:txBody>
                  <a:tcPr anchor="ctr"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pracuj</a:t>
                      </a:r>
                      <a:endParaRPr lang="cs-CZ" sz="32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čt</a:t>
                      </a:r>
                      <a:r>
                        <a:rPr lang="cs-CZ" sz="3200" b="1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cs-CZ" sz="3200" b="1" noProof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děl</a:t>
                      </a:r>
                      <a:r>
                        <a:rPr lang="cs-CZ" sz="3200" b="1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ej</a:t>
                      </a:r>
                      <a:endParaRPr lang="cs-CZ" sz="3200" b="1" noProof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2601"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2. os.</a:t>
                      </a:r>
                      <a:r>
                        <a:rPr lang="cs-CZ" sz="2400" baseline="0" noProof="0" dirty="0" smtClean="0"/>
                        <a:t> </a:t>
                      </a:r>
                      <a:r>
                        <a:rPr lang="cs-CZ" sz="2400" baseline="0" noProof="0" dirty="0" err="1" smtClean="0"/>
                        <a:t>pl</a:t>
                      </a:r>
                      <a:r>
                        <a:rPr lang="cs-CZ" sz="2400" baseline="0" noProof="0" dirty="0" smtClean="0"/>
                        <a:t>. </a:t>
                      </a:r>
                      <a:r>
                        <a:rPr lang="cs-CZ" sz="2400" i="1" baseline="0" noProof="0" dirty="0" smtClean="0"/>
                        <a:t>(vy)</a:t>
                      </a:r>
                      <a:endParaRPr lang="cs-CZ" sz="2400" noProof="0" dirty="0"/>
                    </a:p>
                  </a:txBody>
                  <a:tcPr anchor="ctr"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pracuj</a:t>
                      </a:r>
                      <a:r>
                        <a:rPr lang="cs-CZ" sz="3200" b="1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te</a:t>
                      </a:r>
                      <a:endParaRPr lang="cs-CZ" sz="3200" b="1" noProof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čt</a:t>
                      </a:r>
                      <a:r>
                        <a:rPr lang="cs-CZ" sz="3200" b="1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ěte</a:t>
                      </a:r>
                      <a:endParaRPr lang="cs-CZ" sz="3200" b="1" noProof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děl</a:t>
                      </a:r>
                      <a:r>
                        <a:rPr lang="cs-CZ" sz="3200" b="1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ejte</a:t>
                      </a:r>
                      <a:endParaRPr lang="cs-CZ" sz="3200" b="1" noProof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06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F ESF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LF ESF.potx</Template>
  <TotalTime>1433</TotalTime>
  <Words>60</Words>
  <Application>Microsoft Office PowerPoint</Application>
  <PresentationFormat>Předvádění na obrazovce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Cambria</vt:lpstr>
      <vt:lpstr>Times New Roman</vt:lpstr>
      <vt:lpstr>LF ESF</vt:lpstr>
      <vt:lpstr>Imperativ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p. w.</dc:creator>
  <cp:lastModifiedBy>LF Lektor</cp:lastModifiedBy>
  <cp:revision>89</cp:revision>
  <cp:lastPrinted>2014-06-25T12:52:21Z</cp:lastPrinted>
  <dcterms:created xsi:type="dcterms:W3CDTF">2014-05-26T17:50:24Z</dcterms:created>
  <dcterms:modified xsi:type="dcterms:W3CDTF">2015-04-27T09:52:57Z</dcterms:modified>
</cp:coreProperties>
</file>