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2" r:id="rId2"/>
    <p:sldId id="273" r:id="rId3"/>
    <p:sldId id="275" r:id="rId4"/>
    <p:sldId id="267" r:id="rId5"/>
    <p:sldId id="265" r:id="rId6"/>
    <p:sldId id="266" r:id="rId7"/>
    <p:sldId id="268" r:id="rId8"/>
    <p:sldId id="269" r:id="rId9"/>
    <p:sldId id="270" r:id="rId10"/>
    <p:sldId id="271" r:id="rId11"/>
    <p:sldId id="274" r:id="rId12"/>
    <p:sldId id="259" r:id="rId13"/>
    <p:sldId id="260" r:id="rId14"/>
    <p:sldId id="26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9889" autoAdjust="0"/>
  </p:normalViewPr>
  <p:slideViewPr>
    <p:cSldViewPr snapToGrid="0">
      <p:cViewPr varScale="1">
        <p:scale>
          <a:sx n="119" d="100"/>
          <a:sy n="119" d="100"/>
        </p:scale>
        <p:origin x="123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A7B4C-92F8-411C-934B-32056B9A4E1C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959C9-0AB7-45C0-8C52-6AE526403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4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 – </a:t>
            </a:r>
            <a:r>
              <a:rPr lang="cs-CZ" dirty="0" err="1" smtClean="0"/>
              <a:t>sarcomere</a:t>
            </a:r>
            <a:endParaRPr lang="cs-CZ" dirty="0" smtClean="0"/>
          </a:p>
          <a:p>
            <a:r>
              <a:rPr lang="cs-CZ" dirty="0" smtClean="0"/>
              <a:t>2 – Z-lines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959C9-0AB7-45C0-8C52-6AE526403F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29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Cardiac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tissue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959C9-0AB7-45C0-8C52-6AE526403F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40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 – Paneth </a:t>
            </a:r>
            <a:r>
              <a:rPr lang="cs-CZ" dirty="0" err="1" smtClean="0"/>
              <a:t>cells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959C9-0AB7-45C0-8C52-6AE526403F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40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 – </a:t>
            </a:r>
            <a:r>
              <a:rPr lang="cs-CZ" dirty="0" err="1" smtClean="0"/>
              <a:t>smooth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tissue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959C9-0AB7-45C0-8C52-6AE526403F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11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 – </a:t>
            </a:r>
            <a:r>
              <a:rPr lang="en-US" noProof="0" dirty="0" smtClean="0"/>
              <a:t>smooth muscle tissue</a:t>
            </a:r>
          </a:p>
          <a:p>
            <a:r>
              <a:rPr lang="en-US" noProof="0" dirty="0" smtClean="0"/>
              <a:t>2 – Paneth cells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959C9-0AB7-45C0-8C52-6AE526403F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82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 – </a:t>
            </a:r>
            <a:r>
              <a:rPr lang="en-US" noProof="0" dirty="0" smtClean="0"/>
              <a:t>smooth muscle tissue</a:t>
            </a:r>
          </a:p>
          <a:p>
            <a:r>
              <a:rPr lang="en-US" noProof="0" dirty="0" smtClean="0"/>
              <a:t>2 – Paneth cells</a:t>
            </a: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959C9-0AB7-45C0-8C52-6AE526403F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36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 – Z-lines</a:t>
            </a:r>
          </a:p>
          <a:p>
            <a:r>
              <a:rPr lang="cs-CZ" dirty="0" smtClean="0"/>
              <a:t>2 - </a:t>
            </a:r>
            <a:r>
              <a:rPr lang="cs-CZ" dirty="0" err="1" smtClean="0"/>
              <a:t>sarcomere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959C9-0AB7-45C0-8C52-6AE526403F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6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 – Z-line</a:t>
            </a:r>
          </a:p>
          <a:p>
            <a:r>
              <a:rPr lang="cs-CZ" dirty="0" smtClean="0"/>
              <a:t>2 – myofibril</a:t>
            </a:r>
          </a:p>
          <a:p>
            <a:r>
              <a:rPr lang="cs-CZ" dirty="0" smtClean="0"/>
              <a:t>3 – </a:t>
            </a:r>
            <a:r>
              <a:rPr lang="cs-CZ" dirty="0" err="1" smtClean="0"/>
              <a:t>isotropic</a:t>
            </a:r>
            <a:r>
              <a:rPr lang="cs-CZ" dirty="0" smtClean="0"/>
              <a:t> band</a:t>
            </a:r>
          </a:p>
          <a:p>
            <a:r>
              <a:rPr lang="cs-CZ" dirty="0" smtClean="0"/>
              <a:t>4 – </a:t>
            </a:r>
            <a:r>
              <a:rPr lang="cs-CZ" dirty="0" err="1" smtClean="0"/>
              <a:t>anisotropic</a:t>
            </a:r>
            <a:r>
              <a:rPr lang="cs-CZ" dirty="0" smtClean="0"/>
              <a:t> band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959C9-0AB7-45C0-8C52-6AE526403F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01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Skeletal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tissue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959C9-0AB7-45C0-8C52-6AE526403F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82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 – </a:t>
            </a:r>
            <a:r>
              <a:rPr lang="cs-CZ" dirty="0" err="1" smtClean="0"/>
              <a:t>Goblet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 smtClean="0"/>
          </a:p>
          <a:p>
            <a:r>
              <a:rPr lang="cs-CZ" dirty="0" smtClean="0"/>
              <a:t>2 – Paneth </a:t>
            </a:r>
            <a:r>
              <a:rPr lang="cs-CZ" dirty="0" err="1" smtClean="0"/>
              <a:t>cells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959C9-0AB7-45C0-8C52-6AE526403F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07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Gl</a:t>
            </a:r>
            <a:r>
              <a:rPr lang="cs-CZ" dirty="0" smtClean="0"/>
              <a:t>. </a:t>
            </a:r>
            <a:r>
              <a:rPr lang="cs-CZ" dirty="0" err="1" smtClean="0"/>
              <a:t>submandibularis</a:t>
            </a:r>
            <a:endParaRPr lang="cs-CZ" dirty="0" smtClean="0"/>
          </a:p>
          <a:p>
            <a:r>
              <a:rPr lang="cs-CZ" dirty="0" smtClean="0"/>
              <a:t>1 </a:t>
            </a:r>
            <a:r>
              <a:rPr lang="cs-CZ" dirty="0" smtClean="0"/>
              <a:t>– </a:t>
            </a:r>
            <a:r>
              <a:rPr lang="cs-CZ" dirty="0" err="1" smtClean="0"/>
              <a:t>serous</a:t>
            </a:r>
            <a:r>
              <a:rPr lang="cs-CZ" dirty="0" smtClean="0"/>
              <a:t> acini</a:t>
            </a:r>
          </a:p>
          <a:p>
            <a:r>
              <a:rPr lang="cs-CZ" dirty="0" smtClean="0"/>
              <a:t>2 – </a:t>
            </a:r>
            <a:r>
              <a:rPr lang="cs-CZ" dirty="0" err="1" smtClean="0"/>
              <a:t>mucous</a:t>
            </a:r>
            <a:r>
              <a:rPr lang="cs-CZ" dirty="0" smtClean="0"/>
              <a:t> </a:t>
            </a:r>
            <a:r>
              <a:rPr lang="cs-CZ" dirty="0" err="1" smtClean="0"/>
              <a:t>tubules</a:t>
            </a:r>
            <a:endParaRPr lang="cs-CZ" dirty="0" smtClean="0"/>
          </a:p>
          <a:p>
            <a:r>
              <a:rPr lang="cs-CZ" dirty="0" smtClean="0"/>
              <a:t>3 - </a:t>
            </a:r>
            <a:r>
              <a:rPr lang="cs-CZ" dirty="0" err="1" smtClean="0"/>
              <a:t>lunulae</a:t>
            </a:r>
            <a:r>
              <a:rPr lang="cs-CZ" dirty="0" smtClean="0"/>
              <a:t> (</a:t>
            </a:r>
            <a:r>
              <a:rPr lang="cs-CZ" dirty="0" err="1" smtClean="0"/>
              <a:t>demilune</a:t>
            </a:r>
            <a:r>
              <a:rPr lang="cs-CZ" dirty="0" smtClean="0"/>
              <a:t>)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Giannuzzi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959C9-0AB7-45C0-8C52-6AE526403F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0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 – </a:t>
            </a:r>
            <a:r>
              <a:rPr lang="cs-CZ" dirty="0" err="1" smtClean="0"/>
              <a:t>Goblet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959C9-0AB7-45C0-8C52-6AE526403F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91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 smtClean="0"/>
              <a:t>Skeletal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tissue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959C9-0AB7-45C0-8C52-6AE526403F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22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 – </a:t>
            </a:r>
            <a:r>
              <a:rPr lang="cs-CZ" dirty="0" err="1" smtClean="0"/>
              <a:t>serous</a:t>
            </a:r>
            <a:r>
              <a:rPr lang="cs-CZ" dirty="0" smtClean="0"/>
              <a:t> acini</a:t>
            </a:r>
          </a:p>
          <a:p>
            <a:r>
              <a:rPr lang="cs-CZ" dirty="0" smtClean="0"/>
              <a:t>2 – </a:t>
            </a:r>
            <a:r>
              <a:rPr lang="cs-CZ" dirty="0" err="1" smtClean="0"/>
              <a:t>ducts</a:t>
            </a:r>
            <a:endParaRPr lang="cs-CZ" dirty="0" smtClean="0"/>
          </a:p>
          <a:p>
            <a:r>
              <a:rPr lang="cs-CZ" dirty="0" smtClean="0"/>
              <a:t>3 - </a:t>
            </a:r>
            <a:r>
              <a:rPr lang="cs-CZ" dirty="0" err="1" smtClean="0"/>
              <a:t>adipocytes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959C9-0AB7-45C0-8C52-6AE526403F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74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DE44-7081-419F-AB86-2B4E8DF43CAC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587-42FB-4531-AB65-ECFDE30A2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2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DE44-7081-419F-AB86-2B4E8DF43CAC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587-42FB-4531-AB65-ECFDE30A2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4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DE44-7081-419F-AB86-2B4E8DF43CAC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587-42FB-4531-AB65-ECFDE30A2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30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83460-97C8-4AED-A745-EA795C9FBF6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21537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DE44-7081-419F-AB86-2B4E8DF43CAC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587-42FB-4531-AB65-ECFDE30A2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0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DE44-7081-419F-AB86-2B4E8DF43CAC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587-42FB-4531-AB65-ECFDE30A2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9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DE44-7081-419F-AB86-2B4E8DF43CAC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587-42FB-4531-AB65-ECFDE30A2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13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DE44-7081-419F-AB86-2B4E8DF43CAC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587-42FB-4531-AB65-ECFDE30A2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31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DE44-7081-419F-AB86-2B4E8DF43CAC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587-42FB-4531-AB65-ECFDE30A2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3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DE44-7081-419F-AB86-2B4E8DF43CAC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587-42FB-4531-AB65-ECFDE30A2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7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DE44-7081-419F-AB86-2B4E8DF43CAC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587-42FB-4531-AB65-ECFDE30A2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80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DE44-7081-419F-AB86-2B4E8DF43CAC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2587-42FB-4531-AB65-ECFDE30A2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1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8DE44-7081-419F-AB86-2B4E8DF43CAC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E2587-42FB-4531-AB65-ECFDE30A2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4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3" y="67421"/>
            <a:ext cx="8401288" cy="670156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863965" y="2028772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789153" y="3464538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 flipV="1">
            <a:off x="3112168" y="3488601"/>
            <a:ext cx="385011" cy="2010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 flipV="1">
            <a:off x="2533915" y="3589143"/>
            <a:ext cx="306372" cy="1005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vá složená závorka 23"/>
          <p:cNvSpPr/>
          <p:nvPr/>
        </p:nvSpPr>
        <p:spPr>
          <a:xfrm rot="17273720">
            <a:off x="4015125" y="1489523"/>
            <a:ext cx="243433" cy="953961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2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40"/>
            <a:ext cx="8420101" cy="68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65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68"/>
            <a:ext cx="8420101" cy="66568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278907" y="5706356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cxnSp>
        <p:nvCxnSpPr>
          <p:cNvPr id="8" name="Přímá spojnice se šipkou 7"/>
          <p:cNvCxnSpPr/>
          <p:nvPr/>
        </p:nvCxnSpPr>
        <p:spPr>
          <a:xfrm flipH="1" flipV="1">
            <a:off x="2464502" y="4788568"/>
            <a:ext cx="3" cy="9970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2543878" y="5650209"/>
            <a:ext cx="993801" cy="2708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2543877" y="5267058"/>
            <a:ext cx="388621" cy="58002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947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8325854" cy="675968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695474" y="3475876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62013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18"/>
            <a:ext cx="8420101" cy="678148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307081" y="4815392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345180" y="2598821"/>
            <a:ext cx="37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  <a:endParaRPr lang="en-US" sz="2800" b="1" dirty="0"/>
          </a:p>
        </p:txBody>
      </p:sp>
      <p:cxnSp>
        <p:nvCxnSpPr>
          <p:cNvPr id="11" name="Přímá spojnice se šipkou 10"/>
          <p:cNvCxnSpPr/>
          <p:nvPr/>
        </p:nvCxnSpPr>
        <p:spPr>
          <a:xfrm flipH="1" flipV="1">
            <a:off x="3501391" y="2318084"/>
            <a:ext cx="16041" cy="3850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 flipV="1">
            <a:off x="2803059" y="2325641"/>
            <a:ext cx="593189" cy="4175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792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97"/>
            <a:ext cx="8420101" cy="667720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775685" y="4839455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98569" y="1058779"/>
            <a:ext cx="37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  <a:endParaRPr lang="en-US" sz="2800" b="1" dirty="0"/>
          </a:p>
        </p:txBody>
      </p:sp>
      <p:cxnSp>
        <p:nvCxnSpPr>
          <p:cNvPr id="8" name="Přímá spojnice se šipkou 7"/>
          <p:cNvCxnSpPr/>
          <p:nvPr/>
        </p:nvCxnSpPr>
        <p:spPr>
          <a:xfrm flipH="1" flipV="1">
            <a:off x="5554780" y="778042"/>
            <a:ext cx="16041" cy="3850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 flipV="1">
            <a:off x="4989095" y="842211"/>
            <a:ext cx="460543" cy="3609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688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151"/>
            <a:ext cx="8420101" cy="671810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770295" y="1879687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4090335" y="2261937"/>
            <a:ext cx="419100" cy="3886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 flipV="1">
            <a:off x="3690920" y="1227221"/>
            <a:ext cx="240983" cy="7299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vá složená závorka 12"/>
          <p:cNvSpPr/>
          <p:nvPr/>
        </p:nvSpPr>
        <p:spPr>
          <a:xfrm rot="9876497">
            <a:off x="4922952" y="2503033"/>
            <a:ext cx="457200" cy="1870319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ovéPole 13"/>
          <p:cNvSpPr txBox="1"/>
          <p:nvPr/>
        </p:nvSpPr>
        <p:spPr>
          <a:xfrm>
            <a:off x="5366481" y="3050754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15150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0106_0001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21599" b="23497"/>
          <a:stretch>
            <a:fillRect/>
          </a:stretch>
        </p:blipFill>
        <p:spPr bwMode="auto">
          <a:xfrm>
            <a:off x="0" y="0"/>
            <a:ext cx="84488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444190" y="3604213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1764230" y="3986463"/>
            <a:ext cx="419100" cy="3886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Volný tvar 15"/>
          <p:cNvSpPr/>
          <p:nvPr/>
        </p:nvSpPr>
        <p:spPr>
          <a:xfrm>
            <a:off x="-16042" y="328863"/>
            <a:ext cx="8446168" cy="545432"/>
          </a:xfrm>
          <a:custGeom>
            <a:avLst/>
            <a:gdLst>
              <a:gd name="connsiteX0" fmla="*/ 0 w 8446168"/>
              <a:gd name="connsiteY0" fmla="*/ 521369 h 545432"/>
              <a:gd name="connsiteX1" fmla="*/ 200526 w 8446168"/>
              <a:gd name="connsiteY1" fmla="*/ 505326 h 545432"/>
              <a:gd name="connsiteX2" fmla="*/ 585537 w 8446168"/>
              <a:gd name="connsiteY2" fmla="*/ 521369 h 545432"/>
              <a:gd name="connsiteX3" fmla="*/ 890337 w 8446168"/>
              <a:gd name="connsiteY3" fmla="*/ 537411 h 545432"/>
              <a:gd name="connsiteX4" fmla="*/ 954505 w 8446168"/>
              <a:gd name="connsiteY4" fmla="*/ 545432 h 545432"/>
              <a:gd name="connsiteX5" fmla="*/ 1227221 w 8446168"/>
              <a:gd name="connsiteY5" fmla="*/ 537411 h 545432"/>
              <a:gd name="connsiteX6" fmla="*/ 1275347 w 8446168"/>
              <a:gd name="connsiteY6" fmla="*/ 529390 h 545432"/>
              <a:gd name="connsiteX7" fmla="*/ 1355558 w 8446168"/>
              <a:gd name="connsiteY7" fmla="*/ 521369 h 545432"/>
              <a:gd name="connsiteX8" fmla="*/ 1387642 w 8446168"/>
              <a:gd name="connsiteY8" fmla="*/ 513348 h 545432"/>
              <a:gd name="connsiteX9" fmla="*/ 1435768 w 8446168"/>
              <a:gd name="connsiteY9" fmla="*/ 497305 h 545432"/>
              <a:gd name="connsiteX10" fmla="*/ 1467853 w 8446168"/>
              <a:gd name="connsiteY10" fmla="*/ 489284 h 545432"/>
              <a:gd name="connsiteX11" fmla="*/ 1491916 w 8446168"/>
              <a:gd name="connsiteY11" fmla="*/ 481263 h 545432"/>
              <a:gd name="connsiteX12" fmla="*/ 1556084 w 8446168"/>
              <a:gd name="connsiteY12" fmla="*/ 473242 h 545432"/>
              <a:gd name="connsiteX13" fmla="*/ 1596189 w 8446168"/>
              <a:gd name="connsiteY13" fmla="*/ 465221 h 545432"/>
              <a:gd name="connsiteX14" fmla="*/ 1620253 w 8446168"/>
              <a:gd name="connsiteY14" fmla="*/ 457200 h 545432"/>
              <a:gd name="connsiteX15" fmla="*/ 1756610 w 8446168"/>
              <a:gd name="connsiteY15" fmla="*/ 433137 h 545432"/>
              <a:gd name="connsiteX16" fmla="*/ 1780674 w 8446168"/>
              <a:gd name="connsiteY16" fmla="*/ 425116 h 545432"/>
              <a:gd name="connsiteX17" fmla="*/ 1812758 w 8446168"/>
              <a:gd name="connsiteY17" fmla="*/ 417095 h 545432"/>
              <a:gd name="connsiteX18" fmla="*/ 1860884 w 8446168"/>
              <a:gd name="connsiteY18" fmla="*/ 401053 h 545432"/>
              <a:gd name="connsiteX19" fmla="*/ 1933074 w 8446168"/>
              <a:gd name="connsiteY19" fmla="*/ 385011 h 545432"/>
              <a:gd name="connsiteX20" fmla="*/ 1981200 w 8446168"/>
              <a:gd name="connsiteY20" fmla="*/ 368969 h 545432"/>
              <a:gd name="connsiteX21" fmla="*/ 2029326 w 8446168"/>
              <a:gd name="connsiteY21" fmla="*/ 352926 h 545432"/>
              <a:gd name="connsiteX22" fmla="*/ 2053389 w 8446168"/>
              <a:gd name="connsiteY22" fmla="*/ 344905 h 545432"/>
              <a:gd name="connsiteX23" fmla="*/ 2117558 w 8446168"/>
              <a:gd name="connsiteY23" fmla="*/ 328863 h 545432"/>
              <a:gd name="connsiteX24" fmla="*/ 2149642 w 8446168"/>
              <a:gd name="connsiteY24" fmla="*/ 320842 h 545432"/>
              <a:gd name="connsiteX25" fmla="*/ 2229853 w 8446168"/>
              <a:gd name="connsiteY25" fmla="*/ 312821 h 545432"/>
              <a:gd name="connsiteX26" fmla="*/ 2350168 w 8446168"/>
              <a:gd name="connsiteY26" fmla="*/ 296779 h 545432"/>
              <a:gd name="connsiteX27" fmla="*/ 2470484 w 8446168"/>
              <a:gd name="connsiteY27" fmla="*/ 288758 h 545432"/>
              <a:gd name="connsiteX28" fmla="*/ 2630905 w 8446168"/>
              <a:gd name="connsiteY28" fmla="*/ 272716 h 545432"/>
              <a:gd name="connsiteX29" fmla="*/ 2703095 w 8446168"/>
              <a:gd name="connsiteY29" fmla="*/ 264695 h 545432"/>
              <a:gd name="connsiteX30" fmla="*/ 4411579 w 8446168"/>
              <a:gd name="connsiteY30" fmla="*/ 256674 h 545432"/>
              <a:gd name="connsiteX31" fmla="*/ 4732421 w 8446168"/>
              <a:gd name="connsiteY31" fmla="*/ 240632 h 545432"/>
              <a:gd name="connsiteX32" fmla="*/ 4844716 w 8446168"/>
              <a:gd name="connsiteY32" fmla="*/ 224590 h 545432"/>
              <a:gd name="connsiteX33" fmla="*/ 5614737 w 8446168"/>
              <a:gd name="connsiteY33" fmla="*/ 224590 h 545432"/>
              <a:gd name="connsiteX34" fmla="*/ 5646821 w 8446168"/>
              <a:gd name="connsiteY34" fmla="*/ 216569 h 545432"/>
              <a:gd name="connsiteX35" fmla="*/ 5694947 w 8446168"/>
              <a:gd name="connsiteY35" fmla="*/ 208548 h 545432"/>
              <a:gd name="connsiteX36" fmla="*/ 5719010 w 8446168"/>
              <a:gd name="connsiteY36" fmla="*/ 200526 h 545432"/>
              <a:gd name="connsiteX37" fmla="*/ 5799221 w 8446168"/>
              <a:gd name="connsiteY37" fmla="*/ 184484 h 545432"/>
              <a:gd name="connsiteX38" fmla="*/ 5959642 w 8446168"/>
              <a:gd name="connsiteY38" fmla="*/ 176463 h 545432"/>
              <a:gd name="connsiteX39" fmla="*/ 6464968 w 8446168"/>
              <a:gd name="connsiteY39" fmla="*/ 160421 h 545432"/>
              <a:gd name="connsiteX40" fmla="*/ 6673516 w 8446168"/>
              <a:gd name="connsiteY40" fmla="*/ 152400 h 545432"/>
              <a:gd name="connsiteX41" fmla="*/ 6745705 w 8446168"/>
              <a:gd name="connsiteY41" fmla="*/ 144379 h 545432"/>
              <a:gd name="connsiteX42" fmla="*/ 6946231 w 8446168"/>
              <a:gd name="connsiteY42" fmla="*/ 128337 h 545432"/>
              <a:gd name="connsiteX43" fmla="*/ 7010400 w 8446168"/>
              <a:gd name="connsiteY43" fmla="*/ 112295 h 545432"/>
              <a:gd name="connsiteX44" fmla="*/ 7090610 w 8446168"/>
              <a:gd name="connsiteY44" fmla="*/ 96253 h 545432"/>
              <a:gd name="connsiteX45" fmla="*/ 7146758 w 8446168"/>
              <a:gd name="connsiteY45" fmla="*/ 80211 h 545432"/>
              <a:gd name="connsiteX46" fmla="*/ 7186863 w 8446168"/>
              <a:gd name="connsiteY46" fmla="*/ 72190 h 545432"/>
              <a:gd name="connsiteX47" fmla="*/ 7218947 w 8446168"/>
              <a:gd name="connsiteY47" fmla="*/ 64169 h 545432"/>
              <a:gd name="connsiteX48" fmla="*/ 7339263 w 8446168"/>
              <a:gd name="connsiteY48" fmla="*/ 48126 h 545432"/>
              <a:gd name="connsiteX49" fmla="*/ 7451558 w 8446168"/>
              <a:gd name="connsiteY49" fmla="*/ 32084 h 545432"/>
              <a:gd name="connsiteX50" fmla="*/ 7611979 w 8446168"/>
              <a:gd name="connsiteY50" fmla="*/ 24063 h 545432"/>
              <a:gd name="connsiteX51" fmla="*/ 7676147 w 8446168"/>
              <a:gd name="connsiteY51" fmla="*/ 8021 h 545432"/>
              <a:gd name="connsiteX52" fmla="*/ 8446168 w 8446168"/>
              <a:gd name="connsiteY52" fmla="*/ 0 h 54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446168" h="545432">
                <a:moveTo>
                  <a:pt x="0" y="521369"/>
                </a:moveTo>
                <a:cubicBezTo>
                  <a:pt x="66842" y="516021"/>
                  <a:pt x="133513" y="502932"/>
                  <a:pt x="200526" y="505326"/>
                </a:cubicBezTo>
                <a:cubicBezTo>
                  <a:pt x="478622" y="515259"/>
                  <a:pt x="350298" y="509607"/>
                  <a:pt x="585537" y="521369"/>
                </a:cubicBezTo>
                <a:cubicBezTo>
                  <a:pt x="748118" y="541692"/>
                  <a:pt x="558248" y="519933"/>
                  <a:pt x="890337" y="537411"/>
                </a:cubicBezTo>
                <a:cubicBezTo>
                  <a:pt x="911863" y="538544"/>
                  <a:pt x="933116" y="542758"/>
                  <a:pt x="954505" y="545432"/>
                </a:cubicBezTo>
                <a:cubicBezTo>
                  <a:pt x="1045410" y="542758"/>
                  <a:pt x="1136390" y="541953"/>
                  <a:pt x="1227221" y="537411"/>
                </a:cubicBezTo>
                <a:cubicBezTo>
                  <a:pt x="1243464" y="536599"/>
                  <a:pt x="1259209" y="531407"/>
                  <a:pt x="1275347" y="529390"/>
                </a:cubicBezTo>
                <a:cubicBezTo>
                  <a:pt x="1302010" y="526057"/>
                  <a:pt x="1328821" y="524043"/>
                  <a:pt x="1355558" y="521369"/>
                </a:cubicBezTo>
                <a:cubicBezTo>
                  <a:pt x="1366253" y="518695"/>
                  <a:pt x="1377083" y="516516"/>
                  <a:pt x="1387642" y="513348"/>
                </a:cubicBezTo>
                <a:cubicBezTo>
                  <a:pt x="1403839" y="508489"/>
                  <a:pt x="1419363" y="501406"/>
                  <a:pt x="1435768" y="497305"/>
                </a:cubicBezTo>
                <a:cubicBezTo>
                  <a:pt x="1446463" y="494631"/>
                  <a:pt x="1457253" y="492313"/>
                  <a:pt x="1467853" y="489284"/>
                </a:cubicBezTo>
                <a:cubicBezTo>
                  <a:pt x="1475983" y="486961"/>
                  <a:pt x="1483598" y="482775"/>
                  <a:pt x="1491916" y="481263"/>
                </a:cubicBezTo>
                <a:cubicBezTo>
                  <a:pt x="1513124" y="477407"/>
                  <a:pt x="1534779" y="476520"/>
                  <a:pt x="1556084" y="473242"/>
                </a:cubicBezTo>
                <a:cubicBezTo>
                  <a:pt x="1569559" y="471169"/>
                  <a:pt x="1582963" y="468527"/>
                  <a:pt x="1596189" y="465221"/>
                </a:cubicBezTo>
                <a:cubicBezTo>
                  <a:pt x="1604392" y="463170"/>
                  <a:pt x="1611962" y="458858"/>
                  <a:pt x="1620253" y="457200"/>
                </a:cubicBezTo>
                <a:cubicBezTo>
                  <a:pt x="1631310" y="454989"/>
                  <a:pt x="1725955" y="440801"/>
                  <a:pt x="1756610" y="433137"/>
                </a:cubicBezTo>
                <a:cubicBezTo>
                  <a:pt x="1764813" y="431086"/>
                  <a:pt x="1772544" y="427439"/>
                  <a:pt x="1780674" y="425116"/>
                </a:cubicBezTo>
                <a:cubicBezTo>
                  <a:pt x="1791274" y="422088"/>
                  <a:pt x="1802199" y="420263"/>
                  <a:pt x="1812758" y="417095"/>
                </a:cubicBezTo>
                <a:cubicBezTo>
                  <a:pt x="1828955" y="412236"/>
                  <a:pt x="1844303" y="404369"/>
                  <a:pt x="1860884" y="401053"/>
                </a:cubicBezTo>
                <a:cubicBezTo>
                  <a:pt x="1883779" y="396474"/>
                  <a:pt x="1910421" y="391807"/>
                  <a:pt x="1933074" y="385011"/>
                </a:cubicBezTo>
                <a:cubicBezTo>
                  <a:pt x="1949271" y="380152"/>
                  <a:pt x="1965158" y="374316"/>
                  <a:pt x="1981200" y="368969"/>
                </a:cubicBezTo>
                <a:lnTo>
                  <a:pt x="2029326" y="352926"/>
                </a:lnTo>
                <a:cubicBezTo>
                  <a:pt x="2037347" y="350252"/>
                  <a:pt x="2045187" y="346956"/>
                  <a:pt x="2053389" y="344905"/>
                </a:cubicBezTo>
                <a:lnTo>
                  <a:pt x="2117558" y="328863"/>
                </a:lnTo>
                <a:cubicBezTo>
                  <a:pt x="2128253" y="326189"/>
                  <a:pt x="2138673" y="321939"/>
                  <a:pt x="2149642" y="320842"/>
                </a:cubicBezTo>
                <a:lnTo>
                  <a:pt x="2229853" y="312821"/>
                </a:lnTo>
                <a:cubicBezTo>
                  <a:pt x="2283477" y="294946"/>
                  <a:pt x="2249229" y="304256"/>
                  <a:pt x="2350168" y="296779"/>
                </a:cubicBezTo>
                <a:lnTo>
                  <a:pt x="2470484" y="288758"/>
                </a:lnTo>
                <a:cubicBezTo>
                  <a:pt x="2556492" y="271556"/>
                  <a:pt x="2477855" y="285470"/>
                  <a:pt x="2630905" y="272716"/>
                </a:cubicBezTo>
                <a:cubicBezTo>
                  <a:pt x="2655033" y="270705"/>
                  <a:pt x="2678885" y="264913"/>
                  <a:pt x="2703095" y="264695"/>
                </a:cubicBezTo>
                <a:lnTo>
                  <a:pt x="4411579" y="256674"/>
                </a:lnTo>
                <a:cubicBezTo>
                  <a:pt x="4542898" y="223844"/>
                  <a:pt x="4381804" y="261669"/>
                  <a:pt x="4732421" y="240632"/>
                </a:cubicBezTo>
                <a:cubicBezTo>
                  <a:pt x="4770165" y="238367"/>
                  <a:pt x="4844716" y="224590"/>
                  <a:pt x="4844716" y="224590"/>
                </a:cubicBezTo>
                <a:cubicBezTo>
                  <a:pt x="5209483" y="233073"/>
                  <a:pt x="5224791" y="238272"/>
                  <a:pt x="5614737" y="224590"/>
                </a:cubicBezTo>
                <a:cubicBezTo>
                  <a:pt x="5625754" y="224203"/>
                  <a:pt x="5636011" y="218731"/>
                  <a:pt x="5646821" y="216569"/>
                </a:cubicBezTo>
                <a:cubicBezTo>
                  <a:pt x="5662768" y="213380"/>
                  <a:pt x="5678905" y="211222"/>
                  <a:pt x="5694947" y="208548"/>
                </a:cubicBezTo>
                <a:cubicBezTo>
                  <a:pt x="5702968" y="205874"/>
                  <a:pt x="5710880" y="202849"/>
                  <a:pt x="5719010" y="200526"/>
                </a:cubicBezTo>
                <a:cubicBezTo>
                  <a:pt x="5741492" y="194102"/>
                  <a:pt x="5777663" y="186142"/>
                  <a:pt x="5799221" y="184484"/>
                </a:cubicBezTo>
                <a:cubicBezTo>
                  <a:pt x="5852604" y="180378"/>
                  <a:pt x="5906168" y="179137"/>
                  <a:pt x="5959642" y="176463"/>
                </a:cubicBezTo>
                <a:cubicBezTo>
                  <a:pt x="6136463" y="117523"/>
                  <a:pt x="5964845" y="172052"/>
                  <a:pt x="6464968" y="160421"/>
                </a:cubicBezTo>
                <a:cubicBezTo>
                  <a:pt x="6534517" y="158804"/>
                  <a:pt x="6604000" y="155074"/>
                  <a:pt x="6673516" y="152400"/>
                </a:cubicBezTo>
                <a:cubicBezTo>
                  <a:pt x="6697579" y="149726"/>
                  <a:pt x="6721565" y="146236"/>
                  <a:pt x="6745705" y="144379"/>
                </a:cubicBezTo>
                <a:cubicBezTo>
                  <a:pt x="6854119" y="136039"/>
                  <a:pt x="6860300" y="141557"/>
                  <a:pt x="6946231" y="128337"/>
                </a:cubicBezTo>
                <a:cubicBezTo>
                  <a:pt x="7045134" y="113121"/>
                  <a:pt x="6942082" y="128061"/>
                  <a:pt x="7010400" y="112295"/>
                </a:cubicBezTo>
                <a:cubicBezTo>
                  <a:pt x="7036968" y="106164"/>
                  <a:pt x="7064743" y="104875"/>
                  <a:pt x="7090610" y="96253"/>
                </a:cubicBezTo>
                <a:cubicBezTo>
                  <a:pt x="7117406" y="87321"/>
                  <a:pt x="7116544" y="86925"/>
                  <a:pt x="7146758" y="80211"/>
                </a:cubicBezTo>
                <a:cubicBezTo>
                  <a:pt x="7160066" y="77254"/>
                  <a:pt x="7173555" y="75147"/>
                  <a:pt x="7186863" y="72190"/>
                </a:cubicBezTo>
                <a:cubicBezTo>
                  <a:pt x="7197624" y="69799"/>
                  <a:pt x="7208101" y="66141"/>
                  <a:pt x="7218947" y="64169"/>
                </a:cubicBezTo>
                <a:cubicBezTo>
                  <a:pt x="7248175" y="58855"/>
                  <a:pt x="7311358" y="51931"/>
                  <a:pt x="7339263" y="48126"/>
                </a:cubicBezTo>
                <a:cubicBezTo>
                  <a:pt x="7376728" y="43017"/>
                  <a:pt x="7413793" y="33972"/>
                  <a:pt x="7451558" y="32084"/>
                </a:cubicBezTo>
                <a:lnTo>
                  <a:pt x="7611979" y="24063"/>
                </a:lnTo>
                <a:cubicBezTo>
                  <a:pt x="7633368" y="18716"/>
                  <a:pt x="7654101" y="8253"/>
                  <a:pt x="7676147" y="8021"/>
                </a:cubicBezTo>
                <a:lnTo>
                  <a:pt x="8446168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Volný tvar 17"/>
          <p:cNvSpPr/>
          <p:nvPr/>
        </p:nvSpPr>
        <p:spPr>
          <a:xfrm>
            <a:off x="1" y="2189747"/>
            <a:ext cx="8430126" cy="393032"/>
          </a:xfrm>
          <a:custGeom>
            <a:avLst/>
            <a:gdLst>
              <a:gd name="connsiteX0" fmla="*/ 0 w 8237621"/>
              <a:gd name="connsiteY0" fmla="*/ 208548 h 393032"/>
              <a:gd name="connsiteX1" fmla="*/ 505327 w 8237621"/>
              <a:gd name="connsiteY1" fmla="*/ 192506 h 393032"/>
              <a:gd name="connsiteX2" fmla="*/ 537411 w 8237621"/>
              <a:gd name="connsiteY2" fmla="*/ 184485 h 393032"/>
              <a:gd name="connsiteX3" fmla="*/ 577516 w 8237621"/>
              <a:gd name="connsiteY3" fmla="*/ 176464 h 393032"/>
              <a:gd name="connsiteX4" fmla="*/ 601579 w 8237621"/>
              <a:gd name="connsiteY4" fmla="*/ 168442 h 393032"/>
              <a:gd name="connsiteX5" fmla="*/ 665748 w 8237621"/>
              <a:gd name="connsiteY5" fmla="*/ 160421 h 393032"/>
              <a:gd name="connsiteX6" fmla="*/ 753979 w 8237621"/>
              <a:gd name="connsiteY6" fmla="*/ 144379 h 393032"/>
              <a:gd name="connsiteX7" fmla="*/ 810127 w 8237621"/>
              <a:gd name="connsiteY7" fmla="*/ 136358 h 393032"/>
              <a:gd name="connsiteX8" fmla="*/ 834190 w 8237621"/>
              <a:gd name="connsiteY8" fmla="*/ 128337 h 393032"/>
              <a:gd name="connsiteX9" fmla="*/ 1235242 w 8237621"/>
              <a:gd name="connsiteY9" fmla="*/ 128337 h 393032"/>
              <a:gd name="connsiteX10" fmla="*/ 1283369 w 8237621"/>
              <a:gd name="connsiteY10" fmla="*/ 144379 h 393032"/>
              <a:gd name="connsiteX11" fmla="*/ 1307432 w 8237621"/>
              <a:gd name="connsiteY11" fmla="*/ 160421 h 393032"/>
              <a:gd name="connsiteX12" fmla="*/ 1339516 w 8237621"/>
              <a:gd name="connsiteY12" fmla="*/ 168442 h 393032"/>
              <a:gd name="connsiteX13" fmla="*/ 1419727 w 8237621"/>
              <a:gd name="connsiteY13" fmla="*/ 192506 h 393032"/>
              <a:gd name="connsiteX14" fmla="*/ 1524000 w 8237621"/>
              <a:gd name="connsiteY14" fmla="*/ 200527 h 393032"/>
              <a:gd name="connsiteX15" fmla="*/ 1756611 w 8237621"/>
              <a:gd name="connsiteY15" fmla="*/ 216569 h 393032"/>
              <a:gd name="connsiteX16" fmla="*/ 1925053 w 8237621"/>
              <a:gd name="connsiteY16" fmla="*/ 224590 h 393032"/>
              <a:gd name="connsiteX17" fmla="*/ 2005263 w 8237621"/>
              <a:gd name="connsiteY17" fmla="*/ 248653 h 393032"/>
              <a:gd name="connsiteX18" fmla="*/ 2077453 w 8237621"/>
              <a:gd name="connsiteY18" fmla="*/ 256674 h 393032"/>
              <a:gd name="connsiteX19" fmla="*/ 2213811 w 8237621"/>
              <a:gd name="connsiteY19" fmla="*/ 280737 h 393032"/>
              <a:gd name="connsiteX20" fmla="*/ 2269958 w 8237621"/>
              <a:gd name="connsiteY20" fmla="*/ 288758 h 393032"/>
              <a:gd name="connsiteX21" fmla="*/ 2398295 w 8237621"/>
              <a:gd name="connsiteY21" fmla="*/ 296779 h 393032"/>
              <a:gd name="connsiteX22" fmla="*/ 2470484 w 8237621"/>
              <a:gd name="connsiteY22" fmla="*/ 312821 h 393032"/>
              <a:gd name="connsiteX23" fmla="*/ 2526632 w 8237621"/>
              <a:gd name="connsiteY23" fmla="*/ 328864 h 393032"/>
              <a:gd name="connsiteX24" fmla="*/ 2574758 w 8237621"/>
              <a:gd name="connsiteY24" fmla="*/ 336885 h 393032"/>
              <a:gd name="connsiteX25" fmla="*/ 2751221 w 8237621"/>
              <a:gd name="connsiteY25" fmla="*/ 352927 h 393032"/>
              <a:gd name="connsiteX26" fmla="*/ 3785937 w 8237621"/>
              <a:gd name="connsiteY26" fmla="*/ 360948 h 393032"/>
              <a:gd name="connsiteX27" fmla="*/ 4090737 w 8237621"/>
              <a:gd name="connsiteY27" fmla="*/ 368969 h 393032"/>
              <a:gd name="connsiteX28" fmla="*/ 4459706 w 8237621"/>
              <a:gd name="connsiteY28" fmla="*/ 376990 h 393032"/>
              <a:gd name="connsiteX29" fmla="*/ 4523874 w 8237621"/>
              <a:gd name="connsiteY29" fmla="*/ 385011 h 393032"/>
              <a:gd name="connsiteX30" fmla="*/ 4716379 w 8237621"/>
              <a:gd name="connsiteY30" fmla="*/ 393032 h 393032"/>
              <a:gd name="connsiteX31" fmla="*/ 5438274 w 8237621"/>
              <a:gd name="connsiteY31" fmla="*/ 376990 h 393032"/>
              <a:gd name="connsiteX32" fmla="*/ 5558590 w 8237621"/>
              <a:gd name="connsiteY32" fmla="*/ 344906 h 393032"/>
              <a:gd name="connsiteX33" fmla="*/ 5622758 w 8237621"/>
              <a:gd name="connsiteY33" fmla="*/ 336885 h 393032"/>
              <a:gd name="connsiteX34" fmla="*/ 5670884 w 8237621"/>
              <a:gd name="connsiteY34" fmla="*/ 328864 h 393032"/>
              <a:gd name="connsiteX35" fmla="*/ 5719011 w 8237621"/>
              <a:gd name="connsiteY35" fmla="*/ 312821 h 393032"/>
              <a:gd name="connsiteX36" fmla="*/ 5799221 w 8237621"/>
              <a:gd name="connsiteY36" fmla="*/ 296779 h 393032"/>
              <a:gd name="connsiteX37" fmla="*/ 5871411 w 8237621"/>
              <a:gd name="connsiteY37" fmla="*/ 264695 h 393032"/>
              <a:gd name="connsiteX38" fmla="*/ 5903495 w 8237621"/>
              <a:gd name="connsiteY38" fmla="*/ 248653 h 393032"/>
              <a:gd name="connsiteX39" fmla="*/ 5927558 w 8237621"/>
              <a:gd name="connsiteY39" fmla="*/ 240632 h 393032"/>
              <a:gd name="connsiteX40" fmla="*/ 5951621 w 8237621"/>
              <a:gd name="connsiteY40" fmla="*/ 224590 h 393032"/>
              <a:gd name="connsiteX41" fmla="*/ 5999748 w 8237621"/>
              <a:gd name="connsiteY41" fmla="*/ 208548 h 393032"/>
              <a:gd name="connsiteX42" fmla="*/ 6023811 w 8237621"/>
              <a:gd name="connsiteY42" fmla="*/ 200527 h 393032"/>
              <a:gd name="connsiteX43" fmla="*/ 6047874 w 8237621"/>
              <a:gd name="connsiteY43" fmla="*/ 192506 h 393032"/>
              <a:gd name="connsiteX44" fmla="*/ 6096000 w 8237621"/>
              <a:gd name="connsiteY44" fmla="*/ 168442 h 393032"/>
              <a:gd name="connsiteX45" fmla="*/ 6128084 w 8237621"/>
              <a:gd name="connsiteY45" fmla="*/ 152400 h 393032"/>
              <a:gd name="connsiteX46" fmla="*/ 6184232 w 8237621"/>
              <a:gd name="connsiteY46" fmla="*/ 136358 h 393032"/>
              <a:gd name="connsiteX47" fmla="*/ 6256421 w 8237621"/>
              <a:gd name="connsiteY47" fmla="*/ 112295 h 393032"/>
              <a:gd name="connsiteX48" fmla="*/ 6448927 w 8237621"/>
              <a:gd name="connsiteY48" fmla="*/ 48127 h 393032"/>
              <a:gd name="connsiteX49" fmla="*/ 6521116 w 8237621"/>
              <a:gd name="connsiteY49" fmla="*/ 24064 h 393032"/>
              <a:gd name="connsiteX50" fmla="*/ 6545179 w 8237621"/>
              <a:gd name="connsiteY50" fmla="*/ 16042 h 393032"/>
              <a:gd name="connsiteX51" fmla="*/ 6689558 w 8237621"/>
              <a:gd name="connsiteY51" fmla="*/ 0 h 393032"/>
              <a:gd name="connsiteX52" fmla="*/ 6994358 w 8237621"/>
              <a:gd name="connsiteY52" fmla="*/ 8021 h 393032"/>
              <a:gd name="connsiteX53" fmla="*/ 7018421 w 8237621"/>
              <a:gd name="connsiteY53" fmla="*/ 16042 h 393032"/>
              <a:gd name="connsiteX54" fmla="*/ 7154779 w 8237621"/>
              <a:gd name="connsiteY54" fmla="*/ 32085 h 393032"/>
              <a:gd name="connsiteX55" fmla="*/ 7194884 w 8237621"/>
              <a:gd name="connsiteY55" fmla="*/ 40106 h 393032"/>
              <a:gd name="connsiteX56" fmla="*/ 7275095 w 8237621"/>
              <a:gd name="connsiteY56" fmla="*/ 48127 h 393032"/>
              <a:gd name="connsiteX57" fmla="*/ 7435516 w 8237621"/>
              <a:gd name="connsiteY57" fmla="*/ 64169 h 393032"/>
              <a:gd name="connsiteX58" fmla="*/ 7515727 w 8237621"/>
              <a:gd name="connsiteY58" fmla="*/ 80211 h 393032"/>
              <a:gd name="connsiteX59" fmla="*/ 7595937 w 8237621"/>
              <a:gd name="connsiteY59" fmla="*/ 88232 h 393032"/>
              <a:gd name="connsiteX60" fmla="*/ 7692190 w 8237621"/>
              <a:gd name="connsiteY60" fmla="*/ 104274 h 393032"/>
              <a:gd name="connsiteX61" fmla="*/ 7732295 w 8237621"/>
              <a:gd name="connsiteY61" fmla="*/ 112295 h 393032"/>
              <a:gd name="connsiteX62" fmla="*/ 7844590 w 8237621"/>
              <a:gd name="connsiteY62" fmla="*/ 120316 h 393032"/>
              <a:gd name="connsiteX63" fmla="*/ 7932821 w 8237621"/>
              <a:gd name="connsiteY63" fmla="*/ 128337 h 393032"/>
              <a:gd name="connsiteX64" fmla="*/ 8077200 w 8237621"/>
              <a:gd name="connsiteY64" fmla="*/ 144379 h 393032"/>
              <a:gd name="connsiteX65" fmla="*/ 8109284 w 8237621"/>
              <a:gd name="connsiteY65" fmla="*/ 152400 h 393032"/>
              <a:gd name="connsiteX66" fmla="*/ 8237621 w 8237621"/>
              <a:gd name="connsiteY66" fmla="*/ 160421 h 39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237621" h="393032">
                <a:moveTo>
                  <a:pt x="0" y="208548"/>
                </a:moveTo>
                <a:cubicBezTo>
                  <a:pt x="66654" y="206882"/>
                  <a:pt x="395618" y="200633"/>
                  <a:pt x="505327" y="192506"/>
                </a:cubicBezTo>
                <a:cubicBezTo>
                  <a:pt x="516321" y="191692"/>
                  <a:pt x="526650" y="186876"/>
                  <a:pt x="537411" y="184485"/>
                </a:cubicBezTo>
                <a:cubicBezTo>
                  <a:pt x="550719" y="181528"/>
                  <a:pt x="564290" y="179771"/>
                  <a:pt x="577516" y="176464"/>
                </a:cubicBezTo>
                <a:cubicBezTo>
                  <a:pt x="585719" y="174413"/>
                  <a:pt x="593260" y="169955"/>
                  <a:pt x="601579" y="168442"/>
                </a:cubicBezTo>
                <a:cubicBezTo>
                  <a:pt x="622787" y="164586"/>
                  <a:pt x="644409" y="163469"/>
                  <a:pt x="665748" y="160421"/>
                </a:cubicBezTo>
                <a:cubicBezTo>
                  <a:pt x="759363" y="147047"/>
                  <a:pt x="671067" y="158198"/>
                  <a:pt x="753979" y="144379"/>
                </a:cubicBezTo>
                <a:cubicBezTo>
                  <a:pt x="772628" y="141271"/>
                  <a:pt x="791411" y="139032"/>
                  <a:pt x="810127" y="136358"/>
                </a:cubicBezTo>
                <a:cubicBezTo>
                  <a:pt x="818148" y="133684"/>
                  <a:pt x="825767" y="129069"/>
                  <a:pt x="834190" y="128337"/>
                </a:cubicBezTo>
                <a:cubicBezTo>
                  <a:pt x="1000854" y="113845"/>
                  <a:pt x="1051891" y="122225"/>
                  <a:pt x="1235242" y="128337"/>
                </a:cubicBezTo>
                <a:cubicBezTo>
                  <a:pt x="1251284" y="133684"/>
                  <a:pt x="1269299" y="134999"/>
                  <a:pt x="1283369" y="144379"/>
                </a:cubicBezTo>
                <a:cubicBezTo>
                  <a:pt x="1291390" y="149726"/>
                  <a:pt x="1298571" y="156624"/>
                  <a:pt x="1307432" y="160421"/>
                </a:cubicBezTo>
                <a:cubicBezTo>
                  <a:pt x="1317564" y="164763"/>
                  <a:pt x="1328957" y="165274"/>
                  <a:pt x="1339516" y="168442"/>
                </a:cubicBezTo>
                <a:cubicBezTo>
                  <a:pt x="1354834" y="173037"/>
                  <a:pt x="1399444" y="190120"/>
                  <a:pt x="1419727" y="192506"/>
                </a:cubicBezTo>
                <a:cubicBezTo>
                  <a:pt x="1454349" y="196579"/>
                  <a:pt x="1489242" y="197853"/>
                  <a:pt x="1524000" y="200527"/>
                </a:cubicBezTo>
                <a:cubicBezTo>
                  <a:pt x="1614432" y="230671"/>
                  <a:pt x="1536561" y="207205"/>
                  <a:pt x="1756611" y="216569"/>
                </a:cubicBezTo>
                <a:lnTo>
                  <a:pt x="1925053" y="224590"/>
                </a:lnTo>
                <a:cubicBezTo>
                  <a:pt x="1943791" y="230836"/>
                  <a:pt x="1982750" y="245190"/>
                  <a:pt x="2005263" y="248653"/>
                </a:cubicBezTo>
                <a:cubicBezTo>
                  <a:pt x="2029193" y="252334"/>
                  <a:pt x="2053390" y="254000"/>
                  <a:pt x="2077453" y="256674"/>
                </a:cubicBezTo>
                <a:cubicBezTo>
                  <a:pt x="2159065" y="283878"/>
                  <a:pt x="2099187" y="268001"/>
                  <a:pt x="2213811" y="280737"/>
                </a:cubicBezTo>
                <a:cubicBezTo>
                  <a:pt x="2232601" y="282825"/>
                  <a:pt x="2251123" y="287120"/>
                  <a:pt x="2269958" y="288758"/>
                </a:cubicBezTo>
                <a:cubicBezTo>
                  <a:pt x="2312659" y="292471"/>
                  <a:pt x="2355516" y="294105"/>
                  <a:pt x="2398295" y="296779"/>
                </a:cubicBezTo>
                <a:cubicBezTo>
                  <a:pt x="2445125" y="312389"/>
                  <a:pt x="2399903" y="298705"/>
                  <a:pt x="2470484" y="312821"/>
                </a:cubicBezTo>
                <a:cubicBezTo>
                  <a:pt x="2645146" y="347753"/>
                  <a:pt x="2389052" y="298289"/>
                  <a:pt x="2526632" y="328864"/>
                </a:cubicBezTo>
                <a:cubicBezTo>
                  <a:pt x="2542508" y="332392"/>
                  <a:pt x="2558684" y="334412"/>
                  <a:pt x="2574758" y="336885"/>
                </a:cubicBezTo>
                <a:cubicBezTo>
                  <a:pt x="2638475" y="346688"/>
                  <a:pt x="2680543" y="351945"/>
                  <a:pt x="2751221" y="352927"/>
                </a:cubicBezTo>
                <a:lnTo>
                  <a:pt x="3785937" y="360948"/>
                </a:lnTo>
                <a:lnTo>
                  <a:pt x="4090737" y="368969"/>
                </a:lnTo>
                <a:lnTo>
                  <a:pt x="4459706" y="376990"/>
                </a:lnTo>
                <a:cubicBezTo>
                  <a:pt x="4481247" y="377788"/>
                  <a:pt x="4502360" y="383666"/>
                  <a:pt x="4523874" y="385011"/>
                </a:cubicBezTo>
                <a:cubicBezTo>
                  <a:pt x="4587973" y="389017"/>
                  <a:pt x="4652211" y="390358"/>
                  <a:pt x="4716379" y="393032"/>
                </a:cubicBezTo>
                <a:cubicBezTo>
                  <a:pt x="4782577" y="392073"/>
                  <a:pt x="5251108" y="391387"/>
                  <a:pt x="5438274" y="376990"/>
                </a:cubicBezTo>
                <a:cubicBezTo>
                  <a:pt x="5480377" y="373751"/>
                  <a:pt x="5517355" y="351779"/>
                  <a:pt x="5558590" y="344906"/>
                </a:cubicBezTo>
                <a:cubicBezTo>
                  <a:pt x="5579853" y="341362"/>
                  <a:pt x="5601419" y="339933"/>
                  <a:pt x="5622758" y="336885"/>
                </a:cubicBezTo>
                <a:cubicBezTo>
                  <a:pt x="5638858" y="334585"/>
                  <a:pt x="5654842" y="331538"/>
                  <a:pt x="5670884" y="328864"/>
                </a:cubicBezTo>
                <a:cubicBezTo>
                  <a:pt x="5686926" y="323516"/>
                  <a:pt x="5702429" y="316137"/>
                  <a:pt x="5719011" y="312821"/>
                </a:cubicBezTo>
                <a:lnTo>
                  <a:pt x="5799221" y="296779"/>
                </a:lnTo>
                <a:cubicBezTo>
                  <a:pt x="5870005" y="249590"/>
                  <a:pt x="5756864" y="321969"/>
                  <a:pt x="5871411" y="264695"/>
                </a:cubicBezTo>
                <a:cubicBezTo>
                  <a:pt x="5882106" y="259348"/>
                  <a:pt x="5892505" y="253363"/>
                  <a:pt x="5903495" y="248653"/>
                </a:cubicBezTo>
                <a:cubicBezTo>
                  <a:pt x="5911266" y="245322"/>
                  <a:pt x="5919996" y="244413"/>
                  <a:pt x="5927558" y="240632"/>
                </a:cubicBezTo>
                <a:cubicBezTo>
                  <a:pt x="5936180" y="236321"/>
                  <a:pt x="5942812" y="228505"/>
                  <a:pt x="5951621" y="224590"/>
                </a:cubicBezTo>
                <a:cubicBezTo>
                  <a:pt x="5967074" y="217722"/>
                  <a:pt x="5983706" y="213895"/>
                  <a:pt x="5999748" y="208548"/>
                </a:cubicBezTo>
                <a:lnTo>
                  <a:pt x="6023811" y="200527"/>
                </a:lnTo>
                <a:cubicBezTo>
                  <a:pt x="6031832" y="197853"/>
                  <a:pt x="6040839" y="197196"/>
                  <a:pt x="6047874" y="192506"/>
                </a:cubicBezTo>
                <a:cubicBezTo>
                  <a:pt x="6094114" y="161679"/>
                  <a:pt x="6049511" y="188367"/>
                  <a:pt x="6096000" y="168442"/>
                </a:cubicBezTo>
                <a:cubicBezTo>
                  <a:pt x="6106990" y="163732"/>
                  <a:pt x="6117094" y="157110"/>
                  <a:pt x="6128084" y="152400"/>
                </a:cubicBezTo>
                <a:cubicBezTo>
                  <a:pt x="6149048" y="143415"/>
                  <a:pt x="6161622" y="143141"/>
                  <a:pt x="6184232" y="136358"/>
                </a:cubicBezTo>
                <a:lnTo>
                  <a:pt x="6256421" y="112295"/>
                </a:lnTo>
                <a:lnTo>
                  <a:pt x="6448927" y="48127"/>
                </a:lnTo>
                <a:lnTo>
                  <a:pt x="6521116" y="24064"/>
                </a:lnTo>
                <a:cubicBezTo>
                  <a:pt x="6529137" y="21390"/>
                  <a:pt x="6536766" y="16883"/>
                  <a:pt x="6545179" y="16042"/>
                </a:cubicBezTo>
                <a:cubicBezTo>
                  <a:pt x="6646839" y="5876"/>
                  <a:pt x="6598727" y="11354"/>
                  <a:pt x="6689558" y="0"/>
                </a:cubicBezTo>
                <a:cubicBezTo>
                  <a:pt x="6791158" y="2674"/>
                  <a:pt x="6892844" y="3069"/>
                  <a:pt x="6994358" y="8021"/>
                </a:cubicBezTo>
                <a:cubicBezTo>
                  <a:pt x="7002803" y="8433"/>
                  <a:pt x="7010060" y="14788"/>
                  <a:pt x="7018421" y="16042"/>
                </a:cubicBezTo>
                <a:cubicBezTo>
                  <a:pt x="7063681" y="22831"/>
                  <a:pt x="7109433" y="25901"/>
                  <a:pt x="7154779" y="32085"/>
                </a:cubicBezTo>
                <a:cubicBezTo>
                  <a:pt x="7168287" y="33927"/>
                  <a:pt x="7181371" y="38304"/>
                  <a:pt x="7194884" y="40106"/>
                </a:cubicBezTo>
                <a:cubicBezTo>
                  <a:pt x="7221519" y="43657"/>
                  <a:pt x="7248358" y="45453"/>
                  <a:pt x="7275095" y="48127"/>
                </a:cubicBezTo>
                <a:cubicBezTo>
                  <a:pt x="7367002" y="66508"/>
                  <a:pt x="7265074" y="47937"/>
                  <a:pt x="7435516" y="64169"/>
                </a:cubicBezTo>
                <a:cubicBezTo>
                  <a:pt x="7564877" y="76489"/>
                  <a:pt x="7420170" y="66560"/>
                  <a:pt x="7515727" y="80211"/>
                </a:cubicBezTo>
                <a:cubicBezTo>
                  <a:pt x="7542327" y="84011"/>
                  <a:pt x="7569200" y="85558"/>
                  <a:pt x="7595937" y="88232"/>
                </a:cubicBezTo>
                <a:cubicBezTo>
                  <a:pt x="7647660" y="105473"/>
                  <a:pt x="7598165" y="90842"/>
                  <a:pt x="7692190" y="104274"/>
                </a:cubicBezTo>
                <a:cubicBezTo>
                  <a:pt x="7705686" y="106202"/>
                  <a:pt x="7718737" y="110868"/>
                  <a:pt x="7732295" y="112295"/>
                </a:cubicBezTo>
                <a:cubicBezTo>
                  <a:pt x="7769616" y="116223"/>
                  <a:pt x="7807182" y="117323"/>
                  <a:pt x="7844590" y="120316"/>
                </a:cubicBezTo>
                <a:cubicBezTo>
                  <a:pt x="7874028" y="122671"/>
                  <a:pt x="7903446" y="125298"/>
                  <a:pt x="7932821" y="128337"/>
                </a:cubicBezTo>
                <a:lnTo>
                  <a:pt x="8077200" y="144379"/>
                </a:lnTo>
                <a:cubicBezTo>
                  <a:pt x="8087895" y="147053"/>
                  <a:pt x="8098345" y="151033"/>
                  <a:pt x="8109284" y="152400"/>
                </a:cubicBezTo>
                <a:cubicBezTo>
                  <a:pt x="8180558" y="161309"/>
                  <a:pt x="8185179" y="160421"/>
                  <a:pt x="8237621" y="1604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ovéPole 18"/>
          <p:cNvSpPr txBox="1"/>
          <p:nvPr/>
        </p:nvSpPr>
        <p:spPr>
          <a:xfrm>
            <a:off x="3545701" y="1398424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Levá složená závorka 19"/>
          <p:cNvSpPr/>
          <p:nvPr/>
        </p:nvSpPr>
        <p:spPr>
          <a:xfrm rot="16045569">
            <a:off x="2307770" y="4628414"/>
            <a:ext cx="289159" cy="148095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ovéPole 20"/>
          <p:cNvSpPr txBox="1"/>
          <p:nvPr/>
        </p:nvSpPr>
        <p:spPr>
          <a:xfrm>
            <a:off x="2258039" y="5546578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  <a:endParaRPr lang="en-US" sz="2800" b="1" dirty="0"/>
          </a:p>
        </p:txBody>
      </p:sp>
      <p:sp>
        <p:nvSpPr>
          <p:cNvPr id="22" name="Levá složená závorka 21"/>
          <p:cNvSpPr/>
          <p:nvPr/>
        </p:nvSpPr>
        <p:spPr>
          <a:xfrm rot="16045569">
            <a:off x="4712031" y="3583522"/>
            <a:ext cx="289159" cy="3327399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ovéPole 22"/>
          <p:cNvSpPr txBox="1"/>
          <p:nvPr/>
        </p:nvSpPr>
        <p:spPr>
          <a:xfrm>
            <a:off x="4680543" y="5377353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2623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1"/>
            <a:ext cx="8420101" cy="680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63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846"/>
            <a:ext cx="8432620" cy="662463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005401" y="896910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3325441" y="1279160"/>
            <a:ext cx="419100" cy="3886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3702437" y="3460221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  <a:endParaRPr lang="en-US" sz="2800" b="1" dirty="0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4002374" y="3897443"/>
            <a:ext cx="439203" cy="3336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3325441" y="3897443"/>
            <a:ext cx="482061" cy="7944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3327941" y="1154245"/>
            <a:ext cx="1011711" cy="1249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392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2" y="29980"/>
            <a:ext cx="8380639" cy="679803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053526" y="2045072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  <a:endParaRPr lang="en-US" sz="2800" b="1" dirty="0"/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2326518" y="2315958"/>
            <a:ext cx="1458499" cy="2523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2326518" y="2045072"/>
            <a:ext cx="2140551" cy="1959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132208" y="366174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2442146" y="659025"/>
            <a:ext cx="1458499" cy="2523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689548" y="718443"/>
            <a:ext cx="1442660" cy="77307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2555118" y="3656515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  <a:endParaRPr lang="en-US" sz="2800" b="1" dirty="0"/>
          </a:p>
        </p:txBody>
      </p:sp>
      <p:cxnSp>
        <p:nvCxnSpPr>
          <p:cNvPr id="18" name="Přímá spojnice se šipkou 17"/>
          <p:cNvCxnSpPr/>
          <p:nvPr/>
        </p:nvCxnSpPr>
        <p:spPr>
          <a:xfrm flipV="1">
            <a:off x="2828110" y="3822492"/>
            <a:ext cx="357300" cy="10490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V="1">
            <a:off x="2748735" y="2590755"/>
            <a:ext cx="309258" cy="113803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>
            <a:off x="2775645" y="4101385"/>
            <a:ext cx="195003" cy="75227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389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843"/>
            <a:ext cx="8420101" cy="653571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027886" y="718443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cxnSp>
        <p:nvCxnSpPr>
          <p:cNvPr id="9" name="Přímá spojnice se šipkou 8"/>
          <p:cNvCxnSpPr/>
          <p:nvPr/>
        </p:nvCxnSpPr>
        <p:spPr>
          <a:xfrm flipH="1">
            <a:off x="2657066" y="1100693"/>
            <a:ext cx="464016" cy="133520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3300878" y="989329"/>
            <a:ext cx="1458499" cy="2523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088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4" y="107228"/>
            <a:ext cx="8396968" cy="666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34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338"/>
            <a:ext cx="8420101" cy="6409367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053526" y="1690317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  <a:endParaRPr lang="en-US" sz="2800" b="1" dirty="0"/>
          </a:p>
        </p:txBody>
      </p:sp>
      <p:cxnSp>
        <p:nvCxnSpPr>
          <p:cNvPr id="11" name="Přímá spojnice se šipkou 10"/>
          <p:cNvCxnSpPr/>
          <p:nvPr/>
        </p:nvCxnSpPr>
        <p:spPr>
          <a:xfrm flipV="1">
            <a:off x="2390931" y="1843791"/>
            <a:ext cx="1364105" cy="14151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1788922" y="508193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1</a:t>
            </a:r>
            <a:endParaRPr lang="en-US" sz="2800" b="1" dirty="0"/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2053526" y="958484"/>
            <a:ext cx="442336" cy="3156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321584" y="2682154"/>
            <a:ext cx="38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  <a:endParaRPr lang="en-US" sz="2800" b="1" dirty="0"/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618869" y="2968031"/>
            <a:ext cx="197787" cy="11244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1881266" y="958484"/>
            <a:ext cx="72248" cy="25571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2215017" y="2121108"/>
            <a:ext cx="0" cy="160520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 flipH="1" flipV="1">
            <a:off x="239843" y="2495862"/>
            <a:ext cx="164891" cy="3147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9144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</TotalTime>
  <Words>140</Words>
  <Application>Microsoft Office PowerPoint</Application>
  <PresentationFormat>Předvádění na obrazovce (4:3)</PresentationFormat>
  <Paragraphs>64</Paragraphs>
  <Slides>14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kotasova</dc:creator>
  <cp:lastModifiedBy>kotasova</cp:lastModifiedBy>
  <cp:revision>29</cp:revision>
  <dcterms:created xsi:type="dcterms:W3CDTF">2015-04-07T11:53:21Z</dcterms:created>
  <dcterms:modified xsi:type="dcterms:W3CDTF">2015-04-13T10:47:30Z</dcterms:modified>
</cp:coreProperties>
</file>