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66B19-7BE4-4C67-831A-084FC4BD2128}" type="datetimeFigureOut">
              <a:rPr lang="cs-CZ" smtClean="0"/>
              <a:t>7.4.2015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9ACC3-CADE-42CE-9432-85FF11A16F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5355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66B19-7BE4-4C67-831A-084FC4BD2128}" type="datetimeFigureOut">
              <a:rPr lang="cs-CZ" smtClean="0"/>
              <a:t>7.4.2015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9ACC3-CADE-42CE-9432-85FF11A16F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4944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66B19-7BE4-4C67-831A-084FC4BD2128}" type="datetimeFigureOut">
              <a:rPr lang="cs-CZ" smtClean="0"/>
              <a:t>7.4.2015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9ACC3-CADE-42CE-9432-85FF11A16F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8681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66B19-7BE4-4C67-831A-084FC4BD2128}" type="datetimeFigureOut">
              <a:rPr lang="cs-CZ" smtClean="0"/>
              <a:t>7.4.2015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9ACC3-CADE-42CE-9432-85FF11A16F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4601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66B19-7BE4-4C67-831A-084FC4BD2128}" type="datetimeFigureOut">
              <a:rPr lang="cs-CZ" smtClean="0"/>
              <a:t>7.4.2015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9ACC3-CADE-42CE-9432-85FF11A16F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3349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66B19-7BE4-4C67-831A-084FC4BD2128}" type="datetimeFigureOut">
              <a:rPr lang="cs-CZ" smtClean="0"/>
              <a:t>7.4.2015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9ACC3-CADE-42CE-9432-85FF11A16F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590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66B19-7BE4-4C67-831A-084FC4BD2128}" type="datetimeFigureOut">
              <a:rPr lang="cs-CZ" smtClean="0"/>
              <a:t>7.4.2015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9ACC3-CADE-42CE-9432-85FF11A16F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0668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66B19-7BE4-4C67-831A-084FC4BD2128}" type="datetimeFigureOut">
              <a:rPr lang="cs-CZ" smtClean="0"/>
              <a:t>7.4.2015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9ACC3-CADE-42CE-9432-85FF11A16F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6047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66B19-7BE4-4C67-831A-084FC4BD2128}" type="datetimeFigureOut">
              <a:rPr lang="cs-CZ" smtClean="0"/>
              <a:t>7.4.2015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9ACC3-CADE-42CE-9432-85FF11A16F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2594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66B19-7BE4-4C67-831A-084FC4BD2128}" type="datetimeFigureOut">
              <a:rPr lang="cs-CZ" smtClean="0"/>
              <a:t>7.4.2015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9ACC3-CADE-42CE-9432-85FF11A16F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3634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66B19-7BE4-4C67-831A-084FC4BD2128}" type="datetimeFigureOut">
              <a:rPr lang="cs-CZ" smtClean="0"/>
              <a:t>7.4.2015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9ACC3-CADE-42CE-9432-85FF11A16F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6367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66B19-7BE4-4C67-831A-084FC4BD2128}" type="datetimeFigureOut">
              <a:rPr lang="cs-CZ" smtClean="0"/>
              <a:t>7.4.2015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9ACC3-CADE-42CE-9432-85FF11A16F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3788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5298" name="Object 2"/>
          <p:cNvGraphicFramePr>
            <a:graphicFrameLocks noChangeAspect="1"/>
          </p:cNvGraphicFramePr>
          <p:nvPr/>
        </p:nvGraphicFramePr>
        <p:xfrm>
          <a:off x="4141788" y="388938"/>
          <a:ext cx="3910012" cy="6081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CorelPhotoPaint.Image.8" r:id="rId3" imgW="5212192" imgH="8106682" progId="CorelPhotoPaint.Image.8">
                  <p:embed/>
                </p:oleObj>
              </mc:Choice>
              <mc:Fallback>
                <p:oleObj name="CorelPhotoPaint.Image.8" r:id="rId3" imgW="5212192" imgH="8106682" progId="CorelPhotoPaint.Imag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1788" y="388938"/>
                        <a:ext cx="3910012" cy="6081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88363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6322" name="Object 2"/>
          <p:cNvGraphicFramePr>
            <a:graphicFrameLocks noChangeAspect="1"/>
          </p:cNvGraphicFramePr>
          <p:nvPr/>
        </p:nvGraphicFramePr>
        <p:xfrm>
          <a:off x="4443413" y="982663"/>
          <a:ext cx="3306762" cy="4894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CorelPhotoPaint.Image.8" r:id="rId3" imgW="4409886" imgH="6526912" progId="CorelPhotoPaint.Image.8">
                  <p:embed/>
                </p:oleObj>
              </mc:Choice>
              <mc:Fallback>
                <p:oleObj name="CorelPhotoPaint.Image.8" r:id="rId3" imgW="4409886" imgH="6526912" progId="CorelPhotoPaint.Imag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3413" y="982663"/>
                        <a:ext cx="3306762" cy="4894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57464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Širokoúhlá obrazovka</PresentationFormat>
  <Paragraphs>0</Paragraphs>
  <Slides>2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Motiv Office</vt:lpstr>
      <vt:lpstr>Corel PHOTO-PAINT 8.0 Image</vt:lpstr>
      <vt:lpstr>Prezentace aplikace PowerPoint</vt:lpstr>
      <vt:lpstr>Prezentace aplikace PowerPoint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LF Lektor</dc:creator>
  <cp:lastModifiedBy>LF Lektor</cp:lastModifiedBy>
  <cp:revision>1</cp:revision>
  <dcterms:created xsi:type="dcterms:W3CDTF">2015-04-07T08:55:27Z</dcterms:created>
  <dcterms:modified xsi:type="dcterms:W3CDTF">2015-04-07T08:55:53Z</dcterms:modified>
</cp:coreProperties>
</file>