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ppt/diagrams/data13.xml" ContentType="application/vnd.openxmlformats-officedocument.drawingml.diagramData+xml"/>
  <Override PartName="/ppt/diagrams/layout13.xml" ContentType="application/vnd.openxmlformats-officedocument.drawingml.diagramLayout+xml"/>
  <Override PartName="/ppt/diagrams/quickStyle13.xml" ContentType="application/vnd.openxmlformats-officedocument.drawingml.diagramStyle+xml"/>
  <Override PartName="/ppt/diagrams/colors13.xml" ContentType="application/vnd.openxmlformats-officedocument.drawingml.diagramColors+xml"/>
  <Override PartName="/ppt/diagrams/drawing13.xml" ContentType="application/vnd.ms-office.drawingml.diagramDrawing+xml"/>
  <Override PartName="/ppt/diagrams/data14.xml" ContentType="application/vnd.openxmlformats-officedocument.drawingml.diagramData+xml"/>
  <Override PartName="/ppt/diagrams/layout14.xml" ContentType="application/vnd.openxmlformats-officedocument.drawingml.diagramLayout+xml"/>
  <Override PartName="/ppt/diagrams/quickStyle14.xml" ContentType="application/vnd.openxmlformats-officedocument.drawingml.diagramStyle+xml"/>
  <Override PartName="/ppt/diagrams/colors14.xml" ContentType="application/vnd.openxmlformats-officedocument.drawingml.diagramColors+xml"/>
  <Override PartName="/ppt/diagrams/drawing14.xml" ContentType="application/vnd.ms-office.drawingml.diagramDrawing+xml"/>
  <Override PartName="/ppt/diagrams/data15.xml" ContentType="application/vnd.openxmlformats-officedocument.drawingml.diagramData+xml"/>
  <Override PartName="/ppt/diagrams/layout15.xml" ContentType="application/vnd.openxmlformats-officedocument.drawingml.diagramLayout+xml"/>
  <Override PartName="/ppt/diagrams/quickStyle15.xml" ContentType="application/vnd.openxmlformats-officedocument.drawingml.diagramStyle+xml"/>
  <Override PartName="/ppt/diagrams/colors15.xml" ContentType="application/vnd.openxmlformats-officedocument.drawingml.diagramColors+xml"/>
  <Override PartName="/ppt/diagrams/drawing15.xml" ContentType="application/vnd.ms-office.drawingml.diagramDrawing+xml"/>
  <Override PartName="/ppt/diagrams/data16.xml" ContentType="application/vnd.openxmlformats-officedocument.drawingml.diagramData+xml"/>
  <Override PartName="/ppt/diagrams/layout16.xml" ContentType="application/vnd.openxmlformats-officedocument.drawingml.diagramLayout+xml"/>
  <Override PartName="/ppt/diagrams/quickStyle16.xml" ContentType="application/vnd.openxmlformats-officedocument.drawingml.diagramStyle+xml"/>
  <Override PartName="/ppt/diagrams/colors16.xml" ContentType="application/vnd.openxmlformats-officedocument.drawingml.diagramColors+xml"/>
  <Override PartName="/ppt/diagrams/drawing16.xml" ContentType="application/vnd.ms-office.drawingml.diagramDrawing+xml"/>
  <Override PartName="/ppt/diagrams/data17.xml" ContentType="application/vnd.openxmlformats-officedocument.drawingml.diagramData+xml"/>
  <Override PartName="/ppt/diagrams/layout17.xml" ContentType="application/vnd.openxmlformats-officedocument.drawingml.diagramLayout+xml"/>
  <Override PartName="/ppt/diagrams/quickStyle17.xml" ContentType="application/vnd.openxmlformats-officedocument.drawingml.diagramStyle+xml"/>
  <Override PartName="/ppt/diagrams/colors17.xml" ContentType="application/vnd.openxmlformats-officedocument.drawingml.diagramColors+xml"/>
  <Override PartName="/ppt/diagrams/drawing17.xml" ContentType="application/vnd.ms-office.drawingml.diagramDrawing+xml"/>
  <Override PartName="/ppt/diagrams/data18.xml" ContentType="application/vnd.openxmlformats-officedocument.drawingml.diagramData+xml"/>
  <Override PartName="/ppt/diagrams/layout18.xml" ContentType="application/vnd.openxmlformats-officedocument.drawingml.diagramLayout+xml"/>
  <Override PartName="/ppt/diagrams/quickStyle18.xml" ContentType="application/vnd.openxmlformats-officedocument.drawingml.diagramStyle+xml"/>
  <Override PartName="/ppt/diagrams/colors18.xml" ContentType="application/vnd.openxmlformats-officedocument.drawingml.diagramColors+xml"/>
  <Override PartName="/ppt/diagrams/drawing18.xml" ContentType="application/vnd.ms-office.drawingml.diagramDrawing+xml"/>
  <Override PartName="/ppt/diagrams/data19.xml" ContentType="application/vnd.openxmlformats-officedocument.drawingml.diagramData+xml"/>
  <Override PartName="/ppt/diagrams/layout19.xml" ContentType="application/vnd.openxmlformats-officedocument.drawingml.diagramLayout+xml"/>
  <Override PartName="/ppt/diagrams/quickStyle19.xml" ContentType="application/vnd.openxmlformats-officedocument.drawingml.diagramStyle+xml"/>
  <Override PartName="/ppt/diagrams/colors19.xml" ContentType="application/vnd.openxmlformats-officedocument.drawingml.diagramColors+xml"/>
  <Override PartName="/ppt/diagrams/drawing19.xml" ContentType="application/vnd.ms-office.drawingml.diagramDrawing+xml"/>
  <Override PartName="/ppt/diagrams/data20.xml" ContentType="application/vnd.openxmlformats-officedocument.drawingml.diagramData+xml"/>
  <Override PartName="/ppt/diagrams/layout20.xml" ContentType="application/vnd.openxmlformats-officedocument.drawingml.diagramLayout+xml"/>
  <Override PartName="/ppt/diagrams/quickStyle20.xml" ContentType="application/vnd.openxmlformats-officedocument.drawingml.diagramStyle+xml"/>
  <Override PartName="/ppt/diagrams/colors20.xml" ContentType="application/vnd.openxmlformats-officedocument.drawingml.diagramColors+xml"/>
  <Override PartName="/ppt/diagrams/drawing20.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96" r:id="rId3"/>
    <p:sldId id="297" r:id="rId4"/>
    <p:sldId id="301" r:id="rId5"/>
    <p:sldId id="298" r:id="rId6"/>
    <p:sldId id="299" r:id="rId7"/>
    <p:sldId id="300" r:id="rId8"/>
    <p:sldId id="303" r:id="rId9"/>
    <p:sldId id="304" r:id="rId10"/>
    <p:sldId id="305" r:id="rId11"/>
    <p:sldId id="302" r:id="rId12"/>
    <p:sldId id="259" r:id="rId13"/>
    <p:sldId id="260" r:id="rId14"/>
    <p:sldId id="306" r:id="rId15"/>
    <p:sldId id="307" r:id="rId16"/>
    <p:sldId id="308" r:id="rId17"/>
    <p:sldId id="309" r:id="rId18"/>
    <p:sldId id="261" r:id="rId19"/>
    <p:sldId id="262" r:id="rId20"/>
    <p:sldId id="263" r:id="rId21"/>
    <p:sldId id="264" r:id="rId22"/>
    <p:sldId id="265" r:id="rId23"/>
    <p:sldId id="266" r:id="rId24"/>
    <p:sldId id="267" r:id="rId25"/>
    <p:sldId id="268" r:id="rId26"/>
    <p:sldId id="269" r:id="rId27"/>
    <p:sldId id="272" r:id="rId28"/>
    <p:sldId id="273" r:id="rId29"/>
    <p:sldId id="274" r:id="rId30"/>
    <p:sldId id="275" r:id="rId31"/>
    <p:sldId id="276" r:id="rId32"/>
    <p:sldId id="277" r:id="rId33"/>
    <p:sldId id="278" r:id="rId34"/>
    <p:sldId id="279" r:id="rId35"/>
    <p:sldId id="280" r:id="rId36"/>
    <p:sldId id="281" r:id="rId37"/>
    <p:sldId id="282" r:id="rId38"/>
    <p:sldId id="283" r:id="rId39"/>
    <p:sldId id="284" r:id="rId40"/>
    <p:sldId id="285" r:id="rId41"/>
    <p:sldId id="286" r:id="rId42"/>
    <p:sldId id="287" r:id="rId43"/>
    <p:sldId id="310" r:id="rId44"/>
    <p:sldId id="312" r:id="rId45"/>
    <p:sldId id="313" r:id="rId46"/>
    <p:sldId id="314" r:id="rId47"/>
    <p:sldId id="322" r:id="rId48"/>
    <p:sldId id="323" r:id="rId49"/>
    <p:sldId id="324" r:id="rId50"/>
    <p:sldId id="325" r:id="rId51"/>
    <p:sldId id="315" r:id="rId52"/>
    <p:sldId id="316" r:id="rId53"/>
    <p:sldId id="326" r:id="rId54"/>
    <p:sldId id="327" r:id="rId55"/>
    <p:sldId id="317" r:id="rId56"/>
    <p:sldId id="318" r:id="rId57"/>
    <p:sldId id="319" r:id="rId58"/>
    <p:sldId id="328" r:id="rId59"/>
    <p:sldId id="320" r:id="rId60"/>
    <p:sldId id="321" r:id="rId61"/>
    <p:sldId id="329" r:id="rId62"/>
    <p:sldId id="330" r:id="rId63"/>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11" autoAdjust="0"/>
    <p:restoredTop sz="94660"/>
  </p:normalViewPr>
  <p:slideViewPr>
    <p:cSldViewPr snapToGrid="0">
      <p:cViewPr varScale="1">
        <p:scale>
          <a:sx n="106" d="100"/>
          <a:sy n="106" d="100"/>
        </p:scale>
        <p:origin x="126" y="24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2_3">
  <dgm:title val=""/>
  <dgm:desc val=""/>
  <dgm:catLst>
    <dgm:cat type="accent2" pri="11300"/>
  </dgm:catLst>
  <dgm:styleLbl name="node0">
    <dgm:fillClrLst meth="repeat">
      <a:schemeClr val="accent2">
        <a:shade val="80000"/>
      </a:schemeClr>
    </dgm:fillClrLst>
    <dgm:linClrLst meth="repeat">
      <a:schemeClr val="lt1"/>
    </dgm:linClrLst>
    <dgm:effectClrLst/>
    <dgm:txLinClrLst/>
    <dgm:txFillClrLst/>
    <dgm:txEffectClrLst/>
  </dgm:styleLbl>
  <dgm:styleLbl name="node1">
    <dgm:fillClrLst>
      <a:schemeClr val="accent2">
        <a:shade val="80000"/>
      </a:schemeClr>
      <a:schemeClr val="accent2">
        <a:tint val="70000"/>
      </a:schemeClr>
    </dgm:fillClrLst>
    <dgm:linClrLst meth="repeat">
      <a:schemeClr val="lt1"/>
    </dgm:linClrLst>
    <dgm:effectClrLst/>
    <dgm:txLinClrLst/>
    <dgm:txFillClrLst/>
    <dgm:txEffectClrLst/>
  </dgm:styleLbl>
  <dgm:styleLbl name="alignNode1">
    <dgm:fillClrLst>
      <a:schemeClr val="accent2">
        <a:shade val="80000"/>
      </a:schemeClr>
      <a:schemeClr val="accent2">
        <a:tint val="70000"/>
      </a:schemeClr>
    </dgm:fillClrLst>
    <dgm:linClrLst>
      <a:schemeClr val="accent2">
        <a:shade val="80000"/>
      </a:schemeClr>
      <a:schemeClr val="accent2">
        <a:tint val="70000"/>
      </a:schemeClr>
    </dgm:linClrLst>
    <dgm:effectClrLst/>
    <dgm:txLinClrLst/>
    <dgm:txFillClrLst/>
    <dgm:txEffectClrLst/>
  </dgm:styleLbl>
  <dgm:styleLbl name="lnNode1">
    <dgm:fillClrLst>
      <a:schemeClr val="accent2">
        <a:shade val="80000"/>
      </a:schemeClr>
      <a:schemeClr val="accent2">
        <a:tint val="70000"/>
      </a:schemeClr>
    </dgm:fillClrLst>
    <dgm:linClrLst meth="repeat">
      <a:schemeClr val="lt1"/>
    </dgm:linClrLst>
    <dgm:effectClrLst/>
    <dgm:txLinClrLst/>
    <dgm:txFillClrLst/>
    <dgm:txEffectClrLst/>
  </dgm:styleLbl>
  <dgm:styleLbl name="vennNode1">
    <dgm:fillClrLst>
      <a:schemeClr val="accent2">
        <a:shade val="80000"/>
        <a:alpha val="50000"/>
      </a:schemeClr>
      <a:schemeClr val="accent2">
        <a:tint val="70000"/>
        <a:alpha val="50000"/>
      </a:schemeClr>
    </dgm:fillClrLst>
    <dgm:linClrLst meth="repeat">
      <a:schemeClr val="lt1"/>
    </dgm:linClrLst>
    <dgm:effectClrLst/>
    <dgm:txLinClrLst/>
    <dgm:txFillClrLst/>
    <dgm:txEffectClrLst/>
  </dgm:styleLbl>
  <dgm:styleLbl name="node2">
    <dgm:fillClrLst>
      <a:schemeClr val="accent2">
        <a:tint val="99000"/>
      </a:schemeClr>
    </dgm:fillClrLst>
    <dgm:linClrLst meth="repeat">
      <a:schemeClr val="lt1"/>
    </dgm:linClrLst>
    <dgm:effectClrLst/>
    <dgm:txLinClrLst/>
    <dgm:txFillClrLst/>
    <dgm:txEffectClrLst/>
  </dgm:styleLbl>
  <dgm:styleLbl name="node3">
    <dgm:fillClrLst>
      <a:schemeClr val="accent2">
        <a:tint val="80000"/>
      </a:schemeClr>
    </dgm:fillClrLst>
    <dgm:linClrLst meth="repeat">
      <a:schemeClr val="lt1"/>
    </dgm:linClrLst>
    <dgm:effectClrLst/>
    <dgm:txLinClrLst/>
    <dgm:txFillClrLst/>
    <dgm:txEffectClrLst/>
  </dgm:styleLbl>
  <dgm:styleLbl name="node4">
    <dgm:fillClrLst>
      <a:schemeClr val="accent2">
        <a:tint val="70000"/>
      </a:schemeClr>
    </dgm:fillClrLst>
    <dgm:linClrLst meth="repeat">
      <a:schemeClr val="lt1"/>
    </dgm:linClrLst>
    <dgm:effectClrLst/>
    <dgm:txLinClrLst/>
    <dgm:txFillClrLst/>
    <dgm:txEffectClrLst/>
  </dgm:styleLbl>
  <dgm:styleLbl name="fg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dgm:txEffectClrLst/>
  </dgm:styleLbl>
  <dgm:styleLbl name="fg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lt1"/>
    </dgm:txFillClrLst>
    <dgm:txEffectClrLst/>
  </dgm:styleLbl>
  <dgm:styleLbl name="bg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lt1"/>
    </dgm:txFillClrLst>
    <dgm:txEffectClrLst/>
  </dgm:styleLbl>
  <dgm:styleLbl name="sibTrans1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accent2">
        <a:shade val="80000"/>
      </a:schemeClr>
    </dgm:fillClrLst>
    <dgm:linClrLst meth="repeat">
      <a:schemeClr val="lt1"/>
    </dgm:linClrLst>
    <dgm:effectClrLst/>
    <dgm:txLinClrLst/>
    <dgm:txFillClrLst/>
    <dgm:txEffectClrLst/>
  </dgm:styleLbl>
  <dgm:styleLbl name="asst1">
    <dgm:fillClrLst meth="repeat">
      <a:schemeClr val="accent2">
        <a:shade val="80000"/>
      </a:schemeClr>
    </dgm:fillClrLst>
    <dgm:linClrLst meth="repeat">
      <a:schemeClr val="lt1"/>
    </dgm:linClrLst>
    <dgm:effectClrLst/>
    <dgm:txLinClrLst/>
    <dgm:txFillClrLst/>
    <dgm:txEffectClrLst/>
  </dgm:styleLbl>
  <dgm:styleLbl name="asst2">
    <dgm:fillClrLst>
      <a:schemeClr val="accent2">
        <a:tint val="99000"/>
      </a:schemeClr>
    </dgm:fillClrLst>
    <dgm:linClrLst meth="repeat">
      <a:schemeClr val="lt1"/>
    </dgm:linClrLst>
    <dgm:effectClrLst/>
    <dgm:txLinClrLst/>
    <dgm:txFillClrLst/>
    <dgm:txEffectClrLst/>
  </dgm:styleLbl>
  <dgm:styleLbl name="asst3">
    <dgm:fillClrLst>
      <a:schemeClr val="accent2">
        <a:tint val="80000"/>
      </a:schemeClr>
    </dgm:fillClrLst>
    <dgm:linClrLst meth="repeat">
      <a:schemeClr val="lt1"/>
    </dgm:linClrLst>
    <dgm:effectClrLst/>
    <dgm:txLinClrLst/>
    <dgm:txFillClrLst/>
    <dgm:txEffectClrLst/>
  </dgm:styleLbl>
  <dgm:styleLbl name="asst4">
    <dgm:fillClrLst>
      <a:schemeClr val="accent2">
        <a:tint val="70000"/>
      </a:schemeClr>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a:tint val="90000"/>
      </a:schemeClr>
    </dgm:fillClrLst>
    <dgm:linClrLst meth="repeat">
      <a:schemeClr val="accent2">
        <a:tint val="90000"/>
      </a:schemeClr>
    </dgm:linClrLst>
    <dgm:effectClrLst/>
    <dgm:txLinClrLst/>
    <dgm:txFillClrLst/>
    <dgm:txEffectClrLst/>
  </dgm:styleLbl>
  <dgm:styleLbl name="parChTrans2D3">
    <dgm:fillClrLst meth="repeat">
      <a:schemeClr val="accent2">
        <a:tint val="70000"/>
      </a:schemeClr>
    </dgm:fillClrLst>
    <dgm:linClrLst meth="repeat">
      <a:schemeClr val="accent2">
        <a:tint val="70000"/>
      </a:schemeClr>
    </dgm:linClrLst>
    <dgm:effectClrLst/>
    <dgm:txLinClrLst/>
    <dgm:txFillClrLst/>
    <dgm:txEffectClrLst/>
  </dgm:styleLbl>
  <dgm:styleLbl name="parChTrans2D4">
    <dgm:fillClrLst meth="repeat">
      <a:schemeClr val="accent2">
        <a:tint val="50000"/>
      </a:schemeClr>
    </dgm:fillClrLst>
    <dgm:linClrLst meth="repeat">
      <a:schemeClr val="accent2">
        <a:tint val="50000"/>
      </a:schemeClr>
    </dgm:linClrLst>
    <dgm:effectClrLst/>
    <dgm:txLinClrLst/>
    <dgm:txFillClrLst meth="repeat">
      <a:schemeClr val="lt1"/>
    </dgm:txFillClrLst>
    <dgm:txEffectClrLst/>
  </dgm:styleLbl>
  <dgm:styleLbl name="parChTrans1D1">
    <dgm:fillClrLst meth="repeat">
      <a:schemeClr val="accent2">
        <a:shade val="80000"/>
      </a:schemeClr>
    </dgm:fillClrLst>
    <dgm:linClrLst meth="repeat">
      <a:schemeClr val="accent2">
        <a:shade val="80000"/>
      </a:schemeClr>
    </dgm:linClrLst>
    <dgm:effectClrLst/>
    <dgm:txLinClrLst/>
    <dgm:txFillClrLst meth="repeat">
      <a:schemeClr val="tx1"/>
    </dgm:txFillClrLst>
    <dgm:txEffectClrLst/>
  </dgm:styleLbl>
  <dgm:styleLbl name="parChTrans1D2">
    <dgm:fillClrLst meth="repeat">
      <a:schemeClr val="accent2">
        <a:tint val="99000"/>
      </a:schemeClr>
    </dgm:fillClrLst>
    <dgm:linClrLst meth="repeat">
      <a:schemeClr val="accent2">
        <a:tint val="99000"/>
      </a:schemeClr>
    </dgm:linClrLst>
    <dgm:effectClrLst/>
    <dgm:txLinClrLst/>
    <dgm:txFillClrLst meth="repeat">
      <a:schemeClr val="tx1"/>
    </dgm:txFillClrLst>
    <dgm:txEffectClrLst/>
  </dgm:styleLbl>
  <dgm:styleLbl name="parChTrans1D3">
    <dgm:fillClrLst meth="repeat">
      <a:schemeClr val="accent2">
        <a:tint val="80000"/>
      </a:schemeClr>
    </dgm:fillClrLst>
    <dgm:linClrLst meth="repeat">
      <a:schemeClr val="accent2">
        <a:tint val="80000"/>
      </a:schemeClr>
    </dgm:linClrLst>
    <dgm:effectClrLst/>
    <dgm:txLinClrLst/>
    <dgm:txFillClrLst meth="repeat">
      <a:schemeClr val="tx1"/>
    </dgm:txFillClrLst>
    <dgm:txEffectClrLst/>
  </dgm:styleLbl>
  <dgm:styleLbl name="parChTrans1D4">
    <dgm:fillClrLst meth="repeat">
      <a:schemeClr val="accent2">
        <a:tint val="70000"/>
      </a:schemeClr>
    </dgm:fillClrLst>
    <dgm:linClrLst meth="repeat">
      <a:schemeClr val="accent2">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2">
        <a:shade val="80000"/>
      </a:schemeClr>
      <a:schemeClr val="accent2">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a:tint val="70000"/>
      </a:schemeClr>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accent2_3">
  <dgm:title val=""/>
  <dgm:desc val=""/>
  <dgm:catLst>
    <dgm:cat type="accent2" pri="11300"/>
  </dgm:catLst>
  <dgm:styleLbl name="node0">
    <dgm:fillClrLst meth="repeat">
      <a:schemeClr val="accent2">
        <a:shade val="80000"/>
      </a:schemeClr>
    </dgm:fillClrLst>
    <dgm:linClrLst meth="repeat">
      <a:schemeClr val="lt1"/>
    </dgm:linClrLst>
    <dgm:effectClrLst/>
    <dgm:txLinClrLst/>
    <dgm:txFillClrLst/>
    <dgm:txEffectClrLst/>
  </dgm:styleLbl>
  <dgm:styleLbl name="node1">
    <dgm:fillClrLst>
      <a:schemeClr val="accent2">
        <a:shade val="80000"/>
      </a:schemeClr>
      <a:schemeClr val="accent2">
        <a:tint val="70000"/>
      </a:schemeClr>
    </dgm:fillClrLst>
    <dgm:linClrLst meth="repeat">
      <a:schemeClr val="lt1"/>
    </dgm:linClrLst>
    <dgm:effectClrLst/>
    <dgm:txLinClrLst/>
    <dgm:txFillClrLst/>
    <dgm:txEffectClrLst/>
  </dgm:styleLbl>
  <dgm:styleLbl name="alignNode1">
    <dgm:fillClrLst>
      <a:schemeClr val="accent2">
        <a:shade val="80000"/>
      </a:schemeClr>
      <a:schemeClr val="accent2">
        <a:tint val="70000"/>
      </a:schemeClr>
    </dgm:fillClrLst>
    <dgm:linClrLst>
      <a:schemeClr val="accent2">
        <a:shade val="80000"/>
      </a:schemeClr>
      <a:schemeClr val="accent2">
        <a:tint val="70000"/>
      </a:schemeClr>
    </dgm:linClrLst>
    <dgm:effectClrLst/>
    <dgm:txLinClrLst/>
    <dgm:txFillClrLst/>
    <dgm:txEffectClrLst/>
  </dgm:styleLbl>
  <dgm:styleLbl name="lnNode1">
    <dgm:fillClrLst>
      <a:schemeClr val="accent2">
        <a:shade val="80000"/>
      </a:schemeClr>
      <a:schemeClr val="accent2">
        <a:tint val="70000"/>
      </a:schemeClr>
    </dgm:fillClrLst>
    <dgm:linClrLst meth="repeat">
      <a:schemeClr val="lt1"/>
    </dgm:linClrLst>
    <dgm:effectClrLst/>
    <dgm:txLinClrLst/>
    <dgm:txFillClrLst/>
    <dgm:txEffectClrLst/>
  </dgm:styleLbl>
  <dgm:styleLbl name="vennNode1">
    <dgm:fillClrLst>
      <a:schemeClr val="accent2">
        <a:shade val="80000"/>
        <a:alpha val="50000"/>
      </a:schemeClr>
      <a:schemeClr val="accent2">
        <a:tint val="70000"/>
        <a:alpha val="50000"/>
      </a:schemeClr>
    </dgm:fillClrLst>
    <dgm:linClrLst meth="repeat">
      <a:schemeClr val="lt1"/>
    </dgm:linClrLst>
    <dgm:effectClrLst/>
    <dgm:txLinClrLst/>
    <dgm:txFillClrLst/>
    <dgm:txEffectClrLst/>
  </dgm:styleLbl>
  <dgm:styleLbl name="node2">
    <dgm:fillClrLst>
      <a:schemeClr val="accent2">
        <a:tint val="99000"/>
      </a:schemeClr>
    </dgm:fillClrLst>
    <dgm:linClrLst meth="repeat">
      <a:schemeClr val="lt1"/>
    </dgm:linClrLst>
    <dgm:effectClrLst/>
    <dgm:txLinClrLst/>
    <dgm:txFillClrLst/>
    <dgm:txEffectClrLst/>
  </dgm:styleLbl>
  <dgm:styleLbl name="node3">
    <dgm:fillClrLst>
      <a:schemeClr val="accent2">
        <a:tint val="80000"/>
      </a:schemeClr>
    </dgm:fillClrLst>
    <dgm:linClrLst meth="repeat">
      <a:schemeClr val="lt1"/>
    </dgm:linClrLst>
    <dgm:effectClrLst/>
    <dgm:txLinClrLst/>
    <dgm:txFillClrLst/>
    <dgm:txEffectClrLst/>
  </dgm:styleLbl>
  <dgm:styleLbl name="node4">
    <dgm:fillClrLst>
      <a:schemeClr val="accent2">
        <a:tint val="70000"/>
      </a:schemeClr>
    </dgm:fillClrLst>
    <dgm:linClrLst meth="repeat">
      <a:schemeClr val="lt1"/>
    </dgm:linClrLst>
    <dgm:effectClrLst/>
    <dgm:txLinClrLst/>
    <dgm:txFillClrLst/>
    <dgm:txEffectClrLst/>
  </dgm:styleLbl>
  <dgm:styleLbl name="fg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dgm:txEffectClrLst/>
  </dgm:styleLbl>
  <dgm:styleLbl name="fg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lt1"/>
    </dgm:txFillClrLst>
    <dgm:txEffectClrLst/>
  </dgm:styleLbl>
  <dgm:styleLbl name="bg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lt1"/>
    </dgm:txFillClrLst>
    <dgm:txEffectClrLst/>
  </dgm:styleLbl>
  <dgm:styleLbl name="sibTrans1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accent2">
        <a:shade val="80000"/>
      </a:schemeClr>
    </dgm:fillClrLst>
    <dgm:linClrLst meth="repeat">
      <a:schemeClr val="lt1"/>
    </dgm:linClrLst>
    <dgm:effectClrLst/>
    <dgm:txLinClrLst/>
    <dgm:txFillClrLst/>
    <dgm:txEffectClrLst/>
  </dgm:styleLbl>
  <dgm:styleLbl name="asst1">
    <dgm:fillClrLst meth="repeat">
      <a:schemeClr val="accent2">
        <a:shade val="80000"/>
      </a:schemeClr>
    </dgm:fillClrLst>
    <dgm:linClrLst meth="repeat">
      <a:schemeClr val="lt1"/>
    </dgm:linClrLst>
    <dgm:effectClrLst/>
    <dgm:txLinClrLst/>
    <dgm:txFillClrLst/>
    <dgm:txEffectClrLst/>
  </dgm:styleLbl>
  <dgm:styleLbl name="asst2">
    <dgm:fillClrLst>
      <a:schemeClr val="accent2">
        <a:tint val="99000"/>
      </a:schemeClr>
    </dgm:fillClrLst>
    <dgm:linClrLst meth="repeat">
      <a:schemeClr val="lt1"/>
    </dgm:linClrLst>
    <dgm:effectClrLst/>
    <dgm:txLinClrLst/>
    <dgm:txFillClrLst/>
    <dgm:txEffectClrLst/>
  </dgm:styleLbl>
  <dgm:styleLbl name="asst3">
    <dgm:fillClrLst>
      <a:schemeClr val="accent2">
        <a:tint val="80000"/>
      </a:schemeClr>
    </dgm:fillClrLst>
    <dgm:linClrLst meth="repeat">
      <a:schemeClr val="lt1"/>
    </dgm:linClrLst>
    <dgm:effectClrLst/>
    <dgm:txLinClrLst/>
    <dgm:txFillClrLst/>
    <dgm:txEffectClrLst/>
  </dgm:styleLbl>
  <dgm:styleLbl name="asst4">
    <dgm:fillClrLst>
      <a:schemeClr val="accent2">
        <a:tint val="70000"/>
      </a:schemeClr>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a:tint val="90000"/>
      </a:schemeClr>
    </dgm:fillClrLst>
    <dgm:linClrLst meth="repeat">
      <a:schemeClr val="accent2">
        <a:tint val="90000"/>
      </a:schemeClr>
    </dgm:linClrLst>
    <dgm:effectClrLst/>
    <dgm:txLinClrLst/>
    <dgm:txFillClrLst/>
    <dgm:txEffectClrLst/>
  </dgm:styleLbl>
  <dgm:styleLbl name="parChTrans2D3">
    <dgm:fillClrLst meth="repeat">
      <a:schemeClr val="accent2">
        <a:tint val="70000"/>
      </a:schemeClr>
    </dgm:fillClrLst>
    <dgm:linClrLst meth="repeat">
      <a:schemeClr val="accent2">
        <a:tint val="70000"/>
      </a:schemeClr>
    </dgm:linClrLst>
    <dgm:effectClrLst/>
    <dgm:txLinClrLst/>
    <dgm:txFillClrLst/>
    <dgm:txEffectClrLst/>
  </dgm:styleLbl>
  <dgm:styleLbl name="parChTrans2D4">
    <dgm:fillClrLst meth="repeat">
      <a:schemeClr val="accent2">
        <a:tint val="50000"/>
      </a:schemeClr>
    </dgm:fillClrLst>
    <dgm:linClrLst meth="repeat">
      <a:schemeClr val="accent2">
        <a:tint val="50000"/>
      </a:schemeClr>
    </dgm:linClrLst>
    <dgm:effectClrLst/>
    <dgm:txLinClrLst/>
    <dgm:txFillClrLst meth="repeat">
      <a:schemeClr val="lt1"/>
    </dgm:txFillClrLst>
    <dgm:txEffectClrLst/>
  </dgm:styleLbl>
  <dgm:styleLbl name="parChTrans1D1">
    <dgm:fillClrLst meth="repeat">
      <a:schemeClr val="accent2">
        <a:shade val="80000"/>
      </a:schemeClr>
    </dgm:fillClrLst>
    <dgm:linClrLst meth="repeat">
      <a:schemeClr val="accent2">
        <a:shade val="80000"/>
      </a:schemeClr>
    </dgm:linClrLst>
    <dgm:effectClrLst/>
    <dgm:txLinClrLst/>
    <dgm:txFillClrLst meth="repeat">
      <a:schemeClr val="tx1"/>
    </dgm:txFillClrLst>
    <dgm:txEffectClrLst/>
  </dgm:styleLbl>
  <dgm:styleLbl name="parChTrans1D2">
    <dgm:fillClrLst meth="repeat">
      <a:schemeClr val="accent2">
        <a:tint val="99000"/>
      </a:schemeClr>
    </dgm:fillClrLst>
    <dgm:linClrLst meth="repeat">
      <a:schemeClr val="accent2">
        <a:tint val="99000"/>
      </a:schemeClr>
    </dgm:linClrLst>
    <dgm:effectClrLst/>
    <dgm:txLinClrLst/>
    <dgm:txFillClrLst meth="repeat">
      <a:schemeClr val="tx1"/>
    </dgm:txFillClrLst>
    <dgm:txEffectClrLst/>
  </dgm:styleLbl>
  <dgm:styleLbl name="parChTrans1D3">
    <dgm:fillClrLst meth="repeat">
      <a:schemeClr val="accent2">
        <a:tint val="80000"/>
      </a:schemeClr>
    </dgm:fillClrLst>
    <dgm:linClrLst meth="repeat">
      <a:schemeClr val="accent2">
        <a:tint val="80000"/>
      </a:schemeClr>
    </dgm:linClrLst>
    <dgm:effectClrLst/>
    <dgm:txLinClrLst/>
    <dgm:txFillClrLst meth="repeat">
      <a:schemeClr val="tx1"/>
    </dgm:txFillClrLst>
    <dgm:txEffectClrLst/>
  </dgm:styleLbl>
  <dgm:styleLbl name="parChTrans1D4">
    <dgm:fillClrLst meth="repeat">
      <a:schemeClr val="accent2">
        <a:tint val="70000"/>
      </a:schemeClr>
    </dgm:fillClrLst>
    <dgm:linClrLst meth="repeat">
      <a:schemeClr val="accent2">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2">
        <a:shade val="80000"/>
      </a:schemeClr>
      <a:schemeClr val="accent2">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a:tint val="70000"/>
      </a:schemeClr>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6.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7.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0.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2_3">
  <dgm:title val=""/>
  <dgm:desc val=""/>
  <dgm:catLst>
    <dgm:cat type="accent2" pri="11300"/>
  </dgm:catLst>
  <dgm:styleLbl name="node0">
    <dgm:fillClrLst meth="repeat">
      <a:schemeClr val="accent2">
        <a:shade val="80000"/>
      </a:schemeClr>
    </dgm:fillClrLst>
    <dgm:linClrLst meth="repeat">
      <a:schemeClr val="lt1"/>
    </dgm:linClrLst>
    <dgm:effectClrLst/>
    <dgm:txLinClrLst/>
    <dgm:txFillClrLst/>
    <dgm:txEffectClrLst/>
  </dgm:styleLbl>
  <dgm:styleLbl name="node1">
    <dgm:fillClrLst>
      <a:schemeClr val="accent2">
        <a:shade val="80000"/>
      </a:schemeClr>
      <a:schemeClr val="accent2">
        <a:tint val="70000"/>
      </a:schemeClr>
    </dgm:fillClrLst>
    <dgm:linClrLst meth="repeat">
      <a:schemeClr val="lt1"/>
    </dgm:linClrLst>
    <dgm:effectClrLst/>
    <dgm:txLinClrLst/>
    <dgm:txFillClrLst/>
    <dgm:txEffectClrLst/>
  </dgm:styleLbl>
  <dgm:styleLbl name="alignNode1">
    <dgm:fillClrLst>
      <a:schemeClr val="accent2">
        <a:shade val="80000"/>
      </a:schemeClr>
      <a:schemeClr val="accent2">
        <a:tint val="70000"/>
      </a:schemeClr>
    </dgm:fillClrLst>
    <dgm:linClrLst>
      <a:schemeClr val="accent2">
        <a:shade val="80000"/>
      </a:schemeClr>
      <a:schemeClr val="accent2">
        <a:tint val="70000"/>
      </a:schemeClr>
    </dgm:linClrLst>
    <dgm:effectClrLst/>
    <dgm:txLinClrLst/>
    <dgm:txFillClrLst/>
    <dgm:txEffectClrLst/>
  </dgm:styleLbl>
  <dgm:styleLbl name="lnNode1">
    <dgm:fillClrLst>
      <a:schemeClr val="accent2">
        <a:shade val="80000"/>
      </a:schemeClr>
      <a:schemeClr val="accent2">
        <a:tint val="70000"/>
      </a:schemeClr>
    </dgm:fillClrLst>
    <dgm:linClrLst meth="repeat">
      <a:schemeClr val="lt1"/>
    </dgm:linClrLst>
    <dgm:effectClrLst/>
    <dgm:txLinClrLst/>
    <dgm:txFillClrLst/>
    <dgm:txEffectClrLst/>
  </dgm:styleLbl>
  <dgm:styleLbl name="vennNode1">
    <dgm:fillClrLst>
      <a:schemeClr val="accent2">
        <a:shade val="80000"/>
        <a:alpha val="50000"/>
      </a:schemeClr>
      <a:schemeClr val="accent2">
        <a:tint val="70000"/>
        <a:alpha val="50000"/>
      </a:schemeClr>
    </dgm:fillClrLst>
    <dgm:linClrLst meth="repeat">
      <a:schemeClr val="lt1"/>
    </dgm:linClrLst>
    <dgm:effectClrLst/>
    <dgm:txLinClrLst/>
    <dgm:txFillClrLst/>
    <dgm:txEffectClrLst/>
  </dgm:styleLbl>
  <dgm:styleLbl name="node2">
    <dgm:fillClrLst>
      <a:schemeClr val="accent2">
        <a:tint val="99000"/>
      </a:schemeClr>
    </dgm:fillClrLst>
    <dgm:linClrLst meth="repeat">
      <a:schemeClr val="lt1"/>
    </dgm:linClrLst>
    <dgm:effectClrLst/>
    <dgm:txLinClrLst/>
    <dgm:txFillClrLst/>
    <dgm:txEffectClrLst/>
  </dgm:styleLbl>
  <dgm:styleLbl name="node3">
    <dgm:fillClrLst>
      <a:schemeClr val="accent2">
        <a:tint val="80000"/>
      </a:schemeClr>
    </dgm:fillClrLst>
    <dgm:linClrLst meth="repeat">
      <a:schemeClr val="lt1"/>
    </dgm:linClrLst>
    <dgm:effectClrLst/>
    <dgm:txLinClrLst/>
    <dgm:txFillClrLst/>
    <dgm:txEffectClrLst/>
  </dgm:styleLbl>
  <dgm:styleLbl name="node4">
    <dgm:fillClrLst>
      <a:schemeClr val="accent2">
        <a:tint val="70000"/>
      </a:schemeClr>
    </dgm:fillClrLst>
    <dgm:linClrLst meth="repeat">
      <a:schemeClr val="lt1"/>
    </dgm:linClrLst>
    <dgm:effectClrLst/>
    <dgm:txLinClrLst/>
    <dgm:txFillClrLst/>
    <dgm:txEffectClrLst/>
  </dgm:styleLbl>
  <dgm:styleLbl name="fg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dgm:txEffectClrLst/>
  </dgm:styleLbl>
  <dgm:styleLbl name="fg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lt1"/>
    </dgm:txFillClrLst>
    <dgm:txEffectClrLst/>
  </dgm:styleLbl>
  <dgm:styleLbl name="bg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lt1"/>
    </dgm:txFillClrLst>
    <dgm:txEffectClrLst/>
  </dgm:styleLbl>
  <dgm:styleLbl name="sibTrans1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accent2">
        <a:shade val="80000"/>
      </a:schemeClr>
    </dgm:fillClrLst>
    <dgm:linClrLst meth="repeat">
      <a:schemeClr val="lt1"/>
    </dgm:linClrLst>
    <dgm:effectClrLst/>
    <dgm:txLinClrLst/>
    <dgm:txFillClrLst/>
    <dgm:txEffectClrLst/>
  </dgm:styleLbl>
  <dgm:styleLbl name="asst1">
    <dgm:fillClrLst meth="repeat">
      <a:schemeClr val="accent2">
        <a:shade val="80000"/>
      </a:schemeClr>
    </dgm:fillClrLst>
    <dgm:linClrLst meth="repeat">
      <a:schemeClr val="lt1"/>
    </dgm:linClrLst>
    <dgm:effectClrLst/>
    <dgm:txLinClrLst/>
    <dgm:txFillClrLst/>
    <dgm:txEffectClrLst/>
  </dgm:styleLbl>
  <dgm:styleLbl name="asst2">
    <dgm:fillClrLst>
      <a:schemeClr val="accent2">
        <a:tint val="99000"/>
      </a:schemeClr>
    </dgm:fillClrLst>
    <dgm:linClrLst meth="repeat">
      <a:schemeClr val="lt1"/>
    </dgm:linClrLst>
    <dgm:effectClrLst/>
    <dgm:txLinClrLst/>
    <dgm:txFillClrLst/>
    <dgm:txEffectClrLst/>
  </dgm:styleLbl>
  <dgm:styleLbl name="asst3">
    <dgm:fillClrLst>
      <a:schemeClr val="accent2">
        <a:tint val="80000"/>
      </a:schemeClr>
    </dgm:fillClrLst>
    <dgm:linClrLst meth="repeat">
      <a:schemeClr val="lt1"/>
    </dgm:linClrLst>
    <dgm:effectClrLst/>
    <dgm:txLinClrLst/>
    <dgm:txFillClrLst/>
    <dgm:txEffectClrLst/>
  </dgm:styleLbl>
  <dgm:styleLbl name="asst4">
    <dgm:fillClrLst>
      <a:schemeClr val="accent2">
        <a:tint val="70000"/>
      </a:schemeClr>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a:tint val="90000"/>
      </a:schemeClr>
    </dgm:fillClrLst>
    <dgm:linClrLst meth="repeat">
      <a:schemeClr val="accent2">
        <a:tint val="90000"/>
      </a:schemeClr>
    </dgm:linClrLst>
    <dgm:effectClrLst/>
    <dgm:txLinClrLst/>
    <dgm:txFillClrLst/>
    <dgm:txEffectClrLst/>
  </dgm:styleLbl>
  <dgm:styleLbl name="parChTrans2D3">
    <dgm:fillClrLst meth="repeat">
      <a:schemeClr val="accent2">
        <a:tint val="70000"/>
      </a:schemeClr>
    </dgm:fillClrLst>
    <dgm:linClrLst meth="repeat">
      <a:schemeClr val="accent2">
        <a:tint val="70000"/>
      </a:schemeClr>
    </dgm:linClrLst>
    <dgm:effectClrLst/>
    <dgm:txLinClrLst/>
    <dgm:txFillClrLst/>
    <dgm:txEffectClrLst/>
  </dgm:styleLbl>
  <dgm:styleLbl name="parChTrans2D4">
    <dgm:fillClrLst meth="repeat">
      <a:schemeClr val="accent2">
        <a:tint val="50000"/>
      </a:schemeClr>
    </dgm:fillClrLst>
    <dgm:linClrLst meth="repeat">
      <a:schemeClr val="accent2">
        <a:tint val="50000"/>
      </a:schemeClr>
    </dgm:linClrLst>
    <dgm:effectClrLst/>
    <dgm:txLinClrLst/>
    <dgm:txFillClrLst meth="repeat">
      <a:schemeClr val="lt1"/>
    </dgm:txFillClrLst>
    <dgm:txEffectClrLst/>
  </dgm:styleLbl>
  <dgm:styleLbl name="parChTrans1D1">
    <dgm:fillClrLst meth="repeat">
      <a:schemeClr val="accent2">
        <a:shade val="80000"/>
      </a:schemeClr>
    </dgm:fillClrLst>
    <dgm:linClrLst meth="repeat">
      <a:schemeClr val="accent2">
        <a:shade val="80000"/>
      </a:schemeClr>
    </dgm:linClrLst>
    <dgm:effectClrLst/>
    <dgm:txLinClrLst/>
    <dgm:txFillClrLst meth="repeat">
      <a:schemeClr val="tx1"/>
    </dgm:txFillClrLst>
    <dgm:txEffectClrLst/>
  </dgm:styleLbl>
  <dgm:styleLbl name="parChTrans1D2">
    <dgm:fillClrLst meth="repeat">
      <a:schemeClr val="accent2">
        <a:tint val="99000"/>
      </a:schemeClr>
    </dgm:fillClrLst>
    <dgm:linClrLst meth="repeat">
      <a:schemeClr val="accent2">
        <a:tint val="99000"/>
      </a:schemeClr>
    </dgm:linClrLst>
    <dgm:effectClrLst/>
    <dgm:txLinClrLst/>
    <dgm:txFillClrLst meth="repeat">
      <a:schemeClr val="tx1"/>
    </dgm:txFillClrLst>
    <dgm:txEffectClrLst/>
  </dgm:styleLbl>
  <dgm:styleLbl name="parChTrans1D3">
    <dgm:fillClrLst meth="repeat">
      <a:schemeClr val="accent2">
        <a:tint val="80000"/>
      </a:schemeClr>
    </dgm:fillClrLst>
    <dgm:linClrLst meth="repeat">
      <a:schemeClr val="accent2">
        <a:tint val="80000"/>
      </a:schemeClr>
    </dgm:linClrLst>
    <dgm:effectClrLst/>
    <dgm:txLinClrLst/>
    <dgm:txFillClrLst meth="repeat">
      <a:schemeClr val="tx1"/>
    </dgm:txFillClrLst>
    <dgm:txEffectClrLst/>
  </dgm:styleLbl>
  <dgm:styleLbl name="parChTrans1D4">
    <dgm:fillClrLst meth="repeat">
      <a:schemeClr val="accent2">
        <a:tint val="70000"/>
      </a:schemeClr>
    </dgm:fillClrLst>
    <dgm:linClrLst meth="repeat">
      <a:schemeClr val="accent2">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2">
        <a:shade val="80000"/>
      </a:schemeClr>
      <a:schemeClr val="accent2">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a:tint val="70000"/>
      </a:schemeClr>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2_3">
  <dgm:title val=""/>
  <dgm:desc val=""/>
  <dgm:catLst>
    <dgm:cat type="accent2" pri="11300"/>
  </dgm:catLst>
  <dgm:styleLbl name="node0">
    <dgm:fillClrLst meth="repeat">
      <a:schemeClr val="accent2">
        <a:shade val="80000"/>
      </a:schemeClr>
    </dgm:fillClrLst>
    <dgm:linClrLst meth="repeat">
      <a:schemeClr val="lt1"/>
    </dgm:linClrLst>
    <dgm:effectClrLst/>
    <dgm:txLinClrLst/>
    <dgm:txFillClrLst/>
    <dgm:txEffectClrLst/>
  </dgm:styleLbl>
  <dgm:styleLbl name="node1">
    <dgm:fillClrLst>
      <a:schemeClr val="accent2">
        <a:shade val="80000"/>
      </a:schemeClr>
      <a:schemeClr val="accent2">
        <a:tint val="70000"/>
      </a:schemeClr>
    </dgm:fillClrLst>
    <dgm:linClrLst meth="repeat">
      <a:schemeClr val="lt1"/>
    </dgm:linClrLst>
    <dgm:effectClrLst/>
    <dgm:txLinClrLst/>
    <dgm:txFillClrLst/>
    <dgm:txEffectClrLst/>
  </dgm:styleLbl>
  <dgm:styleLbl name="alignNode1">
    <dgm:fillClrLst>
      <a:schemeClr val="accent2">
        <a:shade val="80000"/>
      </a:schemeClr>
      <a:schemeClr val="accent2">
        <a:tint val="70000"/>
      </a:schemeClr>
    </dgm:fillClrLst>
    <dgm:linClrLst>
      <a:schemeClr val="accent2">
        <a:shade val="80000"/>
      </a:schemeClr>
      <a:schemeClr val="accent2">
        <a:tint val="70000"/>
      </a:schemeClr>
    </dgm:linClrLst>
    <dgm:effectClrLst/>
    <dgm:txLinClrLst/>
    <dgm:txFillClrLst/>
    <dgm:txEffectClrLst/>
  </dgm:styleLbl>
  <dgm:styleLbl name="lnNode1">
    <dgm:fillClrLst>
      <a:schemeClr val="accent2">
        <a:shade val="80000"/>
      </a:schemeClr>
      <a:schemeClr val="accent2">
        <a:tint val="70000"/>
      </a:schemeClr>
    </dgm:fillClrLst>
    <dgm:linClrLst meth="repeat">
      <a:schemeClr val="lt1"/>
    </dgm:linClrLst>
    <dgm:effectClrLst/>
    <dgm:txLinClrLst/>
    <dgm:txFillClrLst/>
    <dgm:txEffectClrLst/>
  </dgm:styleLbl>
  <dgm:styleLbl name="vennNode1">
    <dgm:fillClrLst>
      <a:schemeClr val="accent2">
        <a:shade val="80000"/>
        <a:alpha val="50000"/>
      </a:schemeClr>
      <a:schemeClr val="accent2">
        <a:tint val="70000"/>
        <a:alpha val="50000"/>
      </a:schemeClr>
    </dgm:fillClrLst>
    <dgm:linClrLst meth="repeat">
      <a:schemeClr val="lt1"/>
    </dgm:linClrLst>
    <dgm:effectClrLst/>
    <dgm:txLinClrLst/>
    <dgm:txFillClrLst/>
    <dgm:txEffectClrLst/>
  </dgm:styleLbl>
  <dgm:styleLbl name="node2">
    <dgm:fillClrLst>
      <a:schemeClr val="accent2">
        <a:tint val="99000"/>
      </a:schemeClr>
    </dgm:fillClrLst>
    <dgm:linClrLst meth="repeat">
      <a:schemeClr val="lt1"/>
    </dgm:linClrLst>
    <dgm:effectClrLst/>
    <dgm:txLinClrLst/>
    <dgm:txFillClrLst/>
    <dgm:txEffectClrLst/>
  </dgm:styleLbl>
  <dgm:styleLbl name="node3">
    <dgm:fillClrLst>
      <a:schemeClr val="accent2">
        <a:tint val="80000"/>
      </a:schemeClr>
    </dgm:fillClrLst>
    <dgm:linClrLst meth="repeat">
      <a:schemeClr val="lt1"/>
    </dgm:linClrLst>
    <dgm:effectClrLst/>
    <dgm:txLinClrLst/>
    <dgm:txFillClrLst/>
    <dgm:txEffectClrLst/>
  </dgm:styleLbl>
  <dgm:styleLbl name="node4">
    <dgm:fillClrLst>
      <a:schemeClr val="accent2">
        <a:tint val="70000"/>
      </a:schemeClr>
    </dgm:fillClrLst>
    <dgm:linClrLst meth="repeat">
      <a:schemeClr val="lt1"/>
    </dgm:linClrLst>
    <dgm:effectClrLst/>
    <dgm:txLinClrLst/>
    <dgm:txFillClrLst/>
    <dgm:txEffectClrLst/>
  </dgm:styleLbl>
  <dgm:styleLbl name="fg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dgm:txEffectClrLst/>
  </dgm:styleLbl>
  <dgm:styleLbl name="fg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lt1"/>
    </dgm:txFillClrLst>
    <dgm:txEffectClrLst/>
  </dgm:styleLbl>
  <dgm:styleLbl name="bg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lt1"/>
    </dgm:txFillClrLst>
    <dgm:txEffectClrLst/>
  </dgm:styleLbl>
  <dgm:styleLbl name="sibTrans1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accent2">
        <a:shade val="80000"/>
      </a:schemeClr>
    </dgm:fillClrLst>
    <dgm:linClrLst meth="repeat">
      <a:schemeClr val="lt1"/>
    </dgm:linClrLst>
    <dgm:effectClrLst/>
    <dgm:txLinClrLst/>
    <dgm:txFillClrLst/>
    <dgm:txEffectClrLst/>
  </dgm:styleLbl>
  <dgm:styleLbl name="asst1">
    <dgm:fillClrLst meth="repeat">
      <a:schemeClr val="accent2">
        <a:shade val="80000"/>
      </a:schemeClr>
    </dgm:fillClrLst>
    <dgm:linClrLst meth="repeat">
      <a:schemeClr val="lt1"/>
    </dgm:linClrLst>
    <dgm:effectClrLst/>
    <dgm:txLinClrLst/>
    <dgm:txFillClrLst/>
    <dgm:txEffectClrLst/>
  </dgm:styleLbl>
  <dgm:styleLbl name="asst2">
    <dgm:fillClrLst>
      <a:schemeClr val="accent2">
        <a:tint val="99000"/>
      </a:schemeClr>
    </dgm:fillClrLst>
    <dgm:linClrLst meth="repeat">
      <a:schemeClr val="lt1"/>
    </dgm:linClrLst>
    <dgm:effectClrLst/>
    <dgm:txLinClrLst/>
    <dgm:txFillClrLst/>
    <dgm:txEffectClrLst/>
  </dgm:styleLbl>
  <dgm:styleLbl name="asst3">
    <dgm:fillClrLst>
      <a:schemeClr val="accent2">
        <a:tint val="80000"/>
      </a:schemeClr>
    </dgm:fillClrLst>
    <dgm:linClrLst meth="repeat">
      <a:schemeClr val="lt1"/>
    </dgm:linClrLst>
    <dgm:effectClrLst/>
    <dgm:txLinClrLst/>
    <dgm:txFillClrLst/>
    <dgm:txEffectClrLst/>
  </dgm:styleLbl>
  <dgm:styleLbl name="asst4">
    <dgm:fillClrLst>
      <a:schemeClr val="accent2">
        <a:tint val="70000"/>
      </a:schemeClr>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a:tint val="90000"/>
      </a:schemeClr>
    </dgm:fillClrLst>
    <dgm:linClrLst meth="repeat">
      <a:schemeClr val="accent2">
        <a:tint val="90000"/>
      </a:schemeClr>
    </dgm:linClrLst>
    <dgm:effectClrLst/>
    <dgm:txLinClrLst/>
    <dgm:txFillClrLst/>
    <dgm:txEffectClrLst/>
  </dgm:styleLbl>
  <dgm:styleLbl name="parChTrans2D3">
    <dgm:fillClrLst meth="repeat">
      <a:schemeClr val="accent2">
        <a:tint val="70000"/>
      </a:schemeClr>
    </dgm:fillClrLst>
    <dgm:linClrLst meth="repeat">
      <a:schemeClr val="accent2">
        <a:tint val="70000"/>
      </a:schemeClr>
    </dgm:linClrLst>
    <dgm:effectClrLst/>
    <dgm:txLinClrLst/>
    <dgm:txFillClrLst/>
    <dgm:txEffectClrLst/>
  </dgm:styleLbl>
  <dgm:styleLbl name="parChTrans2D4">
    <dgm:fillClrLst meth="repeat">
      <a:schemeClr val="accent2">
        <a:tint val="50000"/>
      </a:schemeClr>
    </dgm:fillClrLst>
    <dgm:linClrLst meth="repeat">
      <a:schemeClr val="accent2">
        <a:tint val="50000"/>
      </a:schemeClr>
    </dgm:linClrLst>
    <dgm:effectClrLst/>
    <dgm:txLinClrLst/>
    <dgm:txFillClrLst meth="repeat">
      <a:schemeClr val="lt1"/>
    </dgm:txFillClrLst>
    <dgm:txEffectClrLst/>
  </dgm:styleLbl>
  <dgm:styleLbl name="parChTrans1D1">
    <dgm:fillClrLst meth="repeat">
      <a:schemeClr val="accent2">
        <a:shade val="80000"/>
      </a:schemeClr>
    </dgm:fillClrLst>
    <dgm:linClrLst meth="repeat">
      <a:schemeClr val="accent2">
        <a:shade val="80000"/>
      </a:schemeClr>
    </dgm:linClrLst>
    <dgm:effectClrLst/>
    <dgm:txLinClrLst/>
    <dgm:txFillClrLst meth="repeat">
      <a:schemeClr val="tx1"/>
    </dgm:txFillClrLst>
    <dgm:txEffectClrLst/>
  </dgm:styleLbl>
  <dgm:styleLbl name="parChTrans1D2">
    <dgm:fillClrLst meth="repeat">
      <a:schemeClr val="accent2">
        <a:tint val="99000"/>
      </a:schemeClr>
    </dgm:fillClrLst>
    <dgm:linClrLst meth="repeat">
      <a:schemeClr val="accent2">
        <a:tint val="99000"/>
      </a:schemeClr>
    </dgm:linClrLst>
    <dgm:effectClrLst/>
    <dgm:txLinClrLst/>
    <dgm:txFillClrLst meth="repeat">
      <a:schemeClr val="tx1"/>
    </dgm:txFillClrLst>
    <dgm:txEffectClrLst/>
  </dgm:styleLbl>
  <dgm:styleLbl name="parChTrans1D3">
    <dgm:fillClrLst meth="repeat">
      <a:schemeClr val="accent2">
        <a:tint val="80000"/>
      </a:schemeClr>
    </dgm:fillClrLst>
    <dgm:linClrLst meth="repeat">
      <a:schemeClr val="accent2">
        <a:tint val="80000"/>
      </a:schemeClr>
    </dgm:linClrLst>
    <dgm:effectClrLst/>
    <dgm:txLinClrLst/>
    <dgm:txFillClrLst meth="repeat">
      <a:schemeClr val="tx1"/>
    </dgm:txFillClrLst>
    <dgm:txEffectClrLst/>
  </dgm:styleLbl>
  <dgm:styleLbl name="parChTrans1D4">
    <dgm:fillClrLst meth="repeat">
      <a:schemeClr val="accent2">
        <a:tint val="70000"/>
      </a:schemeClr>
    </dgm:fillClrLst>
    <dgm:linClrLst meth="repeat">
      <a:schemeClr val="accent2">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2">
        <a:shade val="80000"/>
      </a:schemeClr>
      <a:schemeClr val="accent2">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a:tint val="70000"/>
      </a:schemeClr>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A0C96A2-C2A5-466A-A946-DF99A1ADC518}" type="doc">
      <dgm:prSet loTypeId="urn:microsoft.com/office/officeart/2005/8/layout/default" loCatId="list" qsTypeId="urn:microsoft.com/office/officeart/2005/8/quickstyle/simple1" qsCatId="simple" csTypeId="urn:microsoft.com/office/officeart/2005/8/colors/accent1_2" csCatId="accent1" phldr="1"/>
      <dgm:spPr/>
      <dgm:t>
        <a:bodyPr/>
        <a:lstStyle/>
        <a:p>
          <a:endParaRPr lang="cs-CZ"/>
        </a:p>
      </dgm:t>
    </dgm:pt>
    <dgm:pt modelId="{28B39148-34C1-4228-ABBE-EA94F802E6DB}">
      <dgm:prSet/>
      <dgm:spPr/>
      <dgm:t>
        <a:bodyPr/>
        <a:lstStyle/>
        <a:p>
          <a:pPr rtl="0"/>
          <a:r>
            <a:rPr lang="cs-CZ" dirty="0" smtClean="0"/>
            <a:t>konzultační služby, jejichž účelem je posouzení individuálního léčebného postupu,</a:t>
          </a:r>
          <a:endParaRPr lang="cs-CZ" dirty="0"/>
        </a:p>
      </dgm:t>
    </dgm:pt>
    <dgm:pt modelId="{A22DD25D-2352-45BF-8FB3-9A8F119CA5BB}" type="parTrans" cxnId="{274F8DD1-C3FC-4DAC-BC2A-387A61458FE6}">
      <dgm:prSet/>
      <dgm:spPr/>
      <dgm:t>
        <a:bodyPr/>
        <a:lstStyle/>
        <a:p>
          <a:endParaRPr lang="cs-CZ"/>
        </a:p>
      </dgm:t>
    </dgm:pt>
    <dgm:pt modelId="{65DAA61C-636A-4D1F-87BD-58F9572B4192}" type="sibTrans" cxnId="{274F8DD1-C3FC-4DAC-BC2A-387A61458FE6}">
      <dgm:prSet/>
      <dgm:spPr/>
      <dgm:t>
        <a:bodyPr/>
        <a:lstStyle/>
        <a:p>
          <a:endParaRPr lang="cs-CZ"/>
        </a:p>
      </dgm:t>
    </dgm:pt>
    <dgm:pt modelId="{E8C56441-108D-4017-8813-3B2F802D286F}">
      <dgm:prSet/>
      <dgm:spPr/>
      <dgm:t>
        <a:bodyPr/>
        <a:lstStyle/>
        <a:p>
          <a:pPr rtl="0"/>
          <a:r>
            <a:rPr lang="cs-CZ" dirty="0" smtClean="0"/>
            <a:t>další konzultace podporující rozhodování pacienta</a:t>
          </a:r>
          <a:endParaRPr lang="cs-CZ" dirty="0"/>
        </a:p>
      </dgm:t>
    </dgm:pt>
    <dgm:pt modelId="{C9405F82-F516-478D-9E52-5BFF11159757}" type="parTrans" cxnId="{D351AC46-680B-472D-B582-BB818535D3C9}">
      <dgm:prSet/>
      <dgm:spPr/>
      <dgm:t>
        <a:bodyPr/>
        <a:lstStyle/>
        <a:p>
          <a:endParaRPr lang="cs-CZ"/>
        </a:p>
      </dgm:t>
    </dgm:pt>
    <dgm:pt modelId="{C641A3F3-FCEE-4A7E-A5AC-4D3E712C6E6B}" type="sibTrans" cxnId="{D351AC46-680B-472D-B582-BB818535D3C9}">
      <dgm:prSet/>
      <dgm:spPr/>
      <dgm:t>
        <a:bodyPr/>
        <a:lstStyle/>
        <a:p>
          <a:endParaRPr lang="cs-CZ"/>
        </a:p>
      </dgm:t>
    </dgm:pt>
    <dgm:pt modelId="{F9C959F3-7244-4B45-93A5-F706F1146C84}">
      <dgm:prSet/>
      <dgm:spPr/>
      <dgm:t>
        <a:bodyPr/>
        <a:lstStyle/>
        <a:p>
          <a:pPr rtl="0"/>
          <a:r>
            <a:rPr lang="cs-CZ" dirty="0" smtClean="0"/>
            <a:t>nakládání s tělem zemřelého</a:t>
          </a:r>
          <a:endParaRPr lang="cs-CZ" dirty="0"/>
        </a:p>
      </dgm:t>
    </dgm:pt>
    <dgm:pt modelId="{EC5C13C5-307D-401B-A05D-238CC6FE8C25}" type="parTrans" cxnId="{8C17D3E5-4634-40A1-BD96-A7349D0D30E4}">
      <dgm:prSet/>
      <dgm:spPr/>
      <dgm:t>
        <a:bodyPr/>
        <a:lstStyle/>
        <a:p>
          <a:endParaRPr lang="cs-CZ"/>
        </a:p>
      </dgm:t>
    </dgm:pt>
    <dgm:pt modelId="{A69A0DD8-6E44-472A-8BF1-EB1EF8D095E9}" type="sibTrans" cxnId="{8C17D3E5-4634-40A1-BD96-A7349D0D30E4}">
      <dgm:prSet/>
      <dgm:spPr/>
      <dgm:t>
        <a:bodyPr/>
        <a:lstStyle/>
        <a:p>
          <a:endParaRPr lang="cs-CZ"/>
        </a:p>
      </dgm:t>
    </dgm:pt>
    <dgm:pt modelId="{E253F7F9-9AC0-43D6-A350-EDCF009A1939}">
      <dgm:prSet/>
      <dgm:spPr/>
      <dgm:t>
        <a:bodyPr/>
        <a:lstStyle/>
        <a:p>
          <a:pPr rtl="0"/>
          <a:r>
            <a:rPr lang="cs-CZ" dirty="0" smtClean="0"/>
            <a:t>zdravotnická záchranná služba, </a:t>
          </a:r>
          <a:endParaRPr lang="cs-CZ" dirty="0"/>
        </a:p>
      </dgm:t>
    </dgm:pt>
    <dgm:pt modelId="{EB25B352-449C-4885-B7F2-4B0DC1473B5A}" type="parTrans" cxnId="{AC0E7A92-AA87-4129-A09F-2CF3BB12DD84}">
      <dgm:prSet/>
      <dgm:spPr/>
      <dgm:t>
        <a:bodyPr/>
        <a:lstStyle/>
        <a:p>
          <a:endParaRPr lang="cs-CZ"/>
        </a:p>
      </dgm:t>
    </dgm:pt>
    <dgm:pt modelId="{B0DB3523-C33F-4258-BC48-B81389E38668}" type="sibTrans" cxnId="{AC0E7A92-AA87-4129-A09F-2CF3BB12DD84}">
      <dgm:prSet/>
      <dgm:spPr/>
      <dgm:t>
        <a:bodyPr/>
        <a:lstStyle/>
        <a:p>
          <a:endParaRPr lang="cs-CZ"/>
        </a:p>
      </dgm:t>
    </dgm:pt>
    <dgm:pt modelId="{28867F35-EC58-4837-B3F1-6A5D6E00F939}">
      <dgm:prSet/>
      <dgm:spPr/>
      <dgm:t>
        <a:bodyPr/>
        <a:lstStyle/>
        <a:p>
          <a:pPr rtl="0"/>
          <a:r>
            <a:rPr lang="cs-CZ" dirty="0" smtClean="0"/>
            <a:t>zdravotnická dopravní služba, přeprava pacientů neodkladné péče,  </a:t>
          </a:r>
          <a:endParaRPr lang="cs-CZ" dirty="0"/>
        </a:p>
      </dgm:t>
    </dgm:pt>
    <dgm:pt modelId="{CE866008-3896-4F12-95A4-7CF0CEE053C3}" type="parTrans" cxnId="{6E0DBC19-12EE-4002-A6F1-FE74D637DDBB}">
      <dgm:prSet/>
      <dgm:spPr/>
      <dgm:t>
        <a:bodyPr/>
        <a:lstStyle/>
        <a:p>
          <a:endParaRPr lang="cs-CZ"/>
        </a:p>
      </dgm:t>
    </dgm:pt>
    <dgm:pt modelId="{3C3182D7-52AB-4E99-AFF4-67FD45E503B7}" type="sibTrans" cxnId="{6E0DBC19-12EE-4002-A6F1-FE74D637DDBB}">
      <dgm:prSet/>
      <dgm:spPr/>
      <dgm:t>
        <a:bodyPr/>
        <a:lstStyle/>
        <a:p>
          <a:endParaRPr lang="cs-CZ"/>
        </a:p>
      </dgm:t>
    </dgm:pt>
    <dgm:pt modelId="{22F023A1-8E6B-48ED-AD1B-7F1F8A4CF7E8}">
      <dgm:prSet/>
      <dgm:spPr/>
      <dgm:t>
        <a:bodyPr/>
        <a:lstStyle/>
        <a:p>
          <a:pPr rtl="0"/>
          <a:r>
            <a:rPr lang="cs-CZ" dirty="0" smtClean="0"/>
            <a:t>Odběrová a tkáňová zařízení</a:t>
          </a:r>
          <a:endParaRPr lang="cs-CZ" dirty="0"/>
        </a:p>
      </dgm:t>
    </dgm:pt>
    <dgm:pt modelId="{59F131FD-84B8-4FD9-B7F6-12D76892F8B0}" type="parTrans" cxnId="{FEFE638A-C540-45B7-960C-B4E9123D018D}">
      <dgm:prSet/>
      <dgm:spPr/>
      <dgm:t>
        <a:bodyPr/>
        <a:lstStyle/>
        <a:p>
          <a:endParaRPr lang="cs-CZ"/>
        </a:p>
      </dgm:t>
    </dgm:pt>
    <dgm:pt modelId="{80BD21C4-5DBE-422A-B9D5-9A1DF957E47B}" type="sibTrans" cxnId="{FEFE638A-C540-45B7-960C-B4E9123D018D}">
      <dgm:prSet/>
      <dgm:spPr/>
      <dgm:t>
        <a:bodyPr/>
        <a:lstStyle/>
        <a:p>
          <a:endParaRPr lang="cs-CZ"/>
        </a:p>
      </dgm:t>
    </dgm:pt>
    <dgm:pt modelId="{8F871E1D-4BB4-4B63-89C4-4898BAD35CD8}">
      <dgm:prSet/>
      <dgm:spPr/>
      <dgm:t>
        <a:bodyPr/>
        <a:lstStyle/>
        <a:p>
          <a:pPr rtl="0"/>
          <a:r>
            <a:rPr lang="cs-CZ" dirty="0" smtClean="0"/>
            <a:t>transfuzní služby nebo krevní banky</a:t>
          </a:r>
          <a:endParaRPr lang="cs-CZ" dirty="0"/>
        </a:p>
      </dgm:t>
    </dgm:pt>
    <dgm:pt modelId="{9B12FF00-EF24-496A-9B75-EEFA03CEEBE0}" type="parTrans" cxnId="{16409150-679F-43A1-A841-9CA0EB4C1B7C}">
      <dgm:prSet/>
      <dgm:spPr/>
      <dgm:t>
        <a:bodyPr/>
        <a:lstStyle/>
        <a:p>
          <a:endParaRPr lang="cs-CZ"/>
        </a:p>
      </dgm:t>
    </dgm:pt>
    <dgm:pt modelId="{10531B74-1FB3-4BF9-929C-A76AC5DDA7D5}" type="sibTrans" cxnId="{16409150-679F-43A1-A841-9CA0EB4C1B7C}">
      <dgm:prSet/>
      <dgm:spPr/>
      <dgm:t>
        <a:bodyPr/>
        <a:lstStyle/>
        <a:p>
          <a:endParaRPr lang="cs-CZ"/>
        </a:p>
      </dgm:t>
    </dgm:pt>
    <dgm:pt modelId="{C53C2807-8309-4A3B-9FEA-09552442B5CC}">
      <dgm:prSet>
        <dgm:style>
          <a:lnRef idx="2">
            <a:schemeClr val="accent2">
              <a:shade val="50000"/>
            </a:schemeClr>
          </a:lnRef>
          <a:fillRef idx="1">
            <a:schemeClr val="accent2"/>
          </a:fillRef>
          <a:effectRef idx="0">
            <a:schemeClr val="accent2"/>
          </a:effectRef>
          <a:fontRef idx="minor">
            <a:schemeClr val="lt1"/>
          </a:fontRef>
        </dgm:style>
      </dgm:prSet>
      <dgm:spPr/>
      <dgm:t>
        <a:bodyPr/>
        <a:lstStyle/>
        <a:p>
          <a:pPr rtl="0"/>
          <a:r>
            <a:rPr lang="cs-CZ" dirty="0" smtClean="0"/>
            <a:t>specifické zdravotní služby </a:t>
          </a:r>
          <a:endParaRPr lang="cs-CZ" dirty="0"/>
        </a:p>
      </dgm:t>
    </dgm:pt>
    <dgm:pt modelId="{B83B22A4-0BD1-4AE4-BBD4-830CDF8134A9}" type="parTrans" cxnId="{C0550D4B-446C-4E7D-BEB0-C4134DF46021}">
      <dgm:prSet/>
      <dgm:spPr/>
      <dgm:t>
        <a:bodyPr/>
        <a:lstStyle/>
        <a:p>
          <a:endParaRPr lang="cs-CZ"/>
        </a:p>
      </dgm:t>
    </dgm:pt>
    <dgm:pt modelId="{1C3F5409-5662-46D7-9D6D-29627C72ED3B}" type="sibTrans" cxnId="{C0550D4B-446C-4E7D-BEB0-C4134DF46021}">
      <dgm:prSet/>
      <dgm:spPr/>
      <dgm:t>
        <a:bodyPr/>
        <a:lstStyle/>
        <a:p>
          <a:endParaRPr lang="cs-CZ"/>
        </a:p>
      </dgm:t>
    </dgm:pt>
    <dgm:pt modelId="{B0325A4D-1045-4C22-BA54-56ED6329CEB1}">
      <dgm:prSet/>
      <dgm:spPr/>
      <dgm:t>
        <a:bodyPr/>
        <a:lstStyle/>
        <a:p>
          <a:pPr rtl="0"/>
          <a:r>
            <a:rPr lang="cs-CZ" dirty="0" smtClean="0"/>
            <a:t>transplantace </a:t>
          </a:r>
          <a:endParaRPr lang="cs-CZ" dirty="0"/>
        </a:p>
      </dgm:t>
    </dgm:pt>
    <dgm:pt modelId="{0FB708A4-05F9-40A6-BC57-FBCFADBE95D0}" type="parTrans" cxnId="{72539F94-E788-475A-8D36-74CEEBD1D286}">
      <dgm:prSet/>
      <dgm:spPr/>
      <dgm:t>
        <a:bodyPr/>
        <a:lstStyle/>
        <a:p>
          <a:endParaRPr lang="cs-CZ"/>
        </a:p>
      </dgm:t>
    </dgm:pt>
    <dgm:pt modelId="{1E1FAAE9-AEE1-4972-8347-6DC960C849DC}" type="sibTrans" cxnId="{72539F94-E788-475A-8D36-74CEEBD1D286}">
      <dgm:prSet/>
      <dgm:spPr/>
      <dgm:t>
        <a:bodyPr/>
        <a:lstStyle/>
        <a:p>
          <a:endParaRPr lang="cs-CZ"/>
        </a:p>
      </dgm:t>
    </dgm:pt>
    <dgm:pt modelId="{DD87AC4C-C1B8-459B-A33D-67098DC2244F}">
      <dgm:prSet/>
      <dgm:spPr/>
      <dgm:t>
        <a:bodyPr/>
        <a:lstStyle/>
        <a:p>
          <a:pPr rtl="0"/>
          <a:r>
            <a:rPr lang="cs-CZ" dirty="0" smtClean="0"/>
            <a:t>umělé přerušení těhotenství</a:t>
          </a:r>
          <a:endParaRPr lang="cs-CZ" dirty="0"/>
        </a:p>
      </dgm:t>
    </dgm:pt>
    <dgm:pt modelId="{D997EBEE-9E63-4377-8056-D41014ABEBAE}" type="parTrans" cxnId="{865A4060-36A9-45DE-ACAC-F7B2B4232664}">
      <dgm:prSet/>
      <dgm:spPr/>
      <dgm:t>
        <a:bodyPr/>
        <a:lstStyle/>
        <a:p>
          <a:endParaRPr lang="cs-CZ"/>
        </a:p>
      </dgm:t>
    </dgm:pt>
    <dgm:pt modelId="{5E64F326-757B-4762-9D19-2CF7CB0BA59F}" type="sibTrans" cxnId="{865A4060-36A9-45DE-ACAC-F7B2B4232664}">
      <dgm:prSet/>
      <dgm:spPr/>
      <dgm:t>
        <a:bodyPr/>
        <a:lstStyle/>
        <a:p>
          <a:endParaRPr lang="cs-CZ"/>
        </a:p>
      </dgm:t>
    </dgm:pt>
    <dgm:pt modelId="{56E92994-48FF-40C7-B5F3-06CF6B66531F}" type="pres">
      <dgm:prSet presAssocID="{BA0C96A2-C2A5-466A-A946-DF99A1ADC518}" presName="diagram" presStyleCnt="0">
        <dgm:presLayoutVars>
          <dgm:dir/>
          <dgm:resizeHandles val="exact"/>
        </dgm:presLayoutVars>
      </dgm:prSet>
      <dgm:spPr/>
      <dgm:t>
        <a:bodyPr/>
        <a:lstStyle/>
        <a:p>
          <a:endParaRPr lang="cs-CZ"/>
        </a:p>
      </dgm:t>
    </dgm:pt>
    <dgm:pt modelId="{98913144-F141-4C66-93C5-79BAACFB929F}" type="pres">
      <dgm:prSet presAssocID="{28B39148-34C1-4228-ABBE-EA94F802E6DB}" presName="node" presStyleLbl="node1" presStyleIdx="0" presStyleCnt="10">
        <dgm:presLayoutVars>
          <dgm:bulletEnabled val="1"/>
        </dgm:presLayoutVars>
      </dgm:prSet>
      <dgm:spPr/>
      <dgm:t>
        <a:bodyPr/>
        <a:lstStyle/>
        <a:p>
          <a:endParaRPr lang="cs-CZ"/>
        </a:p>
      </dgm:t>
    </dgm:pt>
    <dgm:pt modelId="{B99A212B-A4B4-4A19-9AF2-43F6B2F30286}" type="pres">
      <dgm:prSet presAssocID="{65DAA61C-636A-4D1F-87BD-58F9572B4192}" presName="sibTrans" presStyleCnt="0"/>
      <dgm:spPr/>
    </dgm:pt>
    <dgm:pt modelId="{EEF105F8-C29F-4C3A-B4AD-70C3C3E0A182}" type="pres">
      <dgm:prSet presAssocID="{E8C56441-108D-4017-8813-3B2F802D286F}" presName="node" presStyleLbl="node1" presStyleIdx="1" presStyleCnt="10">
        <dgm:presLayoutVars>
          <dgm:bulletEnabled val="1"/>
        </dgm:presLayoutVars>
      </dgm:prSet>
      <dgm:spPr/>
      <dgm:t>
        <a:bodyPr/>
        <a:lstStyle/>
        <a:p>
          <a:endParaRPr lang="cs-CZ"/>
        </a:p>
      </dgm:t>
    </dgm:pt>
    <dgm:pt modelId="{4C776ADE-99C0-4E41-865F-AB95097A8CBA}" type="pres">
      <dgm:prSet presAssocID="{C641A3F3-FCEE-4A7E-A5AC-4D3E712C6E6B}" presName="sibTrans" presStyleCnt="0"/>
      <dgm:spPr/>
    </dgm:pt>
    <dgm:pt modelId="{477AB9A3-C1A2-4A67-8EB6-1267A72D372A}" type="pres">
      <dgm:prSet presAssocID="{F9C959F3-7244-4B45-93A5-F706F1146C84}" presName="node" presStyleLbl="node1" presStyleIdx="2" presStyleCnt="10">
        <dgm:presLayoutVars>
          <dgm:bulletEnabled val="1"/>
        </dgm:presLayoutVars>
      </dgm:prSet>
      <dgm:spPr/>
      <dgm:t>
        <a:bodyPr/>
        <a:lstStyle/>
        <a:p>
          <a:endParaRPr lang="cs-CZ"/>
        </a:p>
      </dgm:t>
    </dgm:pt>
    <dgm:pt modelId="{234A4AFF-B1AC-460E-A65E-4C19C693DFB0}" type="pres">
      <dgm:prSet presAssocID="{A69A0DD8-6E44-472A-8BF1-EB1EF8D095E9}" presName="sibTrans" presStyleCnt="0"/>
      <dgm:spPr/>
    </dgm:pt>
    <dgm:pt modelId="{F39F550A-0EA7-496E-84D8-8E7658156D76}" type="pres">
      <dgm:prSet presAssocID="{E253F7F9-9AC0-43D6-A350-EDCF009A1939}" presName="node" presStyleLbl="node1" presStyleIdx="3" presStyleCnt="10">
        <dgm:presLayoutVars>
          <dgm:bulletEnabled val="1"/>
        </dgm:presLayoutVars>
      </dgm:prSet>
      <dgm:spPr/>
      <dgm:t>
        <a:bodyPr/>
        <a:lstStyle/>
        <a:p>
          <a:endParaRPr lang="cs-CZ"/>
        </a:p>
      </dgm:t>
    </dgm:pt>
    <dgm:pt modelId="{B904C086-4BBD-4257-ACDE-847698EB9183}" type="pres">
      <dgm:prSet presAssocID="{B0DB3523-C33F-4258-BC48-B81389E38668}" presName="sibTrans" presStyleCnt="0"/>
      <dgm:spPr/>
    </dgm:pt>
    <dgm:pt modelId="{06EAB25E-4CDF-4C4D-BA05-E4886D4D2F3E}" type="pres">
      <dgm:prSet presAssocID="{28867F35-EC58-4837-B3F1-6A5D6E00F939}" presName="node" presStyleLbl="node1" presStyleIdx="4" presStyleCnt="10">
        <dgm:presLayoutVars>
          <dgm:bulletEnabled val="1"/>
        </dgm:presLayoutVars>
      </dgm:prSet>
      <dgm:spPr/>
      <dgm:t>
        <a:bodyPr/>
        <a:lstStyle/>
        <a:p>
          <a:endParaRPr lang="cs-CZ"/>
        </a:p>
      </dgm:t>
    </dgm:pt>
    <dgm:pt modelId="{20416BD2-3B0B-4422-91B2-D4AEF94C7C3F}" type="pres">
      <dgm:prSet presAssocID="{3C3182D7-52AB-4E99-AFF4-67FD45E503B7}" presName="sibTrans" presStyleCnt="0"/>
      <dgm:spPr/>
    </dgm:pt>
    <dgm:pt modelId="{31001601-DCCE-4A54-9F13-571616250FC0}" type="pres">
      <dgm:prSet presAssocID="{22F023A1-8E6B-48ED-AD1B-7F1F8A4CF7E8}" presName="node" presStyleLbl="node1" presStyleIdx="5" presStyleCnt="10">
        <dgm:presLayoutVars>
          <dgm:bulletEnabled val="1"/>
        </dgm:presLayoutVars>
      </dgm:prSet>
      <dgm:spPr/>
      <dgm:t>
        <a:bodyPr/>
        <a:lstStyle/>
        <a:p>
          <a:endParaRPr lang="cs-CZ"/>
        </a:p>
      </dgm:t>
    </dgm:pt>
    <dgm:pt modelId="{3245D9E5-A6F8-4F5D-B43C-711B6D040785}" type="pres">
      <dgm:prSet presAssocID="{80BD21C4-5DBE-422A-B9D5-9A1DF957E47B}" presName="sibTrans" presStyleCnt="0"/>
      <dgm:spPr/>
    </dgm:pt>
    <dgm:pt modelId="{1584DCD7-4B4D-4486-9AAB-283BA32ED752}" type="pres">
      <dgm:prSet presAssocID="{8F871E1D-4BB4-4B63-89C4-4898BAD35CD8}" presName="node" presStyleLbl="node1" presStyleIdx="6" presStyleCnt="10">
        <dgm:presLayoutVars>
          <dgm:bulletEnabled val="1"/>
        </dgm:presLayoutVars>
      </dgm:prSet>
      <dgm:spPr/>
      <dgm:t>
        <a:bodyPr/>
        <a:lstStyle/>
        <a:p>
          <a:endParaRPr lang="cs-CZ"/>
        </a:p>
      </dgm:t>
    </dgm:pt>
    <dgm:pt modelId="{2A89D707-E750-44C6-87B8-DD7503F9D7FA}" type="pres">
      <dgm:prSet presAssocID="{10531B74-1FB3-4BF9-929C-A76AC5DDA7D5}" presName="sibTrans" presStyleCnt="0"/>
      <dgm:spPr/>
    </dgm:pt>
    <dgm:pt modelId="{D83871FE-0596-4FB2-A79C-0ACA6CB85032}" type="pres">
      <dgm:prSet presAssocID="{C53C2807-8309-4A3B-9FEA-09552442B5CC}" presName="node" presStyleLbl="node1" presStyleIdx="7" presStyleCnt="10">
        <dgm:presLayoutVars>
          <dgm:bulletEnabled val="1"/>
        </dgm:presLayoutVars>
      </dgm:prSet>
      <dgm:spPr/>
      <dgm:t>
        <a:bodyPr/>
        <a:lstStyle/>
        <a:p>
          <a:endParaRPr lang="cs-CZ"/>
        </a:p>
      </dgm:t>
    </dgm:pt>
    <dgm:pt modelId="{EBEC85BC-EDA0-4E61-981C-C63269F5BEAE}" type="pres">
      <dgm:prSet presAssocID="{1C3F5409-5662-46D7-9D6D-29627C72ED3B}" presName="sibTrans" presStyleCnt="0"/>
      <dgm:spPr/>
    </dgm:pt>
    <dgm:pt modelId="{7058056E-A527-4EFD-8D3A-B157FBABB48F}" type="pres">
      <dgm:prSet presAssocID="{B0325A4D-1045-4C22-BA54-56ED6329CEB1}" presName="node" presStyleLbl="node1" presStyleIdx="8" presStyleCnt="10">
        <dgm:presLayoutVars>
          <dgm:bulletEnabled val="1"/>
        </dgm:presLayoutVars>
      </dgm:prSet>
      <dgm:spPr/>
      <dgm:t>
        <a:bodyPr/>
        <a:lstStyle/>
        <a:p>
          <a:endParaRPr lang="cs-CZ"/>
        </a:p>
      </dgm:t>
    </dgm:pt>
    <dgm:pt modelId="{3EDE22DD-B34D-4130-86A3-0486EA5C2E5A}" type="pres">
      <dgm:prSet presAssocID="{1E1FAAE9-AEE1-4972-8347-6DC960C849DC}" presName="sibTrans" presStyleCnt="0"/>
      <dgm:spPr/>
    </dgm:pt>
    <dgm:pt modelId="{7C57450B-8B9B-441D-B534-EB2599F76B1F}" type="pres">
      <dgm:prSet presAssocID="{DD87AC4C-C1B8-459B-A33D-67098DC2244F}" presName="node" presStyleLbl="node1" presStyleIdx="9" presStyleCnt="10">
        <dgm:presLayoutVars>
          <dgm:bulletEnabled val="1"/>
        </dgm:presLayoutVars>
      </dgm:prSet>
      <dgm:spPr/>
      <dgm:t>
        <a:bodyPr/>
        <a:lstStyle/>
        <a:p>
          <a:endParaRPr lang="cs-CZ"/>
        </a:p>
      </dgm:t>
    </dgm:pt>
  </dgm:ptLst>
  <dgm:cxnLst>
    <dgm:cxn modelId="{5ACE6084-4603-44BA-B520-CEDEEADDC762}" type="presOf" srcId="{DD87AC4C-C1B8-459B-A33D-67098DC2244F}" destId="{7C57450B-8B9B-441D-B534-EB2599F76B1F}" srcOrd="0" destOrd="0" presId="urn:microsoft.com/office/officeart/2005/8/layout/default"/>
    <dgm:cxn modelId="{16409150-679F-43A1-A841-9CA0EB4C1B7C}" srcId="{BA0C96A2-C2A5-466A-A946-DF99A1ADC518}" destId="{8F871E1D-4BB4-4B63-89C4-4898BAD35CD8}" srcOrd="6" destOrd="0" parTransId="{9B12FF00-EF24-496A-9B75-EEFA03CEEBE0}" sibTransId="{10531B74-1FB3-4BF9-929C-A76AC5DDA7D5}"/>
    <dgm:cxn modelId="{C0550D4B-446C-4E7D-BEB0-C4134DF46021}" srcId="{BA0C96A2-C2A5-466A-A946-DF99A1ADC518}" destId="{C53C2807-8309-4A3B-9FEA-09552442B5CC}" srcOrd="7" destOrd="0" parTransId="{B83B22A4-0BD1-4AE4-BBD4-830CDF8134A9}" sibTransId="{1C3F5409-5662-46D7-9D6D-29627C72ED3B}"/>
    <dgm:cxn modelId="{6D6714F0-95A8-419C-9585-C324F6CA1929}" type="presOf" srcId="{B0325A4D-1045-4C22-BA54-56ED6329CEB1}" destId="{7058056E-A527-4EFD-8D3A-B157FBABB48F}" srcOrd="0" destOrd="0" presId="urn:microsoft.com/office/officeart/2005/8/layout/default"/>
    <dgm:cxn modelId="{FEFE638A-C540-45B7-960C-B4E9123D018D}" srcId="{BA0C96A2-C2A5-466A-A946-DF99A1ADC518}" destId="{22F023A1-8E6B-48ED-AD1B-7F1F8A4CF7E8}" srcOrd="5" destOrd="0" parTransId="{59F131FD-84B8-4FD9-B7F6-12D76892F8B0}" sibTransId="{80BD21C4-5DBE-422A-B9D5-9A1DF957E47B}"/>
    <dgm:cxn modelId="{B227183B-6731-48E2-8DEE-07077854A03E}" type="presOf" srcId="{C53C2807-8309-4A3B-9FEA-09552442B5CC}" destId="{D83871FE-0596-4FB2-A79C-0ACA6CB85032}" srcOrd="0" destOrd="0" presId="urn:microsoft.com/office/officeart/2005/8/layout/default"/>
    <dgm:cxn modelId="{274F8DD1-C3FC-4DAC-BC2A-387A61458FE6}" srcId="{BA0C96A2-C2A5-466A-A946-DF99A1ADC518}" destId="{28B39148-34C1-4228-ABBE-EA94F802E6DB}" srcOrd="0" destOrd="0" parTransId="{A22DD25D-2352-45BF-8FB3-9A8F119CA5BB}" sibTransId="{65DAA61C-636A-4D1F-87BD-58F9572B4192}"/>
    <dgm:cxn modelId="{865A4060-36A9-45DE-ACAC-F7B2B4232664}" srcId="{BA0C96A2-C2A5-466A-A946-DF99A1ADC518}" destId="{DD87AC4C-C1B8-459B-A33D-67098DC2244F}" srcOrd="9" destOrd="0" parTransId="{D997EBEE-9E63-4377-8056-D41014ABEBAE}" sibTransId="{5E64F326-757B-4762-9D19-2CF7CB0BA59F}"/>
    <dgm:cxn modelId="{CF06F95C-83A2-41CE-B70B-A89E94D8FC6F}" type="presOf" srcId="{8F871E1D-4BB4-4B63-89C4-4898BAD35CD8}" destId="{1584DCD7-4B4D-4486-9AAB-283BA32ED752}" srcOrd="0" destOrd="0" presId="urn:microsoft.com/office/officeart/2005/8/layout/default"/>
    <dgm:cxn modelId="{6E0DBC19-12EE-4002-A6F1-FE74D637DDBB}" srcId="{BA0C96A2-C2A5-466A-A946-DF99A1ADC518}" destId="{28867F35-EC58-4837-B3F1-6A5D6E00F939}" srcOrd="4" destOrd="0" parTransId="{CE866008-3896-4F12-95A4-7CF0CEE053C3}" sibTransId="{3C3182D7-52AB-4E99-AFF4-67FD45E503B7}"/>
    <dgm:cxn modelId="{541086DB-EA4E-4F42-BCBD-768DCD2D6D20}" type="presOf" srcId="{BA0C96A2-C2A5-466A-A946-DF99A1ADC518}" destId="{56E92994-48FF-40C7-B5F3-06CF6B66531F}" srcOrd="0" destOrd="0" presId="urn:microsoft.com/office/officeart/2005/8/layout/default"/>
    <dgm:cxn modelId="{3154A53B-7C02-4C13-91B1-0CBA93B0BC00}" type="presOf" srcId="{F9C959F3-7244-4B45-93A5-F706F1146C84}" destId="{477AB9A3-C1A2-4A67-8EB6-1267A72D372A}" srcOrd="0" destOrd="0" presId="urn:microsoft.com/office/officeart/2005/8/layout/default"/>
    <dgm:cxn modelId="{7F255F9D-59EC-4E70-8F4D-4447F7109927}" type="presOf" srcId="{28B39148-34C1-4228-ABBE-EA94F802E6DB}" destId="{98913144-F141-4C66-93C5-79BAACFB929F}" srcOrd="0" destOrd="0" presId="urn:microsoft.com/office/officeart/2005/8/layout/default"/>
    <dgm:cxn modelId="{72539F94-E788-475A-8D36-74CEEBD1D286}" srcId="{BA0C96A2-C2A5-466A-A946-DF99A1ADC518}" destId="{B0325A4D-1045-4C22-BA54-56ED6329CEB1}" srcOrd="8" destOrd="0" parTransId="{0FB708A4-05F9-40A6-BC57-FBCFADBE95D0}" sibTransId="{1E1FAAE9-AEE1-4972-8347-6DC960C849DC}"/>
    <dgm:cxn modelId="{AC0E7A92-AA87-4129-A09F-2CF3BB12DD84}" srcId="{BA0C96A2-C2A5-466A-A946-DF99A1ADC518}" destId="{E253F7F9-9AC0-43D6-A350-EDCF009A1939}" srcOrd="3" destOrd="0" parTransId="{EB25B352-449C-4885-B7F2-4B0DC1473B5A}" sibTransId="{B0DB3523-C33F-4258-BC48-B81389E38668}"/>
    <dgm:cxn modelId="{D351AC46-680B-472D-B582-BB818535D3C9}" srcId="{BA0C96A2-C2A5-466A-A946-DF99A1ADC518}" destId="{E8C56441-108D-4017-8813-3B2F802D286F}" srcOrd="1" destOrd="0" parTransId="{C9405F82-F516-478D-9E52-5BFF11159757}" sibTransId="{C641A3F3-FCEE-4A7E-A5AC-4D3E712C6E6B}"/>
    <dgm:cxn modelId="{940D2B2E-B610-4700-854D-26AECE3F41CB}" type="presOf" srcId="{22F023A1-8E6B-48ED-AD1B-7F1F8A4CF7E8}" destId="{31001601-DCCE-4A54-9F13-571616250FC0}" srcOrd="0" destOrd="0" presId="urn:microsoft.com/office/officeart/2005/8/layout/default"/>
    <dgm:cxn modelId="{FF6FC8BB-939C-4E04-AAEB-36F48A7348A7}" type="presOf" srcId="{28867F35-EC58-4837-B3F1-6A5D6E00F939}" destId="{06EAB25E-4CDF-4C4D-BA05-E4886D4D2F3E}" srcOrd="0" destOrd="0" presId="urn:microsoft.com/office/officeart/2005/8/layout/default"/>
    <dgm:cxn modelId="{5A4AF7F7-287E-4E7E-AEFD-062CA05D6F5A}" type="presOf" srcId="{E8C56441-108D-4017-8813-3B2F802D286F}" destId="{EEF105F8-C29F-4C3A-B4AD-70C3C3E0A182}" srcOrd="0" destOrd="0" presId="urn:microsoft.com/office/officeart/2005/8/layout/default"/>
    <dgm:cxn modelId="{A61042D4-8B0F-43FF-8A7D-2647AC49507F}" type="presOf" srcId="{E253F7F9-9AC0-43D6-A350-EDCF009A1939}" destId="{F39F550A-0EA7-496E-84D8-8E7658156D76}" srcOrd="0" destOrd="0" presId="urn:microsoft.com/office/officeart/2005/8/layout/default"/>
    <dgm:cxn modelId="{8C17D3E5-4634-40A1-BD96-A7349D0D30E4}" srcId="{BA0C96A2-C2A5-466A-A946-DF99A1ADC518}" destId="{F9C959F3-7244-4B45-93A5-F706F1146C84}" srcOrd="2" destOrd="0" parTransId="{EC5C13C5-307D-401B-A05D-238CC6FE8C25}" sibTransId="{A69A0DD8-6E44-472A-8BF1-EB1EF8D095E9}"/>
    <dgm:cxn modelId="{A37DA398-CD38-4CEE-80B8-98D5366F3F14}" type="presParOf" srcId="{56E92994-48FF-40C7-B5F3-06CF6B66531F}" destId="{98913144-F141-4C66-93C5-79BAACFB929F}" srcOrd="0" destOrd="0" presId="urn:microsoft.com/office/officeart/2005/8/layout/default"/>
    <dgm:cxn modelId="{5304E903-A811-4548-A927-E0E830EA4CBF}" type="presParOf" srcId="{56E92994-48FF-40C7-B5F3-06CF6B66531F}" destId="{B99A212B-A4B4-4A19-9AF2-43F6B2F30286}" srcOrd="1" destOrd="0" presId="urn:microsoft.com/office/officeart/2005/8/layout/default"/>
    <dgm:cxn modelId="{2AF1609B-1623-4C6A-8973-402E11ECFC5B}" type="presParOf" srcId="{56E92994-48FF-40C7-B5F3-06CF6B66531F}" destId="{EEF105F8-C29F-4C3A-B4AD-70C3C3E0A182}" srcOrd="2" destOrd="0" presId="urn:microsoft.com/office/officeart/2005/8/layout/default"/>
    <dgm:cxn modelId="{F0187F21-E6DE-4399-BC8F-412103C5CE37}" type="presParOf" srcId="{56E92994-48FF-40C7-B5F3-06CF6B66531F}" destId="{4C776ADE-99C0-4E41-865F-AB95097A8CBA}" srcOrd="3" destOrd="0" presId="urn:microsoft.com/office/officeart/2005/8/layout/default"/>
    <dgm:cxn modelId="{3CA8FA3C-F4AD-42B0-B181-86966A8B43D7}" type="presParOf" srcId="{56E92994-48FF-40C7-B5F3-06CF6B66531F}" destId="{477AB9A3-C1A2-4A67-8EB6-1267A72D372A}" srcOrd="4" destOrd="0" presId="urn:microsoft.com/office/officeart/2005/8/layout/default"/>
    <dgm:cxn modelId="{69D42F9A-1F2D-4041-9BB8-F54C18D4260B}" type="presParOf" srcId="{56E92994-48FF-40C7-B5F3-06CF6B66531F}" destId="{234A4AFF-B1AC-460E-A65E-4C19C693DFB0}" srcOrd="5" destOrd="0" presId="urn:microsoft.com/office/officeart/2005/8/layout/default"/>
    <dgm:cxn modelId="{64DFC16E-2CAB-40F8-9091-7CFE1A1D6744}" type="presParOf" srcId="{56E92994-48FF-40C7-B5F3-06CF6B66531F}" destId="{F39F550A-0EA7-496E-84D8-8E7658156D76}" srcOrd="6" destOrd="0" presId="urn:microsoft.com/office/officeart/2005/8/layout/default"/>
    <dgm:cxn modelId="{9F3B3E41-8724-4BFF-AC44-00772C1EC5AC}" type="presParOf" srcId="{56E92994-48FF-40C7-B5F3-06CF6B66531F}" destId="{B904C086-4BBD-4257-ACDE-847698EB9183}" srcOrd="7" destOrd="0" presId="urn:microsoft.com/office/officeart/2005/8/layout/default"/>
    <dgm:cxn modelId="{1500785F-443F-4146-A9AE-4FF0532AE745}" type="presParOf" srcId="{56E92994-48FF-40C7-B5F3-06CF6B66531F}" destId="{06EAB25E-4CDF-4C4D-BA05-E4886D4D2F3E}" srcOrd="8" destOrd="0" presId="urn:microsoft.com/office/officeart/2005/8/layout/default"/>
    <dgm:cxn modelId="{38B92F21-E788-47F7-BDC3-80ABCE9C7063}" type="presParOf" srcId="{56E92994-48FF-40C7-B5F3-06CF6B66531F}" destId="{20416BD2-3B0B-4422-91B2-D4AEF94C7C3F}" srcOrd="9" destOrd="0" presId="urn:microsoft.com/office/officeart/2005/8/layout/default"/>
    <dgm:cxn modelId="{4225DCFE-AFB1-488F-AA1B-6D5C51F9533D}" type="presParOf" srcId="{56E92994-48FF-40C7-B5F3-06CF6B66531F}" destId="{31001601-DCCE-4A54-9F13-571616250FC0}" srcOrd="10" destOrd="0" presId="urn:microsoft.com/office/officeart/2005/8/layout/default"/>
    <dgm:cxn modelId="{DD16E55D-FA4E-4BE1-AD5E-428AC5C51ED2}" type="presParOf" srcId="{56E92994-48FF-40C7-B5F3-06CF6B66531F}" destId="{3245D9E5-A6F8-4F5D-B43C-711B6D040785}" srcOrd="11" destOrd="0" presId="urn:microsoft.com/office/officeart/2005/8/layout/default"/>
    <dgm:cxn modelId="{8205B2F9-3D0F-4096-900D-A5056FAEB487}" type="presParOf" srcId="{56E92994-48FF-40C7-B5F3-06CF6B66531F}" destId="{1584DCD7-4B4D-4486-9AAB-283BA32ED752}" srcOrd="12" destOrd="0" presId="urn:microsoft.com/office/officeart/2005/8/layout/default"/>
    <dgm:cxn modelId="{3137A894-0F95-4428-83BC-95D3B913BFEA}" type="presParOf" srcId="{56E92994-48FF-40C7-B5F3-06CF6B66531F}" destId="{2A89D707-E750-44C6-87B8-DD7503F9D7FA}" srcOrd="13" destOrd="0" presId="urn:microsoft.com/office/officeart/2005/8/layout/default"/>
    <dgm:cxn modelId="{FE27C2AE-A475-4F47-AF5F-02FC0851E033}" type="presParOf" srcId="{56E92994-48FF-40C7-B5F3-06CF6B66531F}" destId="{D83871FE-0596-4FB2-A79C-0ACA6CB85032}" srcOrd="14" destOrd="0" presId="urn:microsoft.com/office/officeart/2005/8/layout/default"/>
    <dgm:cxn modelId="{919D0E53-3735-44BF-9534-0E8E56123AD1}" type="presParOf" srcId="{56E92994-48FF-40C7-B5F3-06CF6B66531F}" destId="{EBEC85BC-EDA0-4E61-981C-C63269F5BEAE}" srcOrd="15" destOrd="0" presId="urn:microsoft.com/office/officeart/2005/8/layout/default"/>
    <dgm:cxn modelId="{D95CEF0F-8002-49FC-83A8-E962C33D09DE}" type="presParOf" srcId="{56E92994-48FF-40C7-B5F3-06CF6B66531F}" destId="{7058056E-A527-4EFD-8D3A-B157FBABB48F}" srcOrd="16" destOrd="0" presId="urn:microsoft.com/office/officeart/2005/8/layout/default"/>
    <dgm:cxn modelId="{0DAFDBAE-C7AF-48F4-BED0-D30B16F26B84}" type="presParOf" srcId="{56E92994-48FF-40C7-B5F3-06CF6B66531F}" destId="{3EDE22DD-B34D-4130-86A3-0486EA5C2E5A}" srcOrd="17" destOrd="0" presId="urn:microsoft.com/office/officeart/2005/8/layout/default"/>
    <dgm:cxn modelId="{FD225D90-DF42-4A2A-9321-2B76D11500DF}" type="presParOf" srcId="{56E92994-48FF-40C7-B5F3-06CF6B66531F}" destId="{7C57450B-8B9B-441D-B534-EB2599F76B1F}" srcOrd="18"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66CDDF00-A42E-4D3A-BB07-68B9C0BFC703}" type="doc">
      <dgm:prSet loTypeId="urn:microsoft.com/office/officeart/2005/8/layout/cycle8" loCatId="cycle" qsTypeId="urn:microsoft.com/office/officeart/2005/8/quickstyle/simple1" qsCatId="simple" csTypeId="urn:microsoft.com/office/officeart/2005/8/colors/accent1_2" csCatId="accent1" phldr="1"/>
      <dgm:spPr/>
    </dgm:pt>
    <dgm:pt modelId="{AA7E8AB5-1BF0-49FE-A5EF-CA4C9B4283C4}">
      <dgm:prSet phldrT="[Text]"/>
      <dgm:spPr/>
      <dgm:t>
        <a:bodyPr/>
        <a:lstStyle/>
        <a:p>
          <a:r>
            <a:rPr lang="cs-CZ" dirty="0" smtClean="0"/>
            <a:t>Personální politika</a:t>
          </a:r>
          <a:endParaRPr lang="cs-CZ" dirty="0"/>
        </a:p>
      </dgm:t>
    </dgm:pt>
    <dgm:pt modelId="{432A91DA-FB45-4CFC-9A46-C30C2A4CDAF8}" type="parTrans" cxnId="{AB4D12A8-BC67-419C-9A5C-0D18E0A125A1}">
      <dgm:prSet/>
      <dgm:spPr/>
      <dgm:t>
        <a:bodyPr/>
        <a:lstStyle/>
        <a:p>
          <a:endParaRPr lang="cs-CZ"/>
        </a:p>
      </dgm:t>
    </dgm:pt>
    <dgm:pt modelId="{29AAC1D6-FC3C-476A-B3B6-78D5B44BEAE9}" type="sibTrans" cxnId="{AB4D12A8-BC67-419C-9A5C-0D18E0A125A1}">
      <dgm:prSet/>
      <dgm:spPr/>
      <dgm:t>
        <a:bodyPr/>
        <a:lstStyle/>
        <a:p>
          <a:endParaRPr lang="cs-CZ"/>
        </a:p>
      </dgm:t>
    </dgm:pt>
    <dgm:pt modelId="{CD54987F-D5BB-40AC-A031-4F7F220FB521}">
      <dgm:prSet phldrT="[Text]"/>
      <dgm:spPr/>
      <dgm:t>
        <a:bodyPr/>
        <a:lstStyle/>
        <a:p>
          <a:r>
            <a:rPr lang="cs-CZ" dirty="0" smtClean="0"/>
            <a:t>Kvalita</a:t>
          </a:r>
          <a:endParaRPr lang="cs-CZ" dirty="0"/>
        </a:p>
      </dgm:t>
    </dgm:pt>
    <dgm:pt modelId="{FACADBE9-E1B1-41BD-B01E-53E16DA73D08}" type="parTrans" cxnId="{915F6B2C-7666-4A07-8981-48FB8E12ED00}">
      <dgm:prSet/>
      <dgm:spPr/>
      <dgm:t>
        <a:bodyPr/>
        <a:lstStyle/>
        <a:p>
          <a:endParaRPr lang="cs-CZ"/>
        </a:p>
      </dgm:t>
    </dgm:pt>
    <dgm:pt modelId="{77BD067E-7E9E-46A6-A41E-2F754D75545A}" type="sibTrans" cxnId="{915F6B2C-7666-4A07-8981-48FB8E12ED00}">
      <dgm:prSet/>
      <dgm:spPr/>
      <dgm:t>
        <a:bodyPr/>
        <a:lstStyle/>
        <a:p>
          <a:endParaRPr lang="cs-CZ"/>
        </a:p>
      </dgm:t>
    </dgm:pt>
    <dgm:pt modelId="{E5A31B36-0A80-4EFD-8D19-41E4F8510D6D}">
      <dgm:prSet phldrT="[Text]"/>
      <dgm:spPr/>
      <dgm:t>
        <a:bodyPr/>
        <a:lstStyle/>
        <a:p>
          <a:r>
            <a:rPr lang="cs-CZ" dirty="0" smtClean="0"/>
            <a:t>Bezpečnost, hygiena, veřejné zdraví</a:t>
          </a:r>
          <a:endParaRPr lang="cs-CZ" dirty="0"/>
        </a:p>
      </dgm:t>
    </dgm:pt>
    <dgm:pt modelId="{08C9631F-7826-4FD8-84B2-D300DB1AEBAD}" type="parTrans" cxnId="{5E2C6710-4C9B-4192-9E1E-D942D627F921}">
      <dgm:prSet/>
      <dgm:spPr/>
      <dgm:t>
        <a:bodyPr/>
        <a:lstStyle/>
        <a:p>
          <a:endParaRPr lang="cs-CZ"/>
        </a:p>
      </dgm:t>
    </dgm:pt>
    <dgm:pt modelId="{0A0412E8-0655-4BD9-83CA-C9BA828D2947}" type="sibTrans" cxnId="{5E2C6710-4C9B-4192-9E1E-D942D627F921}">
      <dgm:prSet/>
      <dgm:spPr/>
      <dgm:t>
        <a:bodyPr/>
        <a:lstStyle/>
        <a:p>
          <a:endParaRPr lang="cs-CZ"/>
        </a:p>
      </dgm:t>
    </dgm:pt>
    <dgm:pt modelId="{4417C613-BA7C-4DA2-8C62-CFA606332F7D}" type="pres">
      <dgm:prSet presAssocID="{66CDDF00-A42E-4D3A-BB07-68B9C0BFC703}" presName="compositeShape" presStyleCnt="0">
        <dgm:presLayoutVars>
          <dgm:chMax val="7"/>
          <dgm:dir/>
          <dgm:resizeHandles val="exact"/>
        </dgm:presLayoutVars>
      </dgm:prSet>
      <dgm:spPr/>
    </dgm:pt>
    <dgm:pt modelId="{993B2396-BDFD-439E-B533-CE016D4E4C02}" type="pres">
      <dgm:prSet presAssocID="{66CDDF00-A42E-4D3A-BB07-68B9C0BFC703}" presName="wedge1" presStyleLbl="node1" presStyleIdx="0" presStyleCnt="3"/>
      <dgm:spPr/>
      <dgm:t>
        <a:bodyPr/>
        <a:lstStyle/>
        <a:p>
          <a:endParaRPr lang="cs-CZ"/>
        </a:p>
      </dgm:t>
    </dgm:pt>
    <dgm:pt modelId="{56C13D83-8475-4917-9E3D-10858179C79F}" type="pres">
      <dgm:prSet presAssocID="{66CDDF00-A42E-4D3A-BB07-68B9C0BFC703}" presName="dummy1a" presStyleCnt="0"/>
      <dgm:spPr/>
    </dgm:pt>
    <dgm:pt modelId="{915513CC-67EF-4BA3-8D0B-D5E34AD258D8}" type="pres">
      <dgm:prSet presAssocID="{66CDDF00-A42E-4D3A-BB07-68B9C0BFC703}" presName="dummy1b" presStyleCnt="0"/>
      <dgm:spPr/>
    </dgm:pt>
    <dgm:pt modelId="{796594B4-223D-4FA5-91D2-55367A48BE21}" type="pres">
      <dgm:prSet presAssocID="{66CDDF00-A42E-4D3A-BB07-68B9C0BFC703}" presName="wedge1Tx" presStyleLbl="node1" presStyleIdx="0" presStyleCnt="3">
        <dgm:presLayoutVars>
          <dgm:chMax val="0"/>
          <dgm:chPref val="0"/>
          <dgm:bulletEnabled val="1"/>
        </dgm:presLayoutVars>
      </dgm:prSet>
      <dgm:spPr/>
      <dgm:t>
        <a:bodyPr/>
        <a:lstStyle/>
        <a:p>
          <a:endParaRPr lang="cs-CZ"/>
        </a:p>
      </dgm:t>
    </dgm:pt>
    <dgm:pt modelId="{2D3A8C67-7460-47B3-B85F-75044AD51274}" type="pres">
      <dgm:prSet presAssocID="{66CDDF00-A42E-4D3A-BB07-68B9C0BFC703}" presName="wedge2" presStyleLbl="node1" presStyleIdx="1" presStyleCnt="3"/>
      <dgm:spPr/>
      <dgm:t>
        <a:bodyPr/>
        <a:lstStyle/>
        <a:p>
          <a:endParaRPr lang="cs-CZ"/>
        </a:p>
      </dgm:t>
    </dgm:pt>
    <dgm:pt modelId="{5536B1E0-6581-49FD-988A-926109399DFC}" type="pres">
      <dgm:prSet presAssocID="{66CDDF00-A42E-4D3A-BB07-68B9C0BFC703}" presName="dummy2a" presStyleCnt="0"/>
      <dgm:spPr/>
    </dgm:pt>
    <dgm:pt modelId="{17EFDF49-F74A-4FDA-B3C8-ADF00F6861BB}" type="pres">
      <dgm:prSet presAssocID="{66CDDF00-A42E-4D3A-BB07-68B9C0BFC703}" presName="dummy2b" presStyleCnt="0"/>
      <dgm:spPr/>
    </dgm:pt>
    <dgm:pt modelId="{12C7DB0F-2417-4CC2-8E5B-33983EA94379}" type="pres">
      <dgm:prSet presAssocID="{66CDDF00-A42E-4D3A-BB07-68B9C0BFC703}" presName="wedge2Tx" presStyleLbl="node1" presStyleIdx="1" presStyleCnt="3">
        <dgm:presLayoutVars>
          <dgm:chMax val="0"/>
          <dgm:chPref val="0"/>
          <dgm:bulletEnabled val="1"/>
        </dgm:presLayoutVars>
      </dgm:prSet>
      <dgm:spPr/>
      <dgm:t>
        <a:bodyPr/>
        <a:lstStyle/>
        <a:p>
          <a:endParaRPr lang="cs-CZ"/>
        </a:p>
      </dgm:t>
    </dgm:pt>
    <dgm:pt modelId="{6E12F0E6-DBFD-48B8-B482-08CE4A9549C0}" type="pres">
      <dgm:prSet presAssocID="{66CDDF00-A42E-4D3A-BB07-68B9C0BFC703}" presName="wedge3" presStyleLbl="node1" presStyleIdx="2" presStyleCnt="3"/>
      <dgm:spPr/>
      <dgm:t>
        <a:bodyPr/>
        <a:lstStyle/>
        <a:p>
          <a:endParaRPr lang="cs-CZ"/>
        </a:p>
      </dgm:t>
    </dgm:pt>
    <dgm:pt modelId="{1FA6E0AC-6A2E-40C0-90F5-960AD18F6B9F}" type="pres">
      <dgm:prSet presAssocID="{66CDDF00-A42E-4D3A-BB07-68B9C0BFC703}" presName="dummy3a" presStyleCnt="0"/>
      <dgm:spPr/>
    </dgm:pt>
    <dgm:pt modelId="{087DC4E4-53DC-4B3B-8B5B-53C64E64CEC1}" type="pres">
      <dgm:prSet presAssocID="{66CDDF00-A42E-4D3A-BB07-68B9C0BFC703}" presName="dummy3b" presStyleCnt="0"/>
      <dgm:spPr/>
    </dgm:pt>
    <dgm:pt modelId="{05B199A5-FBF8-4F62-B242-DA725DA97039}" type="pres">
      <dgm:prSet presAssocID="{66CDDF00-A42E-4D3A-BB07-68B9C0BFC703}" presName="wedge3Tx" presStyleLbl="node1" presStyleIdx="2" presStyleCnt="3">
        <dgm:presLayoutVars>
          <dgm:chMax val="0"/>
          <dgm:chPref val="0"/>
          <dgm:bulletEnabled val="1"/>
        </dgm:presLayoutVars>
      </dgm:prSet>
      <dgm:spPr/>
      <dgm:t>
        <a:bodyPr/>
        <a:lstStyle/>
        <a:p>
          <a:endParaRPr lang="cs-CZ"/>
        </a:p>
      </dgm:t>
    </dgm:pt>
    <dgm:pt modelId="{9972508A-5A7D-4FCE-A24B-DE61D4032952}" type="pres">
      <dgm:prSet presAssocID="{29AAC1D6-FC3C-476A-B3B6-78D5B44BEAE9}" presName="arrowWedge1" presStyleLbl="fgSibTrans2D1" presStyleIdx="0" presStyleCnt="3"/>
      <dgm:spPr/>
    </dgm:pt>
    <dgm:pt modelId="{26AFEF54-F9B9-41FA-94F0-20AE33141B73}" type="pres">
      <dgm:prSet presAssocID="{77BD067E-7E9E-46A6-A41E-2F754D75545A}" presName="arrowWedge2" presStyleLbl="fgSibTrans2D1" presStyleIdx="1" presStyleCnt="3"/>
      <dgm:spPr/>
    </dgm:pt>
    <dgm:pt modelId="{0F9A7EE0-C601-4EE4-99E4-05F74D496D10}" type="pres">
      <dgm:prSet presAssocID="{0A0412E8-0655-4BD9-83CA-C9BA828D2947}" presName="arrowWedge3" presStyleLbl="fgSibTrans2D1" presStyleIdx="2" presStyleCnt="3"/>
      <dgm:spPr/>
    </dgm:pt>
  </dgm:ptLst>
  <dgm:cxnLst>
    <dgm:cxn modelId="{3FCE7480-C3BC-4E70-A658-51E7CE7DA4EF}" type="presOf" srcId="{E5A31B36-0A80-4EFD-8D19-41E4F8510D6D}" destId="{6E12F0E6-DBFD-48B8-B482-08CE4A9549C0}" srcOrd="0" destOrd="0" presId="urn:microsoft.com/office/officeart/2005/8/layout/cycle8"/>
    <dgm:cxn modelId="{DA4EF8A7-B038-4751-A572-CDC3CF11448A}" type="presOf" srcId="{E5A31B36-0A80-4EFD-8D19-41E4F8510D6D}" destId="{05B199A5-FBF8-4F62-B242-DA725DA97039}" srcOrd="1" destOrd="0" presId="urn:microsoft.com/office/officeart/2005/8/layout/cycle8"/>
    <dgm:cxn modelId="{C1ECE370-A9AD-4385-B1E9-07F7BFEFFD42}" type="presOf" srcId="{CD54987F-D5BB-40AC-A031-4F7F220FB521}" destId="{12C7DB0F-2417-4CC2-8E5B-33983EA94379}" srcOrd="1" destOrd="0" presId="urn:microsoft.com/office/officeart/2005/8/layout/cycle8"/>
    <dgm:cxn modelId="{5E2C6710-4C9B-4192-9E1E-D942D627F921}" srcId="{66CDDF00-A42E-4D3A-BB07-68B9C0BFC703}" destId="{E5A31B36-0A80-4EFD-8D19-41E4F8510D6D}" srcOrd="2" destOrd="0" parTransId="{08C9631F-7826-4FD8-84B2-D300DB1AEBAD}" sibTransId="{0A0412E8-0655-4BD9-83CA-C9BA828D2947}"/>
    <dgm:cxn modelId="{6B14F1C0-E33E-4AA8-83D9-1E5999BB7823}" type="presOf" srcId="{66CDDF00-A42E-4D3A-BB07-68B9C0BFC703}" destId="{4417C613-BA7C-4DA2-8C62-CFA606332F7D}" srcOrd="0" destOrd="0" presId="urn:microsoft.com/office/officeart/2005/8/layout/cycle8"/>
    <dgm:cxn modelId="{76F7BF33-E0C3-4E11-BD12-258B0DD6C416}" type="presOf" srcId="{CD54987F-D5BB-40AC-A031-4F7F220FB521}" destId="{2D3A8C67-7460-47B3-B85F-75044AD51274}" srcOrd="0" destOrd="0" presId="urn:microsoft.com/office/officeart/2005/8/layout/cycle8"/>
    <dgm:cxn modelId="{AB4D12A8-BC67-419C-9A5C-0D18E0A125A1}" srcId="{66CDDF00-A42E-4D3A-BB07-68B9C0BFC703}" destId="{AA7E8AB5-1BF0-49FE-A5EF-CA4C9B4283C4}" srcOrd="0" destOrd="0" parTransId="{432A91DA-FB45-4CFC-9A46-C30C2A4CDAF8}" sibTransId="{29AAC1D6-FC3C-476A-B3B6-78D5B44BEAE9}"/>
    <dgm:cxn modelId="{9E651096-73A8-468F-913A-D409AA2A20B3}" type="presOf" srcId="{AA7E8AB5-1BF0-49FE-A5EF-CA4C9B4283C4}" destId="{796594B4-223D-4FA5-91D2-55367A48BE21}" srcOrd="1" destOrd="0" presId="urn:microsoft.com/office/officeart/2005/8/layout/cycle8"/>
    <dgm:cxn modelId="{915F6B2C-7666-4A07-8981-48FB8E12ED00}" srcId="{66CDDF00-A42E-4D3A-BB07-68B9C0BFC703}" destId="{CD54987F-D5BB-40AC-A031-4F7F220FB521}" srcOrd="1" destOrd="0" parTransId="{FACADBE9-E1B1-41BD-B01E-53E16DA73D08}" sibTransId="{77BD067E-7E9E-46A6-A41E-2F754D75545A}"/>
    <dgm:cxn modelId="{DAAB9EAA-5B6F-4BAC-963C-1BA03FD03603}" type="presOf" srcId="{AA7E8AB5-1BF0-49FE-A5EF-CA4C9B4283C4}" destId="{993B2396-BDFD-439E-B533-CE016D4E4C02}" srcOrd="0" destOrd="0" presId="urn:microsoft.com/office/officeart/2005/8/layout/cycle8"/>
    <dgm:cxn modelId="{D5008FFA-47A2-4AAC-9D9E-A61AF91F694F}" type="presParOf" srcId="{4417C613-BA7C-4DA2-8C62-CFA606332F7D}" destId="{993B2396-BDFD-439E-B533-CE016D4E4C02}" srcOrd="0" destOrd="0" presId="urn:microsoft.com/office/officeart/2005/8/layout/cycle8"/>
    <dgm:cxn modelId="{11A577AE-49F3-4D31-8576-5A4606D3489E}" type="presParOf" srcId="{4417C613-BA7C-4DA2-8C62-CFA606332F7D}" destId="{56C13D83-8475-4917-9E3D-10858179C79F}" srcOrd="1" destOrd="0" presId="urn:microsoft.com/office/officeart/2005/8/layout/cycle8"/>
    <dgm:cxn modelId="{839F3D99-ECA8-4208-AA94-27BF81428AAA}" type="presParOf" srcId="{4417C613-BA7C-4DA2-8C62-CFA606332F7D}" destId="{915513CC-67EF-4BA3-8D0B-D5E34AD258D8}" srcOrd="2" destOrd="0" presId="urn:microsoft.com/office/officeart/2005/8/layout/cycle8"/>
    <dgm:cxn modelId="{5E5A7BC2-083B-4681-A4AF-3D0E61AD5213}" type="presParOf" srcId="{4417C613-BA7C-4DA2-8C62-CFA606332F7D}" destId="{796594B4-223D-4FA5-91D2-55367A48BE21}" srcOrd="3" destOrd="0" presId="urn:microsoft.com/office/officeart/2005/8/layout/cycle8"/>
    <dgm:cxn modelId="{25CA9AD0-8420-4337-904C-F28439CBDE6A}" type="presParOf" srcId="{4417C613-BA7C-4DA2-8C62-CFA606332F7D}" destId="{2D3A8C67-7460-47B3-B85F-75044AD51274}" srcOrd="4" destOrd="0" presId="urn:microsoft.com/office/officeart/2005/8/layout/cycle8"/>
    <dgm:cxn modelId="{185D956B-73C9-485F-8DC1-5AB25799C5BC}" type="presParOf" srcId="{4417C613-BA7C-4DA2-8C62-CFA606332F7D}" destId="{5536B1E0-6581-49FD-988A-926109399DFC}" srcOrd="5" destOrd="0" presId="urn:microsoft.com/office/officeart/2005/8/layout/cycle8"/>
    <dgm:cxn modelId="{62705FF5-D796-43C2-A3BE-56B86C05F22D}" type="presParOf" srcId="{4417C613-BA7C-4DA2-8C62-CFA606332F7D}" destId="{17EFDF49-F74A-4FDA-B3C8-ADF00F6861BB}" srcOrd="6" destOrd="0" presId="urn:microsoft.com/office/officeart/2005/8/layout/cycle8"/>
    <dgm:cxn modelId="{5F2A8496-03E3-491E-BD70-C305B84A33E9}" type="presParOf" srcId="{4417C613-BA7C-4DA2-8C62-CFA606332F7D}" destId="{12C7DB0F-2417-4CC2-8E5B-33983EA94379}" srcOrd="7" destOrd="0" presId="urn:microsoft.com/office/officeart/2005/8/layout/cycle8"/>
    <dgm:cxn modelId="{DFD304E2-A33C-4A12-BF4C-AD595E5A6A46}" type="presParOf" srcId="{4417C613-BA7C-4DA2-8C62-CFA606332F7D}" destId="{6E12F0E6-DBFD-48B8-B482-08CE4A9549C0}" srcOrd="8" destOrd="0" presId="urn:microsoft.com/office/officeart/2005/8/layout/cycle8"/>
    <dgm:cxn modelId="{908E0CB5-208B-40C4-A0C4-1280D365DF74}" type="presParOf" srcId="{4417C613-BA7C-4DA2-8C62-CFA606332F7D}" destId="{1FA6E0AC-6A2E-40C0-90F5-960AD18F6B9F}" srcOrd="9" destOrd="0" presId="urn:microsoft.com/office/officeart/2005/8/layout/cycle8"/>
    <dgm:cxn modelId="{85394DC5-B84A-4C83-A909-BCED4C3A5C42}" type="presParOf" srcId="{4417C613-BA7C-4DA2-8C62-CFA606332F7D}" destId="{087DC4E4-53DC-4B3B-8B5B-53C64E64CEC1}" srcOrd="10" destOrd="0" presId="urn:microsoft.com/office/officeart/2005/8/layout/cycle8"/>
    <dgm:cxn modelId="{51396D78-911A-4DD0-B119-D26C9D0DAF02}" type="presParOf" srcId="{4417C613-BA7C-4DA2-8C62-CFA606332F7D}" destId="{05B199A5-FBF8-4F62-B242-DA725DA97039}" srcOrd="11" destOrd="0" presId="urn:microsoft.com/office/officeart/2005/8/layout/cycle8"/>
    <dgm:cxn modelId="{13AB8D79-ADE3-480C-8D41-B546A9B149CD}" type="presParOf" srcId="{4417C613-BA7C-4DA2-8C62-CFA606332F7D}" destId="{9972508A-5A7D-4FCE-A24B-DE61D4032952}" srcOrd="12" destOrd="0" presId="urn:microsoft.com/office/officeart/2005/8/layout/cycle8"/>
    <dgm:cxn modelId="{414DD81A-71FB-4BF4-AAC0-B20CB7AF066A}" type="presParOf" srcId="{4417C613-BA7C-4DA2-8C62-CFA606332F7D}" destId="{26AFEF54-F9B9-41FA-94F0-20AE33141B73}" srcOrd="13" destOrd="0" presId="urn:microsoft.com/office/officeart/2005/8/layout/cycle8"/>
    <dgm:cxn modelId="{8E63484E-96F4-4797-88E5-B9C05647BE3A}" type="presParOf" srcId="{4417C613-BA7C-4DA2-8C62-CFA606332F7D}" destId="{0F9A7EE0-C601-4EE4-99E4-05F74D496D10}" srcOrd="14" destOrd="0" presId="urn:microsoft.com/office/officeart/2005/8/layout/cycle8"/>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BF93FECF-C926-4BAA-BC25-8A2C4FC9A50E}" type="doc">
      <dgm:prSet loTypeId="urn:microsoft.com/office/officeart/2005/8/layout/default" loCatId="list" qsTypeId="urn:microsoft.com/office/officeart/2005/8/quickstyle/simple1" qsCatId="simple" csTypeId="urn:microsoft.com/office/officeart/2005/8/colors/accent2_3" csCatId="accent2" phldr="1"/>
      <dgm:spPr/>
      <dgm:t>
        <a:bodyPr/>
        <a:lstStyle/>
        <a:p>
          <a:endParaRPr lang="cs-CZ"/>
        </a:p>
      </dgm:t>
    </dgm:pt>
    <dgm:pt modelId="{45003B7E-60EF-40E1-89EE-417D00405701}">
      <dgm:prSet phldrT="[Text]"/>
      <dgm:spPr/>
      <dgm:t>
        <a:bodyPr/>
        <a:lstStyle/>
        <a:p>
          <a:r>
            <a:rPr lang="cs-CZ" dirty="0" smtClean="0"/>
            <a:t>Poskytovatel</a:t>
          </a:r>
          <a:endParaRPr lang="cs-CZ" dirty="0"/>
        </a:p>
      </dgm:t>
    </dgm:pt>
    <dgm:pt modelId="{2CF4A7E1-F01B-492A-B47F-16ACF7C9AEDC}" type="parTrans" cxnId="{9ABFC37A-7FEA-4EA7-BE80-572F166FF592}">
      <dgm:prSet/>
      <dgm:spPr/>
      <dgm:t>
        <a:bodyPr/>
        <a:lstStyle/>
        <a:p>
          <a:endParaRPr lang="cs-CZ"/>
        </a:p>
      </dgm:t>
    </dgm:pt>
    <dgm:pt modelId="{182ABC9B-1352-4F63-9342-E2CE30A8EC02}" type="sibTrans" cxnId="{9ABFC37A-7FEA-4EA7-BE80-572F166FF592}">
      <dgm:prSet/>
      <dgm:spPr/>
      <dgm:t>
        <a:bodyPr/>
        <a:lstStyle/>
        <a:p>
          <a:endParaRPr lang="cs-CZ"/>
        </a:p>
      </dgm:t>
    </dgm:pt>
    <dgm:pt modelId="{2405BDEC-684A-4D9A-B7AB-339502BED3B3}">
      <dgm:prSet phldrT="[Text]"/>
      <dgm:spPr/>
      <dgm:t>
        <a:bodyPr/>
        <a:lstStyle/>
        <a:p>
          <a:r>
            <a:rPr lang="cs-CZ" dirty="0" smtClean="0"/>
            <a:t>Zdravotnický pracovník</a:t>
          </a:r>
          <a:endParaRPr lang="cs-CZ" dirty="0"/>
        </a:p>
      </dgm:t>
    </dgm:pt>
    <dgm:pt modelId="{0CCB48A4-515B-41E3-B2F2-EB68B92DEF31}" type="parTrans" cxnId="{90F3786E-2529-4372-82E2-C90F2AAB6CB4}">
      <dgm:prSet/>
      <dgm:spPr/>
      <dgm:t>
        <a:bodyPr/>
        <a:lstStyle/>
        <a:p>
          <a:endParaRPr lang="cs-CZ"/>
        </a:p>
      </dgm:t>
    </dgm:pt>
    <dgm:pt modelId="{D2408695-0F9F-457F-8642-1947D0F4CC64}" type="sibTrans" cxnId="{90F3786E-2529-4372-82E2-C90F2AAB6CB4}">
      <dgm:prSet/>
      <dgm:spPr/>
      <dgm:t>
        <a:bodyPr/>
        <a:lstStyle/>
        <a:p>
          <a:endParaRPr lang="cs-CZ"/>
        </a:p>
      </dgm:t>
    </dgm:pt>
    <dgm:pt modelId="{838EFC0E-D294-410D-8338-A9F1328FDDD8}" type="pres">
      <dgm:prSet presAssocID="{BF93FECF-C926-4BAA-BC25-8A2C4FC9A50E}" presName="diagram" presStyleCnt="0">
        <dgm:presLayoutVars>
          <dgm:dir/>
          <dgm:resizeHandles val="exact"/>
        </dgm:presLayoutVars>
      </dgm:prSet>
      <dgm:spPr/>
      <dgm:t>
        <a:bodyPr/>
        <a:lstStyle/>
        <a:p>
          <a:endParaRPr lang="cs-CZ"/>
        </a:p>
      </dgm:t>
    </dgm:pt>
    <dgm:pt modelId="{C75E0321-ED46-4CB3-9E2B-70902CE819B0}" type="pres">
      <dgm:prSet presAssocID="{45003B7E-60EF-40E1-89EE-417D00405701}" presName="node" presStyleLbl="node1" presStyleIdx="0" presStyleCnt="2">
        <dgm:presLayoutVars>
          <dgm:bulletEnabled val="1"/>
        </dgm:presLayoutVars>
      </dgm:prSet>
      <dgm:spPr/>
      <dgm:t>
        <a:bodyPr/>
        <a:lstStyle/>
        <a:p>
          <a:endParaRPr lang="cs-CZ"/>
        </a:p>
      </dgm:t>
    </dgm:pt>
    <dgm:pt modelId="{37B11C03-1DFA-4D89-B343-6DBE41D49A7A}" type="pres">
      <dgm:prSet presAssocID="{182ABC9B-1352-4F63-9342-E2CE30A8EC02}" presName="sibTrans" presStyleCnt="0"/>
      <dgm:spPr/>
    </dgm:pt>
    <dgm:pt modelId="{F13E935C-D2E6-4A3F-AB19-BAA0E80D5AD0}" type="pres">
      <dgm:prSet presAssocID="{2405BDEC-684A-4D9A-B7AB-339502BED3B3}" presName="node" presStyleLbl="node1" presStyleIdx="1" presStyleCnt="2">
        <dgm:presLayoutVars>
          <dgm:bulletEnabled val="1"/>
        </dgm:presLayoutVars>
      </dgm:prSet>
      <dgm:spPr/>
      <dgm:t>
        <a:bodyPr/>
        <a:lstStyle/>
        <a:p>
          <a:endParaRPr lang="cs-CZ"/>
        </a:p>
      </dgm:t>
    </dgm:pt>
  </dgm:ptLst>
  <dgm:cxnLst>
    <dgm:cxn modelId="{F61EFA20-F515-44ED-B3D6-436818480FC6}" type="presOf" srcId="{45003B7E-60EF-40E1-89EE-417D00405701}" destId="{C75E0321-ED46-4CB3-9E2B-70902CE819B0}" srcOrd="0" destOrd="0" presId="urn:microsoft.com/office/officeart/2005/8/layout/default"/>
    <dgm:cxn modelId="{90F3786E-2529-4372-82E2-C90F2AAB6CB4}" srcId="{BF93FECF-C926-4BAA-BC25-8A2C4FC9A50E}" destId="{2405BDEC-684A-4D9A-B7AB-339502BED3B3}" srcOrd="1" destOrd="0" parTransId="{0CCB48A4-515B-41E3-B2F2-EB68B92DEF31}" sibTransId="{D2408695-0F9F-457F-8642-1947D0F4CC64}"/>
    <dgm:cxn modelId="{9ABFC37A-7FEA-4EA7-BE80-572F166FF592}" srcId="{BF93FECF-C926-4BAA-BC25-8A2C4FC9A50E}" destId="{45003B7E-60EF-40E1-89EE-417D00405701}" srcOrd="0" destOrd="0" parTransId="{2CF4A7E1-F01B-492A-B47F-16ACF7C9AEDC}" sibTransId="{182ABC9B-1352-4F63-9342-E2CE30A8EC02}"/>
    <dgm:cxn modelId="{0CB6C104-3617-466C-94AF-F9AC57C124F4}" type="presOf" srcId="{BF93FECF-C926-4BAA-BC25-8A2C4FC9A50E}" destId="{838EFC0E-D294-410D-8338-A9F1328FDDD8}" srcOrd="0" destOrd="0" presId="urn:microsoft.com/office/officeart/2005/8/layout/default"/>
    <dgm:cxn modelId="{F72B5CF3-74EF-4E8E-A48A-BC0B48ACDF18}" type="presOf" srcId="{2405BDEC-684A-4D9A-B7AB-339502BED3B3}" destId="{F13E935C-D2E6-4A3F-AB19-BAA0E80D5AD0}" srcOrd="0" destOrd="0" presId="urn:microsoft.com/office/officeart/2005/8/layout/default"/>
    <dgm:cxn modelId="{8903479D-D34E-496B-83E3-483255D5CFEC}" type="presParOf" srcId="{838EFC0E-D294-410D-8338-A9F1328FDDD8}" destId="{C75E0321-ED46-4CB3-9E2B-70902CE819B0}" srcOrd="0" destOrd="0" presId="urn:microsoft.com/office/officeart/2005/8/layout/default"/>
    <dgm:cxn modelId="{1B4C42D4-BC19-41D2-BDD2-6EBFFEC447F7}" type="presParOf" srcId="{838EFC0E-D294-410D-8338-A9F1328FDDD8}" destId="{37B11C03-1DFA-4D89-B343-6DBE41D49A7A}" srcOrd="1" destOrd="0" presId="urn:microsoft.com/office/officeart/2005/8/layout/default"/>
    <dgm:cxn modelId="{BF3CFAEB-469C-4A4A-B4EC-707C5F3BB71C}" type="presParOf" srcId="{838EFC0E-D294-410D-8338-A9F1328FDDD8}" destId="{F13E935C-D2E6-4A3F-AB19-BAA0E80D5AD0}" srcOrd="2"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BF93FECF-C926-4BAA-BC25-8A2C4FC9A50E}" type="doc">
      <dgm:prSet loTypeId="urn:microsoft.com/office/officeart/2005/8/layout/default" loCatId="list" qsTypeId="urn:microsoft.com/office/officeart/2005/8/quickstyle/simple1" qsCatId="simple" csTypeId="urn:microsoft.com/office/officeart/2005/8/colors/accent2_3" csCatId="accent2" phldr="1"/>
      <dgm:spPr/>
      <dgm:t>
        <a:bodyPr/>
        <a:lstStyle/>
        <a:p>
          <a:endParaRPr lang="cs-CZ"/>
        </a:p>
      </dgm:t>
    </dgm:pt>
    <dgm:pt modelId="{45003B7E-60EF-40E1-89EE-417D00405701}">
      <dgm:prSet phldrT="[Text]">
        <dgm:style>
          <a:lnRef idx="2">
            <a:schemeClr val="accent1"/>
          </a:lnRef>
          <a:fillRef idx="1">
            <a:schemeClr val="lt1"/>
          </a:fillRef>
          <a:effectRef idx="0">
            <a:schemeClr val="accent1"/>
          </a:effectRef>
          <a:fontRef idx="minor">
            <a:schemeClr val="dk1"/>
          </a:fontRef>
        </dgm:style>
      </dgm:prSet>
      <dgm:spPr/>
      <dgm:t>
        <a:bodyPr/>
        <a:lstStyle/>
        <a:p>
          <a:r>
            <a:rPr lang="cs-CZ" b="0" cap="none" spc="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Poskytovatel</a:t>
          </a:r>
          <a:endParaRPr lang="cs-CZ" b="0" cap="none" spc="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dgm:t>
    </dgm:pt>
    <dgm:pt modelId="{2CF4A7E1-F01B-492A-B47F-16ACF7C9AEDC}" type="parTrans" cxnId="{9ABFC37A-7FEA-4EA7-BE80-572F166FF592}">
      <dgm:prSet/>
      <dgm:spPr/>
      <dgm:t>
        <a:bodyPr/>
        <a:lstStyle/>
        <a:p>
          <a:endParaRPr lang="cs-CZ"/>
        </a:p>
      </dgm:t>
    </dgm:pt>
    <dgm:pt modelId="{182ABC9B-1352-4F63-9342-E2CE30A8EC02}" type="sibTrans" cxnId="{9ABFC37A-7FEA-4EA7-BE80-572F166FF592}">
      <dgm:prSet/>
      <dgm:spPr/>
      <dgm:t>
        <a:bodyPr/>
        <a:lstStyle/>
        <a:p>
          <a:endParaRPr lang="cs-CZ"/>
        </a:p>
      </dgm:t>
    </dgm:pt>
    <dgm:pt modelId="{2405BDEC-684A-4D9A-B7AB-339502BED3B3}">
      <dgm:prSet phldrT="[Text]"/>
      <dgm:spPr/>
      <dgm:t>
        <a:bodyPr/>
        <a:lstStyle/>
        <a:p>
          <a:r>
            <a:rPr lang="cs-CZ" dirty="0" smtClean="0"/>
            <a:t>Zdravotnický pracovník</a:t>
          </a:r>
          <a:endParaRPr lang="cs-CZ" dirty="0"/>
        </a:p>
      </dgm:t>
    </dgm:pt>
    <dgm:pt modelId="{0CCB48A4-515B-41E3-B2F2-EB68B92DEF31}" type="parTrans" cxnId="{90F3786E-2529-4372-82E2-C90F2AAB6CB4}">
      <dgm:prSet/>
      <dgm:spPr/>
      <dgm:t>
        <a:bodyPr/>
        <a:lstStyle/>
        <a:p>
          <a:endParaRPr lang="cs-CZ"/>
        </a:p>
      </dgm:t>
    </dgm:pt>
    <dgm:pt modelId="{D2408695-0F9F-457F-8642-1947D0F4CC64}" type="sibTrans" cxnId="{90F3786E-2529-4372-82E2-C90F2AAB6CB4}">
      <dgm:prSet/>
      <dgm:spPr/>
      <dgm:t>
        <a:bodyPr/>
        <a:lstStyle/>
        <a:p>
          <a:endParaRPr lang="cs-CZ"/>
        </a:p>
      </dgm:t>
    </dgm:pt>
    <dgm:pt modelId="{838EFC0E-D294-410D-8338-A9F1328FDDD8}" type="pres">
      <dgm:prSet presAssocID="{BF93FECF-C926-4BAA-BC25-8A2C4FC9A50E}" presName="diagram" presStyleCnt="0">
        <dgm:presLayoutVars>
          <dgm:dir/>
          <dgm:resizeHandles val="exact"/>
        </dgm:presLayoutVars>
      </dgm:prSet>
      <dgm:spPr/>
      <dgm:t>
        <a:bodyPr/>
        <a:lstStyle/>
        <a:p>
          <a:endParaRPr lang="cs-CZ"/>
        </a:p>
      </dgm:t>
    </dgm:pt>
    <dgm:pt modelId="{C75E0321-ED46-4CB3-9E2B-70902CE819B0}" type="pres">
      <dgm:prSet presAssocID="{45003B7E-60EF-40E1-89EE-417D00405701}" presName="node" presStyleLbl="node1" presStyleIdx="0" presStyleCnt="2">
        <dgm:presLayoutVars>
          <dgm:bulletEnabled val="1"/>
        </dgm:presLayoutVars>
      </dgm:prSet>
      <dgm:spPr/>
      <dgm:t>
        <a:bodyPr/>
        <a:lstStyle/>
        <a:p>
          <a:endParaRPr lang="cs-CZ"/>
        </a:p>
      </dgm:t>
    </dgm:pt>
    <dgm:pt modelId="{37B11C03-1DFA-4D89-B343-6DBE41D49A7A}" type="pres">
      <dgm:prSet presAssocID="{182ABC9B-1352-4F63-9342-E2CE30A8EC02}" presName="sibTrans" presStyleCnt="0"/>
      <dgm:spPr/>
    </dgm:pt>
    <dgm:pt modelId="{F13E935C-D2E6-4A3F-AB19-BAA0E80D5AD0}" type="pres">
      <dgm:prSet presAssocID="{2405BDEC-684A-4D9A-B7AB-339502BED3B3}" presName="node" presStyleLbl="node1" presStyleIdx="1" presStyleCnt="2">
        <dgm:presLayoutVars>
          <dgm:bulletEnabled val="1"/>
        </dgm:presLayoutVars>
      </dgm:prSet>
      <dgm:spPr/>
      <dgm:t>
        <a:bodyPr/>
        <a:lstStyle/>
        <a:p>
          <a:endParaRPr lang="cs-CZ"/>
        </a:p>
      </dgm:t>
    </dgm:pt>
  </dgm:ptLst>
  <dgm:cxnLst>
    <dgm:cxn modelId="{F925BCC0-3F48-4709-AE8B-365076BA95E5}" type="presOf" srcId="{BF93FECF-C926-4BAA-BC25-8A2C4FC9A50E}" destId="{838EFC0E-D294-410D-8338-A9F1328FDDD8}" srcOrd="0" destOrd="0" presId="urn:microsoft.com/office/officeart/2005/8/layout/default"/>
    <dgm:cxn modelId="{90F3786E-2529-4372-82E2-C90F2AAB6CB4}" srcId="{BF93FECF-C926-4BAA-BC25-8A2C4FC9A50E}" destId="{2405BDEC-684A-4D9A-B7AB-339502BED3B3}" srcOrd="1" destOrd="0" parTransId="{0CCB48A4-515B-41E3-B2F2-EB68B92DEF31}" sibTransId="{D2408695-0F9F-457F-8642-1947D0F4CC64}"/>
    <dgm:cxn modelId="{3A880CDB-58B9-4458-A1F9-46A751CB3C24}" type="presOf" srcId="{45003B7E-60EF-40E1-89EE-417D00405701}" destId="{C75E0321-ED46-4CB3-9E2B-70902CE819B0}" srcOrd="0" destOrd="0" presId="urn:microsoft.com/office/officeart/2005/8/layout/default"/>
    <dgm:cxn modelId="{9ABFC37A-7FEA-4EA7-BE80-572F166FF592}" srcId="{BF93FECF-C926-4BAA-BC25-8A2C4FC9A50E}" destId="{45003B7E-60EF-40E1-89EE-417D00405701}" srcOrd="0" destOrd="0" parTransId="{2CF4A7E1-F01B-492A-B47F-16ACF7C9AEDC}" sibTransId="{182ABC9B-1352-4F63-9342-E2CE30A8EC02}"/>
    <dgm:cxn modelId="{92A8A00B-CDA1-40C1-8C67-335FD3506D15}" type="presOf" srcId="{2405BDEC-684A-4D9A-B7AB-339502BED3B3}" destId="{F13E935C-D2E6-4A3F-AB19-BAA0E80D5AD0}" srcOrd="0" destOrd="0" presId="urn:microsoft.com/office/officeart/2005/8/layout/default"/>
    <dgm:cxn modelId="{DE32B879-6546-4919-B26B-0995D0FCB079}" type="presParOf" srcId="{838EFC0E-D294-410D-8338-A9F1328FDDD8}" destId="{C75E0321-ED46-4CB3-9E2B-70902CE819B0}" srcOrd="0" destOrd="0" presId="urn:microsoft.com/office/officeart/2005/8/layout/default"/>
    <dgm:cxn modelId="{15D4C05C-75A9-422F-A7A8-3C9D2C08639F}" type="presParOf" srcId="{838EFC0E-D294-410D-8338-A9F1328FDDD8}" destId="{37B11C03-1DFA-4D89-B343-6DBE41D49A7A}" srcOrd="1" destOrd="0" presId="urn:microsoft.com/office/officeart/2005/8/layout/default"/>
    <dgm:cxn modelId="{CEF71878-8901-48F4-A0F7-04176555FC0F}" type="presParOf" srcId="{838EFC0E-D294-410D-8338-A9F1328FDDD8}" destId="{F13E935C-D2E6-4A3F-AB19-BAA0E80D5AD0}" srcOrd="2"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28656C94-4655-4020-8B6A-1045CAD33534}" type="doc">
      <dgm:prSet loTypeId="urn:microsoft.com/office/officeart/2005/8/layout/venn1" loCatId="relationship" qsTypeId="urn:microsoft.com/office/officeart/2005/8/quickstyle/simple1" qsCatId="simple" csTypeId="urn:microsoft.com/office/officeart/2005/8/colors/colorful1" csCatId="colorful" phldr="1"/>
      <dgm:spPr/>
    </dgm:pt>
    <dgm:pt modelId="{DAD30AEE-9C75-449A-99F5-8D98AF03D5DF}">
      <dgm:prSet phldrT="[Text]"/>
      <dgm:spPr/>
      <dgm:t>
        <a:bodyPr/>
        <a:lstStyle/>
        <a:p>
          <a:r>
            <a:rPr lang="cs-CZ" dirty="0" smtClean="0"/>
            <a:t>Zdravotnický</a:t>
          </a:r>
          <a:endParaRPr lang="cs-CZ" dirty="0"/>
        </a:p>
      </dgm:t>
    </dgm:pt>
    <dgm:pt modelId="{FB554B27-8D28-4EC2-B057-915FD06EC932}" type="parTrans" cxnId="{851EACC1-BA35-4317-8B44-E7422F372A30}">
      <dgm:prSet/>
      <dgm:spPr/>
      <dgm:t>
        <a:bodyPr/>
        <a:lstStyle/>
        <a:p>
          <a:endParaRPr lang="cs-CZ"/>
        </a:p>
      </dgm:t>
    </dgm:pt>
    <dgm:pt modelId="{3D41E78E-619B-47FA-81E9-1B6B9517C0D0}" type="sibTrans" cxnId="{851EACC1-BA35-4317-8B44-E7422F372A30}">
      <dgm:prSet/>
      <dgm:spPr/>
      <dgm:t>
        <a:bodyPr/>
        <a:lstStyle/>
        <a:p>
          <a:endParaRPr lang="cs-CZ"/>
        </a:p>
      </dgm:t>
    </dgm:pt>
    <dgm:pt modelId="{97725B05-981E-4946-8C50-FC70C0FDC3D1}">
      <dgm:prSet phldrT="[Text]"/>
      <dgm:spPr/>
      <dgm:t>
        <a:bodyPr/>
        <a:lstStyle/>
        <a:p>
          <a:r>
            <a:rPr lang="cs-CZ" dirty="0" smtClean="0"/>
            <a:t>Pracovník</a:t>
          </a:r>
          <a:endParaRPr lang="cs-CZ" dirty="0"/>
        </a:p>
      </dgm:t>
    </dgm:pt>
    <dgm:pt modelId="{BB67944F-580A-41E9-AD37-50EF595255FD}" type="parTrans" cxnId="{2436C592-C15E-46D0-8A83-F7C058979F3F}">
      <dgm:prSet/>
      <dgm:spPr/>
      <dgm:t>
        <a:bodyPr/>
        <a:lstStyle/>
        <a:p>
          <a:endParaRPr lang="cs-CZ"/>
        </a:p>
      </dgm:t>
    </dgm:pt>
    <dgm:pt modelId="{73E31BBC-923D-4D1B-BB50-25C61B1D34D4}" type="sibTrans" cxnId="{2436C592-C15E-46D0-8A83-F7C058979F3F}">
      <dgm:prSet/>
      <dgm:spPr/>
      <dgm:t>
        <a:bodyPr/>
        <a:lstStyle/>
        <a:p>
          <a:endParaRPr lang="cs-CZ"/>
        </a:p>
      </dgm:t>
    </dgm:pt>
    <dgm:pt modelId="{6C3E612B-CD46-4EA4-9A91-47AB1403E9B6}" type="pres">
      <dgm:prSet presAssocID="{28656C94-4655-4020-8B6A-1045CAD33534}" presName="compositeShape" presStyleCnt="0">
        <dgm:presLayoutVars>
          <dgm:chMax val="7"/>
          <dgm:dir/>
          <dgm:resizeHandles val="exact"/>
        </dgm:presLayoutVars>
      </dgm:prSet>
      <dgm:spPr/>
    </dgm:pt>
    <dgm:pt modelId="{C579A59B-7EE1-4DBB-B2F1-246DEED202CE}" type="pres">
      <dgm:prSet presAssocID="{DAD30AEE-9C75-449A-99F5-8D98AF03D5DF}" presName="circ1" presStyleLbl="vennNode1" presStyleIdx="0" presStyleCnt="2"/>
      <dgm:spPr/>
      <dgm:t>
        <a:bodyPr/>
        <a:lstStyle/>
        <a:p>
          <a:endParaRPr lang="cs-CZ"/>
        </a:p>
      </dgm:t>
    </dgm:pt>
    <dgm:pt modelId="{7ED60144-82B0-4D5B-9B0B-42B57E98042E}" type="pres">
      <dgm:prSet presAssocID="{DAD30AEE-9C75-449A-99F5-8D98AF03D5DF}" presName="circ1Tx" presStyleLbl="revTx" presStyleIdx="0" presStyleCnt="0">
        <dgm:presLayoutVars>
          <dgm:chMax val="0"/>
          <dgm:chPref val="0"/>
          <dgm:bulletEnabled val="1"/>
        </dgm:presLayoutVars>
      </dgm:prSet>
      <dgm:spPr/>
      <dgm:t>
        <a:bodyPr/>
        <a:lstStyle/>
        <a:p>
          <a:endParaRPr lang="cs-CZ"/>
        </a:p>
      </dgm:t>
    </dgm:pt>
    <dgm:pt modelId="{8324B270-CFC2-4691-AC3D-8343C1AF674D}" type="pres">
      <dgm:prSet presAssocID="{97725B05-981E-4946-8C50-FC70C0FDC3D1}" presName="circ2" presStyleLbl="vennNode1" presStyleIdx="1" presStyleCnt="2"/>
      <dgm:spPr/>
      <dgm:t>
        <a:bodyPr/>
        <a:lstStyle/>
        <a:p>
          <a:endParaRPr lang="cs-CZ"/>
        </a:p>
      </dgm:t>
    </dgm:pt>
    <dgm:pt modelId="{7822B257-53BB-4739-8415-DA9DFD809D4F}" type="pres">
      <dgm:prSet presAssocID="{97725B05-981E-4946-8C50-FC70C0FDC3D1}" presName="circ2Tx" presStyleLbl="revTx" presStyleIdx="0" presStyleCnt="0">
        <dgm:presLayoutVars>
          <dgm:chMax val="0"/>
          <dgm:chPref val="0"/>
          <dgm:bulletEnabled val="1"/>
        </dgm:presLayoutVars>
      </dgm:prSet>
      <dgm:spPr/>
      <dgm:t>
        <a:bodyPr/>
        <a:lstStyle/>
        <a:p>
          <a:endParaRPr lang="cs-CZ"/>
        </a:p>
      </dgm:t>
    </dgm:pt>
  </dgm:ptLst>
  <dgm:cxnLst>
    <dgm:cxn modelId="{2436C592-C15E-46D0-8A83-F7C058979F3F}" srcId="{28656C94-4655-4020-8B6A-1045CAD33534}" destId="{97725B05-981E-4946-8C50-FC70C0FDC3D1}" srcOrd="1" destOrd="0" parTransId="{BB67944F-580A-41E9-AD37-50EF595255FD}" sibTransId="{73E31BBC-923D-4D1B-BB50-25C61B1D34D4}"/>
    <dgm:cxn modelId="{D272820F-9F1D-470B-BA04-8F1160E654F5}" type="presOf" srcId="{28656C94-4655-4020-8B6A-1045CAD33534}" destId="{6C3E612B-CD46-4EA4-9A91-47AB1403E9B6}" srcOrd="0" destOrd="0" presId="urn:microsoft.com/office/officeart/2005/8/layout/venn1"/>
    <dgm:cxn modelId="{851EACC1-BA35-4317-8B44-E7422F372A30}" srcId="{28656C94-4655-4020-8B6A-1045CAD33534}" destId="{DAD30AEE-9C75-449A-99F5-8D98AF03D5DF}" srcOrd="0" destOrd="0" parTransId="{FB554B27-8D28-4EC2-B057-915FD06EC932}" sibTransId="{3D41E78E-619B-47FA-81E9-1B6B9517C0D0}"/>
    <dgm:cxn modelId="{88E8FE7C-20ED-4822-A1E9-44D0F059F75A}" type="presOf" srcId="{DAD30AEE-9C75-449A-99F5-8D98AF03D5DF}" destId="{7ED60144-82B0-4D5B-9B0B-42B57E98042E}" srcOrd="1" destOrd="0" presId="urn:microsoft.com/office/officeart/2005/8/layout/venn1"/>
    <dgm:cxn modelId="{82885CBA-0E7E-4190-A414-42EBB1DC6D6A}" type="presOf" srcId="{97725B05-981E-4946-8C50-FC70C0FDC3D1}" destId="{8324B270-CFC2-4691-AC3D-8343C1AF674D}" srcOrd="0" destOrd="0" presId="urn:microsoft.com/office/officeart/2005/8/layout/venn1"/>
    <dgm:cxn modelId="{86E70043-D3AD-4EBB-BFAE-5006AE7906D2}" type="presOf" srcId="{DAD30AEE-9C75-449A-99F5-8D98AF03D5DF}" destId="{C579A59B-7EE1-4DBB-B2F1-246DEED202CE}" srcOrd="0" destOrd="0" presId="urn:microsoft.com/office/officeart/2005/8/layout/venn1"/>
    <dgm:cxn modelId="{D2C44B93-34BC-4E98-A508-985D9E9A2B6A}" type="presOf" srcId="{97725B05-981E-4946-8C50-FC70C0FDC3D1}" destId="{7822B257-53BB-4739-8415-DA9DFD809D4F}" srcOrd="1" destOrd="0" presId="urn:microsoft.com/office/officeart/2005/8/layout/venn1"/>
    <dgm:cxn modelId="{8B6EB7B8-9E3B-4CEE-8999-C138DDA24092}" type="presParOf" srcId="{6C3E612B-CD46-4EA4-9A91-47AB1403E9B6}" destId="{C579A59B-7EE1-4DBB-B2F1-246DEED202CE}" srcOrd="0" destOrd="0" presId="urn:microsoft.com/office/officeart/2005/8/layout/venn1"/>
    <dgm:cxn modelId="{5BAC1A36-F480-4226-9BAA-E3C4B4BC3CC9}" type="presParOf" srcId="{6C3E612B-CD46-4EA4-9A91-47AB1403E9B6}" destId="{7ED60144-82B0-4D5B-9B0B-42B57E98042E}" srcOrd="1" destOrd="0" presId="urn:microsoft.com/office/officeart/2005/8/layout/venn1"/>
    <dgm:cxn modelId="{043FC61F-299A-4D1C-BBC3-0334A0BF5C94}" type="presParOf" srcId="{6C3E612B-CD46-4EA4-9A91-47AB1403E9B6}" destId="{8324B270-CFC2-4691-AC3D-8343C1AF674D}" srcOrd="2" destOrd="0" presId="urn:microsoft.com/office/officeart/2005/8/layout/venn1"/>
    <dgm:cxn modelId="{3C11867C-403C-49F3-85B8-4A5F4B3BC4A8}" type="presParOf" srcId="{6C3E612B-CD46-4EA4-9A91-47AB1403E9B6}" destId="{7822B257-53BB-4739-8415-DA9DFD809D4F}" srcOrd="3" destOrd="0" presId="urn:microsoft.com/office/officeart/2005/8/layout/venn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4.xml><?xml version="1.0" encoding="utf-8"?>
<dgm:dataModel xmlns:dgm="http://schemas.openxmlformats.org/drawingml/2006/diagram" xmlns:a="http://schemas.openxmlformats.org/drawingml/2006/main">
  <dgm:ptLst>
    <dgm:pt modelId="{FBE13242-8496-4004-A5E5-59CAA60F3FF5}"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cs-CZ"/>
        </a:p>
      </dgm:t>
    </dgm:pt>
    <dgm:pt modelId="{D771CB6F-163B-491B-98CA-B87B8D4CD4F2}">
      <dgm:prSet/>
      <dgm:spPr/>
      <dgm:t>
        <a:bodyPr/>
        <a:lstStyle/>
        <a:p>
          <a:pPr rtl="0"/>
          <a:r>
            <a:rPr lang="cs-CZ" smtClean="0"/>
            <a:t>Zaměstnanec je povinen:</a:t>
          </a:r>
          <a:endParaRPr lang="cs-CZ"/>
        </a:p>
      </dgm:t>
    </dgm:pt>
    <dgm:pt modelId="{A280F743-BEFD-4409-A3DA-D5073E80E8F4}" type="parTrans" cxnId="{007E4089-12BC-4469-8080-1BC5318B1CD2}">
      <dgm:prSet/>
      <dgm:spPr/>
      <dgm:t>
        <a:bodyPr/>
        <a:lstStyle/>
        <a:p>
          <a:endParaRPr lang="cs-CZ"/>
        </a:p>
      </dgm:t>
    </dgm:pt>
    <dgm:pt modelId="{6C6B480C-ADA3-4EB0-9EB5-328ADD06CAD6}" type="sibTrans" cxnId="{007E4089-12BC-4469-8080-1BC5318B1CD2}">
      <dgm:prSet/>
      <dgm:spPr/>
      <dgm:t>
        <a:bodyPr/>
        <a:lstStyle/>
        <a:p>
          <a:endParaRPr lang="cs-CZ"/>
        </a:p>
      </dgm:t>
    </dgm:pt>
    <dgm:pt modelId="{7FD47606-4292-47E8-96B9-BE05F58EEF6C}">
      <dgm:prSet/>
      <dgm:spPr/>
      <dgm:t>
        <a:bodyPr/>
        <a:lstStyle/>
        <a:p>
          <a:pPr rtl="0"/>
          <a:r>
            <a:rPr lang="cs-CZ" smtClean="0"/>
            <a:t>podle pokynů zaměstnavatele </a:t>
          </a:r>
          <a:endParaRPr lang="cs-CZ"/>
        </a:p>
      </dgm:t>
    </dgm:pt>
    <dgm:pt modelId="{39D600B3-5555-45ED-8102-0C284F732981}" type="parTrans" cxnId="{FF3D3FAC-375B-4E9A-A101-61D2C7DBEF32}">
      <dgm:prSet/>
      <dgm:spPr/>
      <dgm:t>
        <a:bodyPr/>
        <a:lstStyle/>
        <a:p>
          <a:endParaRPr lang="cs-CZ"/>
        </a:p>
      </dgm:t>
    </dgm:pt>
    <dgm:pt modelId="{852C63CE-D6B3-458A-8858-455E2DA6670B}" type="sibTrans" cxnId="{FF3D3FAC-375B-4E9A-A101-61D2C7DBEF32}">
      <dgm:prSet/>
      <dgm:spPr/>
      <dgm:t>
        <a:bodyPr/>
        <a:lstStyle/>
        <a:p>
          <a:endParaRPr lang="cs-CZ"/>
        </a:p>
      </dgm:t>
    </dgm:pt>
    <dgm:pt modelId="{457D8075-F52B-4E32-B7B7-751E388C088A}">
      <dgm:prSet/>
      <dgm:spPr/>
      <dgm:t>
        <a:bodyPr/>
        <a:lstStyle/>
        <a:p>
          <a:pPr rtl="0"/>
          <a:r>
            <a:rPr lang="cs-CZ" smtClean="0"/>
            <a:t>konat osobně práce </a:t>
          </a:r>
          <a:endParaRPr lang="cs-CZ"/>
        </a:p>
      </dgm:t>
    </dgm:pt>
    <dgm:pt modelId="{801FBBC9-4954-43AA-9297-65BAAD569EDC}" type="parTrans" cxnId="{DD779764-CB2F-494A-B186-EE60E08F4A44}">
      <dgm:prSet/>
      <dgm:spPr/>
      <dgm:t>
        <a:bodyPr/>
        <a:lstStyle/>
        <a:p>
          <a:endParaRPr lang="cs-CZ"/>
        </a:p>
      </dgm:t>
    </dgm:pt>
    <dgm:pt modelId="{231D932A-76A4-4319-9B83-80BDC100DAC3}" type="sibTrans" cxnId="{DD779764-CB2F-494A-B186-EE60E08F4A44}">
      <dgm:prSet/>
      <dgm:spPr/>
      <dgm:t>
        <a:bodyPr/>
        <a:lstStyle/>
        <a:p>
          <a:endParaRPr lang="cs-CZ"/>
        </a:p>
      </dgm:t>
    </dgm:pt>
    <dgm:pt modelId="{2B411AB8-F39D-4FF3-99C2-9E3C43DD1996}">
      <dgm:prSet/>
      <dgm:spPr/>
      <dgm:t>
        <a:bodyPr/>
        <a:lstStyle/>
        <a:p>
          <a:pPr rtl="0"/>
          <a:r>
            <a:rPr lang="cs-CZ" smtClean="0"/>
            <a:t>podle pracovní smlouvy </a:t>
          </a:r>
          <a:endParaRPr lang="cs-CZ"/>
        </a:p>
      </dgm:t>
    </dgm:pt>
    <dgm:pt modelId="{A796CC75-94BF-4785-A5E2-974DE665D097}" type="parTrans" cxnId="{19EDB60B-3BDC-4E0E-8C7C-5111D801843B}">
      <dgm:prSet/>
      <dgm:spPr/>
      <dgm:t>
        <a:bodyPr/>
        <a:lstStyle/>
        <a:p>
          <a:endParaRPr lang="cs-CZ"/>
        </a:p>
      </dgm:t>
    </dgm:pt>
    <dgm:pt modelId="{DEFB9C00-62B7-426D-9B9E-345C9838D499}" type="sibTrans" cxnId="{19EDB60B-3BDC-4E0E-8C7C-5111D801843B}">
      <dgm:prSet/>
      <dgm:spPr/>
      <dgm:t>
        <a:bodyPr/>
        <a:lstStyle/>
        <a:p>
          <a:endParaRPr lang="cs-CZ"/>
        </a:p>
      </dgm:t>
    </dgm:pt>
    <dgm:pt modelId="{7CCE1A92-8912-4937-8B69-572585538903}">
      <dgm:prSet/>
      <dgm:spPr/>
      <dgm:t>
        <a:bodyPr/>
        <a:lstStyle/>
        <a:p>
          <a:pPr rtl="0"/>
          <a:r>
            <a:rPr lang="cs-CZ" smtClean="0"/>
            <a:t>v rozvržené týdenní pracovní době a </a:t>
          </a:r>
          <a:endParaRPr lang="cs-CZ"/>
        </a:p>
      </dgm:t>
    </dgm:pt>
    <dgm:pt modelId="{67146DC8-2CA2-4BC9-B28B-BA54A5666498}" type="parTrans" cxnId="{4FE51095-D112-4343-A47E-EEF7E79A714B}">
      <dgm:prSet/>
      <dgm:spPr/>
      <dgm:t>
        <a:bodyPr/>
        <a:lstStyle/>
        <a:p>
          <a:endParaRPr lang="cs-CZ"/>
        </a:p>
      </dgm:t>
    </dgm:pt>
    <dgm:pt modelId="{86F68B83-3CE9-4E67-B15D-E804D65B9642}" type="sibTrans" cxnId="{4FE51095-D112-4343-A47E-EEF7E79A714B}">
      <dgm:prSet/>
      <dgm:spPr/>
      <dgm:t>
        <a:bodyPr/>
        <a:lstStyle/>
        <a:p>
          <a:endParaRPr lang="cs-CZ"/>
        </a:p>
      </dgm:t>
    </dgm:pt>
    <dgm:pt modelId="{1B7B193F-8072-4A65-AE43-D8520C1CE5CD}">
      <dgm:prSet/>
      <dgm:spPr/>
      <dgm:t>
        <a:bodyPr/>
        <a:lstStyle/>
        <a:p>
          <a:pPr rtl="0"/>
          <a:r>
            <a:rPr lang="cs-CZ" smtClean="0"/>
            <a:t>dodržovat povinnosti, které mu vyplývají z pracovního poměru.</a:t>
          </a:r>
          <a:endParaRPr lang="cs-CZ"/>
        </a:p>
      </dgm:t>
    </dgm:pt>
    <dgm:pt modelId="{C9CC9B76-3076-457F-A697-3D2A6A4CA9CE}" type="parTrans" cxnId="{4091AA2E-608B-4F0F-8833-99C324F91464}">
      <dgm:prSet/>
      <dgm:spPr/>
      <dgm:t>
        <a:bodyPr/>
        <a:lstStyle/>
        <a:p>
          <a:endParaRPr lang="cs-CZ"/>
        </a:p>
      </dgm:t>
    </dgm:pt>
    <dgm:pt modelId="{7BE7B0A6-7074-495E-AA6A-C6A2912FF2F7}" type="sibTrans" cxnId="{4091AA2E-608B-4F0F-8833-99C324F91464}">
      <dgm:prSet/>
      <dgm:spPr/>
      <dgm:t>
        <a:bodyPr/>
        <a:lstStyle/>
        <a:p>
          <a:endParaRPr lang="cs-CZ"/>
        </a:p>
      </dgm:t>
    </dgm:pt>
    <dgm:pt modelId="{502EF56C-026F-46F6-AB52-F8DB9BBE9262}" type="pres">
      <dgm:prSet presAssocID="{FBE13242-8496-4004-A5E5-59CAA60F3FF5}" presName="linear" presStyleCnt="0">
        <dgm:presLayoutVars>
          <dgm:animLvl val="lvl"/>
          <dgm:resizeHandles val="exact"/>
        </dgm:presLayoutVars>
      </dgm:prSet>
      <dgm:spPr/>
      <dgm:t>
        <a:bodyPr/>
        <a:lstStyle/>
        <a:p>
          <a:endParaRPr lang="cs-CZ"/>
        </a:p>
      </dgm:t>
    </dgm:pt>
    <dgm:pt modelId="{4B99700D-F7A7-418C-A5C7-5982163B470E}" type="pres">
      <dgm:prSet presAssocID="{D771CB6F-163B-491B-98CA-B87B8D4CD4F2}" presName="parentText" presStyleLbl="node1" presStyleIdx="0" presStyleCnt="1">
        <dgm:presLayoutVars>
          <dgm:chMax val="0"/>
          <dgm:bulletEnabled val="1"/>
        </dgm:presLayoutVars>
      </dgm:prSet>
      <dgm:spPr/>
      <dgm:t>
        <a:bodyPr/>
        <a:lstStyle/>
        <a:p>
          <a:endParaRPr lang="cs-CZ"/>
        </a:p>
      </dgm:t>
    </dgm:pt>
    <dgm:pt modelId="{625CD4B3-9D59-4E36-9EFD-56255DE64E1C}" type="pres">
      <dgm:prSet presAssocID="{D771CB6F-163B-491B-98CA-B87B8D4CD4F2}" presName="childText" presStyleLbl="revTx" presStyleIdx="0" presStyleCnt="1">
        <dgm:presLayoutVars>
          <dgm:bulletEnabled val="1"/>
        </dgm:presLayoutVars>
      </dgm:prSet>
      <dgm:spPr/>
      <dgm:t>
        <a:bodyPr/>
        <a:lstStyle/>
        <a:p>
          <a:endParaRPr lang="cs-CZ"/>
        </a:p>
      </dgm:t>
    </dgm:pt>
  </dgm:ptLst>
  <dgm:cxnLst>
    <dgm:cxn modelId="{A9AB930B-FB60-4B9A-BC6D-59155D8A4B84}" type="presOf" srcId="{2B411AB8-F39D-4FF3-99C2-9E3C43DD1996}" destId="{625CD4B3-9D59-4E36-9EFD-56255DE64E1C}" srcOrd="0" destOrd="2" presId="urn:microsoft.com/office/officeart/2005/8/layout/vList2"/>
    <dgm:cxn modelId="{4FE51095-D112-4343-A47E-EEF7E79A714B}" srcId="{D771CB6F-163B-491B-98CA-B87B8D4CD4F2}" destId="{7CCE1A92-8912-4937-8B69-572585538903}" srcOrd="3" destOrd="0" parTransId="{67146DC8-2CA2-4BC9-B28B-BA54A5666498}" sibTransId="{86F68B83-3CE9-4E67-B15D-E804D65B9642}"/>
    <dgm:cxn modelId="{89F5A592-FE56-4D4B-B8DF-C289409C2041}" type="presOf" srcId="{FBE13242-8496-4004-A5E5-59CAA60F3FF5}" destId="{502EF56C-026F-46F6-AB52-F8DB9BBE9262}" srcOrd="0" destOrd="0" presId="urn:microsoft.com/office/officeart/2005/8/layout/vList2"/>
    <dgm:cxn modelId="{2F43C65E-ECD0-4466-9812-01A01CD1E541}" type="presOf" srcId="{1B7B193F-8072-4A65-AE43-D8520C1CE5CD}" destId="{625CD4B3-9D59-4E36-9EFD-56255DE64E1C}" srcOrd="0" destOrd="4" presId="urn:microsoft.com/office/officeart/2005/8/layout/vList2"/>
    <dgm:cxn modelId="{007E4089-12BC-4469-8080-1BC5318B1CD2}" srcId="{FBE13242-8496-4004-A5E5-59CAA60F3FF5}" destId="{D771CB6F-163B-491B-98CA-B87B8D4CD4F2}" srcOrd="0" destOrd="0" parTransId="{A280F743-BEFD-4409-A3DA-D5073E80E8F4}" sibTransId="{6C6B480C-ADA3-4EB0-9EB5-328ADD06CAD6}"/>
    <dgm:cxn modelId="{AC82C482-3B65-4A92-B596-CC7C96641F87}" type="presOf" srcId="{7CCE1A92-8912-4937-8B69-572585538903}" destId="{625CD4B3-9D59-4E36-9EFD-56255DE64E1C}" srcOrd="0" destOrd="3" presId="urn:microsoft.com/office/officeart/2005/8/layout/vList2"/>
    <dgm:cxn modelId="{DD779764-CB2F-494A-B186-EE60E08F4A44}" srcId="{D771CB6F-163B-491B-98CA-B87B8D4CD4F2}" destId="{457D8075-F52B-4E32-B7B7-751E388C088A}" srcOrd="1" destOrd="0" parTransId="{801FBBC9-4954-43AA-9297-65BAAD569EDC}" sibTransId="{231D932A-76A4-4319-9B83-80BDC100DAC3}"/>
    <dgm:cxn modelId="{BED2B119-BCB0-430B-A165-0DA78797908D}" type="presOf" srcId="{7FD47606-4292-47E8-96B9-BE05F58EEF6C}" destId="{625CD4B3-9D59-4E36-9EFD-56255DE64E1C}" srcOrd="0" destOrd="0" presId="urn:microsoft.com/office/officeart/2005/8/layout/vList2"/>
    <dgm:cxn modelId="{4091AA2E-608B-4F0F-8833-99C324F91464}" srcId="{D771CB6F-163B-491B-98CA-B87B8D4CD4F2}" destId="{1B7B193F-8072-4A65-AE43-D8520C1CE5CD}" srcOrd="4" destOrd="0" parTransId="{C9CC9B76-3076-457F-A697-3D2A6A4CA9CE}" sibTransId="{7BE7B0A6-7074-495E-AA6A-C6A2912FF2F7}"/>
    <dgm:cxn modelId="{FF3D3FAC-375B-4E9A-A101-61D2C7DBEF32}" srcId="{D771CB6F-163B-491B-98CA-B87B8D4CD4F2}" destId="{7FD47606-4292-47E8-96B9-BE05F58EEF6C}" srcOrd="0" destOrd="0" parTransId="{39D600B3-5555-45ED-8102-0C284F732981}" sibTransId="{852C63CE-D6B3-458A-8858-455E2DA6670B}"/>
    <dgm:cxn modelId="{19EDB60B-3BDC-4E0E-8C7C-5111D801843B}" srcId="{D771CB6F-163B-491B-98CA-B87B8D4CD4F2}" destId="{2B411AB8-F39D-4FF3-99C2-9E3C43DD1996}" srcOrd="2" destOrd="0" parTransId="{A796CC75-94BF-4785-A5E2-974DE665D097}" sibTransId="{DEFB9C00-62B7-426D-9B9E-345C9838D499}"/>
    <dgm:cxn modelId="{5F686BB0-8E00-4E1C-ABDD-97743D9917F9}" type="presOf" srcId="{D771CB6F-163B-491B-98CA-B87B8D4CD4F2}" destId="{4B99700D-F7A7-418C-A5C7-5982163B470E}" srcOrd="0" destOrd="0" presId="urn:microsoft.com/office/officeart/2005/8/layout/vList2"/>
    <dgm:cxn modelId="{B510B8E8-ABFB-489F-B871-3AEBBC78487F}" type="presOf" srcId="{457D8075-F52B-4E32-B7B7-751E388C088A}" destId="{625CD4B3-9D59-4E36-9EFD-56255DE64E1C}" srcOrd="0" destOrd="1" presId="urn:microsoft.com/office/officeart/2005/8/layout/vList2"/>
    <dgm:cxn modelId="{7E57DE31-85C9-4050-9265-7371725DAFF4}" type="presParOf" srcId="{502EF56C-026F-46F6-AB52-F8DB9BBE9262}" destId="{4B99700D-F7A7-418C-A5C7-5982163B470E}" srcOrd="0" destOrd="0" presId="urn:microsoft.com/office/officeart/2005/8/layout/vList2"/>
    <dgm:cxn modelId="{873A0989-1435-4629-A2C1-B2F612082BB3}" type="presParOf" srcId="{502EF56C-026F-46F6-AB52-F8DB9BBE9262}" destId="{625CD4B3-9D59-4E36-9EFD-56255DE64E1C}" srcOrd="1"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5.xml><?xml version="1.0" encoding="utf-8"?>
<dgm:dataModel xmlns:dgm="http://schemas.openxmlformats.org/drawingml/2006/diagram" xmlns:a="http://schemas.openxmlformats.org/drawingml/2006/main">
  <dgm:ptLst>
    <dgm:pt modelId="{141A24E1-6A89-4240-8EB6-85C995175F5C}"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cs-CZ"/>
        </a:p>
      </dgm:t>
    </dgm:pt>
    <dgm:pt modelId="{98CF2E8B-5C8A-4ABD-A0D9-EC6989722368}">
      <dgm:prSet/>
      <dgm:spPr/>
      <dgm:t>
        <a:bodyPr/>
        <a:lstStyle/>
        <a:p>
          <a:pPr rtl="0"/>
          <a:r>
            <a:rPr lang="cs-CZ" smtClean="0"/>
            <a:t>Poskytovatel</a:t>
          </a:r>
          <a:endParaRPr lang="cs-CZ"/>
        </a:p>
      </dgm:t>
    </dgm:pt>
    <dgm:pt modelId="{6B612D6D-4C30-4D84-9CA1-41F09AD4602A}" type="parTrans" cxnId="{D34021D1-EBC3-4983-B4BF-38C5ACB53870}">
      <dgm:prSet/>
      <dgm:spPr/>
      <dgm:t>
        <a:bodyPr/>
        <a:lstStyle/>
        <a:p>
          <a:endParaRPr lang="cs-CZ"/>
        </a:p>
      </dgm:t>
    </dgm:pt>
    <dgm:pt modelId="{69A5FA96-E84D-4ECC-92FB-44A10E06C2FA}" type="sibTrans" cxnId="{D34021D1-EBC3-4983-B4BF-38C5ACB53870}">
      <dgm:prSet/>
      <dgm:spPr/>
      <dgm:t>
        <a:bodyPr/>
        <a:lstStyle/>
        <a:p>
          <a:endParaRPr lang="cs-CZ"/>
        </a:p>
      </dgm:t>
    </dgm:pt>
    <dgm:pt modelId="{73A3DDE6-C501-48DE-BE45-C05EC4FAB427}">
      <dgm:prSet/>
      <dgm:spPr/>
      <dgm:t>
        <a:bodyPr/>
        <a:lstStyle/>
        <a:p>
          <a:pPr rtl="0"/>
          <a:r>
            <a:rPr lang="cs-CZ" smtClean="0"/>
            <a:t>Zdravotnický pracovník</a:t>
          </a:r>
          <a:endParaRPr lang="cs-CZ"/>
        </a:p>
      </dgm:t>
    </dgm:pt>
    <dgm:pt modelId="{E32B2385-036A-40DC-92FC-1A53F865E5D5}" type="parTrans" cxnId="{CE0FD024-6EDE-4EAF-A40B-918B82F1E075}">
      <dgm:prSet/>
      <dgm:spPr/>
      <dgm:t>
        <a:bodyPr/>
        <a:lstStyle/>
        <a:p>
          <a:endParaRPr lang="cs-CZ"/>
        </a:p>
      </dgm:t>
    </dgm:pt>
    <dgm:pt modelId="{E40DB0CC-B90F-437E-910F-42D8FEA5BBDA}" type="sibTrans" cxnId="{CE0FD024-6EDE-4EAF-A40B-918B82F1E075}">
      <dgm:prSet/>
      <dgm:spPr/>
      <dgm:t>
        <a:bodyPr/>
        <a:lstStyle/>
        <a:p>
          <a:endParaRPr lang="cs-CZ"/>
        </a:p>
      </dgm:t>
    </dgm:pt>
    <dgm:pt modelId="{6E04E7FE-6267-4F24-8C1D-6796183A00E7}">
      <dgm:prSet/>
      <dgm:spPr/>
      <dgm:t>
        <a:bodyPr/>
        <a:lstStyle/>
        <a:p>
          <a:pPr rtl="0"/>
          <a:r>
            <a:rPr lang="cs-CZ" smtClean="0"/>
            <a:t>Jiní odborní pracovníci</a:t>
          </a:r>
          <a:endParaRPr lang="cs-CZ"/>
        </a:p>
      </dgm:t>
    </dgm:pt>
    <dgm:pt modelId="{7AAA0C4F-DEFF-4A83-9848-B70F1CE399B3}" type="parTrans" cxnId="{62971CC7-E932-49DB-AF5C-7E94135D908A}">
      <dgm:prSet/>
      <dgm:spPr/>
      <dgm:t>
        <a:bodyPr/>
        <a:lstStyle/>
        <a:p>
          <a:endParaRPr lang="cs-CZ"/>
        </a:p>
      </dgm:t>
    </dgm:pt>
    <dgm:pt modelId="{BB28DF1D-8405-4536-A103-3A221F5EB9F2}" type="sibTrans" cxnId="{62971CC7-E932-49DB-AF5C-7E94135D908A}">
      <dgm:prSet/>
      <dgm:spPr/>
      <dgm:t>
        <a:bodyPr/>
        <a:lstStyle/>
        <a:p>
          <a:endParaRPr lang="cs-CZ"/>
        </a:p>
      </dgm:t>
    </dgm:pt>
    <dgm:pt modelId="{BB900B2B-60F9-466D-8F0B-A1D0BAB7E642}" type="pres">
      <dgm:prSet presAssocID="{141A24E1-6A89-4240-8EB6-85C995175F5C}" presName="linear" presStyleCnt="0">
        <dgm:presLayoutVars>
          <dgm:animLvl val="lvl"/>
          <dgm:resizeHandles val="exact"/>
        </dgm:presLayoutVars>
      </dgm:prSet>
      <dgm:spPr/>
      <dgm:t>
        <a:bodyPr/>
        <a:lstStyle/>
        <a:p>
          <a:endParaRPr lang="cs-CZ"/>
        </a:p>
      </dgm:t>
    </dgm:pt>
    <dgm:pt modelId="{CE24D5DC-85AD-4130-9BC1-7325FD9C055E}" type="pres">
      <dgm:prSet presAssocID="{98CF2E8B-5C8A-4ABD-A0D9-EC6989722368}" presName="parentText" presStyleLbl="node1" presStyleIdx="0" presStyleCnt="3">
        <dgm:presLayoutVars>
          <dgm:chMax val="0"/>
          <dgm:bulletEnabled val="1"/>
        </dgm:presLayoutVars>
      </dgm:prSet>
      <dgm:spPr/>
      <dgm:t>
        <a:bodyPr/>
        <a:lstStyle/>
        <a:p>
          <a:endParaRPr lang="cs-CZ"/>
        </a:p>
      </dgm:t>
    </dgm:pt>
    <dgm:pt modelId="{25D8A2A1-2000-4FD0-81A9-F4ACADB8D5F7}" type="pres">
      <dgm:prSet presAssocID="{69A5FA96-E84D-4ECC-92FB-44A10E06C2FA}" presName="spacer" presStyleCnt="0"/>
      <dgm:spPr/>
    </dgm:pt>
    <dgm:pt modelId="{73208FE3-D2B6-4136-A706-711575F67027}" type="pres">
      <dgm:prSet presAssocID="{73A3DDE6-C501-48DE-BE45-C05EC4FAB427}" presName="parentText" presStyleLbl="node1" presStyleIdx="1" presStyleCnt="3">
        <dgm:presLayoutVars>
          <dgm:chMax val="0"/>
          <dgm:bulletEnabled val="1"/>
        </dgm:presLayoutVars>
      </dgm:prSet>
      <dgm:spPr/>
      <dgm:t>
        <a:bodyPr/>
        <a:lstStyle/>
        <a:p>
          <a:endParaRPr lang="cs-CZ"/>
        </a:p>
      </dgm:t>
    </dgm:pt>
    <dgm:pt modelId="{5E74A2B7-6064-4BB0-9385-21F2A011822E}" type="pres">
      <dgm:prSet presAssocID="{E40DB0CC-B90F-437E-910F-42D8FEA5BBDA}" presName="spacer" presStyleCnt="0"/>
      <dgm:spPr/>
    </dgm:pt>
    <dgm:pt modelId="{70E7500B-ABAF-4F29-A5B2-1BE4101B1AF7}" type="pres">
      <dgm:prSet presAssocID="{6E04E7FE-6267-4F24-8C1D-6796183A00E7}" presName="parentText" presStyleLbl="node1" presStyleIdx="2" presStyleCnt="3">
        <dgm:presLayoutVars>
          <dgm:chMax val="0"/>
          <dgm:bulletEnabled val="1"/>
        </dgm:presLayoutVars>
      </dgm:prSet>
      <dgm:spPr/>
      <dgm:t>
        <a:bodyPr/>
        <a:lstStyle/>
        <a:p>
          <a:endParaRPr lang="cs-CZ"/>
        </a:p>
      </dgm:t>
    </dgm:pt>
  </dgm:ptLst>
  <dgm:cxnLst>
    <dgm:cxn modelId="{CE98238F-7EA2-4FBF-93D7-BE5A3605CED9}" type="presOf" srcId="{98CF2E8B-5C8A-4ABD-A0D9-EC6989722368}" destId="{CE24D5DC-85AD-4130-9BC1-7325FD9C055E}" srcOrd="0" destOrd="0" presId="urn:microsoft.com/office/officeart/2005/8/layout/vList2"/>
    <dgm:cxn modelId="{E914BC83-FAA3-447F-B4D9-3F5FACE8E619}" type="presOf" srcId="{6E04E7FE-6267-4F24-8C1D-6796183A00E7}" destId="{70E7500B-ABAF-4F29-A5B2-1BE4101B1AF7}" srcOrd="0" destOrd="0" presId="urn:microsoft.com/office/officeart/2005/8/layout/vList2"/>
    <dgm:cxn modelId="{D34021D1-EBC3-4983-B4BF-38C5ACB53870}" srcId="{141A24E1-6A89-4240-8EB6-85C995175F5C}" destId="{98CF2E8B-5C8A-4ABD-A0D9-EC6989722368}" srcOrd="0" destOrd="0" parTransId="{6B612D6D-4C30-4D84-9CA1-41F09AD4602A}" sibTransId="{69A5FA96-E84D-4ECC-92FB-44A10E06C2FA}"/>
    <dgm:cxn modelId="{CE0FD024-6EDE-4EAF-A40B-918B82F1E075}" srcId="{141A24E1-6A89-4240-8EB6-85C995175F5C}" destId="{73A3DDE6-C501-48DE-BE45-C05EC4FAB427}" srcOrd="1" destOrd="0" parTransId="{E32B2385-036A-40DC-92FC-1A53F865E5D5}" sibTransId="{E40DB0CC-B90F-437E-910F-42D8FEA5BBDA}"/>
    <dgm:cxn modelId="{F40F675F-26BF-4B26-82BB-FE25FFAF1A9B}" type="presOf" srcId="{73A3DDE6-C501-48DE-BE45-C05EC4FAB427}" destId="{73208FE3-D2B6-4136-A706-711575F67027}" srcOrd="0" destOrd="0" presId="urn:microsoft.com/office/officeart/2005/8/layout/vList2"/>
    <dgm:cxn modelId="{135E34BF-C96F-4FAC-B51C-E86E8049C3E2}" type="presOf" srcId="{141A24E1-6A89-4240-8EB6-85C995175F5C}" destId="{BB900B2B-60F9-466D-8F0B-A1D0BAB7E642}" srcOrd="0" destOrd="0" presId="urn:microsoft.com/office/officeart/2005/8/layout/vList2"/>
    <dgm:cxn modelId="{62971CC7-E932-49DB-AF5C-7E94135D908A}" srcId="{141A24E1-6A89-4240-8EB6-85C995175F5C}" destId="{6E04E7FE-6267-4F24-8C1D-6796183A00E7}" srcOrd="2" destOrd="0" parTransId="{7AAA0C4F-DEFF-4A83-9848-B70F1CE399B3}" sibTransId="{BB28DF1D-8405-4536-A103-3A221F5EB9F2}"/>
    <dgm:cxn modelId="{69AE254B-6577-4E9A-8340-EA9555C9A08C}" type="presParOf" srcId="{BB900B2B-60F9-466D-8F0B-A1D0BAB7E642}" destId="{CE24D5DC-85AD-4130-9BC1-7325FD9C055E}" srcOrd="0" destOrd="0" presId="urn:microsoft.com/office/officeart/2005/8/layout/vList2"/>
    <dgm:cxn modelId="{07505A5C-4BE8-435F-B337-5030497E584A}" type="presParOf" srcId="{BB900B2B-60F9-466D-8F0B-A1D0BAB7E642}" destId="{25D8A2A1-2000-4FD0-81A9-F4ACADB8D5F7}" srcOrd="1" destOrd="0" presId="urn:microsoft.com/office/officeart/2005/8/layout/vList2"/>
    <dgm:cxn modelId="{67E9E595-FF59-4CFF-AC3C-97C96A772F54}" type="presParOf" srcId="{BB900B2B-60F9-466D-8F0B-A1D0BAB7E642}" destId="{73208FE3-D2B6-4136-A706-711575F67027}" srcOrd="2" destOrd="0" presId="urn:microsoft.com/office/officeart/2005/8/layout/vList2"/>
    <dgm:cxn modelId="{100DCFB0-A138-448F-A015-E790264DECF8}" type="presParOf" srcId="{BB900B2B-60F9-466D-8F0B-A1D0BAB7E642}" destId="{5E74A2B7-6064-4BB0-9385-21F2A011822E}" srcOrd="3" destOrd="0" presId="urn:microsoft.com/office/officeart/2005/8/layout/vList2"/>
    <dgm:cxn modelId="{87C4C4B9-337D-4A03-A7D8-45B1D602408D}" type="presParOf" srcId="{BB900B2B-60F9-466D-8F0B-A1D0BAB7E642}" destId="{70E7500B-ABAF-4F29-A5B2-1BE4101B1AF7}"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6.xml><?xml version="1.0" encoding="utf-8"?>
<dgm:dataModel xmlns:dgm="http://schemas.openxmlformats.org/drawingml/2006/diagram" xmlns:a="http://schemas.openxmlformats.org/drawingml/2006/main">
  <dgm:ptLst>
    <dgm:pt modelId="{80378FEE-7B97-4A3C-8BB8-78FD3C5B7755}" type="doc">
      <dgm:prSet loTypeId="urn:microsoft.com/office/officeart/2005/8/layout/orgChart1" loCatId="hierarchy" qsTypeId="urn:microsoft.com/office/officeart/2005/8/quickstyle/simple1" qsCatId="simple" csTypeId="urn:microsoft.com/office/officeart/2005/8/colors/accent0_3" csCatId="mainScheme" phldr="1"/>
      <dgm:spPr/>
      <dgm:t>
        <a:bodyPr/>
        <a:lstStyle/>
        <a:p>
          <a:endParaRPr lang="cs-CZ"/>
        </a:p>
      </dgm:t>
    </dgm:pt>
    <dgm:pt modelId="{A3E991A6-93F5-4A29-9F3A-48C14AEDBEE0}">
      <dgm:prSet/>
      <dgm:spPr/>
      <dgm:t>
        <a:bodyPr/>
        <a:lstStyle/>
        <a:p>
          <a:pPr rtl="0"/>
          <a:r>
            <a:rPr lang="cs-CZ" dirty="0" smtClean="0"/>
            <a:t> Poskytovatel je povinen zachovat mlčenlivost o všech skutečnostech, o kterých se dozvěděl v souvislosti s poskytováním zdravotních služeb.</a:t>
          </a:r>
          <a:endParaRPr lang="cs-CZ" dirty="0"/>
        </a:p>
      </dgm:t>
    </dgm:pt>
    <dgm:pt modelId="{09AA381E-A7CC-46E2-A805-8EF667F6AB5D}" type="parTrans" cxnId="{C4174B86-0A74-4BDA-A9E1-952FAEFE05CA}">
      <dgm:prSet/>
      <dgm:spPr/>
      <dgm:t>
        <a:bodyPr/>
        <a:lstStyle/>
        <a:p>
          <a:endParaRPr lang="cs-CZ"/>
        </a:p>
      </dgm:t>
    </dgm:pt>
    <dgm:pt modelId="{60262485-BA19-4DAC-B620-9472796FF07D}" type="sibTrans" cxnId="{C4174B86-0A74-4BDA-A9E1-952FAEFE05CA}">
      <dgm:prSet/>
      <dgm:spPr/>
      <dgm:t>
        <a:bodyPr/>
        <a:lstStyle/>
        <a:p>
          <a:endParaRPr lang="cs-CZ"/>
        </a:p>
      </dgm:t>
    </dgm:pt>
    <dgm:pt modelId="{2BAB8426-56EE-4290-BBFA-57AAEBDDEA3B}" type="pres">
      <dgm:prSet presAssocID="{80378FEE-7B97-4A3C-8BB8-78FD3C5B7755}" presName="hierChild1" presStyleCnt="0">
        <dgm:presLayoutVars>
          <dgm:orgChart val="1"/>
          <dgm:chPref val="1"/>
          <dgm:dir/>
          <dgm:animOne val="branch"/>
          <dgm:animLvl val="lvl"/>
          <dgm:resizeHandles/>
        </dgm:presLayoutVars>
      </dgm:prSet>
      <dgm:spPr/>
      <dgm:t>
        <a:bodyPr/>
        <a:lstStyle/>
        <a:p>
          <a:endParaRPr lang="cs-CZ"/>
        </a:p>
      </dgm:t>
    </dgm:pt>
    <dgm:pt modelId="{26E7301B-89EF-4C99-9680-02BD78252337}" type="pres">
      <dgm:prSet presAssocID="{A3E991A6-93F5-4A29-9F3A-48C14AEDBEE0}" presName="hierRoot1" presStyleCnt="0">
        <dgm:presLayoutVars>
          <dgm:hierBranch val="init"/>
        </dgm:presLayoutVars>
      </dgm:prSet>
      <dgm:spPr/>
    </dgm:pt>
    <dgm:pt modelId="{C28FE085-8088-43C0-9E65-CC6B152CD2E5}" type="pres">
      <dgm:prSet presAssocID="{A3E991A6-93F5-4A29-9F3A-48C14AEDBEE0}" presName="rootComposite1" presStyleCnt="0"/>
      <dgm:spPr/>
    </dgm:pt>
    <dgm:pt modelId="{9DF8DF0D-C9A1-4D9C-A1A3-86D50695C6AC}" type="pres">
      <dgm:prSet presAssocID="{A3E991A6-93F5-4A29-9F3A-48C14AEDBEE0}" presName="rootText1" presStyleLbl="node0" presStyleIdx="0" presStyleCnt="1" custScaleX="121004" custScaleY="100143" custLinFactNeighborX="637" custLinFactNeighborY="-29870">
        <dgm:presLayoutVars>
          <dgm:chPref val="3"/>
        </dgm:presLayoutVars>
      </dgm:prSet>
      <dgm:spPr/>
      <dgm:t>
        <a:bodyPr/>
        <a:lstStyle/>
        <a:p>
          <a:endParaRPr lang="cs-CZ"/>
        </a:p>
      </dgm:t>
    </dgm:pt>
    <dgm:pt modelId="{E7F510CD-DAA7-4C9D-B8AD-6AD9F8801F8C}" type="pres">
      <dgm:prSet presAssocID="{A3E991A6-93F5-4A29-9F3A-48C14AEDBEE0}" presName="rootConnector1" presStyleLbl="node1" presStyleIdx="0" presStyleCnt="0"/>
      <dgm:spPr/>
      <dgm:t>
        <a:bodyPr/>
        <a:lstStyle/>
        <a:p>
          <a:endParaRPr lang="cs-CZ"/>
        </a:p>
      </dgm:t>
    </dgm:pt>
    <dgm:pt modelId="{30E99284-9D74-4F5B-88C0-B18FD2B119C5}" type="pres">
      <dgm:prSet presAssocID="{A3E991A6-93F5-4A29-9F3A-48C14AEDBEE0}" presName="hierChild2" presStyleCnt="0"/>
      <dgm:spPr/>
    </dgm:pt>
    <dgm:pt modelId="{E971E199-14D3-410B-8336-6DDDFCBC0521}" type="pres">
      <dgm:prSet presAssocID="{A3E991A6-93F5-4A29-9F3A-48C14AEDBEE0}" presName="hierChild3" presStyleCnt="0"/>
      <dgm:spPr/>
    </dgm:pt>
  </dgm:ptLst>
  <dgm:cxnLst>
    <dgm:cxn modelId="{DAD77425-90C4-434A-B5F7-0B6FB1F83AE5}" type="presOf" srcId="{A3E991A6-93F5-4A29-9F3A-48C14AEDBEE0}" destId="{E7F510CD-DAA7-4C9D-B8AD-6AD9F8801F8C}" srcOrd="1" destOrd="0" presId="urn:microsoft.com/office/officeart/2005/8/layout/orgChart1"/>
    <dgm:cxn modelId="{3529FF11-ADD7-4F0D-8286-B21F3A3BCC2D}" type="presOf" srcId="{A3E991A6-93F5-4A29-9F3A-48C14AEDBEE0}" destId="{9DF8DF0D-C9A1-4D9C-A1A3-86D50695C6AC}" srcOrd="0" destOrd="0" presId="urn:microsoft.com/office/officeart/2005/8/layout/orgChart1"/>
    <dgm:cxn modelId="{C4174B86-0A74-4BDA-A9E1-952FAEFE05CA}" srcId="{80378FEE-7B97-4A3C-8BB8-78FD3C5B7755}" destId="{A3E991A6-93F5-4A29-9F3A-48C14AEDBEE0}" srcOrd="0" destOrd="0" parTransId="{09AA381E-A7CC-46E2-A805-8EF667F6AB5D}" sibTransId="{60262485-BA19-4DAC-B620-9472796FF07D}"/>
    <dgm:cxn modelId="{5AF07B3E-BFF0-4456-9047-5A6B3C438644}" type="presOf" srcId="{80378FEE-7B97-4A3C-8BB8-78FD3C5B7755}" destId="{2BAB8426-56EE-4290-BBFA-57AAEBDDEA3B}" srcOrd="0" destOrd="0" presId="urn:microsoft.com/office/officeart/2005/8/layout/orgChart1"/>
    <dgm:cxn modelId="{61030B66-CD59-4E3B-B414-DEC1632CFD64}" type="presParOf" srcId="{2BAB8426-56EE-4290-BBFA-57AAEBDDEA3B}" destId="{26E7301B-89EF-4C99-9680-02BD78252337}" srcOrd="0" destOrd="0" presId="urn:microsoft.com/office/officeart/2005/8/layout/orgChart1"/>
    <dgm:cxn modelId="{1F7E3A8D-B47C-44E4-823A-24F613116E7E}" type="presParOf" srcId="{26E7301B-89EF-4C99-9680-02BD78252337}" destId="{C28FE085-8088-43C0-9E65-CC6B152CD2E5}" srcOrd="0" destOrd="0" presId="urn:microsoft.com/office/officeart/2005/8/layout/orgChart1"/>
    <dgm:cxn modelId="{A4052C5B-FD9C-4853-BCEA-547037F806A7}" type="presParOf" srcId="{C28FE085-8088-43C0-9E65-CC6B152CD2E5}" destId="{9DF8DF0D-C9A1-4D9C-A1A3-86D50695C6AC}" srcOrd="0" destOrd="0" presId="urn:microsoft.com/office/officeart/2005/8/layout/orgChart1"/>
    <dgm:cxn modelId="{F4C548B5-3838-42B7-81F5-7B8C4DD06323}" type="presParOf" srcId="{C28FE085-8088-43C0-9E65-CC6B152CD2E5}" destId="{E7F510CD-DAA7-4C9D-B8AD-6AD9F8801F8C}" srcOrd="1" destOrd="0" presId="urn:microsoft.com/office/officeart/2005/8/layout/orgChart1"/>
    <dgm:cxn modelId="{365BF0F8-FD4F-48B8-83E0-1A45B3E546F2}" type="presParOf" srcId="{26E7301B-89EF-4C99-9680-02BD78252337}" destId="{30E99284-9D74-4F5B-88C0-B18FD2B119C5}" srcOrd="1" destOrd="0" presId="urn:microsoft.com/office/officeart/2005/8/layout/orgChart1"/>
    <dgm:cxn modelId="{48BA3A45-BEF2-4F3D-AD48-08AEE33E0997}" type="presParOf" srcId="{26E7301B-89EF-4C99-9680-02BD78252337}" destId="{E971E199-14D3-410B-8336-6DDDFCBC0521}"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7.xml><?xml version="1.0" encoding="utf-8"?>
<dgm:dataModel xmlns:dgm="http://schemas.openxmlformats.org/drawingml/2006/diagram" xmlns:a="http://schemas.openxmlformats.org/drawingml/2006/main">
  <dgm:ptLst>
    <dgm:pt modelId="{3C3DC52E-4E80-4985-901E-50EB55AC4237}" type="doc">
      <dgm:prSet loTypeId="urn:microsoft.com/office/officeart/2005/8/layout/default" loCatId="list" qsTypeId="urn:microsoft.com/office/officeart/2005/8/quickstyle/simple1" qsCatId="simple" csTypeId="urn:microsoft.com/office/officeart/2005/8/colors/colorful2" csCatId="colorful"/>
      <dgm:spPr/>
      <dgm:t>
        <a:bodyPr/>
        <a:lstStyle/>
        <a:p>
          <a:endParaRPr lang="cs-CZ"/>
        </a:p>
      </dgm:t>
    </dgm:pt>
    <dgm:pt modelId="{9F6CC980-A158-483F-9C5D-7D0121D0FB03}">
      <dgm:prSet/>
      <dgm:spPr/>
      <dgm:t>
        <a:bodyPr/>
        <a:lstStyle/>
        <a:p>
          <a:pPr rtl="0"/>
          <a:r>
            <a:rPr lang="cs-CZ" smtClean="0"/>
            <a:t>95/2004 – Lékaři, Zubaři, Farmaceuti</a:t>
          </a:r>
          <a:endParaRPr lang="cs-CZ"/>
        </a:p>
      </dgm:t>
    </dgm:pt>
    <dgm:pt modelId="{60AC0177-DA04-41A0-8E3E-6A622FAE0865}" type="parTrans" cxnId="{51033DF6-24ED-4736-8A4A-83D774B4CCB2}">
      <dgm:prSet/>
      <dgm:spPr/>
      <dgm:t>
        <a:bodyPr/>
        <a:lstStyle/>
        <a:p>
          <a:endParaRPr lang="cs-CZ"/>
        </a:p>
      </dgm:t>
    </dgm:pt>
    <dgm:pt modelId="{4901576F-67D0-4A19-8D59-332DF4D9818B}" type="sibTrans" cxnId="{51033DF6-24ED-4736-8A4A-83D774B4CCB2}">
      <dgm:prSet/>
      <dgm:spPr/>
      <dgm:t>
        <a:bodyPr/>
        <a:lstStyle/>
        <a:p>
          <a:endParaRPr lang="cs-CZ"/>
        </a:p>
      </dgm:t>
    </dgm:pt>
    <dgm:pt modelId="{05A72CD3-A70A-47E0-A7A8-9E4E144B1823}">
      <dgm:prSet/>
      <dgm:spPr/>
      <dgm:t>
        <a:bodyPr/>
        <a:lstStyle/>
        <a:p>
          <a:pPr rtl="0"/>
          <a:r>
            <a:rPr lang="cs-CZ" smtClean="0"/>
            <a:t>96/2004 – Nelékařští ZP</a:t>
          </a:r>
          <a:endParaRPr lang="cs-CZ"/>
        </a:p>
      </dgm:t>
    </dgm:pt>
    <dgm:pt modelId="{AACE5CE6-3C53-4390-8D2E-0554AC22C93E}" type="parTrans" cxnId="{322E9FCA-7DA6-46BB-8A7E-E5D2B5CFA4E9}">
      <dgm:prSet/>
      <dgm:spPr/>
      <dgm:t>
        <a:bodyPr/>
        <a:lstStyle/>
        <a:p>
          <a:endParaRPr lang="cs-CZ"/>
        </a:p>
      </dgm:t>
    </dgm:pt>
    <dgm:pt modelId="{611B3D46-F032-44D5-9F1F-9DF13EFFE550}" type="sibTrans" cxnId="{322E9FCA-7DA6-46BB-8A7E-E5D2B5CFA4E9}">
      <dgm:prSet/>
      <dgm:spPr/>
      <dgm:t>
        <a:bodyPr/>
        <a:lstStyle/>
        <a:p>
          <a:endParaRPr lang="cs-CZ"/>
        </a:p>
      </dgm:t>
    </dgm:pt>
    <dgm:pt modelId="{253E0249-EED0-40BB-8986-B99D8C4298C0}" type="pres">
      <dgm:prSet presAssocID="{3C3DC52E-4E80-4985-901E-50EB55AC4237}" presName="diagram" presStyleCnt="0">
        <dgm:presLayoutVars>
          <dgm:dir/>
          <dgm:resizeHandles val="exact"/>
        </dgm:presLayoutVars>
      </dgm:prSet>
      <dgm:spPr/>
      <dgm:t>
        <a:bodyPr/>
        <a:lstStyle/>
        <a:p>
          <a:endParaRPr lang="cs-CZ"/>
        </a:p>
      </dgm:t>
    </dgm:pt>
    <dgm:pt modelId="{1C6D9ABD-5C31-486D-B724-E9B4E09B2B71}" type="pres">
      <dgm:prSet presAssocID="{9F6CC980-A158-483F-9C5D-7D0121D0FB03}" presName="node" presStyleLbl="node1" presStyleIdx="0" presStyleCnt="2">
        <dgm:presLayoutVars>
          <dgm:bulletEnabled val="1"/>
        </dgm:presLayoutVars>
      </dgm:prSet>
      <dgm:spPr/>
      <dgm:t>
        <a:bodyPr/>
        <a:lstStyle/>
        <a:p>
          <a:endParaRPr lang="cs-CZ"/>
        </a:p>
      </dgm:t>
    </dgm:pt>
    <dgm:pt modelId="{4FB9003D-09FE-44D0-9436-2A2818278104}" type="pres">
      <dgm:prSet presAssocID="{4901576F-67D0-4A19-8D59-332DF4D9818B}" presName="sibTrans" presStyleCnt="0"/>
      <dgm:spPr/>
    </dgm:pt>
    <dgm:pt modelId="{E9C778E5-87AA-4985-A864-AEF7F36B3B9F}" type="pres">
      <dgm:prSet presAssocID="{05A72CD3-A70A-47E0-A7A8-9E4E144B1823}" presName="node" presStyleLbl="node1" presStyleIdx="1" presStyleCnt="2">
        <dgm:presLayoutVars>
          <dgm:bulletEnabled val="1"/>
        </dgm:presLayoutVars>
      </dgm:prSet>
      <dgm:spPr/>
      <dgm:t>
        <a:bodyPr/>
        <a:lstStyle/>
        <a:p>
          <a:endParaRPr lang="cs-CZ"/>
        </a:p>
      </dgm:t>
    </dgm:pt>
  </dgm:ptLst>
  <dgm:cxnLst>
    <dgm:cxn modelId="{322E9FCA-7DA6-46BB-8A7E-E5D2B5CFA4E9}" srcId="{3C3DC52E-4E80-4985-901E-50EB55AC4237}" destId="{05A72CD3-A70A-47E0-A7A8-9E4E144B1823}" srcOrd="1" destOrd="0" parTransId="{AACE5CE6-3C53-4390-8D2E-0554AC22C93E}" sibTransId="{611B3D46-F032-44D5-9F1F-9DF13EFFE550}"/>
    <dgm:cxn modelId="{F98A77BD-AD4C-4296-85F4-9FBB9173BFE0}" type="presOf" srcId="{9F6CC980-A158-483F-9C5D-7D0121D0FB03}" destId="{1C6D9ABD-5C31-486D-B724-E9B4E09B2B71}" srcOrd="0" destOrd="0" presId="urn:microsoft.com/office/officeart/2005/8/layout/default"/>
    <dgm:cxn modelId="{26C9EE6B-58CE-439D-AE8A-6D3B10D0D767}" type="presOf" srcId="{3C3DC52E-4E80-4985-901E-50EB55AC4237}" destId="{253E0249-EED0-40BB-8986-B99D8C4298C0}" srcOrd="0" destOrd="0" presId="urn:microsoft.com/office/officeart/2005/8/layout/default"/>
    <dgm:cxn modelId="{97ED9091-F72B-4D13-B27C-C27AE56DDE45}" type="presOf" srcId="{05A72CD3-A70A-47E0-A7A8-9E4E144B1823}" destId="{E9C778E5-87AA-4985-A864-AEF7F36B3B9F}" srcOrd="0" destOrd="0" presId="urn:microsoft.com/office/officeart/2005/8/layout/default"/>
    <dgm:cxn modelId="{51033DF6-24ED-4736-8A4A-83D774B4CCB2}" srcId="{3C3DC52E-4E80-4985-901E-50EB55AC4237}" destId="{9F6CC980-A158-483F-9C5D-7D0121D0FB03}" srcOrd="0" destOrd="0" parTransId="{60AC0177-DA04-41A0-8E3E-6A622FAE0865}" sibTransId="{4901576F-67D0-4A19-8D59-332DF4D9818B}"/>
    <dgm:cxn modelId="{B69E2F7C-6A9D-40C4-AE9F-22C08B6523E9}" type="presParOf" srcId="{253E0249-EED0-40BB-8986-B99D8C4298C0}" destId="{1C6D9ABD-5C31-486D-B724-E9B4E09B2B71}" srcOrd="0" destOrd="0" presId="urn:microsoft.com/office/officeart/2005/8/layout/default"/>
    <dgm:cxn modelId="{580E38E1-4A8F-462B-9DC6-0511BC53C466}" type="presParOf" srcId="{253E0249-EED0-40BB-8986-B99D8C4298C0}" destId="{4FB9003D-09FE-44D0-9436-2A2818278104}" srcOrd="1" destOrd="0" presId="urn:microsoft.com/office/officeart/2005/8/layout/default"/>
    <dgm:cxn modelId="{3B90A51E-EE48-4CD3-B6B8-DE9F15E0DFBB}" type="presParOf" srcId="{253E0249-EED0-40BB-8986-B99D8C4298C0}" destId="{E9C778E5-87AA-4985-A864-AEF7F36B3B9F}" srcOrd="2"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8.xml><?xml version="1.0" encoding="utf-8"?>
<dgm:dataModel xmlns:dgm="http://schemas.openxmlformats.org/drawingml/2006/diagram" xmlns:a="http://schemas.openxmlformats.org/drawingml/2006/main">
  <dgm:ptLst>
    <dgm:pt modelId="{73DEE58C-EDAB-4AEF-B37A-7C6DF7127723}"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cs-CZ"/>
        </a:p>
      </dgm:t>
    </dgm:pt>
    <dgm:pt modelId="{204CBBA8-1195-4014-9FD5-298BDA4AAA14}">
      <dgm:prSet/>
      <dgm:spPr/>
      <dgm:t>
        <a:bodyPr/>
        <a:lstStyle/>
        <a:p>
          <a:pPr rtl="0"/>
          <a:r>
            <a:rPr lang="cs-CZ" dirty="0" smtClean="0"/>
            <a:t>má odbornou způsobilost podle zákona 96/2004, nebo jemuž byla uznána odborná kvalifikace </a:t>
          </a:r>
          <a:endParaRPr lang="cs-CZ" dirty="0"/>
        </a:p>
      </dgm:t>
    </dgm:pt>
    <dgm:pt modelId="{C60CF84F-4707-40D7-AE3A-1B1105EEE080}" type="parTrans" cxnId="{3AB8D601-A19F-4847-B13B-E4274809DAF6}">
      <dgm:prSet/>
      <dgm:spPr/>
      <dgm:t>
        <a:bodyPr/>
        <a:lstStyle/>
        <a:p>
          <a:endParaRPr lang="cs-CZ"/>
        </a:p>
      </dgm:t>
    </dgm:pt>
    <dgm:pt modelId="{0E78251C-EAD4-40F9-9A54-E81548A6DE0F}" type="sibTrans" cxnId="{3AB8D601-A19F-4847-B13B-E4274809DAF6}">
      <dgm:prSet/>
      <dgm:spPr/>
      <dgm:t>
        <a:bodyPr/>
        <a:lstStyle/>
        <a:p>
          <a:endParaRPr lang="cs-CZ"/>
        </a:p>
      </dgm:t>
    </dgm:pt>
    <dgm:pt modelId="{995D86CC-E9F9-4B04-99BA-99F268434E71}">
      <dgm:prSet/>
      <dgm:spPr/>
      <dgm:t>
        <a:bodyPr/>
        <a:lstStyle/>
        <a:p>
          <a:pPr rtl="0"/>
          <a:r>
            <a:rPr lang="cs-CZ" smtClean="0"/>
            <a:t>je zdravotně způsobilý,</a:t>
          </a:r>
          <a:endParaRPr lang="cs-CZ"/>
        </a:p>
      </dgm:t>
    </dgm:pt>
    <dgm:pt modelId="{CD8DABCD-2A60-4427-983D-F44A06EA74B4}" type="parTrans" cxnId="{88DC9289-04EE-41EE-9390-9837391E6AB3}">
      <dgm:prSet/>
      <dgm:spPr/>
      <dgm:t>
        <a:bodyPr/>
        <a:lstStyle/>
        <a:p>
          <a:endParaRPr lang="cs-CZ"/>
        </a:p>
      </dgm:t>
    </dgm:pt>
    <dgm:pt modelId="{8D971EA4-5F0D-4A7B-AD36-48C120942411}" type="sibTrans" cxnId="{88DC9289-04EE-41EE-9390-9837391E6AB3}">
      <dgm:prSet/>
      <dgm:spPr/>
      <dgm:t>
        <a:bodyPr/>
        <a:lstStyle/>
        <a:p>
          <a:endParaRPr lang="cs-CZ"/>
        </a:p>
      </dgm:t>
    </dgm:pt>
    <dgm:pt modelId="{37F8DBA9-6A21-48F1-9637-AEE2840D080A}">
      <dgm:prSet/>
      <dgm:spPr/>
      <dgm:t>
        <a:bodyPr/>
        <a:lstStyle/>
        <a:p>
          <a:pPr rtl="0"/>
          <a:r>
            <a:rPr lang="cs-CZ" smtClean="0"/>
            <a:t>je bezúhonný.</a:t>
          </a:r>
          <a:endParaRPr lang="cs-CZ"/>
        </a:p>
      </dgm:t>
    </dgm:pt>
    <dgm:pt modelId="{19A8E8CC-3576-48B8-92CC-01855371FF1F}" type="parTrans" cxnId="{C3E3D8A2-9856-4443-9B10-F53682FB0C65}">
      <dgm:prSet/>
      <dgm:spPr/>
      <dgm:t>
        <a:bodyPr/>
        <a:lstStyle/>
        <a:p>
          <a:endParaRPr lang="cs-CZ"/>
        </a:p>
      </dgm:t>
    </dgm:pt>
    <dgm:pt modelId="{085CAA81-4A6A-471D-ACD1-3FEF882C199E}" type="sibTrans" cxnId="{C3E3D8A2-9856-4443-9B10-F53682FB0C65}">
      <dgm:prSet/>
      <dgm:spPr/>
      <dgm:t>
        <a:bodyPr/>
        <a:lstStyle/>
        <a:p>
          <a:endParaRPr lang="cs-CZ"/>
        </a:p>
      </dgm:t>
    </dgm:pt>
    <dgm:pt modelId="{D4288D76-EE4C-4C41-B2A1-633997FB476D}" type="pres">
      <dgm:prSet presAssocID="{73DEE58C-EDAB-4AEF-B37A-7C6DF7127723}" presName="linear" presStyleCnt="0">
        <dgm:presLayoutVars>
          <dgm:animLvl val="lvl"/>
          <dgm:resizeHandles val="exact"/>
        </dgm:presLayoutVars>
      </dgm:prSet>
      <dgm:spPr/>
      <dgm:t>
        <a:bodyPr/>
        <a:lstStyle/>
        <a:p>
          <a:endParaRPr lang="cs-CZ"/>
        </a:p>
      </dgm:t>
    </dgm:pt>
    <dgm:pt modelId="{16178FE7-E27F-4C12-8129-40D88A8A7968}" type="pres">
      <dgm:prSet presAssocID="{204CBBA8-1195-4014-9FD5-298BDA4AAA14}" presName="parentText" presStyleLbl="node1" presStyleIdx="0" presStyleCnt="3">
        <dgm:presLayoutVars>
          <dgm:chMax val="0"/>
          <dgm:bulletEnabled val="1"/>
        </dgm:presLayoutVars>
      </dgm:prSet>
      <dgm:spPr/>
      <dgm:t>
        <a:bodyPr/>
        <a:lstStyle/>
        <a:p>
          <a:endParaRPr lang="cs-CZ"/>
        </a:p>
      </dgm:t>
    </dgm:pt>
    <dgm:pt modelId="{BC4EC842-6161-4845-85F4-A75BE413C701}" type="pres">
      <dgm:prSet presAssocID="{0E78251C-EAD4-40F9-9A54-E81548A6DE0F}" presName="spacer" presStyleCnt="0"/>
      <dgm:spPr/>
    </dgm:pt>
    <dgm:pt modelId="{8C6F405D-DAD5-42E0-ADA3-40E8818E475D}" type="pres">
      <dgm:prSet presAssocID="{995D86CC-E9F9-4B04-99BA-99F268434E71}" presName="parentText" presStyleLbl="node1" presStyleIdx="1" presStyleCnt="3">
        <dgm:presLayoutVars>
          <dgm:chMax val="0"/>
          <dgm:bulletEnabled val="1"/>
        </dgm:presLayoutVars>
      </dgm:prSet>
      <dgm:spPr/>
      <dgm:t>
        <a:bodyPr/>
        <a:lstStyle/>
        <a:p>
          <a:endParaRPr lang="cs-CZ"/>
        </a:p>
      </dgm:t>
    </dgm:pt>
    <dgm:pt modelId="{0CCD3009-16E3-45D7-AA48-A329CC65C140}" type="pres">
      <dgm:prSet presAssocID="{8D971EA4-5F0D-4A7B-AD36-48C120942411}" presName="spacer" presStyleCnt="0"/>
      <dgm:spPr/>
    </dgm:pt>
    <dgm:pt modelId="{100528AF-5386-4F95-A5CA-2C1D5FCB579A}" type="pres">
      <dgm:prSet presAssocID="{37F8DBA9-6A21-48F1-9637-AEE2840D080A}" presName="parentText" presStyleLbl="node1" presStyleIdx="2" presStyleCnt="3">
        <dgm:presLayoutVars>
          <dgm:chMax val="0"/>
          <dgm:bulletEnabled val="1"/>
        </dgm:presLayoutVars>
      </dgm:prSet>
      <dgm:spPr/>
      <dgm:t>
        <a:bodyPr/>
        <a:lstStyle/>
        <a:p>
          <a:endParaRPr lang="cs-CZ"/>
        </a:p>
      </dgm:t>
    </dgm:pt>
  </dgm:ptLst>
  <dgm:cxnLst>
    <dgm:cxn modelId="{88DC9289-04EE-41EE-9390-9837391E6AB3}" srcId="{73DEE58C-EDAB-4AEF-B37A-7C6DF7127723}" destId="{995D86CC-E9F9-4B04-99BA-99F268434E71}" srcOrd="1" destOrd="0" parTransId="{CD8DABCD-2A60-4427-983D-F44A06EA74B4}" sibTransId="{8D971EA4-5F0D-4A7B-AD36-48C120942411}"/>
    <dgm:cxn modelId="{97842A6B-5582-417C-BE80-6DD29FB99C77}" type="presOf" srcId="{37F8DBA9-6A21-48F1-9637-AEE2840D080A}" destId="{100528AF-5386-4F95-A5CA-2C1D5FCB579A}" srcOrd="0" destOrd="0" presId="urn:microsoft.com/office/officeart/2005/8/layout/vList2"/>
    <dgm:cxn modelId="{C3E3D8A2-9856-4443-9B10-F53682FB0C65}" srcId="{73DEE58C-EDAB-4AEF-B37A-7C6DF7127723}" destId="{37F8DBA9-6A21-48F1-9637-AEE2840D080A}" srcOrd="2" destOrd="0" parTransId="{19A8E8CC-3576-48B8-92CC-01855371FF1F}" sibTransId="{085CAA81-4A6A-471D-ACD1-3FEF882C199E}"/>
    <dgm:cxn modelId="{3AB8D601-A19F-4847-B13B-E4274809DAF6}" srcId="{73DEE58C-EDAB-4AEF-B37A-7C6DF7127723}" destId="{204CBBA8-1195-4014-9FD5-298BDA4AAA14}" srcOrd="0" destOrd="0" parTransId="{C60CF84F-4707-40D7-AE3A-1B1105EEE080}" sibTransId="{0E78251C-EAD4-40F9-9A54-E81548A6DE0F}"/>
    <dgm:cxn modelId="{AA251EC8-1CAE-4E7C-A52F-B675DD7551D3}" type="presOf" srcId="{995D86CC-E9F9-4B04-99BA-99F268434E71}" destId="{8C6F405D-DAD5-42E0-ADA3-40E8818E475D}" srcOrd="0" destOrd="0" presId="urn:microsoft.com/office/officeart/2005/8/layout/vList2"/>
    <dgm:cxn modelId="{C752CFFC-0BED-47B4-945B-EEF7F17E2837}" type="presOf" srcId="{73DEE58C-EDAB-4AEF-B37A-7C6DF7127723}" destId="{D4288D76-EE4C-4C41-B2A1-633997FB476D}" srcOrd="0" destOrd="0" presId="urn:microsoft.com/office/officeart/2005/8/layout/vList2"/>
    <dgm:cxn modelId="{CCD8BCF5-E489-4812-8FBB-32AE1D6345F8}" type="presOf" srcId="{204CBBA8-1195-4014-9FD5-298BDA4AAA14}" destId="{16178FE7-E27F-4C12-8129-40D88A8A7968}" srcOrd="0" destOrd="0" presId="urn:microsoft.com/office/officeart/2005/8/layout/vList2"/>
    <dgm:cxn modelId="{73E1E11C-8FF6-48C9-B830-FAC8DC174C44}" type="presParOf" srcId="{D4288D76-EE4C-4C41-B2A1-633997FB476D}" destId="{16178FE7-E27F-4C12-8129-40D88A8A7968}" srcOrd="0" destOrd="0" presId="urn:microsoft.com/office/officeart/2005/8/layout/vList2"/>
    <dgm:cxn modelId="{A22B3F33-3399-4E69-BD27-3983AE61F917}" type="presParOf" srcId="{D4288D76-EE4C-4C41-B2A1-633997FB476D}" destId="{BC4EC842-6161-4845-85F4-A75BE413C701}" srcOrd="1" destOrd="0" presId="urn:microsoft.com/office/officeart/2005/8/layout/vList2"/>
    <dgm:cxn modelId="{CBA926B3-95FD-46D1-A595-4CE753C5AAA2}" type="presParOf" srcId="{D4288D76-EE4C-4C41-B2A1-633997FB476D}" destId="{8C6F405D-DAD5-42E0-ADA3-40E8818E475D}" srcOrd="2" destOrd="0" presId="urn:microsoft.com/office/officeart/2005/8/layout/vList2"/>
    <dgm:cxn modelId="{807C7F6E-CD38-4FFB-90C2-803F7659B9B7}" type="presParOf" srcId="{D4288D76-EE4C-4C41-B2A1-633997FB476D}" destId="{0CCD3009-16E3-45D7-AA48-A329CC65C140}" srcOrd="3" destOrd="0" presId="urn:microsoft.com/office/officeart/2005/8/layout/vList2"/>
    <dgm:cxn modelId="{54F71D8C-3929-42B6-B7EB-079038DF66D7}" type="presParOf" srcId="{D4288D76-EE4C-4C41-B2A1-633997FB476D}" destId="{100528AF-5386-4F95-A5CA-2C1D5FCB579A}"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9.xml><?xml version="1.0" encoding="utf-8"?>
<dgm:dataModel xmlns:dgm="http://schemas.openxmlformats.org/drawingml/2006/diagram" xmlns:a="http://schemas.openxmlformats.org/drawingml/2006/main">
  <dgm:ptLst>
    <dgm:pt modelId="{CA8B8BF5-9077-4850-98EA-5D3E7CEA4930}"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cs-CZ"/>
        </a:p>
      </dgm:t>
    </dgm:pt>
    <dgm:pt modelId="{517997B8-C146-4C65-9AFA-FDE184636C1D}">
      <dgm:prSet/>
      <dgm:spPr/>
      <dgm:t>
        <a:bodyPr/>
        <a:lstStyle/>
        <a:p>
          <a:pPr rtl="0"/>
          <a:r>
            <a:rPr lang="cs-CZ" smtClean="0"/>
            <a:t>Ohlašovací</a:t>
          </a:r>
          <a:endParaRPr lang="cs-CZ"/>
        </a:p>
      </dgm:t>
    </dgm:pt>
    <dgm:pt modelId="{15232003-F485-4C1F-A555-7288613BE0A5}" type="parTrans" cxnId="{B54368D9-2C09-45F1-A9CE-557FAA4F4D07}">
      <dgm:prSet/>
      <dgm:spPr/>
      <dgm:t>
        <a:bodyPr/>
        <a:lstStyle/>
        <a:p>
          <a:endParaRPr lang="cs-CZ"/>
        </a:p>
      </dgm:t>
    </dgm:pt>
    <dgm:pt modelId="{34FD731E-6130-4ACA-B8E9-2B7E66CA6608}" type="sibTrans" cxnId="{B54368D9-2C09-45F1-A9CE-557FAA4F4D07}">
      <dgm:prSet/>
      <dgm:spPr/>
      <dgm:t>
        <a:bodyPr/>
        <a:lstStyle/>
        <a:p>
          <a:endParaRPr lang="cs-CZ"/>
        </a:p>
      </dgm:t>
    </dgm:pt>
    <dgm:pt modelId="{AD9FAC63-CB71-4780-91E0-C13AA19D68D8}">
      <dgm:prSet/>
      <dgm:spPr/>
      <dgm:t>
        <a:bodyPr/>
        <a:lstStyle/>
        <a:p>
          <a:pPr rtl="0"/>
          <a:r>
            <a:rPr lang="cs-CZ" smtClean="0"/>
            <a:t>Řemeslná -  výuční list, maturita v oboru, diplom</a:t>
          </a:r>
          <a:endParaRPr lang="cs-CZ"/>
        </a:p>
      </dgm:t>
    </dgm:pt>
    <dgm:pt modelId="{46F6F63D-40B6-4105-A361-81A7DCFD6005}" type="parTrans" cxnId="{99C3336A-14AF-4237-A578-1766A7A94053}">
      <dgm:prSet/>
      <dgm:spPr/>
      <dgm:t>
        <a:bodyPr/>
        <a:lstStyle/>
        <a:p>
          <a:endParaRPr lang="cs-CZ"/>
        </a:p>
      </dgm:t>
    </dgm:pt>
    <dgm:pt modelId="{48CEFB44-E1A0-4A50-93EE-FACFB854B808}" type="sibTrans" cxnId="{99C3336A-14AF-4237-A578-1766A7A94053}">
      <dgm:prSet/>
      <dgm:spPr/>
      <dgm:t>
        <a:bodyPr/>
        <a:lstStyle/>
        <a:p>
          <a:endParaRPr lang="cs-CZ"/>
        </a:p>
      </dgm:t>
    </dgm:pt>
    <dgm:pt modelId="{FA91CAA1-24D2-4E80-8A8E-53A150BCB0EB}">
      <dgm:prSet/>
      <dgm:spPr/>
      <dgm:t>
        <a:bodyPr/>
        <a:lstStyle/>
        <a:p>
          <a:pPr rtl="0"/>
          <a:r>
            <a:rPr lang="cs-CZ" smtClean="0"/>
            <a:t>Vázaná – prokázání odborné způsobilosti</a:t>
          </a:r>
          <a:endParaRPr lang="cs-CZ"/>
        </a:p>
      </dgm:t>
    </dgm:pt>
    <dgm:pt modelId="{73690776-2C9A-457C-8056-A7C998ED3947}" type="parTrans" cxnId="{0DA4EBA4-9D29-483F-9F20-37CF60F7B5FB}">
      <dgm:prSet/>
      <dgm:spPr/>
      <dgm:t>
        <a:bodyPr/>
        <a:lstStyle/>
        <a:p>
          <a:endParaRPr lang="cs-CZ"/>
        </a:p>
      </dgm:t>
    </dgm:pt>
    <dgm:pt modelId="{FC29EBE5-8082-45DB-BD25-23CCCF90D3C5}" type="sibTrans" cxnId="{0DA4EBA4-9D29-483F-9F20-37CF60F7B5FB}">
      <dgm:prSet/>
      <dgm:spPr/>
      <dgm:t>
        <a:bodyPr/>
        <a:lstStyle/>
        <a:p>
          <a:endParaRPr lang="cs-CZ"/>
        </a:p>
      </dgm:t>
    </dgm:pt>
    <dgm:pt modelId="{55302E77-C28A-4703-9646-483895378074}">
      <dgm:prSet/>
      <dgm:spPr/>
      <dgm:t>
        <a:bodyPr/>
        <a:lstStyle/>
        <a:p>
          <a:pPr rtl="0"/>
          <a:r>
            <a:rPr lang="cs-CZ" smtClean="0"/>
            <a:t>Volná </a:t>
          </a:r>
          <a:endParaRPr lang="cs-CZ"/>
        </a:p>
      </dgm:t>
    </dgm:pt>
    <dgm:pt modelId="{6BEE0650-B496-47F8-B1F2-EC9AB4C8C717}" type="parTrans" cxnId="{B881B01A-2571-492E-9536-A2CD24E8F98D}">
      <dgm:prSet/>
      <dgm:spPr/>
      <dgm:t>
        <a:bodyPr/>
        <a:lstStyle/>
        <a:p>
          <a:endParaRPr lang="cs-CZ"/>
        </a:p>
      </dgm:t>
    </dgm:pt>
    <dgm:pt modelId="{EED748C1-9A7B-4FBD-AF94-9420F153C02B}" type="sibTrans" cxnId="{B881B01A-2571-492E-9536-A2CD24E8F98D}">
      <dgm:prSet/>
      <dgm:spPr/>
      <dgm:t>
        <a:bodyPr/>
        <a:lstStyle/>
        <a:p>
          <a:endParaRPr lang="cs-CZ"/>
        </a:p>
      </dgm:t>
    </dgm:pt>
    <dgm:pt modelId="{AA59ACED-9792-4B88-9685-56EC4119B555}" type="pres">
      <dgm:prSet presAssocID="{CA8B8BF5-9077-4850-98EA-5D3E7CEA4930}" presName="linear" presStyleCnt="0">
        <dgm:presLayoutVars>
          <dgm:animLvl val="lvl"/>
          <dgm:resizeHandles val="exact"/>
        </dgm:presLayoutVars>
      </dgm:prSet>
      <dgm:spPr/>
    </dgm:pt>
    <dgm:pt modelId="{3D0C4A9B-4E02-4C08-930C-00BABA0C9952}" type="pres">
      <dgm:prSet presAssocID="{517997B8-C146-4C65-9AFA-FDE184636C1D}" presName="parentText" presStyleLbl="node1" presStyleIdx="0" presStyleCnt="1">
        <dgm:presLayoutVars>
          <dgm:chMax val="0"/>
          <dgm:bulletEnabled val="1"/>
        </dgm:presLayoutVars>
      </dgm:prSet>
      <dgm:spPr/>
    </dgm:pt>
    <dgm:pt modelId="{F5972D32-7CFA-48B8-B4BA-9DD6891F0A64}" type="pres">
      <dgm:prSet presAssocID="{517997B8-C146-4C65-9AFA-FDE184636C1D}" presName="childText" presStyleLbl="revTx" presStyleIdx="0" presStyleCnt="1">
        <dgm:presLayoutVars>
          <dgm:bulletEnabled val="1"/>
        </dgm:presLayoutVars>
      </dgm:prSet>
      <dgm:spPr/>
    </dgm:pt>
  </dgm:ptLst>
  <dgm:cxnLst>
    <dgm:cxn modelId="{00EE85FE-F611-409D-8747-CFB5243783D1}" type="presOf" srcId="{AD9FAC63-CB71-4780-91E0-C13AA19D68D8}" destId="{F5972D32-7CFA-48B8-B4BA-9DD6891F0A64}" srcOrd="0" destOrd="0" presId="urn:microsoft.com/office/officeart/2005/8/layout/vList2"/>
    <dgm:cxn modelId="{2A4FE614-CAEB-4FB7-AB0A-B95A9E9F231F}" type="presOf" srcId="{517997B8-C146-4C65-9AFA-FDE184636C1D}" destId="{3D0C4A9B-4E02-4C08-930C-00BABA0C9952}" srcOrd="0" destOrd="0" presId="urn:microsoft.com/office/officeart/2005/8/layout/vList2"/>
    <dgm:cxn modelId="{B54368D9-2C09-45F1-A9CE-557FAA4F4D07}" srcId="{CA8B8BF5-9077-4850-98EA-5D3E7CEA4930}" destId="{517997B8-C146-4C65-9AFA-FDE184636C1D}" srcOrd="0" destOrd="0" parTransId="{15232003-F485-4C1F-A555-7288613BE0A5}" sibTransId="{34FD731E-6130-4ACA-B8E9-2B7E66CA6608}"/>
    <dgm:cxn modelId="{2F45673E-3EEA-4A52-BBA9-54CF2428A8F9}" type="presOf" srcId="{FA91CAA1-24D2-4E80-8A8E-53A150BCB0EB}" destId="{F5972D32-7CFA-48B8-B4BA-9DD6891F0A64}" srcOrd="0" destOrd="1" presId="urn:microsoft.com/office/officeart/2005/8/layout/vList2"/>
    <dgm:cxn modelId="{4F938CD3-20F1-4CA1-93E6-03499B0366CF}" type="presOf" srcId="{CA8B8BF5-9077-4850-98EA-5D3E7CEA4930}" destId="{AA59ACED-9792-4B88-9685-56EC4119B555}" srcOrd="0" destOrd="0" presId="urn:microsoft.com/office/officeart/2005/8/layout/vList2"/>
    <dgm:cxn modelId="{BC073DD3-E067-42DC-938E-3C5E0A178895}" type="presOf" srcId="{55302E77-C28A-4703-9646-483895378074}" destId="{F5972D32-7CFA-48B8-B4BA-9DD6891F0A64}" srcOrd="0" destOrd="2" presId="urn:microsoft.com/office/officeart/2005/8/layout/vList2"/>
    <dgm:cxn modelId="{0DA4EBA4-9D29-483F-9F20-37CF60F7B5FB}" srcId="{517997B8-C146-4C65-9AFA-FDE184636C1D}" destId="{FA91CAA1-24D2-4E80-8A8E-53A150BCB0EB}" srcOrd="1" destOrd="0" parTransId="{73690776-2C9A-457C-8056-A7C998ED3947}" sibTransId="{FC29EBE5-8082-45DB-BD25-23CCCF90D3C5}"/>
    <dgm:cxn modelId="{99C3336A-14AF-4237-A578-1766A7A94053}" srcId="{517997B8-C146-4C65-9AFA-FDE184636C1D}" destId="{AD9FAC63-CB71-4780-91E0-C13AA19D68D8}" srcOrd="0" destOrd="0" parTransId="{46F6F63D-40B6-4105-A361-81A7DCFD6005}" sibTransId="{48CEFB44-E1A0-4A50-93EE-FACFB854B808}"/>
    <dgm:cxn modelId="{B881B01A-2571-492E-9536-A2CD24E8F98D}" srcId="{517997B8-C146-4C65-9AFA-FDE184636C1D}" destId="{55302E77-C28A-4703-9646-483895378074}" srcOrd="2" destOrd="0" parTransId="{6BEE0650-B496-47F8-B1F2-EC9AB4C8C717}" sibTransId="{EED748C1-9A7B-4FBD-AF94-9420F153C02B}"/>
    <dgm:cxn modelId="{EE48F57F-7BF1-4E6A-834D-77AF790E8043}" type="presParOf" srcId="{AA59ACED-9792-4B88-9685-56EC4119B555}" destId="{3D0C4A9B-4E02-4C08-930C-00BABA0C9952}" srcOrd="0" destOrd="0" presId="urn:microsoft.com/office/officeart/2005/8/layout/vList2"/>
    <dgm:cxn modelId="{EE12D94D-ACA5-4C86-AED4-3A5053CEF955}" type="presParOf" srcId="{AA59ACED-9792-4B88-9685-56EC4119B555}" destId="{F5972D32-7CFA-48B8-B4BA-9DD6891F0A64}" srcOrd="1"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190C507F-5098-4EF2-8321-65F9ED995421}"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cs-CZ"/>
        </a:p>
      </dgm:t>
    </dgm:pt>
    <dgm:pt modelId="{46A63384-DF16-4859-B9E9-2DD97D808872}">
      <dgm:prSet/>
      <dgm:spPr/>
      <dgm:t>
        <a:bodyPr/>
        <a:lstStyle/>
        <a:p>
          <a:pPr rtl="0"/>
          <a:r>
            <a:rPr lang="cs-CZ" smtClean="0"/>
            <a:t>soubor činností a opatření prováděných u fyzických osob za účelem</a:t>
          </a:r>
          <a:endParaRPr lang="cs-CZ"/>
        </a:p>
      </dgm:t>
    </dgm:pt>
    <dgm:pt modelId="{9B4E39D2-417B-4ABE-A932-8EFF3C7F7161}" type="parTrans" cxnId="{27524A7E-6DEE-453A-B797-BC473BC717B5}">
      <dgm:prSet/>
      <dgm:spPr/>
      <dgm:t>
        <a:bodyPr/>
        <a:lstStyle/>
        <a:p>
          <a:endParaRPr lang="cs-CZ"/>
        </a:p>
      </dgm:t>
    </dgm:pt>
    <dgm:pt modelId="{223ED971-4BEB-4484-BC2F-841E40752A23}" type="sibTrans" cxnId="{27524A7E-6DEE-453A-B797-BC473BC717B5}">
      <dgm:prSet/>
      <dgm:spPr/>
      <dgm:t>
        <a:bodyPr/>
        <a:lstStyle/>
        <a:p>
          <a:endParaRPr lang="cs-CZ"/>
        </a:p>
      </dgm:t>
    </dgm:pt>
    <dgm:pt modelId="{641582DF-FEF0-4E09-B8FF-77407FDF4F8B}">
      <dgm:prSet/>
      <dgm:spPr/>
      <dgm:t>
        <a:bodyPr/>
        <a:lstStyle/>
        <a:p>
          <a:pPr rtl="0"/>
          <a:r>
            <a:rPr lang="cs-CZ" dirty="0" smtClean="0"/>
            <a:t>předcházení, odhalení a odstranění nemoci, vady nebo zdravotního stavu (dále jen „nemoc“),</a:t>
          </a:r>
          <a:endParaRPr lang="cs-CZ" dirty="0"/>
        </a:p>
      </dgm:t>
    </dgm:pt>
    <dgm:pt modelId="{119954C1-3B92-4C07-84C5-B4D3B65E217B}" type="parTrans" cxnId="{4009D7AA-2C46-4C42-BE83-283B8295507C}">
      <dgm:prSet/>
      <dgm:spPr/>
      <dgm:t>
        <a:bodyPr/>
        <a:lstStyle/>
        <a:p>
          <a:endParaRPr lang="cs-CZ"/>
        </a:p>
      </dgm:t>
    </dgm:pt>
    <dgm:pt modelId="{3CA0C15B-ADA5-434A-8FEC-D71F08E11874}" type="sibTrans" cxnId="{4009D7AA-2C46-4C42-BE83-283B8295507C}">
      <dgm:prSet/>
      <dgm:spPr/>
      <dgm:t>
        <a:bodyPr/>
        <a:lstStyle/>
        <a:p>
          <a:endParaRPr lang="cs-CZ"/>
        </a:p>
      </dgm:t>
    </dgm:pt>
    <dgm:pt modelId="{2A42C215-AE9E-433D-8817-59D1B488CCE9}">
      <dgm:prSet/>
      <dgm:spPr/>
      <dgm:t>
        <a:bodyPr/>
        <a:lstStyle/>
        <a:p>
          <a:pPr rtl="0"/>
          <a:r>
            <a:rPr lang="cs-CZ" smtClean="0"/>
            <a:t>udržení, obnovení nebo zlepšení zdravotního a funkčního stavu,</a:t>
          </a:r>
          <a:endParaRPr lang="cs-CZ"/>
        </a:p>
      </dgm:t>
    </dgm:pt>
    <dgm:pt modelId="{797D0DC8-3B10-4643-8870-A4A8B98FC09B}" type="parTrans" cxnId="{5E71C8BA-6B4B-4DA3-9523-8A95CDB7C7A5}">
      <dgm:prSet/>
      <dgm:spPr/>
      <dgm:t>
        <a:bodyPr/>
        <a:lstStyle/>
        <a:p>
          <a:endParaRPr lang="cs-CZ"/>
        </a:p>
      </dgm:t>
    </dgm:pt>
    <dgm:pt modelId="{0967AA9F-6C3C-4C2F-B84F-2E8B886982FE}" type="sibTrans" cxnId="{5E71C8BA-6B4B-4DA3-9523-8A95CDB7C7A5}">
      <dgm:prSet/>
      <dgm:spPr/>
      <dgm:t>
        <a:bodyPr/>
        <a:lstStyle/>
        <a:p>
          <a:endParaRPr lang="cs-CZ"/>
        </a:p>
      </dgm:t>
    </dgm:pt>
    <dgm:pt modelId="{0CA23BB2-460E-4574-A69B-B0587CF53A1E}">
      <dgm:prSet/>
      <dgm:spPr/>
      <dgm:t>
        <a:bodyPr/>
        <a:lstStyle/>
        <a:p>
          <a:pPr rtl="0"/>
          <a:r>
            <a:rPr lang="cs-CZ" smtClean="0"/>
            <a:t>udržení a prodloužení života a zmírnění utrpení,</a:t>
          </a:r>
          <a:endParaRPr lang="cs-CZ"/>
        </a:p>
      </dgm:t>
    </dgm:pt>
    <dgm:pt modelId="{69F2C7D9-F686-4E27-9737-26F69BA7F594}" type="parTrans" cxnId="{530E9A32-8E1F-4E9A-8678-A9548A60894D}">
      <dgm:prSet/>
      <dgm:spPr/>
      <dgm:t>
        <a:bodyPr/>
        <a:lstStyle/>
        <a:p>
          <a:endParaRPr lang="cs-CZ"/>
        </a:p>
      </dgm:t>
    </dgm:pt>
    <dgm:pt modelId="{B4D1D01C-7747-4561-9050-70A622D16F03}" type="sibTrans" cxnId="{530E9A32-8E1F-4E9A-8678-A9548A60894D}">
      <dgm:prSet/>
      <dgm:spPr/>
      <dgm:t>
        <a:bodyPr/>
        <a:lstStyle/>
        <a:p>
          <a:endParaRPr lang="cs-CZ"/>
        </a:p>
      </dgm:t>
    </dgm:pt>
    <dgm:pt modelId="{FD35EFE4-DEA5-49D7-BAEF-80D02A9ACE84}">
      <dgm:prSet/>
      <dgm:spPr/>
      <dgm:t>
        <a:bodyPr/>
        <a:lstStyle/>
        <a:p>
          <a:pPr rtl="0"/>
          <a:r>
            <a:rPr lang="cs-CZ" smtClean="0"/>
            <a:t>pomoci při reprodukci a porodu,</a:t>
          </a:r>
          <a:endParaRPr lang="cs-CZ"/>
        </a:p>
      </dgm:t>
    </dgm:pt>
    <dgm:pt modelId="{04AE5640-84EB-491A-8F45-83DC2DB028E9}" type="parTrans" cxnId="{BE44F6BF-557B-46CE-886C-8B5FB9A3CFE7}">
      <dgm:prSet/>
      <dgm:spPr/>
      <dgm:t>
        <a:bodyPr/>
        <a:lstStyle/>
        <a:p>
          <a:endParaRPr lang="cs-CZ"/>
        </a:p>
      </dgm:t>
    </dgm:pt>
    <dgm:pt modelId="{5C9807A1-359B-402B-8F86-A78F37ADBCB7}" type="sibTrans" cxnId="{BE44F6BF-557B-46CE-886C-8B5FB9A3CFE7}">
      <dgm:prSet/>
      <dgm:spPr/>
      <dgm:t>
        <a:bodyPr/>
        <a:lstStyle/>
        <a:p>
          <a:endParaRPr lang="cs-CZ"/>
        </a:p>
      </dgm:t>
    </dgm:pt>
    <dgm:pt modelId="{6C75508F-D36C-4ED4-9F1D-88A64233F428}">
      <dgm:prSet/>
      <dgm:spPr/>
      <dgm:t>
        <a:bodyPr/>
        <a:lstStyle/>
        <a:p>
          <a:pPr rtl="0"/>
          <a:r>
            <a:rPr lang="cs-CZ" smtClean="0"/>
            <a:t>posuzování zdravotního stavu,</a:t>
          </a:r>
          <a:endParaRPr lang="cs-CZ"/>
        </a:p>
      </dgm:t>
    </dgm:pt>
    <dgm:pt modelId="{8AD82A2A-71FA-47AE-B549-25D6691CDEF0}" type="parTrans" cxnId="{0A5D872E-11C7-41C8-9BF5-91C6DAE32C6E}">
      <dgm:prSet/>
      <dgm:spPr/>
      <dgm:t>
        <a:bodyPr/>
        <a:lstStyle/>
        <a:p>
          <a:endParaRPr lang="cs-CZ"/>
        </a:p>
      </dgm:t>
    </dgm:pt>
    <dgm:pt modelId="{2C723079-BC38-4FC1-B4F6-DAFDA5FF0A60}" type="sibTrans" cxnId="{0A5D872E-11C7-41C8-9BF5-91C6DAE32C6E}">
      <dgm:prSet/>
      <dgm:spPr/>
      <dgm:t>
        <a:bodyPr/>
        <a:lstStyle/>
        <a:p>
          <a:endParaRPr lang="cs-CZ"/>
        </a:p>
      </dgm:t>
    </dgm:pt>
    <dgm:pt modelId="{17FD7E88-4461-490D-943D-33D0BFDE4347}">
      <dgm:prSet/>
      <dgm:spPr/>
      <dgm:t>
        <a:bodyPr/>
        <a:lstStyle/>
        <a:p>
          <a:pPr rtl="0"/>
          <a:r>
            <a:rPr lang="cs-CZ" dirty="0" smtClean="0"/>
            <a:t>preventivní, diagnostické, léčebné, léčebně rehabilitační, ošetřovatelské nebo jiné zdravotní výkony prováděné zdravotnickými pracovníky</a:t>
          </a:r>
          <a:endParaRPr lang="cs-CZ" dirty="0"/>
        </a:p>
      </dgm:t>
    </dgm:pt>
    <dgm:pt modelId="{A81A96F0-34C7-447E-891F-BFC09366D994}" type="parTrans" cxnId="{77AE6658-0667-4483-A910-34BA80AAB8C8}">
      <dgm:prSet/>
      <dgm:spPr/>
      <dgm:t>
        <a:bodyPr/>
        <a:lstStyle/>
        <a:p>
          <a:endParaRPr lang="cs-CZ"/>
        </a:p>
      </dgm:t>
    </dgm:pt>
    <dgm:pt modelId="{6EDCA759-09B3-47B9-8F69-188867691A73}" type="sibTrans" cxnId="{77AE6658-0667-4483-A910-34BA80AAB8C8}">
      <dgm:prSet/>
      <dgm:spPr/>
      <dgm:t>
        <a:bodyPr/>
        <a:lstStyle/>
        <a:p>
          <a:endParaRPr lang="cs-CZ"/>
        </a:p>
      </dgm:t>
    </dgm:pt>
    <dgm:pt modelId="{2FA1A389-6B42-477E-8E02-B04DEB8776D4}" type="pres">
      <dgm:prSet presAssocID="{190C507F-5098-4EF2-8321-65F9ED995421}" presName="linear" presStyleCnt="0">
        <dgm:presLayoutVars>
          <dgm:animLvl val="lvl"/>
          <dgm:resizeHandles val="exact"/>
        </dgm:presLayoutVars>
      </dgm:prSet>
      <dgm:spPr/>
      <dgm:t>
        <a:bodyPr/>
        <a:lstStyle/>
        <a:p>
          <a:endParaRPr lang="cs-CZ"/>
        </a:p>
      </dgm:t>
    </dgm:pt>
    <dgm:pt modelId="{5B38B9EB-4741-4C25-9BD9-A4D581263938}" type="pres">
      <dgm:prSet presAssocID="{46A63384-DF16-4859-B9E9-2DD97D808872}" presName="parentText" presStyleLbl="node1" presStyleIdx="0" presStyleCnt="2">
        <dgm:presLayoutVars>
          <dgm:chMax val="0"/>
          <dgm:bulletEnabled val="1"/>
        </dgm:presLayoutVars>
      </dgm:prSet>
      <dgm:spPr/>
      <dgm:t>
        <a:bodyPr/>
        <a:lstStyle/>
        <a:p>
          <a:endParaRPr lang="cs-CZ"/>
        </a:p>
      </dgm:t>
    </dgm:pt>
    <dgm:pt modelId="{3CCC44AF-6CE5-4EE5-AACC-BF6472552011}" type="pres">
      <dgm:prSet presAssocID="{46A63384-DF16-4859-B9E9-2DD97D808872}" presName="childText" presStyleLbl="revTx" presStyleIdx="0" presStyleCnt="1">
        <dgm:presLayoutVars>
          <dgm:bulletEnabled val="1"/>
        </dgm:presLayoutVars>
      </dgm:prSet>
      <dgm:spPr/>
      <dgm:t>
        <a:bodyPr/>
        <a:lstStyle/>
        <a:p>
          <a:endParaRPr lang="cs-CZ"/>
        </a:p>
      </dgm:t>
    </dgm:pt>
    <dgm:pt modelId="{49F9870C-7EDA-496B-9CCC-C38A8D5973DB}" type="pres">
      <dgm:prSet presAssocID="{17FD7E88-4461-490D-943D-33D0BFDE4347}" presName="parentText" presStyleLbl="node1" presStyleIdx="1" presStyleCnt="2">
        <dgm:presLayoutVars>
          <dgm:chMax val="0"/>
          <dgm:bulletEnabled val="1"/>
        </dgm:presLayoutVars>
      </dgm:prSet>
      <dgm:spPr/>
      <dgm:t>
        <a:bodyPr/>
        <a:lstStyle/>
        <a:p>
          <a:endParaRPr lang="cs-CZ"/>
        </a:p>
      </dgm:t>
    </dgm:pt>
  </dgm:ptLst>
  <dgm:cxnLst>
    <dgm:cxn modelId="{27524A7E-6DEE-453A-B797-BC473BC717B5}" srcId="{190C507F-5098-4EF2-8321-65F9ED995421}" destId="{46A63384-DF16-4859-B9E9-2DD97D808872}" srcOrd="0" destOrd="0" parTransId="{9B4E39D2-417B-4ABE-A932-8EFF3C7F7161}" sibTransId="{223ED971-4BEB-4484-BC2F-841E40752A23}"/>
    <dgm:cxn modelId="{5E71C8BA-6B4B-4DA3-9523-8A95CDB7C7A5}" srcId="{46A63384-DF16-4859-B9E9-2DD97D808872}" destId="{2A42C215-AE9E-433D-8817-59D1B488CCE9}" srcOrd="1" destOrd="0" parTransId="{797D0DC8-3B10-4643-8870-A4A8B98FC09B}" sibTransId="{0967AA9F-6C3C-4C2F-B84F-2E8B886982FE}"/>
    <dgm:cxn modelId="{C9B82F76-6DD0-411C-864F-8BD4A7D4C837}" type="presOf" srcId="{6C75508F-D36C-4ED4-9F1D-88A64233F428}" destId="{3CCC44AF-6CE5-4EE5-AACC-BF6472552011}" srcOrd="0" destOrd="4" presId="urn:microsoft.com/office/officeart/2005/8/layout/vList2"/>
    <dgm:cxn modelId="{37A09B23-22F3-4C97-86B4-DD0BD2304752}" type="presOf" srcId="{641582DF-FEF0-4E09-B8FF-77407FDF4F8B}" destId="{3CCC44AF-6CE5-4EE5-AACC-BF6472552011}" srcOrd="0" destOrd="0" presId="urn:microsoft.com/office/officeart/2005/8/layout/vList2"/>
    <dgm:cxn modelId="{2DF19FAD-FAFC-4281-8093-1A55401CEA85}" type="presOf" srcId="{190C507F-5098-4EF2-8321-65F9ED995421}" destId="{2FA1A389-6B42-477E-8E02-B04DEB8776D4}" srcOrd="0" destOrd="0" presId="urn:microsoft.com/office/officeart/2005/8/layout/vList2"/>
    <dgm:cxn modelId="{0A5D872E-11C7-41C8-9BF5-91C6DAE32C6E}" srcId="{46A63384-DF16-4859-B9E9-2DD97D808872}" destId="{6C75508F-D36C-4ED4-9F1D-88A64233F428}" srcOrd="4" destOrd="0" parTransId="{8AD82A2A-71FA-47AE-B549-25D6691CDEF0}" sibTransId="{2C723079-BC38-4FC1-B4F6-DAFDA5FF0A60}"/>
    <dgm:cxn modelId="{5CC46DE2-9390-4FE6-9DDC-E8663AAE88B6}" type="presOf" srcId="{2A42C215-AE9E-433D-8817-59D1B488CCE9}" destId="{3CCC44AF-6CE5-4EE5-AACC-BF6472552011}" srcOrd="0" destOrd="1" presId="urn:microsoft.com/office/officeart/2005/8/layout/vList2"/>
    <dgm:cxn modelId="{373B727D-624A-490F-83CB-184C38B39FF4}" type="presOf" srcId="{FD35EFE4-DEA5-49D7-BAEF-80D02A9ACE84}" destId="{3CCC44AF-6CE5-4EE5-AACC-BF6472552011}" srcOrd="0" destOrd="3" presId="urn:microsoft.com/office/officeart/2005/8/layout/vList2"/>
    <dgm:cxn modelId="{530E9A32-8E1F-4E9A-8678-A9548A60894D}" srcId="{46A63384-DF16-4859-B9E9-2DD97D808872}" destId="{0CA23BB2-460E-4574-A69B-B0587CF53A1E}" srcOrd="2" destOrd="0" parTransId="{69F2C7D9-F686-4E27-9737-26F69BA7F594}" sibTransId="{B4D1D01C-7747-4561-9050-70A622D16F03}"/>
    <dgm:cxn modelId="{ED049DDE-E33F-455C-A13C-88D0308FFC5A}" type="presOf" srcId="{0CA23BB2-460E-4574-A69B-B0587CF53A1E}" destId="{3CCC44AF-6CE5-4EE5-AACC-BF6472552011}" srcOrd="0" destOrd="2" presId="urn:microsoft.com/office/officeart/2005/8/layout/vList2"/>
    <dgm:cxn modelId="{77AE6658-0667-4483-A910-34BA80AAB8C8}" srcId="{190C507F-5098-4EF2-8321-65F9ED995421}" destId="{17FD7E88-4461-490D-943D-33D0BFDE4347}" srcOrd="1" destOrd="0" parTransId="{A81A96F0-34C7-447E-891F-BFC09366D994}" sibTransId="{6EDCA759-09B3-47B9-8F69-188867691A73}"/>
    <dgm:cxn modelId="{E188E307-A371-4AF5-8E8C-986B677420A2}" type="presOf" srcId="{17FD7E88-4461-490D-943D-33D0BFDE4347}" destId="{49F9870C-7EDA-496B-9CCC-C38A8D5973DB}" srcOrd="0" destOrd="0" presId="urn:microsoft.com/office/officeart/2005/8/layout/vList2"/>
    <dgm:cxn modelId="{4E7B0DCC-87CC-4215-B46A-3789D0F2DAB5}" type="presOf" srcId="{46A63384-DF16-4859-B9E9-2DD97D808872}" destId="{5B38B9EB-4741-4C25-9BD9-A4D581263938}" srcOrd="0" destOrd="0" presId="urn:microsoft.com/office/officeart/2005/8/layout/vList2"/>
    <dgm:cxn modelId="{4009D7AA-2C46-4C42-BE83-283B8295507C}" srcId="{46A63384-DF16-4859-B9E9-2DD97D808872}" destId="{641582DF-FEF0-4E09-B8FF-77407FDF4F8B}" srcOrd="0" destOrd="0" parTransId="{119954C1-3B92-4C07-84C5-B4D3B65E217B}" sibTransId="{3CA0C15B-ADA5-434A-8FEC-D71F08E11874}"/>
    <dgm:cxn modelId="{BE44F6BF-557B-46CE-886C-8B5FB9A3CFE7}" srcId="{46A63384-DF16-4859-B9E9-2DD97D808872}" destId="{FD35EFE4-DEA5-49D7-BAEF-80D02A9ACE84}" srcOrd="3" destOrd="0" parTransId="{04AE5640-84EB-491A-8F45-83DC2DB028E9}" sibTransId="{5C9807A1-359B-402B-8F86-A78F37ADBCB7}"/>
    <dgm:cxn modelId="{80A244AF-0194-42F3-9BBC-68C0AA41EC4C}" type="presParOf" srcId="{2FA1A389-6B42-477E-8E02-B04DEB8776D4}" destId="{5B38B9EB-4741-4C25-9BD9-A4D581263938}" srcOrd="0" destOrd="0" presId="urn:microsoft.com/office/officeart/2005/8/layout/vList2"/>
    <dgm:cxn modelId="{3B8604A4-DD41-4083-A6EA-613CB1FEFFCB}" type="presParOf" srcId="{2FA1A389-6B42-477E-8E02-B04DEB8776D4}" destId="{3CCC44AF-6CE5-4EE5-AACC-BF6472552011}" srcOrd="1" destOrd="0" presId="urn:microsoft.com/office/officeart/2005/8/layout/vList2"/>
    <dgm:cxn modelId="{B9F5F41F-FDEA-4EAC-96DC-3B23C94FB32E}" type="presParOf" srcId="{2FA1A389-6B42-477E-8E02-B04DEB8776D4}" destId="{49F9870C-7EDA-496B-9CCC-C38A8D5973DB}" srcOrd="2"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0.xml><?xml version="1.0" encoding="utf-8"?>
<dgm:dataModel xmlns:dgm="http://schemas.openxmlformats.org/drawingml/2006/diagram" xmlns:a="http://schemas.openxmlformats.org/drawingml/2006/main">
  <dgm:ptLst>
    <dgm:pt modelId="{115912EF-7C84-415F-964D-75C789A477DC}" type="doc">
      <dgm:prSet loTypeId="urn:microsoft.com/office/officeart/2005/8/layout/vList2" loCatId="list" qsTypeId="urn:microsoft.com/office/officeart/2005/8/quickstyle/simple1" qsCatId="simple" csTypeId="urn:microsoft.com/office/officeart/2005/8/colors/colorful1" csCatId="colorful"/>
      <dgm:spPr/>
      <dgm:t>
        <a:bodyPr/>
        <a:lstStyle/>
        <a:p>
          <a:endParaRPr lang="cs-CZ"/>
        </a:p>
      </dgm:t>
    </dgm:pt>
    <dgm:pt modelId="{81B945F1-AA3B-4533-9998-FA8EC0CA3860}">
      <dgm:prSet/>
      <dgm:spPr/>
      <dgm:t>
        <a:bodyPr/>
        <a:lstStyle/>
        <a:p>
          <a:pPr rtl="0"/>
          <a:r>
            <a:rPr lang="cs-CZ" smtClean="0"/>
            <a:t>Koncesovaná</a:t>
          </a:r>
          <a:endParaRPr lang="cs-CZ"/>
        </a:p>
      </dgm:t>
    </dgm:pt>
    <dgm:pt modelId="{13F7D0AC-0C2C-4CA1-9CF0-6EBF6A44D1A1}" type="parTrans" cxnId="{B183C38B-51E0-4D0A-AFC0-8AC062D7FF98}">
      <dgm:prSet/>
      <dgm:spPr/>
      <dgm:t>
        <a:bodyPr/>
        <a:lstStyle/>
        <a:p>
          <a:endParaRPr lang="cs-CZ"/>
        </a:p>
      </dgm:t>
    </dgm:pt>
    <dgm:pt modelId="{BD1ECC97-84A3-4077-A44B-6F455F5327A1}" type="sibTrans" cxnId="{B183C38B-51E0-4D0A-AFC0-8AC062D7FF98}">
      <dgm:prSet/>
      <dgm:spPr/>
      <dgm:t>
        <a:bodyPr/>
        <a:lstStyle/>
        <a:p>
          <a:endParaRPr lang="cs-CZ"/>
        </a:p>
      </dgm:t>
    </dgm:pt>
    <dgm:pt modelId="{650E6FCB-8FEC-4698-949A-0117D1B2F44C}">
      <dgm:prSet/>
      <dgm:spPr/>
      <dgm:t>
        <a:bodyPr/>
        <a:lstStyle/>
        <a:p>
          <a:pPr rtl="0"/>
          <a:r>
            <a:rPr lang="cs-CZ" smtClean="0"/>
            <a:t>Není právní nárok</a:t>
          </a:r>
          <a:endParaRPr lang="cs-CZ"/>
        </a:p>
      </dgm:t>
    </dgm:pt>
    <dgm:pt modelId="{45BBDA8B-256D-4870-9475-3B9146A528D3}" type="parTrans" cxnId="{0639A748-5E4F-4134-A4DF-FCE974F1108C}">
      <dgm:prSet/>
      <dgm:spPr/>
      <dgm:t>
        <a:bodyPr/>
        <a:lstStyle/>
        <a:p>
          <a:endParaRPr lang="cs-CZ"/>
        </a:p>
      </dgm:t>
    </dgm:pt>
    <dgm:pt modelId="{078D3377-3DBE-4ACF-A0E1-A744E05766BC}" type="sibTrans" cxnId="{0639A748-5E4F-4134-A4DF-FCE974F1108C}">
      <dgm:prSet/>
      <dgm:spPr/>
      <dgm:t>
        <a:bodyPr/>
        <a:lstStyle/>
        <a:p>
          <a:endParaRPr lang="cs-CZ"/>
        </a:p>
      </dgm:t>
    </dgm:pt>
    <dgm:pt modelId="{0A2C6179-3736-4C90-821C-D91497AA732A}" type="pres">
      <dgm:prSet presAssocID="{115912EF-7C84-415F-964D-75C789A477DC}" presName="linear" presStyleCnt="0">
        <dgm:presLayoutVars>
          <dgm:animLvl val="lvl"/>
          <dgm:resizeHandles val="exact"/>
        </dgm:presLayoutVars>
      </dgm:prSet>
      <dgm:spPr/>
    </dgm:pt>
    <dgm:pt modelId="{D6208305-B57A-410F-A425-BCE46955C1AF}" type="pres">
      <dgm:prSet presAssocID="{81B945F1-AA3B-4533-9998-FA8EC0CA3860}" presName="parentText" presStyleLbl="node1" presStyleIdx="0" presStyleCnt="1" custLinFactNeighborY="-38129">
        <dgm:presLayoutVars>
          <dgm:chMax val="0"/>
          <dgm:bulletEnabled val="1"/>
        </dgm:presLayoutVars>
      </dgm:prSet>
      <dgm:spPr/>
    </dgm:pt>
    <dgm:pt modelId="{D4F1AC90-E907-49D8-928F-E84DFD51C24D}" type="pres">
      <dgm:prSet presAssocID="{81B945F1-AA3B-4533-9998-FA8EC0CA3860}" presName="childText" presStyleLbl="revTx" presStyleIdx="0" presStyleCnt="1">
        <dgm:presLayoutVars>
          <dgm:bulletEnabled val="1"/>
        </dgm:presLayoutVars>
      </dgm:prSet>
      <dgm:spPr/>
    </dgm:pt>
  </dgm:ptLst>
  <dgm:cxnLst>
    <dgm:cxn modelId="{B183C38B-51E0-4D0A-AFC0-8AC062D7FF98}" srcId="{115912EF-7C84-415F-964D-75C789A477DC}" destId="{81B945F1-AA3B-4533-9998-FA8EC0CA3860}" srcOrd="0" destOrd="0" parTransId="{13F7D0AC-0C2C-4CA1-9CF0-6EBF6A44D1A1}" sibTransId="{BD1ECC97-84A3-4077-A44B-6F455F5327A1}"/>
    <dgm:cxn modelId="{1F0C35C3-24F0-4199-B441-6EE3A0E50B87}" type="presOf" srcId="{81B945F1-AA3B-4533-9998-FA8EC0CA3860}" destId="{D6208305-B57A-410F-A425-BCE46955C1AF}" srcOrd="0" destOrd="0" presId="urn:microsoft.com/office/officeart/2005/8/layout/vList2"/>
    <dgm:cxn modelId="{14AF7487-270D-45C7-8F6D-6DDA92F37C13}" type="presOf" srcId="{115912EF-7C84-415F-964D-75C789A477DC}" destId="{0A2C6179-3736-4C90-821C-D91497AA732A}" srcOrd="0" destOrd="0" presId="urn:microsoft.com/office/officeart/2005/8/layout/vList2"/>
    <dgm:cxn modelId="{0639A748-5E4F-4134-A4DF-FCE974F1108C}" srcId="{81B945F1-AA3B-4533-9998-FA8EC0CA3860}" destId="{650E6FCB-8FEC-4698-949A-0117D1B2F44C}" srcOrd="0" destOrd="0" parTransId="{45BBDA8B-256D-4870-9475-3B9146A528D3}" sibTransId="{078D3377-3DBE-4ACF-A0E1-A744E05766BC}"/>
    <dgm:cxn modelId="{ECB4FE51-D345-44B8-8515-E6721A42D8CD}" type="presOf" srcId="{650E6FCB-8FEC-4698-949A-0117D1B2F44C}" destId="{D4F1AC90-E907-49D8-928F-E84DFD51C24D}" srcOrd="0" destOrd="0" presId="urn:microsoft.com/office/officeart/2005/8/layout/vList2"/>
    <dgm:cxn modelId="{232FF80F-3385-427D-AC4D-B858ED849173}" type="presParOf" srcId="{0A2C6179-3736-4C90-821C-D91497AA732A}" destId="{D6208305-B57A-410F-A425-BCE46955C1AF}" srcOrd="0" destOrd="0" presId="urn:microsoft.com/office/officeart/2005/8/layout/vList2"/>
    <dgm:cxn modelId="{98106948-6905-475A-AF18-DC7A795955D1}" type="presParOf" srcId="{0A2C6179-3736-4C90-821C-D91497AA732A}" destId="{D4F1AC90-E907-49D8-928F-E84DFD51C24D}" srcOrd="1" destOrd="0" presId="urn:microsoft.com/office/officeart/2005/8/layout/vList2"/>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202A9222-EF45-468B-984B-B0F9CCC39CCF}" type="doc">
      <dgm:prSet loTypeId="urn:microsoft.com/office/officeart/2005/8/layout/hList1" loCatId="list" qsTypeId="urn:microsoft.com/office/officeart/2005/8/quickstyle/simple1" qsCatId="simple" csTypeId="urn:microsoft.com/office/officeart/2005/8/colors/accent1_2" csCatId="accent1" phldr="1"/>
      <dgm:spPr/>
      <dgm:t>
        <a:bodyPr/>
        <a:lstStyle/>
        <a:p>
          <a:endParaRPr lang="cs-CZ"/>
        </a:p>
      </dgm:t>
    </dgm:pt>
    <dgm:pt modelId="{25E31FFE-CC18-46A3-846B-F0CBAF68A82C}">
      <dgm:prSet phldrT="[Text]"/>
      <dgm:spPr/>
      <dgm:t>
        <a:bodyPr/>
        <a:lstStyle/>
        <a:p>
          <a:r>
            <a:rPr lang="cs-CZ" dirty="0" smtClean="0"/>
            <a:t>Zdravotní služby </a:t>
          </a:r>
          <a:r>
            <a:rPr lang="cs-CZ" dirty="0" err="1" smtClean="0"/>
            <a:t>posyktované</a:t>
          </a:r>
          <a:r>
            <a:rPr lang="cs-CZ" dirty="0" smtClean="0"/>
            <a:t> za zvl. podmínek</a:t>
          </a:r>
          <a:endParaRPr lang="cs-CZ" dirty="0"/>
        </a:p>
      </dgm:t>
    </dgm:pt>
    <dgm:pt modelId="{932AFBD4-78C7-4891-AA6D-7D1A924E9328}" type="parTrans" cxnId="{04A28C0C-A73C-4EAE-ABFB-6F1C127BCE18}">
      <dgm:prSet/>
      <dgm:spPr/>
      <dgm:t>
        <a:bodyPr/>
        <a:lstStyle/>
        <a:p>
          <a:endParaRPr lang="cs-CZ"/>
        </a:p>
      </dgm:t>
    </dgm:pt>
    <dgm:pt modelId="{A55D26FA-A246-4E79-9B0F-033BF4829928}" type="sibTrans" cxnId="{04A28C0C-A73C-4EAE-ABFB-6F1C127BCE18}">
      <dgm:prSet/>
      <dgm:spPr/>
      <dgm:t>
        <a:bodyPr/>
        <a:lstStyle/>
        <a:p>
          <a:endParaRPr lang="cs-CZ"/>
        </a:p>
      </dgm:t>
    </dgm:pt>
    <dgm:pt modelId="{2A0A33AF-722F-428D-BD97-FEDEF49AF3B4}">
      <dgm:prSet phldrT="[Text]"/>
      <dgm:spPr/>
      <dgm:t>
        <a:bodyPr/>
        <a:lstStyle/>
        <a:p>
          <a:r>
            <a:rPr lang="cs-CZ" dirty="0" smtClean="0"/>
            <a:t>Asistovaná reprodukce</a:t>
          </a:r>
          <a:endParaRPr lang="cs-CZ" dirty="0"/>
        </a:p>
      </dgm:t>
    </dgm:pt>
    <dgm:pt modelId="{12F4504A-55E8-44C9-B656-309E071A640B}" type="parTrans" cxnId="{53896F65-47B4-4C48-A3D1-40B02DE14750}">
      <dgm:prSet/>
      <dgm:spPr/>
      <dgm:t>
        <a:bodyPr/>
        <a:lstStyle/>
        <a:p>
          <a:endParaRPr lang="cs-CZ"/>
        </a:p>
      </dgm:t>
    </dgm:pt>
    <dgm:pt modelId="{5B00DB7B-A5F6-4D96-AD73-8B53A7E5CC67}" type="sibTrans" cxnId="{53896F65-47B4-4C48-A3D1-40B02DE14750}">
      <dgm:prSet/>
      <dgm:spPr/>
      <dgm:t>
        <a:bodyPr/>
        <a:lstStyle/>
        <a:p>
          <a:endParaRPr lang="cs-CZ"/>
        </a:p>
      </dgm:t>
    </dgm:pt>
    <dgm:pt modelId="{CDE37512-9FDF-4380-B800-B899E5137647}">
      <dgm:prSet phldrT="[Text]"/>
      <dgm:spPr/>
      <dgm:t>
        <a:bodyPr/>
        <a:lstStyle/>
        <a:p>
          <a:r>
            <a:rPr lang="cs-CZ" dirty="0" smtClean="0"/>
            <a:t>Sterilizace, kastrace</a:t>
          </a:r>
          <a:endParaRPr lang="cs-CZ" dirty="0"/>
        </a:p>
      </dgm:t>
    </dgm:pt>
    <dgm:pt modelId="{F3BA6263-CC1B-465A-9BEE-CDB181C80FC3}" type="parTrans" cxnId="{8A47D7DE-D556-423F-8A35-DB9CFE15F20D}">
      <dgm:prSet/>
      <dgm:spPr/>
      <dgm:t>
        <a:bodyPr/>
        <a:lstStyle/>
        <a:p>
          <a:endParaRPr lang="cs-CZ"/>
        </a:p>
      </dgm:t>
    </dgm:pt>
    <dgm:pt modelId="{5497FB29-BAEC-49DB-B471-D7774562004C}" type="sibTrans" cxnId="{8A47D7DE-D556-423F-8A35-DB9CFE15F20D}">
      <dgm:prSet/>
      <dgm:spPr/>
      <dgm:t>
        <a:bodyPr/>
        <a:lstStyle/>
        <a:p>
          <a:endParaRPr lang="cs-CZ"/>
        </a:p>
      </dgm:t>
    </dgm:pt>
    <dgm:pt modelId="{5BB487F8-0E01-4ADD-B5FD-17F612E0DA73}">
      <dgm:prSet phldrT="[Text]"/>
      <dgm:spPr/>
      <dgm:t>
        <a:bodyPr/>
        <a:lstStyle/>
        <a:p>
          <a:r>
            <a:rPr lang="cs-CZ" dirty="0" smtClean="0"/>
            <a:t>Odběry krve a její složek</a:t>
          </a:r>
        </a:p>
      </dgm:t>
    </dgm:pt>
    <dgm:pt modelId="{B37815A2-A2B0-4542-B87F-0F43CD269D87}" type="parTrans" cxnId="{C4560EFE-3D99-48BE-A175-A203FCAA38D6}">
      <dgm:prSet/>
      <dgm:spPr/>
      <dgm:t>
        <a:bodyPr/>
        <a:lstStyle/>
        <a:p>
          <a:endParaRPr lang="cs-CZ"/>
        </a:p>
      </dgm:t>
    </dgm:pt>
    <dgm:pt modelId="{96C5213E-71F3-46EF-B31B-BC0DD4A363E7}" type="sibTrans" cxnId="{C4560EFE-3D99-48BE-A175-A203FCAA38D6}">
      <dgm:prSet/>
      <dgm:spPr/>
      <dgm:t>
        <a:bodyPr/>
        <a:lstStyle/>
        <a:p>
          <a:endParaRPr lang="cs-CZ"/>
        </a:p>
      </dgm:t>
    </dgm:pt>
    <dgm:pt modelId="{DF9549BF-69EF-4ED3-B47B-A580C77540D8}">
      <dgm:prSet phldrT="[Text]"/>
      <dgm:spPr/>
      <dgm:t>
        <a:bodyPr/>
        <a:lstStyle/>
        <a:p>
          <a:r>
            <a:rPr lang="cs-CZ" dirty="0" smtClean="0"/>
            <a:t>Ověřování nových postupů</a:t>
          </a:r>
          <a:endParaRPr lang="cs-CZ" dirty="0"/>
        </a:p>
      </dgm:t>
    </dgm:pt>
    <dgm:pt modelId="{250E705B-E662-4A44-B4FD-956B1BA5B864}" type="parTrans" cxnId="{F13412CC-30EE-4ABF-9053-9E913DC7BF76}">
      <dgm:prSet/>
      <dgm:spPr/>
      <dgm:t>
        <a:bodyPr/>
        <a:lstStyle/>
        <a:p>
          <a:endParaRPr lang="cs-CZ"/>
        </a:p>
      </dgm:t>
    </dgm:pt>
    <dgm:pt modelId="{75F45934-D415-4D87-9029-818080061CFA}" type="sibTrans" cxnId="{F13412CC-30EE-4ABF-9053-9E913DC7BF76}">
      <dgm:prSet/>
      <dgm:spPr/>
      <dgm:t>
        <a:bodyPr/>
        <a:lstStyle/>
        <a:p>
          <a:endParaRPr lang="cs-CZ"/>
        </a:p>
      </dgm:t>
    </dgm:pt>
    <dgm:pt modelId="{D5F969CA-F976-493F-96DF-4FA6A5A10940}">
      <dgm:prSet phldrT="[Text]"/>
      <dgm:spPr/>
      <dgm:t>
        <a:bodyPr/>
        <a:lstStyle/>
        <a:p>
          <a:r>
            <a:rPr lang="cs-CZ" dirty="0" smtClean="0"/>
            <a:t>Preventivní, diagnostické a léčebné péče</a:t>
          </a:r>
          <a:endParaRPr lang="cs-CZ" dirty="0"/>
        </a:p>
      </dgm:t>
    </dgm:pt>
    <dgm:pt modelId="{CFC6AF33-5B0D-4A55-A4DF-DFA96CE3BA4E}" type="parTrans" cxnId="{A8768713-9343-4841-B991-E9C494914816}">
      <dgm:prSet/>
      <dgm:spPr/>
      <dgm:t>
        <a:bodyPr/>
        <a:lstStyle/>
        <a:p>
          <a:endParaRPr lang="cs-CZ"/>
        </a:p>
      </dgm:t>
    </dgm:pt>
    <dgm:pt modelId="{96E17B92-EFBD-4F7D-85F1-FC06016CA911}" type="sibTrans" cxnId="{A8768713-9343-4841-B991-E9C494914816}">
      <dgm:prSet/>
      <dgm:spPr/>
      <dgm:t>
        <a:bodyPr/>
        <a:lstStyle/>
        <a:p>
          <a:endParaRPr lang="cs-CZ"/>
        </a:p>
      </dgm:t>
    </dgm:pt>
    <dgm:pt modelId="{EB2DFFFB-7CDC-4715-A5FA-ECD49E0DCD2A}">
      <dgm:prSet phldrT="[Text]"/>
      <dgm:spPr/>
      <dgm:t>
        <a:bodyPr/>
        <a:lstStyle/>
        <a:p>
          <a:r>
            <a:rPr lang="cs-CZ" dirty="0" smtClean="0"/>
            <a:t>Genetická vyšetření</a:t>
          </a:r>
        </a:p>
      </dgm:t>
    </dgm:pt>
    <dgm:pt modelId="{587E1D21-3E38-4513-B58C-FE480541FFA4}" type="parTrans" cxnId="{30E7C0DF-ADA7-40A4-95B1-68E0A8EA308A}">
      <dgm:prSet/>
      <dgm:spPr/>
      <dgm:t>
        <a:bodyPr/>
        <a:lstStyle/>
        <a:p>
          <a:endParaRPr lang="cs-CZ"/>
        </a:p>
      </dgm:t>
    </dgm:pt>
    <dgm:pt modelId="{91B4CCC1-82DD-415B-96F3-3A6D7103E7E3}" type="sibTrans" cxnId="{30E7C0DF-ADA7-40A4-95B1-68E0A8EA308A}">
      <dgm:prSet/>
      <dgm:spPr/>
      <dgm:t>
        <a:bodyPr/>
        <a:lstStyle/>
        <a:p>
          <a:endParaRPr lang="cs-CZ"/>
        </a:p>
      </dgm:t>
    </dgm:pt>
    <dgm:pt modelId="{18059F0D-C951-4E56-90B2-D8F659989CEA}">
      <dgm:prSet phldrT="[Text]"/>
      <dgm:spPr/>
      <dgm:t>
        <a:bodyPr/>
        <a:lstStyle/>
        <a:p>
          <a:r>
            <a:rPr lang="cs-CZ" dirty="0" smtClean="0"/>
            <a:t>Posudková péče</a:t>
          </a:r>
          <a:endParaRPr lang="cs-CZ" dirty="0"/>
        </a:p>
      </dgm:t>
    </dgm:pt>
    <dgm:pt modelId="{EDE27CF4-6987-4D80-BF9E-B61BFFFB8D6E}" type="parTrans" cxnId="{A020F3A8-9797-422A-B5D7-6F2FABC1B7E3}">
      <dgm:prSet/>
      <dgm:spPr/>
      <dgm:t>
        <a:bodyPr/>
        <a:lstStyle/>
        <a:p>
          <a:endParaRPr lang="cs-CZ"/>
        </a:p>
      </dgm:t>
    </dgm:pt>
    <dgm:pt modelId="{A1E9029E-1B10-483A-974C-CB49544E0AF6}" type="sibTrans" cxnId="{A020F3A8-9797-422A-B5D7-6F2FABC1B7E3}">
      <dgm:prSet/>
      <dgm:spPr/>
      <dgm:t>
        <a:bodyPr/>
        <a:lstStyle/>
        <a:p>
          <a:endParaRPr lang="cs-CZ"/>
        </a:p>
      </dgm:t>
    </dgm:pt>
    <dgm:pt modelId="{F9EC4C10-409A-4E43-9906-30AE341802A5}">
      <dgm:prSet phldrT="[Text]"/>
      <dgm:spPr/>
      <dgm:t>
        <a:bodyPr/>
        <a:lstStyle/>
        <a:p>
          <a:r>
            <a:rPr lang="cs-CZ" dirty="0" smtClean="0"/>
            <a:t>Lékařské posudky</a:t>
          </a:r>
          <a:endParaRPr lang="cs-CZ" dirty="0"/>
        </a:p>
      </dgm:t>
    </dgm:pt>
    <dgm:pt modelId="{93A3DD6A-DACA-4192-8D84-9F111850FE26}" type="parTrans" cxnId="{A335EC2A-A315-4C5E-9D11-467BF5F23FFF}">
      <dgm:prSet/>
      <dgm:spPr/>
      <dgm:t>
        <a:bodyPr/>
        <a:lstStyle/>
        <a:p>
          <a:endParaRPr lang="cs-CZ"/>
        </a:p>
      </dgm:t>
    </dgm:pt>
    <dgm:pt modelId="{015BA14D-A0CE-4761-9B1C-505B52962C6A}" type="sibTrans" cxnId="{A335EC2A-A315-4C5E-9D11-467BF5F23FFF}">
      <dgm:prSet/>
      <dgm:spPr/>
      <dgm:t>
        <a:bodyPr/>
        <a:lstStyle/>
        <a:p>
          <a:endParaRPr lang="cs-CZ"/>
        </a:p>
      </dgm:t>
    </dgm:pt>
    <dgm:pt modelId="{0BD16DB7-6C6B-43CD-AFE5-836DF8685408}">
      <dgm:prSet phldrT="[Text]"/>
      <dgm:spPr/>
      <dgm:t>
        <a:bodyPr/>
        <a:lstStyle/>
        <a:p>
          <a:r>
            <a:rPr lang="cs-CZ" dirty="0" smtClean="0"/>
            <a:t>Pracovně-lékařské služby</a:t>
          </a:r>
          <a:endParaRPr lang="cs-CZ" dirty="0"/>
        </a:p>
      </dgm:t>
    </dgm:pt>
    <dgm:pt modelId="{A38AFD0F-8886-46A8-8147-21C81DE2F053}" type="parTrans" cxnId="{054CE6DD-379C-478B-95B3-D2CAEB98C371}">
      <dgm:prSet/>
      <dgm:spPr/>
      <dgm:t>
        <a:bodyPr/>
        <a:lstStyle/>
        <a:p>
          <a:endParaRPr lang="cs-CZ"/>
        </a:p>
      </dgm:t>
    </dgm:pt>
    <dgm:pt modelId="{B28B7722-2E19-4897-9B23-7105C02579F2}" type="sibTrans" cxnId="{054CE6DD-379C-478B-95B3-D2CAEB98C371}">
      <dgm:prSet/>
      <dgm:spPr/>
      <dgm:t>
        <a:bodyPr/>
        <a:lstStyle/>
        <a:p>
          <a:endParaRPr lang="cs-CZ"/>
        </a:p>
      </dgm:t>
    </dgm:pt>
    <dgm:pt modelId="{26B84AA7-7A3B-4339-AEFA-97752B5C9297}">
      <dgm:prSet phldrT="[Text]"/>
      <dgm:spPr/>
      <dgm:t>
        <a:bodyPr/>
        <a:lstStyle/>
        <a:p>
          <a:r>
            <a:rPr lang="cs-CZ" dirty="0" smtClean="0"/>
            <a:t>Nemoci z povolání</a:t>
          </a:r>
          <a:endParaRPr lang="cs-CZ" dirty="0"/>
        </a:p>
      </dgm:t>
    </dgm:pt>
    <dgm:pt modelId="{C68E5A3A-F0FF-47CB-9723-C5CBEAE6F0E6}" type="parTrans" cxnId="{8A104AAD-CACB-4FEB-891C-D51AE5B5669F}">
      <dgm:prSet/>
      <dgm:spPr/>
      <dgm:t>
        <a:bodyPr/>
        <a:lstStyle/>
        <a:p>
          <a:endParaRPr lang="cs-CZ"/>
        </a:p>
      </dgm:t>
    </dgm:pt>
    <dgm:pt modelId="{A78E42EF-0811-41DA-915A-D9A5AB33E6A3}" type="sibTrans" cxnId="{8A104AAD-CACB-4FEB-891C-D51AE5B5669F}">
      <dgm:prSet/>
      <dgm:spPr/>
      <dgm:t>
        <a:bodyPr/>
        <a:lstStyle/>
        <a:p>
          <a:endParaRPr lang="cs-CZ"/>
        </a:p>
      </dgm:t>
    </dgm:pt>
    <dgm:pt modelId="{3DAAD6DC-FB72-4AC6-A996-C7F9E168BD21}">
      <dgm:prSet phldrT="[Text]"/>
      <dgm:spPr/>
      <dgm:t>
        <a:bodyPr/>
        <a:lstStyle/>
        <a:p>
          <a:r>
            <a:rPr lang="cs-CZ" dirty="0" smtClean="0"/>
            <a:t>Další</a:t>
          </a:r>
          <a:endParaRPr lang="cs-CZ" dirty="0"/>
        </a:p>
      </dgm:t>
    </dgm:pt>
    <dgm:pt modelId="{28A2DB9F-AA3E-42A5-89C3-5E2239D0B091}" type="parTrans" cxnId="{B4B809AD-C9D7-432C-8871-8666F2EA8561}">
      <dgm:prSet/>
      <dgm:spPr/>
      <dgm:t>
        <a:bodyPr/>
        <a:lstStyle/>
        <a:p>
          <a:endParaRPr lang="cs-CZ"/>
        </a:p>
      </dgm:t>
    </dgm:pt>
    <dgm:pt modelId="{CC55EC5A-C4DE-460B-B700-193AC5C8CF5C}" type="sibTrans" cxnId="{B4B809AD-C9D7-432C-8871-8666F2EA8561}">
      <dgm:prSet/>
      <dgm:spPr/>
      <dgm:t>
        <a:bodyPr/>
        <a:lstStyle/>
        <a:p>
          <a:endParaRPr lang="cs-CZ"/>
        </a:p>
      </dgm:t>
    </dgm:pt>
    <dgm:pt modelId="{AB04CF82-3089-46E2-BCB4-CBEA40E2B6D3}">
      <dgm:prSet/>
      <dgm:spPr>
        <a:ln>
          <a:solidFill>
            <a:schemeClr val="accent1">
              <a:alpha val="90000"/>
            </a:schemeClr>
          </a:solidFill>
        </a:ln>
      </dgm:spPr>
      <dgm:t>
        <a:bodyPr/>
        <a:lstStyle/>
        <a:p>
          <a:r>
            <a:rPr lang="cs-CZ" dirty="0" smtClean="0"/>
            <a:t>Lékařské ozáření</a:t>
          </a:r>
          <a:endParaRPr lang="cs-CZ" dirty="0"/>
        </a:p>
      </dgm:t>
    </dgm:pt>
    <dgm:pt modelId="{16466411-D0C1-4B52-B9CB-D82A7AB8B154}" type="parTrans" cxnId="{B3376AD9-03A1-4D14-AD05-C0DAB4A12196}">
      <dgm:prSet/>
      <dgm:spPr/>
      <dgm:t>
        <a:bodyPr/>
        <a:lstStyle/>
        <a:p>
          <a:endParaRPr lang="cs-CZ"/>
        </a:p>
      </dgm:t>
    </dgm:pt>
    <dgm:pt modelId="{C83A07F1-DC50-4537-BC33-E232E4494CB5}" type="sibTrans" cxnId="{B3376AD9-03A1-4D14-AD05-C0DAB4A12196}">
      <dgm:prSet/>
      <dgm:spPr/>
      <dgm:t>
        <a:bodyPr/>
        <a:lstStyle/>
        <a:p>
          <a:endParaRPr lang="cs-CZ"/>
        </a:p>
      </dgm:t>
    </dgm:pt>
    <dgm:pt modelId="{61B97FCC-B6B7-4425-AA38-9E96B29ADE04}">
      <dgm:prSet/>
      <dgm:spPr>
        <a:ln>
          <a:solidFill>
            <a:schemeClr val="accent1">
              <a:alpha val="90000"/>
            </a:schemeClr>
          </a:solidFill>
        </a:ln>
      </dgm:spPr>
      <dgm:t>
        <a:bodyPr/>
        <a:lstStyle/>
        <a:p>
          <a:r>
            <a:rPr lang="cs-CZ" dirty="0" smtClean="0"/>
            <a:t>Klinické audity</a:t>
          </a:r>
          <a:endParaRPr lang="cs-CZ" dirty="0"/>
        </a:p>
      </dgm:t>
    </dgm:pt>
    <dgm:pt modelId="{9D587815-B049-4E83-8016-CB3D3F8417CD}" type="parTrans" cxnId="{541A85C3-A5FF-45AE-8C83-F888CD6F52A1}">
      <dgm:prSet/>
      <dgm:spPr/>
      <dgm:t>
        <a:bodyPr/>
        <a:lstStyle/>
        <a:p>
          <a:endParaRPr lang="cs-CZ"/>
        </a:p>
      </dgm:t>
    </dgm:pt>
    <dgm:pt modelId="{A21A5BCA-CF57-4B03-BB69-BBB531FCF171}" type="sibTrans" cxnId="{541A85C3-A5FF-45AE-8C83-F888CD6F52A1}">
      <dgm:prSet/>
      <dgm:spPr/>
      <dgm:t>
        <a:bodyPr/>
        <a:lstStyle/>
        <a:p>
          <a:endParaRPr lang="cs-CZ"/>
        </a:p>
      </dgm:t>
    </dgm:pt>
    <dgm:pt modelId="{322728BF-81DB-4E4C-B2BD-EEA7B37A1558}">
      <dgm:prSet/>
      <dgm:spPr>
        <a:ln>
          <a:solidFill>
            <a:schemeClr val="accent1">
              <a:alpha val="90000"/>
            </a:schemeClr>
          </a:solidFill>
        </a:ln>
      </dgm:spPr>
      <dgm:t>
        <a:bodyPr/>
        <a:lstStyle/>
        <a:p>
          <a:r>
            <a:rPr lang="cs-CZ" dirty="0" smtClean="0"/>
            <a:t>Ochranné léčení</a:t>
          </a:r>
          <a:endParaRPr lang="cs-CZ" dirty="0"/>
        </a:p>
      </dgm:t>
    </dgm:pt>
    <dgm:pt modelId="{94C2CFF9-17CD-4E68-ADB1-155DCC342C70}" type="parTrans" cxnId="{B302EE60-98E6-4E09-A3AB-0CA7D09C7364}">
      <dgm:prSet/>
      <dgm:spPr/>
      <dgm:t>
        <a:bodyPr/>
        <a:lstStyle/>
        <a:p>
          <a:endParaRPr lang="cs-CZ"/>
        </a:p>
      </dgm:t>
    </dgm:pt>
    <dgm:pt modelId="{2F75DC03-21BD-4FCC-8DC2-1D493D297DAA}" type="sibTrans" cxnId="{B302EE60-98E6-4E09-A3AB-0CA7D09C7364}">
      <dgm:prSet/>
      <dgm:spPr/>
      <dgm:t>
        <a:bodyPr/>
        <a:lstStyle/>
        <a:p>
          <a:endParaRPr lang="cs-CZ"/>
        </a:p>
      </dgm:t>
    </dgm:pt>
    <dgm:pt modelId="{5FF4A13B-0C28-4755-AAA1-1BAA23CF2810}" type="pres">
      <dgm:prSet presAssocID="{202A9222-EF45-468B-984B-B0F9CCC39CCF}" presName="Name0" presStyleCnt="0">
        <dgm:presLayoutVars>
          <dgm:dir/>
          <dgm:animLvl val="lvl"/>
          <dgm:resizeHandles val="exact"/>
        </dgm:presLayoutVars>
      </dgm:prSet>
      <dgm:spPr/>
      <dgm:t>
        <a:bodyPr/>
        <a:lstStyle/>
        <a:p>
          <a:endParaRPr lang="cs-CZ"/>
        </a:p>
      </dgm:t>
    </dgm:pt>
    <dgm:pt modelId="{572A2E51-2B1B-48FE-B659-C667B0845A7C}" type="pres">
      <dgm:prSet presAssocID="{25E31FFE-CC18-46A3-846B-F0CBAF68A82C}" presName="composite" presStyleCnt="0"/>
      <dgm:spPr/>
    </dgm:pt>
    <dgm:pt modelId="{44A7D41A-21D3-43C3-B3E2-42D8C4326A97}" type="pres">
      <dgm:prSet presAssocID="{25E31FFE-CC18-46A3-846B-F0CBAF68A82C}" presName="parTx" presStyleLbl="alignNode1" presStyleIdx="0" presStyleCnt="4">
        <dgm:presLayoutVars>
          <dgm:chMax val="0"/>
          <dgm:chPref val="0"/>
          <dgm:bulletEnabled val="1"/>
        </dgm:presLayoutVars>
      </dgm:prSet>
      <dgm:spPr/>
      <dgm:t>
        <a:bodyPr/>
        <a:lstStyle/>
        <a:p>
          <a:endParaRPr lang="cs-CZ"/>
        </a:p>
      </dgm:t>
    </dgm:pt>
    <dgm:pt modelId="{826B326A-E7C5-4D2C-8EE3-73090E3FF23B}" type="pres">
      <dgm:prSet presAssocID="{25E31FFE-CC18-46A3-846B-F0CBAF68A82C}" presName="desTx" presStyleLbl="alignAccFollowNode1" presStyleIdx="0" presStyleCnt="4">
        <dgm:presLayoutVars>
          <dgm:bulletEnabled val="1"/>
        </dgm:presLayoutVars>
      </dgm:prSet>
      <dgm:spPr/>
      <dgm:t>
        <a:bodyPr/>
        <a:lstStyle/>
        <a:p>
          <a:endParaRPr lang="cs-CZ"/>
        </a:p>
      </dgm:t>
    </dgm:pt>
    <dgm:pt modelId="{78902A97-96A4-4E2F-9D48-00868F7C4CD5}" type="pres">
      <dgm:prSet presAssocID="{A55D26FA-A246-4E79-9B0F-033BF4829928}" presName="space" presStyleCnt="0"/>
      <dgm:spPr/>
    </dgm:pt>
    <dgm:pt modelId="{214DF461-D6B6-4FB3-8A80-483293455394}" type="pres">
      <dgm:prSet presAssocID="{DF9549BF-69EF-4ED3-B47B-A580C77540D8}" presName="composite" presStyleCnt="0"/>
      <dgm:spPr/>
    </dgm:pt>
    <dgm:pt modelId="{03C4D858-53E7-4DCD-B656-D65170664550}" type="pres">
      <dgm:prSet presAssocID="{DF9549BF-69EF-4ED3-B47B-A580C77540D8}" presName="parTx" presStyleLbl="alignNode1" presStyleIdx="1" presStyleCnt="4">
        <dgm:presLayoutVars>
          <dgm:chMax val="0"/>
          <dgm:chPref val="0"/>
          <dgm:bulletEnabled val="1"/>
        </dgm:presLayoutVars>
      </dgm:prSet>
      <dgm:spPr/>
      <dgm:t>
        <a:bodyPr/>
        <a:lstStyle/>
        <a:p>
          <a:endParaRPr lang="cs-CZ"/>
        </a:p>
      </dgm:t>
    </dgm:pt>
    <dgm:pt modelId="{A03024B7-7ED3-48A0-9303-79BDAE292588}" type="pres">
      <dgm:prSet presAssocID="{DF9549BF-69EF-4ED3-B47B-A580C77540D8}" presName="desTx" presStyleLbl="alignAccFollowNode1" presStyleIdx="1" presStyleCnt="4">
        <dgm:presLayoutVars>
          <dgm:bulletEnabled val="1"/>
        </dgm:presLayoutVars>
      </dgm:prSet>
      <dgm:spPr/>
      <dgm:t>
        <a:bodyPr/>
        <a:lstStyle/>
        <a:p>
          <a:endParaRPr lang="cs-CZ"/>
        </a:p>
      </dgm:t>
    </dgm:pt>
    <dgm:pt modelId="{26E1DEB1-F669-4D04-84F6-4CA948BD6209}" type="pres">
      <dgm:prSet presAssocID="{75F45934-D415-4D87-9029-818080061CFA}" presName="space" presStyleCnt="0"/>
      <dgm:spPr/>
    </dgm:pt>
    <dgm:pt modelId="{16D5258D-854E-4CDC-A182-E25B24ED6494}" type="pres">
      <dgm:prSet presAssocID="{18059F0D-C951-4E56-90B2-D8F659989CEA}" presName="composite" presStyleCnt="0"/>
      <dgm:spPr/>
    </dgm:pt>
    <dgm:pt modelId="{5C1273FB-E55E-4D2F-9F4F-6F1D9019F27B}" type="pres">
      <dgm:prSet presAssocID="{18059F0D-C951-4E56-90B2-D8F659989CEA}" presName="parTx" presStyleLbl="alignNode1" presStyleIdx="2" presStyleCnt="4" custLinFactNeighborX="103" custLinFactNeighborY="-1764">
        <dgm:presLayoutVars>
          <dgm:chMax val="0"/>
          <dgm:chPref val="0"/>
          <dgm:bulletEnabled val="1"/>
        </dgm:presLayoutVars>
      </dgm:prSet>
      <dgm:spPr/>
      <dgm:t>
        <a:bodyPr/>
        <a:lstStyle/>
        <a:p>
          <a:endParaRPr lang="cs-CZ"/>
        </a:p>
      </dgm:t>
    </dgm:pt>
    <dgm:pt modelId="{15DABB01-F6CA-4CCE-B87B-7BCCFC4E4F64}" type="pres">
      <dgm:prSet presAssocID="{18059F0D-C951-4E56-90B2-D8F659989CEA}" presName="desTx" presStyleLbl="alignAccFollowNode1" presStyleIdx="2" presStyleCnt="4">
        <dgm:presLayoutVars>
          <dgm:bulletEnabled val="1"/>
        </dgm:presLayoutVars>
      </dgm:prSet>
      <dgm:spPr/>
      <dgm:t>
        <a:bodyPr/>
        <a:lstStyle/>
        <a:p>
          <a:endParaRPr lang="cs-CZ"/>
        </a:p>
      </dgm:t>
    </dgm:pt>
    <dgm:pt modelId="{887C6E7F-B78F-4DFB-B277-05B66FBD1411}" type="pres">
      <dgm:prSet presAssocID="{A1E9029E-1B10-483A-974C-CB49544E0AF6}" presName="space" presStyleCnt="0"/>
      <dgm:spPr/>
    </dgm:pt>
    <dgm:pt modelId="{FDE721BA-124C-40BC-B30E-2A5D3DC4194C}" type="pres">
      <dgm:prSet presAssocID="{3DAAD6DC-FB72-4AC6-A996-C7F9E168BD21}" presName="composite" presStyleCnt="0"/>
      <dgm:spPr/>
    </dgm:pt>
    <dgm:pt modelId="{90F8B05F-A5AD-48A8-85F5-EAE44BD012C5}" type="pres">
      <dgm:prSet presAssocID="{3DAAD6DC-FB72-4AC6-A996-C7F9E168BD21}" presName="parTx" presStyleLbl="alignNode1" presStyleIdx="3" presStyleCnt="4">
        <dgm:presLayoutVars>
          <dgm:chMax val="0"/>
          <dgm:chPref val="0"/>
          <dgm:bulletEnabled val="1"/>
        </dgm:presLayoutVars>
      </dgm:prSet>
      <dgm:spPr/>
      <dgm:t>
        <a:bodyPr/>
        <a:lstStyle/>
        <a:p>
          <a:endParaRPr lang="cs-CZ"/>
        </a:p>
      </dgm:t>
    </dgm:pt>
    <dgm:pt modelId="{A72486EB-AC73-460E-A97C-7043AF31E543}" type="pres">
      <dgm:prSet presAssocID="{3DAAD6DC-FB72-4AC6-A996-C7F9E168BD21}" presName="desTx" presStyleLbl="alignAccFollowNode1" presStyleIdx="3" presStyleCnt="4">
        <dgm:presLayoutVars>
          <dgm:bulletEnabled val="1"/>
        </dgm:presLayoutVars>
      </dgm:prSet>
      <dgm:spPr/>
      <dgm:t>
        <a:bodyPr/>
        <a:lstStyle/>
        <a:p>
          <a:endParaRPr lang="cs-CZ"/>
        </a:p>
      </dgm:t>
    </dgm:pt>
  </dgm:ptLst>
  <dgm:cxnLst>
    <dgm:cxn modelId="{342A2A11-81D7-4E43-A609-CE2A4B4736DB}" type="presOf" srcId="{D5F969CA-F976-493F-96DF-4FA6A5A10940}" destId="{A03024B7-7ED3-48A0-9303-79BDAE292588}" srcOrd="0" destOrd="0" presId="urn:microsoft.com/office/officeart/2005/8/layout/hList1"/>
    <dgm:cxn modelId="{5E176D1D-C58C-4ACB-B632-A6A17F6F5D81}" type="presOf" srcId="{2A0A33AF-722F-428D-BD97-FEDEF49AF3B4}" destId="{826B326A-E7C5-4D2C-8EE3-73090E3FF23B}" srcOrd="0" destOrd="0" presId="urn:microsoft.com/office/officeart/2005/8/layout/hList1"/>
    <dgm:cxn modelId="{30E7C0DF-ADA7-40A4-95B1-68E0A8EA308A}" srcId="{25E31FFE-CC18-46A3-846B-F0CBAF68A82C}" destId="{EB2DFFFB-7CDC-4715-A5FA-ECD49E0DCD2A}" srcOrd="3" destOrd="0" parTransId="{587E1D21-3E38-4513-B58C-FE480541FFA4}" sibTransId="{91B4CCC1-82DD-415B-96F3-3A6D7103E7E3}"/>
    <dgm:cxn modelId="{43711352-AF6C-4E89-AB0A-E3E6BD307A27}" type="presOf" srcId="{5BB487F8-0E01-4ADD-B5FD-17F612E0DA73}" destId="{826B326A-E7C5-4D2C-8EE3-73090E3FF23B}" srcOrd="0" destOrd="2" presId="urn:microsoft.com/office/officeart/2005/8/layout/hList1"/>
    <dgm:cxn modelId="{A8768713-9343-4841-B991-E9C494914816}" srcId="{DF9549BF-69EF-4ED3-B47B-A580C77540D8}" destId="{D5F969CA-F976-493F-96DF-4FA6A5A10940}" srcOrd="0" destOrd="0" parTransId="{CFC6AF33-5B0D-4A55-A4DF-DFA96CE3BA4E}" sibTransId="{96E17B92-EFBD-4F7D-85F1-FC06016CA911}"/>
    <dgm:cxn modelId="{B4B809AD-C9D7-432C-8871-8666F2EA8561}" srcId="{202A9222-EF45-468B-984B-B0F9CCC39CCF}" destId="{3DAAD6DC-FB72-4AC6-A996-C7F9E168BD21}" srcOrd="3" destOrd="0" parTransId="{28A2DB9F-AA3E-42A5-89C3-5E2239D0B091}" sibTransId="{CC55EC5A-C4DE-460B-B700-193AC5C8CF5C}"/>
    <dgm:cxn modelId="{6CCD515C-2047-47CD-88D7-1A5229827FC5}" type="presOf" srcId="{61B97FCC-B6B7-4425-AA38-9E96B29ADE04}" destId="{A72486EB-AC73-460E-A97C-7043AF31E543}" srcOrd="0" destOrd="1" presId="urn:microsoft.com/office/officeart/2005/8/layout/hList1"/>
    <dgm:cxn modelId="{53896F65-47B4-4C48-A3D1-40B02DE14750}" srcId="{25E31FFE-CC18-46A3-846B-F0CBAF68A82C}" destId="{2A0A33AF-722F-428D-BD97-FEDEF49AF3B4}" srcOrd="0" destOrd="0" parTransId="{12F4504A-55E8-44C9-B656-309E071A640B}" sibTransId="{5B00DB7B-A5F6-4D96-AD73-8B53A7E5CC67}"/>
    <dgm:cxn modelId="{8A9D7B8D-BB28-42FA-9571-9B6876C8F93F}" type="presOf" srcId="{AB04CF82-3089-46E2-BCB4-CBEA40E2B6D3}" destId="{A72486EB-AC73-460E-A97C-7043AF31E543}" srcOrd="0" destOrd="0" presId="urn:microsoft.com/office/officeart/2005/8/layout/hList1"/>
    <dgm:cxn modelId="{541A85C3-A5FF-45AE-8C83-F888CD6F52A1}" srcId="{3DAAD6DC-FB72-4AC6-A996-C7F9E168BD21}" destId="{61B97FCC-B6B7-4425-AA38-9E96B29ADE04}" srcOrd="1" destOrd="0" parTransId="{9D587815-B049-4E83-8016-CB3D3F8417CD}" sibTransId="{A21A5BCA-CF57-4B03-BB69-BBB531FCF171}"/>
    <dgm:cxn modelId="{04A28C0C-A73C-4EAE-ABFB-6F1C127BCE18}" srcId="{202A9222-EF45-468B-984B-B0F9CCC39CCF}" destId="{25E31FFE-CC18-46A3-846B-F0CBAF68A82C}" srcOrd="0" destOrd="0" parTransId="{932AFBD4-78C7-4891-AA6D-7D1A924E9328}" sibTransId="{A55D26FA-A246-4E79-9B0F-033BF4829928}"/>
    <dgm:cxn modelId="{7BE24B23-329E-47B1-97BB-CC5DA94F7BEC}" type="presOf" srcId="{3DAAD6DC-FB72-4AC6-A996-C7F9E168BD21}" destId="{90F8B05F-A5AD-48A8-85F5-EAE44BD012C5}" srcOrd="0" destOrd="0" presId="urn:microsoft.com/office/officeart/2005/8/layout/hList1"/>
    <dgm:cxn modelId="{A020F3A8-9797-422A-B5D7-6F2FABC1B7E3}" srcId="{202A9222-EF45-468B-984B-B0F9CCC39CCF}" destId="{18059F0D-C951-4E56-90B2-D8F659989CEA}" srcOrd="2" destOrd="0" parTransId="{EDE27CF4-6987-4D80-BF9E-B61BFFFB8D6E}" sibTransId="{A1E9029E-1B10-483A-974C-CB49544E0AF6}"/>
    <dgm:cxn modelId="{8AA6404D-F361-4492-B6F3-F94D0678049D}" type="presOf" srcId="{F9EC4C10-409A-4E43-9906-30AE341802A5}" destId="{15DABB01-F6CA-4CCE-B87B-7BCCFC4E4F64}" srcOrd="0" destOrd="0" presId="urn:microsoft.com/office/officeart/2005/8/layout/hList1"/>
    <dgm:cxn modelId="{4D4038FE-AA94-427C-B06D-21397B61FF99}" type="presOf" srcId="{CDE37512-9FDF-4380-B800-B899E5137647}" destId="{826B326A-E7C5-4D2C-8EE3-73090E3FF23B}" srcOrd="0" destOrd="1" presId="urn:microsoft.com/office/officeart/2005/8/layout/hList1"/>
    <dgm:cxn modelId="{8A47D7DE-D556-423F-8A35-DB9CFE15F20D}" srcId="{25E31FFE-CC18-46A3-846B-F0CBAF68A82C}" destId="{CDE37512-9FDF-4380-B800-B899E5137647}" srcOrd="1" destOrd="0" parTransId="{F3BA6263-CC1B-465A-9BEE-CDB181C80FC3}" sibTransId="{5497FB29-BAEC-49DB-B471-D7774562004C}"/>
    <dgm:cxn modelId="{3353C459-42C7-41A2-87EE-B7A5FACF1FAB}" type="presOf" srcId="{26B84AA7-7A3B-4339-AEFA-97752B5C9297}" destId="{15DABB01-F6CA-4CCE-B87B-7BCCFC4E4F64}" srcOrd="0" destOrd="2" presId="urn:microsoft.com/office/officeart/2005/8/layout/hList1"/>
    <dgm:cxn modelId="{054CE6DD-379C-478B-95B3-D2CAEB98C371}" srcId="{18059F0D-C951-4E56-90B2-D8F659989CEA}" destId="{0BD16DB7-6C6B-43CD-AFE5-836DF8685408}" srcOrd="1" destOrd="0" parTransId="{A38AFD0F-8886-46A8-8147-21C81DE2F053}" sibTransId="{B28B7722-2E19-4897-9B23-7105C02579F2}"/>
    <dgm:cxn modelId="{B1C4DC20-2946-4A2D-A692-2CEF8B2453E7}" type="presOf" srcId="{EB2DFFFB-7CDC-4715-A5FA-ECD49E0DCD2A}" destId="{826B326A-E7C5-4D2C-8EE3-73090E3FF23B}" srcOrd="0" destOrd="3" presId="urn:microsoft.com/office/officeart/2005/8/layout/hList1"/>
    <dgm:cxn modelId="{A335EC2A-A315-4C5E-9D11-467BF5F23FFF}" srcId="{18059F0D-C951-4E56-90B2-D8F659989CEA}" destId="{F9EC4C10-409A-4E43-9906-30AE341802A5}" srcOrd="0" destOrd="0" parTransId="{93A3DD6A-DACA-4192-8D84-9F111850FE26}" sibTransId="{015BA14D-A0CE-4761-9B1C-505B52962C6A}"/>
    <dgm:cxn modelId="{6CB80F1A-5052-4D36-9733-454A47D05EEB}" type="presOf" srcId="{18059F0D-C951-4E56-90B2-D8F659989CEA}" destId="{5C1273FB-E55E-4D2F-9F4F-6F1D9019F27B}" srcOrd="0" destOrd="0" presId="urn:microsoft.com/office/officeart/2005/8/layout/hList1"/>
    <dgm:cxn modelId="{8A104AAD-CACB-4FEB-891C-D51AE5B5669F}" srcId="{18059F0D-C951-4E56-90B2-D8F659989CEA}" destId="{26B84AA7-7A3B-4339-AEFA-97752B5C9297}" srcOrd="2" destOrd="0" parTransId="{C68E5A3A-F0FF-47CB-9723-C5CBEAE6F0E6}" sibTransId="{A78E42EF-0811-41DA-915A-D9A5AB33E6A3}"/>
    <dgm:cxn modelId="{A7C5E4B7-F30A-41AB-8EFC-C450BCA3D060}" type="presOf" srcId="{25E31FFE-CC18-46A3-846B-F0CBAF68A82C}" destId="{44A7D41A-21D3-43C3-B3E2-42D8C4326A97}" srcOrd="0" destOrd="0" presId="urn:microsoft.com/office/officeart/2005/8/layout/hList1"/>
    <dgm:cxn modelId="{F13412CC-30EE-4ABF-9053-9E913DC7BF76}" srcId="{202A9222-EF45-468B-984B-B0F9CCC39CCF}" destId="{DF9549BF-69EF-4ED3-B47B-A580C77540D8}" srcOrd="1" destOrd="0" parTransId="{250E705B-E662-4A44-B4FD-956B1BA5B864}" sibTransId="{75F45934-D415-4D87-9029-818080061CFA}"/>
    <dgm:cxn modelId="{C4560EFE-3D99-48BE-A175-A203FCAA38D6}" srcId="{25E31FFE-CC18-46A3-846B-F0CBAF68A82C}" destId="{5BB487F8-0E01-4ADD-B5FD-17F612E0DA73}" srcOrd="2" destOrd="0" parTransId="{B37815A2-A2B0-4542-B87F-0F43CD269D87}" sibTransId="{96C5213E-71F3-46EF-B31B-BC0DD4A363E7}"/>
    <dgm:cxn modelId="{B3376AD9-03A1-4D14-AD05-C0DAB4A12196}" srcId="{3DAAD6DC-FB72-4AC6-A996-C7F9E168BD21}" destId="{AB04CF82-3089-46E2-BCB4-CBEA40E2B6D3}" srcOrd="0" destOrd="0" parTransId="{16466411-D0C1-4B52-B9CB-D82A7AB8B154}" sibTransId="{C83A07F1-DC50-4537-BC33-E232E4494CB5}"/>
    <dgm:cxn modelId="{DC3A0BAA-5474-405A-BD0A-61FC3C2F6160}" type="presOf" srcId="{202A9222-EF45-468B-984B-B0F9CCC39CCF}" destId="{5FF4A13B-0C28-4755-AAA1-1BAA23CF2810}" srcOrd="0" destOrd="0" presId="urn:microsoft.com/office/officeart/2005/8/layout/hList1"/>
    <dgm:cxn modelId="{B302EE60-98E6-4E09-A3AB-0CA7D09C7364}" srcId="{3DAAD6DC-FB72-4AC6-A996-C7F9E168BD21}" destId="{322728BF-81DB-4E4C-B2BD-EEA7B37A1558}" srcOrd="2" destOrd="0" parTransId="{94C2CFF9-17CD-4E68-ADB1-155DCC342C70}" sibTransId="{2F75DC03-21BD-4FCC-8DC2-1D493D297DAA}"/>
    <dgm:cxn modelId="{96D9BAA9-B2D5-4F32-A051-96F90267FDAC}" type="presOf" srcId="{DF9549BF-69EF-4ED3-B47B-A580C77540D8}" destId="{03C4D858-53E7-4DCD-B656-D65170664550}" srcOrd="0" destOrd="0" presId="urn:microsoft.com/office/officeart/2005/8/layout/hList1"/>
    <dgm:cxn modelId="{04E6C963-0A1C-4A77-93DD-DE015190C302}" type="presOf" srcId="{0BD16DB7-6C6B-43CD-AFE5-836DF8685408}" destId="{15DABB01-F6CA-4CCE-B87B-7BCCFC4E4F64}" srcOrd="0" destOrd="1" presId="urn:microsoft.com/office/officeart/2005/8/layout/hList1"/>
    <dgm:cxn modelId="{D968A527-98BA-4E9C-BC4E-584DB0699780}" type="presOf" srcId="{322728BF-81DB-4E4C-B2BD-EEA7B37A1558}" destId="{A72486EB-AC73-460E-A97C-7043AF31E543}" srcOrd="0" destOrd="2" presId="urn:microsoft.com/office/officeart/2005/8/layout/hList1"/>
    <dgm:cxn modelId="{F10E8AC7-2BA3-4D25-9B60-334C886B68E9}" type="presParOf" srcId="{5FF4A13B-0C28-4755-AAA1-1BAA23CF2810}" destId="{572A2E51-2B1B-48FE-B659-C667B0845A7C}" srcOrd="0" destOrd="0" presId="urn:microsoft.com/office/officeart/2005/8/layout/hList1"/>
    <dgm:cxn modelId="{5A70EBB4-831F-4B61-9813-82F1CF70C207}" type="presParOf" srcId="{572A2E51-2B1B-48FE-B659-C667B0845A7C}" destId="{44A7D41A-21D3-43C3-B3E2-42D8C4326A97}" srcOrd="0" destOrd="0" presId="urn:microsoft.com/office/officeart/2005/8/layout/hList1"/>
    <dgm:cxn modelId="{6828026E-FCD6-4AF6-8378-D345369F9903}" type="presParOf" srcId="{572A2E51-2B1B-48FE-B659-C667B0845A7C}" destId="{826B326A-E7C5-4D2C-8EE3-73090E3FF23B}" srcOrd="1" destOrd="0" presId="urn:microsoft.com/office/officeart/2005/8/layout/hList1"/>
    <dgm:cxn modelId="{754EE38E-6C6D-40E4-9950-B11810697E2E}" type="presParOf" srcId="{5FF4A13B-0C28-4755-AAA1-1BAA23CF2810}" destId="{78902A97-96A4-4E2F-9D48-00868F7C4CD5}" srcOrd="1" destOrd="0" presId="urn:microsoft.com/office/officeart/2005/8/layout/hList1"/>
    <dgm:cxn modelId="{0D8D8D54-5EB7-4CFD-8CD9-7A2E731AEA26}" type="presParOf" srcId="{5FF4A13B-0C28-4755-AAA1-1BAA23CF2810}" destId="{214DF461-D6B6-4FB3-8A80-483293455394}" srcOrd="2" destOrd="0" presId="urn:microsoft.com/office/officeart/2005/8/layout/hList1"/>
    <dgm:cxn modelId="{52A4F00F-ECF6-498F-A873-D648231CAEBF}" type="presParOf" srcId="{214DF461-D6B6-4FB3-8A80-483293455394}" destId="{03C4D858-53E7-4DCD-B656-D65170664550}" srcOrd="0" destOrd="0" presId="urn:microsoft.com/office/officeart/2005/8/layout/hList1"/>
    <dgm:cxn modelId="{AAF172B9-9124-4011-BB93-9675BF2E86E7}" type="presParOf" srcId="{214DF461-D6B6-4FB3-8A80-483293455394}" destId="{A03024B7-7ED3-48A0-9303-79BDAE292588}" srcOrd="1" destOrd="0" presId="urn:microsoft.com/office/officeart/2005/8/layout/hList1"/>
    <dgm:cxn modelId="{044C3C65-91C7-484A-A563-164C7218F618}" type="presParOf" srcId="{5FF4A13B-0C28-4755-AAA1-1BAA23CF2810}" destId="{26E1DEB1-F669-4D04-84F6-4CA948BD6209}" srcOrd="3" destOrd="0" presId="urn:microsoft.com/office/officeart/2005/8/layout/hList1"/>
    <dgm:cxn modelId="{FA42FEC2-6E98-4706-AB44-3517616D9B22}" type="presParOf" srcId="{5FF4A13B-0C28-4755-AAA1-1BAA23CF2810}" destId="{16D5258D-854E-4CDC-A182-E25B24ED6494}" srcOrd="4" destOrd="0" presId="urn:microsoft.com/office/officeart/2005/8/layout/hList1"/>
    <dgm:cxn modelId="{11B5CB99-F738-4E8D-86EE-1157DDB79334}" type="presParOf" srcId="{16D5258D-854E-4CDC-A182-E25B24ED6494}" destId="{5C1273FB-E55E-4D2F-9F4F-6F1D9019F27B}" srcOrd="0" destOrd="0" presId="urn:microsoft.com/office/officeart/2005/8/layout/hList1"/>
    <dgm:cxn modelId="{F04008F5-62AF-4981-BF52-9AD1B4EBD9EB}" type="presParOf" srcId="{16D5258D-854E-4CDC-A182-E25B24ED6494}" destId="{15DABB01-F6CA-4CCE-B87B-7BCCFC4E4F64}" srcOrd="1" destOrd="0" presId="urn:microsoft.com/office/officeart/2005/8/layout/hList1"/>
    <dgm:cxn modelId="{8AA995B5-E8B9-4496-B5DB-3089255E2BD3}" type="presParOf" srcId="{5FF4A13B-0C28-4755-AAA1-1BAA23CF2810}" destId="{887C6E7F-B78F-4DFB-B277-05B66FBD1411}" srcOrd="5" destOrd="0" presId="urn:microsoft.com/office/officeart/2005/8/layout/hList1"/>
    <dgm:cxn modelId="{346984B0-7A92-4186-8437-77B5409F0657}" type="presParOf" srcId="{5FF4A13B-0C28-4755-AAA1-1BAA23CF2810}" destId="{FDE721BA-124C-40BC-B30E-2A5D3DC4194C}" srcOrd="6" destOrd="0" presId="urn:microsoft.com/office/officeart/2005/8/layout/hList1"/>
    <dgm:cxn modelId="{2D0FD0D1-9233-4D9A-BDD4-556072446DFC}" type="presParOf" srcId="{FDE721BA-124C-40BC-B30E-2A5D3DC4194C}" destId="{90F8B05F-A5AD-48A8-85F5-EAE44BD012C5}" srcOrd="0" destOrd="0" presId="urn:microsoft.com/office/officeart/2005/8/layout/hList1"/>
    <dgm:cxn modelId="{4951180B-EE00-4C0E-BDD2-91718265D5AC}" type="presParOf" srcId="{FDE721BA-124C-40BC-B30E-2A5D3DC4194C}" destId="{A72486EB-AC73-460E-A97C-7043AF31E543}" srcOrd="1" destOrd="0" presId="urn:microsoft.com/office/officeart/2005/8/layout/h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1C2E1DA4-50AF-4EBB-82F5-CA1AD2BBE4E2}" type="doc">
      <dgm:prSet loTypeId="urn:microsoft.com/office/officeart/2005/8/layout/hList1" loCatId="list" qsTypeId="urn:microsoft.com/office/officeart/2005/8/quickstyle/simple1" qsCatId="simple" csTypeId="urn:microsoft.com/office/officeart/2005/8/colors/accent1_2" csCatId="accent1" phldr="1"/>
      <dgm:spPr/>
      <dgm:t>
        <a:bodyPr/>
        <a:lstStyle/>
        <a:p>
          <a:endParaRPr lang="cs-CZ"/>
        </a:p>
      </dgm:t>
    </dgm:pt>
    <dgm:pt modelId="{12034AA3-0376-4EC6-87E8-D6F1E7EF765A}">
      <dgm:prSet phldrT="[Text]"/>
      <dgm:spPr/>
      <dgm:t>
        <a:bodyPr/>
        <a:lstStyle/>
        <a:p>
          <a:r>
            <a:rPr lang="cs-CZ" dirty="0" smtClean="0"/>
            <a:t>Neodkladná péče</a:t>
          </a:r>
          <a:endParaRPr lang="cs-CZ" dirty="0"/>
        </a:p>
      </dgm:t>
    </dgm:pt>
    <dgm:pt modelId="{4BEC3535-39A2-4FF8-BBB3-2D188D422467}" type="parTrans" cxnId="{42BE8E25-6B9A-4650-BEDF-84B0D74F4FB1}">
      <dgm:prSet/>
      <dgm:spPr/>
      <dgm:t>
        <a:bodyPr/>
        <a:lstStyle/>
        <a:p>
          <a:endParaRPr lang="cs-CZ"/>
        </a:p>
      </dgm:t>
    </dgm:pt>
    <dgm:pt modelId="{6D849010-1614-4423-9031-F1C5B1A0FE85}" type="sibTrans" cxnId="{42BE8E25-6B9A-4650-BEDF-84B0D74F4FB1}">
      <dgm:prSet/>
      <dgm:spPr/>
      <dgm:t>
        <a:bodyPr/>
        <a:lstStyle/>
        <a:p>
          <a:endParaRPr lang="cs-CZ"/>
        </a:p>
      </dgm:t>
    </dgm:pt>
    <dgm:pt modelId="{5151403B-A2A0-41C0-8E1D-B04DCF368CA3}">
      <dgm:prSet phldrT="[Text]"/>
      <dgm:spPr/>
      <dgm:t>
        <a:bodyPr/>
        <a:lstStyle/>
        <a:p>
          <a:r>
            <a:rPr lang="cs-CZ" dirty="0" smtClean="0"/>
            <a:t>zamezit nebo omezit vznik náhlých stavů, které bezprostředně ohrožují život</a:t>
          </a:r>
          <a:endParaRPr lang="cs-CZ" dirty="0"/>
        </a:p>
      </dgm:t>
    </dgm:pt>
    <dgm:pt modelId="{B4BE7025-EA26-4BDD-A6D4-52A0B5A2B44A}" type="parTrans" cxnId="{E505C29F-20D1-4745-B7CA-3770EB4A7723}">
      <dgm:prSet/>
      <dgm:spPr/>
      <dgm:t>
        <a:bodyPr/>
        <a:lstStyle/>
        <a:p>
          <a:endParaRPr lang="cs-CZ"/>
        </a:p>
      </dgm:t>
    </dgm:pt>
    <dgm:pt modelId="{DACB6CC3-11EE-4757-9284-51C402E45099}" type="sibTrans" cxnId="{E505C29F-20D1-4745-B7CA-3770EB4A7723}">
      <dgm:prSet/>
      <dgm:spPr/>
      <dgm:t>
        <a:bodyPr/>
        <a:lstStyle/>
        <a:p>
          <a:endParaRPr lang="cs-CZ"/>
        </a:p>
      </dgm:t>
    </dgm:pt>
    <dgm:pt modelId="{E8869AA3-13BF-4542-B8FB-3A2482BBBA85}">
      <dgm:prSet phldrT="[Text]"/>
      <dgm:spPr/>
      <dgm:t>
        <a:bodyPr/>
        <a:lstStyle/>
        <a:p>
          <a:r>
            <a:rPr lang="cs-CZ" dirty="0" err="1" smtClean="0"/>
            <a:t>působují</a:t>
          </a:r>
          <a:r>
            <a:rPr lang="cs-CZ" dirty="0" smtClean="0"/>
            <a:t> náhlou nebo intenzivní bolest</a:t>
          </a:r>
          <a:endParaRPr lang="cs-CZ" dirty="0"/>
        </a:p>
      </dgm:t>
    </dgm:pt>
    <dgm:pt modelId="{8F7BCCFF-65E5-45FF-BE3D-6669E6B230C6}" type="parTrans" cxnId="{205B9AEC-BDDF-4A58-9352-28485F0239A5}">
      <dgm:prSet/>
      <dgm:spPr/>
      <dgm:t>
        <a:bodyPr/>
        <a:lstStyle/>
        <a:p>
          <a:endParaRPr lang="cs-CZ"/>
        </a:p>
      </dgm:t>
    </dgm:pt>
    <dgm:pt modelId="{BE0B99B7-56AB-462A-A34A-4FC3B8B7D4C3}" type="sibTrans" cxnId="{205B9AEC-BDDF-4A58-9352-28485F0239A5}">
      <dgm:prSet/>
      <dgm:spPr/>
      <dgm:t>
        <a:bodyPr/>
        <a:lstStyle/>
        <a:p>
          <a:endParaRPr lang="cs-CZ"/>
        </a:p>
      </dgm:t>
    </dgm:pt>
    <dgm:pt modelId="{983E9418-076C-4104-9EA5-2BD01975E550}">
      <dgm:prSet phldrT="[Text]"/>
      <dgm:spPr/>
      <dgm:t>
        <a:bodyPr/>
        <a:lstStyle/>
        <a:p>
          <a:r>
            <a:rPr lang="cs-CZ" dirty="0" smtClean="0"/>
            <a:t>Akutní péče,</a:t>
          </a:r>
          <a:endParaRPr lang="cs-CZ" dirty="0"/>
        </a:p>
      </dgm:t>
    </dgm:pt>
    <dgm:pt modelId="{D4AE1A8D-0332-40EE-9230-0C2BEA04DFB8}" type="parTrans" cxnId="{C9539895-406E-4DDA-9D1D-F5FDD31F20A0}">
      <dgm:prSet/>
      <dgm:spPr/>
      <dgm:t>
        <a:bodyPr/>
        <a:lstStyle/>
        <a:p>
          <a:endParaRPr lang="cs-CZ"/>
        </a:p>
      </dgm:t>
    </dgm:pt>
    <dgm:pt modelId="{8B286F88-93CA-4F63-8F59-520C234DF824}" type="sibTrans" cxnId="{C9539895-406E-4DDA-9D1D-F5FDD31F20A0}">
      <dgm:prSet/>
      <dgm:spPr/>
      <dgm:t>
        <a:bodyPr/>
        <a:lstStyle/>
        <a:p>
          <a:endParaRPr lang="cs-CZ"/>
        </a:p>
      </dgm:t>
    </dgm:pt>
    <dgm:pt modelId="{08FE2BB0-D988-4AB4-A055-68323CBE1B86}">
      <dgm:prSet phldrT="[Text]"/>
      <dgm:spPr/>
      <dgm:t>
        <a:bodyPr/>
        <a:lstStyle/>
        <a:p>
          <a:r>
            <a:rPr lang="cs-CZ" dirty="0" smtClean="0"/>
            <a:t>Odvrácení vážného zhoršení zdravotního stavu</a:t>
          </a:r>
          <a:endParaRPr lang="cs-CZ" dirty="0"/>
        </a:p>
      </dgm:t>
    </dgm:pt>
    <dgm:pt modelId="{E9371477-A9B0-4EC0-A536-5C3BAA03FDAB}" type="parTrans" cxnId="{96A14704-AB09-478F-8654-779F3E0371BD}">
      <dgm:prSet/>
      <dgm:spPr/>
      <dgm:t>
        <a:bodyPr/>
        <a:lstStyle/>
        <a:p>
          <a:endParaRPr lang="cs-CZ"/>
        </a:p>
      </dgm:t>
    </dgm:pt>
    <dgm:pt modelId="{BDAEBED1-A306-4841-B05B-28834912E87B}" type="sibTrans" cxnId="{96A14704-AB09-478F-8654-779F3E0371BD}">
      <dgm:prSet/>
      <dgm:spPr/>
      <dgm:t>
        <a:bodyPr/>
        <a:lstStyle/>
        <a:p>
          <a:endParaRPr lang="cs-CZ"/>
        </a:p>
      </dgm:t>
    </dgm:pt>
    <dgm:pt modelId="{7CA08143-0733-430D-952B-14D237FBA694}">
      <dgm:prSet phldrT="[Text]"/>
      <dgm:spPr/>
      <dgm:t>
        <a:bodyPr/>
        <a:lstStyle/>
        <a:p>
          <a:r>
            <a:rPr lang="cs-CZ" dirty="0" smtClean="0"/>
            <a:t>snížení rizika vážného zhoršení zdravotního stavu</a:t>
          </a:r>
          <a:endParaRPr lang="cs-CZ" dirty="0"/>
        </a:p>
      </dgm:t>
    </dgm:pt>
    <dgm:pt modelId="{318B9719-FAEB-4F00-A848-2AAFB138E2C6}" type="parTrans" cxnId="{2138C4B5-AA0D-4738-8239-5B4FF2C270E1}">
      <dgm:prSet/>
      <dgm:spPr/>
      <dgm:t>
        <a:bodyPr/>
        <a:lstStyle/>
        <a:p>
          <a:endParaRPr lang="cs-CZ"/>
        </a:p>
      </dgm:t>
    </dgm:pt>
    <dgm:pt modelId="{0F66B436-39EA-4A9C-BF93-661C4EC81F5F}" type="sibTrans" cxnId="{2138C4B5-AA0D-4738-8239-5B4FF2C270E1}">
      <dgm:prSet/>
      <dgm:spPr/>
      <dgm:t>
        <a:bodyPr/>
        <a:lstStyle/>
        <a:p>
          <a:endParaRPr lang="cs-CZ"/>
        </a:p>
      </dgm:t>
    </dgm:pt>
    <dgm:pt modelId="{5FFE113E-C1BF-4E87-B2E0-A30C207A4AE9}">
      <dgm:prSet phldrT="[Text]"/>
      <dgm:spPr/>
      <dgm:t>
        <a:bodyPr/>
        <a:lstStyle/>
        <a:p>
          <a:r>
            <a:rPr lang="cs-CZ" dirty="0" smtClean="0"/>
            <a:t>Nezbytná péče</a:t>
          </a:r>
          <a:endParaRPr lang="cs-CZ" dirty="0"/>
        </a:p>
      </dgm:t>
    </dgm:pt>
    <dgm:pt modelId="{94BA5FFB-6CAC-4D1F-8637-34A20B792C66}" type="parTrans" cxnId="{84F1B465-7988-4829-A1EA-4230ECE36F66}">
      <dgm:prSet/>
      <dgm:spPr/>
      <dgm:t>
        <a:bodyPr/>
        <a:lstStyle/>
        <a:p>
          <a:endParaRPr lang="cs-CZ"/>
        </a:p>
      </dgm:t>
    </dgm:pt>
    <dgm:pt modelId="{C9F5E285-C32D-441F-B8F9-658A89967E23}" type="sibTrans" cxnId="{84F1B465-7988-4829-A1EA-4230ECE36F66}">
      <dgm:prSet/>
      <dgm:spPr/>
      <dgm:t>
        <a:bodyPr/>
        <a:lstStyle/>
        <a:p>
          <a:endParaRPr lang="cs-CZ"/>
        </a:p>
      </dgm:t>
    </dgm:pt>
    <dgm:pt modelId="{0BC2EC9F-47C9-4FB0-8C55-48D4158FB075}">
      <dgm:prSet phldrT="[Text]"/>
      <dgm:spPr/>
      <dgm:t>
        <a:bodyPr/>
        <a:lstStyle/>
        <a:p>
          <a:r>
            <a:rPr lang="cs-CZ" dirty="0" smtClean="0"/>
            <a:t>zdravotní stav pacienta, který je zahraničním pojištěncem, s přihlédnutím k povaze dávek a k délce pobytu na území České republiky;</a:t>
          </a:r>
          <a:endParaRPr lang="cs-CZ" dirty="0"/>
        </a:p>
      </dgm:t>
    </dgm:pt>
    <dgm:pt modelId="{F816D2D2-D16F-414E-A1B8-1899359B8233}" type="parTrans" cxnId="{E6C45144-3AE5-487F-854D-FEAFC8491BA6}">
      <dgm:prSet/>
      <dgm:spPr/>
      <dgm:t>
        <a:bodyPr/>
        <a:lstStyle/>
        <a:p>
          <a:endParaRPr lang="cs-CZ"/>
        </a:p>
      </dgm:t>
    </dgm:pt>
    <dgm:pt modelId="{8EE4040F-EBDD-4FD7-BAD9-D770A5B9187B}" type="sibTrans" cxnId="{E6C45144-3AE5-487F-854D-FEAFC8491BA6}">
      <dgm:prSet/>
      <dgm:spPr/>
      <dgm:t>
        <a:bodyPr/>
        <a:lstStyle/>
        <a:p>
          <a:endParaRPr lang="cs-CZ"/>
        </a:p>
      </dgm:t>
    </dgm:pt>
    <dgm:pt modelId="{E766EB81-450E-4405-BBB7-4F176E824E80}">
      <dgm:prSet phldrT="[Text]"/>
      <dgm:spPr/>
      <dgm:t>
        <a:bodyPr/>
        <a:lstStyle/>
        <a:p>
          <a:r>
            <a:rPr lang="cs-CZ" dirty="0" smtClean="0"/>
            <a:t>Plánovaná péče</a:t>
          </a:r>
          <a:endParaRPr lang="cs-CZ" dirty="0"/>
        </a:p>
      </dgm:t>
    </dgm:pt>
    <dgm:pt modelId="{301B9BC4-155B-4605-B8D0-7E3118B5FB4E}" type="parTrans" cxnId="{C5C06A83-2227-4C7D-A3D1-5F3D27FE8509}">
      <dgm:prSet/>
      <dgm:spPr/>
      <dgm:t>
        <a:bodyPr/>
        <a:lstStyle/>
        <a:p>
          <a:endParaRPr lang="cs-CZ"/>
        </a:p>
      </dgm:t>
    </dgm:pt>
    <dgm:pt modelId="{B940B26C-385D-4618-8E14-EC1C0481102C}" type="sibTrans" cxnId="{C5C06A83-2227-4C7D-A3D1-5F3D27FE8509}">
      <dgm:prSet/>
      <dgm:spPr/>
      <dgm:t>
        <a:bodyPr/>
        <a:lstStyle/>
        <a:p>
          <a:endParaRPr lang="cs-CZ"/>
        </a:p>
      </dgm:t>
    </dgm:pt>
    <dgm:pt modelId="{F065C3D8-9778-4AE1-A651-A9758757D6E4}" type="pres">
      <dgm:prSet presAssocID="{1C2E1DA4-50AF-4EBB-82F5-CA1AD2BBE4E2}" presName="Name0" presStyleCnt="0">
        <dgm:presLayoutVars>
          <dgm:dir/>
          <dgm:animLvl val="lvl"/>
          <dgm:resizeHandles val="exact"/>
        </dgm:presLayoutVars>
      </dgm:prSet>
      <dgm:spPr/>
      <dgm:t>
        <a:bodyPr/>
        <a:lstStyle/>
        <a:p>
          <a:endParaRPr lang="cs-CZ"/>
        </a:p>
      </dgm:t>
    </dgm:pt>
    <dgm:pt modelId="{0219D107-3AAF-4CB4-ACCE-71FFF95BDD3E}" type="pres">
      <dgm:prSet presAssocID="{12034AA3-0376-4EC6-87E8-D6F1E7EF765A}" presName="composite" presStyleCnt="0"/>
      <dgm:spPr/>
    </dgm:pt>
    <dgm:pt modelId="{7A16FE25-A06E-4037-960F-81D06527A5A8}" type="pres">
      <dgm:prSet presAssocID="{12034AA3-0376-4EC6-87E8-D6F1E7EF765A}" presName="parTx" presStyleLbl="alignNode1" presStyleIdx="0" presStyleCnt="4">
        <dgm:presLayoutVars>
          <dgm:chMax val="0"/>
          <dgm:chPref val="0"/>
          <dgm:bulletEnabled val="1"/>
        </dgm:presLayoutVars>
      </dgm:prSet>
      <dgm:spPr/>
      <dgm:t>
        <a:bodyPr/>
        <a:lstStyle/>
        <a:p>
          <a:endParaRPr lang="cs-CZ"/>
        </a:p>
      </dgm:t>
    </dgm:pt>
    <dgm:pt modelId="{BF2590FB-C350-43EC-A2BF-1E9062D9F118}" type="pres">
      <dgm:prSet presAssocID="{12034AA3-0376-4EC6-87E8-D6F1E7EF765A}" presName="desTx" presStyleLbl="alignAccFollowNode1" presStyleIdx="0" presStyleCnt="4">
        <dgm:presLayoutVars>
          <dgm:bulletEnabled val="1"/>
        </dgm:presLayoutVars>
      </dgm:prSet>
      <dgm:spPr/>
      <dgm:t>
        <a:bodyPr/>
        <a:lstStyle/>
        <a:p>
          <a:endParaRPr lang="cs-CZ"/>
        </a:p>
      </dgm:t>
    </dgm:pt>
    <dgm:pt modelId="{E65DB9C8-2A4B-4BC1-AE4B-0DAF5EA3BD3F}" type="pres">
      <dgm:prSet presAssocID="{6D849010-1614-4423-9031-F1C5B1A0FE85}" presName="space" presStyleCnt="0"/>
      <dgm:spPr/>
    </dgm:pt>
    <dgm:pt modelId="{839D4AA0-F976-4F60-B91B-894A16013B7D}" type="pres">
      <dgm:prSet presAssocID="{983E9418-076C-4104-9EA5-2BD01975E550}" presName="composite" presStyleCnt="0"/>
      <dgm:spPr/>
    </dgm:pt>
    <dgm:pt modelId="{604F4D69-6099-4FB3-816E-46A9420DB422}" type="pres">
      <dgm:prSet presAssocID="{983E9418-076C-4104-9EA5-2BD01975E550}" presName="parTx" presStyleLbl="alignNode1" presStyleIdx="1" presStyleCnt="4">
        <dgm:presLayoutVars>
          <dgm:chMax val="0"/>
          <dgm:chPref val="0"/>
          <dgm:bulletEnabled val="1"/>
        </dgm:presLayoutVars>
      </dgm:prSet>
      <dgm:spPr/>
      <dgm:t>
        <a:bodyPr/>
        <a:lstStyle/>
        <a:p>
          <a:endParaRPr lang="cs-CZ"/>
        </a:p>
      </dgm:t>
    </dgm:pt>
    <dgm:pt modelId="{9E9D4E1E-C699-49DD-A777-76FC3F42F34E}" type="pres">
      <dgm:prSet presAssocID="{983E9418-076C-4104-9EA5-2BD01975E550}" presName="desTx" presStyleLbl="alignAccFollowNode1" presStyleIdx="1" presStyleCnt="4">
        <dgm:presLayoutVars>
          <dgm:bulletEnabled val="1"/>
        </dgm:presLayoutVars>
      </dgm:prSet>
      <dgm:spPr/>
      <dgm:t>
        <a:bodyPr/>
        <a:lstStyle/>
        <a:p>
          <a:endParaRPr lang="cs-CZ"/>
        </a:p>
      </dgm:t>
    </dgm:pt>
    <dgm:pt modelId="{1A26F463-D00D-4761-99CB-C2114240F369}" type="pres">
      <dgm:prSet presAssocID="{8B286F88-93CA-4F63-8F59-520C234DF824}" presName="space" presStyleCnt="0"/>
      <dgm:spPr/>
    </dgm:pt>
    <dgm:pt modelId="{6B8A6E3F-7266-46B2-B6FA-C3E08EC97926}" type="pres">
      <dgm:prSet presAssocID="{5FFE113E-C1BF-4E87-B2E0-A30C207A4AE9}" presName="composite" presStyleCnt="0"/>
      <dgm:spPr/>
    </dgm:pt>
    <dgm:pt modelId="{A275FFA8-37C9-4D1F-B84A-3309D8822E53}" type="pres">
      <dgm:prSet presAssocID="{5FFE113E-C1BF-4E87-B2E0-A30C207A4AE9}" presName="parTx" presStyleLbl="alignNode1" presStyleIdx="2" presStyleCnt="4">
        <dgm:presLayoutVars>
          <dgm:chMax val="0"/>
          <dgm:chPref val="0"/>
          <dgm:bulletEnabled val="1"/>
        </dgm:presLayoutVars>
      </dgm:prSet>
      <dgm:spPr/>
      <dgm:t>
        <a:bodyPr/>
        <a:lstStyle/>
        <a:p>
          <a:endParaRPr lang="cs-CZ"/>
        </a:p>
      </dgm:t>
    </dgm:pt>
    <dgm:pt modelId="{33E9BC9D-B9E5-4283-A209-C33F849F195B}" type="pres">
      <dgm:prSet presAssocID="{5FFE113E-C1BF-4E87-B2E0-A30C207A4AE9}" presName="desTx" presStyleLbl="alignAccFollowNode1" presStyleIdx="2" presStyleCnt="4">
        <dgm:presLayoutVars>
          <dgm:bulletEnabled val="1"/>
        </dgm:presLayoutVars>
      </dgm:prSet>
      <dgm:spPr/>
      <dgm:t>
        <a:bodyPr/>
        <a:lstStyle/>
        <a:p>
          <a:endParaRPr lang="cs-CZ"/>
        </a:p>
      </dgm:t>
    </dgm:pt>
    <dgm:pt modelId="{216F3D9D-D45A-4A73-911D-FCABD9F9A136}" type="pres">
      <dgm:prSet presAssocID="{C9F5E285-C32D-441F-B8F9-658A89967E23}" presName="space" presStyleCnt="0"/>
      <dgm:spPr/>
    </dgm:pt>
    <dgm:pt modelId="{E92F1986-818B-45B7-A556-6A226DC121BD}" type="pres">
      <dgm:prSet presAssocID="{E766EB81-450E-4405-BBB7-4F176E824E80}" presName="composite" presStyleCnt="0"/>
      <dgm:spPr/>
    </dgm:pt>
    <dgm:pt modelId="{58F872DE-6D99-4593-83FC-EDF756D3C3B2}" type="pres">
      <dgm:prSet presAssocID="{E766EB81-450E-4405-BBB7-4F176E824E80}" presName="parTx" presStyleLbl="alignNode1" presStyleIdx="3" presStyleCnt="4">
        <dgm:presLayoutVars>
          <dgm:chMax val="0"/>
          <dgm:chPref val="0"/>
          <dgm:bulletEnabled val="1"/>
        </dgm:presLayoutVars>
      </dgm:prSet>
      <dgm:spPr/>
      <dgm:t>
        <a:bodyPr/>
        <a:lstStyle/>
        <a:p>
          <a:endParaRPr lang="cs-CZ"/>
        </a:p>
      </dgm:t>
    </dgm:pt>
    <dgm:pt modelId="{91FFC6B9-ACA0-4FE4-A003-6FE6480CFC28}" type="pres">
      <dgm:prSet presAssocID="{E766EB81-450E-4405-BBB7-4F176E824E80}" presName="desTx" presStyleLbl="alignAccFollowNode1" presStyleIdx="3" presStyleCnt="4">
        <dgm:presLayoutVars>
          <dgm:bulletEnabled val="1"/>
        </dgm:presLayoutVars>
      </dgm:prSet>
      <dgm:spPr/>
    </dgm:pt>
  </dgm:ptLst>
  <dgm:cxnLst>
    <dgm:cxn modelId="{8B2D04D5-005C-42BC-A89A-8DF5080ABA69}" type="presOf" srcId="{983E9418-076C-4104-9EA5-2BD01975E550}" destId="{604F4D69-6099-4FB3-816E-46A9420DB422}" srcOrd="0" destOrd="0" presId="urn:microsoft.com/office/officeart/2005/8/layout/hList1"/>
    <dgm:cxn modelId="{2138C4B5-AA0D-4738-8239-5B4FF2C270E1}" srcId="{983E9418-076C-4104-9EA5-2BD01975E550}" destId="{7CA08143-0733-430D-952B-14D237FBA694}" srcOrd="1" destOrd="0" parTransId="{318B9719-FAEB-4F00-A848-2AAFB138E2C6}" sibTransId="{0F66B436-39EA-4A9C-BF93-661C4EC81F5F}"/>
    <dgm:cxn modelId="{A896EB92-E8F4-45D8-9D98-E064CA299806}" type="presOf" srcId="{08FE2BB0-D988-4AB4-A055-68323CBE1B86}" destId="{9E9D4E1E-C699-49DD-A777-76FC3F42F34E}" srcOrd="0" destOrd="0" presId="urn:microsoft.com/office/officeart/2005/8/layout/hList1"/>
    <dgm:cxn modelId="{E8DEE8ED-2574-40C2-9C75-98B01AC58AD2}" type="presOf" srcId="{12034AA3-0376-4EC6-87E8-D6F1E7EF765A}" destId="{7A16FE25-A06E-4037-960F-81D06527A5A8}" srcOrd="0" destOrd="0" presId="urn:microsoft.com/office/officeart/2005/8/layout/hList1"/>
    <dgm:cxn modelId="{5D0F5686-C7A9-4FF5-A382-666DDDBD427B}" type="presOf" srcId="{1C2E1DA4-50AF-4EBB-82F5-CA1AD2BBE4E2}" destId="{F065C3D8-9778-4AE1-A651-A9758757D6E4}" srcOrd="0" destOrd="0" presId="urn:microsoft.com/office/officeart/2005/8/layout/hList1"/>
    <dgm:cxn modelId="{E6C45144-3AE5-487F-854D-FEAFC8491BA6}" srcId="{5FFE113E-C1BF-4E87-B2E0-A30C207A4AE9}" destId="{0BC2EC9F-47C9-4FB0-8C55-48D4158FB075}" srcOrd="0" destOrd="0" parTransId="{F816D2D2-D16F-414E-A1B8-1899359B8233}" sibTransId="{8EE4040F-EBDD-4FD7-BAD9-D770A5B9187B}"/>
    <dgm:cxn modelId="{C5C06A83-2227-4C7D-A3D1-5F3D27FE8509}" srcId="{1C2E1DA4-50AF-4EBB-82F5-CA1AD2BBE4E2}" destId="{E766EB81-450E-4405-BBB7-4F176E824E80}" srcOrd="3" destOrd="0" parTransId="{301B9BC4-155B-4605-B8D0-7E3118B5FB4E}" sibTransId="{B940B26C-385D-4618-8E14-EC1C0481102C}"/>
    <dgm:cxn modelId="{D79B060F-2F3D-4B22-8486-AE45F734DCCF}" type="presOf" srcId="{E766EB81-450E-4405-BBB7-4F176E824E80}" destId="{58F872DE-6D99-4593-83FC-EDF756D3C3B2}" srcOrd="0" destOrd="0" presId="urn:microsoft.com/office/officeart/2005/8/layout/hList1"/>
    <dgm:cxn modelId="{E505C29F-20D1-4745-B7CA-3770EB4A7723}" srcId="{12034AA3-0376-4EC6-87E8-D6F1E7EF765A}" destId="{5151403B-A2A0-41C0-8E1D-B04DCF368CA3}" srcOrd="0" destOrd="0" parTransId="{B4BE7025-EA26-4BDD-A6D4-52A0B5A2B44A}" sibTransId="{DACB6CC3-11EE-4757-9284-51C402E45099}"/>
    <dgm:cxn modelId="{51178C2E-63A0-4A9A-B20F-3C6B4BE4FE35}" type="presOf" srcId="{E8869AA3-13BF-4542-B8FB-3A2482BBBA85}" destId="{BF2590FB-C350-43EC-A2BF-1E9062D9F118}" srcOrd="0" destOrd="1" presId="urn:microsoft.com/office/officeart/2005/8/layout/hList1"/>
    <dgm:cxn modelId="{42BE8E25-6B9A-4650-BEDF-84B0D74F4FB1}" srcId="{1C2E1DA4-50AF-4EBB-82F5-CA1AD2BBE4E2}" destId="{12034AA3-0376-4EC6-87E8-D6F1E7EF765A}" srcOrd="0" destOrd="0" parTransId="{4BEC3535-39A2-4FF8-BBB3-2D188D422467}" sibTransId="{6D849010-1614-4423-9031-F1C5B1A0FE85}"/>
    <dgm:cxn modelId="{4509A997-E700-4981-8987-AE47704799EC}" type="presOf" srcId="{5FFE113E-C1BF-4E87-B2E0-A30C207A4AE9}" destId="{A275FFA8-37C9-4D1F-B84A-3309D8822E53}" srcOrd="0" destOrd="0" presId="urn:microsoft.com/office/officeart/2005/8/layout/hList1"/>
    <dgm:cxn modelId="{C9539895-406E-4DDA-9D1D-F5FDD31F20A0}" srcId="{1C2E1DA4-50AF-4EBB-82F5-CA1AD2BBE4E2}" destId="{983E9418-076C-4104-9EA5-2BD01975E550}" srcOrd="1" destOrd="0" parTransId="{D4AE1A8D-0332-40EE-9230-0C2BEA04DFB8}" sibTransId="{8B286F88-93CA-4F63-8F59-520C234DF824}"/>
    <dgm:cxn modelId="{D021ABBB-9148-4EA1-907D-0DA2460971B9}" type="presOf" srcId="{7CA08143-0733-430D-952B-14D237FBA694}" destId="{9E9D4E1E-C699-49DD-A777-76FC3F42F34E}" srcOrd="0" destOrd="1" presId="urn:microsoft.com/office/officeart/2005/8/layout/hList1"/>
    <dgm:cxn modelId="{205B9AEC-BDDF-4A58-9352-28485F0239A5}" srcId="{12034AA3-0376-4EC6-87E8-D6F1E7EF765A}" destId="{E8869AA3-13BF-4542-B8FB-3A2482BBBA85}" srcOrd="1" destOrd="0" parTransId="{8F7BCCFF-65E5-45FF-BE3D-6669E6B230C6}" sibTransId="{BE0B99B7-56AB-462A-A34A-4FC3B8B7D4C3}"/>
    <dgm:cxn modelId="{84F1B465-7988-4829-A1EA-4230ECE36F66}" srcId="{1C2E1DA4-50AF-4EBB-82F5-CA1AD2BBE4E2}" destId="{5FFE113E-C1BF-4E87-B2E0-A30C207A4AE9}" srcOrd="2" destOrd="0" parTransId="{94BA5FFB-6CAC-4D1F-8637-34A20B792C66}" sibTransId="{C9F5E285-C32D-441F-B8F9-658A89967E23}"/>
    <dgm:cxn modelId="{96A14704-AB09-478F-8654-779F3E0371BD}" srcId="{983E9418-076C-4104-9EA5-2BD01975E550}" destId="{08FE2BB0-D988-4AB4-A055-68323CBE1B86}" srcOrd="0" destOrd="0" parTransId="{E9371477-A9B0-4EC0-A536-5C3BAA03FDAB}" sibTransId="{BDAEBED1-A306-4841-B05B-28834912E87B}"/>
    <dgm:cxn modelId="{8E195E0F-C989-4B73-BC83-E5B8D49D6147}" type="presOf" srcId="{0BC2EC9F-47C9-4FB0-8C55-48D4158FB075}" destId="{33E9BC9D-B9E5-4283-A209-C33F849F195B}" srcOrd="0" destOrd="0" presId="urn:microsoft.com/office/officeart/2005/8/layout/hList1"/>
    <dgm:cxn modelId="{6546BA51-4484-4DB9-B0D3-08D7115E4860}" type="presOf" srcId="{5151403B-A2A0-41C0-8E1D-B04DCF368CA3}" destId="{BF2590FB-C350-43EC-A2BF-1E9062D9F118}" srcOrd="0" destOrd="0" presId="urn:microsoft.com/office/officeart/2005/8/layout/hList1"/>
    <dgm:cxn modelId="{FEA9D3C5-12B9-4D1A-8A5B-11FA469B0F97}" type="presParOf" srcId="{F065C3D8-9778-4AE1-A651-A9758757D6E4}" destId="{0219D107-3AAF-4CB4-ACCE-71FFF95BDD3E}" srcOrd="0" destOrd="0" presId="urn:microsoft.com/office/officeart/2005/8/layout/hList1"/>
    <dgm:cxn modelId="{5B89DCB1-6513-4FE2-8F36-54246081F4C6}" type="presParOf" srcId="{0219D107-3AAF-4CB4-ACCE-71FFF95BDD3E}" destId="{7A16FE25-A06E-4037-960F-81D06527A5A8}" srcOrd="0" destOrd="0" presId="urn:microsoft.com/office/officeart/2005/8/layout/hList1"/>
    <dgm:cxn modelId="{6B9D0A46-AA7C-4827-9F02-AE957BEF110D}" type="presParOf" srcId="{0219D107-3AAF-4CB4-ACCE-71FFF95BDD3E}" destId="{BF2590FB-C350-43EC-A2BF-1E9062D9F118}" srcOrd="1" destOrd="0" presId="urn:microsoft.com/office/officeart/2005/8/layout/hList1"/>
    <dgm:cxn modelId="{1B974291-49AB-4883-B6F0-7247988FEEF8}" type="presParOf" srcId="{F065C3D8-9778-4AE1-A651-A9758757D6E4}" destId="{E65DB9C8-2A4B-4BC1-AE4B-0DAF5EA3BD3F}" srcOrd="1" destOrd="0" presId="urn:microsoft.com/office/officeart/2005/8/layout/hList1"/>
    <dgm:cxn modelId="{7D5F54B2-5E1F-4C03-B50D-B78EC9C835B8}" type="presParOf" srcId="{F065C3D8-9778-4AE1-A651-A9758757D6E4}" destId="{839D4AA0-F976-4F60-B91B-894A16013B7D}" srcOrd="2" destOrd="0" presId="urn:microsoft.com/office/officeart/2005/8/layout/hList1"/>
    <dgm:cxn modelId="{AE7567C3-3272-4768-9517-5672E5D3426F}" type="presParOf" srcId="{839D4AA0-F976-4F60-B91B-894A16013B7D}" destId="{604F4D69-6099-4FB3-816E-46A9420DB422}" srcOrd="0" destOrd="0" presId="urn:microsoft.com/office/officeart/2005/8/layout/hList1"/>
    <dgm:cxn modelId="{3754FDE4-140C-426D-A8DD-5FE08D2336A1}" type="presParOf" srcId="{839D4AA0-F976-4F60-B91B-894A16013B7D}" destId="{9E9D4E1E-C699-49DD-A777-76FC3F42F34E}" srcOrd="1" destOrd="0" presId="urn:microsoft.com/office/officeart/2005/8/layout/hList1"/>
    <dgm:cxn modelId="{8A53DA7C-0FAE-4351-A617-0D140012218A}" type="presParOf" srcId="{F065C3D8-9778-4AE1-A651-A9758757D6E4}" destId="{1A26F463-D00D-4761-99CB-C2114240F369}" srcOrd="3" destOrd="0" presId="urn:microsoft.com/office/officeart/2005/8/layout/hList1"/>
    <dgm:cxn modelId="{DFB9575B-857E-41C0-9092-11BB816AE598}" type="presParOf" srcId="{F065C3D8-9778-4AE1-A651-A9758757D6E4}" destId="{6B8A6E3F-7266-46B2-B6FA-C3E08EC97926}" srcOrd="4" destOrd="0" presId="urn:microsoft.com/office/officeart/2005/8/layout/hList1"/>
    <dgm:cxn modelId="{F03CA9DA-565F-4AC6-8C4D-9EED8AEB04AF}" type="presParOf" srcId="{6B8A6E3F-7266-46B2-B6FA-C3E08EC97926}" destId="{A275FFA8-37C9-4D1F-B84A-3309D8822E53}" srcOrd="0" destOrd="0" presId="urn:microsoft.com/office/officeart/2005/8/layout/hList1"/>
    <dgm:cxn modelId="{A4BB7C4B-F6B4-483E-8CC9-2C80BDE2AE28}" type="presParOf" srcId="{6B8A6E3F-7266-46B2-B6FA-C3E08EC97926}" destId="{33E9BC9D-B9E5-4283-A209-C33F849F195B}" srcOrd="1" destOrd="0" presId="urn:microsoft.com/office/officeart/2005/8/layout/hList1"/>
    <dgm:cxn modelId="{B466B79E-6881-45DB-A37D-D4FE7F2E6251}" type="presParOf" srcId="{F065C3D8-9778-4AE1-A651-A9758757D6E4}" destId="{216F3D9D-D45A-4A73-911D-FCABD9F9A136}" srcOrd="5" destOrd="0" presId="urn:microsoft.com/office/officeart/2005/8/layout/hList1"/>
    <dgm:cxn modelId="{BD467539-1678-43A2-8207-8C0E356B8531}" type="presParOf" srcId="{F065C3D8-9778-4AE1-A651-A9758757D6E4}" destId="{E92F1986-818B-45B7-A556-6A226DC121BD}" srcOrd="6" destOrd="0" presId="urn:microsoft.com/office/officeart/2005/8/layout/hList1"/>
    <dgm:cxn modelId="{1CBCEBBC-112D-4A0E-9C95-2EC6328C949A}" type="presParOf" srcId="{E92F1986-818B-45B7-A556-6A226DC121BD}" destId="{58F872DE-6D99-4593-83FC-EDF756D3C3B2}" srcOrd="0" destOrd="0" presId="urn:microsoft.com/office/officeart/2005/8/layout/hList1"/>
    <dgm:cxn modelId="{02B91F45-DBBA-4A0F-8798-36DD9AC0B430}" type="presParOf" srcId="{E92F1986-818B-45B7-A556-6A226DC121BD}" destId="{91FFC6B9-ACA0-4FE4-A003-6FE6480CFC28}" srcOrd="1" destOrd="0" presId="urn:microsoft.com/office/officeart/2005/8/layout/h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E7E69529-2D9A-43F3-A42B-756C207C19A1}" type="doc">
      <dgm:prSet loTypeId="urn:microsoft.com/office/officeart/2005/8/layout/hList1" loCatId="list" qsTypeId="urn:microsoft.com/office/officeart/2005/8/quickstyle/simple1" qsCatId="simple" csTypeId="urn:microsoft.com/office/officeart/2005/8/colors/accent1_2" csCatId="accent1" phldr="1"/>
      <dgm:spPr/>
      <dgm:t>
        <a:bodyPr/>
        <a:lstStyle/>
        <a:p>
          <a:endParaRPr lang="cs-CZ"/>
        </a:p>
      </dgm:t>
    </dgm:pt>
    <dgm:pt modelId="{FE9EDE19-0DC9-46CF-B396-9E41C318FD80}">
      <dgm:prSet phldrT="[Text]"/>
      <dgm:spPr/>
      <dgm:t>
        <a:bodyPr/>
        <a:lstStyle/>
        <a:p>
          <a:r>
            <a:rPr lang="cs-CZ" dirty="0" smtClean="0"/>
            <a:t>Ambulantní péče</a:t>
          </a:r>
          <a:endParaRPr lang="cs-CZ" dirty="0"/>
        </a:p>
      </dgm:t>
    </dgm:pt>
    <dgm:pt modelId="{BD878FAB-F211-41B0-861D-BA462325BDBE}" type="parTrans" cxnId="{1E2EABE1-7644-45F0-88D0-C9EB261CA67B}">
      <dgm:prSet/>
      <dgm:spPr/>
      <dgm:t>
        <a:bodyPr/>
        <a:lstStyle/>
        <a:p>
          <a:endParaRPr lang="cs-CZ"/>
        </a:p>
      </dgm:t>
    </dgm:pt>
    <dgm:pt modelId="{A5063C0C-91AB-4E45-A5B2-6F3BCDAB162A}" type="sibTrans" cxnId="{1E2EABE1-7644-45F0-88D0-C9EB261CA67B}">
      <dgm:prSet/>
      <dgm:spPr/>
      <dgm:t>
        <a:bodyPr/>
        <a:lstStyle/>
        <a:p>
          <a:endParaRPr lang="cs-CZ"/>
        </a:p>
      </dgm:t>
    </dgm:pt>
    <dgm:pt modelId="{8276AA1F-F324-4C44-9A65-22AFFBEE9FAE}">
      <dgm:prSet phldrT="[Text]"/>
      <dgm:spPr/>
      <dgm:t>
        <a:bodyPr/>
        <a:lstStyle/>
        <a:p>
          <a:r>
            <a:rPr lang="cs-CZ" dirty="0" smtClean="0"/>
            <a:t>nevyžaduje hospitalizace pacienta</a:t>
          </a:r>
          <a:endParaRPr lang="cs-CZ" dirty="0"/>
        </a:p>
      </dgm:t>
    </dgm:pt>
    <dgm:pt modelId="{44E1B59E-BB42-426D-B2F7-66F65B44CB59}" type="parTrans" cxnId="{C8B76948-DE3A-4B0D-A0CC-BB09B87B39E6}">
      <dgm:prSet/>
      <dgm:spPr/>
      <dgm:t>
        <a:bodyPr/>
        <a:lstStyle/>
        <a:p>
          <a:endParaRPr lang="cs-CZ"/>
        </a:p>
      </dgm:t>
    </dgm:pt>
    <dgm:pt modelId="{E6E4D310-A251-47B3-886B-612D8EEBE926}" type="sibTrans" cxnId="{C8B76948-DE3A-4B0D-A0CC-BB09B87B39E6}">
      <dgm:prSet/>
      <dgm:spPr/>
      <dgm:t>
        <a:bodyPr/>
        <a:lstStyle/>
        <a:p>
          <a:endParaRPr lang="cs-CZ"/>
        </a:p>
      </dgm:t>
    </dgm:pt>
    <dgm:pt modelId="{1CB90B99-863D-4D3C-8D5A-FB98CA012823}">
      <dgm:prSet phldrT="[Text]"/>
      <dgm:spPr/>
      <dgm:t>
        <a:bodyPr/>
        <a:lstStyle/>
        <a:p>
          <a:r>
            <a:rPr lang="cs-CZ" dirty="0" smtClean="0"/>
            <a:t>Primární</a:t>
          </a:r>
          <a:endParaRPr lang="cs-CZ" dirty="0"/>
        </a:p>
      </dgm:t>
    </dgm:pt>
    <dgm:pt modelId="{DAB4A427-A7CF-4B43-9C38-BCB1AA02DED3}" type="parTrans" cxnId="{698F36ED-7529-472E-87DF-DB6180620E83}">
      <dgm:prSet/>
      <dgm:spPr/>
      <dgm:t>
        <a:bodyPr/>
        <a:lstStyle/>
        <a:p>
          <a:endParaRPr lang="cs-CZ"/>
        </a:p>
      </dgm:t>
    </dgm:pt>
    <dgm:pt modelId="{3C00E036-2D58-46F7-8EBE-2DEC9441342E}" type="sibTrans" cxnId="{698F36ED-7529-472E-87DF-DB6180620E83}">
      <dgm:prSet/>
      <dgm:spPr/>
      <dgm:t>
        <a:bodyPr/>
        <a:lstStyle/>
        <a:p>
          <a:endParaRPr lang="cs-CZ"/>
        </a:p>
      </dgm:t>
    </dgm:pt>
    <dgm:pt modelId="{DC3D4872-55A1-4348-90F9-DBE57827541B}">
      <dgm:prSet phldrT="[Text]"/>
      <dgm:spPr/>
      <dgm:t>
        <a:bodyPr/>
        <a:lstStyle/>
        <a:p>
          <a:r>
            <a:rPr lang="cs-CZ" dirty="0" smtClean="0"/>
            <a:t>Jednodenní péče</a:t>
          </a:r>
          <a:endParaRPr lang="cs-CZ" dirty="0"/>
        </a:p>
      </dgm:t>
    </dgm:pt>
    <dgm:pt modelId="{D182E42D-19BD-48D6-8763-48547339D0AA}" type="parTrans" cxnId="{F5B85F85-4692-43F9-995A-E3378199D2A2}">
      <dgm:prSet/>
      <dgm:spPr/>
      <dgm:t>
        <a:bodyPr/>
        <a:lstStyle/>
        <a:p>
          <a:endParaRPr lang="cs-CZ"/>
        </a:p>
      </dgm:t>
    </dgm:pt>
    <dgm:pt modelId="{640F4ECD-628A-44D0-A346-E8C1917B8FB2}" type="sibTrans" cxnId="{F5B85F85-4692-43F9-995A-E3378199D2A2}">
      <dgm:prSet/>
      <dgm:spPr/>
      <dgm:t>
        <a:bodyPr/>
        <a:lstStyle/>
        <a:p>
          <a:endParaRPr lang="cs-CZ"/>
        </a:p>
      </dgm:t>
    </dgm:pt>
    <dgm:pt modelId="{E5029056-EEAB-43AE-8C54-1A40E220E86E}">
      <dgm:prSet phldrT="[Text]"/>
      <dgm:spPr/>
      <dgm:t>
        <a:bodyPr/>
        <a:lstStyle/>
        <a:p>
          <a:r>
            <a:rPr lang="pl-PL" dirty="0" smtClean="0"/>
            <a:t>pobyt pacienta na lůžku po dobu kratší než 24 hodin,</a:t>
          </a:r>
          <a:endParaRPr lang="cs-CZ" dirty="0"/>
        </a:p>
      </dgm:t>
    </dgm:pt>
    <dgm:pt modelId="{736C900A-C198-4AD3-8DD3-E4120E5A9C39}" type="parTrans" cxnId="{8A359C05-5543-48BC-A3BC-ED7365DF5FD8}">
      <dgm:prSet/>
      <dgm:spPr/>
      <dgm:t>
        <a:bodyPr/>
        <a:lstStyle/>
        <a:p>
          <a:endParaRPr lang="cs-CZ"/>
        </a:p>
      </dgm:t>
    </dgm:pt>
    <dgm:pt modelId="{AF28E7DC-582E-4C20-AE9F-171129EF645F}" type="sibTrans" cxnId="{8A359C05-5543-48BC-A3BC-ED7365DF5FD8}">
      <dgm:prSet/>
      <dgm:spPr/>
      <dgm:t>
        <a:bodyPr/>
        <a:lstStyle/>
        <a:p>
          <a:endParaRPr lang="cs-CZ"/>
        </a:p>
      </dgm:t>
    </dgm:pt>
    <dgm:pt modelId="{1E1DC17F-B7CF-4C2C-83CA-F624B0A48F1C}">
      <dgm:prSet phldrT="[Text]"/>
      <dgm:spPr/>
      <dgm:t>
        <a:bodyPr/>
        <a:lstStyle/>
        <a:p>
          <a:r>
            <a:rPr lang="cs-CZ" dirty="0" smtClean="0"/>
            <a:t>Lůžková</a:t>
          </a:r>
          <a:endParaRPr lang="cs-CZ" dirty="0"/>
        </a:p>
      </dgm:t>
    </dgm:pt>
    <dgm:pt modelId="{A30C8093-77AF-4A68-A0E2-4B81437925F2}" type="parTrans" cxnId="{2B904032-6E9B-4577-8DBD-77611A78C848}">
      <dgm:prSet/>
      <dgm:spPr/>
      <dgm:t>
        <a:bodyPr/>
        <a:lstStyle/>
        <a:p>
          <a:endParaRPr lang="cs-CZ"/>
        </a:p>
      </dgm:t>
    </dgm:pt>
    <dgm:pt modelId="{BB87EBD5-F075-4C01-8D06-1A37C916BD73}" type="sibTrans" cxnId="{2B904032-6E9B-4577-8DBD-77611A78C848}">
      <dgm:prSet/>
      <dgm:spPr/>
      <dgm:t>
        <a:bodyPr/>
        <a:lstStyle/>
        <a:p>
          <a:endParaRPr lang="cs-CZ"/>
        </a:p>
      </dgm:t>
    </dgm:pt>
    <dgm:pt modelId="{958D12D3-7809-4707-A7D1-4ABAC543B821}">
      <dgm:prSet phldrT="[Text]"/>
      <dgm:spPr/>
      <dgm:t>
        <a:bodyPr/>
        <a:lstStyle/>
        <a:p>
          <a:r>
            <a:rPr lang="cs-CZ" dirty="0" smtClean="0"/>
            <a:t>Akutní intenzivní</a:t>
          </a:r>
          <a:endParaRPr lang="cs-CZ" dirty="0"/>
        </a:p>
      </dgm:t>
    </dgm:pt>
    <dgm:pt modelId="{28C7C771-DCB6-4D91-8074-6C24502AE011}" type="parTrans" cxnId="{27069A7E-BE8B-4D12-A279-7556CBE63EE4}">
      <dgm:prSet/>
      <dgm:spPr/>
      <dgm:t>
        <a:bodyPr/>
        <a:lstStyle/>
        <a:p>
          <a:endParaRPr lang="cs-CZ"/>
        </a:p>
      </dgm:t>
    </dgm:pt>
    <dgm:pt modelId="{982E57D0-0AFD-4E23-8C9C-2DBDFF5245C3}" type="sibTrans" cxnId="{27069A7E-BE8B-4D12-A279-7556CBE63EE4}">
      <dgm:prSet/>
      <dgm:spPr/>
      <dgm:t>
        <a:bodyPr/>
        <a:lstStyle/>
        <a:p>
          <a:endParaRPr lang="cs-CZ"/>
        </a:p>
      </dgm:t>
    </dgm:pt>
    <dgm:pt modelId="{EDDC961A-3BC4-4AAB-9E87-E0796CB16898}">
      <dgm:prSet phldrT="[Text]"/>
      <dgm:spPr/>
      <dgm:t>
        <a:bodyPr/>
        <a:lstStyle/>
        <a:p>
          <a:r>
            <a:rPr lang="cs-CZ" dirty="0" smtClean="0"/>
            <a:t>Akutní standardní</a:t>
          </a:r>
          <a:endParaRPr lang="cs-CZ" dirty="0"/>
        </a:p>
      </dgm:t>
    </dgm:pt>
    <dgm:pt modelId="{1199ECEC-DBE7-417F-802D-9A3408EC4FB4}" type="parTrans" cxnId="{94E52014-EE25-4B58-B771-9F2D604B0543}">
      <dgm:prSet/>
      <dgm:spPr/>
      <dgm:t>
        <a:bodyPr/>
        <a:lstStyle/>
        <a:p>
          <a:endParaRPr lang="cs-CZ"/>
        </a:p>
      </dgm:t>
    </dgm:pt>
    <dgm:pt modelId="{12A5EB72-C6DE-4AA6-97CC-EC216693F9C5}" type="sibTrans" cxnId="{94E52014-EE25-4B58-B771-9F2D604B0543}">
      <dgm:prSet/>
      <dgm:spPr/>
      <dgm:t>
        <a:bodyPr/>
        <a:lstStyle/>
        <a:p>
          <a:endParaRPr lang="cs-CZ"/>
        </a:p>
      </dgm:t>
    </dgm:pt>
    <dgm:pt modelId="{E9E53ECF-04AF-4C39-8243-826B71B7B757}">
      <dgm:prSet phldrT="[Text]"/>
      <dgm:spPr/>
      <dgm:t>
        <a:bodyPr/>
        <a:lstStyle/>
        <a:p>
          <a:r>
            <a:rPr lang="cs-CZ" dirty="0" smtClean="0"/>
            <a:t>Specializovaná</a:t>
          </a:r>
          <a:endParaRPr lang="cs-CZ" dirty="0"/>
        </a:p>
      </dgm:t>
    </dgm:pt>
    <dgm:pt modelId="{C1CEEA06-3189-443A-B49C-9E9B5DBE8C1A}" type="parTrans" cxnId="{89A49022-C979-483F-881E-3BD22CBE4F6F}">
      <dgm:prSet/>
      <dgm:spPr/>
      <dgm:t>
        <a:bodyPr/>
        <a:lstStyle/>
        <a:p>
          <a:endParaRPr lang="cs-CZ"/>
        </a:p>
      </dgm:t>
    </dgm:pt>
    <dgm:pt modelId="{7BB618A8-0EE5-411B-9512-424BEAE0E335}" type="sibTrans" cxnId="{89A49022-C979-483F-881E-3BD22CBE4F6F}">
      <dgm:prSet/>
      <dgm:spPr/>
      <dgm:t>
        <a:bodyPr/>
        <a:lstStyle/>
        <a:p>
          <a:endParaRPr lang="cs-CZ"/>
        </a:p>
      </dgm:t>
    </dgm:pt>
    <dgm:pt modelId="{F014F85B-2C00-48D9-92ED-3D887E2BE591}">
      <dgm:prSet phldrT="[Text]"/>
      <dgm:spPr/>
      <dgm:t>
        <a:bodyPr/>
        <a:lstStyle/>
        <a:p>
          <a:r>
            <a:rPr lang="cs-CZ" dirty="0" smtClean="0"/>
            <a:t>Stacionární</a:t>
          </a:r>
          <a:endParaRPr lang="cs-CZ" dirty="0"/>
        </a:p>
      </dgm:t>
    </dgm:pt>
    <dgm:pt modelId="{24F0FE32-AE1D-4A76-BC63-A9146E0CA929}" type="parTrans" cxnId="{3788CC4C-084B-4191-806A-DDABABEF29FE}">
      <dgm:prSet/>
      <dgm:spPr/>
      <dgm:t>
        <a:bodyPr/>
        <a:lstStyle/>
        <a:p>
          <a:endParaRPr lang="cs-CZ"/>
        </a:p>
      </dgm:t>
    </dgm:pt>
    <dgm:pt modelId="{41213299-D13A-4AE9-A1FF-2D24346197D5}" type="sibTrans" cxnId="{3788CC4C-084B-4191-806A-DDABABEF29FE}">
      <dgm:prSet/>
      <dgm:spPr/>
      <dgm:t>
        <a:bodyPr/>
        <a:lstStyle/>
        <a:p>
          <a:endParaRPr lang="cs-CZ"/>
        </a:p>
      </dgm:t>
    </dgm:pt>
    <dgm:pt modelId="{39357951-BC1B-413A-9D21-696108A281B9}">
      <dgm:prSet phldrT="[Text]"/>
      <dgm:spPr/>
      <dgm:t>
        <a:bodyPr/>
        <a:lstStyle/>
        <a:p>
          <a:endParaRPr lang="cs-CZ" dirty="0"/>
        </a:p>
      </dgm:t>
    </dgm:pt>
    <dgm:pt modelId="{C928746D-BEEB-4FBC-9893-CAF6E88AD49E}" type="parTrans" cxnId="{0ABB5313-CF70-4F5E-A14F-62C276F348AB}">
      <dgm:prSet/>
      <dgm:spPr/>
      <dgm:t>
        <a:bodyPr/>
        <a:lstStyle/>
        <a:p>
          <a:endParaRPr lang="cs-CZ"/>
        </a:p>
      </dgm:t>
    </dgm:pt>
    <dgm:pt modelId="{52136851-E141-4E7F-A1B4-75F13EC9AE33}" type="sibTrans" cxnId="{0ABB5313-CF70-4F5E-A14F-62C276F348AB}">
      <dgm:prSet/>
      <dgm:spPr/>
      <dgm:t>
        <a:bodyPr/>
        <a:lstStyle/>
        <a:p>
          <a:endParaRPr lang="cs-CZ"/>
        </a:p>
      </dgm:t>
    </dgm:pt>
    <dgm:pt modelId="{1B078213-9130-4169-9D87-081703E14BEA}">
      <dgm:prSet phldrT="[Text]"/>
      <dgm:spPr/>
      <dgm:t>
        <a:bodyPr/>
        <a:lstStyle/>
        <a:p>
          <a:r>
            <a:rPr lang="cs-CZ" dirty="0" smtClean="0"/>
            <a:t>Následná</a:t>
          </a:r>
          <a:endParaRPr lang="cs-CZ" dirty="0"/>
        </a:p>
      </dgm:t>
    </dgm:pt>
    <dgm:pt modelId="{2C83548B-A257-4D39-A48D-4041E7B2346C}" type="parTrans" cxnId="{6334743A-FC2D-4C95-A980-C0B7C0B81B24}">
      <dgm:prSet/>
      <dgm:spPr/>
      <dgm:t>
        <a:bodyPr/>
        <a:lstStyle/>
        <a:p>
          <a:endParaRPr lang="cs-CZ"/>
        </a:p>
      </dgm:t>
    </dgm:pt>
    <dgm:pt modelId="{29137BDF-4A4A-4EC9-ACBD-606B5B47F7BE}" type="sibTrans" cxnId="{6334743A-FC2D-4C95-A980-C0B7C0B81B24}">
      <dgm:prSet/>
      <dgm:spPr/>
      <dgm:t>
        <a:bodyPr/>
        <a:lstStyle/>
        <a:p>
          <a:endParaRPr lang="cs-CZ"/>
        </a:p>
      </dgm:t>
    </dgm:pt>
    <dgm:pt modelId="{0F85E6BD-2F18-41B3-8D8D-DB92B954DB4D}">
      <dgm:prSet phldrT="[Text]"/>
      <dgm:spPr/>
      <dgm:t>
        <a:bodyPr/>
        <a:lstStyle/>
        <a:p>
          <a:r>
            <a:rPr lang="cs-CZ" dirty="0" smtClean="0"/>
            <a:t>Dlouhodobá</a:t>
          </a:r>
          <a:endParaRPr lang="cs-CZ" dirty="0"/>
        </a:p>
      </dgm:t>
    </dgm:pt>
    <dgm:pt modelId="{20DB9495-B641-4236-89BE-49CDCE9413C7}" type="parTrans" cxnId="{4A88F1DD-BAA0-4068-810E-BD039F6AFDEF}">
      <dgm:prSet/>
      <dgm:spPr/>
      <dgm:t>
        <a:bodyPr/>
        <a:lstStyle/>
        <a:p>
          <a:endParaRPr lang="cs-CZ"/>
        </a:p>
      </dgm:t>
    </dgm:pt>
    <dgm:pt modelId="{7667690B-D03A-4F85-8CBA-6BDD8C3EF868}" type="sibTrans" cxnId="{4A88F1DD-BAA0-4068-810E-BD039F6AFDEF}">
      <dgm:prSet/>
      <dgm:spPr/>
      <dgm:t>
        <a:bodyPr/>
        <a:lstStyle/>
        <a:p>
          <a:endParaRPr lang="cs-CZ"/>
        </a:p>
      </dgm:t>
    </dgm:pt>
    <dgm:pt modelId="{D06E2A29-5D75-41C9-A0C3-FB6AA140AE43}" type="pres">
      <dgm:prSet presAssocID="{E7E69529-2D9A-43F3-A42B-756C207C19A1}" presName="Name0" presStyleCnt="0">
        <dgm:presLayoutVars>
          <dgm:dir/>
          <dgm:animLvl val="lvl"/>
          <dgm:resizeHandles val="exact"/>
        </dgm:presLayoutVars>
      </dgm:prSet>
      <dgm:spPr/>
      <dgm:t>
        <a:bodyPr/>
        <a:lstStyle/>
        <a:p>
          <a:endParaRPr lang="cs-CZ"/>
        </a:p>
      </dgm:t>
    </dgm:pt>
    <dgm:pt modelId="{ED2E4A05-ED1B-4C4D-9235-5E770E6A68E0}" type="pres">
      <dgm:prSet presAssocID="{FE9EDE19-0DC9-46CF-B396-9E41C318FD80}" presName="composite" presStyleCnt="0"/>
      <dgm:spPr/>
    </dgm:pt>
    <dgm:pt modelId="{42761D50-7DA3-4C5C-BB11-09C9C4660062}" type="pres">
      <dgm:prSet presAssocID="{FE9EDE19-0DC9-46CF-B396-9E41C318FD80}" presName="parTx" presStyleLbl="alignNode1" presStyleIdx="0" presStyleCnt="3">
        <dgm:presLayoutVars>
          <dgm:chMax val="0"/>
          <dgm:chPref val="0"/>
          <dgm:bulletEnabled val="1"/>
        </dgm:presLayoutVars>
      </dgm:prSet>
      <dgm:spPr/>
      <dgm:t>
        <a:bodyPr/>
        <a:lstStyle/>
        <a:p>
          <a:endParaRPr lang="cs-CZ"/>
        </a:p>
      </dgm:t>
    </dgm:pt>
    <dgm:pt modelId="{CAD761EE-4188-496D-8338-64A5DEDB4DFF}" type="pres">
      <dgm:prSet presAssocID="{FE9EDE19-0DC9-46CF-B396-9E41C318FD80}" presName="desTx" presStyleLbl="alignAccFollowNode1" presStyleIdx="0" presStyleCnt="3">
        <dgm:presLayoutVars>
          <dgm:bulletEnabled val="1"/>
        </dgm:presLayoutVars>
      </dgm:prSet>
      <dgm:spPr/>
      <dgm:t>
        <a:bodyPr/>
        <a:lstStyle/>
        <a:p>
          <a:endParaRPr lang="cs-CZ"/>
        </a:p>
      </dgm:t>
    </dgm:pt>
    <dgm:pt modelId="{7C89BE41-A2A8-420B-9571-C524BAB43700}" type="pres">
      <dgm:prSet presAssocID="{A5063C0C-91AB-4E45-A5B2-6F3BCDAB162A}" presName="space" presStyleCnt="0"/>
      <dgm:spPr/>
    </dgm:pt>
    <dgm:pt modelId="{D170CF34-D17B-441A-8EB3-96BBC3CCA9C2}" type="pres">
      <dgm:prSet presAssocID="{DC3D4872-55A1-4348-90F9-DBE57827541B}" presName="composite" presStyleCnt="0"/>
      <dgm:spPr/>
    </dgm:pt>
    <dgm:pt modelId="{9DE2BE64-FAC8-4946-A3C2-95B33C331C58}" type="pres">
      <dgm:prSet presAssocID="{DC3D4872-55A1-4348-90F9-DBE57827541B}" presName="parTx" presStyleLbl="alignNode1" presStyleIdx="1" presStyleCnt="3">
        <dgm:presLayoutVars>
          <dgm:chMax val="0"/>
          <dgm:chPref val="0"/>
          <dgm:bulletEnabled val="1"/>
        </dgm:presLayoutVars>
      </dgm:prSet>
      <dgm:spPr/>
      <dgm:t>
        <a:bodyPr/>
        <a:lstStyle/>
        <a:p>
          <a:endParaRPr lang="cs-CZ"/>
        </a:p>
      </dgm:t>
    </dgm:pt>
    <dgm:pt modelId="{51D6F8C2-ED2B-45A5-8056-21883DA26446}" type="pres">
      <dgm:prSet presAssocID="{DC3D4872-55A1-4348-90F9-DBE57827541B}" presName="desTx" presStyleLbl="alignAccFollowNode1" presStyleIdx="1" presStyleCnt="3">
        <dgm:presLayoutVars>
          <dgm:bulletEnabled val="1"/>
        </dgm:presLayoutVars>
      </dgm:prSet>
      <dgm:spPr/>
      <dgm:t>
        <a:bodyPr/>
        <a:lstStyle/>
        <a:p>
          <a:endParaRPr lang="cs-CZ"/>
        </a:p>
      </dgm:t>
    </dgm:pt>
    <dgm:pt modelId="{47E079A5-8FDE-426B-8ABD-DCB7F31337F2}" type="pres">
      <dgm:prSet presAssocID="{640F4ECD-628A-44D0-A346-E8C1917B8FB2}" presName="space" presStyleCnt="0"/>
      <dgm:spPr/>
    </dgm:pt>
    <dgm:pt modelId="{99530565-5107-46BD-BB75-072A901CF421}" type="pres">
      <dgm:prSet presAssocID="{1E1DC17F-B7CF-4C2C-83CA-F624B0A48F1C}" presName="composite" presStyleCnt="0"/>
      <dgm:spPr/>
    </dgm:pt>
    <dgm:pt modelId="{4C684BE3-DD62-4F2C-B1D1-14E046ED6455}" type="pres">
      <dgm:prSet presAssocID="{1E1DC17F-B7CF-4C2C-83CA-F624B0A48F1C}" presName="parTx" presStyleLbl="alignNode1" presStyleIdx="2" presStyleCnt="3">
        <dgm:presLayoutVars>
          <dgm:chMax val="0"/>
          <dgm:chPref val="0"/>
          <dgm:bulletEnabled val="1"/>
        </dgm:presLayoutVars>
      </dgm:prSet>
      <dgm:spPr/>
      <dgm:t>
        <a:bodyPr/>
        <a:lstStyle/>
        <a:p>
          <a:endParaRPr lang="cs-CZ"/>
        </a:p>
      </dgm:t>
    </dgm:pt>
    <dgm:pt modelId="{B1A4AB6D-5ACF-4FC5-A267-7FBD1A62F4E9}" type="pres">
      <dgm:prSet presAssocID="{1E1DC17F-B7CF-4C2C-83CA-F624B0A48F1C}" presName="desTx" presStyleLbl="alignAccFollowNode1" presStyleIdx="2" presStyleCnt="3">
        <dgm:presLayoutVars>
          <dgm:bulletEnabled val="1"/>
        </dgm:presLayoutVars>
      </dgm:prSet>
      <dgm:spPr/>
      <dgm:t>
        <a:bodyPr/>
        <a:lstStyle/>
        <a:p>
          <a:endParaRPr lang="cs-CZ"/>
        </a:p>
      </dgm:t>
    </dgm:pt>
  </dgm:ptLst>
  <dgm:cxnLst>
    <dgm:cxn modelId="{5A24F29D-4DA8-47A7-949A-1D050D4DDD92}" type="presOf" srcId="{F014F85B-2C00-48D9-92ED-3D887E2BE591}" destId="{CAD761EE-4188-496D-8338-64A5DEDB4DFF}" srcOrd="0" destOrd="3" presId="urn:microsoft.com/office/officeart/2005/8/layout/hList1"/>
    <dgm:cxn modelId="{27069A7E-BE8B-4D12-A279-7556CBE63EE4}" srcId="{1E1DC17F-B7CF-4C2C-83CA-F624B0A48F1C}" destId="{958D12D3-7809-4707-A7D1-4ABAC543B821}" srcOrd="0" destOrd="0" parTransId="{28C7C771-DCB6-4D91-8074-6C24502AE011}" sibTransId="{982E57D0-0AFD-4E23-8C9C-2DBDFF5245C3}"/>
    <dgm:cxn modelId="{94D02658-9414-4CDC-AFEB-54CF1492FA9B}" type="presOf" srcId="{FE9EDE19-0DC9-46CF-B396-9E41C318FD80}" destId="{42761D50-7DA3-4C5C-BB11-09C9C4660062}" srcOrd="0" destOrd="0" presId="urn:microsoft.com/office/officeart/2005/8/layout/hList1"/>
    <dgm:cxn modelId="{8A359C05-5543-48BC-A3BC-ED7365DF5FD8}" srcId="{DC3D4872-55A1-4348-90F9-DBE57827541B}" destId="{E5029056-EEAB-43AE-8C54-1A40E220E86E}" srcOrd="0" destOrd="0" parTransId="{736C900A-C198-4AD3-8DD3-E4120E5A9C39}" sibTransId="{AF28E7DC-582E-4C20-AE9F-171129EF645F}"/>
    <dgm:cxn modelId="{0ABB5313-CF70-4F5E-A14F-62C276F348AB}" srcId="{1E1DC17F-B7CF-4C2C-83CA-F624B0A48F1C}" destId="{39357951-BC1B-413A-9D21-696108A281B9}" srcOrd="4" destOrd="0" parTransId="{C928746D-BEEB-4FBC-9893-CAF6E88AD49E}" sibTransId="{52136851-E141-4E7F-A1B4-75F13EC9AE33}"/>
    <dgm:cxn modelId="{41304554-E96B-47D2-8D25-133ABBC93495}" type="presOf" srcId="{8276AA1F-F324-4C44-9A65-22AFFBEE9FAE}" destId="{CAD761EE-4188-496D-8338-64A5DEDB4DFF}" srcOrd="0" destOrd="0" presId="urn:microsoft.com/office/officeart/2005/8/layout/hList1"/>
    <dgm:cxn modelId="{98E41B16-69EF-45EA-8CFF-BDC1D50D8E3E}" type="presOf" srcId="{E7E69529-2D9A-43F3-A42B-756C207C19A1}" destId="{D06E2A29-5D75-41C9-A0C3-FB6AA140AE43}" srcOrd="0" destOrd="0" presId="urn:microsoft.com/office/officeart/2005/8/layout/hList1"/>
    <dgm:cxn modelId="{045C25B0-9586-4082-9B25-8A7C12ADB330}" type="presOf" srcId="{1E1DC17F-B7CF-4C2C-83CA-F624B0A48F1C}" destId="{4C684BE3-DD62-4F2C-B1D1-14E046ED6455}" srcOrd="0" destOrd="0" presId="urn:microsoft.com/office/officeart/2005/8/layout/hList1"/>
    <dgm:cxn modelId="{F5B85F85-4692-43F9-995A-E3378199D2A2}" srcId="{E7E69529-2D9A-43F3-A42B-756C207C19A1}" destId="{DC3D4872-55A1-4348-90F9-DBE57827541B}" srcOrd="1" destOrd="0" parTransId="{D182E42D-19BD-48D6-8763-48547339D0AA}" sibTransId="{640F4ECD-628A-44D0-A346-E8C1917B8FB2}"/>
    <dgm:cxn modelId="{B984367C-4A83-4443-869E-F2486039305E}" type="presOf" srcId="{1B078213-9130-4169-9D87-081703E14BEA}" destId="{B1A4AB6D-5ACF-4FC5-A267-7FBD1A62F4E9}" srcOrd="0" destOrd="2" presId="urn:microsoft.com/office/officeart/2005/8/layout/hList1"/>
    <dgm:cxn modelId="{6334743A-FC2D-4C95-A980-C0B7C0B81B24}" srcId="{1E1DC17F-B7CF-4C2C-83CA-F624B0A48F1C}" destId="{1B078213-9130-4169-9D87-081703E14BEA}" srcOrd="2" destOrd="0" parTransId="{2C83548B-A257-4D39-A48D-4041E7B2346C}" sibTransId="{29137BDF-4A4A-4EC9-ACBD-606B5B47F7BE}"/>
    <dgm:cxn modelId="{41651EED-12DF-475B-AB04-7552D40DDC7C}" type="presOf" srcId="{E9E53ECF-04AF-4C39-8243-826B71B7B757}" destId="{CAD761EE-4188-496D-8338-64A5DEDB4DFF}" srcOrd="0" destOrd="2" presId="urn:microsoft.com/office/officeart/2005/8/layout/hList1"/>
    <dgm:cxn modelId="{95E05943-DB4C-4A38-A900-7F9D90813934}" type="presOf" srcId="{39357951-BC1B-413A-9D21-696108A281B9}" destId="{B1A4AB6D-5ACF-4FC5-A267-7FBD1A62F4E9}" srcOrd="0" destOrd="4" presId="urn:microsoft.com/office/officeart/2005/8/layout/hList1"/>
    <dgm:cxn modelId="{2B904032-6E9B-4577-8DBD-77611A78C848}" srcId="{E7E69529-2D9A-43F3-A42B-756C207C19A1}" destId="{1E1DC17F-B7CF-4C2C-83CA-F624B0A48F1C}" srcOrd="2" destOrd="0" parTransId="{A30C8093-77AF-4A68-A0E2-4B81437925F2}" sibTransId="{BB87EBD5-F075-4C01-8D06-1A37C916BD73}"/>
    <dgm:cxn modelId="{C8B76948-DE3A-4B0D-A0CC-BB09B87B39E6}" srcId="{FE9EDE19-0DC9-46CF-B396-9E41C318FD80}" destId="{8276AA1F-F324-4C44-9A65-22AFFBEE9FAE}" srcOrd="0" destOrd="0" parTransId="{44E1B59E-BB42-426D-B2F7-66F65B44CB59}" sibTransId="{E6E4D310-A251-47B3-886B-612D8EEBE926}"/>
    <dgm:cxn modelId="{8F55423D-A16B-4554-B961-D65C401D1B05}" type="presOf" srcId="{1CB90B99-863D-4D3C-8D5A-FB98CA012823}" destId="{CAD761EE-4188-496D-8338-64A5DEDB4DFF}" srcOrd="0" destOrd="1" presId="urn:microsoft.com/office/officeart/2005/8/layout/hList1"/>
    <dgm:cxn modelId="{3788CC4C-084B-4191-806A-DDABABEF29FE}" srcId="{FE9EDE19-0DC9-46CF-B396-9E41C318FD80}" destId="{F014F85B-2C00-48D9-92ED-3D887E2BE591}" srcOrd="3" destOrd="0" parTransId="{24F0FE32-AE1D-4A76-BC63-A9146E0CA929}" sibTransId="{41213299-D13A-4AE9-A1FF-2D24346197D5}"/>
    <dgm:cxn modelId="{B3A460E1-7F5A-4B33-8B81-AD5E1A1D435C}" type="presOf" srcId="{E5029056-EEAB-43AE-8C54-1A40E220E86E}" destId="{51D6F8C2-ED2B-45A5-8056-21883DA26446}" srcOrd="0" destOrd="0" presId="urn:microsoft.com/office/officeart/2005/8/layout/hList1"/>
    <dgm:cxn modelId="{94E52014-EE25-4B58-B771-9F2D604B0543}" srcId="{1E1DC17F-B7CF-4C2C-83CA-F624B0A48F1C}" destId="{EDDC961A-3BC4-4AAB-9E87-E0796CB16898}" srcOrd="1" destOrd="0" parTransId="{1199ECEC-DBE7-417F-802D-9A3408EC4FB4}" sibTransId="{12A5EB72-C6DE-4AA6-97CC-EC216693F9C5}"/>
    <dgm:cxn modelId="{F0763780-4E40-4656-8B53-7F49CFBD3022}" type="presOf" srcId="{DC3D4872-55A1-4348-90F9-DBE57827541B}" destId="{9DE2BE64-FAC8-4946-A3C2-95B33C331C58}" srcOrd="0" destOrd="0" presId="urn:microsoft.com/office/officeart/2005/8/layout/hList1"/>
    <dgm:cxn modelId="{70EFC368-4631-48A0-BD44-2974E475F11C}" type="presOf" srcId="{EDDC961A-3BC4-4AAB-9E87-E0796CB16898}" destId="{B1A4AB6D-5ACF-4FC5-A267-7FBD1A62F4E9}" srcOrd="0" destOrd="1" presId="urn:microsoft.com/office/officeart/2005/8/layout/hList1"/>
    <dgm:cxn modelId="{698F36ED-7529-472E-87DF-DB6180620E83}" srcId="{FE9EDE19-0DC9-46CF-B396-9E41C318FD80}" destId="{1CB90B99-863D-4D3C-8D5A-FB98CA012823}" srcOrd="1" destOrd="0" parTransId="{DAB4A427-A7CF-4B43-9C38-BCB1AA02DED3}" sibTransId="{3C00E036-2D58-46F7-8EBE-2DEC9441342E}"/>
    <dgm:cxn modelId="{4A88F1DD-BAA0-4068-810E-BD039F6AFDEF}" srcId="{1E1DC17F-B7CF-4C2C-83CA-F624B0A48F1C}" destId="{0F85E6BD-2F18-41B3-8D8D-DB92B954DB4D}" srcOrd="3" destOrd="0" parTransId="{20DB9495-B641-4236-89BE-49CDCE9413C7}" sibTransId="{7667690B-D03A-4F85-8CBA-6BDD8C3EF868}"/>
    <dgm:cxn modelId="{89A49022-C979-483F-881E-3BD22CBE4F6F}" srcId="{FE9EDE19-0DC9-46CF-B396-9E41C318FD80}" destId="{E9E53ECF-04AF-4C39-8243-826B71B7B757}" srcOrd="2" destOrd="0" parTransId="{C1CEEA06-3189-443A-B49C-9E9B5DBE8C1A}" sibTransId="{7BB618A8-0EE5-411B-9512-424BEAE0E335}"/>
    <dgm:cxn modelId="{1E2EABE1-7644-45F0-88D0-C9EB261CA67B}" srcId="{E7E69529-2D9A-43F3-A42B-756C207C19A1}" destId="{FE9EDE19-0DC9-46CF-B396-9E41C318FD80}" srcOrd="0" destOrd="0" parTransId="{BD878FAB-F211-41B0-861D-BA462325BDBE}" sibTransId="{A5063C0C-91AB-4E45-A5B2-6F3BCDAB162A}"/>
    <dgm:cxn modelId="{22C8707D-E3C8-498D-8DFA-7BFC4D995B4A}" type="presOf" srcId="{958D12D3-7809-4707-A7D1-4ABAC543B821}" destId="{B1A4AB6D-5ACF-4FC5-A267-7FBD1A62F4E9}" srcOrd="0" destOrd="0" presId="urn:microsoft.com/office/officeart/2005/8/layout/hList1"/>
    <dgm:cxn modelId="{F2B99346-1A78-433E-940B-6C50A9E19599}" type="presOf" srcId="{0F85E6BD-2F18-41B3-8D8D-DB92B954DB4D}" destId="{B1A4AB6D-5ACF-4FC5-A267-7FBD1A62F4E9}" srcOrd="0" destOrd="3" presId="urn:microsoft.com/office/officeart/2005/8/layout/hList1"/>
    <dgm:cxn modelId="{7A64CEE5-095C-490A-AB71-DE146771AED7}" type="presParOf" srcId="{D06E2A29-5D75-41C9-A0C3-FB6AA140AE43}" destId="{ED2E4A05-ED1B-4C4D-9235-5E770E6A68E0}" srcOrd="0" destOrd="0" presId="urn:microsoft.com/office/officeart/2005/8/layout/hList1"/>
    <dgm:cxn modelId="{C7A9B4E9-9DA2-40A1-AAC6-17934A9DB9FC}" type="presParOf" srcId="{ED2E4A05-ED1B-4C4D-9235-5E770E6A68E0}" destId="{42761D50-7DA3-4C5C-BB11-09C9C4660062}" srcOrd="0" destOrd="0" presId="urn:microsoft.com/office/officeart/2005/8/layout/hList1"/>
    <dgm:cxn modelId="{0B4396F0-0FAA-4D1E-8487-14BFAF2625D2}" type="presParOf" srcId="{ED2E4A05-ED1B-4C4D-9235-5E770E6A68E0}" destId="{CAD761EE-4188-496D-8338-64A5DEDB4DFF}" srcOrd="1" destOrd="0" presId="urn:microsoft.com/office/officeart/2005/8/layout/hList1"/>
    <dgm:cxn modelId="{EE9C45F7-EA0D-4DE9-B95F-0CDE89548D51}" type="presParOf" srcId="{D06E2A29-5D75-41C9-A0C3-FB6AA140AE43}" destId="{7C89BE41-A2A8-420B-9571-C524BAB43700}" srcOrd="1" destOrd="0" presId="urn:microsoft.com/office/officeart/2005/8/layout/hList1"/>
    <dgm:cxn modelId="{EA13551F-EB12-4F91-9204-4B09E2878C58}" type="presParOf" srcId="{D06E2A29-5D75-41C9-A0C3-FB6AA140AE43}" destId="{D170CF34-D17B-441A-8EB3-96BBC3CCA9C2}" srcOrd="2" destOrd="0" presId="urn:microsoft.com/office/officeart/2005/8/layout/hList1"/>
    <dgm:cxn modelId="{639462BA-CBB0-49E5-AB8D-9F0988EBA954}" type="presParOf" srcId="{D170CF34-D17B-441A-8EB3-96BBC3CCA9C2}" destId="{9DE2BE64-FAC8-4946-A3C2-95B33C331C58}" srcOrd="0" destOrd="0" presId="urn:microsoft.com/office/officeart/2005/8/layout/hList1"/>
    <dgm:cxn modelId="{8216C21C-16A2-410F-BFC9-DB2D6393D2C2}" type="presParOf" srcId="{D170CF34-D17B-441A-8EB3-96BBC3CCA9C2}" destId="{51D6F8C2-ED2B-45A5-8056-21883DA26446}" srcOrd="1" destOrd="0" presId="urn:microsoft.com/office/officeart/2005/8/layout/hList1"/>
    <dgm:cxn modelId="{FE0D658B-C5DC-4051-999E-FE56AD4177C8}" type="presParOf" srcId="{D06E2A29-5D75-41C9-A0C3-FB6AA140AE43}" destId="{47E079A5-8FDE-426B-8ABD-DCB7F31337F2}" srcOrd="3" destOrd="0" presId="urn:microsoft.com/office/officeart/2005/8/layout/hList1"/>
    <dgm:cxn modelId="{304BF223-1CCB-47F5-95B2-C7D34CA00729}" type="presParOf" srcId="{D06E2A29-5D75-41C9-A0C3-FB6AA140AE43}" destId="{99530565-5107-46BD-BB75-072A901CF421}" srcOrd="4" destOrd="0" presId="urn:microsoft.com/office/officeart/2005/8/layout/hList1"/>
    <dgm:cxn modelId="{36675AF8-800C-4DFC-B1D0-AAA566B49AF1}" type="presParOf" srcId="{99530565-5107-46BD-BB75-072A901CF421}" destId="{4C684BE3-DD62-4F2C-B1D1-14E046ED6455}" srcOrd="0" destOrd="0" presId="urn:microsoft.com/office/officeart/2005/8/layout/hList1"/>
    <dgm:cxn modelId="{22F02627-0BC0-4DAB-BB11-A31502870722}" type="presParOf" srcId="{99530565-5107-46BD-BB75-072A901CF421}" destId="{B1A4AB6D-5ACF-4FC5-A267-7FBD1A62F4E9}" srcOrd="1" destOrd="0" presId="urn:microsoft.com/office/officeart/2005/8/layout/h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BF93FECF-C926-4BAA-BC25-8A2C4FC9A50E}" type="doc">
      <dgm:prSet loTypeId="urn:microsoft.com/office/officeart/2005/8/layout/default" loCatId="list" qsTypeId="urn:microsoft.com/office/officeart/2005/8/quickstyle/simple1" qsCatId="simple" csTypeId="urn:microsoft.com/office/officeart/2005/8/colors/accent2_3" csCatId="accent2" phldr="1"/>
      <dgm:spPr/>
      <dgm:t>
        <a:bodyPr/>
        <a:lstStyle/>
        <a:p>
          <a:endParaRPr lang="cs-CZ"/>
        </a:p>
      </dgm:t>
    </dgm:pt>
    <dgm:pt modelId="{45003B7E-60EF-40E1-89EE-417D00405701}">
      <dgm:prSet phldrT="[Text]"/>
      <dgm:spPr/>
      <dgm:t>
        <a:bodyPr/>
        <a:lstStyle/>
        <a:p>
          <a:r>
            <a:rPr lang="cs-CZ" dirty="0" smtClean="0"/>
            <a:t>Poskytovatel</a:t>
          </a:r>
          <a:endParaRPr lang="cs-CZ" dirty="0"/>
        </a:p>
      </dgm:t>
    </dgm:pt>
    <dgm:pt modelId="{2CF4A7E1-F01B-492A-B47F-16ACF7C9AEDC}" type="parTrans" cxnId="{9ABFC37A-7FEA-4EA7-BE80-572F166FF592}">
      <dgm:prSet/>
      <dgm:spPr/>
      <dgm:t>
        <a:bodyPr/>
        <a:lstStyle/>
        <a:p>
          <a:endParaRPr lang="cs-CZ"/>
        </a:p>
      </dgm:t>
    </dgm:pt>
    <dgm:pt modelId="{182ABC9B-1352-4F63-9342-E2CE30A8EC02}" type="sibTrans" cxnId="{9ABFC37A-7FEA-4EA7-BE80-572F166FF592}">
      <dgm:prSet/>
      <dgm:spPr/>
      <dgm:t>
        <a:bodyPr/>
        <a:lstStyle/>
        <a:p>
          <a:endParaRPr lang="cs-CZ"/>
        </a:p>
      </dgm:t>
    </dgm:pt>
    <dgm:pt modelId="{2405BDEC-684A-4D9A-B7AB-339502BED3B3}">
      <dgm:prSet phldrT="[Text]"/>
      <dgm:spPr/>
      <dgm:t>
        <a:bodyPr/>
        <a:lstStyle/>
        <a:p>
          <a:r>
            <a:rPr lang="cs-CZ" dirty="0" smtClean="0"/>
            <a:t>Zdravotnický pracovník</a:t>
          </a:r>
          <a:endParaRPr lang="cs-CZ" dirty="0"/>
        </a:p>
      </dgm:t>
    </dgm:pt>
    <dgm:pt modelId="{0CCB48A4-515B-41E3-B2F2-EB68B92DEF31}" type="parTrans" cxnId="{90F3786E-2529-4372-82E2-C90F2AAB6CB4}">
      <dgm:prSet/>
      <dgm:spPr/>
      <dgm:t>
        <a:bodyPr/>
        <a:lstStyle/>
        <a:p>
          <a:endParaRPr lang="cs-CZ"/>
        </a:p>
      </dgm:t>
    </dgm:pt>
    <dgm:pt modelId="{D2408695-0F9F-457F-8642-1947D0F4CC64}" type="sibTrans" cxnId="{90F3786E-2529-4372-82E2-C90F2AAB6CB4}">
      <dgm:prSet/>
      <dgm:spPr/>
      <dgm:t>
        <a:bodyPr/>
        <a:lstStyle/>
        <a:p>
          <a:endParaRPr lang="cs-CZ"/>
        </a:p>
      </dgm:t>
    </dgm:pt>
    <dgm:pt modelId="{838EFC0E-D294-410D-8338-A9F1328FDDD8}" type="pres">
      <dgm:prSet presAssocID="{BF93FECF-C926-4BAA-BC25-8A2C4FC9A50E}" presName="diagram" presStyleCnt="0">
        <dgm:presLayoutVars>
          <dgm:dir/>
          <dgm:resizeHandles val="exact"/>
        </dgm:presLayoutVars>
      </dgm:prSet>
      <dgm:spPr/>
      <dgm:t>
        <a:bodyPr/>
        <a:lstStyle/>
        <a:p>
          <a:endParaRPr lang="cs-CZ"/>
        </a:p>
      </dgm:t>
    </dgm:pt>
    <dgm:pt modelId="{C75E0321-ED46-4CB3-9E2B-70902CE819B0}" type="pres">
      <dgm:prSet presAssocID="{45003B7E-60EF-40E1-89EE-417D00405701}" presName="node" presStyleLbl="node1" presStyleIdx="0" presStyleCnt="2">
        <dgm:presLayoutVars>
          <dgm:bulletEnabled val="1"/>
        </dgm:presLayoutVars>
      </dgm:prSet>
      <dgm:spPr/>
      <dgm:t>
        <a:bodyPr/>
        <a:lstStyle/>
        <a:p>
          <a:endParaRPr lang="cs-CZ"/>
        </a:p>
      </dgm:t>
    </dgm:pt>
    <dgm:pt modelId="{37B11C03-1DFA-4D89-B343-6DBE41D49A7A}" type="pres">
      <dgm:prSet presAssocID="{182ABC9B-1352-4F63-9342-E2CE30A8EC02}" presName="sibTrans" presStyleCnt="0"/>
      <dgm:spPr/>
    </dgm:pt>
    <dgm:pt modelId="{F13E935C-D2E6-4A3F-AB19-BAA0E80D5AD0}" type="pres">
      <dgm:prSet presAssocID="{2405BDEC-684A-4D9A-B7AB-339502BED3B3}" presName="node" presStyleLbl="node1" presStyleIdx="1" presStyleCnt="2">
        <dgm:presLayoutVars>
          <dgm:bulletEnabled val="1"/>
        </dgm:presLayoutVars>
      </dgm:prSet>
      <dgm:spPr/>
      <dgm:t>
        <a:bodyPr/>
        <a:lstStyle/>
        <a:p>
          <a:endParaRPr lang="cs-CZ"/>
        </a:p>
      </dgm:t>
    </dgm:pt>
  </dgm:ptLst>
  <dgm:cxnLst>
    <dgm:cxn modelId="{90F3786E-2529-4372-82E2-C90F2AAB6CB4}" srcId="{BF93FECF-C926-4BAA-BC25-8A2C4FC9A50E}" destId="{2405BDEC-684A-4D9A-B7AB-339502BED3B3}" srcOrd="1" destOrd="0" parTransId="{0CCB48A4-515B-41E3-B2F2-EB68B92DEF31}" sibTransId="{D2408695-0F9F-457F-8642-1947D0F4CC64}"/>
    <dgm:cxn modelId="{9ABFC37A-7FEA-4EA7-BE80-572F166FF592}" srcId="{BF93FECF-C926-4BAA-BC25-8A2C4FC9A50E}" destId="{45003B7E-60EF-40E1-89EE-417D00405701}" srcOrd="0" destOrd="0" parTransId="{2CF4A7E1-F01B-492A-B47F-16ACF7C9AEDC}" sibTransId="{182ABC9B-1352-4F63-9342-E2CE30A8EC02}"/>
    <dgm:cxn modelId="{6F163F2C-2F84-4925-B590-38D3B85CD308}" type="presOf" srcId="{BF93FECF-C926-4BAA-BC25-8A2C4FC9A50E}" destId="{838EFC0E-D294-410D-8338-A9F1328FDDD8}" srcOrd="0" destOrd="0" presId="urn:microsoft.com/office/officeart/2005/8/layout/default"/>
    <dgm:cxn modelId="{741E0718-19ED-4AA5-8F0E-F3226F4FEC7F}" type="presOf" srcId="{45003B7E-60EF-40E1-89EE-417D00405701}" destId="{C75E0321-ED46-4CB3-9E2B-70902CE819B0}" srcOrd="0" destOrd="0" presId="urn:microsoft.com/office/officeart/2005/8/layout/default"/>
    <dgm:cxn modelId="{0529D25D-A911-42BC-8CB4-983181802274}" type="presOf" srcId="{2405BDEC-684A-4D9A-B7AB-339502BED3B3}" destId="{F13E935C-D2E6-4A3F-AB19-BAA0E80D5AD0}" srcOrd="0" destOrd="0" presId="urn:microsoft.com/office/officeart/2005/8/layout/default"/>
    <dgm:cxn modelId="{C16AE5EA-F9DD-49C2-B7EE-3B0EB048DE9F}" type="presParOf" srcId="{838EFC0E-D294-410D-8338-A9F1328FDDD8}" destId="{C75E0321-ED46-4CB3-9E2B-70902CE819B0}" srcOrd="0" destOrd="0" presId="urn:microsoft.com/office/officeart/2005/8/layout/default"/>
    <dgm:cxn modelId="{7AA85EF2-9765-4402-BC87-F581BA0293F9}" type="presParOf" srcId="{838EFC0E-D294-410D-8338-A9F1328FDDD8}" destId="{37B11C03-1DFA-4D89-B343-6DBE41D49A7A}" srcOrd="1" destOrd="0" presId="urn:microsoft.com/office/officeart/2005/8/layout/default"/>
    <dgm:cxn modelId="{81280E84-8532-4EDA-9A59-ACD05249AF99}" type="presParOf" srcId="{838EFC0E-D294-410D-8338-A9F1328FDDD8}" destId="{F13E935C-D2E6-4A3F-AB19-BAA0E80D5AD0}" srcOrd="2"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BF93FECF-C926-4BAA-BC25-8A2C4FC9A50E}" type="doc">
      <dgm:prSet loTypeId="urn:microsoft.com/office/officeart/2005/8/layout/default" loCatId="list" qsTypeId="urn:microsoft.com/office/officeart/2005/8/quickstyle/simple1" qsCatId="simple" csTypeId="urn:microsoft.com/office/officeart/2005/8/colors/accent2_3" csCatId="accent2" phldr="1"/>
      <dgm:spPr/>
      <dgm:t>
        <a:bodyPr/>
        <a:lstStyle/>
        <a:p>
          <a:endParaRPr lang="cs-CZ"/>
        </a:p>
      </dgm:t>
    </dgm:pt>
    <dgm:pt modelId="{45003B7E-60EF-40E1-89EE-417D00405701}">
      <dgm:prSet phldrT="[Text]"/>
      <dgm:spPr/>
      <dgm:t>
        <a:bodyPr/>
        <a:lstStyle/>
        <a:p>
          <a:r>
            <a:rPr lang="cs-CZ" dirty="0" smtClean="0"/>
            <a:t>Poskytovatel</a:t>
          </a:r>
          <a:endParaRPr lang="cs-CZ" dirty="0"/>
        </a:p>
      </dgm:t>
    </dgm:pt>
    <dgm:pt modelId="{2CF4A7E1-F01B-492A-B47F-16ACF7C9AEDC}" type="parTrans" cxnId="{9ABFC37A-7FEA-4EA7-BE80-572F166FF592}">
      <dgm:prSet/>
      <dgm:spPr/>
      <dgm:t>
        <a:bodyPr/>
        <a:lstStyle/>
        <a:p>
          <a:endParaRPr lang="cs-CZ"/>
        </a:p>
      </dgm:t>
    </dgm:pt>
    <dgm:pt modelId="{182ABC9B-1352-4F63-9342-E2CE30A8EC02}" type="sibTrans" cxnId="{9ABFC37A-7FEA-4EA7-BE80-572F166FF592}">
      <dgm:prSet/>
      <dgm:spPr/>
      <dgm:t>
        <a:bodyPr/>
        <a:lstStyle/>
        <a:p>
          <a:endParaRPr lang="cs-CZ"/>
        </a:p>
      </dgm:t>
    </dgm:pt>
    <dgm:pt modelId="{2405BDEC-684A-4D9A-B7AB-339502BED3B3}">
      <dgm:prSet phldrT="[Text]">
        <dgm:style>
          <a:lnRef idx="2">
            <a:schemeClr val="accent3"/>
          </a:lnRef>
          <a:fillRef idx="1">
            <a:schemeClr val="lt1"/>
          </a:fillRef>
          <a:effectRef idx="0">
            <a:schemeClr val="accent3"/>
          </a:effectRef>
          <a:fontRef idx="minor">
            <a:schemeClr val="dk1"/>
          </a:fontRef>
        </dgm:style>
      </dgm:prSet>
      <dgm:spPr/>
      <dgm:t>
        <a:bodyPr/>
        <a:lstStyle/>
        <a:p>
          <a:r>
            <a:rPr lang="cs-CZ" b="0" cap="none" spc="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Zdravotnický pracovník</a:t>
          </a:r>
          <a:endParaRPr lang="cs-CZ" b="0" cap="none" spc="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dgm:t>
    </dgm:pt>
    <dgm:pt modelId="{0CCB48A4-515B-41E3-B2F2-EB68B92DEF31}" type="parTrans" cxnId="{90F3786E-2529-4372-82E2-C90F2AAB6CB4}">
      <dgm:prSet/>
      <dgm:spPr/>
      <dgm:t>
        <a:bodyPr/>
        <a:lstStyle/>
        <a:p>
          <a:endParaRPr lang="cs-CZ"/>
        </a:p>
      </dgm:t>
    </dgm:pt>
    <dgm:pt modelId="{D2408695-0F9F-457F-8642-1947D0F4CC64}" type="sibTrans" cxnId="{90F3786E-2529-4372-82E2-C90F2AAB6CB4}">
      <dgm:prSet/>
      <dgm:spPr/>
      <dgm:t>
        <a:bodyPr/>
        <a:lstStyle/>
        <a:p>
          <a:endParaRPr lang="cs-CZ"/>
        </a:p>
      </dgm:t>
    </dgm:pt>
    <dgm:pt modelId="{838EFC0E-D294-410D-8338-A9F1328FDDD8}" type="pres">
      <dgm:prSet presAssocID="{BF93FECF-C926-4BAA-BC25-8A2C4FC9A50E}" presName="diagram" presStyleCnt="0">
        <dgm:presLayoutVars>
          <dgm:dir/>
          <dgm:resizeHandles val="exact"/>
        </dgm:presLayoutVars>
      </dgm:prSet>
      <dgm:spPr/>
      <dgm:t>
        <a:bodyPr/>
        <a:lstStyle/>
        <a:p>
          <a:endParaRPr lang="cs-CZ"/>
        </a:p>
      </dgm:t>
    </dgm:pt>
    <dgm:pt modelId="{C75E0321-ED46-4CB3-9E2B-70902CE819B0}" type="pres">
      <dgm:prSet presAssocID="{45003B7E-60EF-40E1-89EE-417D00405701}" presName="node" presStyleLbl="node1" presStyleIdx="0" presStyleCnt="2">
        <dgm:presLayoutVars>
          <dgm:bulletEnabled val="1"/>
        </dgm:presLayoutVars>
      </dgm:prSet>
      <dgm:spPr/>
      <dgm:t>
        <a:bodyPr/>
        <a:lstStyle/>
        <a:p>
          <a:endParaRPr lang="cs-CZ"/>
        </a:p>
      </dgm:t>
    </dgm:pt>
    <dgm:pt modelId="{37B11C03-1DFA-4D89-B343-6DBE41D49A7A}" type="pres">
      <dgm:prSet presAssocID="{182ABC9B-1352-4F63-9342-E2CE30A8EC02}" presName="sibTrans" presStyleCnt="0"/>
      <dgm:spPr/>
      <dgm:t>
        <a:bodyPr/>
        <a:lstStyle/>
        <a:p>
          <a:endParaRPr lang="cs-CZ"/>
        </a:p>
      </dgm:t>
    </dgm:pt>
    <dgm:pt modelId="{F13E935C-D2E6-4A3F-AB19-BAA0E80D5AD0}" type="pres">
      <dgm:prSet presAssocID="{2405BDEC-684A-4D9A-B7AB-339502BED3B3}" presName="node" presStyleLbl="node1" presStyleIdx="1" presStyleCnt="2">
        <dgm:presLayoutVars>
          <dgm:bulletEnabled val="1"/>
        </dgm:presLayoutVars>
      </dgm:prSet>
      <dgm:spPr/>
      <dgm:t>
        <a:bodyPr/>
        <a:lstStyle/>
        <a:p>
          <a:endParaRPr lang="cs-CZ"/>
        </a:p>
      </dgm:t>
    </dgm:pt>
  </dgm:ptLst>
  <dgm:cxnLst>
    <dgm:cxn modelId="{CC357244-AB5B-45FE-BD05-E716DB63C3D4}" type="presOf" srcId="{45003B7E-60EF-40E1-89EE-417D00405701}" destId="{C75E0321-ED46-4CB3-9E2B-70902CE819B0}" srcOrd="0" destOrd="0" presId="urn:microsoft.com/office/officeart/2005/8/layout/default"/>
    <dgm:cxn modelId="{90F3786E-2529-4372-82E2-C90F2AAB6CB4}" srcId="{BF93FECF-C926-4BAA-BC25-8A2C4FC9A50E}" destId="{2405BDEC-684A-4D9A-B7AB-339502BED3B3}" srcOrd="1" destOrd="0" parTransId="{0CCB48A4-515B-41E3-B2F2-EB68B92DEF31}" sibTransId="{D2408695-0F9F-457F-8642-1947D0F4CC64}"/>
    <dgm:cxn modelId="{9ABFC37A-7FEA-4EA7-BE80-572F166FF592}" srcId="{BF93FECF-C926-4BAA-BC25-8A2C4FC9A50E}" destId="{45003B7E-60EF-40E1-89EE-417D00405701}" srcOrd="0" destOrd="0" parTransId="{2CF4A7E1-F01B-492A-B47F-16ACF7C9AEDC}" sibTransId="{182ABC9B-1352-4F63-9342-E2CE30A8EC02}"/>
    <dgm:cxn modelId="{F34B5402-7782-41A9-A14D-D633CDA816A8}" type="presOf" srcId="{BF93FECF-C926-4BAA-BC25-8A2C4FC9A50E}" destId="{838EFC0E-D294-410D-8338-A9F1328FDDD8}" srcOrd="0" destOrd="0" presId="urn:microsoft.com/office/officeart/2005/8/layout/default"/>
    <dgm:cxn modelId="{B4C4F8D5-0D68-4912-B1CA-658D8EFEA6CC}" type="presOf" srcId="{2405BDEC-684A-4D9A-B7AB-339502BED3B3}" destId="{F13E935C-D2E6-4A3F-AB19-BAA0E80D5AD0}" srcOrd="0" destOrd="0" presId="urn:microsoft.com/office/officeart/2005/8/layout/default"/>
    <dgm:cxn modelId="{D152635A-8C6E-4732-8CFB-D29D305F5F72}" type="presParOf" srcId="{838EFC0E-D294-410D-8338-A9F1328FDDD8}" destId="{C75E0321-ED46-4CB3-9E2B-70902CE819B0}" srcOrd="0" destOrd="0" presId="urn:microsoft.com/office/officeart/2005/8/layout/default"/>
    <dgm:cxn modelId="{1305DFF2-9D0E-41C0-91E8-CCF616FC9803}" type="presParOf" srcId="{838EFC0E-D294-410D-8338-A9F1328FDDD8}" destId="{37B11C03-1DFA-4D89-B343-6DBE41D49A7A}" srcOrd="1" destOrd="0" presId="urn:microsoft.com/office/officeart/2005/8/layout/default"/>
    <dgm:cxn modelId="{0191D32A-5D10-481B-9495-2B3E22DF2FEB}" type="presParOf" srcId="{838EFC0E-D294-410D-8338-A9F1328FDDD8}" destId="{F13E935C-D2E6-4A3F-AB19-BAA0E80D5AD0}" srcOrd="2"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BA0C96A2-C2A5-466A-A946-DF99A1ADC518}" type="doc">
      <dgm:prSet loTypeId="urn:microsoft.com/office/officeart/2005/8/layout/hierarchy4" loCatId="hierarchy" qsTypeId="urn:microsoft.com/office/officeart/2005/8/quickstyle/simple1" qsCatId="simple" csTypeId="urn:microsoft.com/office/officeart/2005/8/colors/accent1_2" csCatId="accent1" phldr="1"/>
      <dgm:spPr/>
      <dgm:t>
        <a:bodyPr/>
        <a:lstStyle/>
        <a:p>
          <a:endParaRPr lang="cs-CZ"/>
        </a:p>
      </dgm:t>
    </dgm:pt>
    <dgm:pt modelId="{28B39148-34C1-4228-ABBE-EA94F802E6DB}">
      <dgm:prSet/>
      <dgm:spPr/>
      <dgm:t>
        <a:bodyPr/>
        <a:lstStyle/>
        <a:p>
          <a:pPr rtl="0"/>
          <a:r>
            <a:rPr lang="cs-CZ" dirty="0" smtClean="0"/>
            <a:t>poskytování </a:t>
          </a:r>
          <a:r>
            <a:rPr lang="cs-CZ" dirty="0" smtClean="0">
              <a:solidFill>
                <a:schemeClr val="accent2"/>
              </a:solidFill>
            </a:rPr>
            <a:t>zdravotní péče </a:t>
          </a:r>
          <a:r>
            <a:rPr lang="cs-CZ" dirty="0" smtClean="0"/>
            <a:t>a nebo ….</a:t>
          </a:r>
          <a:endParaRPr lang="cs-CZ" dirty="0"/>
        </a:p>
      </dgm:t>
    </dgm:pt>
    <dgm:pt modelId="{A22DD25D-2352-45BF-8FB3-9A8F119CA5BB}" type="parTrans" cxnId="{274F8DD1-C3FC-4DAC-BC2A-387A61458FE6}">
      <dgm:prSet/>
      <dgm:spPr/>
      <dgm:t>
        <a:bodyPr/>
        <a:lstStyle/>
        <a:p>
          <a:endParaRPr lang="cs-CZ"/>
        </a:p>
      </dgm:t>
    </dgm:pt>
    <dgm:pt modelId="{65DAA61C-636A-4D1F-87BD-58F9572B4192}" type="sibTrans" cxnId="{274F8DD1-C3FC-4DAC-BC2A-387A61458FE6}">
      <dgm:prSet/>
      <dgm:spPr/>
      <dgm:t>
        <a:bodyPr/>
        <a:lstStyle/>
        <a:p>
          <a:endParaRPr lang="cs-CZ"/>
        </a:p>
      </dgm:t>
    </dgm:pt>
    <dgm:pt modelId="{80F42967-609B-49DD-8AAA-FBA27B8CB13E}">
      <dgm:prSet/>
      <dgm:spPr/>
      <dgm:t>
        <a:bodyPr/>
        <a:lstStyle/>
        <a:p>
          <a:pPr rtl="0"/>
          <a:r>
            <a:rPr lang="cs-CZ" dirty="0" smtClean="0"/>
            <a:t>konzultační služby, jejichž účelem je posouzení individuálního léčebného postupu,</a:t>
          </a:r>
          <a:endParaRPr lang="cs-CZ" dirty="0"/>
        </a:p>
      </dgm:t>
    </dgm:pt>
    <dgm:pt modelId="{414F239F-7906-4150-BF48-2140A6FA5C83}" type="parTrans" cxnId="{D85D2C61-147B-4E92-869A-61FE0FF4FA38}">
      <dgm:prSet/>
      <dgm:spPr/>
      <dgm:t>
        <a:bodyPr/>
        <a:lstStyle/>
        <a:p>
          <a:endParaRPr lang="cs-CZ"/>
        </a:p>
      </dgm:t>
    </dgm:pt>
    <dgm:pt modelId="{8AD0A692-C02B-4F01-8B83-7DF5D10B6CDA}" type="sibTrans" cxnId="{D85D2C61-147B-4E92-869A-61FE0FF4FA38}">
      <dgm:prSet/>
      <dgm:spPr/>
      <dgm:t>
        <a:bodyPr/>
        <a:lstStyle/>
        <a:p>
          <a:endParaRPr lang="cs-CZ"/>
        </a:p>
      </dgm:t>
    </dgm:pt>
    <dgm:pt modelId="{E8C56441-108D-4017-8813-3B2F802D286F}">
      <dgm:prSet/>
      <dgm:spPr/>
      <dgm:t>
        <a:bodyPr/>
        <a:lstStyle/>
        <a:p>
          <a:pPr rtl="0"/>
          <a:r>
            <a:rPr lang="cs-CZ" dirty="0" smtClean="0"/>
            <a:t>další konzultace podporující rozhodování pacienta</a:t>
          </a:r>
          <a:endParaRPr lang="cs-CZ" dirty="0"/>
        </a:p>
      </dgm:t>
    </dgm:pt>
    <dgm:pt modelId="{C9405F82-F516-478D-9E52-5BFF11159757}" type="parTrans" cxnId="{D351AC46-680B-472D-B582-BB818535D3C9}">
      <dgm:prSet/>
      <dgm:spPr/>
      <dgm:t>
        <a:bodyPr/>
        <a:lstStyle/>
        <a:p>
          <a:endParaRPr lang="cs-CZ"/>
        </a:p>
      </dgm:t>
    </dgm:pt>
    <dgm:pt modelId="{C641A3F3-FCEE-4A7E-A5AC-4D3E712C6E6B}" type="sibTrans" cxnId="{D351AC46-680B-472D-B582-BB818535D3C9}">
      <dgm:prSet/>
      <dgm:spPr/>
      <dgm:t>
        <a:bodyPr/>
        <a:lstStyle/>
        <a:p>
          <a:endParaRPr lang="cs-CZ"/>
        </a:p>
      </dgm:t>
    </dgm:pt>
    <dgm:pt modelId="{F9C959F3-7244-4B45-93A5-F706F1146C84}">
      <dgm:prSet/>
      <dgm:spPr/>
      <dgm:t>
        <a:bodyPr/>
        <a:lstStyle/>
        <a:p>
          <a:pPr rtl="0"/>
          <a:r>
            <a:rPr lang="cs-CZ" dirty="0" smtClean="0"/>
            <a:t>nakládání s tělem zemřelého</a:t>
          </a:r>
          <a:endParaRPr lang="cs-CZ" dirty="0"/>
        </a:p>
      </dgm:t>
    </dgm:pt>
    <dgm:pt modelId="{EC5C13C5-307D-401B-A05D-238CC6FE8C25}" type="parTrans" cxnId="{8C17D3E5-4634-40A1-BD96-A7349D0D30E4}">
      <dgm:prSet/>
      <dgm:spPr/>
      <dgm:t>
        <a:bodyPr/>
        <a:lstStyle/>
        <a:p>
          <a:endParaRPr lang="cs-CZ"/>
        </a:p>
      </dgm:t>
    </dgm:pt>
    <dgm:pt modelId="{A69A0DD8-6E44-472A-8BF1-EB1EF8D095E9}" type="sibTrans" cxnId="{8C17D3E5-4634-40A1-BD96-A7349D0D30E4}">
      <dgm:prSet/>
      <dgm:spPr/>
      <dgm:t>
        <a:bodyPr/>
        <a:lstStyle/>
        <a:p>
          <a:endParaRPr lang="cs-CZ"/>
        </a:p>
      </dgm:t>
    </dgm:pt>
    <dgm:pt modelId="{E253F7F9-9AC0-43D6-A350-EDCF009A1939}">
      <dgm:prSet/>
      <dgm:spPr/>
      <dgm:t>
        <a:bodyPr/>
        <a:lstStyle/>
        <a:p>
          <a:pPr rtl="0"/>
          <a:r>
            <a:rPr lang="cs-CZ" dirty="0" smtClean="0"/>
            <a:t>zdravotnická záchranná služba, </a:t>
          </a:r>
          <a:endParaRPr lang="cs-CZ" dirty="0"/>
        </a:p>
      </dgm:t>
    </dgm:pt>
    <dgm:pt modelId="{EB25B352-449C-4885-B7F2-4B0DC1473B5A}" type="parTrans" cxnId="{AC0E7A92-AA87-4129-A09F-2CF3BB12DD84}">
      <dgm:prSet/>
      <dgm:spPr/>
      <dgm:t>
        <a:bodyPr/>
        <a:lstStyle/>
        <a:p>
          <a:endParaRPr lang="cs-CZ"/>
        </a:p>
      </dgm:t>
    </dgm:pt>
    <dgm:pt modelId="{B0DB3523-C33F-4258-BC48-B81389E38668}" type="sibTrans" cxnId="{AC0E7A92-AA87-4129-A09F-2CF3BB12DD84}">
      <dgm:prSet/>
      <dgm:spPr/>
      <dgm:t>
        <a:bodyPr/>
        <a:lstStyle/>
        <a:p>
          <a:endParaRPr lang="cs-CZ"/>
        </a:p>
      </dgm:t>
    </dgm:pt>
    <dgm:pt modelId="{28867F35-EC58-4837-B3F1-6A5D6E00F939}">
      <dgm:prSet/>
      <dgm:spPr/>
      <dgm:t>
        <a:bodyPr/>
        <a:lstStyle/>
        <a:p>
          <a:pPr rtl="0"/>
          <a:r>
            <a:rPr lang="cs-CZ" dirty="0" smtClean="0"/>
            <a:t>zdravotnická dopravní služba, přeprava pacientů neodkladné péče,  </a:t>
          </a:r>
          <a:endParaRPr lang="cs-CZ" dirty="0"/>
        </a:p>
      </dgm:t>
    </dgm:pt>
    <dgm:pt modelId="{CE866008-3896-4F12-95A4-7CF0CEE053C3}" type="parTrans" cxnId="{6E0DBC19-12EE-4002-A6F1-FE74D637DDBB}">
      <dgm:prSet/>
      <dgm:spPr/>
      <dgm:t>
        <a:bodyPr/>
        <a:lstStyle/>
        <a:p>
          <a:endParaRPr lang="cs-CZ"/>
        </a:p>
      </dgm:t>
    </dgm:pt>
    <dgm:pt modelId="{3C3182D7-52AB-4E99-AFF4-67FD45E503B7}" type="sibTrans" cxnId="{6E0DBC19-12EE-4002-A6F1-FE74D637DDBB}">
      <dgm:prSet/>
      <dgm:spPr/>
      <dgm:t>
        <a:bodyPr/>
        <a:lstStyle/>
        <a:p>
          <a:endParaRPr lang="cs-CZ"/>
        </a:p>
      </dgm:t>
    </dgm:pt>
    <dgm:pt modelId="{22F023A1-8E6B-48ED-AD1B-7F1F8A4CF7E8}">
      <dgm:prSet/>
      <dgm:spPr/>
      <dgm:t>
        <a:bodyPr/>
        <a:lstStyle/>
        <a:p>
          <a:pPr rtl="0"/>
          <a:r>
            <a:rPr lang="cs-CZ" dirty="0" smtClean="0"/>
            <a:t>Odběrová a tkáňová zařízení</a:t>
          </a:r>
          <a:endParaRPr lang="cs-CZ" dirty="0"/>
        </a:p>
      </dgm:t>
    </dgm:pt>
    <dgm:pt modelId="{59F131FD-84B8-4FD9-B7F6-12D76892F8B0}" type="parTrans" cxnId="{FEFE638A-C540-45B7-960C-B4E9123D018D}">
      <dgm:prSet/>
      <dgm:spPr/>
      <dgm:t>
        <a:bodyPr/>
        <a:lstStyle/>
        <a:p>
          <a:endParaRPr lang="cs-CZ"/>
        </a:p>
      </dgm:t>
    </dgm:pt>
    <dgm:pt modelId="{80BD21C4-5DBE-422A-B9D5-9A1DF957E47B}" type="sibTrans" cxnId="{FEFE638A-C540-45B7-960C-B4E9123D018D}">
      <dgm:prSet/>
      <dgm:spPr/>
      <dgm:t>
        <a:bodyPr/>
        <a:lstStyle/>
        <a:p>
          <a:endParaRPr lang="cs-CZ"/>
        </a:p>
      </dgm:t>
    </dgm:pt>
    <dgm:pt modelId="{8F871E1D-4BB4-4B63-89C4-4898BAD35CD8}">
      <dgm:prSet/>
      <dgm:spPr/>
      <dgm:t>
        <a:bodyPr/>
        <a:lstStyle/>
        <a:p>
          <a:pPr rtl="0"/>
          <a:r>
            <a:rPr lang="cs-CZ" dirty="0" smtClean="0"/>
            <a:t>transfuzní služby nebo krevní banky</a:t>
          </a:r>
          <a:endParaRPr lang="cs-CZ" dirty="0"/>
        </a:p>
      </dgm:t>
    </dgm:pt>
    <dgm:pt modelId="{9B12FF00-EF24-496A-9B75-EEFA03CEEBE0}" type="parTrans" cxnId="{16409150-679F-43A1-A841-9CA0EB4C1B7C}">
      <dgm:prSet/>
      <dgm:spPr/>
      <dgm:t>
        <a:bodyPr/>
        <a:lstStyle/>
        <a:p>
          <a:endParaRPr lang="cs-CZ"/>
        </a:p>
      </dgm:t>
    </dgm:pt>
    <dgm:pt modelId="{10531B74-1FB3-4BF9-929C-A76AC5DDA7D5}" type="sibTrans" cxnId="{16409150-679F-43A1-A841-9CA0EB4C1B7C}">
      <dgm:prSet/>
      <dgm:spPr/>
      <dgm:t>
        <a:bodyPr/>
        <a:lstStyle/>
        <a:p>
          <a:endParaRPr lang="cs-CZ"/>
        </a:p>
      </dgm:t>
    </dgm:pt>
    <dgm:pt modelId="{C53C2807-8309-4A3B-9FEA-09552442B5CC}">
      <dgm:prSet>
        <dgm:style>
          <a:lnRef idx="2">
            <a:schemeClr val="accent2">
              <a:shade val="50000"/>
            </a:schemeClr>
          </a:lnRef>
          <a:fillRef idx="1">
            <a:schemeClr val="accent2"/>
          </a:fillRef>
          <a:effectRef idx="0">
            <a:schemeClr val="accent2"/>
          </a:effectRef>
          <a:fontRef idx="minor">
            <a:schemeClr val="lt1"/>
          </a:fontRef>
        </dgm:style>
      </dgm:prSet>
      <dgm:spPr/>
      <dgm:t>
        <a:bodyPr/>
        <a:lstStyle/>
        <a:p>
          <a:pPr rtl="0"/>
          <a:r>
            <a:rPr lang="cs-CZ" dirty="0" smtClean="0"/>
            <a:t>specifické zdravotní služby </a:t>
          </a:r>
          <a:endParaRPr lang="cs-CZ" dirty="0"/>
        </a:p>
      </dgm:t>
    </dgm:pt>
    <dgm:pt modelId="{B83B22A4-0BD1-4AE4-BBD4-830CDF8134A9}" type="parTrans" cxnId="{C0550D4B-446C-4E7D-BEB0-C4134DF46021}">
      <dgm:prSet/>
      <dgm:spPr/>
      <dgm:t>
        <a:bodyPr/>
        <a:lstStyle/>
        <a:p>
          <a:endParaRPr lang="cs-CZ"/>
        </a:p>
      </dgm:t>
    </dgm:pt>
    <dgm:pt modelId="{1C3F5409-5662-46D7-9D6D-29627C72ED3B}" type="sibTrans" cxnId="{C0550D4B-446C-4E7D-BEB0-C4134DF46021}">
      <dgm:prSet/>
      <dgm:spPr/>
      <dgm:t>
        <a:bodyPr/>
        <a:lstStyle/>
        <a:p>
          <a:endParaRPr lang="cs-CZ"/>
        </a:p>
      </dgm:t>
    </dgm:pt>
    <dgm:pt modelId="{B0325A4D-1045-4C22-BA54-56ED6329CEB1}">
      <dgm:prSet/>
      <dgm:spPr/>
      <dgm:t>
        <a:bodyPr/>
        <a:lstStyle/>
        <a:p>
          <a:pPr rtl="0"/>
          <a:r>
            <a:rPr lang="cs-CZ" dirty="0" smtClean="0"/>
            <a:t>transplantace </a:t>
          </a:r>
          <a:endParaRPr lang="cs-CZ" dirty="0"/>
        </a:p>
      </dgm:t>
    </dgm:pt>
    <dgm:pt modelId="{0FB708A4-05F9-40A6-BC57-FBCFADBE95D0}" type="parTrans" cxnId="{72539F94-E788-475A-8D36-74CEEBD1D286}">
      <dgm:prSet/>
      <dgm:spPr/>
      <dgm:t>
        <a:bodyPr/>
        <a:lstStyle/>
        <a:p>
          <a:endParaRPr lang="cs-CZ"/>
        </a:p>
      </dgm:t>
    </dgm:pt>
    <dgm:pt modelId="{1E1FAAE9-AEE1-4972-8347-6DC960C849DC}" type="sibTrans" cxnId="{72539F94-E788-475A-8D36-74CEEBD1D286}">
      <dgm:prSet/>
      <dgm:spPr/>
      <dgm:t>
        <a:bodyPr/>
        <a:lstStyle/>
        <a:p>
          <a:endParaRPr lang="cs-CZ"/>
        </a:p>
      </dgm:t>
    </dgm:pt>
    <dgm:pt modelId="{DD87AC4C-C1B8-459B-A33D-67098DC2244F}">
      <dgm:prSet/>
      <dgm:spPr/>
      <dgm:t>
        <a:bodyPr/>
        <a:lstStyle/>
        <a:p>
          <a:pPr rtl="0"/>
          <a:r>
            <a:rPr lang="cs-CZ" dirty="0" smtClean="0"/>
            <a:t>umělé přerušení těhotenství</a:t>
          </a:r>
          <a:endParaRPr lang="cs-CZ" dirty="0"/>
        </a:p>
      </dgm:t>
    </dgm:pt>
    <dgm:pt modelId="{D997EBEE-9E63-4377-8056-D41014ABEBAE}" type="parTrans" cxnId="{865A4060-36A9-45DE-ACAC-F7B2B4232664}">
      <dgm:prSet/>
      <dgm:spPr/>
      <dgm:t>
        <a:bodyPr/>
        <a:lstStyle/>
        <a:p>
          <a:endParaRPr lang="cs-CZ"/>
        </a:p>
      </dgm:t>
    </dgm:pt>
    <dgm:pt modelId="{5E64F326-757B-4762-9D19-2CF7CB0BA59F}" type="sibTrans" cxnId="{865A4060-36A9-45DE-ACAC-F7B2B4232664}">
      <dgm:prSet/>
      <dgm:spPr/>
      <dgm:t>
        <a:bodyPr/>
        <a:lstStyle/>
        <a:p>
          <a:endParaRPr lang="cs-CZ"/>
        </a:p>
      </dgm:t>
    </dgm:pt>
    <dgm:pt modelId="{968D6F8C-B3FE-40A2-9039-9A9B39D8B491}" type="pres">
      <dgm:prSet presAssocID="{BA0C96A2-C2A5-466A-A946-DF99A1ADC518}" presName="Name0" presStyleCnt="0">
        <dgm:presLayoutVars>
          <dgm:chPref val="1"/>
          <dgm:dir/>
          <dgm:animOne val="branch"/>
          <dgm:animLvl val="lvl"/>
          <dgm:resizeHandles/>
        </dgm:presLayoutVars>
      </dgm:prSet>
      <dgm:spPr/>
      <dgm:t>
        <a:bodyPr/>
        <a:lstStyle/>
        <a:p>
          <a:endParaRPr lang="cs-CZ"/>
        </a:p>
      </dgm:t>
    </dgm:pt>
    <dgm:pt modelId="{DC261908-AA72-4E07-9BAB-A1DFB2AC366C}" type="pres">
      <dgm:prSet presAssocID="{28B39148-34C1-4228-ABBE-EA94F802E6DB}" presName="vertOne" presStyleCnt="0"/>
      <dgm:spPr/>
    </dgm:pt>
    <dgm:pt modelId="{94BCDD6D-9562-4A3F-8008-96C836D81740}" type="pres">
      <dgm:prSet presAssocID="{28B39148-34C1-4228-ABBE-EA94F802E6DB}" presName="txOne" presStyleLbl="node0" presStyleIdx="0" presStyleCnt="1">
        <dgm:presLayoutVars>
          <dgm:chPref val="3"/>
        </dgm:presLayoutVars>
      </dgm:prSet>
      <dgm:spPr/>
      <dgm:t>
        <a:bodyPr/>
        <a:lstStyle/>
        <a:p>
          <a:endParaRPr lang="cs-CZ"/>
        </a:p>
      </dgm:t>
    </dgm:pt>
    <dgm:pt modelId="{E4888748-93A4-43CB-8044-FDD9871FE98E}" type="pres">
      <dgm:prSet presAssocID="{28B39148-34C1-4228-ABBE-EA94F802E6DB}" presName="parTransOne" presStyleCnt="0"/>
      <dgm:spPr/>
    </dgm:pt>
    <dgm:pt modelId="{E85F6F9B-A42A-41C8-B0B2-1B45EE4DF7FC}" type="pres">
      <dgm:prSet presAssocID="{28B39148-34C1-4228-ABBE-EA94F802E6DB}" presName="horzOne" presStyleCnt="0"/>
      <dgm:spPr/>
    </dgm:pt>
    <dgm:pt modelId="{CC4EB7F6-5005-448C-9274-111B1ED9DA4D}" type="pres">
      <dgm:prSet presAssocID="{80F42967-609B-49DD-8AAA-FBA27B8CB13E}" presName="vertTwo" presStyleCnt="0"/>
      <dgm:spPr/>
    </dgm:pt>
    <dgm:pt modelId="{FAC50A8C-422B-4EB4-9CE1-91D744A2A483}" type="pres">
      <dgm:prSet presAssocID="{80F42967-609B-49DD-8AAA-FBA27B8CB13E}" presName="txTwo" presStyleLbl="node2" presStyleIdx="0" presStyleCnt="10">
        <dgm:presLayoutVars>
          <dgm:chPref val="3"/>
        </dgm:presLayoutVars>
      </dgm:prSet>
      <dgm:spPr/>
      <dgm:t>
        <a:bodyPr/>
        <a:lstStyle/>
        <a:p>
          <a:endParaRPr lang="cs-CZ"/>
        </a:p>
      </dgm:t>
    </dgm:pt>
    <dgm:pt modelId="{51575726-86EF-4D7A-9564-1C22876BCE5E}" type="pres">
      <dgm:prSet presAssocID="{80F42967-609B-49DD-8AAA-FBA27B8CB13E}" presName="horzTwo" presStyleCnt="0"/>
      <dgm:spPr/>
    </dgm:pt>
    <dgm:pt modelId="{16F373B5-222E-4564-B623-84A733A95F69}" type="pres">
      <dgm:prSet presAssocID="{8AD0A692-C02B-4F01-8B83-7DF5D10B6CDA}" presName="sibSpaceTwo" presStyleCnt="0"/>
      <dgm:spPr/>
    </dgm:pt>
    <dgm:pt modelId="{E8E70396-A986-4F30-AC75-453515AB654D}" type="pres">
      <dgm:prSet presAssocID="{E8C56441-108D-4017-8813-3B2F802D286F}" presName="vertTwo" presStyleCnt="0"/>
      <dgm:spPr/>
    </dgm:pt>
    <dgm:pt modelId="{4B683E4A-B25A-4C1B-9807-A55AC9047112}" type="pres">
      <dgm:prSet presAssocID="{E8C56441-108D-4017-8813-3B2F802D286F}" presName="txTwo" presStyleLbl="node2" presStyleIdx="1" presStyleCnt="10">
        <dgm:presLayoutVars>
          <dgm:chPref val="3"/>
        </dgm:presLayoutVars>
      </dgm:prSet>
      <dgm:spPr/>
      <dgm:t>
        <a:bodyPr/>
        <a:lstStyle/>
        <a:p>
          <a:endParaRPr lang="cs-CZ"/>
        </a:p>
      </dgm:t>
    </dgm:pt>
    <dgm:pt modelId="{FF42D1D6-ECC4-4A16-A723-57D1E905DB13}" type="pres">
      <dgm:prSet presAssocID="{E8C56441-108D-4017-8813-3B2F802D286F}" presName="horzTwo" presStyleCnt="0"/>
      <dgm:spPr/>
    </dgm:pt>
    <dgm:pt modelId="{D8B9D28C-59A8-4CCF-A3F0-70453005799D}" type="pres">
      <dgm:prSet presAssocID="{C641A3F3-FCEE-4A7E-A5AC-4D3E712C6E6B}" presName="sibSpaceTwo" presStyleCnt="0"/>
      <dgm:spPr/>
    </dgm:pt>
    <dgm:pt modelId="{DB7FD61B-D15E-4B65-95EB-85B38BD8F613}" type="pres">
      <dgm:prSet presAssocID="{F9C959F3-7244-4B45-93A5-F706F1146C84}" presName="vertTwo" presStyleCnt="0"/>
      <dgm:spPr/>
    </dgm:pt>
    <dgm:pt modelId="{69149FB9-2CDE-438D-A0BF-D9D253BD513B}" type="pres">
      <dgm:prSet presAssocID="{F9C959F3-7244-4B45-93A5-F706F1146C84}" presName="txTwo" presStyleLbl="node2" presStyleIdx="2" presStyleCnt="10">
        <dgm:presLayoutVars>
          <dgm:chPref val="3"/>
        </dgm:presLayoutVars>
      </dgm:prSet>
      <dgm:spPr/>
      <dgm:t>
        <a:bodyPr/>
        <a:lstStyle/>
        <a:p>
          <a:endParaRPr lang="cs-CZ"/>
        </a:p>
      </dgm:t>
    </dgm:pt>
    <dgm:pt modelId="{9C19FD1F-9958-4FDF-85BB-D039AFBD4BDB}" type="pres">
      <dgm:prSet presAssocID="{F9C959F3-7244-4B45-93A5-F706F1146C84}" presName="horzTwo" presStyleCnt="0"/>
      <dgm:spPr/>
    </dgm:pt>
    <dgm:pt modelId="{030B58A1-6503-4D36-8C17-4DA4B745AFC1}" type="pres">
      <dgm:prSet presAssocID="{A69A0DD8-6E44-472A-8BF1-EB1EF8D095E9}" presName="sibSpaceTwo" presStyleCnt="0"/>
      <dgm:spPr/>
    </dgm:pt>
    <dgm:pt modelId="{55F91459-1B76-4349-A478-AAAE3CDB8673}" type="pres">
      <dgm:prSet presAssocID="{E253F7F9-9AC0-43D6-A350-EDCF009A1939}" presName="vertTwo" presStyleCnt="0"/>
      <dgm:spPr/>
    </dgm:pt>
    <dgm:pt modelId="{163615FB-380E-4483-B6C9-FD4690D18F4A}" type="pres">
      <dgm:prSet presAssocID="{E253F7F9-9AC0-43D6-A350-EDCF009A1939}" presName="txTwo" presStyleLbl="node2" presStyleIdx="3" presStyleCnt="10">
        <dgm:presLayoutVars>
          <dgm:chPref val="3"/>
        </dgm:presLayoutVars>
      </dgm:prSet>
      <dgm:spPr/>
      <dgm:t>
        <a:bodyPr/>
        <a:lstStyle/>
        <a:p>
          <a:endParaRPr lang="cs-CZ"/>
        </a:p>
      </dgm:t>
    </dgm:pt>
    <dgm:pt modelId="{AD7CB2A2-F884-4F31-8E3D-9EE032F29B7A}" type="pres">
      <dgm:prSet presAssocID="{E253F7F9-9AC0-43D6-A350-EDCF009A1939}" presName="horzTwo" presStyleCnt="0"/>
      <dgm:spPr/>
    </dgm:pt>
    <dgm:pt modelId="{E779695B-14C4-4A08-AEF2-76E2A7485463}" type="pres">
      <dgm:prSet presAssocID="{B0DB3523-C33F-4258-BC48-B81389E38668}" presName="sibSpaceTwo" presStyleCnt="0"/>
      <dgm:spPr/>
    </dgm:pt>
    <dgm:pt modelId="{5DC602B7-7D2D-43F2-AF7C-2299F4671EB3}" type="pres">
      <dgm:prSet presAssocID="{28867F35-EC58-4837-B3F1-6A5D6E00F939}" presName="vertTwo" presStyleCnt="0"/>
      <dgm:spPr/>
    </dgm:pt>
    <dgm:pt modelId="{FB1E0B99-BB91-4EC2-8E54-50B8AD65E41A}" type="pres">
      <dgm:prSet presAssocID="{28867F35-EC58-4837-B3F1-6A5D6E00F939}" presName="txTwo" presStyleLbl="node2" presStyleIdx="4" presStyleCnt="10">
        <dgm:presLayoutVars>
          <dgm:chPref val="3"/>
        </dgm:presLayoutVars>
      </dgm:prSet>
      <dgm:spPr/>
      <dgm:t>
        <a:bodyPr/>
        <a:lstStyle/>
        <a:p>
          <a:endParaRPr lang="cs-CZ"/>
        </a:p>
      </dgm:t>
    </dgm:pt>
    <dgm:pt modelId="{8793A6EE-210B-4F1F-83B8-4E77BF9222B7}" type="pres">
      <dgm:prSet presAssocID="{28867F35-EC58-4837-B3F1-6A5D6E00F939}" presName="horzTwo" presStyleCnt="0"/>
      <dgm:spPr/>
    </dgm:pt>
    <dgm:pt modelId="{06D515E3-B764-4FD9-B4D1-48D34E2CCDFC}" type="pres">
      <dgm:prSet presAssocID="{3C3182D7-52AB-4E99-AFF4-67FD45E503B7}" presName="sibSpaceTwo" presStyleCnt="0"/>
      <dgm:spPr/>
    </dgm:pt>
    <dgm:pt modelId="{7144D3B5-C690-4224-A6ED-F3666844A3DF}" type="pres">
      <dgm:prSet presAssocID="{22F023A1-8E6B-48ED-AD1B-7F1F8A4CF7E8}" presName="vertTwo" presStyleCnt="0"/>
      <dgm:spPr/>
    </dgm:pt>
    <dgm:pt modelId="{1433E22B-1166-4929-A68D-FFF03A557465}" type="pres">
      <dgm:prSet presAssocID="{22F023A1-8E6B-48ED-AD1B-7F1F8A4CF7E8}" presName="txTwo" presStyleLbl="node2" presStyleIdx="5" presStyleCnt="10">
        <dgm:presLayoutVars>
          <dgm:chPref val="3"/>
        </dgm:presLayoutVars>
      </dgm:prSet>
      <dgm:spPr/>
      <dgm:t>
        <a:bodyPr/>
        <a:lstStyle/>
        <a:p>
          <a:endParaRPr lang="cs-CZ"/>
        </a:p>
      </dgm:t>
    </dgm:pt>
    <dgm:pt modelId="{C1A4593E-E506-441E-8930-B0DF8DBCA40C}" type="pres">
      <dgm:prSet presAssocID="{22F023A1-8E6B-48ED-AD1B-7F1F8A4CF7E8}" presName="horzTwo" presStyleCnt="0"/>
      <dgm:spPr/>
    </dgm:pt>
    <dgm:pt modelId="{2A838D5D-6EBB-4EA3-A556-FEFEE09DA1C9}" type="pres">
      <dgm:prSet presAssocID="{80BD21C4-5DBE-422A-B9D5-9A1DF957E47B}" presName="sibSpaceTwo" presStyleCnt="0"/>
      <dgm:spPr/>
    </dgm:pt>
    <dgm:pt modelId="{D0DD0FC1-539D-4586-AF89-2C3BA206C614}" type="pres">
      <dgm:prSet presAssocID="{8F871E1D-4BB4-4B63-89C4-4898BAD35CD8}" presName="vertTwo" presStyleCnt="0"/>
      <dgm:spPr/>
    </dgm:pt>
    <dgm:pt modelId="{2420F57C-FF03-47A7-AB31-5164B2966FDD}" type="pres">
      <dgm:prSet presAssocID="{8F871E1D-4BB4-4B63-89C4-4898BAD35CD8}" presName="txTwo" presStyleLbl="node2" presStyleIdx="6" presStyleCnt="10">
        <dgm:presLayoutVars>
          <dgm:chPref val="3"/>
        </dgm:presLayoutVars>
      </dgm:prSet>
      <dgm:spPr/>
      <dgm:t>
        <a:bodyPr/>
        <a:lstStyle/>
        <a:p>
          <a:endParaRPr lang="cs-CZ"/>
        </a:p>
      </dgm:t>
    </dgm:pt>
    <dgm:pt modelId="{D018BED3-7C04-40F1-B65C-73BA16CD0132}" type="pres">
      <dgm:prSet presAssocID="{8F871E1D-4BB4-4B63-89C4-4898BAD35CD8}" presName="horzTwo" presStyleCnt="0"/>
      <dgm:spPr/>
    </dgm:pt>
    <dgm:pt modelId="{49D6E804-758F-46FB-A72F-890DC333F65E}" type="pres">
      <dgm:prSet presAssocID="{10531B74-1FB3-4BF9-929C-A76AC5DDA7D5}" presName="sibSpaceTwo" presStyleCnt="0"/>
      <dgm:spPr/>
    </dgm:pt>
    <dgm:pt modelId="{E5462842-A6D2-4F78-84AD-986FDAB162CF}" type="pres">
      <dgm:prSet presAssocID="{C53C2807-8309-4A3B-9FEA-09552442B5CC}" presName="vertTwo" presStyleCnt="0"/>
      <dgm:spPr/>
    </dgm:pt>
    <dgm:pt modelId="{E25FCEA3-513E-4925-93A1-46514E1D9738}" type="pres">
      <dgm:prSet presAssocID="{C53C2807-8309-4A3B-9FEA-09552442B5CC}" presName="txTwo" presStyleLbl="node2" presStyleIdx="7" presStyleCnt="10">
        <dgm:presLayoutVars>
          <dgm:chPref val="3"/>
        </dgm:presLayoutVars>
      </dgm:prSet>
      <dgm:spPr/>
      <dgm:t>
        <a:bodyPr/>
        <a:lstStyle/>
        <a:p>
          <a:endParaRPr lang="cs-CZ"/>
        </a:p>
      </dgm:t>
    </dgm:pt>
    <dgm:pt modelId="{AD79E411-435E-4ECF-9FFB-F7782C19F0F7}" type="pres">
      <dgm:prSet presAssocID="{C53C2807-8309-4A3B-9FEA-09552442B5CC}" presName="horzTwo" presStyleCnt="0"/>
      <dgm:spPr/>
    </dgm:pt>
    <dgm:pt modelId="{7EE2F625-F04C-4DDE-9A19-F6E1F2360A42}" type="pres">
      <dgm:prSet presAssocID="{1C3F5409-5662-46D7-9D6D-29627C72ED3B}" presName="sibSpaceTwo" presStyleCnt="0"/>
      <dgm:spPr/>
    </dgm:pt>
    <dgm:pt modelId="{C5F247C1-0F15-4B47-B82D-F8846B2E1AD3}" type="pres">
      <dgm:prSet presAssocID="{B0325A4D-1045-4C22-BA54-56ED6329CEB1}" presName="vertTwo" presStyleCnt="0"/>
      <dgm:spPr/>
    </dgm:pt>
    <dgm:pt modelId="{83DAD67A-F541-41C9-B5B7-902F1ED4BFC4}" type="pres">
      <dgm:prSet presAssocID="{B0325A4D-1045-4C22-BA54-56ED6329CEB1}" presName="txTwo" presStyleLbl="node2" presStyleIdx="8" presStyleCnt="10">
        <dgm:presLayoutVars>
          <dgm:chPref val="3"/>
        </dgm:presLayoutVars>
      </dgm:prSet>
      <dgm:spPr/>
      <dgm:t>
        <a:bodyPr/>
        <a:lstStyle/>
        <a:p>
          <a:endParaRPr lang="cs-CZ"/>
        </a:p>
      </dgm:t>
    </dgm:pt>
    <dgm:pt modelId="{978791ED-82A0-473B-A91C-086A42ABE314}" type="pres">
      <dgm:prSet presAssocID="{B0325A4D-1045-4C22-BA54-56ED6329CEB1}" presName="horzTwo" presStyleCnt="0"/>
      <dgm:spPr/>
    </dgm:pt>
    <dgm:pt modelId="{070753E2-5AD0-4CBD-82A4-6BCDA9BEAB6D}" type="pres">
      <dgm:prSet presAssocID="{1E1FAAE9-AEE1-4972-8347-6DC960C849DC}" presName="sibSpaceTwo" presStyleCnt="0"/>
      <dgm:spPr/>
    </dgm:pt>
    <dgm:pt modelId="{18E9FDEA-49AC-4FE2-877C-08FC9B915079}" type="pres">
      <dgm:prSet presAssocID="{DD87AC4C-C1B8-459B-A33D-67098DC2244F}" presName="vertTwo" presStyleCnt="0"/>
      <dgm:spPr/>
    </dgm:pt>
    <dgm:pt modelId="{F314214B-0073-4442-AD55-8B6799137415}" type="pres">
      <dgm:prSet presAssocID="{DD87AC4C-C1B8-459B-A33D-67098DC2244F}" presName="txTwo" presStyleLbl="node2" presStyleIdx="9" presStyleCnt="10">
        <dgm:presLayoutVars>
          <dgm:chPref val="3"/>
        </dgm:presLayoutVars>
      </dgm:prSet>
      <dgm:spPr/>
      <dgm:t>
        <a:bodyPr/>
        <a:lstStyle/>
        <a:p>
          <a:endParaRPr lang="cs-CZ"/>
        </a:p>
      </dgm:t>
    </dgm:pt>
    <dgm:pt modelId="{1127A8BC-EF64-485E-8D8E-8D88CB57FDEF}" type="pres">
      <dgm:prSet presAssocID="{DD87AC4C-C1B8-459B-A33D-67098DC2244F}" presName="horzTwo" presStyleCnt="0"/>
      <dgm:spPr/>
    </dgm:pt>
  </dgm:ptLst>
  <dgm:cxnLst>
    <dgm:cxn modelId="{B77BA0E8-D0C6-479C-B7B9-7AF1C16CFB50}" type="presOf" srcId="{E8C56441-108D-4017-8813-3B2F802D286F}" destId="{4B683E4A-B25A-4C1B-9807-A55AC9047112}" srcOrd="0" destOrd="0" presId="urn:microsoft.com/office/officeart/2005/8/layout/hierarchy4"/>
    <dgm:cxn modelId="{72539F94-E788-475A-8D36-74CEEBD1D286}" srcId="{28B39148-34C1-4228-ABBE-EA94F802E6DB}" destId="{B0325A4D-1045-4C22-BA54-56ED6329CEB1}" srcOrd="8" destOrd="0" parTransId="{0FB708A4-05F9-40A6-BC57-FBCFADBE95D0}" sibTransId="{1E1FAAE9-AEE1-4972-8347-6DC960C849DC}"/>
    <dgm:cxn modelId="{409F1797-3E67-4873-B484-1704B4F2E887}" type="presOf" srcId="{28B39148-34C1-4228-ABBE-EA94F802E6DB}" destId="{94BCDD6D-9562-4A3F-8008-96C836D81740}" srcOrd="0" destOrd="0" presId="urn:microsoft.com/office/officeart/2005/8/layout/hierarchy4"/>
    <dgm:cxn modelId="{FEFE638A-C540-45B7-960C-B4E9123D018D}" srcId="{28B39148-34C1-4228-ABBE-EA94F802E6DB}" destId="{22F023A1-8E6B-48ED-AD1B-7F1F8A4CF7E8}" srcOrd="5" destOrd="0" parTransId="{59F131FD-84B8-4FD9-B7F6-12D76892F8B0}" sibTransId="{80BD21C4-5DBE-422A-B9D5-9A1DF957E47B}"/>
    <dgm:cxn modelId="{C0550D4B-446C-4E7D-BEB0-C4134DF46021}" srcId="{28B39148-34C1-4228-ABBE-EA94F802E6DB}" destId="{C53C2807-8309-4A3B-9FEA-09552442B5CC}" srcOrd="7" destOrd="0" parTransId="{B83B22A4-0BD1-4AE4-BBD4-830CDF8134A9}" sibTransId="{1C3F5409-5662-46D7-9D6D-29627C72ED3B}"/>
    <dgm:cxn modelId="{DBE1C52D-2B14-46DF-A0A3-DB79B5F50D0A}" type="presOf" srcId="{C53C2807-8309-4A3B-9FEA-09552442B5CC}" destId="{E25FCEA3-513E-4925-93A1-46514E1D9738}" srcOrd="0" destOrd="0" presId="urn:microsoft.com/office/officeart/2005/8/layout/hierarchy4"/>
    <dgm:cxn modelId="{D85D2C61-147B-4E92-869A-61FE0FF4FA38}" srcId="{28B39148-34C1-4228-ABBE-EA94F802E6DB}" destId="{80F42967-609B-49DD-8AAA-FBA27B8CB13E}" srcOrd="0" destOrd="0" parTransId="{414F239F-7906-4150-BF48-2140A6FA5C83}" sibTransId="{8AD0A692-C02B-4F01-8B83-7DF5D10B6CDA}"/>
    <dgm:cxn modelId="{D3DC9434-A096-4498-84DD-D7E28FFDBD31}" type="presOf" srcId="{B0325A4D-1045-4C22-BA54-56ED6329CEB1}" destId="{83DAD67A-F541-41C9-B5B7-902F1ED4BFC4}" srcOrd="0" destOrd="0" presId="urn:microsoft.com/office/officeart/2005/8/layout/hierarchy4"/>
    <dgm:cxn modelId="{D351AC46-680B-472D-B582-BB818535D3C9}" srcId="{28B39148-34C1-4228-ABBE-EA94F802E6DB}" destId="{E8C56441-108D-4017-8813-3B2F802D286F}" srcOrd="1" destOrd="0" parTransId="{C9405F82-F516-478D-9E52-5BFF11159757}" sibTransId="{C641A3F3-FCEE-4A7E-A5AC-4D3E712C6E6B}"/>
    <dgm:cxn modelId="{2EE377FF-B358-49FA-B091-5EE48422458D}" type="presOf" srcId="{BA0C96A2-C2A5-466A-A946-DF99A1ADC518}" destId="{968D6F8C-B3FE-40A2-9039-9A9B39D8B491}" srcOrd="0" destOrd="0" presId="urn:microsoft.com/office/officeart/2005/8/layout/hierarchy4"/>
    <dgm:cxn modelId="{53D501FE-62F3-4D40-A424-3742ABD4C30E}" type="presOf" srcId="{28867F35-EC58-4837-B3F1-6A5D6E00F939}" destId="{FB1E0B99-BB91-4EC2-8E54-50B8AD65E41A}" srcOrd="0" destOrd="0" presId="urn:microsoft.com/office/officeart/2005/8/layout/hierarchy4"/>
    <dgm:cxn modelId="{DC3BBC39-0A70-4B57-8EBC-14D44B9B1CDB}" type="presOf" srcId="{8F871E1D-4BB4-4B63-89C4-4898BAD35CD8}" destId="{2420F57C-FF03-47A7-AB31-5164B2966FDD}" srcOrd="0" destOrd="0" presId="urn:microsoft.com/office/officeart/2005/8/layout/hierarchy4"/>
    <dgm:cxn modelId="{4353BAAC-4FF0-4F08-BCAC-6ADF51845DED}" type="presOf" srcId="{DD87AC4C-C1B8-459B-A33D-67098DC2244F}" destId="{F314214B-0073-4442-AD55-8B6799137415}" srcOrd="0" destOrd="0" presId="urn:microsoft.com/office/officeart/2005/8/layout/hierarchy4"/>
    <dgm:cxn modelId="{59893176-C303-4413-81EF-51683A85A4E1}" type="presOf" srcId="{22F023A1-8E6B-48ED-AD1B-7F1F8A4CF7E8}" destId="{1433E22B-1166-4929-A68D-FFF03A557465}" srcOrd="0" destOrd="0" presId="urn:microsoft.com/office/officeart/2005/8/layout/hierarchy4"/>
    <dgm:cxn modelId="{6E0DBC19-12EE-4002-A6F1-FE74D637DDBB}" srcId="{28B39148-34C1-4228-ABBE-EA94F802E6DB}" destId="{28867F35-EC58-4837-B3F1-6A5D6E00F939}" srcOrd="4" destOrd="0" parTransId="{CE866008-3896-4F12-95A4-7CF0CEE053C3}" sibTransId="{3C3182D7-52AB-4E99-AFF4-67FD45E503B7}"/>
    <dgm:cxn modelId="{BB82A126-F02A-4C98-ACF7-BA361A2D58FC}" type="presOf" srcId="{F9C959F3-7244-4B45-93A5-F706F1146C84}" destId="{69149FB9-2CDE-438D-A0BF-D9D253BD513B}" srcOrd="0" destOrd="0" presId="urn:microsoft.com/office/officeart/2005/8/layout/hierarchy4"/>
    <dgm:cxn modelId="{8C17D3E5-4634-40A1-BD96-A7349D0D30E4}" srcId="{28B39148-34C1-4228-ABBE-EA94F802E6DB}" destId="{F9C959F3-7244-4B45-93A5-F706F1146C84}" srcOrd="2" destOrd="0" parTransId="{EC5C13C5-307D-401B-A05D-238CC6FE8C25}" sibTransId="{A69A0DD8-6E44-472A-8BF1-EB1EF8D095E9}"/>
    <dgm:cxn modelId="{274F8DD1-C3FC-4DAC-BC2A-387A61458FE6}" srcId="{BA0C96A2-C2A5-466A-A946-DF99A1ADC518}" destId="{28B39148-34C1-4228-ABBE-EA94F802E6DB}" srcOrd="0" destOrd="0" parTransId="{A22DD25D-2352-45BF-8FB3-9A8F119CA5BB}" sibTransId="{65DAA61C-636A-4D1F-87BD-58F9572B4192}"/>
    <dgm:cxn modelId="{AC0E7A92-AA87-4129-A09F-2CF3BB12DD84}" srcId="{28B39148-34C1-4228-ABBE-EA94F802E6DB}" destId="{E253F7F9-9AC0-43D6-A350-EDCF009A1939}" srcOrd="3" destOrd="0" parTransId="{EB25B352-449C-4885-B7F2-4B0DC1473B5A}" sibTransId="{B0DB3523-C33F-4258-BC48-B81389E38668}"/>
    <dgm:cxn modelId="{16409150-679F-43A1-A841-9CA0EB4C1B7C}" srcId="{28B39148-34C1-4228-ABBE-EA94F802E6DB}" destId="{8F871E1D-4BB4-4B63-89C4-4898BAD35CD8}" srcOrd="6" destOrd="0" parTransId="{9B12FF00-EF24-496A-9B75-EEFA03CEEBE0}" sibTransId="{10531B74-1FB3-4BF9-929C-A76AC5DDA7D5}"/>
    <dgm:cxn modelId="{5259C323-9031-47FE-9C0B-CE4BD9CAED0E}" type="presOf" srcId="{E253F7F9-9AC0-43D6-A350-EDCF009A1939}" destId="{163615FB-380E-4483-B6C9-FD4690D18F4A}" srcOrd="0" destOrd="0" presId="urn:microsoft.com/office/officeart/2005/8/layout/hierarchy4"/>
    <dgm:cxn modelId="{865A4060-36A9-45DE-ACAC-F7B2B4232664}" srcId="{28B39148-34C1-4228-ABBE-EA94F802E6DB}" destId="{DD87AC4C-C1B8-459B-A33D-67098DC2244F}" srcOrd="9" destOrd="0" parTransId="{D997EBEE-9E63-4377-8056-D41014ABEBAE}" sibTransId="{5E64F326-757B-4762-9D19-2CF7CB0BA59F}"/>
    <dgm:cxn modelId="{3694C821-385E-48CC-8B5A-FAC95949659D}" type="presOf" srcId="{80F42967-609B-49DD-8AAA-FBA27B8CB13E}" destId="{FAC50A8C-422B-4EB4-9CE1-91D744A2A483}" srcOrd="0" destOrd="0" presId="urn:microsoft.com/office/officeart/2005/8/layout/hierarchy4"/>
    <dgm:cxn modelId="{5D537171-91FE-413D-905A-59421ACC77D5}" type="presParOf" srcId="{968D6F8C-B3FE-40A2-9039-9A9B39D8B491}" destId="{DC261908-AA72-4E07-9BAB-A1DFB2AC366C}" srcOrd="0" destOrd="0" presId="urn:microsoft.com/office/officeart/2005/8/layout/hierarchy4"/>
    <dgm:cxn modelId="{B823AC01-5732-46DD-9091-514838ACAF99}" type="presParOf" srcId="{DC261908-AA72-4E07-9BAB-A1DFB2AC366C}" destId="{94BCDD6D-9562-4A3F-8008-96C836D81740}" srcOrd="0" destOrd="0" presId="urn:microsoft.com/office/officeart/2005/8/layout/hierarchy4"/>
    <dgm:cxn modelId="{918B6416-124A-4ED3-909F-437399916C72}" type="presParOf" srcId="{DC261908-AA72-4E07-9BAB-A1DFB2AC366C}" destId="{E4888748-93A4-43CB-8044-FDD9871FE98E}" srcOrd="1" destOrd="0" presId="urn:microsoft.com/office/officeart/2005/8/layout/hierarchy4"/>
    <dgm:cxn modelId="{90CF731C-4839-47B2-8525-7239B77B0D49}" type="presParOf" srcId="{DC261908-AA72-4E07-9BAB-A1DFB2AC366C}" destId="{E85F6F9B-A42A-41C8-B0B2-1B45EE4DF7FC}" srcOrd="2" destOrd="0" presId="urn:microsoft.com/office/officeart/2005/8/layout/hierarchy4"/>
    <dgm:cxn modelId="{A6391DEB-4B14-4322-9B0E-ADD08EC6E96B}" type="presParOf" srcId="{E85F6F9B-A42A-41C8-B0B2-1B45EE4DF7FC}" destId="{CC4EB7F6-5005-448C-9274-111B1ED9DA4D}" srcOrd="0" destOrd="0" presId="urn:microsoft.com/office/officeart/2005/8/layout/hierarchy4"/>
    <dgm:cxn modelId="{C9C7DFB3-F659-41AD-93FF-2FE523049509}" type="presParOf" srcId="{CC4EB7F6-5005-448C-9274-111B1ED9DA4D}" destId="{FAC50A8C-422B-4EB4-9CE1-91D744A2A483}" srcOrd="0" destOrd="0" presId="urn:microsoft.com/office/officeart/2005/8/layout/hierarchy4"/>
    <dgm:cxn modelId="{C50F7185-8BDC-4850-83F6-3EAA5998777A}" type="presParOf" srcId="{CC4EB7F6-5005-448C-9274-111B1ED9DA4D}" destId="{51575726-86EF-4D7A-9564-1C22876BCE5E}" srcOrd="1" destOrd="0" presId="urn:microsoft.com/office/officeart/2005/8/layout/hierarchy4"/>
    <dgm:cxn modelId="{28322E01-0E47-4633-94A3-A63A8CF5A6CA}" type="presParOf" srcId="{E85F6F9B-A42A-41C8-B0B2-1B45EE4DF7FC}" destId="{16F373B5-222E-4564-B623-84A733A95F69}" srcOrd="1" destOrd="0" presId="urn:microsoft.com/office/officeart/2005/8/layout/hierarchy4"/>
    <dgm:cxn modelId="{84853414-B253-406C-B1EE-37E5C5C3A40A}" type="presParOf" srcId="{E85F6F9B-A42A-41C8-B0B2-1B45EE4DF7FC}" destId="{E8E70396-A986-4F30-AC75-453515AB654D}" srcOrd="2" destOrd="0" presId="urn:microsoft.com/office/officeart/2005/8/layout/hierarchy4"/>
    <dgm:cxn modelId="{03D981AD-1962-41A2-B7AE-CD971F8026AC}" type="presParOf" srcId="{E8E70396-A986-4F30-AC75-453515AB654D}" destId="{4B683E4A-B25A-4C1B-9807-A55AC9047112}" srcOrd="0" destOrd="0" presId="urn:microsoft.com/office/officeart/2005/8/layout/hierarchy4"/>
    <dgm:cxn modelId="{FA257090-CFBF-4D9A-B07F-23CF8F6AD0B6}" type="presParOf" srcId="{E8E70396-A986-4F30-AC75-453515AB654D}" destId="{FF42D1D6-ECC4-4A16-A723-57D1E905DB13}" srcOrd="1" destOrd="0" presId="urn:microsoft.com/office/officeart/2005/8/layout/hierarchy4"/>
    <dgm:cxn modelId="{32609EC8-037D-4829-BC91-255CE216623F}" type="presParOf" srcId="{E85F6F9B-A42A-41C8-B0B2-1B45EE4DF7FC}" destId="{D8B9D28C-59A8-4CCF-A3F0-70453005799D}" srcOrd="3" destOrd="0" presId="urn:microsoft.com/office/officeart/2005/8/layout/hierarchy4"/>
    <dgm:cxn modelId="{1A0067CA-A1FB-40F8-91B3-2C3AC9AA1C99}" type="presParOf" srcId="{E85F6F9B-A42A-41C8-B0B2-1B45EE4DF7FC}" destId="{DB7FD61B-D15E-4B65-95EB-85B38BD8F613}" srcOrd="4" destOrd="0" presId="urn:microsoft.com/office/officeart/2005/8/layout/hierarchy4"/>
    <dgm:cxn modelId="{5BD152CB-A884-4465-8191-CCC753A25859}" type="presParOf" srcId="{DB7FD61B-D15E-4B65-95EB-85B38BD8F613}" destId="{69149FB9-2CDE-438D-A0BF-D9D253BD513B}" srcOrd="0" destOrd="0" presId="urn:microsoft.com/office/officeart/2005/8/layout/hierarchy4"/>
    <dgm:cxn modelId="{A05F04E7-BE49-47A3-9390-CC61E9EA8816}" type="presParOf" srcId="{DB7FD61B-D15E-4B65-95EB-85B38BD8F613}" destId="{9C19FD1F-9958-4FDF-85BB-D039AFBD4BDB}" srcOrd="1" destOrd="0" presId="urn:microsoft.com/office/officeart/2005/8/layout/hierarchy4"/>
    <dgm:cxn modelId="{66689F89-9169-4639-BB45-C9BCD61AE610}" type="presParOf" srcId="{E85F6F9B-A42A-41C8-B0B2-1B45EE4DF7FC}" destId="{030B58A1-6503-4D36-8C17-4DA4B745AFC1}" srcOrd="5" destOrd="0" presId="urn:microsoft.com/office/officeart/2005/8/layout/hierarchy4"/>
    <dgm:cxn modelId="{1566473E-F042-4CC1-BFA7-5C2522B1A884}" type="presParOf" srcId="{E85F6F9B-A42A-41C8-B0B2-1B45EE4DF7FC}" destId="{55F91459-1B76-4349-A478-AAAE3CDB8673}" srcOrd="6" destOrd="0" presId="urn:microsoft.com/office/officeart/2005/8/layout/hierarchy4"/>
    <dgm:cxn modelId="{965A9252-FBB5-409B-A0FF-70B8D4187FB3}" type="presParOf" srcId="{55F91459-1B76-4349-A478-AAAE3CDB8673}" destId="{163615FB-380E-4483-B6C9-FD4690D18F4A}" srcOrd="0" destOrd="0" presId="urn:microsoft.com/office/officeart/2005/8/layout/hierarchy4"/>
    <dgm:cxn modelId="{490892F9-344D-4685-B0EB-CEE8DFC6139D}" type="presParOf" srcId="{55F91459-1B76-4349-A478-AAAE3CDB8673}" destId="{AD7CB2A2-F884-4F31-8E3D-9EE032F29B7A}" srcOrd="1" destOrd="0" presId="urn:microsoft.com/office/officeart/2005/8/layout/hierarchy4"/>
    <dgm:cxn modelId="{D4CF5E89-D6A6-4FC3-A9C5-588EBBD1D052}" type="presParOf" srcId="{E85F6F9B-A42A-41C8-B0B2-1B45EE4DF7FC}" destId="{E779695B-14C4-4A08-AEF2-76E2A7485463}" srcOrd="7" destOrd="0" presId="urn:microsoft.com/office/officeart/2005/8/layout/hierarchy4"/>
    <dgm:cxn modelId="{95A90372-9BB7-497A-BE3A-70CF71B47B87}" type="presParOf" srcId="{E85F6F9B-A42A-41C8-B0B2-1B45EE4DF7FC}" destId="{5DC602B7-7D2D-43F2-AF7C-2299F4671EB3}" srcOrd="8" destOrd="0" presId="urn:microsoft.com/office/officeart/2005/8/layout/hierarchy4"/>
    <dgm:cxn modelId="{5A404F08-70A3-466F-97A1-50F97517317A}" type="presParOf" srcId="{5DC602B7-7D2D-43F2-AF7C-2299F4671EB3}" destId="{FB1E0B99-BB91-4EC2-8E54-50B8AD65E41A}" srcOrd="0" destOrd="0" presId="urn:microsoft.com/office/officeart/2005/8/layout/hierarchy4"/>
    <dgm:cxn modelId="{CD533927-01F5-4BBC-85D9-39641BB80C6F}" type="presParOf" srcId="{5DC602B7-7D2D-43F2-AF7C-2299F4671EB3}" destId="{8793A6EE-210B-4F1F-83B8-4E77BF9222B7}" srcOrd="1" destOrd="0" presId="urn:microsoft.com/office/officeart/2005/8/layout/hierarchy4"/>
    <dgm:cxn modelId="{AB5D92E6-F25A-412D-AB75-2AC11FD07253}" type="presParOf" srcId="{E85F6F9B-A42A-41C8-B0B2-1B45EE4DF7FC}" destId="{06D515E3-B764-4FD9-B4D1-48D34E2CCDFC}" srcOrd="9" destOrd="0" presId="urn:microsoft.com/office/officeart/2005/8/layout/hierarchy4"/>
    <dgm:cxn modelId="{6D9EAC55-EC69-4050-9635-06B13F7A0495}" type="presParOf" srcId="{E85F6F9B-A42A-41C8-B0B2-1B45EE4DF7FC}" destId="{7144D3B5-C690-4224-A6ED-F3666844A3DF}" srcOrd="10" destOrd="0" presId="urn:microsoft.com/office/officeart/2005/8/layout/hierarchy4"/>
    <dgm:cxn modelId="{78AEC4F2-5B08-4C96-A593-8FA16D1688EF}" type="presParOf" srcId="{7144D3B5-C690-4224-A6ED-F3666844A3DF}" destId="{1433E22B-1166-4929-A68D-FFF03A557465}" srcOrd="0" destOrd="0" presId="urn:microsoft.com/office/officeart/2005/8/layout/hierarchy4"/>
    <dgm:cxn modelId="{76C5DBD2-EC5A-4049-8D59-18A7D8C62A57}" type="presParOf" srcId="{7144D3B5-C690-4224-A6ED-F3666844A3DF}" destId="{C1A4593E-E506-441E-8930-B0DF8DBCA40C}" srcOrd="1" destOrd="0" presId="urn:microsoft.com/office/officeart/2005/8/layout/hierarchy4"/>
    <dgm:cxn modelId="{BBFFFBB7-C57B-44F0-9A56-0CA1F6358FE8}" type="presParOf" srcId="{E85F6F9B-A42A-41C8-B0B2-1B45EE4DF7FC}" destId="{2A838D5D-6EBB-4EA3-A556-FEFEE09DA1C9}" srcOrd="11" destOrd="0" presId="urn:microsoft.com/office/officeart/2005/8/layout/hierarchy4"/>
    <dgm:cxn modelId="{F248563E-928F-4E8E-93FD-23629DF2A988}" type="presParOf" srcId="{E85F6F9B-A42A-41C8-B0B2-1B45EE4DF7FC}" destId="{D0DD0FC1-539D-4586-AF89-2C3BA206C614}" srcOrd="12" destOrd="0" presId="urn:microsoft.com/office/officeart/2005/8/layout/hierarchy4"/>
    <dgm:cxn modelId="{7F174D32-5BAB-444F-8171-6C5C5C05BA4C}" type="presParOf" srcId="{D0DD0FC1-539D-4586-AF89-2C3BA206C614}" destId="{2420F57C-FF03-47A7-AB31-5164B2966FDD}" srcOrd="0" destOrd="0" presId="urn:microsoft.com/office/officeart/2005/8/layout/hierarchy4"/>
    <dgm:cxn modelId="{62FACC90-1364-473A-96DF-0F2445CC227F}" type="presParOf" srcId="{D0DD0FC1-539D-4586-AF89-2C3BA206C614}" destId="{D018BED3-7C04-40F1-B65C-73BA16CD0132}" srcOrd="1" destOrd="0" presId="urn:microsoft.com/office/officeart/2005/8/layout/hierarchy4"/>
    <dgm:cxn modelId="{056DCA9D-DE08-486D-A33F-9195ED135FBE}" type="presParOf" srcId="{E85F6F9B-A42A-41C8-B0B2-1B45EE4DF7FC}" destId="{49D6E804-758F-46FB-A72F-890DC333F65E}" srcOrd="13" destOrd="0" presId="urn:microsoft.com/office/officeart/2005/8/layout/hierarchy4"/>
    <dgm:cxn modelId="{5652B364-CEDE-42D9-A24B-B3824CF3F780}" type="presParOf" srcId="{E85F6F9B-A42A-41C8-B0B2-1B45EE4DF7FC}" destId="{E5462842-A6D2-4F78-84AD-986FDAB162CF}" srcOrd="14" destOrd="0" presId="urn:microsoft.com/office/officeart/2005/8/layout/hierarchy4"/>
    <dgm:cxn modelId="{56DB2BE2-A7C0-4777-B6F8-3DD012090B06}" type="presParOf" srcId="{E5462842-A6D2-4F78-84AD-986FDAB162CF}" destId="{E25FCEA3-513E-4925-93A1-46514E1D9738}" srcOrd="0" destOrd="0" presId="urn:microsoft.com/office/officeart/2005/8/layout/hierarchy4"/>
    <dgm:cxn modelId="{3F2E5540-769D-47FD-B793-DA0BCB720436}" type="presParOf" srcId="{E5462842-A6D2-4F78-84AD-986FDAB162CF}" destId="{AD79E411-435E-4ECF-9FFB-F7782C19F0F7}" srcOrd="1" destOrd="0" presId="urn:microsoft.com/office/officeart/2005/8/layout/hierarchy4"/>
    <dgm:cxn modelId="{83A35CC7-CB38-44DE-A182-4D7C2F2AE4C1}" type="presParOf" srcId="{E85F6F9B-A42A-41C8-B0B2-1B45EE4DF7FC}" destId="{7EE2F625-F04C-4DDE-9A19-F6E1F2360A42}" srcOrd="15" destOrd="0" presId="urn:microsoft.com/office/officeart/2005/8/layout/hierarchy4"/>
    <dgm:cxn modelId="{DC2D9B3F-ABC9-470B-92EF-9E710EABD793}" type="presParOf" srcId="{E85F6F9B-A42A-41C8-B0B2-1B45EE4DF7FC}" destId="{C5F247C1-0F15-4B47-B82D-F8846B2E1AD3}" srcOrd="16" destOrd="0" presId="urn:microsoft.com/office/officeart/2005/8/layout/hierarchy4"/>
    <dgm:cxn modelId="{A3BE4005-090C-4201-87E4-28EA0B5C9BB9}" type="presParOf" srcId="{C5F247C1-0F15-4B47-B82D-F8846B2E1AD3}" destId="{83DAD67A-F541-41C9-B5B7-902F1ED4BFC4}" srcOrd="0" destOrd="0" presId="urn:microsoft.com/office/officeart/2005/8/layout/hierarchy4"/>
    <dgm:cxn modelId="{D005E1D6-5F50-4527-93E7-5339AC950707}" type="presParOf" srcId="{C5F247C1-0F15-4B47-B82D-F8846B2E1AD3}" destId="{978791ED-82A0-473B-A91C-086A42ABE314}" srcOrd="1" destOrd="0" presId="urn:microsoft.com/office/officeart/2005/8/layout/hierarchy4"/>
    <dgm:cxn modelId="{B39CFEB2-237C-4160-8F07-900366C216FC}" type="presParOf" srcId="{E85F6F9B-A42A-41C8-B0B2-1B45EE4DF7FC}" destId="{070753E2-5AD0-4CBD-82A4-6BCDA9BEAB6D}" srcOrd="17" destOrd="0" presId="urn:microsoft.com/office/officeart/2005/8/layout/hierarchy4"/>
    <dgm:cxn modelId="{82AEBEE3-7BDB-4290-A9B9-3704EC248109}" type="presParOf" srcId="{E85F6F9B-A42A-41C8-B0B2-1B45EE4DF7FC}" destId="{18E9FDEA-49AC-4FE2-877C-08FC9B915079}" srcOrd="18" destOrd="0" presId="urn:microsoft.com/office/officeart/2005/8/layout/hierarchy4"/>
    <dgm:cxn modelId="{49CC498C-25BA-4699-97F8-FA67B892B41B}" type="presParOf" srcId="{18E9FDEA-49AC-4FE2-877C-08FC9B915079}" destId="{F314214B-0073-4442-AD55-8B6799137415}" srcOrd="0" destOrd="0" presId="urn:microsoft.com/office/officeart/2005/8/layout/hierarchy4"/>
    <dgm:cxn modelId="{6DB4EF59-5ABF-40A2-8378-F77A360D54D2}" type="presParOf" srcId="{18E9FDEA-49AC-4FE2-877C-08FC9B915079}" destId="{1127A8BC-EF64-485E-8D8E-8D88CB57FDEF}" srcOrd="1" destOrd="0" presId="urn:microsoft.com/office/officeart/2005/8/layout/hierarchy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190C507F-5098-4EF2-8321-65F9ED995421}"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cs-CZ"/>
        </a:p>
      </dgm:t>
    </dgm:pt>
    <dgm:pt modelId="{46A63384-DF16-4859-B9E9-2DD97D808872}">
      <dgm:prSet/>
      <dgm:spPr/>
      <dgm:t>
        <a:bodyPr/>
        <a:lstStyle/>
        <a:p>
          <a:pPr rtl="0"/>
          <a:r>
            <a:rPr lang="cs-CZ" smtClean="0"/>
            <a:t>soubor činností a opatření prováděných u fyzických osob za účelem</a:t>
          </a:r>
          <a:endParaRPr lang="cs-CZ"/>
        </a:p>
      </dgm:t>
    </dgm:pt>
    <dgm:pt modelId="{9B4E39D2-417B-4ABE-A932-8EFF3C7F7161}" type="parTrans" cxnId="{27524A7E-6DEE-453A-B797-BC473BC717B5}">
      <dgm:prSet/>
      <dgm:spPr/>
      <dgm:t>
        <a:bodyPr/>
        <a:lstStyle/>
        <a:p>
          <a:endParaRPr lang="cs-CZ"/>
        </a:p>
      </dgm:t>
    </dgm:pt>
    <dgm:pt modelId="{223ED971-4BEB-4484-BC2F-841E40752A23}" type="sibTrans" cxnId="{27524A7E-6DEE-453A-B797-BC473BC717B5}">
      <dgm:prSet/>
      <dgm:spPr/>
      <dgm:t>
        <a:bodyPr/>
        <a:lstStyle/>
        <a:p>
          <a:endParaRPr lang="cs-CZ"/>
        </a:p>
      </dgm:t>
    </dgm:pt>
    <dgm:pt modelId="{641582DF-FEF0-4E09-B8FF-77407FDF4F8B}">
      <dgm:prSet/>
      <dgm:spPr/>
      <dgm:t>
        <a:bodyPr/>
        <a:lstStyle/>
        <a:p>
          <a:pPr rtl="0"/>
          <a:r>
            <a:rPr lang="cs-CZ" smtClean="0"/>
            <a:t>předcházení, odhalení a odstranění nemoci, vady nebo zdravotního stavu (dále jen „nemoc“),</a:t>
          </a:r>
          <a:endParaRPr lang="cs-CZ"/>
        </a:p>
      </dgm:t>
    </dgm:pt>
    <dgm:pt modelId="{119954C1-3B92-4C07-84C5-B4D3B65E217B}" type="parTrans" cxnId="{4009D7AA-2C46-4C42-BE83-283B8295507C}">
      <dgm:prSet/>
      <dgm:spPr/>
      <dgm:t>
        <a:bodyPr/>
        <a:lstStyle/>
        <a:p>
          <a:endParaRPr lang="cs-CZ"/>
        </a:p>
      </dgm:t>
    </dgm:pt>
    <dgm:pt modelId="{3CA0C15B-ADA5-434A-8FEC-D71F08E11874}" type="sibTrans" cxnId="{4009D7AA-2C46-4C42-BE83-283B8295507C}">
      <dgm:prSet/>
      <dgm:spPr/>
      <dgm:t>
        <a:bodyPr/>
        <a:lstStyle/>
        <a:p>
          <a:endParaRPr lang="cs-CZ"/>
        </a:p>
      </dgm:t>
    </dgm:pt>
    <dgm:pt modelId="{2A42C215-AE9E-433D-8817-59D1B488CCE9}">
      <dgm:prSet/>
      <dgm:spPr/>
      <dgm:t>
        <a:bodyPr/>
        <a:lstStyle/>
        <a:p>
          <a:pPr rtl="0"/>
          <a:r>
            <a:rPr lang="cs-CZ" smtClean="0"/>
            <a:t>udržení, obnovení nebo zlepšení zdravotního a funkčního stavu,</a:t>
          </a:r>
          <a:endParaRPr lang="cs-CZ"/>
        </a:p>
      </dgm:t>
    </dgm:pt>
    <dgm:pt modelId="{797D0DC8-3B10-4643-8870-A4A8B98FC09B}" type="parTrans" cxnId="{5E71C8BA-6B4B-4DA3-9523-8A95CDB7C7A5}">
      <dgm:prSet/>
      <dgm:spPr/>
      <dgm:t>
        <a:bodyPr/>
        <a:lstStyle/>
        <a:p>
          <a:endParaRPr lang="cs-CZ"/>
        </a:p>
      </dgm:t>
    </dgm:pt>
    <dgm:pt modelId="{0967AA9F-6C3C-4C2F-B84F-2E8B886982FE}" type="sibTrans" cxnId="{5E71C8BA-6B4B-4DA3-9523-8A95CDB7C7A5}">
      <dgm:prSet/>
      <dgm:spPr/>
      <dgm:t>
        <a:bodyPr/>
        <a:lstStyle/>
        <a:p>
          <a:endParaRPr lang="cs-CZ"/>
        </a:p>
      </dgm:t>
    </dgm:pt>
    <dgm:pt modelId="{0CA23BB2-460E-4574-A69B-B0587CF53A1E}">
      <dgm:prSet/>
      <dgm:spPr/>
      <dgm:t>
        <a:bodyPr/>
        <a:lstStyle/>
        <a:p>
          <a:pPr rtl="0"/>
          <a:r>
            <a:rPr lang="cs-CZ" smtClean="0"/>
            <a:t>udržení a prodloužení života a zmírnění utrpení,</a:t>
          </a:r>
          <a:endParaRPr lang="cs-CZ"/>
        </a:p>
      </dgm:t>
    </dgm:pt>
    <dgm:pt modelId="{69F2C7D9-F686-4E27-9737-26F69BA7F594}" type="parTrans" cxnId="{530E9A32-8E1F-4E9A-8678-A9548A60894D}">
      <dgm:prSet/>
      <dgm:spPr/>
      <dgm:t>
        <a:bodyPr/>
        <a:lstStyle/>
        <a:p>
          <a:endParaRPr lang="cs-CZ"/>
        </a:p>
      </dgm:t>
    </dgm:pt>
    <dgm:pt modelId="{B4D1D01C-7747-4561-9050-70A622D16F03}" type="sibTrans" cxnId="{530E9A32-8E1F-4E9A-8678-A9548A60894D}">
      <dgm:prSet/>
      <dgm:spPr/>
      <dgm:t>
        <a:bodyPr/>
        <a:lstStyle/>
        <a:p>
          <a:endParaRPr lang="cs-CZ"/>
        </a:p>
      </dgm:t>
    </dgm:pt>
    <dgm:pt modelId="{FD35EFE4-DEA5-49D7-BAEF-80D02A9ACE84}">
      <dgm:prSet/>
      <dgm:spPr/>
      <dgm:t>
        <a:bodyPr/>
        <a:lstStyle/>
        <a:p>
          <a:pPr rtl="0"/>
          <a:r>
            <a:rPr lang="cs-CZ" smtClean="0"/>
            <a:t>pomoci při reprodukci a porodu,</a:t>
          </a:r>
          <a:endParaRPr lang="cs-CZ"/>
        </a:p>
      </dgm:t>
    </dgm:pt>
    <dgm:pt modelId="{04AE5640-84EB-491A-8F45-83DC2DB028E9}" type="parTrans" cxnId="{BE44F6BF-557B-46CE-886C-8B5FB9A3CFE7}">
      <dgm:prSet/>
      <dgm:spPr/>
      <dgm:t>
        <a:bodyPr/>
        <a:lstStyle/>
        <a:p>
          <a:endParaRPr lang="cs-CZ"/>
        </a:p>
      </dgm:t>
    </dgm:pt>
    <dgm:pt modelId="{5C9807A1-359B-402B-8F86-A78F37ADBCB7}" type="sibTrans" cxnId="{BE44F6BF-557B-46CE-886C-8B5FB9A3CFE7}">
      <dgm:prSet/>
      <dgm:spPr/>
      <dgm:t>
        <a:bodyPr/>
        <a:lstStyle/>
        <a:p>
          <a:endParaRPr lang="cs-CZ"/>
        </a:p>
      </dgm:t>
    </dgm:pt>
    <dgm:pt modelId="{6C75508F-D36C-4ED4-9F1D-88A64233F428}">
      <dgm:prSet/>
      <dgm:spPr/>
      <dgm:t>
        <a:bodyPr/>
        <a:lstStyle/>
        <a:p>
          <a:pPr rtl="0"/>
          <a:r>
            <a:rPr lang="cs-CZ" smtClean="0"/>
            <a:t>posuzování zdravotního stavu,</a:t>
          </a:r>
          <a:endParaRPr lang="cs-CZ"/>
        </a:p>
      </dgm:t>
    </dgm:pt>
    <dgm:pt modelId="{8AD82A2A-71FA-47AE-B549-25D6691CDEF0}" type="parTrans" cxnId="{0A5D872E-11C7-41C8-9BF5-91C6DAE32C6E}">
      <dgm:prSet/>
      <dgm:spPr/>
      <dgm:t>
        <a:bodyPr/>
        <a:lstStyle/>
        <a:p>
          <a:endParaRPr lang="cs-CZ"/>
        </a:p>
      </dgm:t>
    </dgm:pt>
    <dgm:pt modelId="{2C723079-BC38-4FC1-B4F6-DAFDA5FF0A60}" type="sibTrans" cxnId="{0A5D872E-11C7-41C8-9BF5-91C6DAE32C6E}">
      <dgm:prSet/>
      <dgm:spPr/>
      <dgm:t>
        <a:bodyPr/>
        <a:lstStyle/>
        <a:p>
          <a:endParaRPr lang="cs-CZ"/>
        </a:p>
      </dgm:t>
    </dgm:pt>
    <dgm:pt modelId="{17FD7E88-4461-490D-943D-33D0BFDE4347}">
      <dgm:prSet/>
      <dgm:spPr/>
      <dgm:t>
        <a:bodyPr/>
        <a:lstStyle/>
        <a:p>
          <a:pPr rtl="0"/>
          <a:r>
            <a:rPr lang="cs-CZ" dirty="0" smtClean="0"/>
            <a:t>preventivní, diagnostické, léčebné, léčebně rehabilitační, ošetřovatelské nebo jiné zdravotní výkony prováděné zdravotnickými pracovníky</a:t>
          </a:r>
          <a:endParaRPr lang="cs-CZ" dirty="0"/>
        </a:p>
      </dgm:t>
    </dgm:pt>
    <dgm:pt modelId="{A81A96F0-34C7-447E-891F-BFC09366D994}" type="parTrans" cxnId="{77AE6658-0667-4483-A910-34BA80AAB8C8}">
      <dgm:prSet/>
      <dgm:spPr/>
      <dgm:t>
        <a:bodyPr/>
        <a:lstStyle/>
        <a:p>
          <a:endParaRPr lang="cs-CZ"/>
        </a:p>
      </dgm:t>
    </dgm:pt>
    <dgm:pt modelId="{6EDCA759-09B3-47B9-8F69-188867691A73}" type="sibTrans" cxnId="{77AE6658-0667-4483-A910-34BA80AAB8C8}">
      <dgm:prSet/>
      <dgm:spPr/>
      <dgm:t>
        <a:bodyPr/>
        <a:lstStyle/>
        <a:p>
          <a:endParaRPr lang="cs-CZ"/>
        </a:p>
      </dgm:t>
    </dgm:pt>
    <dgm:pt modelId="{2FA1A389-6B42-477E-8E02-B04DEB8776D4}" type="pres">
      <dgm:prSet presAssocID="{190C507F-5098-4EF2-8321-65F9ED995421}" presName="linear" presStyleCnt="0">
        <dgm:presLayoutVars>
          <dgm:animLvl val="lvl"/>
          <dgm:resizeHandles val="exact"/>
        </dgm:presLayoutVars>
      </dgm:prSet>
      <dgm:spPr/>
      <dgm:t>
        <a:bodyPr/>
        <a:lstStyle/>
        <a:p>
          <a:endParaRPr lang="cs-CZ"/>
        </a:p>
      </dgm:t>
    </dgm:pt>
    <dgm:pt modelId="{5B38B9EB-4741-4C25-9BD9-A4D581263938}" type="pres">
      <dgm:prSet presAssocID="{46A63384-DF16-4859-B9E9-2DD97D808872}" presName="parentText" presStyleLbl="node1" presStyleIdx="0" presStyleCnt="2">
        <dgm:presLayoutVars>
          <dgm:chMax val="0"/>
          <dgm:bulletEnabled val="1"/>
        </dgm:presLayoutVars>
      </dgm:prSet>
      <dgm:spPr/>
      <dgm:t>
        <a:bodyPr/>
        <a:lstStyle/>
        <a:p>
          <a:endParaRPr lang="cs-CZ"/>
        </a:p>
      </dgm:t>
    </dgm:pt>
    <dgm:pt modelId="{3CCC44AF-6CE5-4EE5-AACC-BF6472552011}" type="pres">
      <dgm:prSet presAssocID="{46A63384-DF16-4859-B9E9-2DD97D808872}" presName="childText" presStyleLbl="revTx" presStyleIdx="0" presStyleCnt="1">
        <dgm:presLayoutVars>
          <dgm:bulletEnabled val="1"/>
        </dgm:presLayoutVars>
      </dgm:prSet>
      <dgm:spPr/>
      <dgm:t>
        <a:bodyPr/>
        <a:lstStyle/>
        <a:p>
          <a:endParaRPr lang="cs-CZ"/>
        </a:p>
      </dgm:t>
    </dgm:pt>
    <dgm:pt modelId="{49F9870C-7EDA-496B-9CCC-C38A8D5973DB}" type="pres">
      <dgm:prSet presAssocID="{17FD7E88-4461-490D-943D-33D0BFDE4347}" presName="parentText" presStyleLbl="node1" presStyleIdx="1" presStyleCnt="2">
        <dgm:presLayoutVars>
          <dgm:chMax val="0"/>
          <dgm:bulletEnabled val="1"/>
        </dgm:presLayoutVars>
      </dgm:prSet>
      <dgm:spPr/>
      <dgm:t>
        <a:bodyPr/>
        <a:lstStyle/>
        <a:p>
          <a:endParaRPr lang="cs-CZ"/>
        </a:p>
      </dgm:t>
    </dgm:pt>
  </dgm:ptLst>
  <dgm:cxnLst>
    <dgm:cxn modelId="{225485EF-64D8-48FC-962A-012C65AB8000}" type="presOf" srcId="{6C75508F-D36C-4ED4-9F1D-88A64233F428}" destId="{3CCC44AF-6CE5-4EE5-AACC-BF6472552011}" srcOrd="0" destOrd="4" presId="urn:microsoft.com/office/officeart/2005/8/layout/vList2"/>
    <dgm:cxn modelId="{5E71C8BA-6B4B-4DA3-9523-8A95CDB7C7A5}" srcId="{46A63384-DF16-4859-B9E9-2DD97D808872}" destId="{2A42C215-AE9E-433D-8817-59D1B488CCE9}" srcOrd="1" destOrd="0" parTransId="{797D0DC8-3B10-4643-8870-A4A8B98FC09B}" sibTransId="{0967AA9F-6C3C-4C2F-B84F-2E8B886982FE}"/>
    <dgm:cxn modelId="{27524A7E-6DEE-453A-B797-BC473BC717B5}" srcId="{190C507F-5098-4EF2-8321-65F9ED995421}" destId="{46A63384-DF16-4859-B9E9-2DD97D808872}" srcOrd="0" destOrd="0" parTransId="{9B4E39D2-417B-4ABE-A932-8EFF3C7F7161}" sibTransId="{223ED971-4BEB-4484-BC2F-841E40752A23}"/>
    <dgm:cxn modelId="{7886D39B-E6ED-4DAB-8498-322FF32BF638}" type="presOf" srcId="{2A42C215-AE9E-433D-8817-59D1B488CCE9}" destId="{3CCC44AF-6CE5-4EE5-AACC-BF6472552011}" srcOrd="0" destOrd="1" presId="urn:microsoft.com/office/officeart/2005/8/layout/vList2"/>
    <dgm:cxn modelId="{E864E6A7-3E97-42A2-8458-C4A23D02C840}" type="presOf" srcId="{0CA23BB2-460E-4574-A69B-B0587CF53A1E}" destId="{3CCC44AF-6CE5-4EE5-AACC-BF6472552011}" srcOrd="0" destOrd="2" presId="urn:microsoft.com/office/officeart/2005/8/layout/vList2"/>
    <dgm:cxn modelId="{3B96C544-2C56-46C8-96E2-FC54CB0422B3}" type="presOf" srcId="{17FD7E88-4461-490D-943D-33D0BFDE4347}" destId="{49F9870C-7EDA-496B-9CCC-C38A8D5973DB}" srcOrd="0" destOrd="0" presId="urn:microsoft.com/office/officeart/2005/8/layout/vList2"/>
    <dgm:cxn modelId="{0A5D872E-11C7-41C8-9BF5-91C6DAE32C6E}" srcId="{46A63384-DF16-4859-B9E9-2DD97D808872}" destId="{6C75508F-D36C-4ED4-9F1D-88A64233F428}" srcOrd="4" destOrd="0" parTransId="{8AD82A2A-71FA-47AE-B549-25D6691CDEF0}" sibTransId="{2C723079-BC38-4FC1-B4F6-DAFDA5FF0A60}"/>
    <dgm:cxn modelId="{37688A2F-42AB-454C-9667-D69EC48AF974}" type="presOf" srcId="{46A63384-DF16-4859-B9E9-2DD97D808872}" destId="{5B38B9EB-4741-4C25-9BD9-A4D581263938}" srcOrd="0" destOrd="0" presId="urn:microsoft.com/office/officeart/2005/8/layout/vList2"/>
    <dgm:cxn modelId="{1E3733CF-DAE7-42CA-848C-98548E7609DD}" type="presOf" srcId="{190C507F-5098-4EF2-8321-65F9ED995421}" destId="{2FA1A389-6B42-477E-8E02-B04DEB8776D4}" srcOrd="0" destOrd="0" presId="urn:microsoft.com/office/officeart/2005/8/layout/vList2"/>
    <dgm:cxn modelId="{530E9A32-8E1F-4E9A-8678-A9548A60894D}" srcId="{46A63384-DF16-4859-B9E9-2DD97D808872}" destId="{0CA23BB2-460E-4574-A69B-B0587CF53A1E}" srcOrd="2" destOrd="0" parTransId="{69F2C7D9-F686-4E27-9737-26F69BA7F594}" sibTransId="{B4D1D01C-7747-4561-9050-70A622D16F03}"/>
    <dgm:cxn modelId="{77AE6658-0667-4483-A910-34BA80AAB8C8}" srcId="{190C507F-5098-4EF2-8321-65F9ED995421}" destId="{17FD7E88-4461-490D-943D-33D0BFDE4347}" srcOrd="1" destOrd="0" parTransId="{A81A96F0-34C7-447E-891F-BFC09366D994}" sibTransId="{6EDCA759-09B3-47B9-8F69-188867691A73}"/>
    <dgm:cxn modelId="{FBE60A74-F30C-4768-8785-14026036F4AF}" type="presOf" srcId="{FD35EFE4-DEA5-49D7-BAEF-80D02A9ACE84}" destId="{3CCC44AF-6CE5-4EE5-AACC-BF6472552011}" srcOrd="0" destOrd="3" presId="urn:microsoft.com/office/officeart/2005/8/layout/vList2"/>
    <dgm:cxn modelId="{4009D7AA-2C46-4C42-BE83-283B8295507C}" srcId="{46A63384-DF16-4859-B9E9-2DD97D808872}" destId="{641582DF-FEF0-4E09-B8FF-77407FDF4F8B}" srcOrd="0" destOrd="0" parTransId="{119954C1-3B92-4C07-84C5-B4D3B65E217B}" sibTransId="{3CA0C15B-ADA5-434A-8FEC-D71F08E11874}"/>
    <dgm:cxn modelId="{52507CF9-64D0-425B-942D-05C03AD93BC1}" type="presOf" srcId="{641582DF-FEF0-4E09-B8FF-77407FDF4F8B}" destId="{3CCC44AF-6CE5-4EE5-AACC-BF6472552011}" srcOrd="0" destOrd="0" presId="urn:microsoft.com/office/officeart/2005/8/layout/vList2"/>
    <dgm:cxn modelId="{BE44F6BF-557B-46CE-886C-8B5FB9A3CFE7}" srcId="{46A63384-DF16-4859-B9E9-2DD97D808872}" destId="{FD35EFE4-DEA5-49D7-BAEF-80D02A9ACE84}" srcOrd="3" destOrd="0" parTransId="{04AE5640-84EB-491A-8F45-83DC2DB028E9}" sibTransId="{5C9807A1-359B-402B-8F86-A78F37ADBCB7}"/>
    <dgm:cxn modelId="{02BD8876-C0C7-46E8-BC73-B0FCDFA46867}" type="presParOf" srcId="{2FA1A389-6B42-477E-8E02-B04DEB8776D4}" destId="{5B38B9EB-4741-4C25-9BD9-A4D581263938}" srcOrd="0" destOrd="0" presId="urn:microsoft.com/office/officeart/2005/8/layout/vList2"/>
    <dgm:cxn modelId="{5F3247B0-263A-4FC8-AB11-3385BA9F54EF}" type="presParOf" srcId="{2FA1A389-6B42-477E-8E02-B04DEB8776D4}" destId="{3CCC44AF-6CE5-4EE5-AACC-BF6472552011}" srcOrd="1" destOrd="0" presId="urn:microsoft.com/office/officeart/2005/8/layout/vList2"/>
    <dgm:cxn modelId="{1A515424-1072-4873-AA3D-CF7964E74FDF}" type="presParOf" srcId="{2FA1A389-6B42-477E-8E02-B04DEB8776D4}" destId="{49F9870C-7EDA-496B-9CCC-C38A8D5973DB}" srcOrd="2"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93B2396-BDFD-439E-B533-CE016D4E4C02}">
      <dsp:nvSpPr>
        <dsp:cNvPr id="0" name=""/>
        <dsp:cNvSpPr/>
      </dsp:nvSpPr>
      <dsp:spPr>
        <a:xfrm>
          <a:off x="3505516" y="282836"/>
          <a:ext cx="3655123" cy="3655123"/>
        </a:xfrm>
        <a:prstGeom prst="pie">
          <a:avLst>
            <a:gd name="adj1" fmla="val 16200000"/>
            <a:gd name="adj2" fmla="val 180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lvl="0" algn="ctr" defTabSz="800100">
            <a:lnSpc>
              <a:spcPct val="90000"/>
            </a:lnSpc>
            <a:spcBef>
              <a:spcPct val="0"/>
            </a:spcBef>
            <a:spcAft>
              <a:spcPct val="35000"/>
            </a:spcAft>
          </a:pPr>
          <a:r>
            <a:rPr lang="cs-CZ" sz="1800" kern="1200" dirty="0" smtClean="0"/>
            <a:t>Personální politika</a:t>
          </a:r>
          <a:endParaRPr lang="cs-CZ" sz="1800" kern="1200" dirty="0"/>
        </a:p>
      </dsp:txBody>
      <dsp:txXfrm>
        <a:off x="5431853" y="1057375"/>
        <a:ext cx="1305401" cy="1087834"/>
      </dsp:txXfrm>
    </dsp:sp>
    <dsp:sp modelId="{2D3A8C67-7460-47B3-B85F-75044AD51274}">
      <dsp:nvSpPr>
        <dsp:cNvPr id="0" name=""/>
        <dsp:cNvSpPr/>
      </dsp:nvSpPr>
      <dsp:spPr>
        <a:xfrm>
          <a:off x="3430238" y="413377"/>
          <a:ext cx="3655123" cy="3655123"/>
        </a:xfrm>
        <a:prstGeom prst="pie">
          <a:avLst>
            <a:gd name="adj1" fmla="val 1800000"/>
            <a:gd name="adj2" fmla="val 900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lvl="0" algn="ctr" defTabSz="800100">
            <a:lnSpc>
              <a:spcPct val="90000"/>
            </a:lnSpc>
            <a:spcBef>
              <a:spcPct val="0"/>
            </a:spcBef>
            <a:spcAft>
              <a:spcPct val="35000"/>
            </a:spcAft>
          </a:pPr>
          <a:r>
            <a:rPr lang="cs-CZ" sz="1800" kern="1200" dirty="0" smtClean="0"/>
            <a:t>Kvalita</a:t>
          </a:r>
          <a:endParaRPr lang="cs-CZ" sz="1800" kern="1200" dirty="0"/>
        </a:p>
      </dsp:txBody>
      <dsp:txXfrm>
        <a:off x="4300505" y="2784856"/>
        <a:ext cx="1958102" cy="957294"/>
      </dsp:txXfrm>
    </dsp:sp>
    <dsp:sp modelId="{6E12F0E6-DBFD-48B8-B482-08CE4A9549C0}">
      <dsp:nvSpPr>
        <dsp:cNvPr id="0" name=""/>
        <dsp:cNvSpPr/>
      </dsp:nvSpPr>
      <dsp:spPr>
        <a:xfrm>
          <a:off x="3354959" y="282836"/>
          <a:ext cx="3655123" cy="3655123"/>
        </a:xfrm>
        <a:prstGeom prst="pie">
          <a:avLst>
            <a:gd name="adj1" fmla="val 9000000"/>
            <a:gd name="adj2" fmla="val 1620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lvl="0" algn="ctr" defTabSz="800100">
            <a:lnSpc>
              <a:spcPct val="90000"/>
            </a:lnSpc>
            <a:spcBef>
              <a:spcPct val="0"/>
            </a:spcBef>
            <a:spcAft>
              <a:spcPct val="35000"/>
            </a:spcAft>
          </a:pPr>
          <a:r>
            <a:rPr lang="cs-CZ" sz="1800" kern="1200" dirty="0" smtClean="0"/>
            <a:t>Bezpečnost, hygiena, veřejné zdraví</a:t>
          </a:r>
          <a:endParaRPr lang="cs-CZ" sz="1800" kern="1200" dirty="0"/>
        </a:p>
      </dsp:txBody>
      <dsp:txXfrm>
        <a:off x="3778345" y="1057375"/>
        <a:ext cx="1305401" cy="1087834"/>
      </dsp:txXfrm>
    </dsp:sp>
    <dsp:sp modelId="{9972508A-5A7D-4FCE-A24B-DE61D4032952}">
      <dsp:nvSpPr>
        <dsp:cNvPr id="0" name=""/>
        <dsp:cNvSpPr/>
      </dsp:nvSpPr>
      <dsp:spPr>
        <a:xfrm>
          <a:off x="3279548" y="56567"/>
          <a:ext cx="4107663" cy="4107663"/>
        </a:xfrm>
        <a:prstGeom prst="circularArrow">
          <a:avLst>
            <a:gd name="adj1" fmla="val 5085"/>
            <a:gd name="adj2" fmla="val 327528"/>
            <a:gd name="adj3" fmla="val 1472472"/>
            <a:gd name="adj4" fmla="val 16199432"/>
            <a:gd name="adj5" fmla="val 5932"/>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26AFEF54-F9B9-41FA-94F0-20AE33141B73}">
      <dsp:nvSpPr>
        <dsp:cNvPr id="0" name=""/>
        <dsp:cNvSpPr/>
      </dsp:nvSpPr>
      <dsp:spPr>
        <a:xfrm>
          <a:off x="3203968" y="186876"/>
          <a:ext cx="4107663" cy="4107663"/>
        </a:xfrm>
        <a:prstGeom prst="circularArrow">
          <a:avLst>
            <a:gd name="adj1" fmla="val 5085"/>
            <a:gd name="adj2" fmla="val 327528"/>
            <a:gd name="adj3" fmla="val 8671970"/>
            <a:gd name="adj4" fmla="val 1800502"/>
            <a:gd name="adj5" fmla="val 5932"/>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0F9A7EE0-C601-4EE4-99E4-05F74D496D10}">
      <dsp:nvSpPr>
        <dsp:cNvPr id="0" name=""/>
        <dsp:cNvSpPr/>
      </dsp:nvSpPr>
      <dsp:spPr>
        <a:xfrm>
          <a:off x="3128388" y="56567"/>
          <a:ext cx="4107663" cy="4107663"/>
        </a:xfrm>
        <a:prstGeom prst="circularArrow">
          <a:avLst>
            <a:gd name="adj1" fmla="val 5085"/>
            <a:gd name="adj2" fmla="val 327528"/>
            <a:gd name="adj3" fmla="val 15873039"/>
            <a:gd name="adj4" fmla="val 9000000"/>
            <a:gd name="adj5" fmla="val 5932"/>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75E0321-ED46-4CB3-9E2B-70902CE819B0}">
      <dsp:nvSpPr>
        <dsp:cNvPr id="0" name=""/>
        <dsp:cNvSpPr/>
      </dsp:nvSpPr>
      <dsp:spPr>
        <a:xfrm>
          <a:off x="1283" y="673807"/>
          <a:ext cx="5006206" cy="3003723"/>
        </a:xfrm>
        <a:prstGeom prst="rect">
          <a:avLst/>
        </a:prstGeom>
        <a:solidFill>
          <a:schemeClr val="accent2">
            <a:shade val="8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47650" tIns="247650" rIns="247650" bIns="247650" numCol="1" spcCol="1270" anchor="ctr" anchorCtr="0">
          <a:noAutofit/>
        </a:bodyPr>
        <a:lstStyle/>
        <a:p>
          <a:pPr lvl="0" algn="ctr" defTabSz="2889250">
            <a:lnSpc>
              <a:spcPct val="90000"/>
            </a:lnSpc>
            <a:spcBef>
              <a:spcPct val="0"/>
            </a:spcBef>
            <a:spcAft>
              <a:spcPct val="35000"/>
            </a:spcAft>
          </a:pPr>
          <a:r>
            <a:rPr lang="cs-CZ" sz="6500" kern="1200" dirty="0" smtClean="0"/>
            <a:t>Poskytovatel</a:t>
          </a:r>
          <a:endParaRPr lang="cs-CZ" sz="6500" kern="1200" dirty="0"/>
        </a:p>
      </dsp:txBody>
      <dsp:txXfrm>
        <a:off x="1283" y="673807"/>
        <a:ext cx="5006206" cy="3003723"/>
      </dsp:txXfrm>
    </dsp:sp>
    <dsp:sp modelId="{F13E935C-D2E6-4A3F-AB19-BAA0E80D5AD0}">
      <dsp:nvSpPr>
        <dsp:cNvPr id="0" name=""/>
        <dsp:cNvSpPr/>
      </dsp:nvSpPr>
      <dsp:spPr>
        <a:xfrm>
          <a:off x="5508110" y="673807"/>
          <a:ext cx="5006206" cy="3003723"/>
        </a:xfrm>
        <a:prstGeom prst="rect">
          <a:avLst/>
        </a:prstGeom>
        <a:solidFill>
          <a:schemeClr val="accent2">
            <a:shade val="80000"/>
            <a:hueOff val="-481415"/>
            <a:satOff val="10166"/>
            <a:lumOff val="27081"/>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47650" tIns="247650" rIns="247650" bIns="247650" numCol="1" spcCol="1270" anchor="ctr" anchorCtr="0">
          <a:noAutofit/>
        </a:bodyPr>
        <a:lstStyle/>
        <a:p>
          <a:pPr lvl="0" algn="ctr" defTabSz="2889250">
            <a:lnSpc>
              <a:spcPct val="90000"/>
            </a:lnSpc>
            <a:spcBef>
              <a:spcPct val="0"/>
            </a:spcBef>
            <a:spcAft>
              <a:spcPct val="35000"/>
            </a:spcAft>
          </a:pPr>
          <a:r>
            <a:rPr lang="cs-CZ" sz="6500" kern="1200" dirty="0" smtClean="0"/>
            <a:t>Zdravotnický pracovník</a:t>
          </a:r>
          <a:endParaRPr lang="cs-CZ" sz="6500" kern="1200" dirty="0"/>
        </a:p>
      </dsp:txBody>
      <dsp:txXfrm>
        <a:off x="5508110" y="673807"/>
        <a:ext cx="5006206" cy="3003723"/>
      </dsp:txXfrm>
    </dsp:sp>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75E0321-ED46-4CB3-9E2B-70902CE819B0}">
      <dsp:nvSpPr>
        <dsp:cNvPr id="0" name=""/>
        <dsp:cNvSpPr/>
      </dsp:nvSpPr>
      <dsp:spPr>
        <a:xfrm>
          <a:off x="1283" y="673807"/>
          <a:ext cx="5006206" cy="3003723"/>
        </a:xfrm>
        <a:prstGeom prst="rect">
          <a:avLst/>
        </a:prstGeom>
        <a:solidFill>
          <a:schemeClr val="lt1"/>
        </a:solidFill>
        <a:ln w="12700" cap="flat" cmpd="sng" algn="ctr">
          <a:solidFill>
            <a:schemeClr val="accent1"/>
          </a:solidFill>
          <a:prstDash val="solid"/>
          <a:miter lim="800000"/>
        </a:ln>
        <a:effectLst/>
      </dsp:spPr>
      <dsp:style>
        <a:lnRef idx="2">
          <a:schemeClr val="accent1"/>
        </a:lnRef>
        <a:fillRef idx="1">
          <a:schemeClr val="lt1"/>
        </a:fillRef>
        <a:effectRef idx="0">
          <a:schemeClr val="accent1"/>
        </a:effectRef>
        <a:fontRef idx="minor">
          <a:schemeClr val="dk1"/>
        </a:fontRef>
      </dsp:style>
      <dsp:txBody>
        <a:bodyPr spcFirstLastPara="0" vert="horz" wrap="square" lIns="247650" tIns="247650" rIns="247650" bIns="247650" numCol="1" spcCol="1270" anchor="ctr" anchorCtr="0">
          <a:noAutofit/>
        </a:bodyPr>
        <a:lstStyle/>
        <a:p>
          <a:pPr lvl="0" algn="ctr" defTabSz="2889250">
            <a:lnSpc>
              <a:spcPct val="90000"/>
            </a:lnSpc>
            <a:spcBef>
              <a:spcPct val="0"/>
            </a:spcBef>
            <a:spcAft>
              <a:spcPct val="35000"/>
            </a:spcAft>
          </a:pPr>
          <a:r>
            <a:rPr lang="cs-CZ" sz="6500" b="0" kern="1200" cap="none" spc="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Poskytovatel</a:t>
          </a:r>
          <a:endParaRPr lang="cs-CZ" sz="6500" b="0" kern="1200" cap="none" spc="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dsp:txBody>
      <dsp:txXfrm>
        <a:off x="1283" y="673807"/>
        <a:ext cx="5006206" cy="3003723"/>
      </dsp:txXfrm>
    </dsp:sp>
    <dsp:sp modelId="{F13E935C-D2E6-4A3F-AB19-BAA0E80D5AD0}">
      <dsp:nvSpPr>
        <dsp:cNvPr id="0" name=""/>
        <dsp:cNvSpPr/>
      </dsp:nvSpPr>
      <dsp:spPr>
        <a:xfrm>
          <a:off x="5508110" y="673807"/>
          <a:ext cx="5006206" cy="3003723"/>
        </a:xfrm>
        <a:prstGeom prst="rect">
          <a:avLst/>
        </a:prstGeom>
        <a:solidFill>
          <a:schemeClr val="accent2">
            <a:shade val="80000"/>
            <a:hueOff val="-481415"/>
            <a:satOff val="10166"/>
            <a:lumOff val="27081"/>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47650" tIns="247650" rIns="247650" bIns="247650" numCol="1" spcCol="1270" anchor="ctr" anchorCtr="0">
          <a:noAutofit/>
        </a:bodyPr>
        <a:lstStyle/>
        <a:p>
          <a:pPr lvl="0" algn="ctr" defTabSz="2889250">
            <a:lnSpc>
              <a:spcPct val="90000"/>
            </a:lnSpc>
            <a:spcBef>
              <a:spcPct val="0"/>
            </a:spcBef>
            <a:spcAft>
              <a:spcPct val="35000"/>
            </a:spcAft>
          </a:pPr>
          <a:r>
            <a:rPr lang="cs-CZ" sz="6500" kern="1200" dirty="0" smtClean="0"/>
            <a:t>Zdravotnický pracovník</a:t>
          </a:r>
          <a:endParaRPr lang="cs-CZ" sz="6500" kern="1200" dirty="0"/>
        </a:p>
      </dsp:txBody>
      <dsp:txXfrm>
        <a:off x="5508110" y="673807"/>
        <a:ext cx="5006206" cy="3003723"/>
      </dsp:txXfrm>
    </dsp:sp>
  </dsp:spTree>
</dsp:drawing>
</file>

<file path=ppt/diagrams/drawing1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B99700D-F7A7-418C-A5C7-5982163B470E}">
      <dsp:nvSpPr>
        <dsp:cNvPr id="0" name=""/>
        <dsp:cNvSpPr/>
      </dsp:nvSpPr>
      <dsp:spPr>
        <a:xfrm>
          <a:off x="0" y="20124"/>
          <a:ext cx="10515600" cy="100737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60020" tIns="160020" rIns="160020" bIns="160020" numCol="1" spcCol="1270" anchor="ctr" anchorCtr="0">
          <a:noAutofit/>
        </a:bodyPr>
        <a:lstStyle/>
        <a:p>
          <a:pPr lvl="0" algn="l" defTabSz="1866900" rtl="0">
            <a:lnSpc>
              <a:spcPct val="90000"/>
            </a:lnSpc>
            <a:spcBef>
              <a:spcPct val="0"/>
            </a:spcBef>
            <a:spcAft>
              <a:spcPct val="35000"/>
            </a:spcAft>
          </a:pPr>
          <a:r>
            <a:rPr lang="cs-CZ" sz="4200" kern="1200" smtClean="0"/>
            <a:t>Zaměstnanec je povinen:</a:t>
          </a:r>
          <a:endParaRPr lang="cs-CZ" sz="4200" kern="1200"/>
        </a:p>
      </dsp:txBody>
      <dsp:txXfrm>
        <a:off x="49176" y="69300"/>
        <a:ext cx="10417248" cy="909018"/>
      </dsp:txXfrm>
    </dsp:sp>
    <dsp:sp modelId="{625CD4B3-9D59-4E36-9EFD-56255DE64E1C}">
      <dsp:nvSpPr>
        <dsp:cNvPr id="0" name=""/>
        <dsp:cNvSpPr/>
      </dsp:nvSpPr>
      <dsp:spPr>
        <a:xfrm>
          <a:off x="0" y="1027494"/>
          <a:ext cx="10515600" cy="330372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33870" tIns="53340" rIns="298704" bIns="53340" numCol="1" spcCol="1270" anchor="t" anchorCtr="0">
          <a:noAutofit/>
        </a:bodyPr>
        <a:lstStyle/>
        <a:p>
          <a:pPr marL="285750" lvl="1" indent="-285750" algn="l" defTabSz="1466850" rtl="0">
            <a:lnSpc>
              <a:spcPct val="90000"/>
            </a:lnSpc>
            <a:spcBef>
              <a:spcPct val="0"/>
            </a:spcBef>
            <a:spcAft>
              <a:spcPct val="20000"/>
            </a:spcAft>
            <a:buChar char="••"/>
          </a:pPr>
          <a:r>
            <a:rPr lang="cs-CZ" sz="3300" kern="1200" smtClean="0"/>
            <a:t>podle pokynů zaměstnavatele </a:t>
          </a:r>
          <a:endParaRPr lang="cs-CZ" sz="3300" kern="1200"/>
        </a:p>
        <a:p>
          <a:pPr marL="285750" lvl="1" indent="-285750" algn="l" defTabSz="1466850" rtl="0">
            <a:lnSpc>
              <a:spcPct val="90000"/>
            </a:lnSpc>
            <a:spcBef>
              <a:spcPct val="0"/>
            </a:spcBef>
            <a:spcAft>
              <a:spcPct val="20000"/>
            </a:spcAft>
            <a:buChar char="••"/>
          </a:pPr>
          <a:r>
            <a:rPr lang="cs-CZ" sz="3300" kern="1200" smtClean="0"/>
            <a:t>konat osobně práce </a:t>
          </a:r>
          <a:endParaRPr lang="cs-CZ" sz="3300" kern="1200"/>
        </a:p>
        <a:p>
          <a:pPr marL="285750" lvl="1" indent="-285750" algn="l" defTabSz="1466850" rtl="0">
            <a:lnSpc>
              <a:spcPct val="90000"/>
            </a:lnSpc>
            <a:spcBef>
              <a:spcPct val="0"/>
            </a:spcBef>
            <a:spcAft>
              <a:spcPct val="20000"/>
            </a:spcAft>
            <a:buChar char="••"/>
          </a:pPr>
          <a:r>
            <a:rPr lang="cs-CZ" sz="3300" kern="1200" smtClean="0"/>
            <a:t>podle pracovní smlouvy </a:t>
          </a:r>
          <a:endParaRPr lang="cs-CZ" sz="3300" kern="1200"/>
        </a:p>
        <a:p>
          <a:pPr marL="285750" lvl="1" indent="-285750" algn="l" defTabSz="1466850" rtl="0">
            <a:lnSpc>
              <a:spcPct val="90000"/>
            </a:lnSpc>
            <a:spcBef>
              <a:spcPct val="0"/>
            </a:spcBef>
            <a:spcAft>
              <a:spcPct val="20000"/>
            </a:spcAft>
            <a:buChar char="••"/>
          </a:pPr>
          <a:r>
            <a:rPr lang="cs-CZ" sz="3300" kern="1200" smtClean="0"/>
            <a:t>v rozvržené týdenní pracovní době a </a:t>
          </a:r>
          <a:endParaRPr lang="cs-CZ" sz="3300" kern="1200"/>
        </a:p>
        <a:p>
          <a:pPr marL="285750" lvl="1" indent="-285750" algn="l" defTabSz="1466850" rtl="0">
            <a:lnSpc>
              <a:spcPct val="90000"/>
            </a:lnSpc>
            <a:spcBef>
              <a:spcPct val="0"/>
            </a:spcBef>
            <a:spcAft>
              <a:spcPct val="20000"/>
            </a:spcAft>
            <a:buChar char="••"/>
          </a:pPr>
          <a:r>
            <a:rPr lang="cs-CZ" sz="3300" kern="1200" smtClean="0"/>
            <a:t>dodržovat povinnosti, které mu vyplývají z pracovního poměru.</a:t>
          </a:r>
          <a:endParaRPr lang="cs-CZ" sz="3300" kern="1200"/>
        </a:p>
      </dsp:txBody>
      <dsp:txXfrm>
        <a:off x="0" y="1027494"/>
        <a:ext cx="10515600" cy="3303720"/>
      </dsp:txXfrm>
    </dsp:sp>
  </dsp:spTree>
</dsp:drawing>
</file>

<file path=ppt/diagrams/drawing1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C6D9ABD-5C31-486D-B724-E9B4E09B2B71}">
      <dsp:nvSpPr>
        <dsp:cNvPr id="0" name=""/>
        <dsp:cNvSpPr/>
      </dsp:nvSpPr>
      <dsp:spPr>
        <a:xfrm>
          <a:off x="1283" y="673807"/>
          <a:ext cx="5006206" cy="3003723"/>
        </a:xfrm>
        <a:prstGeom prst="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28600" tIns="228600" rIns="228600" bIns="228600" numCol="1" spcCol="1270" anchor="ctr" anchorCtr="0">
          <a:noAutofit/>
        </a:bodyPr>
        <a:lstStyle/>
        <a:p>
          <a:pPr lvl="0" algn="ctr" defTabSz="2667000" rtl="0">
            <a:lnSpc>
              <a:spcPct val="90000"/>
            </a:lnSpc>
            <a:spcBef>
              <a:spcPct val="0"/>
            </a:spcBef>
            <a:spcAft>
              <a:spcPct val="35000"/>
            </a:spcAft>
          </a:pPr>
          <a:r>
            <a:rPr lang="cs-CZ" sz="6000" kern="1200" smtClean="0"/>
            <a:t>95/2004 – Lékaři, Zubaři, Farmaceuti</a:t>
          </a:r>
          <a:endParaRPr lang="cs-CZ" sz="6000" kern="1200"/>
        </a:p>
      </dsp:txBody>
      <dsp:txXfrm>
        <a:off x="1283" y="673807"/>
        <a:ext cx="5006206" cy="3003723"/>
      </dsp:txXfrm>
    </dsp:sp>
    <dsp:sp modelId="{E9C778E5-87AA-4985-A864-AEF7F36B3B9F}">
      <dsp:nvSpPr>
        <dsp:cNvPr id="0" name=""/>
        <dsp:cNvSpPr/>
      </dsp:nvSpPr>
      <dsp:spPr>
        <a:xfrm>
          <a:off x="5508110" y="673807"/>
          <a:ext cx="5006206" cy="3003723"/>
        </a:xfrm>
        <a:prstGeom prst="rect">
          <a:avLst/>
        </a:prstGeom>
        <a:solidFill>
          <a:schemeClr val="accent2">
            <a:hueOff val="-1455363"/>
            <a:satOff val="-83928"/>
            <a:lumOff val="862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28600" tIns="228600" rIns="228600" bIns="228600" numCol="1" spcCol="1270" anchor="ctr" anchorCtr="0">
          <a:noAutofit/>
        </a:bodyPr>
        <a:lstStyle/>
        <a:p>
          <a:pPr lvl="0" algn="ctr" defTabSz="2667000" rtl="0">
            <a:lnSpc>
              <a:spcPct val="90000"/>
            </a:lnSpc>
            <a:spcBef>
              <a:spcPct val="0"/>
            </a:spcBef>
            <a:spcAft>
              <a:spcPct val="35000"/>
            </a:spcAft>
          </a:pPr>
          <a:r>
            <a:rPr lang="cs-CZ" sz="6000" kern="1200" smtClean="0"/>
            <a:t>96/2004 – Nelékařští ZP</a:t>
          </a:r>
          <a:endParaRPr lang="cs-CZ" sz="6000" kern="1200"/>
        </a:p>
      </dsp:txBody>
      <dsp:txXfrm>
        <a:off x="5508110" y="673807"/>
        <a:ext cx="5006206" cy="3003723"/>
      </dsp:txXfrm>
    </dsp:sp>
  </dsp:spTree>
</dsp:drawing>
</file>

<file path=ppt/diagrams/drawing1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6178FE7-E27F-4C12-8129-40D88A8A7968}">
      <dsp:nvSpPr>
        <dsp:cNvPr id="0" name=""/>
        <dsp:cNvSpPr/>
      </dsp:nvSpPr>
      <dsp:spPr>
        <a:xfrm>
          <a:off x="0" y="48969"/>
          <a:ext cx="10515600" cy="135252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9540" tIns="129540" rIns="129540" bIns="129540" numCol="1" spcCol="1270" anchor="ctr" anchorCtr="0">
          <a:noAutofit/>
        </a:bodyPr>
        <a:lstStyle/>
        <a:p>
          <a:pPr lvl="0" algn="l" defTabSz="1511300" rtl="0">
            <a:lnSpc>
              <a:spcPct val="90000"/>
            </a:lnSpc>
            <a:spcBef>
              <a:spcPct val="0"/>
            </a:spcBef>
            <a:spcAft>
              <a:spcPct val="35000"/>
            </a:spcAft>
          </a:pPr>
          <a:r>
            <a:rPr lang="cs-CZ" sz="3400" kern="1200" dirty="0" smtClean="0"/>
            <a:t>má odbornou způsobilost podle zákona 96/2004, nebo jemuž byla uznána odborná kvalifikace </a:t>
          </a:r>
          <a:endParaRPr lang="cs-CZ" sz="3400" kern="1200" dirty="0"/>
        </a:p>
      </dsp:txBody>
      <dsp:txXfrm>
        <a:off x="66025" y="114994"/>
        <a:ext cx="10383550" cy="1220470"/>
      </dsp:txXfrm>
    </dsp:sp>
    <dsp:sp modelId="{8C6F405D-DAD5-42E0-ADA3-40E8818E475D}">
      <dsp:nvSpPr>
        <dsp:cNvPr id="0" name=""/>
        <dsp:cNvSpPr/>
      </dsp:nvSpPr>
      <dsp:spPr>
        <a:xfrm>
          <a:off x="0" y="1499409"/>
          <a:ext cx="10515600" cy="135252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9540" tIns="129540" rIns="129540" bIns="129540" numCol="1" spcCol="1270" anchor="ctr" anchorCtr="0">
          <a:noAutofit/>
        </a:bodyPr>
        <a:lstStyle/>
        <a:p>
          <a:pPr lvl="0" algn="l" defTabSz="1511300" rtl="0">
            <a:lnSpc>
              <a:spcPct val="90000"/>
            </a:lnSpc>
            <a:spcBef>
              <a:spcPct val="0"/>
            </a:spcBef>
            <a:spcAft>
              <a:spcPct val="35000"/>
            </a:spcAft>
          </a:pPr>
          <a:r>
            <a:rPr lang="cs-CZ" sz="3400" kern="1200" smtClean="0"/>
            <a:t>je zdravotně způsobilý,</a:t>
          </a:r>
          <a:endParaRPr lang="cs-CZ" sz="3400" kern="1200"/>
        </a:p>
      </dsp:txBody>
      <dsp:txXfrm>
        <a:off x="66025" y="1565434"/>
        <a:ext cx="10383550" cy="1220470"/>
      </dsp:txXfrm>
    </dsp:sp>
    <dsp:sp modelId="{100528AF-5386-4F95-A5CA-2C1D5FCB579A}">
      <dsp:nvSpPr>
        <dsp:cNvPr id="0" name=""/>
        <dsp:cNvSpPr/>
      </dsp:nvSpPr>
      <dsp:spPr>
        <a:xfrm>
          <a:off x="0" y="2949848"/>
          <a:ext cx="10515600" cy="135252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9540" tIns="129540" rIns="129540" bIns="129540" numCol="1" spcCol="1270" anchor="ctr" anchorCtr="0">
          <a:noAutofit/>
        </a:bodyPr>
        <a:lstStyle/>
        <a:p>
          <a:pPr lvl="0" algn="l" defTabSz="1511300" rtl="0">
            <a:lnSpc>
              <a:spcPct val="90000"/>
            </a:lnSpc>
            <a:spcBef>
              <a:spcPct val="0"/>
            </a:spcBef>
            <a:spcAft>
              <a:spcPct val="35000"/>
            </a:spcAft>
          </a:pPr>
          <a:r>
            <a:rPr lang="cs-CZ" sz="3400" kern="1200" smtClean="0"/>
            <a:t>je bezúhonný.</a:t>
          </a:r>
          <a:endParaRPr lang="cs-CZ" sz="3400" kern="1200"/>
        </a:p>
      </dsp:txBody>
      <dsp:txXfrm>
        <a:off x="66025" y="3015873"/>
        <a:ext cx="10383550" cy="1220470"/>
      </dsp:txXfrm>
    </dsp:sp>
  </dsp:spTree>
</dsp:drawing>
</file>

<file path=ppt/diagrams/drawing1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D0C4A9B-4E02-4C08-930C-00BABA0C9952}">
      <dsp:nvSpPr>
        <dsp:cNvPr id="0" name=""/>
        <dsp:cNvSpPr/>
      </dsp:nvSpPr>
      <dsp:spPr>
        <a:xfrm>
          <a:off x="0" y="281798"/>
          <a:ext cx="5181600" cy="105534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67640" tIns="167640" rIns="167640" bIns="167640" numCol="1" spcCol="1270" anchor="ctr" anchorCtr="0">
          <a:noAutofit/>
        </a:bodyPr>
        <a:lstStyle/>
        <a:p>
          <a:pPr lvl="0" algn="l" defTabSz="1955800" rtl="0">
            <a:lnSpc>
              <a:spcPct val="90000"/>
            </a:lnSpc>
            <a:spcBef>
              <a:spcPct val="0"/>
            </a:spcBef>
            <a:spcAft>
              <a:spcPct val="35000"/>
            </a:spcAft>
          </a:pPr>
          <a:r>
            <a:rPr lang="cs-CZ" sz="4400" kern="1200" smtClean="0"/>
            <a:t>Ohlašovací</a:t>
          </a:r>
          <a:endParaRPr lang="cs-CZ" sz="4400" kern="1200"/>
        </a:p>
      </dsp:txBody>
      <dsp:txXfrm>
        <a:off x="51517" y="333315"/>
        <a:ext cx="5078566" cy="952306"/>
      </dsp:txXfrm>
    </dsp:sp>
    <dsp:sp modelId="{F5972D32-7CFA-48B8-B4BA-9DD6891F0A64}">
      <dsp:nvSpPr>
        <dsp:cNvPr id="0" name=""/>
        <dsp:cNvSpPr/>
      </dsp:nvSpPr>
      <dsp:spPr>
        <a:xfrm>
          <a:off x="0" y="1337139"/>
          <a:ext cx="5181600" cy="27324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64516" tIns="55880" rIns="312928" bIns="55880" numCol="1" spcCol="1270" anchor="t" anchorCtr="0">
          <a:noAutofit/>
        </a:bodyPr>
        <a:lstStyle/>
        <a:p>
          <a:pPr marL="285750" lvl="1" indent="-285750" algn="l" defTabSz="1511300" rtl="0">
            <a:lnSpc>
              <a:spcPct val="90000"/>
            </a:lnSpc>
            <a:spcBef>
              <a:spcPct val="0"/>
            </a:spcBef>
            <a:spcAft>
              <a:spcPct val="20000"/>
            </a:spcAft>
            <a:buChar char="••"/>
          </a:pPr>
          <a:r>
            <a:rPr lang="cs-CZ" sz="3400" kern="1200" smtClean="0"/>
            <a:t>Řemeslná -  výuční list, maturita v oboru, diplom</a:t>
          </a:r>
          <a:endParaRPr lang="cs-CZ" sz="3400" kern="1200"/>
        </a:p>
        <a:p>
          <a:pPr marL="285750" lvl="1" indent="-285750" algn="l" defTabSz="1511300" rtl="0">
            <a:lnSpc>
              <a:spcPct val="90000"/>
            </a:lnSpc>
            <a:spcBef>
              <a:spcPct val="0"/>
            </a:spcBef>
            <a:spcAft>
              <a:spcPct val="20000"/>
            </a:spcAft>
            <a:buChar char="••"/>
          </a:pPr>
          <a:r>
            <a:rPr lang="cs-CZ" sz="3400" kern="1200" smtClean="0"/>
            <a:t>Vázaná – prokázání odborné způsobilosti</a:t>
          </a:r>
          <a:endParaRPr lang="cs-CZ" sz="3400" kern="1200"/>
        </a:p>
        <a:p>
          <a:pPr marL="285750" lvl="1" indent="-285750" algn="l" defTabSz="1511300" rtl="0">
            <a:lnSpc>
              <a:spcPct val="90000"/>
            </a:lnSpc>
            <a:spcBef>
              <a:spcPct val="0"/>
            </a:spcBef>
            <a:spcAft>
              <a:spcPct val="20000"/>
            </a:spcAft>
            <a:buChar char="••"/>
          </a:pPr>
          <a:r>
            <a:rPr lang="cs-CZ" sz="3400" kern="1200" smtClean="0"/>
            <a:t>Volná </a:t>
          </a:r>
          <a:endParaRPr lang="cs-CZ" sz="3400" kern="1200"/>
        </a:p>
      </dsp:txBody>
      <dsp:txXfrm>
        <a:off x="0" y="1337139"/>
        <a:ext cx="5181600" cy="273240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6208305-B57A-410F-A425-BCE46955C1AF}">
      <dsp:nvSpPr>
        <dsp:cNvPr id="0" name=""/>
        <dsp:cNvSpPr/>
      </dsp:nvSpPr>
      <dsp:spPr>
        <a:xfrm>
          <a:off x="0" y="0"/>
          <a:ext cx="5181600" cy="1559025"/>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47650" tIns="247650" rIns="247650" bIns="247650" numCol="1" spcCol="1270" anchor="ctr" anchorCtr="0">
          <a:noAutofit/>
        </a:bodyPr>
        <a:lstStyle/>
        <a:p>
          <a:pPr lvl="0" algn="l" defTabSz="2889250" rtl="0">
            <a:lnSpc>
              <a:spcPct val="90000"/>
            </a:lnSpc>
            <a:spcBef>
              <a:spcPct val="0"/>
            </a:spcBef>
            <a:spcAft>
              <a:spcPct val="35000"/>
            </a:spcAft>
          </a:pPr>
          <a:r>
            <a:rPr lang="cs-CZ" sz="6500" kern="1200" smtClean="0"/>
            <a:t>Koncesovaná</a:t>
          </a:r>
          <a:endParaRPr lang="cs-CZ" sz="6500" kern="1200"/>
        </a:p>
      </dsp:txBody>
      <dsp:txXfrm>
        <a:off x="76105" y="76105"/>
        <a:ext cx="5029390" cy="1406815"/>
      </dsp:txXfrm>
    </dsp:sp>
    <dsp:sp modelId="{D4F1AC90-E907-49D8-928F-E84DFD51C24D}">
      <dsp:nvSpPr>
        <dsp:cNvPr id="0" name=""/>
        <dsp:cNvSpPr/>
      </dsp:nvSpPr>
      <dsp:spPr>
        <a:xfrm>
          <a:off x="0" y="2147881"/>
          <a:ext cx="5181600" cy="16146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64516" tIns="82550" rIns="462280" bIns="82550" numCol="1" spcCol="1270" anchor="t" anchorCtr="0">
          <a:noAutofit/>
        </a:bodyPr>
        <a:lstStyle/>
        <a:p>
          <a:pPr marL="285750" lvl="1" indent="-285750" algn="l" defTabSz="2266950" rtl="0">
            <a:lnSpc>
              <a:spcPct val="90000"/>
            </a:lnSpc>
            <a:spcBef>
              <a:spcPct val="0"/>
            </a:spcBef>
            <a:spcAft>
              <a:spcPct val="20000"/>
            </a:spcAft>
            <a:buChar char="••"/>
          </a:pPr>
          <a:r>
            <a:rPr lang="cs-CZ" sz="5100" kern="1200" smtClean="0"/>
            <a:t>Není právní nárok</a:t>
          </a:r>
          <a:endParaRPr lang="cs-CZ" sz="5100" kern="1200"/>
        </a:p>
      </dsp:txBody>
      <dsp:txXfrm>
        <a:off x="0" y="2147881"/>
        <a:ext cx="5181600" cy="161460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4A7D41A-21D3-43C3-B3E2-42D8C4326A97}">
      <dsp:nvSpPr>
        <dsp:cNvPr id="0" name=""/>
        <dsp:cNvSpPr/>
      </dsp:nvSpPr>
      <dsp:spPr>
        <a:xfrm>
          <a:off x="3953" y="709262"/>
          <a:ext cx="2377306" cy="950922"/>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5128" tIns="77216" rIns="135128" bIns="77216" numCol="1" spcCol="1270" anchor="ctr" anchorCtr="0">
          <a:noAutofit/>
        </a:bodyPr>
        <a:lstStyle/>
        <a:p>
          <a:pPr lvl="0" algn="ctr" defTabSz="844550">
            <a:lnSpc>
              <a:spcPct val="90000"/>
            </a:lnSpc>
            <a:spcBef>
              <a:spcPct val="0"/>
            </a:spcBef>
            <a:spcAft>
              <a:spcPct val="35000"/>
            </a:spcAft>
          </a:pPr>
          <a:r>
            <a:rPr lang="cs-CZ" sz="1900" kern="1200" dirty="0" smtClean="0"/>
            <a:t>Zdravotní služby </a:t>
          </a:r>
          <a:r>
            <a:rPr lang="cs-CZ" sz="1900" kern="1200" dirty="0" err="1" smtClean="0"/>
            <a:t>posyktované</a:t>
          </a:r>
          <a:r>
            <a:rPr lang="cs-CZ" sz="1900" kern="1200" dirty="0" smtClean="0"/>
            <a:t> za zvl. podmínek</a:t>
          </a:r>
          <a:endParaRPr lang="cs-CZ" sz="1900" kern="1200" dirty="0"/>
        </a:p>
      </dsp:txBody>
      <dsp:txXfrm>
        <a:off x="3953" y="709262"/>
        <a:ext cx="2377306" cy="950922"/>
      </dsp:txXfrm>
    </dsp:sp>
    <dsp:sp modelId="{826B326A-E7C5-4D2C-8EE3-73090E3FF23B}">
      <dsp:nvSpPr>
        <dsp:cNvPr id="0" name=""/>
        <dsp:cNvSpPr/>
      </dsp:nvSpPr>
      <dsp:spPr>
        <a:xfrm>
          <a:off x="3953" y="1660185"/>
          <a:ext cx="2377306" cy="1981889"/>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01346" tIns="101346" rIns="135128" bIns="152019" numCol="1" spcCol="1270" anchor="t" anchorCtr="0">
          <a:noAutofit/>
        </a:bodyPr>
        <a:lstStyle/>
        <a:p>
          <a:pPr marL="171450" lvl="1" indent="-171450" algn="l" defTabSz="844550">
            <a:lnSpc>
              <a:spcPct val="90000"/>
            </a:lnSpc>
            <a:spcBef>
              <a:spcPct val="0"/>
            </a:spcBef>
            <a:spcAft>
              <a:spcPct val="15000"/>
            </a:spcAft>
            <a:buChar char="••"/>
          </a:pPr>
          <a:r>
            <a:rPr lang="cs-CZ" sz="1900" kern="1200" dirty="0" smtClean="0"/>
            <a:t>Asistovaná reprodukce</a:t>
          </a:r>
          <a:endParaRPr lang="cs-CZ" sz="1900" kern="1200" dirty="0"/>
        </a:p>
        <a:p>
          <a:pPr marL="171450" lvl="1" indent="-171450" algn="l" defTabSz="844550">
            <a:lnSpc>
              <a:spcPct val="90000"/>
            </a:lnSpc>
            <a:spcBef>
              <a:spcPct val="0"/>
            </a:spcBef>
            <a:spcAft>
              <a:spcPct val="15000"/>
            </a:spcAft>
            <a:buChar char="••"/>
          </a:pPr>
          <a:r>
            <a:rPr lang="cs-CZ" sz="1900" kern="1200" dirty="0" smtClean="0"/>
            <a:t>Sterilizace, kastrace</a:t>
          </a:r>
          <a:endParaRPr lang="cs-CZ" sz="1900" kern="1200" dirty="0"/>
        </a:p>
        <a:p>
          <a:pPr marL="171450" lvl="1" indent="-171450" algn="l" defTabSz="844550">
            <a:lnSpc>
              <a:spcPct val="90000"/>
            </a:lnSpc>
            <a:spcBef>
              <a:spcPct val="0"/>
            </a:spcBef>
            <a:spcAft>
              <a:spcPct val="15000"/>
            </a:spcAft>
            <a:buChar char="••"/>
          </a:pPr>
          <a:r>
            <a:rPr lang="cs-CZ" sz="1900" kern="1200" dirty="0" smtClean="0"/>
            <a:t>Odběry krve a její složek</a:t>
          </a:r>
        </a:p>
        <a:p>
          <a:pPr marL="171450" lvl="1" indent="-171450" algn="l" defTabSz="844550">
            <a:lnSpc>
              <a:spcPct val="90000"/>
            </a:lnSpc>
            <a:spcBef>
              <a:spcPct val="0"/>
            </a:spcBef>
            <a:spcAft>
              <a:spcPct val="15000"/>
            </a:spcAft>
            <a:buChar char="••"/>
          </a:pPr>
          <a:r>
            <a:rPr lang="cs-CZ" sz="1900" kern="1200" dirty="0" smtClean="0"/>
            <a:t>Genetická vyšetření</a:t>
          </a:r>
        </a:p>
      </dsp:txBody>
      <dsp:txXfrm>
        <a:off x="3953" y="1660185"/>
        <a:ext cx="2377306" cy="1981889"/>
      </dsp:txXfrm>
    </dsp:sp>
    <dsp:sp modelId="{03C4D858-53E7-4DCD-B656-D65170664550}">
      <dsp:nvSpPr>
        <dsp:cNvPr id="0" name=""/>
        <dsp:cNvSpPr/>
      </dsp:nvSpPr>
      <dsp:spPr>
        <a:xfrm>
          <a:off x="2714082" y="709262"/>
          <a:ext cx="2377306" cy="950922"/>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5128" tIns="77216" rIns="135128" bIns="77216" numCol="1" spcCol="1270" anchor="ctr" anchorCtr="0">
          <a:noAutofit/>
        </a:bodyPr>
        <a:lstStyle/>
        <a:p>
          <a:pPr lvl="0" algn="ctr" defTabSz="844550">
            <a:lnSpc>
              <a:spcPct val="90000"/>
            </a:lnSpc>
            <a:spcBef>
              <a:spcPct val="0"/>
            </a:spcBef>
            <a:spcAft>
              <a:spcPct val="35000"/>
            </a:spcAft>
          </a:pPr>
          <a:r>
            <a:rPr lang="cs-CZ" sz="1900" kern="1200" dirty="0" smtClean="0"/>
            <a:t>Ověřování nových postupů</a:t>
          </a:r>
          <a:endParaRPr lang="cs-CZ" sz="1900" kern="1200" dirty="0"/>
        </a:p>
      </dsp:txBody>
      <dsp:txXfrm>
        <a:off x="2714082" y="709262"/>
        <a:ext cx="2377306" cy="950922"/>
      </dsp:txXfrm>
    </dsp:sp>
    <dsp:sp modelId="{A03024B7-7ED3-48A0-9303-79BDAE292588}">
      <dsp:nvSpPr>
        <dsp:cNvPr id="0" name=""/>
        <dsp:cNvSpPr/>
      </dsp:nvSpPr>
      <dsp:spPr>
        <a:xfrm>
          <a:off x="2714082" y="1660185"/>
          <a:ext cx="2377306" cy="1981889"/>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01346" tIns="101346" rIns="135128" bIns="152019" numCol="1" spcCol="1270" anchor="t" anchorCtr="0">
          <a:noAutofit/>
        </a:bodyPr>
        <a:lstStyle/>
        <a:p>
          <a:pPr marL="171450" lvl="1" indent="-171450" algn="l" defTabSz="844550">
            <a:lnSpc>
              <a:spcPct val="90000"/>
            </a:lnSpc>
            <a:spcBef>
              <a:spcPct val="0"/>
            </a:spcBef>
            <a:spcAft>
              <a:spcPct val="15000"/>
            </a:spcAft>
            <a:buChar char="••"/>
          </a:pPr>
          <a:r>
            <a:rPr lang="cs-CZ" sz="1900" kern="1200" dirty="0" smtClean="0"/>
            <a:t>Preventivní, diagnostické a léčebné péče</a:t>
          </a:r>
          <a:endParaRPr lang="cs-CZ" sz="1900" kern="1200" dirty="0"/>
        </a:p>
      </dsp:txBody>
      <dsp:txXfrm>
        <a:off x="2714082" y="1660185"/>
        <a:ext cx="2377306" cy="1981889"/>
      </dsp:txXfrm>
    </dsp:sp>
    <dsp:sp modelId="{5C1273FB-E55E-4D2F-9F4F-6F1D9019F27B}">
      <dsp:nvSpPr>
        <dsp:cNvPr id="0" name=""/>
        <dsp:cNvSpPr/>
      </dsp:nvSpPr>
      <dsp:spPr>
        <a:xfrm>
          <a:off x="5426660" y="692488"/>
          <a:ext cx="2377306" cy="950922"/>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5128" tIns="77216" rIns="135128" bIns="77216" numCol="1" spcCol="1270" anchor="ctr" anchorCtr="0">
          <a:noAutofit/>
        </a:bodyPr>
        <a:lstStyle/>
        <a:p>
          <a:pPr lvl="0" algn="ctr" defTabSz="844550">
            <a:lnSpc>
              <a:spcPct val="90000"/>
            </a:lnSpc>
            <a:spcBef>
              <a:spcPct val="0"/>
            </a:spcBef>
            <a:spcAft>
              <a:spcPct val="35000"/>
            </a:spcAft>
          </a:pPr>
          <a:r>
            <a:rPr lang="cs-CZ" sz="1900" kern="1200" dirty="0" smtClean="0"/>
            <a:t>Posudková péče</a:t>
          </a:r>
          <a:endParaRPr lang="cs-CZ" sz="1900" kern="1200" dirty="0"/>
        </a:p>
      </dsp:txBody>
      <dsp:txXfrm>
        <a:off x="5426660" y="692488"/>
        <a:ext cx="2377306" cy="950922"/>
      </dsp:txXfrm>
    </dsp:sp>
    <dsp:sp modelId="{15DABB01-F6CA-4CCE-B87B-7BCCFC4E4F64}">
      <dsp:nvSpPr>
        <dsp:cNvPr id="0" name=""/>
        <dsp:cNvSpPr/>
      </dsp:nvSpPr>
      <dsp:spPr>
        <a:xfrm>
          <a:off x="5424211" y="1660185"/>
          <a:ext cx="2377306" cy="1981889"/>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01346" tIns="101346" rIns="135128" bIns="152019" numCol="1" spcCol="1270" anchor="t" anchorCtr="0">
          <a:noAutofit/>
        </a:bodyPr>
        <a:lstStyle/>
        <a:p>
          <a:pPr marL="171450" lvl="1" indent="-171450" algn="l" defTabSz="844550">
            <a:lnSpc>
              <a:spcPct val="90000"/>
            </a:lnSpc>
            <a:spcBef>
              <a:spcPct val="0"/>
            </a:spcBef>
            <a:spcAft>
              <a:spcPct val="15000"/>
            </a:spcAft>
            <a:buChar char="••"/>
          </a:pPr>
          <a:r>
            <a:rPr lang="cs-CZ" sz="1900" kern="1200" dirty="0" smtClean="0"/>
            <a:t>Lékařské posudky</a:t>
          </a:r>
          <a:endParaRPr lang="cs-CZ" sz="1900" kern="1200" dirty="0"/>
        </a:p>
        <a:p>
          <a:pPr marL="171450" lvl="1" indent="-171450" algn="l" defTabSz="844550">
            <a:lnSpc>
              <a:spcPct val="90000"/>
            </a:lnSpc>
            <a:spcBef>
              <a:spcPct val="0"/>
            </a:spcBef>
            <a:spcAft>
              <a:spcPct val="15000"/>
            </a:spcAft>
            <a:buChar char="••"/>
          </a:pPr>
          <a:r>
            <a:rPr lang="cs-CZ" sz="1900" kern="1200" dirty="0" smtClean="0"/>
            <a:t>Pracovně-lékařské služby</a:t>
          </a:r>
          <a:endParaRPr lang="cs-CZ" sz="1900" kern="1200" dirty="0"/>
        </a:p>
        <a:p>
          <a:pPr marL="171450" lvl="1" indent="-171450" algn="l" defTabSz="844550">
            <a:lnSpc>
              <a:spcPct val="90000"/>
            </a:lnSpc>
            <a:spcBef>
              <a:spcPct val="0"/>
            </a:spcBef>
            <a:spcAft>
              <a:spcPct val="15000"/>
            </a:spcAft>
            <a:buChar char="••"/>
          </a:pPr>
          <a:r>
            <a:rPr lang="cs-CZ" sz="1900" kern="1200" dirty="0" smtClean="0"/>
            <a:t>Nemoci z povolání</a:t>
          </a:r>
          <a:endParaRPr lang="cs-CZ" sz="1900" kern="1200" dirty="0"/>
        </a:p>
      </dsp:txBody>
      <dsp:txXfrm>
        <a:off x="5424211" y="1660185"/>
        <a:ext cx="2377306" cy="1981889"/>
      </dsp:txXfrm>
    </dsp:sp>
    <dsp:sp modelId="{90F8B05F-A5AD-48A8-85F5-EAE44BD012C5}">
      <dsp:nvSpPr>
        <dsp:cNvPr id="0" name=""/>
        <dsp:cNvSpPr/>
      </dsp:nvSpPr>
      <dsp:spPr>
        <a:xfrm>
          <a:off x="8134340" y="709262"/>
          <a:ext cx="2377306" cy="950922"/>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5128" tIns="77216" rIns="135128" bIns="77216" numCol="1" spcCol="1270" anchor="ctr" anchorCtr="0">
          <a:noAutofit/>
        </a:bodyPr>
        <a:lstStyle/>
        <a:p>
          <a:pPr lvl="0" algn="ctr" defTabSz="844550">
            <a:lnSpc>
              <a:spcPct val="90000"/>
            </a:lnSpc>
            <a:spcBef>
              <a:spcPct val="0"/>
            </a:spcBef>
            <a:spcAft>
              <a:spcPct val="35000"/>
            </a:spcAft>
          </a:pPr>
          <a:r>
            <a:rPr lang="cs-CZ" sz="1900" kern="1200" dirty="0" smtClean="0"/>
            <a:t>Další</a:t>
          </a:r>
          <a:endParaRPr lang="cs-CZ" sz="1900" kern="1200" dirty="0"/>
        </a:p>
      </dsp:txBody>
      <dsp:txXfrm>
        <a:off x="8134340" y="709262"/>
        <a:ext cx="2377306" cy="950922"/>
      </dsp:txXfrm>
    </dsp:sp>
    <dsp:sp modelId="{A72486EB-AC73-460E-A97C-7043AF31E543}">
      <dsp:nvSpPr>
        <dsp:cNvPr id="0" name=""/>
        <dsp:cNvSpPr/>
      </dsp:nvSpPr>
      <dsp:spPr>
        <a:xfrm>
          <a:off x="8134340" y="1660185"/>
          <a:ext cx="2377306" cy="1981889"/>
        </a:xfrm>
        <a:prstGeom prst="rect">
          <a:avLst/>
        </a:prstGeom>
        <a:solidFill>
          <a:schemeClr val="accent1">
            <a:alpha val="90000"/>
            <a:tint val="40000"/>
            <a:hueOff val="0"/>
            <a:satOff val="0"/>
            <a:lumOff val="0"/>
            <a:alphaOff val="0"/>
          </a:schemeClr>
        </a:solidFill>
        <a:ln w="12700" cap="flat" cmpd="sng" algn="ctr">
          <a:solidFill>
            <a:schemeClr val="accent1">
              <a:alpha val="9000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01346" tIns="101346" rIns="135128" bIns="152019" numCol="1" spcCol="1270" anchor="t" anchorCtr="0">
          <a:noAutofit/>
        </a:bodyPr>
        <a:lstStyle/>
        <a:p>
          <a:pPr marL="171450" lvl="1" indent="-171450" algn="l" defTabSz="844550">
            <a:lnSpc>
              <a:spcPct val="90000"/>
            </a:lnSpc>
            <a:spcBef>
              <a:spcPct val="0"/>
            </a:spcBef>
            <a:spcAft>
              <a:spcPct val="15000"/>
            </a:spcAft>
            <a:buChar char="••"/>
          </a:pPr>
          <a:r>
            <a:rPr lang="cs-CZ" sz="1900" kern="1200" dirty="0" smtClean="0"/>
            <a:t>Lékařské ozáření</a:t>
          </a:r>
          <a:endParaRPr lang="cs-CZ" sz="1900" kern="1200" dirty="0"/>
        </a:p>
        <a:p>
          <a:pPr marL="171450" lvl="1" indent="-171450" algn="l" defTabSz="844550">
            <a:lnSpc>
              <a:spcPct val="90000"/>
            </a:lnSpc>
            <a:spcBef>
              <a:spcPct val="0"/>
            </a:spcBef>
            <a:spcAft>
              <a:spcPct val="15000"/>
            </a:spcAft>
            <a:buChar char="••"/>
          </a:pPr>
          <a:r>
            <a:rPr lang="cs-CZ" sz="1900" kern="1200" dirty="0" smtClean="0"/>
            <a:t>Klinické audity</a:t>
          </a:r>
          <a:endParaRPr lang="cs-CZ" sz="1900" kern="1200" dirty="0"/>
        </a:p>
        <a:p>
          <a:pPr marL="171450" lvl="1" indent="-171450" algn="l" defTabSz="844550">
            <a:lnSpc>
              <a:spcPct val="90000"/>
            </a:lnSpc>
            <a:spcBef>
              <a:spcPct val="0"/>
            </a:spcBef>
            <a:spcAft>
              <a:spcPct val="15000"/>
            </a:spcAft>
            <a:buChar char="••"/>
          </a:pPr>
          <a:r>
            <a:rPr lang="cs-CZ" sz="1900" kern="1200" dirty="0" smtClean="0"/>
            <a:t>Ochranné léčení</a:t>
          </a:r>
          <a:endParaRPr lang="cs-CZ" sz="1900" kern="1200" dirty="0"/>
        </a:p>
      </dsp:txBody>
      <dsp:txXfrm>
        <a:off x="8134340" y="1660185"/>
        <a:ext cx="2377306" cy="1981889"/>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75E0321-ED46-4CB3-9E2B-70902CE819B0}">
      <dsp:nvSpPr>
        <dsp:cNvPr id="0" name=""/>
        <dsp:cNvSpPr/>
      </dsp:nvSpPr>
      <dsp:spPr>
        <a:xfrm>
          <a:off x="1283" y="673807"/>
          <a:ext cx="5006206" cy="3003723"/>
        </a:xfrm>
        <a:prstGeom prst="rect">
          <a:avLst/>
        </a:prstGeom>
        <a:solidFill>
          <a:schemeClr val="accent2">
            <a:shade val="8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47650" tIns="247650" rIns="247650" bIns="247650" numCol="1" spcCol="1270" anchor="ctr" anchorCtr="0">
          <a:noAutofit/>
        </a:bodyPr>
        <a:lstStyle/>
        <a:p>
          <a:pPr lvl="0" algn="ctr" defTabSz="2889250">
            <a:lnSpc>
              <a:spcPct val="90000"/>
            </a:lnSpc>
            <a:spcBef>
              <a:spcPct val="0"/>
            </a:spcBef>
            <a:spcAft>
              <a:spcPct val="35000"/>
            </a:spcAft>
          </a:pPr>
          <a:r>
            <a:rPr lang="cs-CZ" sz="6500" kern="1200" dirty="0" smtClean="0"/>
            <a:t>Poskytovatel</a:t>
          </a:r>
          <a:endParaRPr lang="cs-CZ" sz="6500" kern="1200" dirty="0"/>
        </a:p>
      </dsp:txBody>
      <dsp:txXfrm>
        <a:off x="1283" y="673807"/>
        <a:ext cx="5006206" cy="3003723"/>
      </dsp:txXfrm>
    </dsp:sp>
    <dsp:sp modelId="{F13E935C-D2E6-4A3F-AB19-BAA0E80D5AD0}">
      <dsp:nvSpPr>
        <dsp:cNvPr id="0" name=""/>
        <dsp:cNvSpPr/>
      </dsp:nvSpPr>
      <dsp:spPr>
        <a:xfrm>
          <a:off x="5508110" y="673807"/>
          <a:ext cx="5006206" cy="3003723"/>
        </a:xfrm>
        <a:prstGeom prst="rect">
          <a:avLst/>
        </a:prstGeom>
        <a:solidFill>
          <a:schemeClr val="lt1"/>
        </a:solidFill>
        <a:ln w="12700" cap="flat" cmpd="sng" algn="ctr">
          <a:solidFill>
            <a:schemeClr val="accent3"/>
          </a:solidFill>
          <a:prstDash val="solid"/>
          <a:miter lim="800000"/>
        </a:ln>
        <a:effectLst/>
      </dsp:spPr>
      <dsp:style>
        <a:lnRef idx="2">
          <a:schemeClr val="accent3"/>
        </a:lnRef>
        <a:fillRef idx="1">
          <a:schemeClr val="lt1"/>
        </a:fillRef>
        <a:effectRef idx="0">
          <a:schemeClr val="accent3"/>
        </a:effectRef>
        <a:fontRef idx="minor">
          <a:schemeClr val="dk1"/>
        </a:fontRef>
      </dsp:style>
      <dsp:txBody>
        <a:bodyPr spcFirstLastPara="0" vert="horz" wrap="square" lIns="247650" tIns="247650" rIns="247650" bIns="247650" numCol="1" spcCol="1270" anchor="ctr" anchorCtr="0">
          <a:noAutofit/>
        </a:bodyPr>
        <a:lstStyle/>
        <a:p>
          <a:pPr lvl="0" algn="ctr" defTabSz="2889250">
            <a:lnSpc>
              <a:spcPct val="90000"/>
            </a:lnSpc>
            <a:spcBef>
              <a:spcPct val="0"/>
            </a:spcBef>
            <a:spcAft>
              <a:spcPct val="35000"/>
            </a:spcAft>
          </a:pPr>
          <a:r>
            <a:rPr lang="cs-CZ" sz="6500" b="0" kern="1200" cap="none" spc="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Zdravotnický pracovník</a:t>
          </a:r>
          <a:endParaRPr lang="cs-CZ" sz="6500" b="0" kern="1200" cap="none" spc="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dsp:txBody>
      <dsp:txXfrm>
        <a:off x="5508110" y="673807"/>
        <a:ext cx="5006206" cy="3003723"/>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10.xml><?xml version="1.0" encoding="utf-8"?>
<dgm:layoutDef xmlns:dgm="http://schemas.openxmlformats.org/drawingml/2006/diagram" xmlns:a="http://schemas.openxmlformats.org/drawingml/2006/main" uniqueId="urn:microsoft.com/office/officeart/2005/8/layout/cycle8">
  <dgm:title val=""/>
  <dgm:desc val=""/>
  <dgm:catLst>
    <dgm:cat type="cycle" pri="7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 modelId="5"/>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clrData>
  <dgm:layoutNode name="compositeShape">
    <dgm:varLst>
      <dgm:chMax val="7"/>
      <dgm:dir/>
      <dgm:resizeHandles val="exact"/>
    </dgm:varLst>
    <dgm:alg type="composite">
      <dgm:param type="horzAlign" val="ctr"/>
      <dgm:param type="vertAlign" val="mid"/>
      <dgm:param type="ar" val="1"/>
    </dgm:alg>
    <dgm:shape xmlns:r="http://schemas.openxmlformats.org/officeDocument/2006/relationships" r:blip="">
      <dgm:adjLst/>
    </dgm:shape>
    <dgm:presOf/>
    <dgm:choose name="Name0">
      <dgm:if name="Name1" axis="ch" ptType="node" func="cnt" op="equ" val="1">
        <dgm:constrLst>
          <dgm:constr type="l" for="ch" forName="wedge1" refType="w" fact="0.08"/>
          <dgm:constr type="t" for="ch" forName="wedge1" refType="w" fact="0.08"/>
          <dgm:constr type="w" for="ch" forName="wedge1" refType="w" fact="0.84"/>
          <dgm:constr type="h" for="ch" forName="wedge1" refType="h" fact="0.84"/>
          <dgm:constr type="l" for="ch" forName="dummy1a" refType="w" fact="0.5"/>
          <dgm:constr type="t" for="ch" forName="dummy1a" refType="h" fact="0.08"/>
          <dgm:constr type="l" for="ch" forName="dummy1b" refType="w" fact="0.5"/>
          <dgm:constr type="t" for="ch" forName="dummy1b" refType="h" fact="0.08"/>
          <dgm:constr type="l" for="ch" forName="wedge1Tx" refType="w" fact="0.22"/>
          <dgm:constr type="t" for="ch" forName="wedge1Tx" refType="h" fact="0.22"/>
          <dgm:constr type="w" for="ch" forName="wedge1Tx" refType="w" fact="0.56"/>
          <dgm:constr type="h" for="ch" forName="wedge1Tx" refType="h" fact="0.56"/>
          <dgm:constr type="h" for="ch" forName="arrowWedge1single" refType="w" fact="0.08"/>
          <dgm:constr type="diam" for="ch" forName="arrowWedge1single" refType="w" fact="0.84"/>
          <dgm:constr type="l" for="ch" forName="arrowWedge1single" refType="w" fact="0.5"/>
          <dgm:constr type="t" for="ch" forName="arrowWedge1single" refType="w" fact="0.5"/>
          <dgm:constr type="primFontSz" for="ch" ptType="node" op="equ"/>
        </dgm:constrLst>
      </dgm:if>
      <dgm:if name="Name2" axis="ch" ptType="node" func="cnt" op="equ" val="2">
        <dgm:constrLst>
          <dgm:constr type="l" for="ch" forName="wedge1" refType="w" fact="0.1"/>
          <dgm:constr type="t" for="ch" forName="wedge1" refType="w" fact="0.08"/>
          <dgm:constr type="w" for="ch" forName="wedge1" refType="w" fact="0.84"/>
          <dgm:constr type="h" for="ch" forName="wedge1" refType="h" fact="0.84"/>
          <dgm:constr type="l" for="ch" forName="dummy1a" refType="w" fact="0.52"/>
          <dgm:constr type="t" for="ch" forName="dummy1a" refType="h" fact="0.08"/>
          <dgm:constr type="l" for="ch" forName="dummy1b" refType="w" fact="0.52"/>
          <dgm:constr type="t" for="ch" forName="dummy1b" refType="h" fact="0.92"/>
          <dgm:constr type="l" for="ch" forName="wedge1Tx" refType="w" fact="0.559"/>
          <dgm:constr type="t" for="ch" forName="wedge1Tx" refType="h" fact="0.3"/>
          <dgm:constr type="w" for="ch" forName="wedge1Tx" refType="w" fact="0.3"/>
          <dgm:constr type="h" for="ch" forName="wedge1Tx" refType="h" fact="0.4"/>
          <dgm:constr type="l" for="ch" forName="wedge2" refType="w" fact="0.06"/>
          <dgm:constr type="t" for="ch" forName="wedge2" refType="w" fact="0.08"/>
          <dgm:constr type="w" for="ch" forName="wedge2" refType="w" fact="0.84"/>
          <dgm:constr type="h" for="ch" forName="wedge2" refType="h" fact="0.84"/>
          <dgm:constr type="l" for="ch" forName="dummy2a" refType="w" fact="0.48"/>
          <dgm:constr type="t" for="ch" forName="dummy2a" refType="h" fact="0.92"/>
          <dgm:constr type="l" for="ch" forName="dummy2b" refType="w" fact="0.48"/>
          <dgm:constr type="t" for="ch" forName="dummy2b" refType="h" fact="0.08"/>
          <dgm:constr type="r" for="ch" forName="wedge2Tx" refType="w" fact="0.441"/>
          <dgm:constr type="t" for="ch" forName="wedge2Tx" refType="h" fact="0.3"/>
          <dgm:constr type="w" for="ch" forName="wedge2Tx" refType="w" fact="0.3"/>
          <dgm:constr type="h" for="ch" forName="wedge2Tx" refType="h" fact="0.4"/>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primFontSz" for="ch" ptType="node" op="equ"/>
        </dgm:constrLst>
      </dgm:if>
      <dgm:if name="Name3" axis="ch" ptType="node" func="cnt" op="equ" val="3">
        <dgm:constrLst>
          <dgm:constr type="l" for="ch" forName="wedge1" refType="w" fact="0.0973"/>
          <dgm:constr type="t" for="ch" forName="wedge1" refType="w" fact="0.07"/>
          <dgm:constr type="w" for="ch" forName="wedge1" refType="w" fact="0.84"/>
          <dgm:constr type="h" for="ch" forName="wedge1" refType="h" fact="0.84"/>
          <dgm:constr type="l" for="ch" forName="dummy1a" refType="w" fact="0.5173"/>
          <dgm:constr type="t" for="ch" forName="dummy1a" refType="h" fact="0.07"/>
          <dgm:constr type="l" for="ch" forName="dummy1b" refType="w" fact="0.8811"/>
          <dgm:constr type="t" for="ch" forName="dummy1b" refType="h" fact="0.7"/>
          <dgm:constr type="l" for="ch" forName="wedge1Tx" refType="w" fact="0.54"/>
          <dgm:constr type="t" for="ch" forName="wedge1Tx" refType="h" fact="0.248"/>
          <dgm:constr type="w" for="ch" forName="wedge1Tx" refType="w" fact="0.3"/>
          <dgm:constr type="h" for="ch" forName="wedge1Tx" refType="h" fact="0.25"/>
          <dgm:constr type="l" for="ch" forName="wedge2" refType="w" fact="0.08"/>
          <dgm:constr type="t" for="ch" forName="wedge2" refType="w" fact="0.1"/>
          <dgm:constr type="w" for="ch" forName="wedge2" refType="w" fact="0.84"/>
          <dgm:constr type="h" for="ch" forName="wedge2" refType="h" fact="0.84"/>
          <dgm:constr type="l" for="ch" forName="dummy2a" refType="w" fact="0.8637"/>
          <dgm:constr type="t" for="ch" forName="dummy2a" refType="h" fact="0.73"/>
          <dgm:constr type="l" for="ch" forName="dummy2b" refType="w" fact="0.1363"/>
          <dgm:constr type="t" for="ch" forName="dummy2b" refType="h" fact="0.73"/>
          <dgm:constr type="l" for="ch" forName="wedge2Tx" refType="w" fact="0.28"/>
          <dgm:constr type="t" for="ch" forName="wedge2Tx" refType="h" fact="0.645"/>
          <dgm:constr type="w" for="ch" forName="wedge2Tx" refType="w" fact="0.45"/>
          <dgm:constr type="h" for="ch" forName="wedge2Tx" refType="h" fact="0.22"/>
          <dgm:constr type="l" for="ch" forName="wedge3" refType="w" fact="0.0627"/>
          <dgm:constr type="t" for="ch" forName="wedge3" refType="w" fact="0.07"/>
          <dgm:constr type="w" for="ch" forName="wedge3" refType="w" fact="0.84"/>
          <dgm:constr type="h" for="ch" forName="wedge3" refType="h" fact="0.84"/>
          <dgm:constr type="l" for="ch" forName="dummy3a" refType="w" fact="0.1189"/>
          <dgm:constr type="t" for="ch" forName="dummy3a" refType="h" fact="0.7"/>
          <dgm:constr type="l" for="ch" forName="dummy3b" refType="w" fact="0.4827"/>
          <dgm:constr type="t" for="ch" forName="dummy3b" refType="h" fact="0.07"/>
          <dgm:constr type="r" for="ch" forName="wedge3Tx" refType="w" fact="0.46"/>
          <dgm:constr type="t" for="ch" forName="wedge3Tx" refType="h" fact="0.248"/>
          <dgm:constr type="w" for="ch" forName="wedge3Tx" refType="w" fact="0.3"/>
          <dgm:constr type="h" for="ch" forName="wedge3Tx" refType="h" fact="0.25"/>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primFontSz" for="ch" ptType="node" op="equ"/>
        </dgm:constrLst>
      </dgm:if>
      <dgm:if name="Name4" axis="ch" ptType="node" func="cnt" op="equ" val="4">
        <dgm:constrLst>
          <dgm:constr type="l" for="ch" forName="wedge1" refType="w" fact="0.0941"/>
          <dgm:constr type="t" for="ch" forName="wedge1" refType="w" fact="0.0659"/>
          <dgm:constr type="w" for="ch" forName="wedge1" refType="w" fact="0.84"/>
          <dgm:constr type="h" for="ch" forName="wedge1" refType="h" fact="0.84"/>
          <dgm:constr type="l" for="ch" forName="dummy1a" refType="w" fact="0.5141"/>
          <dgm:constr type="t" for="ch" forName="dummy1a" refType="h" fact="0.0659"/>
          <dgm:constr type="l" for="ch" forName="dummy1b" refType="w" fact="0.9341"/>
          <dgm:constr type="t" for="ch" forName="dummy1b" refType="h" fact="0.4859"/>
          <dgm:constr type="l" for="ch" forName="wedge1Tx" refType="w" fact="0.54"/>
          <dgm:constr type="t" for="ch" forName="wedge1Tx" refType="h" fact="0.24"/>
          <dgm:constr type="w" for="ch" forName="wedge1Tx" refType="w" fact="0.31"/>
          <dgm:constr type="h" for="ch" forName="wedge1Tx" refType="h" fact="0.23"/>
          <dgm:constr type="l" for="ch" forName="wedge2" refType="w" fact="0.0941"/>
          <dgm:constr type="t" for="ch" forName="wedge2" refType="w" fact="0.0941"/>
          <dgm:constr type="w" for="ch" forName="wedge2" refType="w" fact="0.84"/>
          <dgm:constr type="h" for="ch" forName="wedge2" refType="h" fact="0.84"/>
          <dgm:constr type="l" for="ch" forName="dummy2a" refType="w" fact="0.9341"/>
          <dgm:constr type="t" for="ch" forName="dummy2a" refType="h" fact="0.5141"/>
          <dgm:constr type="l" for="ch" forName="dummy2b" refType="w" fact="0.5141"/>
          <dgm:constr type="t" for="ch" forName="dummy2b" refType="h" fact="0.9341"/>
          <dgm:constr type="l" for="ch" forName="wedge2Tx" refType="w" fact="0.54"/>
          <dgm:constr type="t" for="ch" forName="wedge2Tx" refType="h" fact="0.53"/>
          <dgm:constr type="w" for="ch" forName="wedge2Tx" refType="w" fact="0.31"/>
          <dgm:constr type="h" for="ch" forName="wedge2Tx" refType="h" fact="0.23"/>
          <dgm:constr type="l" for="ch" forName="wedge3" refType="w" fact="0.0659"/>
          <dgm:constr type="t" for="ch" forName="wedge3" refType="w" fact="0.0941"/>
          <dgm:constr type="w" for="ch" forName="wedge3" refType="w" fact="0.84"/>
          <dgm:constr type="h" for="ch" forName="wedge3" refType="h" fact="0.84"/>
          <dgm:constr type="l" for="ch" forName="dummy3a" refType="w" fact="0.4859"/>
          <dgm:constr type="t" for="ch" forName="dummy3a" refType="h" fact="0.9341"/>
          <dgm:constr type="l" for="ch" forName="dummy3b" refType="w" fact="0.0659"/>
          <dgm:constr type="t" for="ch" forName="dummy3b" refType="h" fact="0.5141"/>
          <dgm:constr type="r" for="ch" forName="wedge3Tx" refType="w" fact="0.46"/>
          <dgm:constr type="t" for="ch" forName="wedge3Tx" refType="h" fact="0.53"/>
          <dgm:constr type="w" for="ch" forName="wedge3Tx" refType="w" fact="0.31"/>
          <dgm:constr type="h" for="ch" forName="wedge3Tx" refType="h" fact="0.23"/>
          <dgm:constr type="l" for="ch" forName="wedge4" refType="w" fact="0.0659"/>
          <dgm:constr type="t" for="ch" forName="wedge4" refType="h" fact="0.0659"/>
          <dgm:constr type="w" for="ch" forName="wedge4" refType="w" fact="0.84"/>
          <dgm:constr type="h" for="ch" forName="wedge4" refType="h" fact="0.84"/>
          <dgm:constr type="l" for="ch" forName="dummy4a" refType="w" fact="0.0659"/>
          <dgm:constr type="t" for="ch" forName="dummy4a" refType="h" fact="0.4859"/>
          <dgm:constr type="l" for="ch" forName="dummy4b" refType="w" fact="0.4859"/>
          <dgm:constr type="t" for="ch" forName="dummy4b" refType="h" fact="0.0659"/>
          <dgm:constr type="r" for="ch" forName="wedge4Tx" refType="w" fact="0.46"/>
          <dgm:constr type="t" for="ch" forName="wedge4Tx" refType="h" fact="0.24"/>
          <dgm:constr type="w" for="ch" forName="wedge4Tx" refType="w" fact="0.31"/>
          <dgm:constr type="h" for="ch" forName="wedge4Tx" refType="h" fact="0.23"/>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primFontSz" for="ch" ptType="node" op="equ"/>
        </dgm:constrLst>
      </dgm:if>
      <dgm:if name="Name5" axis="ch" ptType="node" func="cnt" op="equ" val="5">
        <dgm:constrLst>
          <dgm:constr type="l" for="ch" forName="wedge1" refType="w" fact="0.0918"/>
          <dgm:constr type="t" for="ch" forName="wedge1" refType="w" fact="0.0638"/>
          <dgm:constr type="w" for="ch" forName="wedge1" refType="w" fact="0.84"/>
          <dgm:constr type="h" for="ch" forName="wedge1" refType="h" fact="0.84"/>
          <dgm:constr type="l" for="ch" forName="dummy1a" refType="w" fact="0.5118"/>
          <dgm:constr type="t" for="ch" forName="dummy1a" refType="h" fact="0.0638"/>
          <dgm:constr type="l" for="ch" forName="dummy1b" refType="w" fact="0.9112"/>
          <dgm:constr type="t" for="ch" forName="dummy1b" refType="h" fact="0.354"/>
          <dgm:constr type="l" for="ch" forName="wedge1Tx" refType="w" fact="0.53"/>
          <dgm:constr type="t" for="ch" forName="wedge1Tx" refType="h" fact="0.205"/>
          <dgm:constr type="w" for="ch" forName="wedge1Tx" refType="w" fact="0.27"/>
          <dgm:constr type="h" for="ch" forName="wedge1Tx" refType="h" fact="0.18"/>
          <dgm:constr type="l" for="ch" forName="wedge2" refType="w" fact="0.099"/>
          <dgm:constr type="t" for="ch" forName="wedge2" refType="w" fact="0.0862"/>
          <dgm:constr type="w" for="ch" forName="wedge2" refType="w" fact="0.84"/>
          <dgm:constr type="h" for="ch" forName="wedge2" refType="h" fact="0.84"/>
          <dgm:constr type="l" for="ch" forName="dummy2a" refType="w" fact="0.9185"/>
          <dgm:constr type="t" for="ch" forName="dummy2a" refType="h" fact="0.3764"/>
          <dgm:constr type="l" for="ch" forName="dummy2b" refType="w" fact="0.7659"/>
          <dgm:constr type="t" for="ch" forName="dummy2b" refType="h" fact="0.846"/>
          <dgm:constr type="l" for="ch" forName="wedge2Tx" refType="w" fact="0.64"/>
          <dgm:constr type="t" for="ch" forName="wedge2Tx" refType="h" fact="0.47"/>
          <dgm:constr type="w" for="ch" forName="wedge2Tx" refType="w" fact="0.25"/>
          <dgm:constr type="h" for="ch" forName="wedge2Tx" refType="h" fact="0.2"/>
          <dgm:constr type="l" for="ch" forName="wedge3" refType="w" fact="0.08"/>
          <dgm:constr type="t" for="ch" forName="wedge3" refType="w" fact="0.1"/>
          <dgm:constr type="w" for="ch" forName="wedge3" refType="w" fact="0.84"/>
          <dgm:constr type="h" for="ch" forName="wedge3" refType="h" fact="0.84"/>
          <dgm:constr type="l" for="ch" forName="dummy3a" refType="w" fact="0.7469"/>
          <dgm:constr type="t" for="ch" forName="dummy3a" refType="h" fact="0.8598"/>
          <dgm:constr type="l" for="ch" forName="dummy3b" refType="w" fact="0.2531"/>
          <dgm:constr type="t" for="ch" forName="dummy3b" refType="h" fact="0.8598"/>
          <dgm:constr type="l" for="ch" forName="wedge3Tx" refType="w" fact="0.38"/>
          <dgm:constr type="t" for="ch" forName="wedge3Tx" refType="h" fact="0.69"/>
          <dgm:constr type="w" for="ch" forName="wedge3Tx" refType="w" fact="0.24"/>
          <dgm:constr type="h" for="ch" forName="wedge3Tx" refType="h" fact="0.22"/>
          <dgm:constr type="l" for="ch" forName="wedge4" refType="w" fact="0.061"/>
          <dgm:constr type="t" for="ch" forName="wedge4" refType="h" fact="0.0862"/>
          <dgm:constr type="w" for="ch" forName="wedge4" refType="w" fact="0.84"/>
          <dgm:constr type="h" for="ch" forName="wedge4" refType="h" fact="0.84"/>
          <dgm:constr type="l" for="ch" forName="dummy4a" refType="w" fact="0.2341"/>
          <dgm:constr type="t" for="ch" forName="dummy4a" refType="h" fact="0.846"/>
          <dgm:constr type="l" for="ch" forName="dummy4b" refType="w" fact="0.0815"/>
          <dgm:constr type="t" for="ch" forName="dummy4b" refType="h" fact="0.3764"/>
          <dgm:constr type="r" for="ch" forName="wedge4Tx" refType="w" fact="0.36"/>
          <dgm:constr type="t" for="ch" forName="wedge4Tx" refType="h" fact="0.47"/>
          <dgm:constr type="w" for="ch" forName="wedge4Tx" refType="w" fact="0.25"/>
          <dgm:constr type="h" for="ch" forName="wedge4Tx" refType="h" fact="0.2"/>
          <dgm:constr type="l" for="ch" forName="wedge5" refType="w" fact="0.0682"/>
          <dgm:constr type="t" for="ch" forName="wedge5" refType="h" fact="0.0638"/>
          <dgm:constr type="w" for="ch" forName="wedge5" refType="w" fact="0.84"/>
          <dgm:constr type="h" for="ch" forName="wedge5" refType="h" fact="0.84"/>
          <dgm:constr type="l" for="ch" forName="dummy5a" refType="w" fact="0.0888"/>
          <dgm:constr type="t" for="ch" forName="dummy5a" refType="h" fact="0.354"/>
          <dgm:constr type="l" for="ch" forName="dummy5b" refType="w" fact="0.4882"/>
          <dgm:constr type="t" for="ch" forName="dummy5b" refType="h" fact="0.0638"/>
          <dgm:constr type="r" for="ch" forName="wedge5Tx" refType="w" fact="0.47"/>
          <dgm:constr type="t" for="ch" forName="wedge5Tx" refType="h" fact="0.205"/>
          <dgm:constr type="w" for="ch" forName="wedge5Tx" refType="w" fact="0.27"/>
          <dgm:constr type="h" for="ch" forName="wedge5Tx" refType="h" fact="0.18"/>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primFontSz" for="ch" ptType="node" op="equ"/>
        </dgm:constrLst>
      </dgm:if>
      <dgm:if name="Name6" axis="ch" ptType="node" func="cnt" op="equ" val="6">
        <dgm:constrLst>
          <dgm:constr type="l" for="ch" forName="wedge1" refType="w" fact="0.09"/>
          <dgm:constr type="t" for="ch" forName="wedge1" refType="w" fact="0.0627"/>
          <dgm:constr type="w" for="ch" forName="wedge1" refType="w" fact="0.84"/>
          <dgm:constr type="h" for="ch" forName="wedge1" refType="h" fact="0.84"/>
          <dgm:constr type="l" for="ch" forName="dummy1a" refType="w" fact="0.51"/>
          <dgm:constr type="t" for="ch" forName="dummy1a" refType="h" fact="0.0627"/>
          <dgm:constr type="l" for="ch" forName="dummy1b" refType="w" fact="0.8737"/>
          <dgm:constr type="t" for="ch" forName="dummy1b" refType="h" fact="0.2727"/>
          <dgm:constr type="l" for="ch" forName="wedge1Tx" refType="w" fact="0.53"/>
          <dgm:constr type="t" for="ch" forName="wedge1Tx" refType="h" fact="0.17"/>
          <dgm:constr type="w" for="ch" forName="wedge1Tx" refType="w" fact="0.22"/>
          <dgm:constr type="h" for="ch" forName="wedge1Tx" refType="h" fact="0.17"/>
          <dgm:constr type="l" for="ch" forName="wedge2" refType="w" fact="0.1"/>
          <dgm:constr type="t" for="ch" forName="wedge2" refType="w" fact="0.08"/>
          <dgm:constr type="w" for="ch" forName="wedge2" refType="w" fact="0.84"/>
          <dgm:constr type="h" for="ch" forName="wedge2" refType="h" fact="0.84"/>
          <dgm:constr type="l" for="ch" forName="dummy2a" refType="w" fact="0.8837"/>
          <dgm:constr type="t" for="ch" forName="dummy2a" refType="h" fact="0.29"/>
          <dgm:constr type="l" for="ch" forName="dummy2b" refType="w" fact="0.8837"/>
          <dgm:constr type="t" for="ch" forName="dummy2b" refType="h" fact="0.71"/>
          <dgm:constr type="l" for="ch" forName="wedge2Tx" refType="w" fact="0.67"/>
          <dgm:constr type="t" for="ch" forName="wedge2Tx" refType="h" fact="0.42"/>
          <dgm:constr type="w" for="ch" forName="wedge2Tx" refType="w" fact="0.23"/>
          <dgm:constr type="h" for="ch" forName="wedge2Tx" refType="h" fact="0.165"/>
          <dgm:constr type="l" for="ch" forName="wedge3" refType="w" fact="0.09"/>
          <dgm:constr type="t" for="ch" forName="wedge3" refType="w" fact="0.0973"/>
          <dgm:constr type="w" for="ch" forName="wedge3" refType="w" fact="0.84"/>
          <dgm:constr type="h" for="ch" forName="wedge3" refType="h" fact="0.84"/>
          <dgm:constr type="l" for="ch" forName="dummy3a" refType="w" fact="0.8737"/>
          <dgm:constr type="t" for="ch" forName="dummy3a" refType="h" fact="0.7273"/>
          <dgm:constr type="l" for="ch" forName="dummy3b" refType="w" fact="0.51"/>
          <dgm:constr type="t" for="ch" forName="dummy3b" refType="h" fact="0.9373"/>
          <dgm:constr type="l" for="ch" forName="wedge3Tx" refType="w" fact="0.53"/>
          <dgm:constr type="t" for="ch" forName="wedge3Tx" refType="h" fact="0.665"/>
          <dgm:constr type="w" for="ch" forName="wedge3Tx" refType="w" fact="0.22"/>
          <dgm:constr type="h" for="ch" forName="wedge3Tx" refType="h" fact="0.17"/>
          <dgm:constr type="l" for="ch" forName="wedge4" refType="w" fact="0.07"/>
          <dgm:constr type="t" for="ch" forName="wedge4" refType="h" fact="0.0973"/>
          <dgm:constr type="w" for="ch" forName="wedge4" refType="w" fact="0.84"/>
          <dgm:constr type="h" for="ch" forName="wedge4" refType="h" fact="0.84"/>
          <dgm:constr type="l" for="ch" forName="dummy4a" refType="w" fact="0.49"/>
          <dgm:constr type="t" for="ch" forName="dummy4a" refType="h" fact="0.9373"/>
          <dgm:constr type="l" for="ch" forName="dummy4b" refType="w" fact="0.1263"/>
          <dgm:constr type="t" for="ch" forName="dummy4b" refType="h" fact="0.7273"/>
          <dgm:constr type="r" for="ch" forName="wedge4Tx" refType="w" fact="0.47"/>
          <dgm:constr type="t" for="ch" forName="wedge4Tx" refType="h" fact="0.665"/>
          <dgm:constr type="w" for="ch" forName="wedge4Tx" refType="w" fact="0.22"/>
          <dgm:constr type="h" for="ch" forName="wedge4Tx" refType="h" fact="0.17"/>
          <dgm:constr type="l" for="ch" forName="wedge5" refType="w" fact="0.06"/>
          <dgm:constr type="t" for="ch" forName="wedge5" refType="h" fact="0.08"/>
          <dgm:constr type="w" for="ch" forName="wedge5" refType="w" fact="0.84"/>
          <dgm:constr type="h" for="ch" forName="wedge5" refType="h" fact="0.84"/>
          <dgm:constr type="l" for="ch" forName="dummy5a" refType="w" fact="0.1163"/>
          <dgm:constr type="t" for="ch" forName="dummy5a" refType="h" fact="0.71"/>
          <dgm:constr type="l" for="ch" forName="dummy5b" refType="w" fact="0.1163"/>
          <dgm:constr type="t" for="ch" forName="dummy5b" refType="h" fact="0.29"/>
          <dgm:constr type="r" for="ch" forName="wedge5Tx" refType="w" fact="0.33"/>
          <dgm:constr type="t" for="ch" forName="wedge5Tx" refType="h" fact="0.42"/>
          <dgm:constr type="w" for="ch" forName="wedge5Tx" refType="w" fact="0.23"/>
          <dgm:constr type="h" for="ch" forName="wedge5Tx" refType="h" fact="0.165"/>
          <dgm:constr type="l" for="ch" forName="wedge6" refType="w" fact="0.07"/>
          <dgm:constr type="t" for="ch" forName="wedge6" refType="h" fact="0.0627"/>
          <dgm:constr type="w" for="ch" forName="wedge6" refType="w" fact="0.84"/>
          <dgm:constr type="h" for="ch" forName="wedge6" refType="h" fact="0.84"/>
          <dgm:constr type="l" for="ch" forName="dummy6a" refType="w" fact="0.1263"/>
          <dgm:constr type="t" for="ch" forName="dummy6a" refType="h" fact="0.2727"/>
          <dgm:constr type="l" for="ch" forName="dummy6b" refType="w" fact="0.49"/>
          <dgm:constr type="t" for="ch" forName="dummy6b" refType="h" fact="0.0627"/>
          <dgm:constr type="r" for="ch" forName="wedge6Tx" refType="w" fact="0.47"/>
          <dgm:constr type="t" for="ch" forName="wedge6Tx" refType="h" fact="0.17"/>
          <dgm:constr type="w" for="ch" forName="wedge6Tx" refType="w" fact="0.22"/>
          <dgm:constr type="h" for="ch" forName="wedge6Tx" refType="h" fact="0.17"/>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h" for="ch" forName="arrowWedge6" refType="w" fact="0.08"/>
          <dgm:constr type="diam" for="ch" forName="arrowWedge6" refType="w" fact="0.84"/>
          <dgm:constr type="l" for="ch" forName="arrowWedge6" refType="w" fact="0.5"/>
          <dgm:constr type="t" for="ch" forName="arrowWedge6" refType="w" fact="0.5"/>
          <dgm:constr type="primFontSz" for="ch" ptType="node" op="equ"/>
        </dgm:constrLst>
      </dgm:if>
      <dgm:else name="Name7">
        <dgm:constrLst>
          <dgm:constr type="l" for="ch" forName="wedge1" refType="w" fact="0.0887"/>
          <dgm:constr type="t" for="ch" forName="wedge1" refType="w" fact="0.062"/>
          <dgm:constr type="w" for="ch" forName="wedge1" refType="w" fact="0.84"/>
          <dgm:constr type="h" for="ch" forName="wedge1" refType="h" fact="0.84"/>
          <dgm:constr type="l" for="ch" forName="dummy1a" refType="w" fact="0.5087"/>
          <dgm:constr type="t" for="ch" forName="dummy1a" refType="h" fact="0.062"/>
          <dgm:constr type="l" for="ch" forName="dummy1b" refType="w" fact="0.837"/>
          <dgm:constr type="t" for="ch" forName="dummy1b" refType="h" fact="0.2201"/>
          <dgm:constr type="l" for="ch" forName="wedge1Tx" refType="w" fact="0.53"/>
          <dgm:constr type="t" for="ch" forName="wedge1Tx" refType="h" fact="0.14"/>
          <dgm:constr type="w" for="ch" forName="wedge1Tx" refType="w" fact="0.2"/>
          <dgm:constr type="h" for="ch" forName="wedge1Tx" refType="h" fact="0.16"/>
          <dgm:constr type="l" for="ch" forName="wedge2" refType="w" fact="0.0995"/>
          <dgm:constr type="t" for="ch" forName="wedge2" refType="w" fact="0.0755"/>
          <dgm:constr type="w" for="ch" forName="wedge2" refType="w" fact="0.84"/>
          <dgm:constr type="h" for="ch" forName="wedge2" refType="h" fact="0.84"/>
          <dgm:constr type="l" for="ch" forName="dummy2a" refType="w" fact="0.8479"/>
          <dgm:constr type="t" for="ch" forName="dummy2a" refType="h" fact="0.2337"/>
          <dgm:constr type="l" for="ch" forName="dummy2b" refType="w" fact="0.929"/>
          <dgm:constr type="t" for="ch" forName="dummy2b" refType="h" fact="0.589"/>
          <dgm:constr type="l" for="ch" forName="wedge2Tx" refType="w" fact="0.67"/>
          <dgm:constr type="t" for="ch" forName="wedge2Tx" refType="h" fact="0.38"/>
          <dgm:constr type="w" for="ch" forName="wedge2Tx" refType="w" fact="0.23"/>
          <dgm:constr type="h" for="ch" forName="wedge2Tx" refType="h" fact="0.14"/>
          <dgm:constr type="l" for="ch" forName="wedge3" refType="w" fact="0.0956"/>
          <dgm:constr type="t" for="ch" forName="wedge3" refType="w" fact="0.0925"/>
          <dgm:constr type="w" for="ch" forName="wedge3" refType="w" fact="0.84"/>
          <dgm:constr type="h" for="ch" forName="wedge3" refType="h" fact="0.84"/>
          <dgm:constr type="l" for="ch" forName="dummy3a" refType="w" fact="0.9251"/>
          <dgm:constr type="t" for="ch" forName="dummy3a" refType="h" fact="0.6059"/>
          <dgm:constr type="l" for="ch" forName="dummy3b" refType="w" fact="0.6979"/>
          <dgm:constr type="t" for="ch" forName="dummy3b" refType="h" fact="0.8909"/>
          <dgm:constr type="l" for="ch" forName="wedge3Tx" refType="w" fact="0.635"/>
          <dgm:constr type="t" for="ch" forName="wedge3Tx" refType="h" fact="0.59"/>
          <dgm:constr type="w" for="ch" forName="wedge3Tx" refType="w" fact="0.2"/>
          <dgm:constr type="h" for="ch" forName="wedge3Tx" refType="h" fact="0.155"/>
          <dgm:constr type="l" for="ch" forName="wedge4" refType="w" fact="0.08"/>
          <dgm:constr type="t" for="ch" forName="wedge4" refType="h" fact="0.1"/>
          <dgm:constr type="w" for="ch" forName="wedge4" refType="w" fact="0.84"/>
          <dgm:constr type="h" for="ch" forName="wedge4" refType="h" fact="0.84"/>
          <dgm:constr type="l" for="ch" forName="dummy4a" refType="w" fact="0.6822"/>
          <dgm:constr type="t" for="ch" forName="dummy4a" refType="h" fact="0.8984"/>
          <dgm:constr type="l" for="ch" forName="dummy4b" refType="w" fact="0.3178"/>
          <dgm:constr type="t" for="ch" forName="dummy4b" refType="h" fact="0.8984"/>
          <dgm:constr type="l" for="ch" forName="wedge4Tx" refType="w" fact="0.4025"/>
          <dgm:constr type="t" for="ch" forName="wedge4Tx" refType="h" fact="0.76"/>
          <dgm:constr type="w" for="ch" forName="wedge4Tx" refType="w" fact="0.195"/>
          <dgm:constr type="h" for="ch" forName="wedge4Tx" refType="h" fact="0.14"/>
          <dgm:constr type="l" for="ch" forName="wedge5" refType="w" fact="0.0644"/>
          <dgm:constr type="t" for="ch" forName="wedge5" refType="h" fact="0.0925"/>
          <dgm:constr type="w" for="ch" forName="wedge5" refType="w" fact="0.84"/>
          <dgm:constr type="h" for="ch" forName="wedge5" refType="h" fact="0.84"/>
          <dgm:constr type="l" for="ch" forName="dummy5a" refType="w" fact="0.3021"/>
          <dgm:constr type="t" for="ch" forName="dummy5a" refType="h" fact="0.8909"/>
          <dgm:constr type="l" for="ch" forName="dummy5b" refType="w" fact="0.0749"/>
          <dgm:constr type="t" for="ch" forName="dummy5b" refType="h" fact="0.6059"/>
          <dgm:constr type="r" for="ch" forName="wedge5Tx" refType="w" fact="0.365"/>
          <dgm:constr type="t" for="ch" forName="wedge5Tx" refType="h" fact="0.59"/>
          <dgm:constr type="w" for="ch" forName="wedge5Tx" refType="w" fact="0.2"/>
          <dgm:constr type="h" for="ch" forName="wedge5Tx" refType="h" fact="0.155"/>
          <dgm:constr type="l" for="ch" forName="wedge6" refType="w" fact="0.0605"/>
          <dgm:constr type="t" for="ch" forName="wedge6" refType="h" fact="0.0755"/>
          <dgm:constr type="w" for="ch" forName="wedge6" refType="w" fact="0.84"/>
          <dgm:constr type="h" for="ch" forName="wedge6" refType="h" fact="0.84"/>
          <dgm:constr type="l" for="ch" forName="dummy6a" refType="w" fact="0.071"/>
          <dgm:constr type="t" for="ch" forName="dummy6a" refType="h" fact="0.589"/>
          <dgm:constr type="l" for="ch" forName="dummy6b" refType="w" fact="0.1521"/>
          <dgm:constr type="t" for="ch" forName="dummy6b" refType="h" fact="0.2337"/>
          <dgm:constr type="r" for="ch" forName="wedge6Tx" refType="w" fact="0.33"/>
          <dgm:constr type="t" for="ch" forName="wedge6Tx" refType="h" fact="0.38"/>
          <dgm:constr type="w" for="ch" forName="wedge6Tx" refType="w" fact="0.23"/>
          <dgm:constr type="h" for="ch" forName="wedge6Tx" refType="h" fact="0.14"/>
          <dgm:constr type="l" for="ch" forName="wedge7" refType="w" fact="0.0713"/>
          <dgm:constr type="t" for="ch" forName="wedge7" refType="h" fact="0.062"/>
          <dgm:constr type="w" for="ch" forName="wedge7" refType="w" fact="0.84"/>
          <dgm:constr type="h" for="ch" forName="wedge7" refType="h" fact="0.84"/>
          <dgm:constr type="l" for="ch" forName="dummy7a" refType="w" fact="0.163"/>
          <dgm:constr type="t" for="ch" forName="dummy7a" refType="h" fact="0.2201"/>
          <dgm:constr type="l" for="ch" forName="dummy7b" refType="w" fact="0.4913"/>
          <dgm:constr type="t" for="ch" forName="dummy7b" refType="h" fact="0.062"/>
          <dgm:constr type="r" for="ch" forName="wedge7Tx" refType="w" fact="0.47"/>
          <dgm:constr type="t" for="ch" forName="wedge7Tx" refType="h" fact="0.14"/>
          <dgm:constr type="w" for="ch" forName="wedge7Tx" refType="w" fact="0.2"/>
          <dgm:constr type="h" for="ch" forName="wedge7Tx" refType="h" fact="0.16"/>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h" for="ch" forName="arrowWedge6" refType="w" fact="0.08"/>
          <dgm:constr type="diam" for="ch" forName="arrowWedge6" refType="w" fact="0.84"/>
          <dgm:constr type="l" for="ch" forName="arrowWedge6" refType="w" fact="0.5"/>
          <dgm:constr type="t" for="ch" forName="arrowWedge6" refType="w" fact="0.5"/>
          <dgm:constr type="h" for="ch" forName="arrowWedge7" refType="w" fact="0.08"/>
          <dgm:constr type="diam" for="ch" forName="arrowWedge7" refType="w" fact="0.84"/>
          <dgm:constr type="l" for="ch" forName="arrowWedge7" refType="w" fact="0.5"/>
          <dgm:constr type="t" for="ch" forName="arrowWedge7" refType="w" fact="0.5"/>
          <dgm:constr type="primFontSz" for="ch" ptType="node" op="equ"/>
        </dgm:constrLst>
      </dgm:else>
    </dgm:choose>
    <dgm:ruleLst/>
    <dgm:choose name="Name8">
      <dgm:if name="Name9" axis="ch" ptType="node" func="cnt" op="gte" val="1">
        <dgm:layoutNode name="wedge1">
          <dgm:alg type="sp"/>
          <dgm:choose name="Name10">
            <dgm:if name="Name11" axis="ch" ptType="node" func="cnt" op="equ" val="1">
              <dgm:shape xmlns:r="http://schemas.openxmlformats.org/officeDocument/2006/relationships" type="ellipse" r:blip="">
                <dgm:adjLst/>
              </dgm:shape>
            </dgm:if>
            <dgm:if name="Name12" axis="ch" ptType="node" func="cnt" op="equ" val="2">
              <dgm:shape xmlns:r="http://schemas.openxmlformats.org/officeDocument/2006/relationships" type="pie" r:blip="">
                <dgm:adjLst>
                  <dgm:adj idx="1" val="270"/>
                  <dgm:adj idx="2" val="90"/>
                </dgm:adjLst>
              </dgm:shape>
            </dgm:if>
            <dgm:if name="Name13" axis="ch" ptType="node" func="cnt" op="equ" val="3">
              <dgm:shape xmlns:r="http://schemas.openxmlformats.org/officeDocument/2006/relationships" type="pie" r:blip="">
                <dgm:adjLst>
                  <dgm:adj idx="1" val="270"/>
                  <dgm:adj idx="2" val="30"/>
                </dgm:adjLst>
              </dgm:shape>
            </dgm:if>
            <dgm:if name="Name14" axis="ch" ptType="node" func="cnt" op="equ" val="4">
              <dgm:shape xmlns:r="http://schemas.openxmlformats.org/officeDocument/2006/relationships" type="pie" r:blip="">
                <dgm:adjLst>
                  <dgm:adj idx="1" val="270"/>
                  <dgm:adj idx="2" val="0"/>
                </dgm:adjLst>
              </dgm:shape>
            </dgm:if>
            <dgm:if name="Name15" axis="ch" ptType="node" func="cnt" op="equ" val="5">
              <dgm:shape xmlns:r="http://schemas.openxmlformats.org/officeDocument/2006/relationships" type="pie" r:blip="">
                <dgm:adjLst>
                  <dgm:adj idx="1" val="270"/>
                  <dgm:adj idx="2" val="342"/>
                </dgm:adjLst>
              </dgm:shape>
            </dgm:if>
            <dgm:if name="Name16" axis="ch" ptType="node" func="cnt" op="equ" val="6">
              <dgm:shape xmlns:r="http://schemas.openxmlformats.org/officeDocument/2006/relationships" type="pie" r:blip="">
                <dgm:adjLst>
                  <dgm:adj idx="1" val="270"/>
                  <dgm:adj idx="2" val="330"/>
                </dgm:adjLst>
              </dgm:shape>
            </dgm:if>
            <dgm:else name="Name17">
              <dgm:shape xmlns:r="http://schemas.openxmlformats.org/officeDocument/2006/relationships" type="pie" r:blip="">
                <dgm:adjLst>
                  <dgm:adj idx="1" val="270"/>
                  <dgm:adj idx="2" val="321.4286"/>
                </dgm:adjLst>
              </dgm:shape>
            </dgm:else>
          </dgm:choose>
          <dgm:choose name="Name18">
            <dgm:if name="Name19" func="var" arg="dir" op="equ" val="norm">
              <dgm:presOf axis="ch desOrSelf" ptType="node node" st="1 1" cnt="1 0"/>
            </dgm:if>
            <dgm:else name="Name20">
              <dgm:choose name="Name21">
                <dgm:if name="Name22" axis="ch" ptType="node" func="cnt" op="equ" val="1">
                  <dgm:presOf axis="ch desOrSelf" ptType="node node" st="1 1" cnt="1 0"/>
                </dgm:if>
                <dgm:if name="Name23" axis="ch" ptType="node" func="cnt" op="equ" val="2">
                  <dgm:presOf axis="ch desOrSelf" ptType="node node" st="2 1" cnt="1 0"/>
                </dgm:if>
                <dgm:if name="Name24" axis="ch" ptType="node" func="cnt" op="equ" val="3">
                  <dgm:presOf axis="ch desOrSelf" ptType="node node" st="3 1" cnt="1 0"/>
                </dgm:if>
                <dgm:if name="Name25" axis="ch" ptType="node" func="cnt" op="equ" val="4">
                  <dgm:presOf axis="ch desOrSelf" ptType="node node" st="4 1" cnt="1 0"/>
                </dgm:if>
                <dgm:if name="Name26" axis="ch" ptType="node" func="cnt" op="equ" val="5">
                  <dgm:presOf axis="ch desOrSelf" ptType="node node" st="5 1" cnt="1 0"/>
                </dgm:if>
                <dgm:if name="Name27" axis="ch" ptType="node" func="cnt" op="equ" val="6">
                  <dgm:presOf axis="ch desOrSelf" ptType="node node" st="6 1" cnt="1 0"/>
                </dgm:if>
                <dgm:else name="Name28">
                  <dgm:presOf axis="ch desOrSelf" ptType="node node" st="7 1" cnt="1 0"/>
                </dgm:else>
              </dgm:choose>
            </dgm:else>
          </dgm:choose>
          <dgm:constrLst/>
          <dgm:ruleLst/>
        </dgm:layoutNode>
        <dgm:layoutNode name="dummy1a" moveWith="wedge1">
          <dgm:alg type="sp"/>
          <dgm:shape xmlns:r="http://schemas.openxmlformats.org/officeDocument/2006/relationships" r:blip="">
            <dgm:adjLst/>
          </dgm:shape>
          <dgm:presOf/>
          <dgm:constrLst>
            <dgm:constr type="w" val="1"/>
            <dgm:constr type="h" val="1"/>
          </dgm:constrLst>
          <dgm:ruleLst/>
        </dgm:layoutNode>
        <dgm:layoutNode name="dummy1b" moveWith="wedge1">
          <dgm:alg type="sp"/>
          <dgm:shape xmlns:r="http://schemas.openxmlformats.org/officeDocument/2006/relationships" r:blip="">
            <dgm:adjLst/>
          </dgm:shape>
          <dgm:presOf/>
          <dgm:constrLst>
            <dgm:constr type="w" val="1"/>
            <dgm:constr type="h" val="1"/>
          </dgm:constrLst>
          <dgm:ruleLst/>
        </dgm:layoutNode>
        <dgm:layoutNode name="wedge1Tx" moveWith="wedge1">
          <dgm:varLst>
            <dgm:chMax val="0"/>
            <dgm:chPref val="0"/>
            <dgm:bulletEnabled val="1"/>
          </dgm:varLst>
          <dgm:alg type="tx"/>
          <dgm:shape xmlns:r="http://schemas.openxmlformats.org/officeDocument/2006/relationships" type="rect" r:blip="" hideGeom="1">
            <dgm:adjLst/>
          </dgm:shape>
          <dgm:choose name="Name29">
            <dgm:if name="Name30" func="var" arg="dir" op="equ" val="norm">
              <dgm:presOf axis="ch desOrSelf" ptType="node node" st="1 1" cnt="1 0"/>
            </dgm:if>
            <dgm:else name="Name31">
              <dgm:choose name="Name32">
                <dgm:if name="Name33" axis="ch" ptType="node" func="cnt" op="equ" val="1">
                  <dgm:presOf axis="ch desOrSelf" ptType="node node" st="1 1" cnt="1 0"/>
                </dgm:if>
                <dgm:if name="Name34" axis="ch" ptType="node" func="cnt" op="equ" val="2">
                  <dgm:presOf axis="ch desOrSelf" ptType="node node" st="2 1" cnt="1 0"/>
                </dgm:if>
                <dgm:if name="Name35" axis="ch" ptType="node" func="cnt" op="equ" val="3">
                  <dgm:presOf axis="ch desOrSelf" ptType="node node" st="3 1" cnt="1 0"/>
                </dgm:if>
                <dgm:if name="Name36" axis="ch" ptType="node" func="cnt" op="equ" val="4">
                  <dgm:presOf axis="ch desOrSelf" ptType="node node" st="4 1" cnt="1 0"/>
                </dgm:if>
                <dgm:if name="Name37" axis="ch" ptType="node" func="cnt" op="equ" val="5">
                  <dgm:presOf axis="ch desOrSelf" ptType="node node" st="5 1" cnt="1 0"/>
                </dgm:if>
                <dgm:if name="Name38" axis="ch" ptType="node" func="cnt" op="equ" val="6">
                  <dgm:presOf axis="ch desOrSelf" ptType="node node" st="6 1" cnt="1 0"/>
                </dgm:if>
                <dgm:else name="Name39">
                  <dgm:presOf axis="ch desOrSelf" ptType="node node" st="7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40"/>
    </dgm:choose>
    <dgm:choose name="Name41">
      <dgm:if name="Name42" axis="ch" ptType="node" func="cnt" op="gte" val="2">
        <dgm:layoutNode name="wedge2">
          <dgm:alg type="sp"/>
          <dgm:choose name="Name43">
            <dgm:if name="Name44" axis="ch" ptType="node" func="cnt" op="equ" val="2">
              <dgm:shape xmlns:r="http://schemas.openxmlformats.org/officeDocument/2006/relationships" type="pie" r:blip="">
                <dgm:adjLst>
                  <dgm:adj idx="1" val="90"/>
                  <dgm:adj idx="2" val="270"/>
                </dgm:adjLst>
              </dgm:shape>
            </dgm:if>
            <dgm:if name="Name45" axis="ch" ptType="node" func="cnt" op="equ" val="3">
              <dgm:shape xmlns:r="http://schemas.openxmlformats.org/officeDocument/2006/relationships" type="pie" r:blip="">
                <dgm:adjLst>
                  <dgm:adj idx="1" val="30"/>
                  <dgm:adj idx="2" val="150"/>
                </dgm:adjLst>
              </dgm:shape>
            </dgm:if>
            <dgm:if name="Name46" axis="ch" ptType="node" func="cnt" op="equ" val="4">
              <dgm:shape xmlns:r="http://schemas.openxmlformats.org/officeDocument/2006/relationships" type="pie" r:blip="">
                <dgm:adjLst>
                  <dgm:adj idx="1" val="0"/>
                  <dgm:adj idx="2" val="90"/>
                </dgm:adjLst>
              </dgm:shape>
            </dgm:if>
            <dgm:if name="Name47" axis="ch" ptType="node" func="cnt" op="equ" val="5">
              <dgm:shape xmlns:r="http://schemas.openxmlformats.org/officeDocument/2006/relationships" type="pie" r:blip="">
                <dgm:adjLst>
                  <dgm:adj idx="1" val="342"/>
                  <dgm:adj idx="2" val="54"/>
                </dgm:adjLst>
              </dgm:shape>
            </dgm:if>
            <dgm:if name="Name48" axis="ch" ptType="node" func="cnt" op="equ" val="6">
              <dgm:shape xmlns:r="http://schemas.openxmlformats.org/officeDocument/2006/relationships" type="pie" r:blip="">
                <dgm:adjLst>
                  <dgm:adj idx="1" val="330"/>
                  <dgm:adj idx="2" val="30"/>
                </dgm:adjLst>
              </dgm:shape>
            </dgm:if>
            <dgm:else name="Name49">
              <dgm:shape xmlns:r="http://schemas.openxmlformats.org/officeDocument/2006/relationships" type="pie" r:blip="">
                <dgm:adjLst>
                  <dgm:adj idx="1" val="321.4286"/>
                  <dgm:adj idx="2" val="12.85714"/>
                </dgm:adjLst>
              </dgm:shape>
            </dgm:else>
          </dgm:choose>
          <dgm:choose name="Name50">
            <dgm:if name="Name51" func="var" arg="dir" op="equ" val="norm">
              <dgm:presOf axis="ch desOrSelf" ptType="node node" st="2 1" cnt="1 0"/>
            </dgm:if>
            <dgm:else name="Name52">
              <dgm:choose name="Name53">
                <dgm:if name="Name54" axis="ch" ptType="node" func="cnt" op="equ" val="2">
                  <dgm:presOf axis="ch desOrSelf" ptType="node node" st="1 1" cnt="1 0"/>
                </dgm:if>
                <dgm:if name="Name55" axis="ch" ptType="node" func="cnt" op="equ" val="3">
                  <dgm:presOf axis="ch desOrSelf" ptType="node node" st="2 1" cnt="1 0"/>
                </dgm:if>
                <dgm:if name="Name56" axis="ch" ptType="node" func="cnt" op="equ" val="4">
                  <dgm:presOf axis="ch desOrSelf" ptType="node node" st="3 1" cnt="1 0"/>
                </dgm:if>
                <dgm:if name="Name57" axis="ch" ptType="node" func="cnt" op="equ" val="5">
                  <dgm:presOf axis="ch desOrSelf" ptType="node node" st="4 1" cnt="1 0"/>
                </dgm:if>
                <dgm:if name="Name58" axis="ch" ptType="node" func="cnt" op="equ" val="6">
                  <dgm:presOf axis="ch desOrSelf" ptType="node node" st="5 1" cnt="1 0"/>
                </dgm:if>
                <dgm:else name="Name59">
                  <dgm:presOf axis="ch desOrSelf" ptType="node node" st="6 1" cnt="1 0"/>
                </dgm:else>
              </dgm:choose>
            </dgm:else>
          </dgm:choose>
          <dgm:constrLst/>
          <dgm:ruleLst/>
        </dgm:layoutNode>
        <dgm:layoutNode name="dummy2a" moveWith="wedge2">
          <dgm:alg type="sp"/>
          <dgm:shape xmlns:r="http://schemas.openxmlformats.org/officeDocument/2006/relationships" r:blip="">
            <dgm:adjLst/>
          </dgm:shape>
          <dgm:presOf/>
          <dgm:constrLst>
            <dgm:constr type="w" val="1"/>
            <dgm:constr type="h" val="1"/>
          </dgm:constrLst>
          <dgm:ruleLst/>
        </dgm:layoutNode>
        <dgm:layoutNode name="dummy2b" moveWith="wedge2">
          <dgm:alg type="sp"/>
          <dgm:shape xmlns:r="http://schemas.openxmlformats.org/officeDocument/2006/relationships" r:blip="">
            <dgm:adjLst/>
          </dgm:shape>
          <dgm:presOf/>
          <dgm:constrLst>
            <dgm:constr type="w" val="1"/>
            <dgm:constr type="h" val="1"/>
          </dgm:constrLst>
          <dgm:ruleLst/>
        </dgm:layoutNode>
        <dgm:layoutNode name="wedge2Tx" moveWith="wedge2">
          <dgm:varLst>
            <dgm:chMax val="0"/>
            <dgm:chPref val="0"/>
            <dgm:bulletEnabled val="1"/>
          </dgm:varLst>
          <dgm:alg type="tx"/>
          <dgm:shape xmlns:r="http://schemas.openxmlformats.org/officeDocument/2006/relationships" type="rect" r:blip="" hideGeom="1">
            <dgm:adjLst/>
          </dgm:shape>
          <dgm:choose name="Name60">
            <dgm:if name="Name61" func="var" arg="dir" op="equ" val="norm">
              <dgm:presOf axis="ch desOrSelf" ptType="node node" st="2 1" cnt="1 0"/>
            </dgm:if>
            <dgm:else name="Name62">
              <dgm:choose name="Name63">
                <dgm:if name="Name64" axis="ch" ptType="node" func="cnt" op="equ" val="2">
                  <dgm:presOf axis="ch desOrSelf" ptType="node node" st="1 1" cnt="1 0"/>
                </dgm:if>
                <dgm:if name="Name65" axis="ch" ptType="node" func="cnt" op="equ" val="3">
                  <dgm:presOf axis="ch desOrSelf" ptType="node node" st="2 1" cnt="1 0"/>
                </dgm:if>
                <dgm:if name="Name66" axis="ch" ptType="node" func="cnt" op="equ" val="4">
                  <dgm:presOf axis="ch desOrSelf" ptType="node node" st="3 1" cnt="1 0"/>
                </dgm:if>
                <dgm:if name="Name67" axis="ch" ptType="node" func="cnt" op="equ" val="5">
                  <dgm:presOf axis="ch desOrSelf" ptType="node node" st="4 1" cnt="1 0"/>
                </dgm:if>
                <dgm:if name="Name68" axis="ch" ptType="node" func="cnt" op="equ" val="6">
                  <dgm:presOf axis="ch desOrSelf" ptType="node node" st="5 1" cnt="1 0"/>
                </dgm:if>
                <dgm:else name="Name69">
                  <dgm:presOf axis="ch desOrSelf" ptType="node node" st="6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70"/>
    </dgm:choose>
    <dgm:choose name="Name71">
      <dgm:if name="Name72" axis="ch" ptType="node" func="cnt" op="gte" val="3">
        <dgm:layoutNode name="wedge3">
          <dgm:alg type="sp"/>
          <dgm:choose name="Name73">
            <dgm:if name="Name74" axis="ch" ptType="node" func="cnt" op="equ" val="3">
              <dgm:shape xmlns:r="http://schemas.openxmlformats.org/officeDocument/2006/relationships" type="pie" r:blip="">
                <dgm:adjLst>
                  <dgm:adj idx="1" val="150"/>
                  <dgm:adj idx="2" val="270"/>
                </dgm:adjLst>
              </dgm:shape>
            </dgm:if>
            <dgm:if name="Name75" axis="ch" ptType="node" func="cnt" op="equ" val="4">
              <dgm:shape xmlns:r="http://schemas.openxmlformats.org/officeDocument/2006/relationships" type="pie" r:blip="">
                <dgm:adjLst>
                  <dgm:adj idx="1" val="90"/>
                  <dgm:adj idx="2" val="180"/>
                </dgm:adjLst>
              </dgm:shape>
            </dgm:if>
            <dgm:if name="Name76" axis="ch" ptType="node" func="cnt" op="equ" val="5">
              <dgm:shape xmlns:r="http://schemas.openxmlformats.org/officeDocument/2006/relationships" type="pie" r:blip="">
                <dgm:adjLst>
                  <dgm:adj idx="1" val="54"/>
                  <dgm:adj idx="2" val="126"/>
                </dgm:adjLst>
              </dgm:shape>
            </dgm:if>
            <dgm:if name="Name77" axis="ch" ptType="node" func="cnt" op="equ" val="6">
              <dgm:shape xmlns:r="http://schemas.openxmlformats.org/officeDocument/2006/relationships" type="pie" r:blip="">
                <dgm:adjLst>
                  <dgm:adj idx="1" val="30"/>
                  <dgm:adj idx="2" val="90"/>
                </dgm:adjLst>
              </dgm:shape>
            </dgm:if>
            <dgm:else name="Name78">
              <dgm:shape xmlns:r="http://schemas.openxmlformats.org/officeDocument/2006/relationships" type="pie" r:blip="">
                <dgm:adjLst>
                  <dgm:adj idx="1" val="12.85714"/>
                  <dgm:adj idx="2" val="64.28571"/>
                </dgm:adjLst>
              </dgm:shape>
            </dgm:else>
          </dgm:choose>
          <dgm:choose name="Name79">
            <dgm:if name="Name80" func="var" arg="dir" op="equ" val="norm">
              <dgm:presOf axis="ch desOrSelf" ptType="node node" st="3 1" cnt="1 0"/>
            </dgm:if>
            <dgm:else name="Name81">
              <dgm:choose name="Name82">
                <dgm:if name="Name83" axis="ch" ptType="node" func="cnt" op="equ" val="3">
                  <dgm:presOf axis="ch desOrSelf" ptType="node node" st="1 1" cnt="1 0"/>
                </dgm:if>
                <dgm:if name="Name84" axis="ch" ptType="node" func="cnt" op="equ" val="4">
                  <dgm:presOf axis="ch desOrSelf" ptType="node node" st="2 1" cnt="1 0"/>
                </dgm:if>
                <dgm:if name="Name85" axis="ch" ptType="node" func="cnt" op="equ" val="5">
                  <dgm:presOf axis="ch desOrSelf" ptType="node node" st="3 1" cnt="1 0"/>
                </dgm:if>
                <dgm:if name="Name86" axis="ch" ptType="node" func="cnt" op="equ" val="6">
                  <dgm:presOf axis="ch desOrSelf" ptType="node node" st="4 1" cnt="1 0"/>
                </dgm:if>
                <dgm:else name="Name87">
                  <dgm:presOf axis="ch desOrSelf" ptType="node node" st="5 1" cnt="1 0"/>
                </dgm:else>
              </dgm:choose>
            </dgm:else>
          </dgm:choose>
          <dgm:constrLst/>
          <dgm:ruleLst/>
        </dgm:layoutNode>
        <dgm:layoutNode name="dummy3a" moveWith="wedge3">
          <dgm:alg type="sp"/>
          <dgm:shape xmlns:r="http://schemas.openxmlformats.org/officeDocument/2006/relationships" r:blip="">
            <dgm:adjLst/>
          </dgm:shape>
          <dgm:presOf/>
          <dgm:constrLst>
            <dgm:constr type="w" val="1"/>
            <dgm:constr type="h" val="1"/>
          </dgm:constrLst>
          <dgm:ruleLst/>
        </dgm:layoutNode>
        <dgm:layoutNode name="dummy3b" moveWith="wedge3">
          <dgm:alg type="sp"/>
          <dgm:shape xmlns:r="http://schemas.openxmlformats.org/officeDocument/2006/relationships" r:blip="">
            <dgm:adjLst/>
          </dgm:shape>
          <dgm:presOf/>
          <dgm:constrLst>
            <dgm:constr type="w" val="1"/>
            <dgm:constr type="h" val="1"/>
          </dgm:constrLst>
          <dgm:ruleLst/>
        </dgm:layoutNode>
        <dgm:layoutNode name="wedge3Tx" moveWith="wedge3">
          <dgm:varLst>
            <dgm:chMax val="0"/>
            <dgm:chPref val="0"/>
            <dgm:bulletEnabled val="1"/>
          </dgm:varLst>
          <dgm:alg type="tx"/>
          <dgm:shape xmlns:r="http://schemas.openxmlformats.org/officeDocument/2006/relationships" type="rect" r:blip="" hideGeom="1">
            <dgm:adjLst/>
          </dgm:shape>
          <dgm:choose name="Name88">
            <dgm:if name="Name89" func="var" arg="dir" op="equ" val="norm">
              <dgm:presOf axis="ch desOrSelf" ptType="node node" st="3 1" cnt="1 0"/>
            </dgm:if>
            <dgm:else name="Name90">
              <dgm:choose name="Name91">
                <dgm:if name="Name92" axis="ch" ptType="node" func="cnt" op="equ" val="3">
                  <dgm:presOf axis="ch desOrSelf" ptType="node node" st="1 1" cnt="1 0"/>
                </dgm:if>
                <dgm:if name="Name93" axis="ch" ptType="node" func="cnt" op="equ" val="4">
                  <dgm:presOf axis="ch desOrSelf" ptType="node node" st="2 1" cnt="1 0"/>
                </dgm:if>
                <dgm:if name="Name94" axis="ch" ptType="node" func="cnt" op="equ" val="5">
                  <dgm:presOf axis="ch desOrSelf" ptType="node node" st="3 1" cnt="1 0"/>
                </dgm:if>
                <dgm:if name="Name95" axis="ch" ptType="node" func="cnt" op="equ" val="6">
                  <dgm:presOf axis="ch desOrSelf" ptType="node node" st="4 1" cnt="1 0"/>
                </dgm:if>
                <dgm:else name="Name96">
                  <dgm:presOf axis="ch desOrSelf" ptType="node node" st="5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97"/>
    </dgm:choose>
    <dgm:choose name="Name98">
      <dgm:if name="Name99" axis="ch" ptType="node" func="cnt" op="gte" val="4">
        <dgm:layoutNode name="wedge4">
          <dgm:alg type="sp"/>
          <dgm:choose name="Name100">
            <dgm:if name="Name101" axis="ch" ptType="node" func="cnt" op="equ" val="4">
              <dgm:shape xmlns:r="http://schemas.openxmlformats.org/officeDocument/2006/relationships" type="pie" r:blip="">
                <dgm:adjLst>
                  <dgm:adj idx="1" val="180"/>
                  <dgm:adj idx="2" val="270"/>
                </dgm:adjLst>
              </dgm:shape>
            </dgm:if>
            <dgm:if name="Name102" axis="ch" ptType="node" func="cnt" op="equ" val="5">
              <dgm:shape xmlns:r="http://schemas.openxmlformats.org/officeDocument/2006/relationships" type="pie" r:blip="">
                <dgm:adjLst>
                  <dgm:adj idx="1" val="126"/>
                  <dgm:adj idx="2" val="198"/>
                </dgm:adjLst>
              </dgm:shape>
            </dgm:if>
            <dgm:if name="Name103" axis="ch" ptType="node" func="cnt" op="equ" val="6">
              <dgm:shape xmlns:r="http://schemas.openxmlformats.org/officeDocument/2006/relationships" type="pie" r:blip="">
                <dgm:adjLst>
                  <dgm:adj idx="1" val="90"/>
                  <dgm:adj idx="2" val="150"/>
                </dgm:adjLst>
              </dgm:shape>
            </dgm:if>
            <dgm:else name="Name104">
              <dgm:shape xmlns:r="http://schemas.openxmlformats.org/officeDocument/2006/relationships" type="pie" r:blip="">
                <dgm:adjLst>
                  <dgm:adj idx="1" val="64.2871"/>
                  <dgm:adj idx="2" val="115.7143"/>
                </dgm:adjLst>
              </dgm:shape>
            </dgm:else>
          </dgm:choose>
          <dgm:choose name="Name105">
            <dgm:if name="Name106" func="var" arg="dir" op="equ" val="norm">
              <dgm:presOf axis="ch desOrSelf" ptType="node node" st="4 1" cnt="1 0"/>
            </dgm:if>
            <dgm:else name="Name107">
              <dgm:choose name="Name108">
                <dgm:if name="Name109" axis="ch" ptType="node" func="cnt" op="equ" val="4">
                  <dgm:presOf axis="ch desOrSelf" ptType="node node" st="1 1" cnt="1 0"/>
                </dgm:if>
                <dgm:if name="Name110" axis="ch" ptType="node" func="cnt" op="equ" val="5">
                  <dgm:presOf axis="ch desOrSelf" ptType="node node" st="2 1" cnt="1 0"/>
                </dgm:if>
                <dgm:if name="Name111" axis="ch" ptType="node" func="cnt" op="equ" val="6">
                  <dgm:presOf axis="ch desOrSelf" ptType="node node" st="3 1" cnt="1 0"/>
                </dgm:if>
                <dgm:else name="Name112">
                  <dgm:presOf axis="ch desOrSelf" ptType="node node" st="4 1" cnt="1 0"/>
                </dgm:else>
              </dgm:choose>
            </dgm:else>
          </dgm:choose>
          <dgm:constrLst/>
          <dgm:ruleLst/>
        </dgm:layoutNode>
        <dgm:layoutNode name="dummy4a" moveWith="wedge4">
          <dgm:alg type="sp"/>
          <dgm:shape xmlns:r="http://schemas.openxmlformats.org/officeDocument/2006/relationships" r:blip="">
            <dgm:adjLst/>
          </dgm:shape>
          <dgm:presOf/>
          <dgm:constrLst>
            <dgm:constr type="w" val="1"/>
            <dgm:constr type="h" val="1"/>
          </dgm:constrLst>
          <dgm:ruleLst/>
        </dgm:layoutNode>
        <dgm:layoutNode name="dummy4b" moveWith="wedge4">
          <dgm:alg type="sp"/>
          <dgm:shape xmlns:r="http://schemas.openxmlformats.org/officeDocument/2006/relationships" r:blip="">
            <dgm:adjLst/>
          </dgm:shape>
          <dgm:presOf/>
          <dgm:constrLst>
            <dgm:constr type="w" val="1"/>
            <dgm:constr type="h" val="1"/>
          </dgm:constrLst>
          <dgm:ruleLst/>
        </dgm:layoutNode>
        <dgm:layoutNode name="wedge4Tx" moveWith="wedge4">
          <dgm:varLst>
            <dgm:chMax val="0"/>
            <dgm:chPref val="0"/>
            <dgm:bulletEnabled val="1"/>
          </dgm:varLst>
          <dgm:alg type="tx"/>
          <dgm:shape xmlns:r="http://schemas.openxmlformats.org/officeDocument/2006/relationships" type="rect" r:blip="" hideGeom="1">
            <dgm:adjLst/>
          </dgm:shape>
          <dgm:choose name="Name113">
            <dgm:if name="Name114" func="var" arg="dir" op="equ" val="norm">
              <dgm:presOf axis="ch desOrSelf" ptType="node node" st="4 1" cnt="1 0"/>
            </dgm:if>
            <dgm:else name="Name115">
              <dgm:choose name="Name116">
                <dgm:if name="Name117" axis="ch" ptType="node" func="cnt" op="equ" val="4">
                  <dgm:presOf axis="ch desOrSelf" ptType="node node" st="1 1" cnt="1 0"/>
                </dgm:if>
                <dgm:if name="Name118" axis="ch" ptType="node" func="cnt" op="equ" val="5">
                  <dgm:presOf axis="ch desOrSelf" ptType="node node" st="2 1" cnt="1 0"/>
                </dgm:if>
                <dgm:if name="Name119" axis="ch" ptType="node" func="cnt" op="equ" val="6">
                  <dgm:presOf axis="ch desOrSelf" ptType="node node" st="3 1" cnt="1 0"/>
                </dgm:if>
                <dgm:else name="Name120">
                  <dgm:presOf axis="ch desOrSelf" ptType="node node" st="4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21"/>
    </dgm:choose>
    <dgm:choose name="Name122">
      <dgm:if name="Name123" axis="ch" ptType="node" func="cnt" op="gte" val="5">
        <dgm:layoutNode name="wedge5">
          <dgm:alg type="sp"/>
          <dgm:choose name="Name124">
            <dgm:if name="Name125" axis="ch" ptType="node" func="cnt" op="equ" val="5">
              <dgm:shape xmlns:r="http://schemas.openxmlformats.org/officeDocument/2006/relationships" type="pie" r:blip="">
                <dgm:adjLst>
                  <dgm:adj idx="1" val="198"/>
                  <dgm:adj idx="2" val="270"/>
                </dgm:adjLst>
              </dgm:shape>
            </dgm:if>
            <dgm:if name="Name126" axis="ch" ptType="node" func="cnt" op="equ" val="6">
              <dgm:shape xmlns:r="http://schemas.openxmlformats.org/officeDocument/2006/relationships" type="pie" r:blip="">
                <dgm:adjLst>
                  <dgm:adj idx="1" val="150"/>
                  <dgm:adj idx="2" val="210"/>
                </dgm:adjLst>
              </dgm:shape>
            </dgm:if>
            <dgm:else name="Name127">
              <dgm:shape xmlns:r="http://schemas.openxmlformats.org/officeDocument/2006/relationships" type="pie" r:blip="">
                <dgm:adjLst>
                  <dgm:adj idx="1" val="115.7143"/>
                  <dgm:adj idx="2" val="167.1429"/>
                </dgm:adjLst>
              </dgm:shape>
            </dgm:else>
          </dgm:choose>
          <dgm:choose name="Name128">
            <dgm:if name="Name129" func="var" arg="dir" op="equ" val="norm">
              <dgm:presOf axis="ch desOrSelf" ptType="node node" st="5 1" cnt="1 0"/>
            </dgm:if>
            <dgm:else name="Name130">
              <dgm:choose name="Name131">
                <dgm:if name="Name132" axis="ch" ptType="node" func="cnt" op="equ" val="5">
                  <dgm:presOf axis="ch desOrSelf" ptType="node node" st="1 1" cnt="1 0"/>
                </dgm:if>
                <dgm:if name="Name133" axis="ch" ptType="node" func="cnt" op="equ" val="6">
                  <dgm:presOf axis="ch desOrSelf" ptType="node node" st="2 1" cnt="1 0"/>
                </dgm:if>
                <dgm:else name="Name134">
                  <dgm:presOf axis="ch desOrSelf" ptType="node node" st="3 1" cnt="1 0"/>
                </dgm:else>
              </dgm:choose>
            </dgm:else>
          </dgm:choose>
          <dgm:constrLst/>
          <dgm:ruleLst/>
        </dgm:layoutNode>
        <dgm:layoutNode name="dummy5a" moveWith="wedge5">
          <dgm:alg type="sp"/>
          <dgm:shape xmlns:r="http://schemas.openxmlformats.org/officeDocument/2006/relationships" r:blip="">
            <dgm:adjLst/>
          </dgm:shape>
          <dgm:presOf/>
          <dgm:constrLst>
            <dgm:constr type="w" val="1"/>
            <dgm:constr type="h" val="1"/>
          </dgm:constrLst>
          <dgm:ruleLst/>
        </dgm:layoutNode>
        <dgm:layoutNode name="dummy5b" moveWith="wedge5">
          <dgm:alg type="sp"/>
          <dgm:shape xmlns:r="http://schemas.openxmlformats.org/officeDocument/2006/relationships" r:blip="">
            <dgm:adjLst/>
          </dgm:shape>
          <dgm:presOf/>
          <dgm:constrLst>
            <dgm:constr type="w" val="1"/>
            <dgm:constr type="h" val="1"/>
          </dgm:constrLst>
          <dgm:ruleLst/>
        </dgm:layoutNode>
        <dgm:layoutNode name="wedge5Tx" moveWith="wedge5">
          <dgm:varLst>
            <dgm:chMax val="0"/>
            <dgm:chPref val="0"/>
            <dgm:bulletEnabled val="1"/>
          </dgm:varLst>
          <dgm:alg type="tx"/>
          <dgm:shape xmlns:r="http://schemas.openxmlformats.org/officeDocument/2006/relationships" type="rect" r:blip="" hideGeom="1">
            <dgm:adjLst/>
          </dgm:shape>
          <dgm:choose name="Name135">
            <dgm:if name="Name136" func="var" arg="dir" op="equ" val="norm">
              <dgm:presOf axis="ch desOrSelf" ptType="node node" st="5 1" cnt="1 0"/>
            </dgm:if>
            <dgm:else name="Name137">
              <dgm:choose name="Name138">
                <dgm:if name="Name139" axis="ch" ptType="node" func="cnt" op="equ" val="5">
                  <dgm:presOf axis="ch desOrSelf" ptType="node node" st="1 1" cnt="1 0"/>
                </dgm:if>
                <dgm:if name="Name140" axis="ch" ptType="node" func="cnt" op="equ" val="6">
                  <dgm:presOf axis="ch desOrSelf" ptType="node node" st="2 1" cnt="1 0"/>
                </dgm:if>
                <dgm:else name="Name141">
                  <dgm:presOf axis="ch desOrSelf" ptType="node node" st="3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42"/>
    </dgm:choose>
    <dgm:choose name="Name143">
      <dgm:if name="Name144" axis="ch" ptType="node" func="cnt" op="gte" val="6">
        <dgm:layoutNode name="wedge6">
          <dgm:alg type="sp"/>
          <dgm:choose name="Name145">
            <dgm:if name="Name146" axis="ch" ptType="node" func="cnt" op="equ" val="6">
              <dgm:shape xmlns:r="http://schemas.openxmlformats.org/officeDocument/2006/relationships" type="pie" r:blip="">
                <dgm:adjLst>
                  <dgm:adj idx="1" val="210"/>
                  <dgm:adj idx="2" val="270"/>
                </dgm:adjLst>
              </dgm:shape>
            </dgm:if>
            <dgm:else name="Name147">
              <dgm:shape xmlns:r="http://schemas.openxmlformats.org/officeDocument/2006/relationships" type="pie" r:blip="">
                <dgm:adjLst>
                  <dgm:adj idx="1" val="167.1429"/>
                  <dgm:adj idx="2" val="218.5714"/>
                </dgm:adjLst>
              </dgm:shape>
            </dgm:else>
          </dgm:choose>
          <dgm:choose name="Name148">
            <dgm:if name="Name149" func="var" arg="dir" op="equ" val="norm">
              <dgm:presOf axis="ch desOrSelf" ptType="node node" st="6 1" cnt="1 0"/>
            </dgm:if>
            <dgm:else name="Name150">
              <dgm:choose name="Name151">
                <dgm:if name="Name152" axis="ch" ptType="node" func="cnt" op="equ" val="6">
                  <dgm:presOf axis="ch desOrSelf" ptType="node node" st="1 1" cnt="1 0"/>
                </dgm:if>
                <dgm:else name="Name153">
                  <dgm:presOf axis="ch desOrSelf" ptType="node node" st="2 1" cnt="1 0"/>
                </dgm:else>
              </dgm:choose>
            </dgm:else>
          </dgm:choose>
          <dgm:constrLst/>
          <dgm:ruleLst/>
        </dgm:layoutNode>
        <dgm:layoutNode name="dummy6a" moveWith="wedge6">
          <dgm:alg type="sp"/>
          <dgm:shape xmlns:r="http://schemas.openxmlformats.org/officeDocument/2006/relationships" r:blip="">
            <dgm:adjLst/>
          </dgm:shape>
          <dgm:presOf/>
          <dgm:constrLst>
            <dgm:constr type="w" val="1"/>
            <dgm:constr type="h" val="1"/>
          </dgm:constrLst>
          <dgm:ruleLst/>
        </dgm:layoutNode>
        <dgm:layoutNode name="dummy6b" moveWith="wedge6">
          <dgm:alg type="sp"/>
          <dgm:shape xmlns:r="http://schemas.openxmlformats.org/officeDocument/2006/relationships" r:blip="">
            <dgm:adjLst/>
          </dgm:shape>
          <dgm:presOf/>
          <dgm:constrLst>
            <dgm:constr type="w" val="1"/>
            <dgm:constr type="h" val="1"/>
          </dgm:constrLst>
          <dgm:ruleLst/>
        </dgm:layoutNode>
        <dgm:layoutNode name="wedge6Tx" moveWith="wedge6">
          <dgm:varLst>
            <dgm:chMax val="0"/>
            <dgm:chPref val="0"/>
            <dgm:bulletEnabled val="1"/>
          </dgm:varLst>
          <dgm:alg type="tx"/>
          <dgm:shape xmlns:r="http://schemas.openxmlformats.org/officeDocument/2006/relationships" type="rect" r:blip="" hideGeom="1">
            <dgm:adjLst/>
          </dgm:shape>
          <dgm:choose name="Name154">
            <dgm:if name="Name155" func="var" arg="dir" op="equ" val="norm">
              <dgm:presOf axis="ch desOrSelf" ptType="node node" st="6 1" cnt="1 0"/>
            </dgm:if>
            <dgm:else name="Name156">
              <dgm:choose name="Name157">
                <dgm:if name="Name158" axis="ch" ptType="node" func="cnt" op="equ" val="6">
                  <dgm:presOf axis="ch desOrSelf" ptType="node node" st="1 1" cnt="1 0"/>
                </dgm:if>
                <dgm:else name="Name159">
                  <dgm:presOf axis="ch desOrSelf" ptType="node node" st="2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60"/>
    </dgm:choose>
    <dgm:choose name="Name161">
      <dgm:if name="Name162" axis="ch" ptType="node" func="cnt" op="gte" val="7">
        <dgm:layoutNode name="wedge7">
          <dgm:alg type="sp"/>
          <dgm:shape xmlns:r="http://schemas.openxmlformats.org/officeDocument/2006/relationships" type="pie" r:blip="">
            <dgm:adjLst>
              <dgm:adj idx="1" val="218.5714"/>
              <dgm:adj idx="2" val="270"/>
            </dgm:adjLst>
          </dgm:shape>
          <dgm:choose name="Name163">
            <dgm:if name="Name164" func="var" arg="dir" op="equ" val="norm">
              <dgm:presOf axis="ch desOrSelf" ptType="node node" st="7 1" cnt="1 0"/>
            </dgm:if>
            <dgm:else name="Name165">
              <dgm:presOf axis="ch desOrSelf" ptType="node node" st="1 1" cnt="1 0"/>
            </dgm:else>
          </dgm:choose>
          <dgm:constrLst/>
          <dgm:ruleLst/>
        </dgm:layoutNode>
        <dgm:layoutNode name="dummy7a" moveWith="wedge7">
          <dgm:alg type="sp"/>
          <dgm:shape xmlns:r="http://schemas.openxmlformats.org/officeDocument/2006/relationships" r:blip="">
            <dgm:adjLst/>
          </dgm:shape>
          <dgm:presOf/>
          <dgm:constrLst>
            <dgm:constr type="w" val="1"/>
            <dgm:constr type="h" val="1"/>
          </dgm:constrLst>
          <dgm:ruleLst/>
        </dgm:layoutNode>
        <dgm:layoutNode name="dummy7b" moveWith="wedge7">
          <dgm:alg type="sp"/>
          <dgm:shape xmlns:r="http://schemas.openxmlformats.org/officeDocument/2006/relationships" r:blip="">
            <dgm:adjLst/>
          </dgm:shape>
          <dgm:presOf/>
          <dgm:constrLst>
            <dgm:constr type="w" val="1"/>
            <dgm:constr type="h" val="1"/>
          </dgm:constrLst>
          <dgm:ruleLst/>
        </dgm:layoutNode>
        <dgm:layoutNode name="wedge7Tx" moveWith="wedge7">
          <dgm:varLst>
            <dgm:chMax val="0"/>
            <dgm:chPref val="0"/>
            <dgm:bulletEnabled val="1"/>
          </dgm:varLst>
          <dgm:alg type="tx"/>
          <dgm:shape xmlns:r="http://schemas.openxmlformats.org/officeDocument/2006/relationships" type="rect" r:blip="" hideGeom="1">
            <dgm:adjLst/>
          </dgm:shape>
          <dgm:choose name="Name166">
            <dgm:if name="Name167" func="var" arg="dir" op="equ" val="norm">
              <dgm:presOf axis="ch desOrSelf" ptType="node node" st="7 1" cnt="1 0"/>
            </dgm:if>
            <dgm:else name="Name168">
              <dgm:presOf axis="ch desOrSelf" ptType="node node" st="1 1" cnt="1 0"/>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69"/>
    </dgm:choose>
    <dgm:choose name="Name170">
      <dgm:if name="Name171" axis="ch" ptType="node" func="cnt" op="equ" val="1">
        <dgm:forEach name="Name172" axis="ch" ptType="sibTrans" hideLastTrans="0" cnt="1">
          <dgm:layoutNode name="arrowWedge1single" styleLbl="fgSibTrans2D1">
            <dgm:choose name="Name173">
              <dgm:if name="Name174" func="var" arg="dir" op="equ" val="norm">
                <dgm:alg type="conn">
                  <dgm:param type="connRout" val="longCurve"/>
                  <dgm:param type="srcNode" val="dummy1a"/>
                  <dgm:param type="dstNode" val="dummy1b"/>
                  <dgm:param type="begPts" val="tL"/>
                  <dgm:param type="endPts" val="tR"/>
                  <dgm:param type="begSty" val="arr"/>
                  <dgm:param type="endSty" val="noArr"/>
                </dgm:alg>
              </dgm:if>
              <dgm:else name="Name175">
                <dgm:alg type="conn">
                  <dgm:param type="connRout" val="longCurve"/>
                  <dgm:param type="srcNode" val="dummy1a"/>
                  <dgm:param type="dstNode" val="dummy1b"/>
                  <dgm:param type="begPts" val="tL"/>
                  <dgm:param type="endPts" val="tR"/>
                  <dgm:param type="begSty" val="noArr"/>
                  <dgm:param type="endSty" val="arr"/>
                </dgm:alg>
              </dgm:else>
            </dgm:choose>
            <dgm:shape xmlns:r="http://schemas.openxmlformats.org/officeDocument/2006/relationships" type="conn" r:blip="">
              <dgm:adjLst/>
            </dgm:shape>
            <dgm:presOf/>
            <dgm:constrLst>
              <dgm:constr type="w" val="1"/>
              <dgm:constr type="begPad"/>
              <dgm:constr type="endPad"/>
            </dgm:constrLst>
            <dgm:ruleLst/>
          </dgm:layoutNode>
        </dgm:forEach>
      </dgm:if>
      <dgm:if name="Name176" axis="ch" ptType="node" func="cnt" op="gte" val="2">
        <dgm:forEach name="Name177" axis="ch" ptType="sibTrans" hideLastTrans="0" cnt="1">
          <dgm:layoutNode name="arrowWedge1" styleLbl="fgSibTrans2D1">
            <dgm:choose name="Name178">
              <dgm:if name="Name179" func="var" arg="dir" op="equ" val="norm">
                <dgm:alg type="conn">
                  <dgm:param type="connRout" val="curve"/>
                  <dgm:param type="srcNode" val="dummy1a"/>
                  <dgm:param type="dstNode" val="dummy1b"/>
                  <dgm:param type="begPts" val="tL"/>
                  <dgm:param type="endPts" val="tL"/>
                  <dgm:param type="begSty" val="noArr"/>
                  <dgm:param type="endSty" val="arr"/>
                </dgm:alg>
              </dgm:if>
              <dgm:else name="Name180">
                <dgm:alg type="conn">
                  <dgm:param type="connRout" val="curve"/>
                  <dgm:param type="srcNode" val="dummy1a"/>
                  <dgm:param type="dstNode" val="dummy1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if>
      <dgm:else name="Name181"/>
    </dgm:choose>
    <dgm:forEach name="Name182" axis="ch" ptType="sibTrans" hideLastTrans="0" st="2" cnt="1">
      <dgm:layoutNode name="arrowWedge2" styleLbl="fgSibTrans2D1">
        <dgm:choose name="Name183">
          <dgm:if name="Name184" func="var" arg="dir" op="equ" val="norm">
            <dgm:alg type="conn">
              <dgm:param type="connRout" val="curve"/>
              <dgm:param type="srcNode" val="dummy2a"/>
              <dgm:param type="dstNode" val="dummy2b"/>
              <dgm:param type="begPts" val="tL"/>
              <dgm:param type="endPts" val="tL"/>
              <dgm:param type="begSty" val="noArr"/>
              <dgm:param type="endSty" val="arr"/>
            </dgm:alg>
          </dgm:if>
          <dgm:else name="Name185">
            <dgm:alg type="conn">
              <dgm:param type="connRout" val="curve"/>
              <dgm:param type="srcNode" val="dummy2a"/>
              <dgm:param type="dstNode" val="dummy2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86" axis="ch" ptType="sibTrans" hideLastTrans="0" st="3" cnt="1">
      <dgm:layoutNode name="arrowWedge3" styleLbl="fgSibTrans2D1">
        <dgm:choose name="Name187">
          <dgm:if name="Name188" func="var" arg="dir" op="equ" val="norm">
            <dgm:alg type="conn">
              <dgm:param type="connRout" val="curve"/>
              <dgm:param type="srcNode" val="dummy3a"/>
              <dgm:param type="dstNode" val="dummy3b"/>
              <dgm:param type="begPts" val="tL"/>
              <dgm:param type="endPts" val="tL"/>
              <dgm:param type="begSty" val="noArr"/>
              <dgm:param type="endSty" val="arr"/>
            </dgm:alg>
          </dgm:if>
          <dgm:else name="Name189">
            <dgm:alg type="conn">
              <dgm:param type="connRout" val="curve"/>
              <dgm:param type="srcNode" val="dummy3a"/>
              <dgm:param type="dstNode" val="dummy3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0" axis="ch" ptType="sibTrans" hideLastTrans="0" st="4" cnt="1">
      <dgm:layoutNode name="arrowWedge4" styleLbl="fgSibTrans2D1">
        <dgm:choose name="Name191">
          <dgm:if name="Name192" func="var" arg="dir" op="equ" val="norm">
            <dgm:alg type="conn">
              <dgm:param type="connRout" val="curve"/>
              <dgm:param type="srcNode" val="dummy4a"/>
              <dgm:param type="dstNode" val="dummy4b"/>
              <dgm:param type="begPts" val="tL"/>
              <dgm:param type="endPts" val="tL"/>
              <dgm:param type="begSty" val="noArr"/>
              <dgm:param type="endSty" val="arr"/>
            </dgm:alg>
          </dgm:if>
          <dgm:else name="Name193">
            <dgm:alg type="conn">
              <dgm:param type="connRout" val="curve"/>
              <dgm:param type="srcNode" val="dummy4a"/>
              <dgm:param type="dstNode" val="dummy4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4" axis="ch" ptType="sibTrans" hideLastTrans="0" st="5" cnt="1">
      <dgm:layoutNode name="arrowWedge5" styleLbl="fgSibTrans2D1">
        <dgm:choose name="Name195">
          <dgm:if name="Name196" func="var" arg="dir" op="equ" val="norm">
            <dgm:alg type="conn">
              <dgm:param type="connRout" val="curve"/>
              <dgm:param type="srcNode" val="dummy5a"/>
              <dgm:param type="dstNode" val="dummy5b"/>
              <dgm:param type="begPts" val="tL"/>
              <dgm:param type="endPts" val="tL"/>
              <dgm:param type="begSty" val="noArr"/>
              <dgm:param type="endSty" val="arr"/>
            </dgm:alg>
          </dgm:if>
          <dgm:else name="Name197">
            <dgm:alg type="conn">
              <dgm:param type="connRout" val="curve"/>
              <dgm:param type="srcNode" val="dummy5a"/>
              <dgm:param type="dstNode" val="dummy5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8" axis="ch" ptType="sibTrans" hideLastTrans="0" st="6" cnt="1">
      <dgm:layoutNode name="arrowWedge6" styleLbl="fgSibTrans2D1">
        <dgm:choose name="Name199">
          <dgm:if name="Name200" func="var" arg="dir" op="equ" val="norm">
            <dgm:alg type="conn">
              <dgm:param type="connRout" val="curve"/>
              <dgm:param type="srcNode" val="dummy6a"/>
              <dgm:param type="dstNode" val="dummy6b"/>
              <dgm:param type="begPts" val="tL"/>
              <dgm:param type="endPts" val="tL"/>
              <dgm:param type="begSty" val="noArr"/>
              <dgm:param type="endSty" val="arr"/>
            </dgm:alg>
          </dgm:if>
          <dgm:else name="Name201">
            <dgm:alg type="conn">
              <dgm:param type="connRout" val="curve"/>
              <dgm:param type="srcNode" val="dummy6a"/>
              <dgm:param type="dstNode" val="dummy6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202" axis="ch" ptType="sibTrans" hideLastTrans="0" st="7" cnt="1">
      <dgm:layoutNode name="arrowWedge7" styleLbl="fgSibTrans2D1">
        <dgm:choose name="Name203">
          <dgm:if name="Name204" func="var" arg="dir" op="equ" val="norm">
            <dgm:alg type="conn">
              <dgm:param type="connRout" val="curve"/>
              <dgm:param type="srcNode" val="dummy7a"/>
              <dgm:param type="dstNode" val="dummy7b"/>
              <dgm:param type="begPts" val="tL"/>
              <dgm:param type="endPts" val="tL"/>
              <dgm:param type="begSty" val="noArr"/>
              <dgm:param type="endSty" val="arr"/>
            </dgm:alg>
          </dgm:if>
          <dgm:else name="Name205">
            <dgm:alg type="conn">
              <dgm:param type="connRout" val="curve"/>
              <dgm:param type="srcNode" val="dummy7a"/>
              <dgm:param type="dstNode" val="dummy7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layoutNode>
</dgm:layoutDef>
</file>

<file path=ppt/diagrams/layout11.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12.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13.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layout1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6.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17.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18.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9.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0.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5/8/layout/hierarchy4">
  <dgm:title val=""/>
  <dgm:desc val=""/>
  <dgm:catLst>
    <dgm:cat type="hierarchy" pri="4000"/>
    <dgm:cat type="list" pri="24000"/>
    <dgm:cat type="relationship" pri="10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Name0">
    <dgm:varLst>
      <dgm:chPref val="1"/>
      <dgm:dir/>
      <dgm:animOne val="branch"/>
      <dgm:animLvl val="lvl"/>
      <dgm:resizeHandles/>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w" for="ch" forName="vertOne" refType="w"/>
      <dgm:constr type="w" for="des" forName="horzOne" refType="w"/>
      <dgm:constr type="w" for="des" forName="txOne" refType="w"/>
      <dgm:constr type="w" for="des" forName="vertTwo" refType="w"/>
      <dgm:constr type="w" for="des" forName="horzTwo" refType="w"/>
      <dgm:constr type="w" for="des" forName="txTwo" refType="w"/>
      <dgm:constr type="w" for="des" forName="vertThree" refType="w"/>
      <dgm:constr type="w" for="des" forName="horzThree" refType="w"/>
      <dgm:constr type="w" for="des" forName="txThree" refType="w"/>
      <dgm:constr type="w" for="des" forName="vertFour" refType="w"/>
      <dgm:constr type="w" for="des" forName="horzFour" refType="w"/>
      <dgm:constr type="w" for="des" forName="txFour" refType="w"/>
      <dgm:constr type="h" for="des" ptType="node" op="equ"/>
      <dgm:constr type="h" for="des" forName="txOne" refType="h"/>
      <dgm:constr type="userH" for="des" ptType="node" refType="h" refFor="des" refForName="txOne"/>
      <dgm:constr type="primFontSz" for="des" forName="txOne" val="65"/>
      <dgm:constr type="primFontSz" for="des" forName="txTwo" val="65"/>
      <dgm:constr type="primFontSz" for="des" forName="txTwo" refType="primFontSz" refFor="des" refForName="txOne" op="lte"/>
      <dgm:constr type="primFontSz" for="des" forName="txThree" val="65"/>
      <dgm:constr type="primFontSz" for="des" forName="txThree" refType="primFontSz" refFor="des" refForName="txOne" op="lte"/>
      <dgm:constr type="primFontSz" for="des" forName="txThree" refType="primFontSz" refFor="des" refForName="txTwo" op="lte"/>
      <dgm:constr type="primFontSz" for="des" forName="txFour" val="65"/>
      <dgm:constr type="primFontSz" for="des" forName="txFour" refType="primFontSz" refFor="des" refForName="txOne" op="lte"/>
      <dgm:constr type="primFontSz" for="des" forName="txFour" refType="primFontSz" refFor="des" refForName="txTwo" op="lte"/>
      <dgm:constr type="primFontSz" for="des" forName="txFour" refType="primFontSz" refFor="des" refForName="txThree" op="lte"/>
      <dgm:constr type="w" for="des" forName="sibSpaceOne" refType="w" fact="0.168"/>
      <dgm:constr type="w" for="des" forName="sibSpaceTwo" refType="w" refFor="des" refForName="sibSpaceOne" op="equ" fact="0.5"/>
      <dgm:constr type="w" for="des" forName="sibSpaceThree" refType="w" refFor="des" refForName="sibSpaceTwo" op="equ" fact="0.5"/>
      <dgm:constr type="w" for="des" forName="sibSpaceFour" refType="w" refFor="des" refForName="sibSpaceThree" op="equ" fact="0.5"/>
      <dgm:constr type="h" for="des" forName="parTransOne" refType="w" fact="0.056"/>
      <dgm:constr type="h" for="des" forName="parTransTwo" refType="h" refFor="des" refForName="parTransOne" op="equ"/>
      <dgm:constr type="h" for="des" forName="parTransThree" refType="h" refFor="des" refForName="parTransTwo" op="equ"/>
      <dgm:constr type="h" for="des" forName="parTransFour" refType="h" refFor="des" refForName="parTransThree" op="equ"/>
    </dgm:constrLst>
    <dgm:ruleLst/>
    <dgm:forEach name="Name4" axis="ch" ptType="node">
      <dgm:layoutNode name="vertOne">
        <dgm:alg type="lin">
          <dgm:param type="linDir" val="fromT"/>
        </dgm:alg>
        <dgm:shape xmlns:r="http://schemas.openxmlformats.org/officeDocument/2006/relationships" r:blip="">
          <dgm:adjLst/>
        </dgm:shape>
        <dgm:presOf/>
        <dgm:constrLst>
          <dgm:constr type="w" for="ch" forName="txOne" refType="w" refFor="ch" refForName="horzOne" op="gte"/>
        </dgm:constrLst>
        <dgm:ruleLst/>
        <dgm:layoutNode name="txOn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5">
          <dgm:if name="Name6" axis="des" ptType="node" func="cnt" op="gt" val="0">
            <dgm:layoutNode name="parTransOne">
              <dgm:alg type="sp"/>
              <dgm:shape xmlns:r="http://schemas.openxmlformats.org/officeDocument/2006/relationships" r:blip="">
                <dgm:adjLst/>
              </dgm:shape>
              <dgm:presOf/>
              <dgm:constrLst/>
              <dgm:ruleLst/>
            </dgm:layoutNode>
          </dgm:if>
          <dgm:else name="Name7"/>
        </dgm:choose>
        <dgm:layoutNode name="horzOne">
          <dgm:choose name="Name8">
            <dgm:if name="Name9" func="var" arg="dir" op="equ" val="norm">
              <dgm:alg type="lin">
                <dgm:param type="linDir" val="fromL"/>
                <dgm:param type="nodeVertAlign" val="t"/>
              </dgm:alg>
            </dgm:if>
            <dgm:else name="Name1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1" axis="ch" ptType="node">
            <dgm:layoutNode name="vertTwo">
              <dgm:alg type="lin">
                <dgm:param type="linDir" val="fromT"/>
              </dgm:alg>
              <dgm:shape xmlns:r="http://schemas.openxmlformats.org/officeDocument/2006/relationships" r:blip="">
                <dgm:adjLst/>
              </dgm:shape>
              <dgm:presOf/>
              <dgm:constrLst>
                <dgm:constr type="w" for="ch" forName="txTwo" refType="w" refFor="ch" refForName="horzTwo" op="gte"/>
              </dgm:constrLst>
              <dgm:ruleLst/>
              <dgm:layoutNode name="txTwo">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2">
                <dgm:if name="Name13" axis="des" ptType="node" func="cnt" op="gt" val="0">
                  <dgm:layoutNode name="parTransTwo">
                    <dgm:alg type="sp"/>
                    <dgm:shape xmlns:r="http://schemas.openxmlformats.org/officeDocument/2006/relationships" r:blip="">
                      <dgm:adjLst/>
                    </dgm:shape>
                    <dgm:presOf/>
                    <dgm:constrLst/>
                    <dgm:ruleLst/>
                  </dgm:layoutNode>
                </dgm:if>
                <dgm:else name="Name14"/>
              </dgm:choose>
              <dgm:layoutNode name="horzTwo">
                <dgm:choose name="Name15">
                  <dgm:if name="Name16" func="var" arg="dir" op="equ" val="norm">
                    <dgm:alg type="lin">
                      <dgm:param type="linDir" val="fromL"/>
                      <dgm:param type="nodeVertAlign" val="t"/>
                    </dgm:alg>
                  </dgm:if>
                  <dgm:else name="Name17">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8" axis="ch" ptType="node">
                  <dgm:layoutNode name="vertThree">
                    <dgm:alg type="lin">
                      <dgm:param type="linDir" val="fromT"/>
                    </dgm:alg>
                    <dgm:shape xmlns:r="http://schemas.openxmlformats.org/officeDocument/2006/relationships" r:blip="">
                      <dgm:adjLst/>
                    </dgm:shape>
                    <dgm:presOf/>
                    <dgm:constrLst>
                      <dgm:constr type="w" for="ch" forName="txThree" refType="w" refFor="ch" refForName="horzThree" op="gte"/>
                    </dgm:constrLst>
                    <dgm:ruleLst/>
                    <dgm:layoutNode name="txThree">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9">
                      <dgm:if name="Name20" axis="des" ptType="node" func="cnt" op="gt" val="0">
                        <dgm:layoutNode name="parTransThree">
                          <dgm:alg type="sp"/>
                          <dgm:shape xmlns:r="http://schemas.openxmlformats.org/officeDocument/2006/relationships" r:blip="">
                            <dgm:adjLst/>
                          </dgm:shape>
                          <dgm:presOf/>
                          <dgm:constrLst/>
                          <dgm:ruleLst/>
                        </dgm:layoutNode>
                      </dgm:if>
                      <dgm:else name="Name21"/>
                    </dgm:choose>
                    <dgm:layoutNode name="horzThree">
                      <dgm:choose name="Name22">
                        <dgm:if name="Name23" func="var" arg="dir" op="equ" val="norm">
                          <dgm:alg type="lin">
                            <dgm:param type="linDir" val="fromL"/>
                            <dgm:param type="nodeVertAlign" val="t"/>
                          </dgm:alg>
                        </dgm:if>
                        <dgm:else name="Name24">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repeat" axis="ch" ptType="node">
                        <dgm:layoutNode name="vertFour">
                          <dgm:varLst>
                            <dgm:chPref val="3"/>
                          </dgm:varLst>
                          <dgm:alg type="lin">
                            <dgm:param type="linDir" val="fromT"/>
                          </dgm:alg>
                          <dgm:shape xmlns:r="http://schemas.openxmlformats.org/officeDocument/2006/relationships" r:blip="">
                            <dgm:adjLst/>
                          </dgm:shape>
                          <dgm:presOf/>
                          <dgm:constrLst>
                            <dgm:constr type="w" for="ch" forName="txFour" refType="w" refFor="ch" refForName="horzFour" op="gte"/>
                          </dgm:constrLst>
                          <dgm:ruleLst/>
                          <dgm:layoutNode name="txFour">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25">
                            <dgm:if name="Name26" axis="des" ptType="node" func="cnt" op="gt" val="0">
                              <dgm:layoutNode name="parTransFour">
                                <dgm:alg type="sp"/>
                                <dgm:shape xmlns:r="http://schemas.openxmlformats.org/officeDocument/2006/relationships" r:blip="">
                                  <dgm:adjLst/>
                                </dgm:shape>
                                <dgm:presOf/>
                                <dgm:constrLst/>
                                <dgm:ruleLst/>
                              </dgm:layoutNode>
                            </dgm:if>
                            <dgm:else name="Name27"/>
                          </dgm:choose>
                          <dgm:layoutNode name="horzFour">
                            <dgm:choose name="Name28">
                              <dgm:if name="Name29" func="var" arg="dir" op="equ" val="norm">
                                <dgm:alg type="lin">
                                  <dgm:param type="linDir" val="fromL"/>
                                  <dgm:param type="nodeVertAlign" val="t"/>
                                </dgm:alg>
                              </dgm:if>
                              <dgm:else name="Name3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31" ref="repeat"/>
                          </dgm:layoutNode>
                        </dgm:layoutNode>
                        <dgm:choose name="Name32">
                          <dgm:if name="Name33" axis="self" ptType="node" func="revPos" op="gte" val="2">
                            <dgm:forEach name="Name34" axis="followSib" ptType="sibTrans" cnt="1">
                              <dgm:layoutNode name="sibSpaceFour">
                                <dgm:alg type="sp"/>
                                <dgm:shape xmlns:r="http://schemas.openxmlformats.org/officeDocument/2006/relationships" r:blip="">
                                  <dgm:adjLst/>
                                </dgm:shape>
                                <dgm:presOf/>
                                <dgm:constrLst/>
                                <dgm:ruleLst/>
                              </dgm:layoutNode>
                            </dgm:forEach>
                          </dgm:if>
                          <dgm:else name="Name35"/>
                        </dgm:choose>
                      </dgm:forEach>
                    </dgm:layoutNode>
                  </dgm:layoutNode>
                  <dgm:choose name="Name36">
                    <dgm:if name="Name37" axis="self" ptType="node" func="revPos" op="gte" val="2">
                      <dgm:forEach name="Name38" axis="followSib" ptType="sibTrans" cnt="1">
                        <dgm:layoutNode name="sibSpaceThree">
                          <dgm:alg type="sp"/>
                          <dgm:shape xmlns:r="http://schemas.openxmlformats.org/officeDocument/2006/relationships" r:blip="">
                            <dgm:adjLst/>
                          </dgm:shape>
                          <dgm:presOf/>
                          <dgm:constrLst/>
                          <dgm:ruleLst/>
                        </dgm:layoutNode>
                      </dgm:forEach>
                    </dgm:if>
                    <dgm:else name="Name39"/>
                  </dgm:choose>
                </dgm:forEach>
              </dgm:layoutNode>
            </dgm:layoutNode>
            <dgm:choose name="Name40">
              <dgm:if name="Name41" axis="self" ptType="node" func="revPos" op="gte" val="2">
                <dgm:forEach name="Name42" axis="followSib" ptType="sibTrans" cnt="1">
                  <dgm:layoutNode name="sibSpaceTwo">
                    <dgm:alg type="sp"/>
                    <dgm:shape xmlns:r="http://schemas.openxmlformats.org/officeDocument/2006/relationships" r:blip="">
                      <dgm:adjLst/>
                    </dgm:shape>
                    <dgm:presOf/>
                    <dgm:constrLst/>
                    <dgm:ruleLst/>
                  </dgm:layoutNode>
                </dgm:forEach>
              </dgm:if>
              <dgm:else name="Name43"/>
            </dgm:choose>
          </dgm:forEach>
        </dgm:layoutNode>
      </dgm:layoutNode>
      <dgm:choose name="Name44">
        <dgm:if name="Name45" axis="self" ptType="node" func="revPos" op="gte" val="2">
          <dgm:forEach name="Name46" axis="followSib" ptType="sibTrans" cnt="1">
            <dgm:layoutNode name="sibSpaceOne">
              <dgm:alg type="sp"/>
              <dgm:shape xmlns:r="http://schemas.openxmlformats.org/officeDocument/2006/relationships" r:blip="">
                <dgm:adjLst/>
              </dgm:shape>
              <dgm:presOf/>
              <dgm:constrLst/>
              <dgm:ruleLst/>
            </dgm:layoutNode>
          </dgm:forEach>
        </dgm:if>
        <dgm:else name="Name47"/>
      </dgm:choose>
    </dgm:forEach>
  </dgm:layoutNode>
</dgm:layoutDef>
</file>

<file path=ppt/diagrams/layout9.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1524000" y="1122363"/>
            <a:ext cx="9144000" cy="2387600"/>
          </a:xfrm>
        </p:spPr>
        <p:txBody>
          <a:bodyPr anchor="b"/>
          <a:lstStyle>
            <a:lvl1pPr algn="ctr">
              <a:defRPr sz="6000"/>
            </a:lvl1pPr>
          </a:lstStyle>
          <a:p>
            <a:r>
              <a:rPr lang="cs-CZ" smtClean="0"/>
              <a:t>Kliknutím lze upravit styl.</a:t>
            </a:r>
            <a:endParaRPr lang="cs-CZ"/>
          </a:p>
        </p:txBody>
      </p:sp>
      <p:sp>
        <p:nvSpPr>
          <p:cNvPr id="3" name="Podnadpis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smtClean="0"/>
              <a:t>Kliknutím lze upravit styl předlohy.</a:t>
            </a:r>
            <a:endParaRPr lang="cs-CZ"/>
          </a:p>
        </p:txBody>
      </p:sp>
      <p:sp>
        <p:nvSpPr>
          <p:cNvPr id="4" name="Zástupný symbol pro datum 3"/>
          <p:cNvSpPr>
            <a:spLocks noGrp="1"/>
          </p:cNvSpPr>
          <p:nvPr>
            <p:ph type="dt" sz="half" idx="10"/>
          </p:nvPr>
        </p:nvSpPr>
        <p:spPr/>
        <p:txBody>
          <a:bodyPr/>
          <a:lstStyle/>
          <a:p>
            <a:fld id="{57816115-0054-4010-A266-E181F8C05ECB}" type="datetimeFigureOut">
              <a:rPr lang="cs-CZ" smtClean="0"/>
              <a:t>23.2.2015</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D2CF74B6-E3B2-47D1-AF33-566944E5096D}" type="slidenum">
              <a:rPr lang="cs-CZ" smtClean="0"/>
              <a:t>‹#›</a:t>
            </a:fld>
            <a:endParaRPr lang="cs-CZ"/>
          </a:p>
        </p:txBody>
      </p:sp>
    </p:spTree>
    <p:extLst>
      <p:ext uri="{BB962C8B-B14F-4D97-AF65-F5344CB8AC3E}">
        <p14:creationId xmlns:p14="http://schemas.microsoft.com/office/powerpoint/2010/main" val="22878106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57816115-0054-4010-A266-E181F8C05ECB}" type="datetimeFigureOut">
              <a:rPr lang="cs-CZ" smtClean="0"/>
              <a:t>23.2.2015</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D2CF74B6-E3B2-47D1-AF33-566944E5096D}" type="slidenum">
              <a:rPr lang="cs-CZ" smtClean="0"/>
              <a:t>‹#›</a:t>
            </a:fld>
            <a:endParaRPr lang="cs-CZ"/>
          </a:p>
        </p:txBody>
      </p:sp>
    </p:spTree>
    <p:extLst>
      <p:ext uri="{BB962C8B-B14F-4D97-AF65-F5344CB8AC3E}">
        <p14:creationId xmlns:p14="http://schemas.microsoft.com/office/powerpoint/2010/main" val="21692874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8724900" y="365125"/>
            <a:ext cx="2628900" cy="5811838"/>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838200" y="365125"/>
            <a:ext cx="7734300" cy="5811838"/>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57816115-0054-4010-A266-E181F8C05ECB}" type="datetimeFigureOut">
              <a:rPr lang="cs-CZ" smtClean="0"/>
              <a:t>23.2.2015</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D2CF74B6-E3B2-47D1-AF33-566944E5096D}" type="slidenum">
              <a:rPr lang="cs-CZ" smtClean="0"/>
              <a:t>‹#›</a:t>
            </a:fld>
            <a:endParaRPr lang="cs-CZ"/>
          </a:p>
        </p:txBody>
      </p:sp>
    </p:spTree>
    <p:extLst>
      <p:ext uri="{BB962C8B-B14F-4D97-AF65-F5344CB8AC3E}">
        <p14:creationId xmlns:p14="http://schemas.microsoft.com/office/powerpoint/2010/main" val="42205683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57816115-0054-4010-A266-E181F8C05ECB}" type="datetimeFigureOut">
              <a:rPr lang="cs-CZ" smtClean="0"/>
              <a:t>23.2.2015</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D2CF74B6-E3B2-47D1-AF33-566944E5096D}" type="slidenum">
              <a:rPr lang="cs-CZ" smtClean="0"/>
              <a:t>‹#›</a:t>
            </a:fld>
            <a:endParaRPr lang="cs-CZ"/>
          </a:p>
        </p:txBody>
      </p:sp>
    </p:spTree>
    <p:extLst>
      <p:ext uri="{BB962C8B-B14F-4D97-AF65-F5344CB8AC3E}">
        <p14:creationId xmlns:p14="http://schemas.microsoft.com/office/powerpoint/2010/main" val="32572321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831850" y="1709738"/>
            <a:ext cx="10515600" cy="2852737"/>
          </a:xfrm>
        </p:spPr>
        <p:txBody>
          <a:bodyPr anchor="b"/>
          <a:lstStyle>
            <a:lvl1pPr>
              <a:defRPr sz="6000"/>
            </a:lvl1pPr>
          </a:lstStyle>
          <a:p>
            <a:r>
              <a:rPr lang="cs-CZ" smtClean="0"/>
              <a:t>Kliknutím lze upravit styl.</a:t>
            </a:r>
            <a:endParaRPr lang="cs-CZ"/>
          </a:p>
        </p:txBody>
      </p:sp>
      <p:sp>
        <p:nvSpPr>
          <p:cNvPr id="3" name="Zástupný symbol pro tex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smtClean="0"/>
              <a:t>Kliknutím lze upravit styly předlohy textu.</a:t>
            </a:r>
          </a:p>
        </p:txBody>
      </p:sp>
      <p:sp>
        <p:nvSpPr>
          <p:cNvPr id="4" name="Zástupný symbol pro datum 3"/>
          <p:cNvSpPr>
            <a:spLocks noGrp="1"/>
          </p:cNvSpPr>
          <p:nvPr>
            <p:ph type="dt" sz="half" idx="10"/>
          </p:nvPr>
        </p:nvSpPr>
        <p:spPr/>
        <p:txBody>
          <a:bodyPr/>
          <a:lstStyle/>
          <a:p>
            <a:fld id="{57816115-0054-4010-A266-E181F8C05ECB}" type="datetimeFigureOut">
              <a:rPr lang="cs-CZ" smtClean="0"/>
              <a:t>23.2.2015</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D2CF74B6-E3B2-47D1-AF33-566944E5096D}" type="slidenum">
              <a:rPr lang="cs-CZ" smtClean="0"/>
              <a:t>‹#›</a:t>
            </a:fld>
            <a:endParaRPr lang="cs-CZ"/>
          </a:p>
        </p:txBody>
      </p:sp>
    </p:spTree>
    <p:extLst>
      <p:ext uri="{BB962C8B-B14F-4D97-AF65-F5344CB8AC3E}">
        <p14:creationId xmlns:p14="http://schemas.microsoft.com/office/powerpoint/2010/main" val="38523497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838200" y="1825625"/>
            <a:ext cx="5181600" cy="4351338"/>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6172200" y="1825625"/>
            <a:ext cx="5181600" cy="4351338"/>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57816115-0054-4010-A266-E181F8C05ECB}" type="datetimeFigureOut">
              <a:rPr lang="cs-CZ" smtClean="0"/>
              <a:t>23.2.2015</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D2CF74B6-E3B2-47D1-AF33-566944E5096D}" type="slidenum">
              <a:rPr lang="cs-CZ" smtClean="0"/>
              <a:t>‹#›</a:t>
            </a:fld>
            <a:endParaRPr lang="cs-CZ"/>
          </a:p>
        </p:txBody>
      </p:sp>
    </p:spTree>
    <p:extLst>
      <p:ext uri="{BB962C8B-B14F-4D97-AF65-F5344CB8AC3E}">
        <p14:creationId xmlns:p14="http://schemas.microsoft.com/office/powerpoint/2010/main" val="21464237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839788" y="365125"/>
            <a:ext cx="10515600" cy="1325563"/>
          </a:xfrm>
        </p:spPr>
        <p:txBody>
          <a:bodyPr/>
          <a:lstStyle/>
          <a:p>
            <a:r>
              <a:rPr lang="cs-CZ" smtClean="0"/>
              <a:t>Kliknutím lze upravit styl.</a:t>
            </a:r>
            <a:endParaRPr lang="cs-CZ"/>
          </a:p>
        </p:txBody>
      </p:sp>
      <p:sp>
        <p:nvSpPr>
          <p:cNvPr id="3" name="Zástupný symbol pro tex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Zástupný symbol pro obsah 3"/>
          <p:cNvSpPr>
            <a:spLocks noGrp="1"/>
          </p:cNvSpPr>
          <p:nvPr>
            <p:ph sz="half" idx="2"/>
          </p:nvPr>
        </p:nvSpPr>
        <p:spPr>
          <a:xfrm>
            <a:off x="839788" y="2505075"/>
            <a:ext cx="5157787" cy="3684588"/>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Zástupný symbol pro obsah 5"/>
          <p:cNvSpPr>
            <a:spLocks noGrp="1"/>
          </p:cNvSpPr>
          <p:nvPr>
            <p:ph sz="quarter" idx="4"/>
          </p:nvPr>
        </p:nvSpPr>
        <p:spPr>
          <a:xfrm>
            <a:off x="6172200" y="2505075"/>
            <a:ext cx="5183188" cy="3684588"/>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57816115-0054-4010-A266-E181F8C05ECB}" type="datetimeFigureOut">
              <a:rPr lang="cs-CZ" smtClean="0"/>
              <a:t>23.2.2015</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D2CF74B6-E3B2-47D1-AF33-566944E5096D}" type="slidenum">
              <a:rPr lang="cs-CZ" smtClean="0"/>
              <a:t>‹#›</a:t>
            </a:fld>
            <a:endParaRPr lang="cs-CZ"/>
          </a:p>
        </p:txBody>
      </p:sp>
    </p:spTree>
    <p:extLst>
      <p:ext uri="{BB962C8B-B14F-4D97-AF65-F5344CB8AC3E}">
        <p14:creationId xmlns:p14="http://schemas.microsoft.com/office/powerpoint/2010/main" val="28506599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datum 2"/>
          <p:cNvSpPr>
            <a:spLocks noGrp="1"/>
          </p:cNvSpPr>
          <p:nvPr>
            <p:ph type="dt" sz="half" idx="10"/>
          </p:nvPr>
        </p:nvSpPr>
        <p:spPr/>
        <p:txBody>
          <a:bodyPr/>
          <a:lstStyle/>
          <a:p>
            <a:fld id="{57816115-0054-4010-A266-E181F8C05ECB}" type="datetimeFigureOut">
              <a:rPr lang="cs-CZ" smtClean="0"/>
              <a:t>23.2.2015</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D2CF74B6-E3B2-47D1-AF33-566944E5096D}" type="slidenum">
              <a:rPr lang="cs-CZ" smtClean="0"/>
              <a:t>‹#›</a:t>
            </a:fld>
            <a:endParaRPr lang="cs-CZ"/>
          </a:p>
        </p:txBody>
      </p:sp>
    </p:spTree>
    <p:extLst>
      <p:ext uri="{BB962C8B-B14F-4D97-AF65-F5344CB8AC3E}">
        <p14:creationId xmlns:p14="http://schemas.microsoft.com/office/powerpoint/2010/main" val="25121117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57816115-0054-4010-A266-E181F8C05ECB}" type="datetimeFigureOut">
              <a:rPr lang="cs-CZ" smtClean="0"/>
              <a:t>23.2.2015</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D2CF74B6-E3B2-47D1-AF33-566944E5096D}" type="slidenum">
              <a:rPr lang="cs-CZ" smtClean="0"/>
              <a:t>‹#›</a:t>
            </a:fld>
            <a:endParaRPr lang="cs-CZ"/>
          </a:p>
        </p:txBody>
      </p:sp>
    </p:spTree>
    <p:extLst>
      <p:ext uri="{BB962C8B-B14F-4D97-AF65-F5344CB8AC3E}">
        <p14:creationId xmlns:p14="http://schemas.microsoft.com/office/powerpoint/2010/main" val="29577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smtClean="0"/>
              <a:t>Kliknutím lze upravit styl.</a:t>
            </a:r>
            <a:endParaRPr lang="cs-CZ"/>
          </a:p>
        </p:txBody>
      </p:sp>
      <p:sp>
        <p:nvSpPr>
          <p:cNvPr id="3" name="Zástupný symbol pro obsah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57816115-0054-4010-A266-E181F8C05ECB}" type="datetimeFigureOut">
              <a:rPr lang="cs-CZ" smtClean="0"/>
              <a:t>23.2.2015</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D2CF74B6-E3B2-47D1-AF33-566944E5096D}" type="slidenum">
              <a:rPr lang="cs-CZ" smtClean="0"/>
              <a:t>‹#›</a:t>
            </a:fld>
            <a:endParaRPr lang="cs-CZ"/>
          </a:p>
        </p:txBody>
      </p:sp>
    </p:spTree>
    <p:extLst>
      <p:ext uri="{BB962C8B-B14F-4D97-AF65-F5344CB8AC3E}">
        <p14:creationId xmlns:p14="http://schemas.microsoft.com/office/powerpoint/2010/main" val="11668414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smtClean="0"/>
              <a:t>Kliknutím lze upravit styl.</a:t>
            </a:r>
            <a:endParaRPr lang="cs-CZ"/>
          </a:p>
        </p:txBody>
      </p:sp>
      <p:sp>
        <p:nvSpPr>
          <p:cNvPr id="3" name="Zástupný symbol pro obrázek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57816115-0054-4010-A266-E181F8C05ECB}" type="datetimeFigureOut">
              <a:rPr lang="cs-CZ" smtClean="0"/>
              <a:t>23.2.2015</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D2CF74B6-E3B2-47D1-AF33-566944E5096D}" type="slidenum">
              <a:rPr lang="cs-CZ" smtClean="0"/>
              <a:t>‹#›</a:t>
            </a:fld>
            <a:endParaRPr lang="cs-CZ"/>
          </a:p>
        </p:txBody>
      </p:sp>
    </p:spTree>
    <p:extLst>
      <p:ext uri="{BB962C8B-B14F-4D97-AF65-F5344CB8AC3E}">
        <p14:creationId xmlns:p14="http://schemas.microsoft.com/office/powerpoint/2010/main" val="40202771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smtClean="0"/>
              <a:t>Kliknutím lze upravit styl.</a:t>
            </a:r>
            <a:endParaRPr lang="cs-CZ"/>
          </a:p>
        </p:txBody>
      </p:sp>
      <p:sp>
        <p:nvSpPr>
          <p:cNvPr id="3" name="Zástupný symbol pro tex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7816115-0054-4010-A266-E181F8C05ECB}" type="datetimeFigureOut">
              <a:rPr lang="cs-CZ" smtClean="0"/>
              <a:t>23.2.2015</a:t>
            </a:fld>
            <a:endParaRPr lang="cs-CZ"/>
          </a:p>
        </p:txBody>
      </p:sp>
      <p:sp>
        <p:nvSpPr>
          <p:cNvPr id="5" name="Zástupný symbol pro zápatí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2CF74B6-E3B2-47D1-AF33-566944E5096D}" type="slidenum">
              <a:rPr lang="cs-CZ" smtClean="0"/>
              <a:t>‹#›</a:t>
            </a:fld>
            <a:endParaRPr lang="cs-CZ"/>
          </a:p>
        </p:txBody>
      </p:sp>
    </p:spTree>
    <p:extLst>
      <p:ext uri="{BB962C8B-B14F-4D97-AF65-F5344CB8AC3E}">
        <p14:creationId xmlns:p14="http://schemas.microsoft.com/office/powerpoint/2010/main" val="88139678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0.xml.rels><?xml version="1.0" encoding="UTF-8" standalone="yes"?>
<Relationships xmlns="http://schemas.openxmlformats.org/package/2006/relationships"><Relationship Id="rId3" Type="http://schemas.openxmlformats.org/officeDocument/2006/relationships/hyperlink" Target="http://www.zakonyprolidi.cz/cs/2011-372#f4438554" TargetMode="External"/><Relationship Id="rId2" Type="http://schemas.openxmlformats.org/officeDocument/2006/relationships/hyperlink" Target="http://www.zakonyprolidi.cz/cs/2011-372#f4438553"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2.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26.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2.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3" Type="http://schemas.openxmlformats.org/officeDocument/2006/relationships/diagramLayout" Target="../diagrams/layout10.xml"/><Relationship Id="rId2" Type="http://schemas.openxmlformats.org/officeDocument/2006/relationships/diagramData" Target="../diagrams/data10.xml"/><Relationship Id="rId1" Type="http://schemas.openxmlformats.org/officeDocument/2006/relationships/slideLayout" Target="../slideLayouts/slideLayout2.xml"/><Relationship Id="rId6" Type="http://schemas.microsoft.com/office/2007/relationships/diagramDrawing" Target="../diagrams/drawing10.xml"/><Relationship Id="rId5" Type="http://schemas.openxmlformats.org/officeDocument/2006/relationships/diagramColors" Target="../diagrams/colors10.xml"/><Relationship Id="rId4" Type="http://schemas.openxmlformats.org/officeDocument/2006/relationships/diagramQuickStyle" Target="../diagrams/quickStyle10.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diagramLayout" Target="../diagrams/layout11.xml"/><Relationship Id="rId2" Type="http://schemas.openxmlformats.org/officeDocument/2006/relationships/diagramData" Target="../diagrams/data11.xml"/><Relationship Id="rId1" Type="http://schemas.openxmlformats.org/officeDocument/2006/relationships/slideLayout" Target="../slideLayouts/slideLayout2.xml"/><Relationship Id="rId6" Type="http://schemas.microsoft.com/office/2007/relationships/diagramDrawing" Target="../diagrams/drawing11.xml"/><Relationship Id="rId5" Type="http://schemas.openxmlformats.org/officeDocument/2006/relationships/diagramColors" Target="../diagrams/colors11.xml"/><Relationship Id="rId4" Type="http://schemas.openxmlformats.org/officeDocument/2006/relationships/diagramQuickStyle" Target="../diagrams/quickStyle11.xml"/></Relationships>
</file>

<file path=ppt/slides/_rels/slide34.xml.rels><?xml version="1.0" encoding="UTF-8" standalone="yes"?>
<Relationships xmlns="http://schemas.openxmlformats.org/package/2006/relationships"><Relationship Id="rId3" Type="http://schemas.openxmlformats.org/officeDocument/2006/relationships/diagramLayout" Target="../diagrams/layout12.xml"/><Relationship Id="rId2" Type="http://schemas.openxmlformats.org/officeDocument/2006/relationships/diagramData" Target="../diagrams/data12.xml"/><Relationship Id="rId1" Type="http://schemas.openxmlformats.org/officeDocument/2006/relationships/slideLayout" Target="../slideLayouts/slideLayout2.xml"/><Relationship Id="rId6" Type="http://schemas.microsoft.com/office/2007/relationships/diagramDrawing" Target="../diagrams/drawing12.xml"/><Relationship Id="rId5" Type="http://schemas.openxmlformats.org/officeDocument/2006/relationships/diagramColors" Target="../diagrams/colors12.xml"/><Relationship Id="rId4" Type="http://schemas.openxmlformats.org/officeDocument/2006/relationships/diagramQuickStyle" Target="../diagrams/quickStyle12.xml"/></Relationships>
</file>

<file path=ppt/slides/_rels/slide35.xml.rels><?xml version="1.0" encoding="UTF-8" standalone="yes"?>
<Relationships xmlns="http://schemas.openxmlformats.org/package/2006/relationships"><Relationship Id="rId3" Type="http://schemas.openxmlformats.org/officeDocument/2006/relationships/diagramLayout" Target="../diagrams/layout13.xml"/><Relationship Id="rId2" Type="http://schemas.openxmlformats.org/officeDocument/2006/relationships/diagramData" Target="../diagrams/data13.xml"/><Relationship Id="rId1" Type="http://schemas.openxmlformats.org/officeDocument/2006/relationships/slideLayout" Target="../slideLayouts/slideLayout2.xml"/><Relationship Id="rId6" Type="http://schemas.microsoft.com/office/2007/relationships/diagramDrawing" Target="../diagrams/drawing13.xml"/><Relationship Id="rId5" Type="http://schemas.openxmlformats.org/officeDocument/2006/relationships/diagramColors" Target="../diagrams/colors13.xml"/><Relationship Id="rId4" Type="http://schemas.openxmlformats.org/officeDocument/2006/relationships/diagramQuickStyle" Target="../diagrams/quickStyle13.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diagramLayout" Target="../diagrams/layout14.xml"/><Relationship Id="rId2" Type="http://schemas.openxmlformats.org/officeDocument/2006/relationships/diagramData" Target="../diagrams/data14.xml"/><Relationship Id="rId1" Type="http://schemas.openxmlformats.org/officeDocument/2006/relationships/slideLayout" Target="../slideLayouts/slideLayout2.xml"/><Relationship Id="rId6" Type="http://schemas.microsoft.com/office/2007/relationships/diagramDrawing" Target="../diagrams/drawing14.xml"/><Relationship Id="rId5" Type="http://schemas.openxmlformats.org/officeDocument/2006/relationships/diagramColors" Target="../diagrams/colors14.xml"/><Relationship Id="rId4" Type="http://schemas.openxmlformats.org/officeDocument/2006/relationships/diagramQuickStyle" Target="../diagrams/quickStyle14.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3" Type="http://schemas.openxmlformats.org/officeDocument/2006/relationships/diagramLayout" Target="../diagrams/layout15.xml"/><Relationship Id="rId2" Type="http://schemas.openxmlformats.org/officeDocument/2006/relationships/diagramData" Target="../diagrams/data15.xml"/><Relationship Id="rId1" Type="http://schemas.openxmlformats.org/officeDocument/2006/relationships/slideLayout" Target="../slideLayouts/slideLayout2.xml"/><Relationship Id="rId6" Type="http://schemas.microsoft.com/office/2007/relationships/diagramDrawing" Target="../diagrams/drawing15.xml"/><Relationship Id="rId5" Type="http://schemas.openxmlformats.org/officeDocument/2006/relationships/diagramColors" Target="../diagrams/colors15.xml"/><Relationship Id="rId4" Type="http://schemas.openxmlformats.org/officeDocument/2006/relationships/diagramQuickStyle" Target="../diagrams/quickStyle15.xml"/></Relationships>
</file>

<file path=ppt/slides/_rels/slide42.xml.rels><?xml version="1.0" encoding="UTF-8" standalone="yes"?>
<Relationships xmlns="http://schemas.openxmlformats.org/package/2006/relationships"><Relationship Id="rId3" Type="http://schemas.openxmlformats.org/officeDocument/2006/relationships/diagramLayout" Target="../diagrams/layout16.xml"/><Relationship Id="rId2" Type="http://schemas.openxmlformats.org/officeDocument/2006/relationships/diagramData" Target="../diagrams/data16.xml"/><Relationship Id="rId1" Type="http://schemas.openxmlformats.org/officeDocument/2006/relationships/slideLayout" Target="../slideLayouts/slideLayout2.xml"/><Relationship Id="rId6" Type="http://schemas.microsoft.com/office/2007/relationships/diagramDrawing" Target="../diagrams/drawing16.xml"/><Relationship Id="rId5" Type="http://schemas.openxmlformats.org/officeDocument/2006/relationships/diagramColors" Target="../diagrams/colors16.xml"/><Relationship Id="rId4" Type="http://schemas.openxmlformats.org/officeDocument/2006/relationships/diagramQuickStyle" Target="../diagrams/quickStyle16.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5.xml.rels><?xml version="1.0" encoding="UTF-8" standalone="yes"?>
<Relationships xmlns="http://schemas.openxmlformats.org/package/2006/relationships"><Relationship Id="rId3" Type="http://schemas.openxmlformats.org/officeDocument/2006/relationships/diagramLayout" Target="../diagrams/layout17.xml"/><Relationship Id="rId2" Type="http://schemas.openxmlformats.org/officeDocument/2006/relationships/diagramData" Target="../diagrams/data17.xml"/><Relationship Id="rId1" Type="http://schemas.openxmlformats.org/officeDocument/2006/relationships/slideLayout" Target="../slideLayouts/slideLayout2.xml"/><Relationship Id="rId6" Type="http://schemas.microsoft.com/office/2007/relationships/diagramDrawing" Target="../diagrams/drawing17.xml"/><Relationship Id="rId5" Type="http://schemas.openxmlformats.org/officeDocument/2006/relationships/diagramColors" Target="../diagrams/colors17.xml"/><Relationship Id="rId4" Type="http://schemas.openxmlformats.org/officeDocument/2006/relationships/diagramQuickStyle" Target="../diagrams/quickStyle17.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3" Type="http://schemas.openxmlformats.org/officeDocument/2006/relationships/diagramLayout" Target="../diagrams/layout18.xml"/><Relationship Id="rId2" Type="http://schemas.openxmlformats.org/officeDocument/2006/relationships/diagramData" Target="../diagrams/data18.xml"/><Relationship Id="rId1" Type="http://schemas.openxmlformats.org/officeDocument/2006/relationships/slideLayout" Target="../slideLayouts/slideLayout2.xml"/><Relationship Id="rId6" Type="http://schemas.microsoft.com/office/2007/relationships/diagramDrawing" Target="../diagrams/drawing18.xml"/><Relationship Id="rId5" Type="http://schemas.openxmlformats.org/officeDocument/2006/relationships/diagramColors" Target="../diagrams/colors18.xml"/><Relationship Id="rId4" Type="http://schemas.openxmlformats.org/officeDocument/2006/relationships/diagramQuickStyle" Target="../diagrams/quickStyle18.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2.xml.rels><?xml version="1.0" encoding="UTF-8" standalone="yes"?>
<Relationships xmlns="http://schemas.openxmlformats.org/package/2006/relationships"><Relationship Id="rId8" Type="http://schemas.openxmlformats.org/officeDocument/2006/relationships/diagramLayout" Target="../diagrams/layout20.xml"/><Relationship Id="rId3" Type="http://schemas.openxmlformats.org/officeDocument/2006/relationships/diagramLayout" Target="../diagrams/layout19.xml"/><Relationship Id="rId7" Type="http://schemas.openxmlformats.org/officeDocument/2006/relationships/diagramData" Target="../diagrams/data20.xml"/><Relationship Id="rId2" Type="http://schemas.openxmlformats.org/officeDocument/2006/relationships/diagramData" Target="../diagrams/data19.xml"/><Relationship Id="rId1" Type="http://schemas.openxmlformats.org/officeDocument/2006/relationships/slideLayout" Target="../slideLayouts/slideLayout4.xml"/><Relationship Id="rId6" Type="http://schemas.microsoft.com/office/2007/relationships/diagramDrawing" Target="../diagrams/drawing19.xml"/><Relationship Id="rId11" Type="http://schemas.microsoft.com/office/2007/relationships/diagramDrawing" Target="../diagrams/drawing20.xml"/><Relationship Id="rId5" Type="http://schemas.openxmlformats.org/officeDocument/2006/relationships/diagramColors" Target="../diagrams/colors19.xml"/><Relationship Id="rId10" Type="http://schemas.openxmlformats.org/officeDocument/2006/relationships/diagramColors" Target="../diagrams/colors20.xml"/><Relationship Id="rId4" Type="http://schemas.openxmlformats.org/officeDocument/2006/relationships/diagramQuickStyle" Target="../diagrams/quickStyle19.xml"/><Relationship Id="rId9" Type="http://schemas.openxmlformats.org/officeDocument/2006/relationships/diagramQuickStyle" Target="../diagrams/quickStyle20.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dirty="0" smtClean="0"/>
              <a:t>Podmínky </a:t>
            </a:r>
            <a:r>
              <a:rPr lang="cs-CZ" dirty="0"/>
              <a:t>poskytování zdravotních služeb,</a:t>
            </a:r>
          </a:p>
        </p:txBody>
      </p:sp>
      <p:sp>
        <p:nvSpPr>
          <p:cNvPr id="3" name="Podnadpis 2"/>
          <p:cNvSpPr>
            <a:spLocks noGrp="1"/>
          </p:cNvSpPr>
          <p:nvPr>
            <p:ph type="subTitle" idx="1"/>
          </p:nvPr>
        </p:nvSpPr>
        <p:spPr/>
        <p:txBody>
          <a:bodyPr/>
          <a:lstStyle/>
          <a:p>
            <a:endParaRPr lang="cs-CZ"/>
          </a:p>
        </p:txBody>
      </p:sp>
    </p:spTree>
    <p:extLst>
      <p:ext uri="{BB962C8B-B14F-4D97-AF65-F5344CB8AC3E}">
        <p14:creationId xmlns:p14="http://schemas.microsoft.com/office/powerpoint/2010/main" val="390987552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smtClean="0"/>
              <a:t>Formy zdravotní péče</a:t>
            </a:r>
            <a:endParaRPr lang="cs-CZ" dirty="0"/>
          </a:p>
        </p:txBody>
      </p:sp>
      <p:graphicFrame>
        <p:nvGraphicFramePr>
          <p:cNvPr id="4" name="Zástupný symbol pro obsah 3"/>
          <p:cNvGraphicFramePr>
            <a:graphicFrameLocks noGrp="1"/>
          </p:cNvGraphicFramePr>
          <p:nvPr>
            <p:ph idx="1"/>
            <p:extLst>
              <p:ext uri="{D42A27DB-BD31-4B8C-83A1-F6EECF244321}">
                <p14:modId xmlns:p14="http://schemas.microsoft.com/office/powerpoint/2010/main" val="1734353352"/>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6889390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graphicEl>
                                              <a:dgm id="{42761D50-7DA3-4C5C-BB11-09C9C4660062}"/>
                                            </p:graphic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graphicEl>
                                              <a:dgm id="{CAD761EE-4188-496D-8338-64A5DEDB4DFF}"/>
                                            </p:graphic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graphicEl>
                                              <a:dgm id="{9DE2BE64-FAC8-4946-A3C2-95B33C331C58}"/>
                                            </p:graphic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
                                            <p:graphicEl>
                                              <a:dgm id="{51D6F8C2-ED2B-45A5-8056-21883DA26446}"/>
                                            </p:graphic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
                                            <p:graphicEl>
                                              <a:dgm id="{4C684BE3-DD62-4F2C-B1D1-14E046ED6455}"/>
                                            </p:graphic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4">
                                            <p:graphicEl>
                                              <a:dgm id="{B1A4AB6D-5ACF-4FC5-A267-7FBD1A62F4E9}"/>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Sub>
          <a:bldDgm bld="one"/>
        </p:bldSub>
      </p:bldGraphic>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ctrTitle"/>
          </p:nvPr>
        </p:nvSpPr>
        <p:spPr/>
        <p:txBody>
          <a:bodyPr/>
          <a:lstStyle/>
          <a:p>
            <a:r>
              <a:rPr lang="cs-CZ" dirty="0" smtClean="0"/>
              <a:t>Podmínky poskytování zdravotních služeb v ČR</a:t>
            </a:r>
            <a:endParaRPr lang="cs-CZ" dirty="0"/>
          </a:p>
        </p:txBody>
      </p:sp>
      <p:sp>
        <p:nvSpPr>
          <p:cNvPr id="5" name="Podnadpis 4"/>
          <p:cNvSpPr>
            <a:spLocks noGrp="1"/>
          </p:cNvSpPr>
          <p:nvPr>
            <p:ph type="subTitle" idx="1"/>
          </p:nvPr>
        </p:nvSpPr>
        <p:spPr/>
        <p:txBody>
          <a:bodyPr/>
          <a:lstStyle/>
          <a:p>
            <a:endParaRPr lang="cs-CZ"/>
          </a:p>
        </p:txBody>
      </p:sp>
    </p:spTree>
    <p:extLst>
      <p:ext uri="{BB962C8B-B14F-4D97-AF65-F5344CB8AC3E}">
        <p14:creationId xmlns:p14="http://schemas.microsoft.com/office/powerpoint/2010/main" val="348372117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Dva úhly pohledu na poskytování služeb</a:t>
            </a:r>
            <a:endParaRPr lang="cs-CZ" dirty="0"/>
          </a:p>
        </p:txBody>
      </p:sp>
      <p:graphicFrame>
        <p:nvGraphicFramePr>
          <p:cNvPr id="4" name="Zástupný symbol pro obsah 3"/>
          <p:cNvGraphicFramePr>
            <a:graphicFrameLocks noGrp="1"/>
          </p:cNvGraphicFramePr>
          <p:nvPr>
            <p:ph idx="1"/>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1731638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Práva a povinnosti</a:t>
            </a:r>
            <a:endParaRPr lang="cs-CZ" dirty="0"/>
          </a:p>
        </p:txBody>
      </p:sp>
      <p:graphicFrame>
        <p:nvGraphicFramePr>
          <p:cNvPr id="4" name="Zástupný symbol pro obsah 3"/>
          <p:cNvGraphicFramePr>
            <a:graphicFrameLocks noGrp="1"/>
          </p:cNvGraphicFramePr>
          <p:nvPr>
            <p:ph idx="1"/>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74108855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Poskytovatel</a:t>
            </a:r>
            <a:endParaRPr lang="cs-CZ" dirty="0"/>
          </a:p>
        </p:txBody>
      </p:sp>
      <p:sp>
        <p:nvSpPr>
          <p:cNvPr id="3" name="Zástupný symbol pro obsah 2"/>
          <p:cNvSpPr>
            <a:spLocks noGrp="1"/>
          </p:cNvSpPr>
          <p:nvPr>
            <p:ph idx="1"/>
          </p:nvPr>
        </p:nvSpPr>
        <p:spPr/>
        <p:txBody>
          <a:bodyPr/>
          <a:lstStyle/>
          <a:p>
            <a:pPr marL="0" indent="0">
              <a:buNone/>
            </a:pPr>
            <a:r>
              <a:rPr lang="cs-CZ" sz="7200" dirty="0" smtClean="0"/>
              <a:t>pouze zdravotní služby uvedené v </a:t>
            </a:r>
            <a:r>
              <a:rPr lang="cs-CZ" sz="7200" b="1" dirty="0" smtClean="0">
                <a:solidFill>
                  <a:srgbClr val="FF0000"/>
                </a:solidFill>
              </a:rPr>
              <a:t>oprávnění k poskytování zdravotních služeb.</a:t>
            </a:r>
          </a:p>
          <a:p>
            <a:endParaRPr lang="cs-CZ" b="1" dirty="0" smtClean="0">
              <a:solidFill>
                <a:srgbClr val="FF0000"/>
              </a:solidFill>
            </a:endParaRPr>
          </a:p>
          <a:p>
            <a:endParaRPr lang="cs-CZ" b="1" dirty="0" smtClean="0"/>
          </a:p>
        </p:txBody>
      </p:sp>
    </p:spTree>
    <p:extLst>
      <p:ext uri="{BB962C8B-B14F-4D97-AF65-F5344CB8AC3E}">
        <p14:creationId xmlns:p14="http://schemas.microsoft.com/office/powerpoint/2010/main" val="31601748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style>
          <a:lnRef idx="3">
            <a:schemeClr val="lt1"/>
          </a:lnRef>
          <a:fillRef idx="1">
            <a:schemeClr val="accent2"/>
          </a:fillRef>
          <a:effectRef idx="1">
            <a:schemeClr val="accent2"/>
          </a:effectRef>
          <a:fontRef idx="minor">
            <a:schemeClr val="lt1"/>
          </a:fontRef>
        </p:style>
        <p:txBody>
          <a:bodyPr/>
          <a:lstStyle/>
          <a:p>
            <a:r>
              <a:rPr lang="cs-CZ" dirty="0" smtClean="0"/>
              <a:t>Oprávnění k poskytování ZS</a:t>
            </a:r>
            <a:endParaRPr lang="cs-CZ" dirty="0"/>
          </a:p>
        </p:txBody>
      </p:sp>
      <p:sp>
        <p:nvSpPr>
          <p:cNvPr id="3" name="Zástupný symbol pro obsah 2"/>
          <p:cNvSpPr>
            <a:spLocks noGrp="1"/>
          </p:cNvSpPr>
          <p:nvPr>
            <p:ph idx="1"/>
          </p:nvPr>
        </p:nvSpPr>
        <p:spPr/>
        <p:txBody>
          <a:bodyPr>
            <a:normAutofit/>
          </a:bodyPr>
          <a:lstStyle/>
          <a:p>
            <a:pPr marL="0" indent="0">
              <a:buNone/>
            </a:pPr>
            <a:r>
              <a:rPr lang="cs-CZ" sz="3600" dirty="0" smtClean="0"/>
              <a:t>Vydává:</a:t>
            </a:r>
          </a:p>
          <a:p>
            <a:pPr marL="0" indent="0">
              <a:buNone/>
            </a:pPr>
            <a:r>
              <a:rPr lang="cs-CZ" sz="3600" dirty="0" smtClean="0"/>
              <a:t>a) krajský úřad, v jehož správním obvodu je zdravotnické zařízení, </a:t>
            </a:r>
          </a:p>
          <a:p>
            <a:pPr marL="0" indent="0">
              <a:buNone/>
            </a:pPr>
            <a:r>
              <a:rPr lang="cs-CZ" sz="3600" dirty="0" smtClean="0"/>
              <a:t>b) Ministerstvo obrany nebo Ministerstvo spravedlnosti, Ministerstvo vnitra, jde-li o zdravotní služby poskytované ve zdravotnických zařízeních zřízených ministerstvy</a:t>
            </a:r>
            <a:endParaRPr lang="cs-CZ" sz="3600" dirty="0"/>
          </a:p>
        </p:txBody>
      </p:sp>
    </p:spTree>
    <p:extLst>
      <p:ext uri="{BB962C8B-B14F-4D97-AF65-F5344CB8AC3E}">
        <p14:creationId xmlns:p14="http://schemas.microsoft.com/office/powerpoint/2010/main" val="3062162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solidFill>
            <a:schemeClr val="bg2">
              <a:lumMod val="90000"/>
            </a:schemeClr>
          </a:solidFill>
        </p:spPr>
        <p:txBody>
          <a:bodyPr/>
          <a:lstStyle/>
          <a:p>
            <a:r>
              <a:rPr lang="cs-CZ" dirty="0" smtClean="0"/>
              <a:t>Podmínky udělení oprávnění k poskytování ZS – Fyzická osoba</a:t>
            </a:r>
            <a:endParaRPr lang="cs-CZ" dirty="0"/>
          </a:p>
        </p:txBody>
      </p:sp>
      <p:sp>
        <p:nvSpPr>
          <p:cNvPr id="4" name="Zástupný symbol pro obsah 3"/>
          <p:cNvSpPr>
            <a:spLocks noGrp="1"/>
          </p:cNvSpPr>
          <p:nvPr>
            <p:ph idx="1"/>
          </p:nvPr>
        </p:nvSpPr>
        <p:spPr/>
        <p:txBody>
          <a:bodyPr numCol="2">
            <a:normAutofit lnSpcReduction="10000"/>
          </a:bodyPr>
          <a:lstStyle/>
          <a:p>
            <a:pPr>
              <a:buFontTx/>
              <a:buChar char="-"/>
            </a:pPr>
            <a:r>
              <a:rPr lang="cs-CZ" dirty="0" smtClean="0"/>
              <a:t>dosáhla věku 18 let,</a:t>
            </a:r>
          </a:p>
          <a:p>
            <a:pPr>
              <a:buFontTx/>
              <a:buChar char="-"/>
            </a:pPr>
            <a:r>
              <a:rPr lang="cs-CZ" dirty="0" smtClean="0"/>
              <a:t>je plně svéprávná,</a:t>
            </a:r>
          </a:p>
          <a:p>
            <a:pPr>
              <a:buFontTx/>
              <a:buChar char="-"/>
            </a:pPr>
            <a:r>
              <a:rPr lang="cs-CZ" dirty="0" smtClean="0"/>
              <a:t>je bezúhonná,</a:t>
            </a:r>
          </a:p>
          <a:p>
            <a:pPr>
              <a:buFontTx/>
              <a:buChar char="-"/>
            </a:pPr>
            <a:r>
              <a:rPr lang="cs-CZ" dirty="0" smtClean="0"/>
              <a:t>je držitelem povolení k pobytu ČR</a:t>
            </a:r>
          </a:p>
          <a:p>
            <a:pPr>
              <a:buFontTx/>
              <a:buChar char="-"/>
            </a:pPr>
            <a:r>
              <a:rPr lang="cs-CZ" dirty="0" smtClean="0"/>
              <a:t>je způsobilá k samostatnému výkonu zdravotnického povolání v oboru</a:t>
            </a:r>
          </a:p>
          <a:p>
            <a:pPr>
              <a:buFontTx/>
              <a:buChar char="-"/>
            </a:pPr>
            <a:r>
              <a:rPr lang="cs-CZ" dirty="0" smtClean="0"/>
              <a:t>je členem komory, jestliže je to podmínkou</a:t>
            </a:r>
          </a:p>
          <a:p>
            <a:pPr>
              <a:buFontTx/>
              <a:buChar char="-"/>
            </a:pPr>
            <a:r>
              <a:rPr lang="cs-CZ" dirty="0" smtClean="0"/>
              <a:t>je oprávněna užívat zdravotnické zařízení, které splňuje požadavky na technické a věcné vybavení,</a:t>
            </a:r>
          </a:p>
          <a:p>
            <a:pPr>
              <a:buFontTx/>
              <a:buChar char="-"/>
            </a:pPr>
            <a:r>
              <a:rPr lang="cs-CZ" dirty="0" smtClean="0"/>
              <a:t>splněny požadavky na personální zabezpečení poskytovaných zdravotních služeb, </a:t>
            </a:r>
          </a:p>
          <a:p>
            <a:pPr>
              <a:buFontTx/>
              <a:buChar char="-"/>
            </a:pPr>
            <a:r>
              <a:rPr lang="cs-CZ" dirty="0" smtClean="0"/>
              <a:t>orgán ochrany veřejného zdraví schválil provozní řád zdravotnického zařízení,</a:t>
            </a:r>
          </a:p>
          <a:p>
            <a:pPr>
              <a:buFontTx/>
              <a:buChar char="-"/>
            </a:pPr>
            <a:r>
              <a:rPr lang="cs-CZ" dirty="0" smtClean="0"/>
              <a:t>netrvá žádná z překážek pro udělení oprávnění</a:t>
            </a:r>
            <a:endParaRPr lang="cs-CZ" dirty="0"/>
          </a:p>
        </p:txBody>
      </p:sp>
    </p:spTree>
    <p:extLst>
      <p:ext uri="{BB962C8B-B14F-4D97-AF65-F5344CB8AC3E}">
        <p14:creationId xmlns:p14="http://schemas.microsoft.com/office/powerpoint/2010/main" val="234809981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solidFill>
            <a:schemeClr val="accent1">
              <a:lumMod val="40000"/>
              <a:lumOff val="60000"/>
            </a:schemeClr>
          </a:solidFill>
        </p:spPr>
        <p:txBody>
          <a:bodyPr/>
          <a:lstStyle/>
          <a:p>
            <a:r>
              <a:rPr lang="cs-CZ" dirty="0" smtClean="0"/>
              <a:t>Podmínky udělení oprávnění k poskytování ZS – Právnická osoba</a:t>
            </a:r>
            <a:endParaRPr lang="cs-CZ" dirty="0"/>
          </a:p>
        </p:txBody>
      </p:sp>
      <p:sp>
        <p:nvSpPr>
          <p:cNvPr id="3" name="Zástupný symbol pro obsah 2"/>
          <p:cNvSpPr>
            <a:spLocks noGrp="1"/>
          </p:cNvSpPr>
          <p:nvPr>
            <p:ph idx="1"/>
          </p:nvPr>
        </p:nvSpPr>
        <p:spPr/>
        <p:txBody>
          <a:bodyPr numCol="2">
            <a:normAutofit/>
          </a:bodyPr>
          <a:lstStyle/>
          <a:p>
            <a:pPr>
              <a:buFont typeface="Wingdings" panose="05000000000000000000" pitchFamily="2" charset="2"/>
              <a:buChar char="§"/>
            </a:pPr>
            <a:r>
              <a:rPr lang="cs-CZ" dirty="0" smtClean="0"/>
              <a:t>statutární orgán právnické osoby je </a:t>
            </a:r>
            <a:r>
              <a:rPr lang="cs-CZ" dirty="0" err="1" smtClean="0"/>
              <a:t>bezúhoný</a:t>
            </a:r>
            <a:r>
              <a:rPr lang="cs-CZ" dirty="0" smtClean="0"/>
              <a:t>,</a:t>
            </a:r>
          </a:p>
          <a:p>
            <a:pPr>
              <a:buFont typeface="Wingdings" panose="05000000000000000000" pitchFamily="2" charset="2"/>
              <a:buChar char="§"/>
            </a:pPr>
            <a:r>
              <a:rPr lang="cs-CZ" dirty="0" smtClean="0"/>
              <a:t> ustanovila odborného zástupce, který má způsobilost k výkonu zdrav. povolání v daném oboru</a:t>
            </a:r>
          </a:p>
          <a:p>
            <a:pPr>
              <a:buFont typeface="Wingdings" panose="05000000000000000000" pitchFamily="2" charset="2"/>
              <a:buChar char="§"/>
            </a:pPr>
            <a:r>
              <a:rPr lang="cs-CZ" dirty="0" smtClean="0"/>
              <a:t>nutnost pracovněprávního vztahu, max. 2 </a:t>
            </a:r>
            <a:r>
              <a:rPr lang="cs-CZ" dirty="0" err="1" smtClean="0"/>
              <a:t>zařízeí</a:t>
            </a:r>
            <a:endParaRPr lang="cs-CZ" dirty="0" smtClean="0"/>
          </a:p>
          <a:p>
            <a:pPr>
              <a:buFont typeface="Wingdings" panose="05000000000000000000" pitchFamily="2" charset="2"/>
              <a:buChar char="§"/>
            </a:pPr>
            <a:r>
              <a:rPr lang="cs-CZ" dirty="0" smtClean="0"/>
              <a:t>je oprávněna užívat zdravotnické zařízení, které splňuje požadavky na technické a věcné vybavení,</a:t>
            </a:r>
          </a:p>
          <a:p>
            <a:pPr>
              <a:buFont typeface="Wingdings" panose="05000000000000000000" pitchFamily="2" charset="2"/>
              <a:buChar char="§"/>
            </a:pPr>
            <a:r>
              <a:rPr lang="cs-CZ" dirty="0" smtClean="0"/>
              <a:t>splněny požadavky na personální zabezpečení poskytovaných zdravotních služeb, </a:t>
            </a:r>
          </a:p>
          <a:p>
            <a:pPr>
              <a:buFont typeface="Wingdings" panose="05000000000000000000" pitchFamily="2" charset="2"/>
              <a:buChar char="§"/>
            </a:pPr>
            <a:r>
              <a:rPr lang="cs-CZ" dirty="0" smtClean="0"/>
              <a:t>orgán ochrany veřejného zdraví schválil provozní řád zdravotnického zařízení,</a:t>
            </a:r>
          </a:p>
          <a:p>
            <a:pPr>
              <a:buFont typeface="Wingdings" panose="05000000000000000000" pitchFamily="2" charset="2"/>
              <a:buChar char="§"/>
            </a:pPr>
            <a:r>
              <a:rPr lang="cs-CZ" dirty="0" smtClean="0"/>
              <a:t>netrvá žádná z překážek pro udělení oprávnění</a:t>
            </a:r>
            <a:endParaRPr lang="cs-CZ" dirty="0"/>
          </a:p>
        </p:txBody>
      </p:sp>
    </p:spTree>
    <p:extLst>
      <p:ext uri="{BB962C8B-B14F-4D97-AF65-F5344CB8AC3E}">
        <p14:creationId xmlns:p14="http://schemas.microsoft.com/office/powerpoint/2010/main" val="236889161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Povinnosti poskytovatele dle ZOZS</a:t>
            </a:r>
            <a:endParaRPr lang="cs-CZ" dirty="0"/>
          </a:p>
        </p:txBody>
      </p:sp>
      <p:sp>
        <p:nvSpPr>
          <p:cNvPr id="3" name="Zástupný symbol pro obsah 2"/>
          <p:cNvSpPr>
            <a:spLocks noGrp="1"/>
          </p:cNvSpPr>
          <p:nvPr>
            <p:ph idx="1"/>
          </p:nvPr>
        </p:nvSpPr>
        <p:spPr/>
        <p:txBody>
          <a:bodyPr/>
          <a:lstStyle/>
          <a:p>
            <a:r>
              <a:rPr lang="cs-CZ" dirty="0" smtClean="0"/>
              <a:t>poskytovat zdravotní služby na náležité odborné úrovni, </a:t>
            </a:r>
          </a:p>
          <a:p>
            <a:r>
              <a:rPr lang="cs-CZ" dirty="0" smtClean="0"/>
              <a:t>vytvořit podmínky k uplatňování práv a povinností pacientů</a:t>
            </a:r>
          </a:p>
          <a:p>
            <a:r>
              <a:rPr lang="cs-CZ" dirty="0" smtClean="0"/>
              <a:t>vytvořit podmínky k uplatňování práv a povinností zdravotnických pracovníků</a:t>
            </a:r>
          </a:p>
          <a:p>
            <a:endParaRPr lang="cs-CZ" dirty="0"/>
          </a:p>
        </p:txBody>
      </p:sp>
    </p:spTree>
    <p:extLst>
      <p:ext uri="{BB962C8B-B14F-4D97-AF65-F5344CB8AC3E}">
        <p14:creationId xmlns:p14="http://schemas.microsoft.com/office/powerpoint/2010/main" val="313375036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Poskytovatel je dále povinen</a:t>
            </a:r>
            <a:endParaRPr lang="cs-CZ" dirty="0"/>
          </a:p>
        </p:txBody>
      </p:sp>
      <p:sp>
        <p:nvSpPr>
          <p:cNvPr id="3" name="Zástupný symbol pro obsah 2"/>
          <p:cNvSpPr>
            <a:spLocks noGrp="1"/>
          </p:cNvSpPr>
          <p:nvPr>
            <p:ph idx="1"/>
          </p:nvPr>
        </p:nvSpPr>
        <p:spPr/>
        <p:txBody>
          <a:bodyPr>
            <a:normAutofit fontScale="25000" lnSpcReduction="20000"/>
          </a:bodyPr>
          <a:lstStyle/>
          <a:p>
            <a:r>
              <a:rPr lang="cs-CZ" dirty="0" smtClean="0"/>
              <a:t>informovat pacienta o ceně poskytovaných zdravotních služeb nehrazených nebo částečně hrazených z veřejného zdravotního pojištění, a to před jejich poskytnutím, a vystavit účet za uhrazené zdravotní služby, nestanoví-li jiný právní předpis jinak,</a:t>
            </a:r>
          </a:p>
          <a:p>
            <a:r>
              <a:rPr lang="cs-CZ" dirty="0" smtClean="0"/>
              <a:t>b) zpracovat seznam cen poskytovaných zdravotních služeb nehrazených a částečně hrazených z veřejného zdravotního pojištění a umístit ho tak, aby byl seznam přístupný pacientům; to neplatí pro poskytovatele lékárenské péče,</a:t>
            </a:r>
          </a:p>
          <a:p>
            <a:r>
              <a:rPr lang="cs-CZ" dirty="0" smtClean="0"/>
              <a:t>c) vymezit provozní a ordinační dobu a údaj o ní umístit tak, aby tato informace byla přístupná pacientům,</a:t>
            </a:r>
          </a:p>
          <a:p>
            <a:r>
              <a:rPr lang="cs-CZ" dirty="0" smtClean="0"/>
              <a:t>d) opatřit zdravotnické zařízení viditelným označením, které musí obsahovat obchodní firmu, název nebo jméno, popřípadě jména a příjmení poskytovatele, a identifikační číslo, bylo-li přiděleno,</a:t>
            </a:r>
          </a:p>
          <a:p>
            <a:r>
              <a:rPr lang="cs-CZ" dirty="0" smtClean="0"/>
              <a:t>e) v době nepřítomnosti nebo dočasného přerušení poskytování zdravotních služeb zpřístupnit pacientům informaci o poskytnutí neodkladné péče jiným poskytovatelem v rámci jeho ordinační doby,</a:t>
            </a:r>
          </a:p>
          <a:p>
            <a:r>
              <a:rPr lang="cs-CZ" dirty="0" smtClean="0"/>
              <a:t>f) předat zprávu o poskytnutých zdravotních službách registrujícímu poskytovateli v oboru všeobecné praktické lékařství nebo v oboru praktické lékařství pro děti a dorost, je-li mu tento poskytovatel znám, a na vyžádání též poskytovateli zdravotnické záchranné služby nebo pacientovi; registrující poskytovatel v oboru zubní lékařství nebo v oboru gynekologie a porodnictví má povinnost předat zprávu jen v případě, kdy poskytnutí zdravotních služeb indikoval registrující poskytovatel v oboru všeobecné praktické lékařství nebo v oboru praktické lékařství pro děti a dorost,</a:t>
            </a:r>
          </a:p>
          <a:p>
            <a:r>
              <a:rPr lang="cs-CZ" dirty="0" smtClean="0"/>
              <a:t>g) předat jiným poskytovatelům zdravotních služeb nebo poskytovatelům sociálních služeb potřebné informace o zdravotním stavu pacienta nezbytné k zajištění návaznosti dalších zdravotních a sociálních služeb poskytovaných pacientovi,</a:t>
            </a:r>
          </a:p>
          <a:p>
            <a:r>
              <a:rPr lang="cs-CZ" dirty="0" smtClean="0"/>
              <a:t>h) zpracovat seznam zdravotních služeb, k jejichž poskytnutí je vyžadován písemný souhlas; to neplatí pro poskytovatele zdravotnické záchranné služby, zdravotnické dopravní služby, přepravy pacientů neodkladné péče a lékárenské péče,</a:t>
            </a:r>
          </a:p>
          <a:p>
            <a:r>
              <a:rPr lang="cs-CZ" dirty="0" smtClean="0"/>
              <a:t>i) informovat pacienta o tom, že se na poskytování zdravotních služeb mohou podílet osoby získávající způsobilost k výkonu povolání zdravotnického pracovníka nebo jiného odborného pracovníka, a to včetně nahlížení do zdravotnické dokumentace, a že pacient může přítomnost těchto osob při poskytování zdravotních služeb a nahlížení do zdravotnické dokumentace zakázat,</a:t>
            </a:r>
          </a:p>
          <a:p>
            <a:r>
              <a:rPr lang="cs-CZ" dirty="0" smtClean="0"/>
              <a:t>j) přijmout pacienta k</a:t>
            </a:r>
          </a:p>
          <a:p>
            <a:r>
              <a:rPr lang="cs-CZ" dirty="0" smtClean="0"/>
              <a:t>1. izolaci, karanténě, léčení nebo lékařskému dohledu stanovenému podle zákona o ochraně veřejného zdraví, pokud je oprávněn požadované zdravotní služby zajišťovat,</a:t>
            </a:r>
          </a:p>
          <a:p>
            <a:r>
              <a:rPr lang="cs-CZ" dirty="0" smtClean="0"/>
              <a:t>2. ochrannému léčení nařízenému soudem, jde-li o poskytovatele zajišťujícího tuto službu podle zákona o specifických zdravotních službách,</a:t>
            </a:r>
          </a:p>
          <a:p>
            <a:r>
              <a:rPr lang="cs-CZ" dirty="0" smtClean="0"/>
              <a:t>k) poskytnout zdravotní služby indikované lékařem Vězeňské služby osobě obviněné nebo odsouzené nebo umístěné v ústavu pro výkon zabezpečovací detence v termínu předem dohodnutém s Vězeňskou službou; to neplatí v případě poskytnutí neodkladné péče,</a:t>
            </a:r>
          </a:p>
          <a:p>
            <a:r>
              <a:rPr lang="cs-CZ" dirty="0" smtClean="0"/>
              <a:t>l) podílet se na žádost kraje, jehož krajský úřad mu udělil oprávnění, na zajištění lékařské pohotovostní služby, lékárenské pohotovostní služby a pohotovostní služby zubních lékařů; to neplatí, jde-li o Vězeňskou službu,</a:t>
            </a:r>
          </a:p>
          <a:p>
            <a:r>
              <a:rPr lang="cs-CZ" dirty="0" smtClean="0"/>
              <a:t>m) předávat údaje do Národního zdravotnického informačního systému,</a:t>
            </a:r>
          </a:p>
          <a:p>
            <a:r>
              <a:rPr lang="cs-CZ" dirty="0" smtClean="0"/>
              <a:t>n) uzavřít pojistnou smlouvu o pojištění své odpovědnosti za škodu způsobenou v souvislosti s poskytováním zdravotních služeb, a to v rozsahu, v jakém lze rozumně předpokládat, že by jej mohla taková odpovědnost postihnout; toto pojištění musí trvat po celou dobu poskytování zdravotních služeb; kopii pojistné smlouvy je poskytovatel povinen zaslat příslušnému správnímu orgánu nejpozději do 15 dnů ode dne zahájení poskytování zdravotních služeb,</a:t>
            </a:r>
          </a:p>
          <a:p>
            <a:r>
              <a:rPr lang="cs-CZ" dirty="0" smtClean="0"/>
              <a:t>o) poskytovat informace vnitrostátnímu kontaktnímu místu na jeho žádost podle zákona o veřejném zdravotním pojištění50).</a:t>
            </a:r>
          </a:p>
          <a:p>
            <a:endParaRPr lang="cs-CZ" dirty="0" smtClean="0"/>
          </a:p>
        </p:txBody>
      </p:sp>
      <p:pic>
        <p:nvPicPr>
          <p:cNvPr id="4" name="Obrázek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116425" y="1690688"/>
            <a:ext cx="5019869" cy="3677054"/>
          </a:xfrm>
          <a:prstGeom prst="rect">
            <a:avLst/>
          </a:prstGeom>
        </p:spPr>
      </p:pic>
    </p:spTree>
    <p:extLst>
      <p:ext uri="{BB962C8B-B14F-4D97-AF65-F5344CB8AC3E}">
        <p14:creationId xmlns:p14="http://schemas.microsoft.com/office/powerpoint/2010/main" val="23682724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lvl="0"/>
            <a:r>
              <a:rPr lang="cs-CZ" b="1" dirty="0" smtClean="0"/>
              <a:t>Zdravotní služba je </a:t>
            </a:r>
            <a:r>
              <a:rPr lang="cs-CZ" dirty="0" smtClean="0">
                <a:solidFill>
                  <a:schemeClr val="accent2"/>
                </a:solidFill>
              </a:rPr>
              <a:t>zdravotní péče </a:t>
            </a:r>
            <a:r>
              <a:rPr lang="cs-CZ" dirty="0" smtClean="0"/>
              <a:t>a nebo..</a:t>
            </a:r>
            <a:endParaRPr lang="cs-CZ" b="1" dirty="0"/>
          </a:p>
        </p:txBody>
      </p:sp>
      <p:graphicFrame>
        <p:nvGraphicFramePr>
          <p:cNvPr id="4" name="Zástupný symbol pro obsah 3"/>
          <p:cNvGraphicFramePr>
            <a:graphicFrameLocks noGrp="1"/>
          </p:cNvGraphicFramePr>
          <p:nvPr>
            <p:ph idx="1"/>
            <p:extLst>
              <p:ext uri="{D42A27DB-BD31-4B8C-83A1-F6EECF244321}">
                <p14:modId xmlns:p14="http://schemas.microsoft.com/office/powerpoint/2010/main" val="1831089657"/>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5916440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graphicEl>
                                              <a:dgm id="{98913144-F141-4C66-93C5-79BAACFB929F}"/>
                                            </p:graphic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graphicEl>
                                              <a:dgm id="{EEF105F8-C29F-4C3A-B4AD-70C3C3E0A182}"/>
                                            </p:graphic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graphicEl>
                                              <a:dgm id="{477AB9A3-C1A2-4A67-8EB6-1267A72D372A}"/>
                                            </p:graphic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
                                            <p:graphicEl>
                                              <a:dgm id="{F39F550A-0EA7-496E-84D8-8E7658156D76}"/>
                                            </p:graphic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
                                            <p:graphicEl>
                                              <a:dgm id="{06EAB25E-4CDF-4C4D-BA05-E4886D4D2F3E}"/>
                                            </p:graphic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4">
                                            <p:graphicEl>
                                              <a:dgm id="{31001601-DCCE-4A54-9F13-571616250FC0}"/>
                                            </p:graphic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4">
                                            <p:graphicEl>
                                              <a:dgm id="{1584DCD7-4B4D-4486-9AAB-283BA32ED752}"/>
                                            </p:graphic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4">
                                            <p:graphicEl>
                                              <a:dgm id="{D83871FE-0596-4FB2-A79C-0ACA6CB85032}"/>
                                            </p:graphic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4">
                                            <p:graphicEl>
                                              <a:dgm id="{7058056E-A527-4EFD-8D3A-B157FBABB48F}"/>
                                            </p:graphic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4">
                                            <p:graphicEl>
                                              <a:dgm id="{7C57450B-8B9B-441D-B534-EB2599F76B1F}"/>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uiExpand="1">
        <p:bldSub>
          <a:bldDgm bld="one"/>
        </p:bldSub>
      </p:bldGraphic>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A dále povinen</a:t>
            </a:r>
            <a:endParaRPr lang="cs-CZ" dirty="0"/>
          </a:p>
        </p:txBody>
      </p:sp>
      <p:sp>
        <p:nvSpPr>
          <p:cNvPr id="3" name="Zástupný symbol pro obsah 2"/>
          <p:cNvSpPr>
            <a:spLocks noGrp="1"/>
          </p:cNvSpPr>
          <p:nvPr>
            <p:ph idx="1"/>
          </p:nvPr>
        </p:nvSpPr>
        <p:spPr/>
        <p:txBody>
          <a:bodyPr>
            <a:normAutofit fontScale="25000" lnSpcReduction="20000"/>
          </a:bodyPr>
          <a:lstStyle/>
          <a:p>
            <a:r>
              <a:rPr lang="cs-CZ" b="1" dirty="0"/>
              <a:t>(1)</a:t>
            </a:r>
            <a:r>
              <a:rPr lang="cs-CZ" dirty="0"/>
              <a:t> Poskytovatel je povinen zajistit</a:t>
            </a:r>
          </a:p>
          <a:p>
            <a:r>
              <a:rPr lang="cs-CZ" b="1" dirty="0"/>
              <a:t>a)</a:t>
            </a:r>
            <a:r>
              <a:rPr lang="cs-CZ" dirty="0"/>
              <a:t> aby byl pacient seznámen se svými právy a povinnostmi při poskytování zdravotních služeb a vnitřním řádem; vnitřní řád nesmí zasahovat do práv pacienta nad míru, která je nezbytně nutná zejména pro řádný chod zdravotnického zařízení a respektování práv ostatních pacientů,</a:t>
            </a:r>
          </a:p>
          <a:p>
            <a:r>
              <a:rPr lang="cs-CZ" b="1" dirty="0"/>
              <a:t>b)</a:t>
            </a:r>
            <a:r>
              <a:rPr lang="cs-CZ" dirty="0"/>
              <a:t> sestavení, koordinaci a realizaci individuálního léčebného postupu a komplexnost, návaznost a koordinovanost poskytovaných zdravotních služeb,</a:t>
            </a:r>
          </a:p>
          <a:p>
            <a:r>
              <a:rPr lang="cs-CZ" b="1" dirty="0"/>
              <a:t>c)</a:t>
            </a:r>
            <a:r>
              <a:rPr lang="cs-CZ" dirty="0"/>
              <a:t> aby byl pacient informován o dalších zdravotních službách a dalších možných sociálních službách, které mohou zlepšit jeho zdravotní stav, zejména o možnostech sociální, pracovní a pedagogické rehabilitace,</a:t>
            </a:r>
          </a:p>
          <a:p>
            <a:r>
              <a:rPr lang="cs-CZ" b="1" dirty="0"/>
              <a:t>d)</a:t>
            </a:r>
            <a:r>
              <a:rPr lang="cs-CZ" dirty="0"/>
              <a:t> aby jinému poskytovateli nebo jinému zdravotnickému pracovníkovi, od nichž si pacient vyžádal konzultační služby, byly zpřístupněny informace vedené o zdravotním stavu pacienta ve zdravotnické dokumentaci, které jsou pro poskytnutí konzultačních služeb nezbytně nutné,</a:t>
            </a:r>
          </a:p>
          <a:p>
            <a:r>
              <a:rPr lang="cs-CZ" b="1" dirty="0"/>
              <a:t>e)</a:t>
            </a:r>
            <a:r>
              <a:rPr lang="cs-CZ" dirty="0"/>
              <a:t> na výzvu poskytovatele zdravotnické záchranné služby bezodkladně spolupráci při poskytování zdravotních služeb při mimořádných událostech, hromadných nehodách nebo otravách, průmyslových haváriích nebo přírodních katastrofách, včetně zajištění bezprostředně navazující lůžkové péče; to neplatí, jde-li o Vězeňskou službu,</a:t>
            </a:r>
          </a:p>
          <a:p>
            <a:r>
              <a:rPr lang="cs-CZ" b="1" dirty="0"/>
              <a:t>f)</a:t>
            </a:r>
            <a:r>
              <a:rPr lang="cs-CZ" dirty="0"/>
              <a:t> na výzvu nebo na základě opatření nařízeného příslušným orgánem ochrany veřejného zdraví bezodkladně účast zdravotnických pracovníků při poskytování zdravotních služeb při epidemiích nebo při nebezpečí jejich vzniku; to neplatí, jde-li o Vězeňskou službu,</a:t>
            </a:r>
          </a:p>
          <a:p>
            <a:r>
              <a:rPr lang="cs-CZ" b="1" dirty="0"/>
              <a:t>g)</a:t>
            </a:r>
            <a:r>
              <a:rPr lang="cs-CZ" dirty="0"/>
              <a:t> aby zdravotní služby byly osobám ve výkonu vazby, trestu odnětí svobody nebo zabezpečovací detence poskytovány za přítomnosti příslušníka Vězeňské služby, a to pouze na dohled, mimo jeho doslech, s výjimkou případů ohrožení života, zdraví nebo bezpečnosti zdravotnického pracovníka nebo jiného odborného pracovníka nebo majetku, kdy je příslušník oprávněn být přítomen výkonu zdravotní služby též na doslech.</a:t>
            </a:r>
          </a:p>
          <a:p>
            <a:r>
              <a:rPr lang="cs-CZ" b="1" dirty="0"/>
              <a:t>(2)</a:t>
            </a:r>
            <a:r>
              <a:rPr lang="cs-CZ" dirty="0"/>
              <a:t> Poskytovatel je dále povinen zajistit, aby osoby připravující se na výkon zdravotnického povolání prováděly při klinické a praktické výuce, praktickém vyučování a odborné praxi, která se uskutečňuje na jeho pracovištích, jen činnosti, včetně zdravotních výkonů, které jsou součástí výuky nebo praxe, a to pod přímým vedením zdravotnického pracovníka, který má způsobilost k samostatnému výkonu zdravotnického povolání a je v pracovněprávním nebo obdobném vztahu k tomuto poskytovateli. Uskutečňují-li se klinická a praktická výuka nebo praktické vyučování a odborná praxe za přítomnosti zdravotnického pracovníka, který není v pracovněprávním nebo obdobném vztahu k poskytovateli uvedenému ve větě první a který je</a:t>
            </a:r>
          </a:p>
          <a:p>
            <a:r>
              <a:rPr lang="cs-CZ" b="1" dirty="0"/>
              <a:t>a)</a:t>
            </a:r>
            <a:r>
              <a:rPr lang="cs-CZ" dirty="0"/>
              <a:t> učitelem praktického vyučování a odborné praxe zdravotnických oborů vzdělávání</a:t>
            </a:r>
            <a:r>
              <a:rPr lang="cs-CZ" b="1" baseline="30000" dirty="0">
                <a:hlinkClick r:id="rId2"/>
              </a:rPr>
              <a:t>27</a:t>
            </a:r>
            <a:r>
              <a:rPr lang="cs-CZ" b="1" dirty="0">
                <a:hlinkClick r:id="rId2"/>
              </a:rPr>
              <a:t>)</a:t>
            </a:r>
            <a:r>
              <a:rPr lang="cs-CZ" dirty="0"/>
              <a:t>, nebo</a:t>
            </a:r>
          </a:p>
          <a:p>
            <a:r>
              <a:rPr lang="cs-CZ" b="1" dirty="0"/>
              <a:t>b)</a:t>
            </a:r>
            <a:r>
              <a:rPr lang="cs-CZ" dirty="0"/>
              <a:t> akademickým pracovníkem, který je učitelem zdravotnického oboru</a:t>
            </a:r>
            <a:r>
              <a:rPr lang="cs-CZ" b="1" baseline="30000" dirty="0">
                <a:hlinkClick r:id="rId3"/>
              </a:rPr>
              <a:t>28</a:t>
            </a:r>
            <a:r>
              <a:rPr lang="cs-CZ" b="1" dirty="0">
                <a:hlinkClick r:id="rId3"/>
              </a:rPr>
              <a:t>)</a:t>
            </a:r>
            <a:r>
              <a:rPr lang="cs-CZ" dirty="0"/>
              <a:t>,</a:t>
            </a:r>
          </a:p>
          <a:p>
            <a:r>
              <a:rPr lang="cs-CZ" dirty="0"/>
              <a:t>je poskytovatel povinen zajistit, aby tento zdravotnický pracovník neposkytoval na jeho pracovišti zdravotní služby a postupoval v součinnosti se zdravotnickým pracovníkem uvedeným ve větě první.</a:t>
            </a:r>
          </a:p>
          <a:p>
            <a:r>
              <a:rPr lang="cs-CZ" b="1" dirty="0"/>
              <a:t>§ 47</a:t>
            </a:r>
          </a:p>
          <a:p>
            <a:r>
              <a:rPr lang="cs-CZ" b="1" dirty="0"/>
              <a:t>(1)</a:t>
            </a:r>
            <a:r>
              <a:rPr lang="cs-CZ" dirty="0"/>
              <a:t> Poskytovatel jednodenní nebo lůžkové péče je povinen</a:t>
            </a:r>
          </a:p>
          <a:p>
            <a:r>
              <a:rPr lang="cs-CZ" b="1" dirty="0"/>
              <a:t>a)</a:t>
            </a:r>
            <a:r>
              <a:rPr lang="cs-CZ" dirty="0"/>
              <a:t> zajistit hospitalizaci</a:t>
            </a:r>
          </a:p>
          <a:p>
            <a:r>
              <a:rPr lang="cs-CZ" b="1" dirty="0"/>
              <a:t>1.</a:t>
            </a:r>
            <a:r>
              <a:rPr lang="cs-CZ" dirty="0"/>
              <a:t> nezletilých pacientů odděleně od dospělých pacientů, alespoň v samostatných pokojích, a to do dne, kdy dovrší 15 let věku,</a:t>
            </a:r>
          </a:p>
          <a:p>
            <a:r>
              <a:rPr lang="cs-CZ" b="1" dirty="0"/>
              <a:t>2.</a:t>
            </a:r>
            <a:r>
              <a:rPr lang="cs-CZ" dirty="0"/>
              <a:t> žen odděleně od mužů v samostatných pokojích,</a:t>
            </a:r>
          </a:p>
          <a:p>
            <a:r>
              <a:rPr lang="cs-CZ" dirty="0"/>
              <a:t>a to s výjimkou poskytování akutní lůžkové péče intenzivní,</a:t>
            </a:r>
          </a:p>
          <a:p>
            <a:r>
              <a:rPr lang="cs-CZ" b="1" dirty="0"/>
              <a:t>b)</a:t>
            </a:r>
            <a:r>
              <a:rPr lang="cs-CZ" dirty="0"/>
              <a:t> umožnit pobyt zákonného zástupce nebo opatrovníka, nebo osoby jimi pověřené společně s hospitalizovaným nezletilým pacientem nebo pacientem s omezenou svéprávností, pokud to umožňuje vybavení zdravotnického zařízení nebo nebude narušeno poskytování zdravotních služeb anebo takový pobyt není na základě jiného právního předpisu vyloučen,</a:t>
            </a:r>
          </a:p>
          <a:p>
            <a:r>
              <a:rPr lang="cs-CZ" b="1" dirty="0"/>
              <a:t>c)</a:t>
            </a:r>
            <a:r>
              <a:rPr lang="cs-CZ" dirty="0"/>
              <a:t> včas informovat zákonného zástupce pacienta o propuštění z jednodenní nebo lůžkové péče,</a:t>
            </a:r>
          </a:p>
          <a:p>
            <a:r>
              <a:rPr lang="cs-CZ" b="1" dirty="0" smtClean="0"/>
              <a:t>d</a:t>
            </a:r>
            <a:endParaRPr lang="cs-CZ" dirty="0"/>
          </a:p>
        </p:txBody>
      </p:sp>
    </p:spTree>
    <p:extLst>
      <p:ext uri="{BB962C8B-B14F-4D97-AF65-F5344CB8AC3E}">
        <p14:creationId xmlns:p14="http://schemas.microsoft.com/office/powerpoint/2010/main" val="14459972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a dále povinen</a:t>
            </a:r>
            <a:endParaRPr lang="cs-CZ" dirty="0"/>
          </a:p>
        </p:txBody>
      </p:sp>
      <p:sp>
        <p:nvSpPr>
          <p:cNvPr id="3" name="Zástupný symbol pro obsah 2"/>
          <p:cNvSpPr>
            <a:spLocks noGrp="1"/>
          </p:cNvSpPr>
          <p:nvPr>
            <p:ph idx="1"/>
          </p:nvPr>
        </p:nvSpPr>
        <p:spPr/>
        <p:txBody>
          <a:bodyPr>
            <a:normAutofit fontScale="25000" lnSpcReduction="20000"/>
          </a:bodyPr>
          <a:lstStyle/>
          <a:p>
            <a:r>
              <a:rPr lang="cs-CZ" b="1" dirty="0"/>
              <a:t>)</a:t>
            </a:r>
            <a:r>
              <a:rPr lang="cs-CZ" dirty="0"/>
              <a:t> zpracovat traumatologický plán, v němž upraví soubor opatření, která se uplatňují při hromadných neštěstích, a nejméně jednou za 2 roky ho aktualizovat; jedno vyhotovení plánu předat příslušnému správnímu orgánu do 30 dnů ode dne jeho zpracování nebo aktualizace; při jeho zpracování vychází z místních podmínek a možností a z výsledků jeho projednání podle písmene e),</a:t>
            </a:r>
          </a:p>
          <a:p>
            <a:r>
              <a:rPr lang="cs-CZ" b="1" dirty="0"/>
              <a:t>e)</a:t>
            </a:r>
            <a:r>
              <a:rPr lang="cs-CZ" dirty="0"/>
              <a:t> návrh traumatologického plánu podle písmene d) a návrh jeho aktualizace projednat s příslušným správním orgánem, jde-li o fakultní nemocnici, s ministerstvem; podrobnosti o obsahu traumatologického plánu a postup při jeho zpracování a projednání s příslušným správním orgánem nebo ministerstvem stanoví prováděcí právní předpis,</a:t>
            </a:r>
          </a:p>
          <a:p>
            <a:r>
              <a:rPr lang="cs-CZ" b="1" dirty="0"/>
              <a:t>f)</a:t>
            </a:r>
            <a:r>
              <a:rPr lang="cs-CZ" dirty="0"/>
              <a:t> pacienta vybavit při propuštění léčivými přípravky a zdravotnickými prostředky na 3 dny nebo v odůvodněných případech i na další nezbytně nutnou dobu.</a:t>
            </a:r>
          </a:p>
          <a:p>
            <a:r>
              <a:rPr lang="cs-CZ" b="1" dirty="0"/>
              <a:t>(2)</a:t>
            </a:r>
            <a:r>
              <a:rPr lang="cs-CZ" dirty="0"/>
              <a:t> Pokud není pacient vzhledem ke svému zdravotnímu stavu schopen obejít se bez pomoci další osoby, může být propuštěn z jednodenní nebo lůžkové péče až po předchozím včasném vyrozumění osoby, která tuto péči zajistí. Má-li být propuštěn pacient, u něhož není zajištěna další péče, poskytovatel o tom včas informuje obecní úřad obce s rozšířenou působností příslušný podle adresy místa trvalého pobytu pacienta, a má-li pacient trvalý pobyt na území hlavního města Prahy, informuje Magistrát hlavního města Prahy; obdobně postupuje u nezletilých pacientů se závažnou sociální problematikou v rodině.</a:t>
            </a:r>
          </a:p>
          <a:p>
            <a:r>
              <a:rPr lang="cs-CZ" b="1" dirty="0"/>
              <a:t>(3)</a:t>
            </a:r>
            <a:r>
              <a:rPr lang="cs-CZ" dirty="0"/>
              <a:t> Poskytovatel je rovněž povinen v rámci zajištění kvality a bezpečí poskytovaných zdravotních služeb</a:t>
            </a:r>
          </a:p>
          <a:p>
            <a:r>
              <a:rPr lang="cs-CZ" b="1" dirty="0"/>
              <a:t>a)</a:t>
            </a:r>
            <a:r>
              <a:rPr lang="cs-CZ" dirty="0"/>
              <a:t> odůvodnit ve zdravotnické dokumentaci případy, kdy se při poskytování zdravotních služeb odchýlí od uznávaného medicínského postupu,</a:t>
            </a:r>
          </a:p>
          <a:p>
            <a:r>
              <a:rPr lang="cs-CZ" b="1" dirty="0"/>
              <a:t>b)</a:t>
            </a:r>
            <a:r>
              <a:rPr lang="cs-CZ" dirty="0"/>
              <a:t> zavést interní systém hodnocení kvality a bezpečí poskytovaných zdravotních služeb; minimální požadavky pro zavedení interního systému hodnocení uveřejní ministerstvo ve Věstníku Ministerstva zdravotnictví a na svých internetových stránkách,</a:t>
            </a:r>
          </a:p>
          <a:p>
            <a:r>
              <a:rPr lang="cs-CZ" b="1" dirty="0"/>
              <a:t>c)</a:t>
            </a:r>
            <a:r>
              <a:rPr lang="cs-CZ" dirty="0"/>
              <a:t> dbát na takové používání antibiotik u konkrétního pacienta, aby došlo k omezování rizika vzestupu antibiotické rezistence.</a:t>
            </a:r>
          </a:p>
          <a:p>
            <a:r>
              <a:rPr lang="cs-CZ" b="1" dirty="0"/>
              <a:t>(4)</a:t>
            </a:r>
            <a:r>
              <a:rPr lang="cs-CZ" dirty="0"/>
              <a:t> Poskytovatel lůžkové péče je povinen v rámci prevence a kontroly infekcí zpracovat program pro prevenci a kontrolu infekcí spojených se zdravotní péčí a zajistit jeho činnost. Zaměření tohoto programu musí odpovídat charakteru poskytované zdravotní péče a musí vycházet z průběhu hodnocení rizika vzniku infekcí spojených se zdravotní péčí v konkrétních podmínkách daného poskytovatele.</a:t>
            </a:r>
          </a:p>
          <a:p>
            <a:r>
              <a:rPr lang="cs-CZ" b="1" dirty="0"/>
              <a:t>(5)</a:t>
            </a:r>
            <a:r>
              <a:rPr lang="cs-CZ" dirty="0"/>
              <a:t> Registrující poskytovatel nebo jiný poskytovatel, který pacienta přijal do péče, je povinen, vyžaduje-li to zdravotní stav pacienta, předat mu písemné doporučení k poskytnutí příslušné specializované ambulantní péče, jednodenní péče nebo lůžkové péče. Součástí doporučení je písemné odůvodnění a důležité informace týkající se zdravotního stavu pacienta, včetně výsledků provedených vyšetření a informace o dosud provedené léčbě.</a:t>
            </a:r>
          </a:p>
          <a:p>
            <a:r>
              <a:rPr lang="cs-CZ" b="1" dirty="0"/>
              <a:t>§ 48</a:t>
            </a:r>
          </a:p>
          <a:p>
            <a:r>
              <a:rPr lang="cs-CZ" b="1" dirty="0"/>
              <a:t>(1)</a:t>
            </a:r>
            <a:r>
              <a:rPr lang="cs-CZ" dirty="0"/>
              <a:t> Poskytovatel, kterého si pacient zvolil, může odmítnout přijetí pacienta do péče, pokud</a:t>
            </a:r>
          </a:p>
          <a:p>
            <a:r>
              <a:rPr lang="cs-CZ" b="1" dirty="0"/>
              <a:t>a)</a:t>
            </a:r>
            <a:r>
              <a:rPr lang="cs-CZ" dirty="0"/>
              <a:t> by přijetím pacienta bylo překročeno únosné pracovní zatížení nebo jeho přijetí brání provozní důvody, personální zabezpečení nebo technické a věcné vybavení zdravotnického zařízení; překročením únosného pracovního zatížení se rozumí stav, kdy by zajištěním zdravotních služeb o tohoto pacienta došlo ke snížení úrovně kvality a bezpečnosti zdravotních služeb poskytovaných pacientům již přijatým,</a:t>
            </a:r>
          </a:p>
          <a:p>
            <a:r>
              <a:rPr lang="cs-CZ" b="1" dirty="0"/>
              <a:t>b)</a:t>
            </a:r>
            <a:r>
              <a:rPr lang="cs-CZ" dirty="0"/>
              <a:t> by vzdálenost místa pobytu pacienta neumožňovala v případě poskytování zdravotních služeb v oboru všeobecné praktické lékařství a praktické lékařství pro děti a dorost výkon návštěvní služby, nebo</a:t>
            </a:r>
          </a:p>
          <a:p>
            <a:r>
              <a:rPr lang="cs-CZ" b="1" dirty="0"/>
              <a:t>c)</a:t>
            </a:r>
            <a:r>
              <a:rPr lang="cs-CZ" dirty="0"/>
              <a:t> není pojištěncem zdravotní pojišťovny, se kterou má poskytovatel uzavřenu smlouvu podle zákona o veřejném zdravotním pojištění; toto právo se nevztahuje na pojištěnce z jiných států Evropské unie, Evropského hospodářského prostoru, Švýcarské konfederace, či ze států, se kterými má Česká republika uzavřenu smlouvu o sociálním zabezpečení, zahrnující ve věcném rozsahu nároky na zdravotní péči.</a:t>
            </a:r>
          </a:p>
          <a:p>
            <a:r>
              <a:rPr lang="cs-CZ" b="1" dirty="0"/>
              <a:t>(2)</a:t>
            </a:r>
            <a:r>
              <a:rPr lang="cs-CZ" dirty="0"/>
              <a:t> Poskytovatel může ukončit péči o pacienta v případě, že</a:t>
            </a:r>
          </a:p>
          <a:p>
            <a:r>
              <a:rPr lang="cs-CZ" b="1" dirty="0"/>
              <a:t>a)</a:t>
            </a:r>
            <a:r>
              <a:rPr lang="cs-CZ" dirty="0"/>
              <a:t> prokazatelně předá pacienta s jeho souhlasem do péče jiného poskytovatele,</a:t>
            </a:r>
          </a:p>
          <a:p>
            <a:r>
              <a:rPr lang="cs-CZ" b="1" dirty="0"/>
              <a:t>b)</a:t>
            </a:r>
            <a:r>
              <a:rPr lang="cs-CZ" dirty="0"/>
              <a:t> pominou důvody pro poskytování zdravotních služeb; to neplatí, jde-li o registrujícího poskytovatele; ustanovení § 47 odst. 2 není dotčeno</a:t>
            </a:r>
            <a:r>
              <a:rPr lang="cs-CZ" dirty="0" smtClean="0"/>
              <a:t>,</a:t>
            </a:r>
            <a:endParaRPr lang="cs-CZ" dirty="0"/>
          </a:p>
        </p:txBody>
      </p:sp>
    </p:spTree>
    <p:extLst>
      <p:ext uri="{BB962C8B-B14F-4D97-AF65-F5344CB8AC3E}">
        <p14:creationId xmlns:p14="http://schemas.microsoft.com/office/powerpoint/2010/main" val="10632116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dále povinen …..</a:t>
            </a:r>
            <a:endParaRPr lang="cs-CZ" dirty="0"/>
          </a:p>
        </p:txBody>
      </p:sp>
      <p:sp>
        <p:nvSpPr>
          <p:cNvPr id="3" name="Zástupný symbol pro obsah 2"/>
          <p:cNvSpPr>
            <a:spLocks noGrp="1"/>
          </p:cNvSpPr>
          <p:nvPr>
            <p:ph idx="1"/>
          </p:nvPr>
        </p:nvSpPr>
        <p:spPr/>
        <p:txBody>
          <a:bodyPr>
            <a:normAutofit fontScale="77500" lnSpcReduction="20000"/>
          </a:bodyPr>
          <a:lstStyle/>
          <a:p>
            <a:r>
              <a:rPr lang="cs-CZ" sz="1700" b="1" dirty="0"/>
              <a:t>c)</a:t>
            </a:r>
            <a:r>
              <a:rPr lang="cs-CZ" sz="1700" dirty="0"/>
              <a:t> pacient vysloví nesouhlas s poskytováním veškerých zdravotních služeb,</a:t>
            </a:r>
          </a:p>
          <a:p>
            <a:r>
              <a:rPr lang="cs-CZ" sz="1700" b="1" dirty="0"/>
              <a:t>d)</a:t>
            </a:r>
            <a:r>
              <a:rPr lang="cs-CZ" sz="1700" dirty="0"/>
              <a:t> pacient závažným způsobem omezuje práva ostatních pacientů, úmyslně a soustavně nedodržuje navržený individuální léčebný postup, pokud s poskytováním zdravotních služeb vyslovil souhlas, nebo se neřídí vnitřním řádem a jeho chování není způsobeno zdravotním stavem,</a:t>
            </a:r>
          </a:p>
          <a:p>
            <a:r>
              <a:rPr lang="cs-CZ" sz="1700" b="1" dirty="0"/>
              <a:t>e)</a:t>
            </a:r>
            <a:r>
              <a:rPr lang="cs-CZ" sz="1700" dirty="0"/>
              <a:t> přestal poskytovat součinnost nezbytnou pro další poskytování zdravotních služeb; to neplatí, jestliže neposkytování součinnosti souvisí se zdravotním stavem pacienta;</a:t>
            </a:r>
          </a:p>
          <a:p>
            <a:r>
              <a:rPr lang="cs-CZ" sz="1700" dirty="0"/>
              <a:t>ukončením péče nesmí dojít k bezprostřednímu ohrožení života nebo vážnému poškození zdraví pacienta.</a:t>
            </a:r>
          </a:p>
          <a:p>
            <a:r>
              <a:rPr lang="cs-CZ" sz="1700" b="1" dirty="0"/>
              <a:t>(3)</a:t>
            </a:r>
            <a:r>
              <a:rPr lang="cs-CZ" sz="1700" dirty="0"/>
              <a:t> Poskytovatel nesmí odmítnout přijetí pacienta do péče podle odstavce 1 nebo ukončit péči o něj podle odstavce 2 písm. d) nebo e), jde-li o pacienta, kterému je třeba poskytnout neodkladnou péči, jde-li o porod nebo jde o zdravotní služby, které jsou nezbytné z hlediska ochrany veřejného zdraví nebo ochrany zdraví při práci, dále jde-li o krizové situace nebo výkon ochranného léčení nařízeného soudem, pokud jiný právní předpis nestanoví jinak.</a:t>
            </a:r>
          </a:p>
          <a:p>
            <a:r>
              <a:rPr lang="cs-CZ" sz="1700" b="1" dirty="0"/>
              <a:t>(4)</a:t>
            </a:r>
            <a:r>
              <a:rPr lang="cs-CZ" sz="1700" dirty="0"/>
              <a:t> Poskytovatel dále nesmí odmítnout přijetí pacienta do péče podle odstavce 1, jde-li o pacienta</a:t>
            </a:r>
          </a:p>
          <a:p>
            <a:r>
              <a:rPr lang="cs-CZ" sz="1700" b="1" dirty="0"/>
              <a:t>a)</a:t>
            </a:r>
            <a:r>
              <a:rPr lang="cs-CZ" sz="1700" dirty="0"/>
              <a:t> u kterého bylo poskytování zdravotní péče Vězeňskou službou přerušeno z důvodu ukončení nebo přerušení výkonu vazby, trestu odnětí svobody nebo umístění v ústavu pro výkon zabezpečovací detence, pokud se jedná o zajištění návaznosti při poskytování zdravotních služeb započaté v průběhu výkonu vazby nebo trestu odnětí svobody nebo umístění v ústavu pro výkon zabezpečovací detence; Vězeňská služba, v jejímž zdravotnickém zařízení byly pacientovi poskytovány zdravotní služby, jestliže ji není znám poskytovatel, který převezme pacienta do péče, vybaví tohoto pacienta informací podle § 45 odst. 2 písm. g),</a:t>
            </a:r>
          </a:p>
          <a:p>
            <a:r>
              <a:rPr lang="cs-CZ" sz="1700" b="1" dirty="0"/>
              <a:t>b)</a:t>
            </a:r>
            <a:r>
              <a:rPr lang="cs-CZ" sz="1700" dirty="0"/>
              <a:t> ve výkonu vazby, výkonu trestu odnětí svobody nebo umístěného v ústavu pro výkon zabezpečovací detence, jde-li o zdravotní služby, které Vězeňská služba neposkytuje, a to po předchozí domluvě s Vězeňskou službou; to neplatí, jde-li o důvody poskytnutí zdravotních služeb podle odstavce 3.</a:t>
            </a:r>
          </a:p>
          <a:p>
            <a:r>
              <a:rPr lang="cs-CZ" sz="1700" b="1" dirty="0"/>
              <a:t>(5)</a:t>
            </a:r>
            <a:r>
              <a:rPr lang="cs-CZ" sz="1700" dirty="0"/>
              <a:t> Důvody odmítnutí přijetí pacienta do péče podle odstavce 1 nebo ukončení péče podle odstavce 2 posuzuje poskytovatel. Poskytovatel o odmítnutí přijetí do péče podle odstavce 1 nebo o ukončení péče podle odstavce 2 písm. d) a e) nebo o odmítnutí poskytnutí zdravotních služeb podle § 50 odst. 2 vydá pacientovi písemnou zprávu, ve které je uveden důvod odmítnutí nebo ukončení.</a:t>
            </a:r>
          </a:p>
          <a:p>
            <a:endParaRPr lang="cs-CZ" dirty="0"/>
          </a:p>
          <a:p>
            <a:endParaRPr lang="cs-CZ" dirty="0"/>
          </a:p>
          <a:p>
            <a:endParaRPr lang="cs-CZ" dirty="0"/>
          </a:p>
        </p:txBody>
      </p:sp>
    </p:spTree>
    <p:extLst>
      <p:ext uri="{BB962C8B-B14F-4D97-AF65-F5344CB8AC3E}">
        <p14:creationId xmlns:p14="http://schemas.microsoft.com/office/powerpoint/2010/main" val="181400405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dirty="0"/>
          </a:p>
        </p:txBody>
      </p:sp>
      <p:sp>
        <p:nvSpPr>
          <p:cNvPr id="4" name="Zástupný symbol pro obsah 3"/>
          <p:cNvSpPr>
            <a:spLocks noGrp="1"/>
          </p:cNvSpPr>
          <p:nvPr>
            <p:ph idx="1"/>
          </p:nvPr>
        </p:nvSpPr>
        <p:spPr>
          <a:xfrm>
            <a:off x="1002522" y="2637389"/>
            <a:ext cx="10186956" cy="1716367"/>
          </a:xfrm>
          <a:prstGeom prst="rect">
            <a:avLst/>
          </a:prstGeom>
          <a:noFill/>
        </p:spPr>
        <p:txBody>
          <a:bodyPr wrap="none" lIns="91440" tIns="45720" rIns="91440" bIns="45720">
            <a:spAutoFit/>
          </a:bodyPr>
          <a:lstStyle/>
          <a:p>
            <a:pPr marL="0" indent="0" algn="ctr">
              <a:buNone/>
            </a:pPr>
            <a:r>
              <a:rPr lang="cs-CZ" sz="5400" b="1" cap="none" spc="0" dirty="0" smtClean="0">
                <a:ln w="13462">
                  <a:solidFill>
                    <a:schemeClr val="bg1"/>
                  </a:solidFill>
                  <a:prstDash val="solid"/>
                </a:ln>
                <a:solidFill>
                  <a:schemeClr val="tx1">
                    <a:lumMod val="85000"/>
                    <a:lumOff val="15000"/>
                  </a:schemeClr>
                </a:solidFill>
                <a:effectLst>
                  <a:outerShdw dist="38100" dir="2700000" algn="bl" rotWithShape="0">
                    <a:schemeClr val="accent5"/>
                  </a:outerShdw>
                </a:effectLst>
              </a:rPr>
              <a:t>Seznam povinností poskytovatele </a:t>
            </a:r>
          </a:p>
          <a:p>
            <a:pPr marL="0" indent="0" algn="ctr">
              <a:buNone/>
            </a:pPr>
            <a:r>
              <a:rPr lang="cs-CZ" sz="5400" b="1" cap="none" spc="0" dirty="0" smtClean="0">
                <a:ln w="13462">
                  <a:solidFill>
                    <a:schemeClr val="bg1"/>
                  </a:solidFill>
                  <a:prstDash val="solid"/>
                </a:ln>
                <a:solidFill>
                  <a:schemeClr val="tx1">
                    <a:lumMod val="85000"/>
                    <a:lumOff val="15000"/>
                  </a:schemeClr>
                </a:solidFill>
                <a:effectLst>
                  <a:outerShdw dist="38100" dir="2700000" algn="bl" rotWithShape="0">
                    <a:schemeClr val="accent5"/>
                  </a:outerShdw>
                </a:effectLst>
              </a:rPr>
              <a:t>nikdy nekončí</a:t>
            </a:r>
            <a:endParaRPr lang="cs-CZ" sz="5400" b="1" cap="none" spc="0" dirty="0">
              <a:ln w="13462">
                <a:solidFill>
                  <a:schemeClr val="bg1"/>
                </a:solidFill>
                <a:prstDash val="solid"/>
              </a:ln>
              <a:solidFill>
                <a:schemeClr val="tx1">
                  <a:lumMod val="85000"/>
                  <a:lumOff val="15000"/>
                </a:schemeClr>
              </a:solidFill>
              <a:effectLst>
                <a:outerShdw dist="38100" dir="2700000" algn="bl" rotWithShape="0">
                  <a:schemeClr val="accent5"/>
                </a:outerShdw>
              </a:effectLst>
            </a:endParaRPr>
          </a:p>
        </p:txBody>
      </p:sp>
    </p:spTree>
    <p:extLst>
      <p:ext uri="{BB962C8B-B14F-4D97-AF65-F5344CB8AC3E}">
        <p14:creationId xmlns:p14="http://schemas.microsoft.com/office/powerpoint/2010/main" val="358097750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Povinnosti č. 1</a:t>
            </a:r>
            <a:endParaRPr lang="cs-CZ" dirty="0"/>
          </a:p>
        </p:txBody>
      </p:sp>
      <p:sp>
        <p:nvSpPr>
          <p:cNvPr id="3" name="Zástupný symbol pro obsah 2"/>
          <p:cNvSpPr>
            <a:spLocks noGrp="1"/>
          </p:cNvSpPr>
          <p:nvPr>
            <p:ph idx="1"/>
          </p:nvPr>
        </p:nvSpPr>
        <p:spPr/>
        <p:txBody>
          <a:bodyPr/>
          <a:lstStyle/>
          <a:p>
            <a:r>
              <a:rPr lang="cs-CZ" sz="3600" dirty="0" smtClean="0"/>
              <a:t>poskytovat </a:t>
            </a:r>
            <a:r>
              <a:rPr lang="cs-CZ" sz="3600" b="1" u="sng" dirty="0" smtClean="0"/>
              <a:t>zdravotní služby </a:t>
            </a:r>
            <a:r>
              <a:rPr lang="cs-CZ" sz="3600" dirty="0" smtClean="0"/>
              <a:t>na </a:t>
            </a:r>
            <a:r>
              <a:rPr lang="cs-CZ" sz="3600" b="1" u="sng" dirty="0" smtClean="0">
                <a:solidFill>
                  <a:schemeClr val="accent2">
                    <a:lumMod val="50000"/>
                  </a:schemeClr>
                </a:solidFill>
              </a:rPr>
              <a:t>náležité odborné úrovni</a:t>
            </a:r>
            <a:r>
              <a:rPr lang="cs-CZ" sz="3600" dirty="0" smtClean="0"/>
              <a:t>, </a:t>
            </a:r>
          </a:p>
          <a:p>
            <a:r>
              <a:rPr lang="cs-CZ" sz="3600" dirty="0" smtClean="0"/>
              <a:t>Co je to zdravotní služba ?</a:t>
            </a:r>
          </a:p>
          <a:p>
            <a:r>
              <a:rPr lang="cs-CZ" sz="3600" dirty="0" smtClean="0"/>
              <a:t>Co je to náležitá odborná úroveň ?</a:t>
            </a:r>
          </a:p>
          <a:p>
            <a:pPr lvl="1"/>
            <a:endParaRPr lang="cs-CZ" dirty="0"/>
          </a:p>
        </p:txBody>
      </p:sp>
    </p:spTree>
    <p:extLst>
      <p:ext uri="{BB962C8B-B14F-4D97-AF65-F5344CB8AC3E}">
        <p14:creationId xmlns:p14="http://schemas.microsoft.com/office/powerpoint/2010/main" val="73201044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t>Zdravotní služba je … (opakování)</a:t>
            </a:r>
            <a:endParaRPr lang="cs-CZ" b="1" dirty="0"/>
          </a:p>
        </p:txBody>
      </p:sp>
      <p:graphicFrame>
        <p:nvGraphicFramePr>
          <p:cNvPr id="4" name="Zástupný symbol pro obsah 3"/>
          <p:cNvGraphicFramePr>
            <a:graphicFrameLocks noGrp="1"/>
          </p:cNvGraphicFramePr>
          <p:nvPr>
            <p:ph idx="1"/>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097860331"/>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Zdravotní péče je (opakování)</a:t>
            </a:r>
            <a:endParaRPr lang="cs-CZ" dirty="0"/>
          </a:p>
        </p:txBody>
      </p:sp>
      <p:graphicFrame>
        <p:nvGraphicFramePr>
          <p:cNvPr id="4" name="Zástupný symbol pro obsah 3"/>
          <p:cNvGraphicFramePr>
            <a:graphicFrameLocks noGrp="1"/>
          </p:cNvGraphicFramePr>
          <p:nvPr>
            <p:ph idx="1"/>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49574219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Konflikt OZ a ZOZS ?</a:t>
            </a:r>
            <a:endParaRPr lang="cs-CZ" dirty="0"/>
          </a:p>
        </p:txBody>
      </p:sp>
      <p:sp>
        <p:nvSpPr>
          <p:cNvPr id="6" name="Zástupný symbol pro obsah 5"/>
          <p:cNvSpPr>
            <a:spLocks noGrp="1"/>
          </p:cNvSpPr>
          <p:nvPr>
            <p:ph sz="half" idx="1"/>
          </p:nvPr>
        </p:nvSpPr>
        <p:spPr/>
        <p:txBody>
          <a:bodyPr/>
          <a:lstStyle/>
          <a:p>
            <a:r>
              <a:rPr lang="cs-CZ" dirty="0" smtClean="0"/>
              <a:t>Zdravotní péče</a:t>
            </a:r>
          </a:p>
          <a:p>
            <a:endParaRPr lang="cs-CZ" dirty="0"/>
          </a:p>
          <a:p>
            <a:endParaRPr lang="cs-CZ" dirty="0" smtClean="0"/>
          </a:p>
          <a:p>
            <a:endParaRPr lang="cs-CZ" dirty="0"/>
          </a:p>
          <a:p>
            <a:r>
              <a:rPr lang="cs-CZ" dirty="0" smtClean="0"/>
              <a:t>Zdravotní služba</a:t>
            </a:r>
            <a:endParaRPr lang="cs-CZ" dirty="0"/>
          </a:p>
        </p:txBody>
      </p:sp>
      <p:sp>
        <p:nvSpPr>
          <p:cNvPr id="8" name="Zástupný symbol pro obsah 7"/>
          <p:cNvSpPr>
            <a:spLocks noGrp="1"/>
          </p:cNvSpPr>
          <p:nvPr>
            <p:ph sz="half" idx="2"/>
          </p:nvPr>
        </p:nvSpPr>
        <p:spPr/>
        <p:txBody>
          <a:bodyPr/>
          <a:lstStyle/>
          <a:p>
            <a:r>
              <a:rPr lang="cs-CZ" dirty="0" smtClean="0"/>
              <a:t>Zdravotní služba (ZOZS)</a:t>
            </a:r>
          </a:p>
          <a:p>
            <a:endParaRPr lang="cs-CZ" dirty="0"/>
          </a:p>
          <a:p>
            <a:endParaRPr lang="cs-CZ" dirty="0" smtClean="0"/>
          </a:p>
          <a:p>
            <a:endParaRPr lang="cs-CZ" dirty="0" smtClean="0"/>
          </a:p>
          <a:p>
            <a:r>
              <a:rPr lang="cs-CZ" dirty="0" smtClean="0"/>
              <a:t>Péče o zdraví (NOZ)</a:t>
            </a:r>
            <a:endParaRPr lang="cs-CZ" dirty="0"/>
          </a:p>
          <a:p>
            <a:pPr marL="0" indent="0">
              <a:buNone/>
            </a:pPr>
            <a:endParaRPr lang="cs-CZ" dirty="0"/>
          </a:p>
        </p:txBody>
      </p:sp>
      <p:sp>
        <p:nvSpPr>
          <p:cNvPr id="7" name="Nerovná se 6"/>
          <p:cNvSpPr/>
          <p:nvPr/>
        </p:nvSpPr>
        <p:spPr>
          <a:xfrm>
            <a:off x="1539551" y="2659225"/>
            <a:ext cx="1334278" cy="746449"/>
          </a:xfrm>
          <a:prstGeom prst="mathNotEqual">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solidFill>
                <a:schemeClr val="tx1"/>
              </a:solidFill>
            </a:endParaRPr>
          </a:p>
        </p:txBody>
      </p:sp>
      <p:sp>
        <p:nvSpPr>
          <p:cNvPr id="9" name="Rovná se 8"/>
          <p:cNvSpPr/>
          <p:nvPr/>
        </p:nvSpPr>
        <p:spPr>
          <a:xfrm>
            <a:off x="7091265" y="2950727"/>
            <a:ext cx="1539551" cy="606489"/>
          </a:xfrm>
          <a:prstGeom prst="mathEqual">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solidFill>
                <a:schemeClr val="tx1"/>
              </a:solidFill>
            </a:endParaRPr>
          </a:p>
        </p:txBody>
      </p:sp>
      <p:sp>
        <p:nvSpPr>
          <p:cNvPr id="10" name="Vývojový diagram: spojnice 9"/>
          <p:cNvSpPr/>
          <p:nvPr/>
        </p:nvSpPr>
        <p:spPr>
          <a:xfrm>
            <a:off x="7697754" y="2719616"/>
            <a:ext cx="270589" cy="231111"/>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Tree>
    <p:extLst>
      <p:ext uri="{BB962C8B-B14F-4D97-AF65-F5344CB8AC3E}">
        <p14:creationId xmlns:p14="http://schemas.microsoft.com/office/powerpoint/2010/main" val="1684286133"/>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Analogie povinnosti dle NOZ a ZOZS</a:t>
            </a:r>
            <a:endParaRPr lang="cs-CZ" dirty="0"/>
          </a:p>
        </p:txBody>
      </p:sp>
      <p:sp>
        <p:nvSpPr>
          <p:cNvPr id="6" name="Zástupný symbol pro text 5"/>
          <p:cNvSpPr>
            <a:spLocks noGrp="1"/>
          </p:cNvSpPr>
          <p:nvPr>
            <p:ph type="body" idx="1"/>
          </p:nvPr>
        </p:nvSpPr>
        <p:spPr/>
        <p:txBody>
          <a:bodyPr/>
          <a:lstStyle/>
          <a:p>
            <a:r>
              <a:rPr lang="cs-CZ" dirty="0" smtClean="0"/>
              <a:t>NOZ</a:t>
            </a:r>
            <a:endParaRPr lang="cs-CZ" dirty="0"/>
          </a:p>
        </p:txBody>
      </p:sp>
      <p:sp>
        <p:nvSpPr>
          <p:cNvPr id="7" name="Zástupný symbol pro obsah 6"/>
          <p:cNvSpPr>
            <a:spLocks noGrp="1"/>
          </p:cNvSpPr>
          <p:nvPr>
            <p:ph sz="half" idx="2"/>
          </p:nvPr>
        </p:nvSpPr>
        <p:spPr/>
        <p:txBody>
          <a:bodyPr/>
          <a:lstStyle/>
          <a:p>
            <a:r>
              <a:rPr lang="cs-CZ" dirty="0" smtClean="0"/>
              <a:t>Poučení/vysvětlení</a:t>
            </a:r>
          </a:p>
          <a:p>
            <a:r>
              <a:rPr lang="cs-CZ" dirty="0" smtClean="0"/>
              <a:t>Péče řádného odborníka</a:t>
            </a:r>
          </a:p>
          <a:p>
            <a:r>
              <a:rPr lang="cs-CZ" dirty="0" smtClean="0"/>
              <a:t>Vést záznamy o péči o zdraví</a:t>
            </a:r>
            <a:endParaRPr lang="cs-CZ" dirty="0"/>
          </a:p>
        </p:txBody>
      </p:sp>
      <p:sp>
        <p:nvSpPr>
          <p:cNvPr id="8" name="Zástupný symbol pro text 7"/>
          <p:cNvSpPr>
            <a:spLocks noGrp="1"/>
          </p:cNvSpPr>
          <p:nvPr>
            <p:ph type="body" sz="quarter" idx="3"/>
          </p:nvPr>
        </p:nvSpPr>
        <p:spPr/>
        <p:txBody>
          <a:bodyPr/>
          <a:lstStyle/>
          <a:p>
            <a:r>
              <a:rPr lang="cs-CZ" dirty="0" smtClean="0"/>
              <a:t>ZOZS</a:t>
            </a:r>
            <a:endParaRPr lang="cs-CZ" dirty="0"/>
          </a:p>
        </p:txBody>
      </p:sp>
      <p:sp>
        <p:nvSpPr>
          <p:cNvPr id="9" name="Zástupný symbol pro obsah 8"/>
          <p:cNvSpPr>
            <a:spLocks noGrp="1"/>
          </p:cNvSpPr>
          <p:nvPr>
            <p:ph sz="quarter" idx="4"/>
          </p:nvPr>
        </p:nvSpPr>
        <p:spPr/>
        <p:txBody>
          <a:bodyPr/>
          <a:lstStyle/>
          <a:p>
            <a:r>
              <a:rPr lang="cs-CZ" dirty="0" smtClean="0"/>
              <a:t>svobodný </a:t>
            </a:r>
            <a:r>
              <a:rPr lang="cs-CZ" dirty="0"/>
              <a:t>a </a:t>
            </a:r>
            <a:r>
              <a:rPr lang="cs-CZ" dirty="0" smtClean="0"/>
              <a:t>informovaný souhlas</a:t>
            </a:r>
          </a:p>
          <a:p>
            <a:r>
              <a:rPr lang="cs-CZ" dirty="0" smtClean="0"/>
              <a:t>Služby na odborné úrovni</a:t>
            </a:r>
          </a:p>
          <a:p>
            <a:r>
              <a:rPr lang="cs-CZ" dirty="0" smtClean="0"/>
              <a:t>Vést zdravotnickou dokumentaci</a:t>
            </a:r>
          </a:p>
          <a:p>
            <a:endParaRPr lang="cs-CZ" dirty="0"/>
          </a:p>
        </p:txBody>
      </p:sp>
    </p:spTree>
    <p:extLst>
      <p:ext uri="{BB962C8B-B14F-4D97-AF65-F5344CB8AC3E}">
        <p14:creationId xmlns:p14="http://schemas.microsoft.com/office/powerpoint/2010/main" val="2550183186"/>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style>
          <a:lnRef idx="3">
            <a:schemeClr val="lt1"/>
          </a:lnRef>
          <a:fillRef idx="1">
            <a:schemeClr val="accent1"/>
          </a:fillRef>
          <a:effectRef idx="1">
            <a:schemeClr val="accent1"/>
          </a:effectRef>
          <a:fontRef idx="minor">
            <a:schemeClr val="lt1"/>
          </a:fontRef>
        </p:style>
        <p:txBody>
          <a:bodyPr/>
          <a:lstStyle/>
          <a:p>
            <a:r>
              <a:rPr lang="cs-CZ" dirty="0" smtClean="0"/>
              <a:t>Závěr</a:t>
            </a:r>
            <a:endParaRPr lang="cs-CZ" dirty="0"/>
          </a:p>
        </p:txBody>
      </p:sp>
      <p:sp>
        <p:nvSpPr>
          <p:cNvPr id="3" name="Zástupný symbol pro obsah 2"/>
          <p:cNvSpPr>
            <a:spLocks noGrp="1"/>
          </p:cNvSpPr>
          <p:nvPr>
            <p:ph sz="half" idx="1"/>
          </p:nvPr>
        </p:nvSpPr>
        <p:spPr>
          <a:xfrm>
            <a:off x="838200" y="1825625"/>
            <a:ext cx="10071538" cy="4351338"/>
          </a:xfrm>
        </p:spPr>
        <p:txBody>
          <a:bodyPr/>
          <a:lstStyle/>
          <a:p>
            <a:r>
              <a:rPr lang="cs-CZ" dirty="0" smtClean="0"/>
              <a:t>Existuje souběh právních úprav používajících odlišnou terminologii</a:t>
            </a:r>
          </a:p>
          <a:p>
            <a:r>
              <a:rPr lang="cs-CZ" dirty="0" smtClean="0"/>
              <a:t>Povinnosti poskytovatele nelze vyčíst z jednoho, (ani ze dvou) zákonů </a:t>
            </a:r>
          </a:p>
          <a:p>
            <a:r>
              <a:rPr lang="cs-CZ" dirty="0" smtClean="0"/>
              <a:t>Jedno porušení právní povinnosti může způsobit několik právních následků </a:t>
            </a:r>
            <a:endParaRPr lang="cs-CZ" dirty="0"/>
          </a:p>
        </p:txBody>
      </p:sp>
    </p:spTree>
    <p:extLst>
      <p:ext uri="{BB962C8B-B14F-4D97-AF65-F5344CB8AC3E}">
        <p14:creationId xmlns:p14="http://schemas.microsoft.com/office/powerpoint/2010/main" val="153978241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Zdravotní péče je</a:t>
            </a:r>
            <a:endParaRPr lang="cs-CZ" dirty="0"/>
          </a:p>
        </p:txBody>
      </p:sp>
      <p:graphicFrame>
        <p:nvGraphicFramePr>
          <p:cNvPr id="4" name="Zástupný symbol pro obsah 3"/>
          <p:cNvGraphicFramePr>
            <a:graphicFrameLocks noGrp="1"/>
          </p:cNvGraphicFramePr>
          <p:nvPr>
            <p:ph idx="1"/>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583233446"/>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Náležitá odborná úroveň je</a:t>
            </a:r>
            <a:endParaRPr lang="cs-CZ" dirty="0"/>
          </a:p>
        </p:txBody>
      </p:sp>
      <p:sp>
        <p:nvSpPr>
          <p:cNvPr id="5" name="Zástupný symbol pro text 4"/>
          <p:cNvSpPr>
            <a:spLocks noGrp="1"/>
          </p:cNvSpPr>
          <p:nvPr>
            <p:ph type="body" idx="1"/>
          </p:nvPr>
        </p:nvSpPr>
        <p:spPr/>
        <p:txBody>
          <a:bodyPr/>
          <a:lstStyle/>
          <a:p>
            <a:r>
              <a:rPr lang="cs-CZ" dirty="0" smtClean="0"/>
              <a:t>….</a:t>
            </a:r>
            <a:endParaRPr lang="cs-CZ" dirty="0"/>
          </a:p>
        </p:txBody>
      </p:sp>
    </p:spTree>
    <p:extLst>
      <p:ext uri="{BB962C8B-B14F-4D97-AF65-F5344CB8AC3E}">
        <p14:creationId xmlns:p14="http://schemas.microsoft.com/office/powerpoint/2010/main" val="3885795236"/>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p:txBody>
          <a:bodyPr/>
          <a:lstStyle/>
          <a:p>
            <a:r>
              <a:rPr lang="cs-CZ" dirty="0" smtClean="0"/>
              <a:t>Odborná úroveň poskytovatele - péče řádného odborníka </a:t>
            </a:r>
            <a:endParaRPr lang="cs-CZ" dirty="0"/>
          </a:p>
        </p:txBody>
      </p:sp>
      <p:graphicFrame>
        <p:nvGraphicFramePr>
          <p:cNvPr id="6" name="Zástupný symbol pro obsah 5"/>
          <p:cNvGraphicFramePr>
            <a:graphicFrameLocks noGrp="1"/>
          </p:cNvGraphicFramePr>
          <p:nvPr>
            <p:ph idx="1"/>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04281786"/>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Odpovědnost za porušení</a:t>
            </a:r>
            <a:endParaRPr lang="cs-CZ" dirty="0"/>
          </a:p>
        </p:txBody>
      </p:sp>
      <p:sp>
        <p:nvSpPr>
          <p:cNvPr id="3" name="Zástupný symbol pro obsah 2"/>
          <p:cNvSpPr>
            <a:spLocks noGrp="1"/>
          </p:cNvSpPr>
          <p:nvPr>
            <p:ph idx="1"/>
          </p:nvPr>
        </p:nvSpPr>
        <p:spPr/>
        <p:txBody>
          <a:bodyPr/>
          <a:lstStyle/>
          <a:p>
            <a:endParaRPr lang="cs-CZ" dirty="0" smtClean="0"/>
          </a:p>
          <a:p>
            <a:endParaRPr lang="cs-CZ" dirty="0"/>
          </a:p>
          <a:p>
            <a:endParaRPr lang="cs-CZ" dirty="0" smtClean="0"/>
          </a:p>
          <a:p>
            <a:endParaRPr lang="cs-CZ" dirty="0"/>
          </a:p>
        </p:txBody>
      </p:sp>
    </p:spTree>
    <p:extLst>
      <p:ext uri="{BB962C8B-B14F-4D97-AF65-F5344CB8AC3E}">
        <p14:creationId xmlns:p14="http://schemas.microsoft.com/office/powerpoint/2010/main" val="625140947"/>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Práva a povinnosti ….. </a:t>
            </a:r>
            <a:endParaRPr lang="cs-CZ" dirty="0"/>
          </a:p>
        </p:txBody>
      </p:sp>
      <p:graphicFrame>
        <p:nvGraphicFramePr>
          <p:cNvPr id="4" name="Zástupný symbol pro obsah 3"/>
          <p:cNvGraphicFramePr>
            <a:graphicFrameLocks noGrp="1"/>
          </p:cNvGraphicFramePr>
          <p:nvPr>
            <p:ph idx="1"/>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99891315"/>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Práva a povinnosti ….. </a:t>
            </a:r>
            <a:endParaRPr lang="cs-CZ" dirty="0"/>
          </a:p>
        </p:txBody>
      </p:sp>
      <p:graphicFrame>
        <p:nvGraphicFramePr>
          <p:cNvPr id="4" name="Zástupný symbol pro obsah 3"/>
          <p:cNvGraphicFramePr>
            <a:graphicFrameLocks noGrp="1"/>
          </p:cNvGraphicFramePr>
          <p:nvPr>
            <p:ph idx="1"/>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365715273"/>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Práva a povinnosti zdravotnického pracovníka</a:t>
            </a:r>
            <a:endParaRPr lang="cs-CZ" dirty="0"/>
          </a:p>
        </p:txBody>
      </p:sp>
      <p:graphicFrame>
        <p:nvGraphicFramePr>
          <p:cNvPr id="4" name="Zástupný symbol pro obsah 3"/>
          <p:cNvGraphicFramePr>
            <a:graphicFrameLocks noGrp="1"/>
          </p:cNvGraphicFramePr>
          <p:nvPr>
            <p:ph idx="1"/>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319653246"/>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Zdravotnický pracovník je …</a:t>
            </a:r>
            <a:endParaRPr lang="cs-CZ" dirty="0"/>
          </a:p>
        </p:txBody>
      </p:sp>
      <p:sp>
        <p:nvSpPr>
          <p:cNvPr id="3" name="Zástupný symbol pro obsah 2"/>
          <p:cNvSpPr>
            <a:spLocks noGrp="1"/>
          </p:cNvSpPr>
          <p:nvPr>
            <p:ph idx="1"/>
          </p:nvPr>
        </p:nvSpPr>
        <p:spPr/>
        <p:txBody>
          <a:bodyPr/>
          <a:lstStyle/>
          <a:p>
            <a:r>
              <a:rPr lang="cs-CZ" dirty="0" smtClean="0"/>
              <a:t>Osoba vykonávající zdravotnické povolání</a:t>
            </a:r>
          </a:p>
          <a:p>
            <a:endParaRPr lang="cs-CZ" dirty="0"/>
          </a:p>
        </p:txBody>
      </p:sp>
    </p:spTree>
    <p:extLst>
      <p:ext uri="{BB962C8B-B14F-4D97-AF65-F5344CB8AC3E}">
        <p14:creationId xmlns:p14="http://schemas.microsoft.com/office/powerpoint/2010/main" val="890465420"/>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Povinnosti ZP dle ZOZS</a:t>
            </a:r>
            <a:endParaRPr lang="cs-CZ" dirty="0"/>
          </a:p>
        </p:txBody>
      </p:sp>
      <p:sp>
        <p:nvSpPr>
          <p:cNvPr id="3" name="Zástupný symbol pro obsah 2"/>
          <p:cNvSpPr>
            <a:spLocks noGrp="1"/>
          </p:cNvSpPr>
          <p:nvPr>
            <p:ph idx="1"/>
          </p:nvPr>
        </p:nvSpPr>
        <p:spPr/>
        <p:txBody>
          <a:bodyPr>
            <a:normAutofit/>
          </a:bodyPr>
          <a:lstStyle/>
          <a:p>
            <a:pPr marL="0" indent="0">
              <a:buNone/>
            </a:pPr>
            <a:r>
              <a:rPr lang="cs-CZ" b="1" dirty="0" smtClean="0"/>
              <a:t>(a</a:t>
            </a:r>
            <a:r>
              <a:rPr lang="cs-CZ" b="1" dirty="0"/>
              <a:t>)</a:t>
            </a:r>
            <a:r>
              <a:rPr lang="cs-CZ" dirty="0"/>
              <a:t> poskytovat zdravotní služby, ke kterým získal odbornou nebo specializovanou </a:t>
            </a:r>
            <a:r>
              <a:rPr lang="cs-CZ" dirty="0" smtClean="0"/>
              <a:t>způsobilost, </a:t>
            </a:r>
            <a:r>
              <a:rPr lang="cs-CZ" dirty="0"/>
              <a:t>v rozsahu odpovídajícím jeho způsobilosti, zdravotnímu stavu pacienta, na náležité odborné úrovni a řídit se etickými principy,</a:t>
            </a:r>
          </a:p>
          <a:p>
            <a:pPr marL="0" indent="0">
              <a:buNone/>
            </a:pPr>
            <a:r>
              <a:rPr lang="cs-CZ" b="1" dirty="0"/>
              <a:t>b)</a:t>
            </a:r>
            <a:r>
              <a:rPr lang="cs-CZ" dirty="0"/>
              <a:t> poskytovat neprodleně odbornou první pomoc každému, jestliže by bez této pomoci byl ohrožen jeho život nebo vážně ohroženo zdraví a není-li pomoc včas dosažitelná obvyklým způsobem, a zajistit mu podle potřeby poskytnutí zdravotních služeb,</a:t>
            </a:r>
          </a:p>
          <a:p>
            <a:pPr marL="0" indent="0">
              <a:buNone/>
            </a:pPr>
            <a:r>
              <a:rPr lang="cs-CZ" b="1" dirty="0"/>
              <a:t>c)</a:t>
            </a:r>
            <a:r>
              <a:rPr lang="cs-CZ" dirty="0"/>
              <a:t> plnit další povinnosti stanovené tímto zákonem nebo jinými právními předpisy</a:t>
            </a:r>
            <a:r>
              <a:rPr lang="cs-CZ" dirty="0" smtClean="0"/>
              <a:t>.</a:t>
            </a:r>
          </a:p>
          <a:p>
            <a:pPr marL="0" indent="0">
              <a:buNone/>
            </a:pPr>
            <a:endParaRPr lang="cs-CZ" dirty="0"/>
          </a:p>
          <a:p>
            <a:endParaRPr lang="cs-CZ" dirty="0"/>
          </a:p>
        </p:txBody>
      </p:sp>
    </p:spTree>
    <p:extLst>
      <p:ext uri="{BB962C8B-B14F-4D97-AF65-F5344CB8AC3E}">
        <p14:creationId xmlns:p14="http://schemas.microsoft.com/office/powerpoint/2010/main" val="1220898849"/>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Práva a povinnosti dle zákoníku práce</a:t>
            </a:r>
            <a:endParaRPr lang="cs-CZ" dirty="0"/>
          </a:p>
        </p:txBody>
      </p:sp>
      <p:graphicFrame>
        <p:nvGraphicFramePr>
          <p:cNvPr id="4" name="Zástupný symbol pro obsah 3"/>
          <p:cNvGraphicFramePr>
            <a:graphicFrameLocks noGrp="1"/>
          </p:cNvGraphicFramePr>
          <p:nvPr>
            <p:ph idx="1"/>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336141497"/>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Další výklad k ZP ve zvláštním modulu</a:t>
            </a:r>
            <a:endParaRPr lang="cs-CZ" dirty="0"/>
          </a:p>
        </p:txBody>
      </p:sp>
      <p:sp>
        <p:nvSpPr>
          <p:cNvPr id="4" name="Zástupný symbol pro text 3"/>
          <p:cNvSpPr>
            <a:spLocks noGrp="1"/>
          </p:cNvSpPr>
          <p:nvPr>
            <p:ph type="body" idx="1"/>
          </p:nvPr>
        </p:nvSpPr>
        <p:spPr/>
        <p:txBody>
          <a:bodyPr/>
          <a:lstStyle/>
          <a:p>
            <a:endParaRPr lang="cs-CZ"/>
          </a:p>
        </p:txBody>
      </p:sp>
    </p:spTree>
    <p:extLst>
      <p:ext uri="{BB962C8B-B14F-4D97-AF65-F5344CB8AC3E}">
        <p14:creationId xmlns:p14="http://schemas.microsoft.com/office/powerpoint/2010/main" val="264023597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Specifické zdravotní služby</a:t>
            </a:r>
            <a:endParaRPr lang="cs-CZ" dirty="0"/>
          </a:p>
        </p:txBody>
      </p:sp>
      <p:graphicFrame>
        <p:nvGraphicFramePr>
          <p:cNvPr id="4" name="Zástupný symbol pro obsah 3"/>
          <p:cNvGraphicFramePr>
            <a:graphicFrameLocks noGrp="1"/>
          </p:cNvGraphicFramePr>
          <p:nvPr>
            <p:ph idx="1"/>
            <p:extLst>
              <p:ext uri="{D42A27DB-BD31-4B8C-83A1-F6EECF244321}">
                <p14:modId xmlns:p14="http://schemas.microsoft.com/office/powerpoint/2010/main" val="171804067"/>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Obdélník 4"/>
          <p:cNvSpPr/>
          <p:nvPr/>
        </p:nvSpPr>
        <p:spPr>
          <a:xfrm>
            <a:off x="598448" y="3144642"/>
            <a:ext cx="10995103" cy="923330"/>
          </a:xfrm>
          <a:prstGeom prst="rect">
            <a:avLst/>
          </a:prstGeom>
        </p:spPr>
        <p:style>
          <a:lnRef idx="2">
            <a:schemeClr val="accent2"/>
          </a:lnRef>
          <a:fillRef idx="1">
            <a:schemeClr val="lt1"/>
          </a:fillRef>
          <a:effectRef idx="0">
            <a:schemeClr val="accent2"/>
          </a:effectRef>
          <a:fontRef idx="minor">
            <a:schemeClr val="dk1"/>
          </a:fontRef>
        </p:style>
        <p:txBody>
          <a:bodyPr wrap="square" lIns="91440" tIns="45720" rIns="91440" bIns="45720">
            <a:spAutoFit/>
          </a:bodyPr>
          <a:lstStyle/>
          <a:p>
            <a:pPr algn="ctr"/>
            <a:r>
              <a:rPr lang="cs-CZ" sz="5400" b="0" cap="none" spc="0" dirty="0" smtClean="0">
                <a:ln w="0"/>
                <a:solidFill>
                  <a:schemeClr val="tx1"/>
                </a:solidFill>
                <a:effectLst>
                  <a:outerShdw blurRad="38100" dist="19050" dir="2700000" algn="tl" rotWithShape="0">
                    <a:schemeClr val="dk1">
                      <a:alpha val="40000"/>
                    </a:schemeClr>
                  </a:outerShdw>
                </a:effectLst>
              </a:rPr>
              <a:t>ŘEŠENO V SAMOSTATNÉ LEKCI</a:t>
            </a:r>
            <a:endParaRPr lang="cs-CZ" sz="5400" b="0" cap="none" spc="0" dirty="0">
              <a:ln w="0"/>
              <a:solidFill>
                <a:schemeClr val="tx1"/>
              </a:solidFill>
              <a:effectLst>
                <a:outerShdw blurRad="38100" dist="19050" dir="2700000" algn="tl" rotWithShape="0">
                  <a:schemeClr val="dk1">
                    <a:alpha val="40000"/>
                  </a:schemeClr>
                </a:outerShdw>
              </a:effectLst>
            </a:endParaRPr>
          </a:p>
        </p:txBody>
      </p:sp>
    </p:spTree>
    <p:extLst>
      <p:ext uri="{BB962C8B-B14F-4D97-AF65-F5344CB8AC3E}">
        <p14:creationId xmlns:p14="http://schemas.microsoft.com/office/powerpoint/2010/main" val="23374607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graphicEl>
                                              <a:dgm id="{44A7D41A-21D3-43C3-B3E2-42D8C4326A97}"/>
                                            </p:graphic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graphicEl>
                                              <a:dgm id="{826B326A-E7C5-4D2C-8EE3-73090E3FF23B}"/>
                                            </p:graphic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graphicEl>
                                              <a:dgm id="{03C4D858-53E7-4DCD-B656-D65170664550}"/>
                                            </p:graphic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
                                            <p:graphicEl>
                                              <a:dgm id="{A03024B7-7ED3-48A0-9303-79BDAE292588}"/>
                                            </p:graphic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
                                            <p:graphicEl>
                                              <a:dgm id="{5C1273FB-E55E-4D2F-9F4F-6F1D9019F27B}"/>
                                            </p:graphic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4">
                                            <p:graphicEl>
                                              <a:dgm id="{15DABB01-F6CA-4CCE-B87B-7BCCFC4E4F64}"/>
                                            </p:graphic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4">
                                            <p:graphicEl>
                                              <a:dgm id="{90F8B05F-A5AD-48A8-85F5-EAE44BD012C5}"/>
                                            </p:graphic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4">
                                            <p:graphicEl>
                                              <a:dgm id="{A72486EB-AC73-460E-A97C-7043AF31E543}"/>
                                            </p:graphic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2" presetClass="entr" presetSubtype="4" fill="hold" grpId="0" nodeType="clickEffect">
                                  <p:stCondLst>
                                    <p:cond delay="0"/>
                                  </p:stCondLst>
                                  <p:childTnLst>
                                    <p:set>
                                      <p:cBhvr>
                                        <p:cTn id="38" dur="1" fill="hold">
                                          <p:stCondLst>
                                            <p:cond delay="0"/>
                                          </p:stCondLst>
                                        </p:cTn>
                                        <p:tgtEl>
                                          <p:spTgt spid="5"/>
                                        </p:tgtEl>
                                        <p:attrNameLst>
                                          <p:attrName>style.visibility</p:attrName>
                                        </p:attrNameLst>
                                      </p:cBhvr>
                                      <p:to>
                                        <p:strVal val="visible"/>
                                      </p:to>
                                    </p:set>
                                    <p:anim calcmode="lin" valueType="num">
                                      <p:cBhvr additive="base">
                                        <p:cTn id="39" dur="500" fill="hold"/>
                                        <p:tgtEl>
                                          <p:spTgt spid="5"/>
                                        </p:tgtEl>
                                        <p:attrNameLst>
                                          <p:attrName>ppt_x</p:attrName>
                                        </p:attrNameLst>
                                      </p:cBhvr>
                                      <p:tavLst>
                                        <p:tav tm="0">
                                          <p:val>
                                            <p:strVal val="#ppt_x"/>
                                          </p:val>
                                        </p:tav>
                                        <p:tav tm="100000">
                                          <p:val>
                                            <p:strVal val="#ppt_x"/>
                                          </p:val>
                                        </p:tav>
                                      </p:tavLst>
                                    </p:anim>
                                    <p:anim calcmode="lin" valueType="num">
                                      <p:cBhvr additive="base">
                                        <p:cTn id="40"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Sub>
          <a:bldDgm bld="one"/>
        </p:bldSub>
      </p:bldGraphic>
      <p:bldP spid="5" grpId="0" animBg="1"/>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ctrTitle"/>
          </p:nvPr>
        </p:nvSpPr>
        <p:spPr/>
        <p:txBody>
          <a:bodyPr/>
          <a:lstStyle/>
          <a:p>
            <a:r>
              <a:rPr lang="cs-CZ" dirty="0" smtClean="0"/>
              <a:t>Zdravotnická dokumentace a povinnost mlčenlivosti</a:t>
            </a:r>
            <a:endParaRPr lang="cs-CZ" dirty="0"/>
          </a:p>
        </p:txBody>
      </p:sp>
      <p:sp>
        <p:nvSpPr>
          <p:cNvPr id="5" name="Podnadpis 4"/>
          <p:cNvSpPr>
            <a:spLocks noGrp="1"/>
          </p:cNvSpPr>
          <p:nvPr>
            <p:ph type="subTitle" idx="1"/>
          </p:nvPr>
        </p:nvSpPr>
        <p:spPr/>
        <p:txBody>
          <a:bodyPr/>
          <a:lstStyle/>
          <a:p>
            <a:endParaRPr lang="cs-CZ"/>
          </a:p>
        </p:txBody>
      </p:sp>
    </p:spTree>
    <p:extLst>
      <p:ext uri="{BB962C8B-B14F-4D97-AF65-F5344CB8AC3E}">
        <p14:creationId xmlns:p14="http://schemas.microsoft.com/office/powerpoint/2010/main" val="1359242033"/>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Povinnost mlčenlivosti</a:t>
            </a:r>
            <a:endParaRPr lang="cs-CZ" dirty="0"/>
          </a:p>
        </p:txBody>
      </p:sp>
      <p:graphicFrame>
        <p:nvGraphicFramePr>
          <p:cNvPr id="4" name="Zástupný symbol pro obsah 3"/>
          <p:cNvGraphicFramePr>
            <a:graphicFrameLocks noGrp="1"/>
          </p:cNvGraphicFramePr>
          <p:nvPr>
            <p:ph idx="1"/>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159018863"/>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Zástupný symbol pro obsah 3"/>
          <p:cNvGraphicFramePr>
            <a:graphicFrameLocks noGrp="1"/>
          </p:cNvGraphicFramePr>
          <p:nvPr>
            <p:ph idx="1"/>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665405029"/>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normAutofit fontScale="90000"/>
          </a:bodyPr>
          <a:lstStyle/>
          <a:p>
            <a:r>
              <a:rPr lang="cs-CZ" dirty="0" smtClean="0"/>
              <a:t>Další výklad k zdravotnické dokumentaci ve zvláštní přednášce</a:t>
            </a:r>
            <a:endParaRPr lang="cs-CZ" dirty="0"/>
          </a:p>
        </p:txBody>
      </p:sp>
      <p:sp>
        <p:nvSpPr>
          <p:cNvPr id="4" name="Podnadpis 3"/>
          <p:cNvSpPr>
            <a:spLocks noGrp="1"/>
          </p:cNvSpPr>
          <p:nvPr>
            <p:ph type="subTitle" idx="1"/>
          </p:nvPr>
        </p:nvSpPr>
        <p:spPr/>
        <p:txBody>
          <a:bodyPr/>
          <a:lstStyle/>
          <a:p>
            <a:endParaRPr lang="cs-CZ"/>
          </a:p>
        </p:txBody>
      </p:sp>
    </p:spTree>
    <p:extLst>
      <p:ext uri="{BB962C8B-B14F-4D97-AF65-F5344CB8AC3E}">
        <p14:creationId xmlns:p14="http://schemas.microsoft.com/office/powerpoint/2010/main" val="1036257"/>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ástupný symbol pro text 4"/>
          <p:cNvSpPr>
            <a:spLocks noGrp="1"/>
          </p:cNvSpPr>
          <p:nvPr>
            <p:ph type="body" idx="1"/>
          </p:nvPr>
        </p:nvSpPr>
        <p:spPr/>
        <p:txBody>
          <a:bodyPr/>
          <a:lstStyle/>
          <a:p>
            <a:r>
              <a:rPr lang="cs-CZ" dirty="0" smtClean="0"/>
              <a:t>Jak získat odbornou způsobilost?</a:t>
            </a:r>
            <a:endParaRPr lang="cs-CZ" dirty="0"/>
          </a:p>
        </p:txBody>
      </p:sp>
      <p:sp>
        <p:nvSpPr>
          <p:cNvPr id="4" name="Nadpis 3"/>
          <p:cNvSpPr>
            <a:spLocks noGrp="1"/>
          </p:cNvSpPr>
          <p:nvPr>
            <p:ph type="title"/>
          </p:nvPr>
        </p:nvSpPr>
        <p:spPr/>
        <p:txBody>
          <a:bodyPr>
            <a:normAutofit/>
          </a:bodyPr>
          <a:lstStyle/>
          <a:p>
            <a:r>
              <a:rPr lang="cs-CZ" dirty="0" smtClean="0"/>
              <a:t>Způsobilost k výkonu zdravotnického povolání</a:t>
            </a:r>
            <a:endParaRPr lang="cs-CZ" dirty="0"/>
          </a:p>
        </p:txBody>
      </p:sp>
    </p:spTree>
    <p:extLst>
      <p:ext uri="{BB962C8B-B14F-4D97-AF65-F5344CB8AC3E}">
        <p14:creationId xmlns:p14="http://schemas.microsoft.com/office/powerpoint/2010/main" val="2594428290"/>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p:txBody>
          <a:bodyPr/>
          <a:lstStyle/>
          <a:p>
            <a:r>
              <a:rPr lang="cs-CZ" dirty="0" smtClean="0"/>
              <a:t>Základní právní předpisy</a:t>
            </a:r>
            <a:endParaRPr lang="cs-CZ" dirty="0"/>
          </a:p>
        </p:txBody>
      </p:sp>
      <p:graphicFrame>
        <p:nvGraphicFramePr>
          <p:cNvPr id="2" name="Zástupný symbol pro obsah 1"/>
          <p:cNvGraphicFramePr>
            <a:graphicFrameLocks noGrp="1"/>
          </p:cNvGraphicFramePr>
          <p:nvPr>
            <p:ph idx="1"/>
            <p:extLst>
              <p:ext uri="{D42A27DB-BD31-4B8C-83A1-F6EECF244321}">
                <p14:modId xmlns:p14="http://schemas.microsoft.com/office/powerpoint/2010/main" val="4252156270"/>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4104627"/>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Zdravotnické povolání</a:t>
            </a:r>
            <a:endParaRPr lang="cs-CZ" dirty="0"/>
          </a:p>
        </p:txBody>
      </p:sp>
      <p:sp>
        <p:nvSpPr>
          <p:cNvPr id="3" name="Zástupný symbol pro obsah 2"/>
          <p:cNvSpPr>
            <a:spLocks noGrp="1"/>
          </p:cNvSpPr>
          <p:nvPr>
            <p:ph idx="1"/>
          </p:nvPr>
        </p:nvSpPr>
        <p:spPr/>
        <p:txBody>
          <a:bodyPr/>
          <a:lstStyle/>
          <a:p>
            <a:r>
              <a:rPr lang="cs-CZ" dirty="0" smtClean="0"/>
              <a:t>souhrn </a:t>
            </a:r>
            <a:r>
              <a:rPr lang="cs-CZ" dirty="0"/>
              <a:t>činností při poskytování zdravotní péče podle tohoto zákona, zejména ošetřovatelské péče</a:t>
            </a:r>
            <a:r>
              <a:rPr lang="cs-CZ" dirty="0" smtClean="0"/>
              <a:t>,</a:t>
            </a:r>
          </a:p>
          <a:p>
            <a:r>
              <a:rPr lang="cs-CZ" dirty="0" smtClean="0"/>
              <a:t>péče </a:t>
            </a:r>
            <a:r>
              <a:rPr lang="cs-CZ" dirty="0"/>
              <a:t>v porodní asistenci, </a:t>
            </a:r>
            <a:endParaRPr lang="cs-CZ" dirty="0" smtClean="0"/>
          </a:p>
          <a:p>
            <a:r>
              <a:rPr lang="cs-CZ" dirty="0" smtClean="0"/>
              <a:t>preventivní </a:t>
            </a:r>
            <a:r>
              <a:rPr lang="cs-CZ" dirty="0"/>
              <a:t>péče, </a:t>
            </a:r>
            <a:r>
              <a:rPr lang="cs-CZ" dirty="0" smtClean="0"/>
              <a:t>diagnostické </a:t>
            </a:r>
            <a:r>
              <a:rPr lang="cs-CZ" dirty="0"/>
              <a:t>péče, </a:t>
            </a:r>
            <a:endParaRPr lang="cs-CZ" dirty="0" smtClean="0"/>
          </a:p>
          <a:p>
            <a:r>
              <a:rPr lang="cs-CZ" dirty="0" smtClean="0"/>
              <a:t>léčebné </a:t>
            </a:r>
            <a:r>
              <a:rPr lang="cs-CZ" dirty="0"/>
              <a:t>péče, </a:t>
            </a:r>
            <a:r>
              <a:rPr lang="cs-CZ" dirty="0" smtClean="0"/>
              <a:t>léčebně </a:t>
            </a:r>
            <a:r>
              <a:rPr lang="cs-CZ" dirty="0"/>
              <a:t>rehabilitační péče, neodkladné péče, anesteziologicko-resuscitační péče, </a:t>
            </a:r>
            <a:endParaRPr lang="cs-CZ" dirty="0" smtClean="0"/>
          </a:p>
          <a:p>
            <a:r>
              <a:rPr lang="cs-CZ" dirty="0" smtClean="0"/>
              <a:t>posudkové </a:t>
            </a:r>
            <a:r>
              <a:rPr lang="cs-CZ" dirty="0"/>
              <a:t>péče a dispenzární péče,</a:t>
            </a:r>
          </a:p>
        </p:txBody>
      </p:sp>
    </p:spTree>
    <p:extLst>
      <p:ext uri="{BB962C8B-B14F-4D97-AF65-F5344CB8AC3E}">
        <p14:creationId xmlns:p14="http://schemas.microsoft.com/office/powerpoint/2010/main" val="37010906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Způsobilost k výkonu ZP</a:t>
            </a:r>
            <a:endParaRPr lang="cs-CZ" dirty="0"/>
          </a:p>
        </p:txBody>
      </p:sp>
      <p:graphicFrame>
        <p:nvGraphicFramePr>
          <p:cNvPr id="4" name="Zástupný symbol pro obsah 3"/>
          <p:cNvGraphicFramePr>
            <a:graphicFrameLocks noGrp="1"/>
          </p:cNvGraphicFramePr>
          <p:nvPr>
            <p:ph idx="1"/>
            <p:extLst>
              <p:ext uri="{D42A27DB-BD31-4B8C-83A1-F6EECF244321}">
                <p14:modId xmlns:p14="http://schemas.microsoft.com/office/powerpoint/2010/main" val="898107442"/>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697139101"/>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t>Odborná způsobilost k výkonu povolání všeobecné sestry</a:t>
            </a:r>
            <a:endParaRPr lang="cs-CZ" b="1" dirty="0"/>
          </a:p>
        </p:txBody>
      </p:sp>
      <p:sp>
        <p:nvSpPr>
          <p:cNvPr id="3" name="Zástupný symbol pro obsah 2"/>
          <p:cNvSpPr>
            <a:spLocks noGrp="1"/>
          </p:cNvSpPr>
          <p:nvPr>
            <p:ph idx="1"/>
          </p:nvPr>
        </p:nvSpPr>
        <p:spPr/>
        <p:txBody>
          <a:bodyPr numCol="2">
            <a:normAutofit fontScale="62500" lnSpcReduction="20000"/>
          </a:bodyPr>
          <a:lstStyle/>
          <a:p>
            <a:r>
              <a:rPr lang="cs-CZ" dirty="0" err="1" smtClean="0"/>
              <a:t>dborná</a:t>
            </a:r>
            <a:r>
              <a:rPr lang="cs-CZ" dirty="0" smtClean="0"/>
              <a:t> způsobilost k výkonu povolání všeobecné sestry se získává absolvováním</a:t>
            </a:r>
          </a:p>
          <a:p>
            <a:r>
              <a:rPr lang="cs-CZ" dirty="0" smtClean="0"/>
              <a:t> a) nejméně tříletého akreditovaného zdravotnického bakalářského studijního oboru pro přípravu všeobecných sester,</a:t>
            </a:r>
          </a:p>
          <a:p>
            <a:r>
              <a:rPr lang="cs-CZ" dirty="0" smtClean="0"/>
              <a:t> b) nejméně tříletého studia v oboru diplomovaná všeobecná sestra na vyšších zdravotnických školách,</a:t>
            </a:r>
          </a:p>
          <a:p>
            <a:r>
              <a:rPr lang="cs-CZ" dirty="0" smtClean="0"/>
              <a:t> c) vysokoškolského studia ve studijních programech a studijních oborech psychologie - péče o nemocné, pedagogika - ošetřovatelství, pedagogika - péče o nemocné, péče o nemocné nebo učitelství odborných předmětů pro střední zdravotnické školy, pokud bylo studium prvního ročníku zahájeno nejpozději v akademickém roce 2003/2004,</a:t>
            </a:r>
          </a:p>
          <a:p>
            <a:r>
              <a:rPr lang="cs-CZ" dirty="0" smtClean="0"/>
              <a:t> d) tříletého studia v oboru diplomovaná dětská sestra nebo diplomovaná sestra pro psychiatrii na vyšších zdravotnických školách, pokud bylo studium prvního ročníku zahájeno nejpozději ve školním roce 2003/2004,</a:t>
            </a:r>
          </a:p>
          <a:p>
            <a:r>
              <a:rPr lang="cs-CZ" dirty="0" smtClean="0"/>
              <a:t> e) studijního oboru všeobecná sestra na střední zdravotnické škole, pokud bylo studium prvního ročníku zahájeno nejpozději ve školním roce 2003/2004,</a:t>
            </a:r>
          </a:p>
          <a:p>
            <a:r>
              <a:rPr lang="cs-CZ" dirty="0" smtClean="0"/>
              <a:t> f) studijního oboru zdravotní sestra, dětská sestra, sestra pro psychiatrii, sestra pro intenzivní péči, ženská sestra nebo porodní asistentka na střední zdravotnické škole, pokud bylo studium prvního ročníku zahájeno nejpozději ve školním roce 1996/1997, nebo</a:t>
            </a:r>
          </a:p>
          <a:p>
            <a:r>
              <a:rPr lang="cs-CZ" dirty="0" smtClean="0"/>
              <a:t> g) tříletého studia v oboru diplomovaná porodní asistentka na vyšších zdravotnických školách, pokud bylo studium prvního ročníku zahájeno nejpozději ve školním roce 2003/2004.</a:t>
            </a:r>
            <a:endParaRPr lang="cs-CZ" dirty="0"/>
          </a:p>
        </p:txBody>
      </p:sp>
    </p:spTree>
    <p:extLst>
      <p:ext uri="{BB962C8B-B14F-4D97-AF65-F5344CB8AC3E}">
        <p14:creationId xmlns:p14="http://schemas.microsoft.com/office/powerpoint/2010/main" val="2517904135"/>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t>Odborná způsobilost k výkonu povolání porodní asistentky</a:t>
            </a:r>
            <a:endParaRPr lang="cs-CZ" b="1" dirty="0"/>
          </a:p>
        </p:txBody>
      </p:sp>
      <p:sp>
        <p:nvSpPr>
          <p:cNvPr id="3" name="Zástupný symbol pro obsah 2"/>
          <p:cNvSpPr>
            <a:spLocks noGrp="1"/>
          </p:cNvSpPr>
          <p:nvPr>
            <p:ph idx="1"/>
          </p:nvPr>
        </p:nvSpPr>
        <p:spPr/>
        <p:txBody>
          <a:bodyPr>
            <a:normAutofit fontScale="85000" lnSpcReduction="20000"/>
          </a:bodyPr>
          <a:lstStyle/>
          <a:p>
            <a:pPr marL="0" indent="0">
              <a:buNone/>
            </a:pPr>
            <a:r>
              <a:rPr lang="cs-CZ" dirty="0" smtClean="0"/>
              <a:t>(1) Odborná způsobilost k výkonu povolání porodní asistentky se získává absolvováním</a:t>
            </a:r>
          </a:p>
          <a:p>
            <a:pPr marL="0" indent="0">
              <a:buNone/>
            </a:pPr>
            <a:r>
              <a:rPr lang="cs-CZ" b="1" u="sng" dirty="0" smtClean="0"/>
              <a:t> a) nejméně tříletého akreditovaného zdravotnického bakalářského studijního oboru pro přípravu porodních asistentek,</a:t>
            </a:r>
          </a:p>
          <a:p>
            <a:pPr marL="0" indent="0">
              <a:buNone/>
            </a:pPr>
            <a:r>
              <a:rPr lang="cs-CZ" dirty="0" smtClean="0"/>
              <a:t> b) tříletého studia v oboru diplomovaná porodní asistentka na vyšších zdravotnických školách, pokud bylo studium prvního ročníku zahájeno nejpozději ve školním roce 2003/2004,</a:t>
            </a:r>
          </a:p>
          <a:p>
            <a:pPr marL="0" indent="0">
              <a:buNone/>
            </a:pPr>
            <a:r>
              <a:rPr lang="cs-CZ" dirty="0" smtClean="0"/>
              <a:t> c) střední zdravotnické školy v oboru ženská sestra nebo porodní asistentka, pokud bylo studium prvního ročníku zahájeno nejpozději ve školním roce 1996/1997.</a:t>
            </a:r>
          </a:p>
          <a:p>
            <a:pPr marL="0" indent="0">
              <a:buNone/>
            </a:pPr>
            <a:endParaRPr lang="cs-CZ" dirty="0" smtClean="0"/>
          </a:p>
          <a:p>
            <a:pPr marL="0" indent="0">
              <a:buNone/>
            </a:pPr>
            <a:r>
              <a:rPr lang="cs-CZ" dirty="0" smtClean="0"/>
              <a:t>(2) Porodní asistentka, která získala odbornou způsobilost podle odstavce 1 písm. c), může vykonávat své povolání bez odborného dohledu až po 3 letech výkonu povolání porodní asistentky. Do té doby musí vykonávat své povolání pouze pod odborným dohledem.</a:t>
            </a:r>
            <a:endParaRPr lang="cs-CZ" dirty="0"/>
          </a:p>
        </p:txBody>
      </p:sp>
    </p:spTree>
    <p:extLst>
      <p:ext uri="{BB962C8B-B14F-4D97-AF65-F5344CB8AC3E}">
        <p14:creationId xmlns:p14="http://schemas.microsoft.com/office/powerpoint/2010/main" val="317163806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dirty="0" smtClean="0"/>
              <a:t>Aby to nebylo tak snadné</a:t>
            </a:r>
            <a:endParaRPr lang="cs-CZ" dirty="0"/>
          </a:p>
        </p:txBody>
      </p:sp>
      <p:sp>
        <p:nvSpPr>
          <p:cNvPr id="3" name="Podnadpis 2"/>
          <p:cNvSpPr>
            <a:spLocks noGrp="1"/>
          </p:cNvSpPr>
          <p:nvPr>
            <p:ph type="subTitle" idx="1"/>
          </p:nvPr>
        </p:nvSpPr>
        <p:spPr/>
        <p:txBody>
          <a:bodyPr/>
          <a:lstStyle/>
          <a:p>
            <a:r>
              <a:rPr lang="cs-CZ" dirty="0" smtClean="0"/>
              <a:t>Rekodifikace </a:t>
            </a:r>
            <a:endParaRPr lang="cs-CZ" dirty="0"/>
          </a:p>
        </p:txBody>
      </p:sp>
    </p:spTree>
    <p:extLst>
      <p:ext uri="{BB962C8B-B14F-4D97-AF65-F5344CB8AC3E}">
        <p14:creationId xmlns:p14="http://schemas.microsoft.com/office/powerpoint/2010/main" val="2324188406"/>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Odborná způsobilost k výkonu povolání porodní asistentky</a:t>
            </a:r>
            <a:endParaRPr lang="cs-CZ" dirty="0"/>
          </a:p>
        </p:txBody>
      </p:sp>
      <p:sp>
        <p:nvSpPr>
          <p:cNvPr id="3" name="Zástupný symbol pro obsah 2"/>
          <p:cNvSpPr>
            <a:spLocks noGrp="1"/>
          </p:cNvSpPr>
          <p:nvPr>
            <p:ph idx="1"/>
          </p:nvPr>
        </p:nvSpPr>
        <p:spPr/>
        <p:txBody>
          <a:bodyPr/>
          <a:lstStyle/>
          <a:p>
            <a:r>
              <a:rPr lang="cs-CZ" dirty="0" smtClean="0"/>
              <a:t>Za výkon povolání porodní asistentky se považuje poskytování zdravotní péče v porodní asistenci, to je zajištění nezbytného dohledu, poskytování péče a rady ženám během těhotenství, při porodu a šestinedělí, </a:t>
            </a:r>
            <a:r>
              <a:rPr lang="cs-CZ" b="1" u="sng" dirty="0" smtClean="0"/>
              <a:t>pokud probíhají fyziologicky</a:t>
            </a:r>
            <a:r>
              <a:rPr lang="cs-CZ" dirty="0" smtClean="0"/>
              <a:t>, vedení fyziologického porodu a poskytování péče o novorozence; součástí této zdravotní péče je také ošetřovatelská péče o ženu na úseku gynekologie. </a:t>
            </a:r>
          </a:p>
          <a:p>
            <a:r>
              <a:rPr lang="cs-CZ" dirty="0" smtClean="0"/>
              <a:t>Dále se porodní asistentka ve spolupráci s lékařem podílí na preventivní, léčebné, diagnostické, rehabilitační, neodkladné nebo dispenzární péči.</a:t>
            </a:r>
            <a:endParaRPr lang="cs-CZ" dirty="0"/>
          </a:p>
        </p:txBody>
      </p:sp>
    </p:spTree>
    <p:extLst>
      <p:ext uri="{BB962C8B-B14F-4D97-AF65-F5344CB8AC3E}">
        <p14:creationId xmlns:p14="http://schemas.microsoft.com/office/powerpoint/2010/main" val="3317251937"/>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b="1" dirty="0"/>
              <a:t>Odborná způsobilost k výkonu povolání zdravotního laboranta</a:t>
            </a:r>
          </a:p>
        </p:txBody>
      </p:sp>
      <p:sp>
        <p:nvSpPr>
          <p:cNvPr id="3" name="Zástupný symbol pro obsah 2"/>
          <p:cNvSpPr>
            <a:spLocks noGrp="1"/>
          </p:cNvSpPr>
          <p:nvPr>
            <p:ph idx="1"/>
          </p:nvPr>
        </p:nvSpPr>
        <p:spPr/>
        <p:txBody>
          <a:bodyPr>
            <a:normAutofit fontScale="77500" lnSpcReduction="20000"/>
          </a:bodyPr>
          <a:lstStyle/>
          <a:p>
            <a:pPr marL="0" indent="0">
              <a:buNone/>
            </a:pPr>
            <a:r>
              <a:rPr lang="cs-CZ" b="1" dirty="0" smtClean="0">
                <a:solidFill>
                  <a:srgbClr val="FF0000"/>
                </a:solidFill>
              </a:rPr>
              <a:t>a</a:t>
            </a:r>
            <a:r>
              <a:rPr lang="cs-CZ" b="1" dirty="0">
                <a:solidFill>
                  <a:srgbClr val="FF0000"/>
                </a:solidFill>
              </a:rPr>
              <a:t>) akreditovaného zdravotnického bakalářského studijního oboru pro přípravu zdravotních laborantů,</a:t>
            </a:r>
          </a:p>
          <a:p>
            <a:pPr marL="0" indent="0">
              <a:buNone/>
            </a:pPr>
            <a:r>
              <a:rPr lang="cs-CZ" b="1" dirty="0"/>
              <a:t>b)</a:t>
            </a:r>
            <a:r>
              <a:rPr lang="cs-CZ" dirty="0"/>
              <a:t> nejméně tříletého studia v oboru diplomovaný zdravotní laborant na vyšších zdravotnických školách,</a:t>
            </a:r>
          </a:p>
          <a:p>
            <a:pPr marL="0" indent="0">
              <a:buNone/>
            </a:pPr>
            <a:r>
              <a:rPr lang="cs-CZ" b="1" dirty="0"/>
              <a:t>c)</a:t>
            </a:r>
            <a:r>
              <a:rPr lang="cs-CZ" dirty="0"/>
              <a:t> akreditovaného bakalářského studijního oboru přírodovědného zaměření nebo nejméně tříletého studia v oborech přírodovědného zaměření na vyšších odborných školách a akreditovaného kvalifikačního kurzu laboratorní metody,</a:t>
            </a:r>
          </a:p>
          <a:p>
            <a:pPr marL="0" indent="0">
              <a:buNone/>
            </a:pPr>
            <a:r>
              <a:rPr lang="cs-CZ" b="1" dirty="0"/>
              <a:t>d)</a:t>
            </a:r>
            <a:r>
              <a:rPr lang="cs-CZ" dirty="0"/>
              <a:t> akreditovaného bakalářského studijního oboru přírodovědného, elektrotechnického nebo matematicko-fyzikálního zaměření a akreditovaného kvalifikačního kurzu laboratorní metody v ochraně a podpoře veřejného zdraví nebo nejméně tříletého studia v oborech přírodovědného nebo elektrotechnického zaměření na vyšších odborných školách a akreditovaného kvalifikačního kurzu laboratorní metody v ochraně a podpoře veřejného zdraví, nebo</a:t>
            </a:r>
          </a:p>
          <a:p>
            <a:pPr marL="0" indent="0">
              <a:buNone/>
            </a:pPr>
            <a:r>
              <a:rPr lang="cs-CZ" b="1" dirty="0"/>
              <a:t>e)</a:t>
            </a:r>
            <a:r>
              <a:rPr lang="cs-CZ" dirty="0"/>
              <a:t> střední zdravotnické školy v oboru zdravotní laborant, pokud bylo studium prvního ročníku zahájeno nejpozději ve školním roce 2004/2005</a:t>
            </a:r>
            <a:r>
              <a:rPr lang="cs-CZ" dirty="0" smtClean="0"/>
              <a:t>.</a:t>
            </a:r>
            <a:endParaRPr lang="cs-CZ" dirty="0"/>
          </a:p>
        </p:txBody>
      </p:sp>
    </p:spTree>
    <p:extLst>
      <p:ext uri="{BB962C8B-B14F-4D97-AF65-F5344CB8AC3E}">
        <p14:creationId xmlns:p14="http://schemas.microsoft.com/office/powerpoint/2010/main" val="1946524303"/>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b="1" dirty="0"/>
              <a:t>Odborná způsobilost k výkonu povolání zdravotního laboranta</a:t>
            </a:r>
            <a:endParaRPr lang="cs-CZ" dirty="0"/>
          </a:p>
        </p:txBody>
      </p:sp>
      <p:sp>
        <p:nvSpPr>
          <p:cNvPr id="3" name="Zástupný symbol pro obsah 2"/>
          <p:cNvSpPr>
            <a:spLocks noGrp="1"/>
          </p:cNvSpPr>
          <p:nvPr>
            <p:ph idx="1"/>
          </p:nvPr>
        </p:nvSpPr>
        <p:spPr/>
        <p:txBody>
          <a:bodyPr>
            <a:normAutofit/>
          </a:bodyPr>
          <a:lstStyle/>
          <a:p>
            <a:r>
              <a:rPr lang="cs-CZ" b="1" dirty="0"/>
              <a:t>2)</a:t>
            </a:r>
            <a:r>
              <a:rPr lang="cs-CZ" dirty="0"/>
              <a:t> Zdravotní laborant, který získal odbornou způsobilost podle odstavce 1 písm. e), může vykonávat své povolání bez odborného dohledu až po 3 letech výkonu povolání zdravotního laboranta. Do té doby musí vykonávat své povolání pouze pod odborným dohledem.</a:t>
            </a:r>
          </a:p>
          <a:p>
            <a:r>
              <a:rPr lang="cs-CZ" b="1" dirty="0"/>
              <a:t>(3)</a:t>
            </a:r>
            <a:r>
              <a:rPr lang="cs-CZ" dirty="0"/>
              <a:t> Za výkon povolání zdravotního laboranta se považuje laboratorní činnost v rámci diagnostické péče a vyšetřování a měření složek životních a pracovních podmínek v rámci ochrany veřejného zdraví ve spolupráci s lékařem a odborným pracovníkem v laboratorních metodách.</a:t>
            </a:r>
          </a:p>
          <a:p>
            <a:endParaRPr lang="cs-CZ" dirty="0"/>
          </a:p>
        </p:txBody>
      </p:sp>
    </p:spTree>
    <p:extLst>
      <p:ext uri="{BB962C8B-B14F-4D97-AF65-F5344CB8AC3E}">
        <p14:creationId xmlns:p14="http://schemas.microsoft.com/office/powerpoint/2010/main" val="1214118915"/>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t>Odborná způsobilost k výkonu povolání radiologického asistenta</a:t>
            </a:r>
            <a:endParaRPr lang="cs-CZ" b="1" dirty="0"/>
          </a:p>
        </p:txBody>
      </p:sp>
      <p:sp>
        <p:nvSpPr>
          <p:cNvPr id="3" name="Zástupný symbol pro obsah 2"/>
          <p:cNvSpPr>
            <a:spLocks noGrp="1"/>
          </p:cNvSpPr>
          <p:nvPr>
            <p:ph idx="1"/>
          </p:nvPr>
        </p:nvSpPr>
        <p:spPr/>
        <p:txBody>
          <a:bodyPr>
            <a:normAutofit/>
          </a:bodyPr>
          <a:lstStyle/>
          <a:p>
            <a:pPr marL="0" indent="0">
              <a:buNone/>
            </a:pPr>
            <a:r>
              <a:rPr lang="cs-CZ" b="1" u="sng" dirty="0" smtClean="0"/>
              <a:t>(a) akreditovaného zdravotnického bakalářského studijního oboru pro přípravu radiologických asistentů,</a:t>
            </a:r>
          </a:p>
          <a:p>
            <a:pPr marL="0" indent="0">
              <a:buNone/>
            </a:pPr>
            <a:r>
              <a:rPr lang="cs-CZ" dirty="0" smtClean="0"/>
              <a:t>b) tříletého studia v oboru diplomovaný radiologický asistent na vyšších zdravotnických školách, pokud bylo studium prvního ročníku zahájeno nejpozději ve školním roce 2004/2005, nebo</a:t>
            </a:r>
          </a:p>
          <a:p>
            <a:pPr marL="0" indent="0">
              <a:buNone/>
            </a:pPr>
            <a:r>
              <a:rPr lang="cs-CZ" dirty="0" smtClean="0"/>
              <a:t>c) střední zdravotnické školy v oboru radiologický laborant, pokud bylo studium prvního ročníku zahájeno nejpozději ve školním roce 1996/1997.</a:t>
            </a:r>
            <a:endParaRPr lang="cs-CZ" dirty="0"/>
          </a:p>
        </p:txBody>
      </p:sp>
    </p:spTree>
    <p:extLst>
      <p:ext uri="{BB962C8B-B14F-4D97-AF65-F5344CB8AC3E}">
        <p14:creationId xmlns:p14="http://schemas.microsoft.com/office/powerpoint/2010/main" val="3161625054"/>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Fyzioterapeut</a:t>
            </a:r>
            <a:endParaRPr lang="cs-CZ" dirty="0"/>
          </a:p>
        </p:txBody>
      </p:sp>
      <p:sp>
        <p:nvSpPr>
          <p:cNvPr id="3" name="Zástupný symbol pro obsah 2"/>
          <p:cNvSpPr>
            <a:spLocks noGrp="1"/>
          </p:cNvSpPr>
          <p:nvPr>
            <p:ph idx="1"/>
          </p:nvPr>
        </p:nvSpPr>
        <p:spPr/>
        <p:txBody>
          <a:bodyPr>
            <a:normAutofit fontScale="92500" lnSpcReduction="20000"/>
          </a:bodyPr>
          <a:lstStyle/>
          <a:p>
            <a:pPr marL="0" indent="0">
              <a:buNone/>
            </a:pPr>
            <a:r>
              <a:rPr lang="cs-CZ" dirty="0" smtClean="0"/>
              <a:t>(1) Odborná způsobilost k výkonu povolání fyzioterapeuta se získává absolvováním</a:t>
            </a:r>
          </a:p>
          <a:p>
            <a:pPr marL="0" indent="0">
              <a:buNone/>
            </a:pPr>
            <a:r>
              <a:rPr lang="cs-CZ" b="1" u="sng" dirty="0" smtClean="0"/>
              <a:t>a) akreditovaného zdravotnického magisterského studijního oboru pro přípravu fyzioterapeutů,</a:t>
            </a:r>
          </a:p>
          <a:p>
            <a:pPr marL="0" indent="0">
              <a:buNone/>
            </a:pPr>
            <a:r>
              <a:rPr lang="cs-CZ" b="1" u="sng" dirty="0" smtClean="0"/>
              <a:t>b) akreditovaného zdravotnického bakalářského studijního oboru pro přípravu fyzioterapeutů,</a:t>
            </a:r>
          </a:p>
          <a:p>
            <a:pPr marL="0" indent="0">
              <a:buNone/>
            </a:pPr>
            <a:r>
              <a:rPr lang="cs-CZ" dirty="0" smtClean="0"/>
              <a:t>c) tříletého studia v oboru diplomovaný fyzioterapeut na vyšších zdravotnických školách, pokud bylo studium prvního ročníku zahájeno nejpozději ve školním roce 2003/2004, nebo</a:t>
            </a:r>
          </a:p>
          <a:p>
            <a:pPr marL="0" indent="0">
              <a:buNone/>
            </a:pPr>
            <a:r>
              <a:rPr lang="cs-CZ" dirty="0" smtClean="0"/>
              <a:t>d) střední zdravotnické školy v oboru fyzioterapeut nebo v oboru rehabilitační pracovník, pokud bylo studium prvního ročníku zahájeno nejpozději ve školním roce 1996/1997.</a:t>
            </a:r>
            <a:endParaRPr lang="cs-CZ" dirty="0"/>
          </a:p>
        </p:txBody>
      </p:sp>
    </p:spTree>
    <p:extLst>
      <p:ext uri="{BB962C8B-B14F-4D97-AF65-F5344CB8AC3E}">
        <p14:creationId xmlns:p14="http://schemas.microsoft.com/office/powerpoint/2010/main" val="735728970"/>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Vzdělávací program</a:t>
            </a:r>
            <a:endParaRPr lang="cs-CZ" dirty="0"/>
          </a:p>
        </p:txBody>
      </p:sp>
      <p:sp>
        <p:nvSpPr>
          <p:cNvPr id="3" name="Zástupný symbol pro obsah 2"/>
          <p:cNvSpPr>
            <a:spLocks noGrp="1"/>
          </p:cNvSpPr>
          <p:nvPr>
            <p:ph idx="1"/>
          </p:nvPr>
        </p:nvSpPr>
        <p:spPr/>
        <p:txBody>
          <a:bodyPr/>
          <a:lstStyle/>
          <a:p>
            <a:r>
              <a:rPr lang="cs-CZ" dirty="0"/>
              <a:t>obor specializačního </a:t>
            </a:r>
            <a:r>
              <a:rPr lang="cs-CZ" dirty="0" smtClean="0"/>
              <a:t>vzdělávání</a:t>
            </a:r>
          </a:p>
          <a:p>
            <a:r>
              <a:rPr lang="cs-CZ" dirty="0"/>
              <a:t>akreditovaný kvalifikační kurz </a:t>
            </a:r>
            <a:endParaRPr lang="cs-CZ" dirty="0" smtClean="0"/>
          </a:p>
          <a:p>
            <a:r>
              <a:rPr lang="cs-CZ" dirty="0"/>
              <a:t>certifikovaný kurz</a:t>
            </a:r>
          </a:p>
        </p:txBody>
      </p:sp>
    </p:spTree>
    <p:extLst>
      <p:ext uri="{BB962C8B-B14F-4D97-AF65-F5344CB8AC3E}">
        <p14:creationId xmlns:p14="http://schemas.microsoft.com/office/powerpoint/2010/main" val="3608226777"/>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Specializovaná způsobilost - terminologie</a:t>
            </a:r>
            <a:endParaRPr lang="cs-CZ" dirty="0"/>
          </a:p>
        </p:txBody>
      </p:sp>
      <p:sp>
        <p:nvSpPr>
          <p:cNvPr id="3" name="Zástupný symbol pro obsah 2"/>
          <p:cNvSpPr>
            <a:spLocks noGrp="1"/>
          </p:cNvSpPr>
          <p:nvPr>
            <p:ph idx="1"/>
          </p:nvPr>
        </p:nvSpPr>
        <p:spPr/>
        <p:txBody>
          <a:bodyPr/>
          <a:lstStyle/>
          <a:p>
            <a:r>
              <a:rPr lang="cs-CZ" dirty="0" smtClean="0"/>
              <a:t>Modul</a:t>
            </a:r>
          </a:p>
          <a:p>
            <a:r>
              <a:rPr lang="cs-CZ" dirty="0" smtClean="0"/>
              <a:t>Rezidenční místo</a:t>
            </a:r>
          </a:p>
          <a:p>
            <a:r>
              <a:rPr lang="cs-CZ" dirty="0" smtClean="0"/>
              <a:t>Vzdělávací </a:t>
            </a:r>
            <a:r>
              <a:rPr lang="cs-CZ" dirty="0"/>
              <a:t>program </a:t>
            </a:r>
            <a:endParaRPr lang="cs-CZ" dirty="0" smtClean="0"/>
          </a:p>
          <a:p>
            <a:r>
              <a:rPr lang="cs-CZ" dirty="0" smtClean="0"/>
              <a:t>Atestační zkouška</a:t>
            </a:r>
          </a:p>
          <a:p>
            <a:endParaRPr lang="cs-CZ" dirty="0"/>
          </a:p>
        </p:txBody>
      </p:sp>
    </p:spTree>
    <p:extLst>
      <p:ext uri="{BB962C8B-B14F-4D97-AF65-F5344CB8AC3E}">
        <p14:creationId xmlns:p14="http://schemas.microsoft.com/office/powerpoint/2010/main" val="3583686190"/>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Přeshraniční spolupráce</a:t>
            </a:r>
            <a:endParaRPr lang="cs-CZ" dirty="0"/>
          </a:p>
        </p:txBody>
      </p:sp>
      <p:sp>
        <p:nvSpPr>
          <p:cNvPr id="3" name="Zástupný symbol pro obsah 2"/>
          <p:cNvSpPr>
            <a:spLocks noGrp="1"/>
          </p:cNvSpPr>
          <p:nvPr>
            <p:ph idx="1"/>
          </p:nvPr>
        </p:nvSpPr>
        <p:spPr/>
        <p:txBody>
          <a:bodyPr/>
          <a:lstStyle/>
          <a:p>
            <a:r>
              <a:rPr lang="cs-CZ" dirty="0" smtClean="0"/>
              <a:t>Možnost uznat celý program i jeho část v zahraničí</a:t>
            </a:r>
          </a:p>
          <a:p>
            <a:r>
              <a:rPr lang="cs-CZ" dirty="0" smtClean="0"/>
              <a:t>Zpravidla nutnost jazykové zkoušky</a:t>
            </a:r>
            <a:endParaRPr lang="cs-CZ" dirty="0"/>
          </a:p>
        </p:txBody>
      </p:sp>
    </p:spTree>
    <p:extLst>
      <p:ext uri="{BB962C8B-B14F-4D97-AF65-F5344CB8AC3E}">
        <p14:creationId xmlns:p14="http://schemas.microsoft.com/office/powerpoint/2010/main" val="1516865853"/>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Vzdělávání vedle výkonu povolání</a:t>
            </a:r>
            <a:endParaRPr lang="cs-CZ" dirty="0"/>
          </a:p>
        </p:txBody>
      </p:sp>
      <p:sp>
        <p:nvSpPr>
          <p:cNvPr id="4" name="Zástupný symbol pro text 3"/>
          <p:cNvSpPr>
            <a:spLocks noGrp="1"/>
          </p:cNvSpPr>
          <p:nvPr>
            <p:ph type="body" idx="1"/>
          </p:nvPr>
        </p:nvSpPr>
        <p:spPr/>
        <p:txBody>
          <a:bodyPr/>
          <a:lstStyle/>
          <a:p>
            <a:endParaRPr lang="cs-CZ"/>
          </a:p>
        </p:txBody>
      </p:sp>
    </p:spTree>
    <p:extLst>
      <p:ext uri="{BB962C8B-B14F-4D97-AF65-F5344CB8AC3E}">
        <p14:creationId xmlns:p14="http://schemas.microsoft.com/office/powerpoint/2010/main" val="1024140557"/>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Kvalifikační dohoda</a:t>
            </a:r>
            <a:endParaRPr lang="cs-CZ" dirty="0"/>
          </a:p>
        </p:txBody>
      </p:sp>
      <p:sp>
        <p:nvSpPr>
          <p:cNvPr id="3" name="Zástupný symbol pro obsah 2"/>
          <p:cNvSpPr>
            <a:spLocks noGrp="1"/>
          </p:cNvSpPr>
          <p:nvPr>
            <p:ph idx="1"/>
          </p:nvPr>
        </p:nvSpPr>
        <p:spPr/>
        <p:txBody>
          <a:bodyPr>
            <a:normAutofit/>
          </a:bodyPr>
          <a:lstStyle/>
          <a:p>
            <a:r>
              <a:rPr lang="cs-CZ" b="1" dirty="0"/>
              <a:t>(1)</a:t>
            </a:r>
            <a:r>
              <a:rPr lang="cs-CZ" dirty="0"/>
              <a:t> Uzavře-li zaměstnavatel se zaměstnancem v souvislosti se zvyšováním kvalifikace kvalifikační dohodu, je její součástí zejména závazek zaměstnavatele umožnit zaměstnanci zvýšení kvalifikace a závazek zaměstnance setrvat u zaměstnavatele v zaměstnání po sjednanou dobu, nejdéle však po dobu 5 let, nebo uhradit zaměstnavateli náklady spojené se zvýšením kvalifikace, které zaměstnavatel na zvýšení kvalifikace zaměstnance vynaložil, a to i tehdy, když zaměstnanec skončí pracovní poměr před zvýšením kvalifikace. Závazek zaměstnance k setrvání v zaměstnání začíná od zvýšení kvalifikace.</a:t>
            </a:r>
          </a:p>
        </p:txBody>
      </p:sp>
    </p:spTree>
    <p:extLst>
      <p:ext uri="{BB962C8B-B14F-4D97-AF65-F5344CB8AC3E}">
        <p14:creationId xmlns:p14="http://schemas.microsoft.com/office/powerpoint/2010/main" val="157810459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Péče o zdraví § 2637</a:t>
            </a:r>
            <a:endParaRPr lang="cs-CZ" dirty="0"/>
          </a:p>
        </p:txBody>
      </p:sp>
      <p:sp>
        <p:nvSpPr>
          <p:cNvPr id="3" name="Zástupný symbol pro obsah 2"/>
          <p:cNvSpPr>
            <a:spLocks noGrp="1"/>
          </p:cNvSpPr>
          <p:nvPr>
            <p:ph idx="1"/>
          </p:nvPr>
        </p:nvSpPr>
        <p:spPr/>
        <p:txBody>
          <a:bodyPr/>
          <a:lstStyle/>
          <a:p>
            <a:r>
              <a:rPr lang="cs-CZ" dirty="0" smtClean="0"/>
              <a:t>Péče o zdraví zahrnuje úkon, prohlídku nebo radu a všechny další služby, které se týkají bezprostředně ošetřovaného a které jsou vedeny snahou zlepšit nebo zachovat jeho zdravotní stav. Péče o zdraví však není činnost spočívající jen v prodeji nebo jiném převodu léků.</a:t>
            </a:r>
            <a:endParaRPr lang="cs-CZ" dirty="0"/>
          </a:p>
        </p:txBody>
      </p:sp>
    </p:spTree>
    <p:extLst>
      <p:ext uri="{BB962C8B-B14F-4D97-AF65-F5344CB8AC3E}">
        <p14:creationId xmlns:p14="http://schemas.microsoft.com/office/powerpoint/2010/main" val="112710986"/>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Zvyšování kvalifikace</a:t>
            </a:r>
            <a:endParaRPr lang="cs-CZ" dirty="0"/>
          </a:p>
        </p:txBody>
      </p:sp>
      <p:sp>
        <p:nvSpPr>
          <p:cNvPr id="3" name="Zástupný symbol pro obsah 2"/>
          <p:cNvSpPr>
            <a:spLocks noGrp="1"/>
          </p:cNvSpPr>
          <p:nvPr>
            <p:ph idx="1"/>
          </p:nvPr>
        </p:nvSpPr>
        <p:spPr/>
        <p:txBody>
          <a:bodyPr>
            <a:normAutofit fontScale="92500" lnSpcReduction="20000"/>
          </a:bodyPr>
          <a:lstStyle/>
          <a:p>
            <a:pPr marL="0" indent="0">
              <a:buNone/>
            </a:pPr>
            <a:r>
              <a:rPr lang="cs-CZ" dirty="0" smtClean="0"/>
              <a:t>Nejsou-li dohodnuta nebo stanovena vyšší nebo další práva, přísluší zaměstnanci od zaměstnavatele při zvyšování kvalifikace pracovní volno s náhradou mzdy nebo platu ve výši průměrného výdělku</a:t>
            </a:r>
          </a:p>
          <a:p>
            <a:pPr marL="0" indent="0">
              <a:buNone/>
            </a:pPr>
            <a:r>
              <a:rPr lang="cs-CZ" b="1" dirty="0" smtClean="0"/>
              <a:t>a)</a:t>
            </a:r>
            <a:r>
              <a:rPr lang="cs-CZ" dirty="0" smtClean="0"/>
              <a:t> v nezbytně nutném rozsahu k účasti na vyučování, výuce nebo školení,</a:t>
            </a:r>
          </a:p>
          <a:p>
            <a:pPr marL="0" indent="0">
              <a:buNone/>
            </a:pPr>
            <a:r>
              <a:rPr lang="cs-CZ" b="1" dirty="0" smtClean="0"/>
              <a:t>b</a:t>
            </a:r>
            <a:r>
              <a:rPr lang="cs-CZ" b="1" dirty="0"/>
              <a:t>)</a:t>
            </a:r>
            <a:r>
              <a:rPr lang="cs-CZ" dirty="0"/>
              <a:t> 2 pracovní dny na přípravu a vykonání každé </a:t>
            </a:r>
            <a:r>
              <a:rPr lang="cs-CZ" dirty="0" smtClean="0"/>
              <a:t>zkoušky,</a:t>
            </a:r>
            <a:endParaRPr lang="cs-CZ" dirty="0"/>
          </a:p>
          <a:p>
            <a:pPr marL="0" indent="0">
              <a:buNone/>
            </a:pPr>
            <a:r>
              <a:rPr lang="cs-CZ" b="1" dirty="0"/>
              <a:t>c)</a:t>
            </a:r>
            <a:r>
              <a:rPr lang="cs-CZ" dirty="0"/>
              <a:t> 5 pracovních dnů na přípravu a vykonání závěrečné zkoušky, maturitní zkoušky nebo absolutoria,</a:t>
            </a:r>
          </a:p>
          <a:p>
            <a:pPr marL="0" indent="0">
              <a:buNone/>
            </a:pPr>
            <a:r>
              <a:rPr lang="cs-CZ" b="1" dirty="0"/>
              <a:t>d)</a:t>
            </a:r>
            <a:r>
              <a:rPr lang="cs-CZ" dirty="0"/>
              <a:t> 10 pracovních dnů na vypracování a obhajobu absolventské práce, bakalářské práce, diplomové práce</a:t>
            </a:r>
            <a:r>
              <a:rPr lang="cs-CZ" dirty="0" smtClean="0"/>
              <a:t>,,</a:t>
            </a:r>
            <a:endParaRPr lang="cs-CZ" dirty="0"/>
          </a:p>
          <a:p>
            <a:pPr marL="0" indent="0">
              <a:buNone/>
            </a:pPr>
            <a:r>
              <a:rPr lang="cs-CZ" b="1" dirty="0"/>
              <a:t>e)</a:t>
            </a:r>
            <a:r>
              <a:rPr lang="cs-CZ" dirty="0"/>
              <a:t> 40 pracovních dnů na přípravu a vykonání státní závěrečné zkoušky, státní rigorózní zkoušky v oblasti lékařství, veterinárního lékařství a hygieny a státní doktorské zkoušky.</a:t>
            </a:r>
          </a:p>
          <a:p>
            <a:endParaRPr lang="cs-CZ" dirty="0"/>
          </a:p>
        </p:txBody>
      </p:sp>
    </p:spTree>
    <p:extLst>
      <p:ext uri="{BB962C8B-B14F-4D97-AF65-F5344CB8AC3E}">
        <p14:creationId xmlns:p14="http://schemas.microsoft.com/office/powerpoint/2010/main" val="2991003058"/>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ctrTitle"/>
          </p:nvPr>
        </p:nvSpPr>
        <p:spPr/>
        <p:txBody>
          <a:bodyPr/>
          <a:lstStyle/>
          <a:p>
            <a:r>
              <a:rPr lang="cs-CZ" dirty="0" smtClean="0"/>
              <a:t>Obecné podmínky podnikatelské činnosti</a:t>
            </a:r>
            <a:endParaRPr lang="cs-CZ" dirty="0"/>
          </a:p>
        </p:txBody>
      </p:sp>
      <p:sp>
        <p:nvSpPr>
          <p:cNvPr id="5" name="Podnadpis 4"/>
          <p:cNvSpPr>
            <a:spLocks noGrp="1"/>
          </p:cNvSpPr>
          <p:nvPr>
            <p:ph type="subTitle" idx="1"/>
          </p:nvPr>
        </p:nvSpPr>
        <p:spPr/>
        <p:txBody>
          <a:bodyPr/>
          <a:lstStyle/>
          <a:p>
            <a:r>
              <a:rPr lang="cs-CZ" dirty="0" smtClean="0"/>
              <a:t>Živnostenské oprávnění</a:t>
            </a:r>
            <a:endParaRPr lang="cs-CZ" dirty="0"/>
          </a:p>
        </p:txBody>
      </p:sp>
    </p:spTree>
    <p:extLst>
      <p:ext uri="{BB962C8B-B14F-4D97-AF65-F5344CB8AC3E}">
        <p14:creationId xmlns:p14="http://schemas.microsoft.com/office/powerpoint/2010/main" val="2383636746"/>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Živnost</a:t>
            </a:r>
            <a:endParaRPr lang="cs-CZ" dirty="0"/>
          </a:p>
        </p:txBody>
      </p:sp>
      <p:graphicFrame>
        <p:nvGraphicFramePr>
          <p:cNvPr id="6" name="Zástupný symbol pro obsah 5"/>
          <p:cNvGraphicFramePr>
            <a:graphicFrameLocks noGrp="1"/>
          </p:cNvGraphicFramePr>
          <p:nvPr>
            <p:ph sz="half" idx="1"/>
            <p:extLst>
              <p:ext uri="{D42A27DB-BD31-4B8C-83A1-F6EECF244321}">
                <p14:modId xmlns:p14="http://schemas.microsoft.com/office/powerpoint/2010/main" val="1807845591"/>
              </p:ext>
            </p:extLst>
          </p:nvPr>
        </p:nvGraphicFramePr>
        <p:xfrm>
          <a:off x="838200" y="1825625"/>
          <a:ext cx="5181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7" name="Zástupný symbol pro obsah 6"/>
          <p:cNvGraphicFramePr>
            <a:graphicFrameLocks noGrp="1"/>
          </p:cNvGraphicFramePr>
          <p:nvPr>
            <p:ph sz="half" idx="2"/>
            <p:extLst>
              <p:ext uri="{D42A27DB-BD31-4B8C-83A1-F6EECF244321}">
                <p14:modId xmlns:p14="http://schemas.microsoft.com/office/powerpoint/2010/main" val="2662149"/>
              </p:ext>
            </p:extLst>
          </p:nvPr>
        </p:nvGraphicFramePr>
        <p:xfrm>
          <a:off x="6172200" y="1825625"/>
          <a:ext cx="5181600" cy="4351338"/>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extLst>
      <p:ext uri="{BB962C8B-B14F-4D97-AF65-F5344CB8AC3E}">
        <p14:creationId xmlns:p14="http://schemas.microsoft.com/office/powerpoint/2010/main" val="68572351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Konflikt OZ a ZOZS ?</a:t>
            </a:r>
            <a:endParaRPr lang="cs-CZ" dirty="0"/>
          </a:p>
        </p:txBody>
      </p:sp>
      <p:sp>
        <p:nvSpPr>
          <p:cNvPr id="6" name="Zástupný symbol pro obsah 5"/>
          <p:cNvSpPr>
            <a:spLocks noGrp="1"/>
          </p:cNvSpPr>
          <p:nvPr>
            <p:ph sz="half" idx="1"/>
          </p:nvPr>
        </p:nvSpPr>
        <p:spPr/>
        <p:txBody>
          <a:bodyPr/>
          <a:lstStyle/>
          <a:p>
            <a:r>
              <a:rPr lang="cs-CZ" dirty="0" smtClean="0"/>
              <a:t>Zdravotní péče</a:t>
            </a:r>
          </a:p>
          <a:p>
            <a:endParaRPr lang="cs-CZ" dirty="0"/>
          </a:p>
          <a:p>
            <a:endParaRPr lang="cs-CZ" dirty="0" smtClean="0"/>
          </a:p>
          <a:p>
            <a:endParaRPr lang="cs-CZ" dirty="0"/>
          </a:p>
          <a:p>
            <a:r>
              <a:rPr lang="cs-CZ" dirty="0" smtClean="0"/>
              <a:t>Zdravotní služba</a:t>
            </a:r>
            <a:endParaRPr lang="cs-CZ" dirty="0"/>
          </a:p>
        </p:txBody>
      </p:sp>
      <p:sp>
        <p:nvSpPr>
          <p:cNvPr id="8" name="Zástupný symbol pro obsah 7"/>
          <p:cNvSpPr>
            <a:spLocks noGrp="1"/>
          </p:cNvSpPr>
          <p:nvPr>
            <p:ph sz="half" idx="2"/>
          </p:nvPr>
        </p:nvSpPr>
        <p:spPr/>
        <p:txBody>
          <a:bodyPr/>
          <a:lstStyle/>
          <a:p>
            <a:r>
              <a:rPr lang="cs-CZ" dirty="0" smtClean="0"/>
              <a:t>Zdravotní služba (ZOZS)</a:t>
            </a:r>
          </a:p>
          <a:p>
            <a:endParaRPr lang="cs-CZ" dirty="0"/>
          </a:p>
          <a:p>
            <a:endParaRPr lang="cs-CZ" dirty="0" smtClean="0"/>
          </a:p>
          <a:p>
            <a:endParaRPr lang="cs-CZ" dirty="0" smtClean="0"/>
          </a:p>
          <a:p>
            <a:r>
              <a:rPr lang="cs-CZ" dirty="0" smtClean="0"/>
              <a:t>Péče o zdraví (NOZ)</a:t>
            </a:r>
            <a:endParaRPr lang="cs-CZ" dirty="0"/>
          </a:p>
          <a:p>
            <a:pPr marL="0" indent="0">
              <a:buNone/>
            </a:pPr>
            <a:endParaRPr lang="cs-CZ" dirty="0"/>
          </a:p>
        </p:txBody>
      </p:sp>
      <p:sp>
        <p:nvSpPr>
          <p:cNvPr id="7" name="Nerovná se 6"/>
          <p:cNvSpPr/>
          <p:nvPr/>
        </p:nvSpPr>
        <p:spPr>
          <a:xfrm>
            <a:off x="1539551" y="2659225"/>
            <a:ext cx="1334278" cy="746449"/>
          </a:xfrm>
          <a:prstGeom prst="mathNotEqual">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solidFill>
                <a:schemeClr val="tx1"/>
              </a:solidFill>
            </a:endParaRPr>
          </a:p>
        </p:txBody>
      </p:sp>
      <p:sp>
        <p:nvSpPr>
          <p:cNvPr id="9" name="Rovná se 8"/>
          <p:cNvSpPr/>
          <p:nvPr/>
        </p:nvSpPr>
        <p:spPr>
          <a:xfrm>
            <a:off x="7091265" y="2950727"/>
            <a:ext cx="1539551" cy="606489"/>
          </a:xfrm>
          <a:prstGeom prst="mathEqual">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solidFill>
                <a:schemeClr val="tx1"/>
              </a:solidFill>
            </a:endParaRPr>
          </a:p>
        </p:txBody>
      </p:sp>
      <p:sp>
        <p:nvSpPr>
          <p:cNvPr id="10" name="Vývojový diagram: spojnice 9"/>
          <p:cNvSpPr/>
          <p:nvPr/>
        </p:nvSpPr>
        <p:spPr>
          <a:xfrm>
            <a:off x="7697754" y="2719616"/>
            <a:ext cx="270589" cy="231111"/>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Tree>
    <p:extLst>
      <p:ext uri="{BB962C8B-B14F-4D97-AF65-F5344CB8AC3E}">
        <p14:creationId xmlns:p14="http://schemas.microsoft.com/office/powerpoint/2010/main" val="370609185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dirty="0" smtClean="0"/>
              <a:t>Druhy a formy zdravotní péče</a:t>
            </a:r>
            <a:endParaRPr lang="cs-CZ" dirty="0"/>
          </a:p>
        </p:txBody>
      </p:sp>
      <p:sp>
        <p:nvSpPr>
          <p:cNvPr id="5" name="Podnadpis 4"/>
          <p:cNvSpPr>
            <a:spLocks noGrp="1"/>
          </p:cNvSpPr>
          <p:nvPr>
            <p:ph type="subTitle" idx="1"/>
          </p:nvPr>
        </p:nvSpPr>
        <p:spPr/>
        <p:txBody>
          <a:bodyPr/>
          <a:lstStyle/>
          <a:p>
            <a:endParaRPr lang="cs-CZ"/>
          </a:p>
        </p:txBody>
      </p:sp>
    </p:spTree>
    <p:extLst>
      <p:ext uri="{BB962C8B-B14F-4D97-AF65-F5344CB8AC3E}">
        <p14:creationId xmlns:p14="http://schemas.microsoft.com/office/powerpoint/2010/main" val="374404157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a:t>
            </a:r>
            <a:r>
              <a:rPr lang="cs-CZ" dirty="0" smtClean="0"/>
              <a:t>odle časové naléhavosti jejího poskytnutí jsou</a:t>
            </a:r>
            <a:endParaRPr lang="cs-CZ" dirty="0"/>
          </a:p>
        </p:txBody>
      </p:sp>
      <p:graphicFrame>
        <p:nvGraphicFramePr>
          <p:cNvPr id="4" name="Zástupný symbol pro obsah 3"/>
          <p:cNvGraphicFramePr>
            <a:graphicFrameLocks noGrp="1"/>
          </p:cNvGraphicFramePr>
          <p:nvPr>
            <p:ph idx="1"/>
            <p:extLst>
              <p:ext uri="{D42A27DB-BD31-4B8C-83A1-F6EECF244321}">
                <p14:modId xmlns:p14="http://schemas.microsoft.com/office/powerpoint/2010/main" val="1724306881"/>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1678504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graphicEl>
                                              <a:dgm id="{7A16FE25-A06E-4037-960F-81D06527A5A8}"/>
                                            </p:graphic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graphicEl>
                                              <a:dgm id="{BF2590FB-C350-43EC-A2BF-1E9062D9F118}"/>
                                            </p:graphic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graphicEl>
                                              <a:dgm id="{604F4D69-6099-4FB3-816E-46A9420DB422}"/>
                                            </p:graphic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
                                            <p:graphicEl>
                                              <a:dgm id="{9E9D4E1E-C699-49DD-A777-76FC3F42F34E}"/>
                                            </p:graphic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
                                            <p:graphicEl>
                                              <a:dgm id="{A275FFA8-37C9-4D1F-B84A-3309D8822E53}"/>
                                            </p:graphic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4">
                                            <p:graphicEl>
                                              <a:dgm id="{33E9BC9D-B9E5-4283-A209-C33F849F195B}"/>
                                            </p:graphic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4">
                                            <p:graphicEl>
                                              <a:dgm id="{58F872DE-6D99-4593-83FC-EDF756D3C3B2}"/>
                                            </p:graphic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4">
                                            <p:graphicEl>
                                              <a:dgm id="{91FFC6B9-ACA0-4FE4-A003-6FE6480CFC28}"/>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Sub>
          <a:bldDgm bld="one"/>
        </p:bldSub>
      </p:bldGraphic>
    </p:bldLst>
  </p:timing>
</p:sld>
</file>

<file path=ppt/theme/theme1.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140</TotalTime>
  <Words>2414</Words>
  <Application>Microsoft Office PowerPoint</Application>
  <PresentationFormat>Širokoúhlá obrazovka</PresentationFormat>
  <Paragraphs>355</Paragraphs>
  <Slides>62</Slides>
  <Notes>0</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62</vt:i4>
      </vt:variant>
    </vt:vector>
  </HeadingPairs>
  <TitlesOfParts>
    <vt:vector size="67" baseType="lpstr">
      <vt:lpstr>Arial</vt:lpstr>
      <vt:lpstr>Calibri</vt:lpstr>
      <vt:lpstr>Calibri Light</vt:lpstr>
      <vt:lpstr>Wingdings</vt:lpstr>
      <vt:lpstr>Motiv Office</vt:lpstr>
      <vt:lpstr>Podmínky poskytování zdravotních služeb,</vt:lpstr>
      <vt:lpstr>Zdravotní služba je zdravotní péče a nebo..</vt:lpstr>
      <vt:lpstr>Zdravotní péče je</vt:lpstr>
      <vt:lpstr>Specifické zdravotní služby</vt:lpstr>
      <vt:lpstr>Aby to nebylo tak snadné</vt:lpstr>
      <vt:lpstr>Péče o zdraví § 2637</vt:lpstr>
      <vt:lpstr>Konflikt OZ a ZOZS ?</vt:lpstr>
      <vt:lpstr>Druhy a formy zdravotní péče</vt:lpstr>
      <vt:lpstr>Podle časové naléhavosti jejího poskytnutí jsou</vt:lpstr>
      <vt:lpstr>Formy zdravotní péče</vt:lpstr>
      <vt:lpstr>Podmínky poskytování zdravotních služeb v ČR</vt:lpstr>
      <vt:lpstr>Dva úhly pohledu na poskytování služeb</vt:lpstr>
      <vt:lpstr>Práva a povinnosti</vt:lpstr>
      <vt:lpstr>Poskytovatel</vt:lpstr>
      <vt:lpstr>Oprávnění k poskytování ZS</vt:lpstr>
      <vt:lpstr>Podmínky udělení oprávnění k poskytování ZS – Fyzická osoba</vt:lpstr>
      <vt:lpstr>Podmínky udělení oprávnění k poskytování ZS – Právnická osoba</vt:lpstr>
      <vt:lpstr>Povinnosti poskytovatele dle ZOZS</vt:lpstr>
      <vt:lpstr>Poskytovatel je dále povinen</vt:lpstr>
      <vt:lpstr>A dále povinen</vt:lpstr>
      <vt:lpstr>a dále povinen</vt:lpstr>
      <vt:lpstr>dále povinen …..</vt:lpstr>
      <vt:lpstr>Prezentace aplikace PowerPoint</vt:lpstr>
      <vt:lpstr>Povinnosti č. 1</vt:lpstr>
      <vt:lpstr>Zdravotní služba je … (opakování)</vt:lpstr>
      <vt:lpstr>Zdravotní péče je (opakování)</vt:lpstr>
      <vt:lpstr>Konflikt OZ a ZOZS ?</vt:lpstr>
      <vt:lpstr>Analogie povinnosti dle NOZ a ZOZS</vt:lpstr>
      <vt:lpstr>Závěr</vt:lpstr>
      <vt:lpstr>Náležitá odborná úroveň je</vt:lpstr>
      <vt:lpstr>Odborná úroveň poskytovatele - péče řádného odborníka </vt:lpstr>
      <vt:lpstr>Odpovědnost za porušení</vt:lpstr>
      <vt:lpstr>Práva a povinnosti ….. </vt:lpstr>
      <vt:lpstr>Práva a povinnosti ….. </vt:lpstr>
      <vt:lpstr>Práva a povinnosti zdravotnického pracovníka</vt:lpstr>
      <vt:lpstr>Zdravotnický pracovník je …</vt:lpstr>
      <vt:lpstr>Povinnosti ZP dle ZOZS</vt:lpstr>
      <vt:lpstr>Práva a povinnosti dle zákoníku práce</vt:lpstr>
      <vt:lpstr>Další výklad k ZP ve zvláštním modulu</vt:lpstr>
      <vt:lpstr>Zdravotnická dokumentace a povinnost mlčenlivosti</vt:lpstr>
      <vt:lpstr>Povinnost mlčenlivosti</vt:lpstr>
      <vt:lpstr>Prezentace aplikace PowerPoint</vt:lpstr>
      <vt:lpstr>Další výklad k zdravotnické dokumentaci ve zvláštní přednášce</vt:lpstr>
      <vt:lpstr>Způsobilost k výkonu zdravotnického povolání</vt:lpstr>
      <vt:lpstr>Základní právní předpisy</vt:lpstr>
      <vt:lpstr>Zdravotnické povolání</vt:lpstr>
      <vt:lpstr>Způsobilost k výkonu ZP</vt:lpstr>
      <vt:lpstr>Odborná způsobilost k výkonu povolání všeobecné sestry</vt:lpstr>
      <vt:lpstr>Odborná způsobilost k výkonu povolání porodní asistentky</vt:lpstr>
      <vt:lpstr>Odborná způsobilost k výkonu povolání porodní asistentky</vt:lpstr>
      <vt:lpstr>Odborná způsobilost k výkonu povolání zdravotního laboranta</vt:lpstr>
      <vt:lpstr>Odborná způsobilost k výkonu povolání zdravotního laboranta</vt:lpstr>
      <vt:lpstr>Odborná způsobilost k výkonu povolání radiologického asistenta</vt:lpstr>
      <vt:lpstr>Fyzioterapeut</vt:lpstr>
      <vt:lpstr>Vzdělávací program</vt:lpstr>
      <vt:lpstr>Specializovaná způsobilost - terminologie</vt:lpstr>
      <vt:lpstr>Přeshraniční spolupráce</vt:lpstr>
      <vt:lpstr>Vzdělávání vedle výkonu povolání</vt:lpstr>
      <vt:lpstr>Kvalifikační dohoda</vt:lpstr>
      <vt:lpstr>Zvyšování kvalifikace</vt:lpstr>
      <vt:lpstr>Obecné podmínky podnikatelské činnosti</vt:lpstr>
      <vt:lpstr>Živnost</vt:lpstr>
    </vt:vector>
  </TitlesOfParts>
  <Company>Masarykova univerzita</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Podmínky poskytování zdravotních služeb,</dc:title>
  <dc:creator>Michal Koščík</dc:creator>
  <cp:lastModifiedBy>Michal Koščík</cp:lastModifiedBy>
  <cp:revision>14</cp:revision>
  <dcterms:created xsi:type="dcterms:W3CDTF">2014-09-30T11:13:27Z</dcterms:created>
  <dcterms:modified xsi:type="dcterms:W3CDTF">2015-02-23T06:32:19Z</dcterms:modified>
</cp:coreProperties>
</file>