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FAD8-6C62-4A59-868F-E86A494A94BC}" type="datetimeFigureOut">
              <a:rPr lang="cs-CZ" smtClean="0"/>
              <a:t>10.2.2014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9BBDB-8CB6-428E-9DF4-32B8B1C23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5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FAD8-6C62-4A59-868F-E86A494A94BC}" type="datetimeFigureOut">
              <a:rPr lang="cs-CZ" smtClean="0"/>
              <a:t>10.2.2014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BBDB-8CB6-428E-9DF4-32B8B1C238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Prenatální screening VVV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9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hCG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7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Volný estriol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0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Inhibin A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3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Integrovaný test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3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Falešná pozitivita a výtěžnost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0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UZ parametry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UZ parametry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4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4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Screening VVV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7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Doporučení ČSKB- požadavky na laboratoř  2010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83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Metody stanovení biochemických parametrů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3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Metody stanovení v ČR (dle Sekk VVV 2/13)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3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Vyhodnocení biochemických stanovení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0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2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Stavy komplikující výpočet rizika VVV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7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86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Příklad pozitivního výsledku screeningu</a:t>
            </a:r>
            <a:endParaRPr lang="cs-CZ" sz="24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9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Prenatální screening VVV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70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1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46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0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6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Historie provádění screeningu v ČR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II.TRIMESTR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7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Riziko DS a dalších chrom.abnormalit dle věku matky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3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Edwardsův syndrom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41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Pataův sy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9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I.trimestr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37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Downův sy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9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SLOS-Smith Lemli Opitzův syndrom</a:t>
            </a:r>
            <a:endParaRPr lang="cs-CZ" sz="36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75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VVV z pohledu genetika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6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88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97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82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invazivní metody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8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Nové trendy screeningu VVV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4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Nové trendy screeningu VVV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Nové trendy screeningu VVV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8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PAPP- A</a:t>
            </a:r>
            <a:r>
              <a:rPr lang="cs-CZ" smtClean="0"/>
              <a:t/>
            </a:r>
            <a:br>
              <a:rPr lang="cs-CZ" smtClean="0"/>
            </a:br>
            <a:r>
              <a:rPr lang="cs-CZ" sz="3600" smtClean="0"/>
              <a:t>(pregnancy associated plasma protein)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85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8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Závěrem…trochu statistiky neuškodí…..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45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07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423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9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1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945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992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l-G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cs-CZ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hCG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5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3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II.trimestr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8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AFP (alfa fetoprotein)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8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Předvádění na obrazovce (4:3)</PresentationFormat>
  <Paragraphs>35</Paragraphs>
  <Slides>58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Motiv systému Office</vt:lpstr>
      <vt:lpstr>Prenatální screening VVV</vt:lpstr>
      <vt:lpstr>Screening VVV</vt:lpstr>
      <vt:lpstr>Prenatální screening VVV</vt:lpstr>
      <vt:lpstr>I.trimestr</vt:lpstr>
      <vt:lpstr>PAPP- A (pregnancy associated plasma protein)</vt:lpstr>
      <vt:lpstr>Free β hCG</vt:lpstr>
      <vt:lpstr>Prezentace aplikace PowerPoint</vt:lpstr>
      <vt:lpstr>II.trimestr</vt:lpstr>
      <vt:lpstr>AFP (alfa fetoprotein)</vt:lpstr>
      <vt:lpstr>hCG</vt:lpstr>
      <vt:lpstr>Volný estriol</vt:lpstr>
      <vt:lpstr>Inhibin A</vt:lpstr>
      <vt:lpstr>Prezentace aplikace PowerPoint</vt:lpstr>
      <vt:lpstr>Integrovaný test</vt:lpstr>
      <vt:lpstr>Falešná pozitivita a výtěžnost</vt:lpstr>
      <vt:lpstr>UZ parametry</vt:lpstr>
      <vt:lpstr>UZ parametry</vt:lpstr>
      <vt:lpstr>Prezentace aplikace PowerPoint</vt:lpstr>
      <vt:lpstr>Prezentace aplikace PowerPoint</vt:lpstr>
      <vt:lpstr>Doporučení ČSKB- požadavky na laboratoř  2010</vt:lpstr>
      <vt:lpstr>Metody stanovení biochemických parametrů</vt:lpstr>
      <vt:lpstr>Metody stanovení v ČR (dle Sekk VVV 2/13)</vt:lpstr>
      <vt:lpstr>Prezentace aplikace PowerPoint</vt:lpstr>
      <vt:lpstr>Vyhodnocení biochemických stanovení</vt:lpstr>
      <vt:lpstr>Prezentace aplikace PowerPoint</vt:lpstr>
      <vt:lpstr>Stavy komplikující výpočet rizika VVV</vt:lpstr>
      <vt:lpstr>Prezentace aplikace PowerPoint</vt:lpstr>
      <vt:lpstr>Příklad pozitivního výsledku screeningu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Historie provádění screeningu v ČR</vt:lpstr>
      <vt:lpstr>II.TRIMESTR</vt:lpstr>
      <vt:lpstr>Riziko DS a dalších chrom.abnormalit dle věku matky</vt:lpstr>
      <vt:lpstr>Edwardsův syndrom</vt:lpstr>
      <vt:lpstr>Pataův sy</vt:lpstr>
      <vt:lpstr>Downův sy</vt:lpstr>
      <vt:lpstr>SLOS-Smith Lemli Opitzův syndrom</vt:lpstr>
      <vt:lpstr>VVV z pohledu genetika</vt:lpstr>
      <vt:lpstr>Prezentace aplikace PowerPoint</vt:lpstr>
      <vt:lpstr>Prezentace aplikace PowerPoint</vt:lpstr>
      <vt:lpstr>Prezentace aplikace PowerPoint</vt:lpstr>
      <vt:lpstr>Další invazivní metody</vt:lpstr>
      <vt:lpstr>Nové trendy screeningu VVV</vt:lpstr>
      <vt:lpstr>Nové trendy screeningu VVV</vt:lpstr>
      <vt:lpstr>Nové trendy screeningu VVV</vt:lpstr>
      <vt:lpstr>Prezentace aplikace PowerPoint</vt:lpstr>
      <vt:lpstr>Závěrem…trochu statistiky neuškodí…..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Prenatální screening VVV</dc:title>
  <dc:creator>Cihalova Jana</dc:creator>
  <cp:lastModifiedBy>Cihalova Jana</cp:lastModifiedBy>
  <cp:revision>1</cp:revision>
  <dcterms:created xsi:type="dcterms:W3CDTF">2014-02-10T11:49:14Z</dcterms:created>
  <dcterms:modified xsi:type="dcterms:W3CDTF">2014-02-10T11:51:07Z</dcterms:modified>
</cp:coreProperties>
</file>