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7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86E4C-7B7D-478F-B7CE-055C8BA1BE6A}" type="datetimeFigureOut">
              <a:rPr lang="cs-CZ" smtClean="0"/>
              <a:t>25.2.2016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B8BE5-FF60-4D56-B3F2-7EE0BF1D5557}" type="slidenum">
              <a:rPr lang="cs-CZ" smtClean="0"/>
              <a:t>‹#›</a:t>
            </a:fld>
            <a:endParaRPr lang="cs-CZ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7554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86E4C-7B7D-478F-B7CE-055C8BA1BE6A}" type="datetimeFigureOut">
              <a:rPr lang="cs-CZ" smtClean="0"/>
              <a:t>25.2.2016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B8BE5-FF60-4D56-B3F2-7EE0BF1D5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5402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86E4C-7B7D-478F-B7CE-055C8BA1BE6A}" type="datetimeFigureOut">
              <a:rPr lang="cs-CZ" smtClean="0"/>
              <a:t>25.2.2016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B8BE5-FF60-4D56-B3F2-7EE0BF1D5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46089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86E4C-7B7D-478F-B7CE-055C8BA1BE6A}" type="datetimeFigureOut">
              <a:rPr lang="cs-CZ" smtClean="0"/>
              <a:t>25.2.2016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B8BE5-FF60-4D56-B3F2-7EE0BF1D5557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522410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86E4C-7B7D-478F-B7CE-055C8BA1BE6A}" type="datetimeFigureOut">
              <a:rPr lang="cs-CZ" smtClean="0"/>
              <a:t>25.2.2016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B8BE5-FF60-4D56-B3F2-7EE0BF1D5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33327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86E4C-7B7D-478F-B7CE-055C8BA1BE6A}" type="datetimeFigureOut">
              <a:rPr lang="cs-CZ" smtClean="0"/>
              <a:t>25.2.2016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B8BE5-FF60-4D56-B3F2-7EE0BF1D5557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235850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86E4C-7B7D-478F-B7CE-055C8BA1BE6A}" type="datetimeFigureOut">
              <a:rPr lang="cs-CZ" smtClean="0"/>
              <a:t>25.2.2016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B8BE5-FF60-4D56-B3F2-7EE0BF1D5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70632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86E4C-7B7D-478F-B7CE-055C8BA1BE6A}" type="datetimeFigureOut">
              <a:rPr lang="cs-CZ" smtClean="0"/>
              <a:t>25.2.2016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B8BE5-FF60-4D56-B3F2-7EE0BF1D5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9387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86E4C-7B7D-478F-B7CE-055C8BA1BE6A}" type="datetimeFigureOut">
              <a:rPr lang="cs-CZ" smtClean="0"/>
              <a:t>25.2.2016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B8BE5-FF60-4D56-B3F2-7EE0BF1D5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54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86E4C-7B7D-478F-B7CE-055C8BA1BE6A}" type="datetimeFigureOut">
              <a:rPr lang="cs-CZ" smtClean="0"/>
              <a:t>25.2.2016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B8BE5-FF60-4D56-B3F2-7EE0BF1D5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0385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86E4C-7B7D-478F-B7CE-055C8BA1BE6A}" type="datetimeFigureOut">
              <a:rPr lang="cs-CZ" smtClean="0"/>
              <a:t>25.2.2016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B8BE5-FF60-4D56-B3F2-7EE0BF1D5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136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86E4C-7B7D-478F-B7CE-055C8BA1BE6A}" type="datetimeFigureOut">
              <a:rPr lang="cs-CZ" smtClean="0"/>
              <a:t>25.2.2016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B8BE5-FF60-4D56-B3F2-7EE0BF1D5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7612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86E4C-7B7D-478F-B7CE-055C8BA1BE6A}" type="datetimeFigureOut">
              <a:rPr lang="cs-CZ" smtClean="0"/>
              <a:t>25.2.2016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B8BE5-FF60-4D56-B3F2-7EE0BF1D5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7019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86E4C-7B7D-478F-B7CE-055C8BA1BE6A}" type="datetimeFigureOut">
              <a:rPr lang="cs-CZ" smtClean="0"/>
              <a:t>25.2.2016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B8BE5-FF60-4D56-B3F2-7EE0BF1D5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1330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86E4C-7B7D-478F-B7CE-055C8BA1BE6A}" type="datetimeFigureOut">
              <a:rPr lang="cs-CZ" smtClean="0"/>
              <a:t>25.2.2016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B8BE5-FF60-4D56-B3F2-7EE0BF1D5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5109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86E4C-7B7D-478F-B7CE-055C8BA1BE6A}" type="datetimeFigureOut">
              <a:rPr lang="cs-CZ" smtClean="0"/>
              <a:t>25.2.2016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B8BE5-FF60-4D56-B3F2-7EE0BF1D5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9321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86E4C-7B7D-478F-B7CE-055C8BA1BE6A}" type="datetimeFigureOut">
              <a:rPr lang="cs-CZ" smtClean="0"/>
              <a:t>25.2.2016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B8BE5-FF60-4D56-B3F2-7EE0BF1D5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1870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7686E4C-7B7D-478F-B7CE-055C8BA1BE6A}" type="datetimeFigureOut">
              <a:rPr lang="cs-CZ" smtClean="0"/>
              <a:t>25.2.2016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19B8BE5-FF60-4D56-B3F2-7EE0BF1D5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833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karkova@ped.muni.cz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Základy pedagogiky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</a:t>
            </a:r>
            <a:r>
              <a:rPr lang="cs-CZ" dirty="0" smtClean="0"/>
              <a:t>Lucie Škarková</a:t>
            </a:r>
            <a:endParaRPr lang="cs-CZ" dirty="0" smtClean="0"/>
          </a:p>
          <a:p>
            <a:r>
              <a:rPr lang="cs-CZ" smtClean="0">
                <a:hlinkClick r:id="rId2"/>
              </a:rPr>
              <a:t>skarkova</a:t>
            </a:r>
            <a:r>
              <a:rPr lang="cs-CZ" smtClean="0">
                <a:hlinkClick r:id="rId2"/>
              </a:rPr>
              <a:t>@ped.muni.cz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5941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Jaký se Vám vybaví obrázek pod pojmem pedagog?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Paidagógos</a:t>
            </a:r>
            <a:r>
              <a:rPr lang="cs-CZ" dirty="0" smtClean="0"/>
              <a:t> z řečtiny, otrok, který pečoval o syna svého pána, doprovázel jej na cvičení a do školy. Do latiny – </a:t>
            </a:r>
            <a:r>
              <a:rPr lang="cs-CZ" dirty="0" err="1" smtClean="0"/>
              <a:t>paedagogus</a:t>
            </a:r>
            <a:r>
              <a:rPr lang="cs-CZ" dirty="0" smtClean="0"/>
              <a:t> – posunutí významu – učitel, vychovatel. V češtině pedagog.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4060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cbvk.cz/files/vystavy/2008/080512-j.za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705" y="1256570"/>
            <a:ext cx="2857500" cy="2238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obrázek pedago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5532" y="1643577"/>
            <a:ext cx="2628900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obrázek pedago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8960" y="4143032"/>
            <a:ext cx="2419350" cy="188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Image result for obrázek pedago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0678" y="4343529"/>
            <a:ext cx="1714500" cy="1943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Image result for obrázek pedago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5639" y="1643577"/>
            <a:ext cx="2552700" cy="1790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4380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Pedagogika jako věda o edukaci (Průcha, 2002)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Pedagogika je věda. Předmětem bádání je:  1/ vše co vytváří a determinuje nějaké edukační prostředí</a:t>
            </a:r>
          </a:p>
          <a:p>
            <a:r>
              <a:rPr lang="cs-CZ" dirty="0" smtClean="0"/>
              <a:t>2/ procesy, jež se v těchto prostředích realizují</a:t>
            </a:r>
          </a:p>
          <a:p>
            <a:r>
              <a:rPr lang="cs-CZ" dirty="0" smtClean="0"/>
              <a:t>3/výsledky a efekty těchto procesů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cs-CZ" dirty="0" smtClean="0"/>
              <a:t>Teorie – systém poznatků pro popis a vysvětlení procesů a jevů edukační reality.</a:t>
            </a:r>
          </a:p>
          <a:p>
            <a:r>
              <a:rPr lang="cs-CZ" dirty="0" smtClean="0"/>
              <a:t>Výzkum poskytuje data a zdůvodnění pro tento popis a explanaci.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1704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Obsahovou náplň  tvoří soubor </a:t>
            </a:r>
            <a:r>
              <a:rPr lang="cs-CZ" dirty="0" err="1" smtClean="0"/>
              <a:t>disciplní</a:t>
            </a: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9514" y="164757"/>
            <a:ext cx="5337180" cy="6343135"/>
          </a:xfrm>
          <a:prstGeom prst="rect">
            <a:avLst/>
          </a:prstGeom>
        </p:spPr>
      </p:pic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cs-CZ" dirty="0" smtClean="0"/>
              <a:t>Úkol:</a:t>
            </a:r>
          </a:p>
          <a:p>
            <a:r>
              <a:rPr lang="cs-CZ" dirty="0" smtClean="0"/>
              <a:t>Vypracujte poster k vybrané pedagogické disciplíně.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11182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Edukační realita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Pedagogická skutečnost (Maňák, 1994b)</a:t>
            </a:r>
          </a:p>
          <a:p>
            <a:r>
              <a:rPr lang="cs-CZ" dirty="0" smtClean="0"/>
              <a:t>Pedagogická realita (Spousta, 1995)</a:t>
            </a:r>
          </a:p>
          <a:p>
            <a:r>
              <a:rPr lang="cs-CZ" dirty="0" smtClean="0"/>
              <a:t>Vzdělávací realita (Nováčková, 1996)</a:t>
            </a:r>
          </a:p>
          <a:p>
            <a:r>
              <a:rPr lang="cs-CZ" dirty="0" smtClean="0"/>
              <a:t>Edukační realita (Štěch, 1994)</a:t>
            </a:r>
          </a:p>
          <a:p>
            <a:r>
              <a:rPr lang="cs-CZ" dirty="0" smtClean="0"/>
              <a:t>Edukativní dění (Štěch, 1994)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Každá taková skutečnost (prostředí, situace, proces…aj.), objektivně se vyskytující v lidské společnosti, v níž probíhají nějaké edukační procesy (školicí a tréninkové akce) nebo jsou vyvíjeny či fungují edukační konstrukty(studijní materiály pro účastníky).</a:t>
            </a:r>
          </a:p>
          <a:p>
            <a:r>
              <a:rPr lang="cs-CZ" dirty="0" smtClean="0"/>
              <a:t>Edukační prostředí je např. podnik a jeho </a:t>
            </a:r>
            <a:r>
              <a:rPr lang="cs-CZ" dirty="0" err="1" smtClean="0"/>
              <a:t>zaměstanci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8379280"/>
      </p:ext>
    </p:extLst>
  </p:cSld>
  <p:clrMapOvr>
    <a:masterClrMapping/>
  </p:clrMapOvr>
</p:sld>
</file>

<file path=ppt/theme/theme1.xml><?xml version="1.0" encoding="utf-8"?>
<a:theme xmlns:a="http://schemas.openxmlformats.org/drawingml/2006/main" name="Řez">
  <a:themeElements>
    <a:clrScheme name="Řez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Řez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Řez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138</TotalTime>
  <Words>223</Words>
  <Application>Microsoft Office PowerPoint</Application>
  <PresentationFormat>Širokoúhlá obrazovka</PresentationFormat>
  <Paragraphs>22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9" baseType="lpstr">
      <vt:lpstr>Century Gothic</vt:lpstr>
      <vt:lpstr>Wingdings 3</vt:lpstr>
      <vt:lpstr>Řez</vt:lpstr>
      <vt:lpstr>Základy pedagogiky</vt:lpstr>
      <vt:lpstr>Jaký se Vám vybaví obrázek pod pojmem pedagog?</vt:lpstr>
      <vt:lpstr>Prezentace aplikace PowerPoint</vt:lpstr>
      <vt:lpstr>Pedagogika jako věda o edukaci (Průcha, 2002)</vt:lpstr>
      <vt:lpstr>Obsahovou náplň  tvoří soubor disciplní.</vt:lpstr>
      <vt:lpstr>Edukační realita</vt:lpstr>
    </vt:vector>
  </TitlesOfParts>
  <Company>ATC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pedagogiky</dc:title>
  <dc:creator>Chaloupkova</dc:creator>
  <cp:lastModifiedBy>Chaloupkova</cp:lastModifiedBy>
  <cp:revision>9</cp:revision>
  <cp:lastPrinted>2016-02-25T10:02:47Z</cp:lastPrinted>
  <dcterms:created xsi:type="dcterms:W3CDTF">2015-02-25T11:34:41Z</dcterms:created>
  <dcterms:modified xsi:type="dcterms:W3CDTF">2016-02-25T10:04:29Z</dcterms:modified>
</cp:coreProperties>
</file>