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5BE27-AA4E-4A4F-BF90-CE91394E8364}" type="datetimeFigureOut">
              <a:rPr lang="cs-CZ" smtClean="0"/>
              <a:pPr/>
              <a:t>21.4.2014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7E2B8-2936-495E-82FE-CD339ACCDA6E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 txBox="1">
            <a:spLocks/>
          </p:cNvSpPr>
          <p:nvPr/>
        </p:nvSpPr>
        <p:spPr>
          <a:xfrm>
            <a:off x="285750" y="2997200"/>
            <a:ext cx="8572500" cy="1175706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cs-CZ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Hodnocení vztahu dvou spojitých veličin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0" lang="cs-CZ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t> – základy korelace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4825" y="390525"/>
            <a:ext cx="8134350" cy="607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8638" y="395288"/>
            <a:ext cx="8086725" cy="606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9588" y="385763"/>
            <a:ext cx="8124825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</Words>
  <Application>Microsoft Office PowerPoint</Application>
  <PresentationFormat>Předvádění na obrazovce (4:3)</PresentationFormat>
  <Paragraphs>2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Danka</dc:creator>
  <cp:lastModifiedBy>Danka</cp:lastModifiedBy>
  <cp:revision>4</cp:revision>
  <dcterms:created xsi:type="dcterms:W3CDTF">2014-04-21T06:30:19Z</dcterms:created>
  <dcterms:modified xsi:type="dcterms:W3CDTF">2014-04-21T19:10:35Z</dcterms:modified>
</cp:coreProperties>
</file>