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pPr/>
              <a:t>19.2.2016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Declensions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declensions</a:t>
            </a:r>
            <a:r>
              <a:rPr lang="cs-CZ" dirty="0" smtClean="0"/>
              <a:t> are in Latin?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</a:t>
            </a:r>
            <a:r>
              <a:rPr lang="cs-CZ" baseline="30000" dirty="0" err="1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 err="1" smtClean="0"/>
              <a:t>vena</a:t>
            </a:r>
            <a:r>
              <a:rPr lang="cs-CZ" dirty="0" smtClean="0"/>
              <a:t>, systole, diabetes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</a:t>
            </a:r>
            <a:r>
              <a:rPr lang="cs-CZ" baseline="30000" dirty="0" err="1" smtClean="0"/>
              <a:t>nd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nervus</a:t>
            </a:r>
            <a:r>
              <a:rPr lang="cs-CZ" dirty="0" smtClean="0"/>
              <a:t>, septum,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colon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III</a:t>
            </a:r>
            <a:r>
              <a:rPr lang="cs-CZ" baseline="30000" dirty="0" err="1" smtClean="0"/>
              <a:t>rd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dolor</a:t>
            </a:r>
            <a:r>
              <a:rPr lang="cs-CZ" dirty="0" smtClean="0"/>
              <a:t>, corpus, pelvis, rete, dosis (</a:t>
            </a:r>
            <a:r>
              <a:rPr lang="cs-CZ" dirty="0" err="1" smtClean="0"/>
              <a:t>febris</a:t>
            </a:r>
            <a:r>
              <a:rPr lang="cs-CZ" dirty="0" smtClean="0"/>
              <a:t>)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ductus</a:t>
            </a:r>
            <a:r>
              <a:rPr lang="cs-CZ" dirty="0" smtClean="0"/>
              <a:t>, genu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smtClean="0"/>
              <a:t>facies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look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similarly</a:t>
            </a:r>
            <a:endParaRPr lang="cs-CZ" altLang="cs-CZ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mors</a:t>
            </a:r>
            <a:r>
              <a:rPr lang="cs-CZ" dirty="0"/>
              <a:t> in </a:t>
            </a:r>
            <a:r>
              <a:rPr lang="cs-CZ" dirty="0" err="1"/>
              <a:t>tabulam</a:t>
            </a:r>
            <a:endParaRPr lang="cs-CZ" dirty="0"/>
          </a:p>
          <a:p>
            <a:r>
              <a:rPr lang="cs-CZ" dirty="0" err="1" smtClean="0"/>
              <a:t>solutio</a:t>
            </a:r>
            <a:r>
              <a:rPr lang="cs-CZ" dirty="0" smtClean="0"/>
              <a:t> ad </a:t>
            </a:r>
            <a:r>
              <a:rPr lang="cs-CZ" dirty="0" err="1" smtClean="0"/>
              <a:t>injectione</a:t>
            </a:r>
            <a:r>
              <a:rPr lang="cs-CZ" dirty="0" smtClean="0"/>
              <a:t> </a:t>
            </a:r>
            <a:r>
              <a:rPr lang="cs-CZ" dirty="0" err="1" smtClean="0"/>
              <a:t>intravenosa</a:t>
            </a:r>
            <a:endParaRPr lang="cs-CZ" dirty="0" smtClean="0"/>
          </a:p>
          <a:p>
            <a:r>
              <a:rPr lang="cs-CZ" dirty="0" err="1" smtClean="0"/>
              <a:t>operatio</a:t>
            </a:r>
            <a:r>
              <a:rPr lang="cs-CZ" dirty="0" smtClean="0"/>
              <a:t>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cancri</a:t>
            </a:r>
            <a:r>
              <a:rPr lang="cs-CZ" dirty="0" smtClean="0"/>
              <a:t> </a:t>
            </a:r>
            <a:r>
              <a:rPr lang="cs-CZ" dirty="0" err="1" smtClean="0"/>
              <a:t>testis</a:t>
            </a:r>
            <a:endParaRPr lang="cs-CZ" dirty="0" smtClean="0"/>
          </a:p>
          <a:p>
            <a:r>
              <a:rPr lang="cs-CZ" dirty="0" err="1" smtClean="0"/>
              <a:t>stratum</a:t>
            </a:r>
            <a:r>
              <a:rPr lang="cs-CZ" dirty="0" smtClean="0"/>
              <a:t> </a:t>
            </a:r>
            <a:r>
              <a:rPr lang="cs-CZ" dirty="0" err="1" smtClean="0"/>
              <a:t>cornea</a:t>
            </a:r>
            <a:r>
              <a:rPr lang="cs-CZ" dirty="0" smtClean="0"/>
              <a:t> </a:t>
            </a:r>
            <a:r>
              <a:rPr lang="cs-CZ" dirty="0" err="1" smtClean="0"/>
              <a:t>unguarum</a:t>
            </a:r>
            <a:endParaRPr lang="cs-CZ" dirty="0" smtClean="0"/>
          </a:p>
          <a:p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mors</a:t>
            </a:r>
            <a:r>
              <a:rPr lang="cs-CZ" dirty="0" smtClean="0"/>
              <a:t> </a:t>
            </a:r>
            <a:r>
              <a:rPr lang="cs-CZ" dirty="0" err="1" smtClean="0"/>
              <a:t>faciei</a:t>
            </a:r>
            <a:endParaRPr lang="cs-CZ" dirty="0" smtClean="0"/>
          </a:p>
          <a:p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r>
              <a:rPr lang="cs-CZ" dirty="0" smtClean="0"/>
              <a:t> in </a:t>
            </a:r>
            <a:r>
              <a:rPr lang="cs-CZ" dirty="0" err="1" smtClean="0"/>
              <a:t>regio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r>
              <a:rPr lang="cs-CZ" dirty="0" err="1" smtClean="0"/>
              <a:t>oedema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thrombosim</a:t>
            </a:r>
            <a:r>
              <a:rPr lang="cs-CZ" dirty="0" smtClean="0"/>
              <a:t> </a:t>
            </a:r>
            <a:r>
              <a:rPr lang="cs-CZ" dirty="0" err="1" smtClean="0"/>
              <a:t>venarum</a:t>
            </a:r>
            <a:endParaRPr lang="cs-CZ" dirty="0" smtClean="0"/>
          </a:p>
          <a:p>
            <a:r>
              <a:rPr lang="cs-CZ" dirty="0" err="1" smtClean="0"/>
              <a:t>cervices</a:t>
            </a:r>
            <a:r>
              <a:rPr lang="cs-CZ" dirty="0" smtClean="0"/>
              <a:t> </a:t>
            </a:r>
            <a:r>
              <a:rPr lang="cs-CZ" dirty="0" err="1" smtClean="0"/>
              <a:t>dentum</a:t>
            </a:r>
            <a:r>
              <a:rPr lang="cs-CZ" dirty="0" smtClean="0"/>
              <a:t> </a:t>
            </a:r>
            <a:r>
              <a:rPr lang="cs-CZ" dirty="0" err="1" smtClean="0"/>
              <a:t>caninorum</a:t>
            </a:r>
            <a:endParaRPr lang="cs-CZ" dirty="0" smtClean="0"/>
          </a:p>
          <a:p>
            <a:r>
              <a:rPr lang="cs-CZ" dirty="0" smtClean="0"/>
              <a:t>sub </a:t>
            </a:r>
            <a:r>
              <a:rPr lang="cs-CZ" dirty="0" err="1" smtClean="0"/>
              <a:t>ossia</a:t>
            </a:r>
            <a:endParaRPr lang="cs-CZ" dirty="0" smtClean="0"/>
          </a:p>
          <a:p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laeta</a:t>
            </a:r>
            <a:endParaRPr lang="cs-CZ" dirty="0" smtClean="0"/>
          </a:p>
          <a:p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r>
              <a:rPr lang="cs-CZ" dirty="0" smtClean="0"/>
              <a:t>species ad </a:t>
            </a:r>
            <a:r>
              <a:rPr lang="cs-CZ" dirty="0" err="1" smtClean="0"/>
              <a:t>gargarismam</a:t>
            </a:r>
            <a:endParaRPr lang="cs-CZ" dirty="0" smtClean="0"/>
          </a:p>
          <a:p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ruberum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fractura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f.		X	</a:t>
            </a:r>
            <a:r>
              <a:rPr lang="cs-CZ" dirty="0" err="1" smtClean="0"/>
              <a:t>fractus</a:t>
            </a:r>
            <a:r>
              <a:rPr lang="cs-CZ" dirty="0" smtClean="0"/>
              <a:t>, </a:t>
            </a:r>
            <a:r>
              <a:rPr lang="cs-CZ" dirty="0" err="1" smtClean="0"/>
              <a:t>fracta</a:t>
            </a:r>
            <a:r>
              <a:rPr lang="cs-CZ" dirty="0" smtClean="0"/>
              <a:t>, </a:t>
            </a:r>
            <a:r>
              <a:rPr lang="cs-CZ" dirty="0" err="1" smtClean="0"/>
              <a:t>fractum</a:t>
            </a:r>
            <a:endParaRPr lang="cs-CZ" dirty="0" smtClean="0"/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endParaRPr lang="cs-CZ" dirty="0" smtClean="0"/>
          </a:p>
          <a:p>
            <a:pPr lvl="2"/>
            <a:r>
              <a:rPr lang="cs-CZ" dirty="0" err="1" smtClean="0"/>
              <a:t>costa</a:t>
            </a:r>
            <a:r>
              <a:rPr lang="cs-CZ" dirty="0" smtClean="0"/>
              <a:t> vera </a:t>
            </a:r>
            <a:r>
              <a:rPr lang="cs-CZ" dirty="0" err="1" smtClean="0"/>
              <a:t>fracta</a:t>
            </a:r>
            <a:endParaRPr lang="cs-CZ" dirty="0" smtClean="0"/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/>
              <a:t>ruptura </a:t>
            </a:r>
            <a:r>
              <a:rPr lang="cs-CZ" dirty="0" err="1" smtClean="0"/>
              <a:t>tendinis</a:t>
            </a:r>
            <a:endParaRPr lang="cs-CZ" dirty="0" smtClean="0"/>
          </a:p>
          <a:p>
            <a:pPr lvl="2"/>
            <a:r>
              <a:rPr lang="cs-CZ" dirty="0" err="1" smtClean="0"/>
              <a:t>tendo</a:t>
            </a:r>
            <a:r>
              <a:rPr lang="cs-CZ" dirty="0" smtClean="0"/>
              <a:t> </a:t>
            </a:r>
            <a:r>
              <a:rPr lang="cs-CZ" dirty="0" err="1" smtClean="0"/>
              <a:t>rupta</a:t>
            </a:r>
            <a:endParaRPr lang="cs-CZ" dirty="0" smtClean="0"/>
          </a:p>
          <a:p>
            <a:pPr lvl="1"/>
            <a:r>
              <a:rPr lang="cs-CZ" dirty="0" err="1" smtClean="0"/>
              <a:t>periculum</a:t>
            </a:r>
            <a:r>
              <a:rPr lang="cs-CZ" dirty="0" smtClean="0"/>
              <a:t>, i, n,		X	</a:t>
            </a:r>
            <a:r>
              <a:rPr lang="cs-CZ" dirty="0" err="1" smtClean="0"/>
              <a:t>periculosus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periculum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in tabula</a:t>
            </a:r>
          </a:p>
          <a:p>
            <a:pPr lvl="2"/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periculosus</a:t>
            </a:r>
            <a:endParaRPr lang="cs-CZ" dirty="0" smtClean="0"/>
          </a:p>
          <a:p>
            <a:pPr lvl="1"/>
            <a:r>
              <a:rPr lang="cs-CZ" dirty="0" err="1" smtClean="0"/>
              <a:t>thorax</a:t>
            </a:r>
            <a:r>
              <a:rPr lang="cs-CZ" dirty="0" smtClean="0"/>
              <a:t>, </a:t>
            </a:r>
            <a:r>
              <a:rPr lang="cs-CZ" dirty="0" err="1" smtClean="0"/>
              <a:t>thoracis</a:t>
            </a:r>
            <a:r>
              <a:rPr lang="cs-CZ" dirty="0" smtClean="0"/>
              <a:t>, m. 	X	</a:t>
            </a:r>
            <a:r>
              <a:rPr lang="cs-CZ" dirty="0" err="1" smtClean="0"/>
              <a:t>thoracicus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punctum</a:t>
            </a:r>
            <a:r>
              <a:rPr lang="cs-CZ" dirty="0" smtClean="0"/>
              <a:t> </a:t>
            </a:r>
            <a:r>
              <a:rPr lang="cs-CZ" dirty="0" err="1" smtClean="0"/>
              <a:t>thoracis</a:t>
            </a:r>
            <a:endParaRPr lang="cs-CZ" dirty="0" smtClean="0"/>
          </a:p>
          <a:p>
            <a:pPr lvl="2"/>
            <a:r>
              <a:rPr lang="cs-CZ" dirty="0" err="1" smtClean="0"/>
              <a:t>vertebra</a:t>
            </a:r>
            <a:r>
              <a:rPr lang="cs-CZ" dirty="0" smtClean="0"/>
              <a:t> </a:t>
            </a:r>
            <a:r>
              <a:rPr lang="cs-CZ" dirty="0" err="1" smtClean="0"/>
              <a:t>thoracica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contagiosi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infectiosum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infectiosum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infectious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297</TotalTime>
  <Words>397</Words>
  <Application>Microsoft Office PowerPoint</Application>
  <PresentationFormat>Předvádění na obrazovce (4:3)</PresentationFormat>
  <Paragraphs>122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Revision</vt:lpstr>
      <vt:lpstr>Declensions</vt:lpstr>
      <vt:lpstr>Adjectives</vt:lpstr>
      <vt:lpstr>Typical mistakes</vt:lpstr>
      <vt:lpstr>Confusing words</vt:lpstr>
      <vt:lpstr>Confusing words II Match the nouns with the pictures</vt:lpstr>
      <vt:lpstr>Confusing words II Match the nouns with the pictures</vt:lpstr>
      <vt:lpstr>Translate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Gachallová Natália</cp:lastModifiedBy>
  <cp:revision>18</cp:revision>
  <dcterms:created xsi:type="dcterms:W3CDTF">2016-02-19T10:06:29Z</dcterms:created>
  <dcterms:modified xsi:type="dcterms:W3CDTF">2016-02-19T15:05:15Z</dcterms:modified>
</cp:coreProperties>
</file>