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99" r:id="rId4"/>
    <p:sldId id="276" r:id="rId5"/>
    <p:sldId id="275" r:id="rId6"/>
    <p:sldId id="259" r:id="rId7"/>
    <p:sldId id="260" r:id="rId8"/>
    <p:sldId id="277" r:id="rId9"/>
    <p:sldId id="278" r:id="rId10"/>
    <p:sldId id="279" r:id="rId11"/>
    <p:sldId id="262" r:id="rId12"/>
    <p:sldId id="265" r:id="rId13"/>
    <p:sldId id="293" r:id="rId14"/>
    <p:sldId id="294" r:id="rId15"/>
    <p:sldId id="268" r:id="rId16"/>
    <p:sldId id="269" r:id="rId17"/>
    <p:sldId id="271" r:id="rId18"/>
    <p:sldId id="297" r:id="rId19"/>
    <p:sldId id="274" r:id="rId20"/>
    <p:sldId id="263" r:id="rId21"/>
    <p:sldId id="282" r:id="rId22"/>
    <p:sldId id="280" r:id="rId23"/>
    <p:sldId id="300" r:id="rId24"/>
    <p:sldId id="272" r:id="rId25"/>
    <p:sldId id="273" r:id="rId26"/>
    <p:sldId id="281" r:id="rId27"/>
    <p:sldId id="264" r:id="rId28"/>
    <p:sldId id="298" r:id="rId29"/>
    <p:sldId id="283" r:id="rId30"/>
    <p:sldId id="284" r:id="rId31"/>
    <p:sldId id="285" r:id="rId32"/>
    <p:sldId id="288" r:id="rId33"/>
    <p:sldId id="287" r:id="rId34"/>
    <p:sldId id="290" r:id="rId35"/>
    <p:sldId id="291" r:id="rId36"/>
    <p:sldId id="292" r:id="rId37"/>
    <p:sldId id="289" r:id="rId38"/>
    <p:sldId id="295" r:id="rId39"/>
    <p:sldId id="296" r:id="rId40"/>
    <p:sldId id="301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66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4A-4096-A432-FBBCF863D117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4A-4096-A432-FBBCF863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21.2.2017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21.2.2017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21.2.2017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21.2.2017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436909" y="3596706"/>
            <a:ext cx="8321578" cy="1449628"/>
          </a:xfrm>
        </p:spPr>
        <p:txBody>
          <a:bodyPr wrap="square" anchor="ctr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Vyučující</a:t>
            </a:r>
            <a:r>
              <a:rPr lang="cs-CZ" sz="1800" b="1" dirty="0">
                <a:latin typeface="Arial" pitchFamily="34" charset="0"/>
              </a:rPr>
              <a:t>: </a:t>
            </a:r>
            <a:r>
              <a:rPr lang="cs-CZ" sz="1800" b="1" dirty="0" smtClean="0">
                <a:latin typeface="Arial" pitchFamily="34" charset="0"/>
              </a:rPr>
              <a:t>RNDr. Danka </a:t>
            </a:r>
            <a:r>
              <a:rPr lang="cs-CZ" sz="1800" b="1" dirty="0" err="1" smtClean="0">
                <a:latin typeface="Arial" pitchFamily="34" charset="0"/>
              </a:rPr>
              <a:t>Haruštiaková</a:t>
            </a:r>
            <a:r>
              <a:rPr lang="cs-CZ" sz="1800" b="1" dirty="0" smtClean="0">
                <a:latin typeface="Arial" pitchFamily="34" charset="0"/>
              </a:rPr>
              <a:t>, Ph.D</a:t>
            </a:r>
            <a:r>
              <a:rPr lang="cs-CZ" sz="1800" b="1" dirty="0" smtClean="0">
                <a:latin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 smtClean="0">
                <a:latin typeface="Arial" pitchFamily="34" charset="0"/>
              </a:rPr>
              <a:t>  </a:t>
            </a:r>
            <a:r>
              <a:rPr lang="cs-CZ" sz="1800" b="1" i="1" dirty="0" err="1" smtClean="0">
                <a:latin typeface="Arial" pitchFamily="34" charset="0"/>
              </a:rPr>
              <a:t>harustiakova</a:t>
            </a:r>
            <a:r>
              <a:rPr lang="en-US" sz="1800" b="1" i="1" dirty="0" smtClean="0">
                <a:latin typeface="Arial" pitchFamily="34" charset="0"/>
              </a:rPr>
              <a:t>@</a:t>
            </a:r>
            <a:r>
              <a:rPr lang="cs-CZ" sz="1800" b="1" i="1" dirty="0" err="1" smtClean="0">
                <a:latin typeface="Arial" pitchFamily="34" charset="0"/>
              </a:rPr>
              <a:t>iba.muni.cz</a:t>
            </a:r>
            <a:endParaRPr lang="cs-CZ" sz="1800" b="1" i="1" dirty="0" smtClean="0">
              <a:latin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867489"/>
            <a:ext cx="878497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</a:t>
            </a:r>
            <a:endParaRPr lang="cs-CZ" sz="42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informace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422300"/>
            <a:ext cx="8662863" cy="4598988"/>
          </a:xfrm>
        </p:spPr>
        <p:txBody>
          <a:bodyPr/>
          <a:lstStyle/>
          <a:p>
            <a:r>
              <a:rPr lang="cs-CZ" dirty="0" smtClean="0"/>
              <a:t>Maximálně </a:t>
            </a:r>
            <a:r>
              <a:rPr lang="cs-CZ" dirty="0" smtClean="0"/>
              <a:t>3 </a:t>
            </a:r>
            <a:r>
              <a:rPr lang="cs-CZ" dirty="0" smtClean="0"/>
              <a:t>absence</a:t>
            </a:r>
          </a:p>
          <a:p>
            <a:r>
              <a:rPr lang="cs-CZ" dirty="0" smtClean="0"/>
              <a:t>Úspěšné splnění zápočtu na konci semestru</a:t>
            </a:r>
          </a:p>
          <a:p>
            <a:r>
              <a:rPr lang="cs-CZ" dirty="0" smtClean="0"/>
              <a:t>Aktivita v hodinách</a:t>
            </a:r>
          </a:p>
          <a:p>
            <a:r>
              <a:rPr lang="cs-CZ" dirty="0" smtClean="0"/>
              <a:t>Materiály v IS </a:t>
            </a:r>
          </a:p>
          <a:p>
            <a:r>
              <a:rPr lang="cs-CZ" dirty="0" smtClean="0"/>
              <a:t>Software</a:t>
            </a:r>
            <a:r>
              <a:rPr lang="cs-CZ" dirty="0"/>
              <a:t>: Microsoft Office - Excel 2010, </a:t>
            </a:r>
            <a:r>
              <a:rPr lang="cs-CZ" dirty="0" err="1"/>
              <a:t>Statistica</a:t>
            </a:r>
            <a:r>
              <a:rPr lang="cs-CZ" dirty="0"/>
              <a:t> </a:t>
            </a:r>
            <a:r>
              <a:rPr lang="cs-CZ" dirty="0" smtClean="0"/>
              <a:t>13</a:t>
            </a:r>
            <a:endParaRPr lang="cs-CZ" dirty="0" smtClean="0"/>
          </a:p>
          <a:p>
            <a:r>
              <a:rPr lang="cs-CZ" dirty="0" smtClean="0"/>
              <a:t>Možnost pracovat na vlastním počítači (složky se z univerzitních počítačů po vypnutí počítače mažou)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popisné statistiky, kontingenční tabulky v </a:t>
            </a:r>
            <a:r>
              <a:rPr lang="cs-CZ" dirty="0" err="1" smtClean="0"/>
              <a:t>excelu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Parametrické a </a:t>
            </a:r>
            <a:r>
              <a:rPr lang="cs-CZ" dirty="0" err="1" smtClean="0"/>
              <a:t>neparametrické</a:t>
            </a:r>
            <a:r>
              <a:rPr lang="cs-CZ" dirty="0" smtClean="0"/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rozptylu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Analýza 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2595</Words>
  <Application>Microsoft Office PowerPoint</Application>
  <PresentationFormat>Předvádění na obrazovce (4:3)</PresentationFormat>
  <Paragraphs>372</Paragraphs>
  <Slides>40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Biostatistika</vt:lpstr>
      <vt:lpstr>Důležité informace</vt:lpstr>
      <vt:lpstr>Osnova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Danka</cp:lastModifiedBy>
  <cp:revision>135</cp:revision>
  <dcterms:created xsi:type="dcterms:W3CDTF">2012-09-19T11:32:44Z</dcterms:created>
  <dcterms:modified xsi:type="dcterms:W3CDTF">2017-02-21T08:05:08Z</dcterms:modified>
</cp:coreProperties>
</file>