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3" r:id="rId3"/>
    <p:sldId id="262" r:id="rId4"/>
    <p:sldId id="270" r:id="rId5"/>
    <p:sldId id="275" r:id="rId6"/>
    <p:sldId id="274" r:id="rId7"/>
    <p:sldId id="263" r:id="rId8"/>
    <p:sldId id="279" r:id="rId9"/>
    <p:sldId id="266" r:id="rId10"/>
    <p:sldId id="288" r:id="rId11"/>
    <p:sldId id="293" r:id="rId12"/>
    <p:sldId id="289" r:id="rId13"/>
    <p:sldId id="290" r:id="rId14"/>
    <p:sldId id="291" r:id="rId15"/>
    <p:sldId id="292" r:id="rId16"/>
  </p:sldIdLst>
  <p:sldSz cx="9144000" cy="6858000" type="screen4x3"/>
  <p:notesSz cx="6858000" cy="9144000"/>
  <p:custDataLst>
    <p:tags r:id="rId1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B3"/>
    <a:srgbClr val="FFB793"/>
    <a:srgbClr val="FF9966"/>
    <a:srgbClr val="FFA3A3"/>
    <a:srgbClr val="FF5050"/>
    <a:srgbClr val="FF9933"/>
    <a:srgbClr val="FFB011"/>
    <a:srgbClr val="FFDB5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273" autoAdjust="0"/>
  </p:normalViewPr>
  <p:slideViewPr>
    <p:cSldViewPr>
      <p:cViewPr varScale="1">
        <p:scale>
          <a:sx n="112" d="100"/>
          <a:sy n="112" d="100"/>
        </p:scale>
        <p:origin x="1584" y="108"/>
      </p:cViewPr>
      <p:guideLst>
        <p:guide orient="horz" pos="436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9F06B-8D67-4456-9373-CD65958E9A3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8E100-0E2A-4E5D-8696-6D14D2983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760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7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4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7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45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28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1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25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67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44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15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20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A4A74-84B1-4038-B367-819B38506C65}" type="datetimeFigureOut">
              <a:rPr lang="cs-CZ" smtClean="0"/>
              <a:t>2.6.2017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F2052-DA83-4E92-9728-D0710F4418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39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2594719"/>
          </a:xfrm>
        </p:spPr>
        <p:txBody>
          <a:bodyPr>
            <a:normAutofit/>
          </a:bodyPr>
          <a:lstStyle/>
          <a:p>
            <a:r>
              <a:rPr lang="cs-CZ" dirty="0" smtClean="0"/>
              <a:t>Funkce míchy</a:t>
            </a:r>
            <a:br>
              <a:rPr lang="cs-CZ" dirty="0" smtClean="0"/>
            </a:br>
            <a:r>
              <a:rPr lang="cs-CZ" dirty="0" smtClean="0"/>
              <a:t>a</a:t>
            </a:r>
            <a:br>
              <a:rPr lang="cs-CZ" dirty="0" smtClean="0"/>
            </a:br>
            <a:r>
              <a:rPr lang="cs-CZ" dirty="0" smtClean="0"/>
              <a:t>Reflexy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9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9574" y="296273"/>
            <a:ext cx="845290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Příklady reflexů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Proprioceptivní reflexy (míšní reflexy)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Patelární, </a:t>
            </a:r>
            <a:r>
              <a:rPr lang="cs-CZ" dirty="0" err="1" smtClean="0"/>
              <a:t>Achilovy</a:t>
            </a:r>
            <a:r>
              <a:rPr lang="cs-CZ" dirty="0" smtClean="0"/>
              <a:t> šlachy, </a:t>
            </a:r>
            <a:r>
              <a:rPr lang="cs-CZ" dirty="0" err="1" smtClean="0"/>
              <a:t>bicipitární</a:t>
            </a:r>
            <a:r>
              <a:rPr lang="cs-CZ" dirty="0" smtClean="0"/>
              <a:t>, </a:t>
            </a:r>
            <a:r>
              <a:rPr lang="cs-CZ" dirty="0" err="1" smtClean="0"/>
              <a:t>tricipitární</a:t>
            </a:r>
            <a:r>
              <a:rPr lang="cs-CZ" dirty="0" smtClean="0"/>
              <a:t>,….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Exteroceptivní reflexy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korneální (podráždění rohovky vyvolá mrknutí)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Epi</a:t>
            </a:r>
            <a:r>
              <a:rPr lang="cs-CZ" dirty="0" smtClean="0"/>
              <a:t>-, </a:t>
            </a:r>
            <a:r>
              <a:rPr lang="cs-CZ" dirty="0" err="1" smtClean="0"/>
              <a:t>meso</a:t>
            </a:r>
            <a:r>
              <a:rPr lang="cs-CZ" dirty="0" smtClean="0"/>
              <a:t>- a </a:t>
            </a:r>
            <a:r>
              <a:rPr lang="cs-CZ" dirty="0" err="1" smtClean="0"/>
              <a:t>hypogastrický</a:t>
            </a:r>
            <a:r>
              <a:rPr lang="cs-CZ" dirty="0" smtClean="0"/>
              <a:t> (stah břišního svalstva po podráždění hrotem vyšetřovacího kladívka)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Plantární – podráždění </a:t>
            </a:r>
            <a:r>
              <a:rPr lang="cs-CZ" dirty="0" err="1" smtClean="0"/>
              <a:t>plosky</a:t>
            </a:r>
            <a:r>
              <a:rPr lang="cs-CZ" dirty="0" smtClean="0"/>
              <a:t> nohy vyvolá plantární flexi a abdukci prstů (pozůstatek po chápavé noze) </a:t>
            </a:r>
          </a:p>
          <a:p>
            <a:pPr lvl="1"/>
            <a:r>
              <a:rPr lang="cs-CZ" b="1" dirty="0" smtClean="0"/>
              <a:t>Babinského </a:t>
            </a:r>
            <a:r>
              <a:rPr lang="cs-CZ" b="1" dirty="0" smtClean="0"/>
              <a:t>fenomén </a:t>
            </a:r>
            <a:r>
              <a:rPr lang="cs-CZ" dirty="0" smtClean="0"/>
              <a:t>– vyvolávání plantárního reflexu vede k opačné odpovědi – dorzální flexe a roztažení prstů nohy – při poškození pyramidových drah</a:t>
            </a:r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789040"/>
            <a:ext cx="3048264" cy="268247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319243"/>
            <a:ext cx="3024336" cy="170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53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9574" y="296273"/>
            <a:ext cx="845290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Příklady reflexů</a:t>
            </a:r>
          </a:p>
          <a:p>
            <a:endParaRPr lang="cs-CZ" dirty="0"/>
          </a:p>
          <a:p>
            <a:r>
              <a:rPr lang="cs-CZ" b="1" dirty="0" smtClean="0"/>
              <a:t>Některé smyslové reflexy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Zornicové reakce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Reakce na světlo – zúžení (mióza) osvícené zornice i zornice neosvícené (symetricky)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Konvergence - přiblížení prstu k oku vede k zúžení zornice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Reakce na bolest – silná bolest vede k rozšíření zornice (mydriáza)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Vestibulookulární</a:t>
            </a:r>
            <a:r>
              <a:rPr lang="cs-CZ" dirty="0" smtClean="0"/>
              <a:t> reflex – při pohybu s hlavou dochází k rotaci očních bulbů v opačném směru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73"/>
          <a:stretch/>
        </p:blipFill>
        <p:spPr>
          <a:xfrm>
            <a:off x="1893719" y="3889844"/>
            <a:ext cx="5544616" cy="253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1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4552" y="285914"/>
            <a:ext cx="835292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Vyšetřování reflexů</a:t>
            </a:r>
          </a:p>
          <a:p>
            <a:r>
              <a:rPr lang="cs-CZ" b="1" dirty="0" smtClean="0"/>
              <a:t>Důvod: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Topologie poškození - reflexní dráha je přesně anatomicky daná. Porucha ve vybavitelnosti reflexu je známkou poškození nervových drah nebo integračních center.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Snížená vybavitelnost může nastat i při hypofunkci štítné žlázy (pomalejší vedení vzruchu)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Diagnostika mozkové smrti – např. zornice jsou dilatované a nereagují na osvit, chybí </a:t>
            </a:r>
            <a:r>
              <a:rPr lang="cs-CZ" dirty="0" err="1" smtClean="0"/>
              <a:t>vestibulookulární</a:t>
            </a:r>
            <a:r>
              <a:rPr lang="cs-CZ" dirty="0" smtClean="0"/>
              <a:t> </a:t>
            </a:r>
            <a:r>
              <a:rPr lang="cs-CZ" dirty="0" smtClean="0"/>
              <a:t>reflex,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b="1" dirty="0" smtClean="0"/>
              <a:t>Hodnotíme: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Vybavitelnost reflexu – je-li reflex vybavitelný (může chybět v určitém procentu i u zdravých jedinců)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Kvantitativní změny – jaká je síla odezvy (</a:t>
            </a:r>
            <a:r>
              <a:rPr lang="cs-CZ" dirty="0" err="1" smtClean="0"/>
              <a:t>hypo</a:t>
            </a:r>
            <a:r>
              <a:rPr lang="cs-CZ" dirty="0" smtClean="0"/>
              <a:t>-, hyper-</a:t>
            </a:r>
            <a:r>
              <a:rPr lang="cs-CZ" dirty="0" err="1" smtClean="0"/>
              <a:t>reflexie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Kvalitativní změny – dostáváme-li očekávanou odpověď, případně dostáváme-li opakovaně jinou odpověď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Symetrie reflexu – u oboustranných reflexů hodnotíme, jestli je odpověď na obou stranách těla stejná </a:t>
            </a:r>
          </a:p>
          <a:p>
            <a:r>
              <a:rPr lang="cs-CZ" dirty="0" smtClean="0"/>
              <a:t>Chybějící reflex je menší zlo, než kvalitativní změny reflexu</a:t>
            </a:r>
          </a:p>
          <a:p>
            <a:endParaRPr lang="cs-CZ" dirty="0" smtClean="0"/>
          </a:p>
          <a:p>
            <a:r>
              <a:rPr lang="cs-CZ" dirty="0" smtClean="0"/>
              <a:t>Zesilovací manévry – umožňují zlepšit vybavitelnost reflexu – zvýšení antagonistického svalu nebo odvedení pozornosti vyšetřovaného </a:t>
            </a:r>
          </a:p>
        </p:txBody>
      </p:sp>
    </p:spTree>
    <p:extLst>
      <p:ext uri="{BB962C8B-B14F-4D97-AF65-F5344CB8AC3E}">
        <p14:creationId xmlns:p14="http://schemas.microsoft.com/office/powerpoint/2010/main" val="209330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4552" y="619930"/>
            <a:ext cx="813690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Mono nebo </a:t>
            </a:r>
            <a:r>
              <a:rPr lang="cs-CZ" sz="2000" b="1" dirty="0" err="1" smtClean="0"/>
              <a:t>bisynaptické</a:t>
            </a:r>
            <a:r>
              <a:rPr lang="cs-CZ" sz="2000" b="1" dirty="0" smtClean="0"/>
              <a:t> reflexy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Jsou rychlé a jejich odpověď je stále stejná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Obvykle fungují na principu vše nebo nic</a:t>
            </a:r>
          </a:p>
          <a:p>
            <a:endParaRPr lang="cs-CZ" dirty="0"/>
          </a:p>
          <a:p>
            <a:r>
              <a:rPr lang="cs-CZ" sz="2000" b="1" dirty="0" err="1" smtClean="0"/>
              <a:t>Polysynaptické</a:t>
            </a:r>
            <a:r>
              <a:rPr lang="cs-CZ" sz="2000" b="1" dirty="0" smtClean="0"/>
              <a:t> reflexy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Čím více nervových center se zapojuje do reflexu, tím větší jsou rozdíly v intenzitě a charakteru odpovědi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Čím silnější je podnět, tím silnější je odpověď (slabé dráždění dýchacích cest vyvolá slabé pokašlávání, silné dráždění pak záchvat kašle)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Čím silnější je podnět, tím rychlejší je odpověď (silný podnět vyvolá okamžité zakašlání)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Síla a rychlost odpovědi reflexu vzniká díky časové i prostorové sumaci AP aferentních drah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Iradiace do více efektorů v závislosti na síle podnětu (silné podráždění dýchacích cest vede k zapojení více efektorů – kromě mezižeberních svalů ještě svaly bránice a břicha)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8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4552" y="619930"/>
            <a:ext cx="813690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Vegetativní reflexy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Zprostředkované autonomním nervovým systémem – sympatikus, parasympatikus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Eferentní nervová dráha se má jedno další přepojení v gangliu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Často jsou kombinována se somatickými reflexy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b="1" dirty="0" smtClean="0"/>
              <a:t>příklady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Kašel (kombinace se somatickým reflexem)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Dávivý reflex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Baroreflex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Okulokardiální</a:t>
            </a:r>
            <a:r>
              <a:rPr lang="cs-CZ" dirty="0" smtClean="0"/>
              <a:t> reflex – zpomalení srdeční frekvence při stlačení očních bulbů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Zornicové reflexy,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68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4552" y="619930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Nepodmíněné reflexy</a:t>
            </a:r>
          </a:p>
          <a:p>
            <a:r>
              <a:rPr lang="cs-CZ" dirty="0" smtClean="0"/>
              <a:t>Jsou vrozené a stereotypní, neměnné v průběhu života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sz="2000" b="1" dirty="0" smtClean="0"/>
              <a:t>Podmíněné reflexy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Naučené, složitější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 zachování reflexu je třeba opakování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708920"/>
            <a:ext cx="4761905" cy="2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59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45938" y="787696"/>
            <a:ext cx="85185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fylogeneticky nejstarší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funkce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„koridor“ pro přenos informací mezi mozkem a orgány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Nervové centrum pro zpracování části reflexů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Reflexy zprostředkované páteřní míchou jsou regulované modifikované nadřazenými (fylogeneticky mladšími) nervovými centry, aby lépe sloužil funkci organismu jako celku </a:t>
            </a:r>
            <a:r>
              <a:rPr lang="cs-CZ" dirty="0"/>
              <a:t>(páteřní mícha je podřízena mozku</a:t>
            </a:r>
            <a:r>
              <a:rPr lang="cs-CZ" dirty="0" smtClean="0"/>
              <a:t>)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756775" y="2924944"/>
            <a:ext cx="3948437" cy="3694773"/>
            <a:chOff x="5148063" y="2900326"/>
            <a:chExt cx="3948437" cy="3694773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8064" y="3069993"/>
              <a:ext cx="3525106" cy="3525106"/>
            </a:xfrm>
            <a:prstGeom prst="rect">
              <a:avLst/>
            </a:prstGeom>
          </p:spPr>
        </p:pic>
        <p:sp>
          <p:nvSpPr>
            <p:cNvPr id="2" name="TextovéPole 1"/>
            <p:cNvSpPr txBox="1"/>
            <p:nvPr/>
          </p:nvSpPr>
          <p:spPr>
            <a:xfrm>
              <a:off x="5148063" y="3093353"/>
              <a:ext cx="1978577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/>
                <a:t>Páteřní mícha</a:t>
              </a:r>
              <a:endParaRPr lang="cs-CZ" sz="2000" b="1" dirty="0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7852405" y="2900326"/>
              <a:ext cx="1244095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2000" dirty="0" smtClean="0"/>
                <a:t>Tělo obratle</a:t>
              </a:r>
              <a:endParaRPr lang="cs-CZ" sz="2000" dirty="0"/>
            </a:p>
          </p:txBody>
        </p:sp>
      </p:grpSp>
      <p:sp>
        <p:nvSpPr>
          <p:cNvPr id="6" name="Obdélník 5"/>
          <p:cNvSpPr/>
          <p:nvPr/>
        </p:nvSpPr>
        <p:spPr>
          <a:xfrm>
            <a:off x="444045" y="285853"/>
            <a:ext cx="3358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Funkce páteřní míchy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608" y="3583223"/>
            <a:ext cx="4531953" cy="219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45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6948264" y="87196"/>
            <a:ext cx="1872208" cy="6726180"/>
            <a:chOff x="25389903" y="6934888"/>
            <a:chExt cx="1959916" cy="8106792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421" r="44890"/>
            <a:stretch/>
          </p:blipFill>
          <p:spPr>
            <a:xfrm>
              <a:off x="25389903" y="7020078"/>
              <a:ext cx="1584356" cy="7992888"/>
            </a:xfrm>
            <a:prstGeom prst="rect">
              <a:avLst/>
            </a:prstGeom>
          </p:spPr>
        </p:pic>
        <p:sp>
          <p:nvSpPr>
            <p:cNvPr id="4" name="TextovéPole 3"/>
            <p:cNvSpPr txBox="1"/>
            <p:nvPr/>
          </p:nvSpPr>
          <p:spPr>
            <a:xfrm>
              <a:off x="26837796" y="8106635"/>
              <a:ext cx="432048" cy="252000"/>
            </a:xfrm>
            <a:prstGeom prst="rec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alpha val="0"/>
                  </a:schemeClr>
                </a:gs>
                <a:gs pos="44000">
                  <a:schemeClr val="bg1"/>
                </a:gs>
              </a:gsLst>
              <a:lin ang="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C7</a:t>
              </a:r>
              <a:endParaRPr lang="cs-CZ" sz="1600" b="1" dirty="0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26885502" y="7922748"/>
              <a:ext cx="432048" cy="252000"/>
            </a:xfrm>
            <a:prstGeom prst="rec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alpha val="0"/>
                  </a:schemeClr>
                </a:gs>
                <a:gs pos="44000">
                  <a:schemeClr val="bg1"/>
                </a:gs>
              </a:gsLst>
              <a:lin ang="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C6</a:t>
              </a:r>
              <a:endParaRPr lang="cs-CZ" sz="1600" b="1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26885502" y="7744228"/>
              <a:ext cx="432048" cy="252000"/>
            </a:xfrm>
            <a:prstGeom prst="rec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alpha val="0"/>
                  </a:schemeClr>
                </a:gs>
                <a:gs pos="44000">
                  <a:schemeClr val="bg1"/>
                </a:gs>
              </a:gsLst>
              <a:lin ang="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C5</a:t>
              </a:r>
              <a:endParaRPr lang="cs-CZ" sz="1600" b="1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26885502" y="7570100"/>
              <a:ext cx="432048" cy="252000"/>
            </a:xfrm>
            <a:prstGeom prst="rec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alpha val="0"/>
                  </a:schemeClr>
                </a:gs>
                <a:gs pos="44000">
                  <a:schemeClr val="bg1"/>
                </a:gs>
              </a:gsLst>
              <a:lin ang="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C4</a:t>
              </a:r>
              <a:endParaRPr lang="cs-CZ" sz="1600" b="1" dirty="0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26842372" y="7346684"/>
              <a:ext cx="432048" cy="252000"/>
            </a:xfrm>
            <a:prstGeom prst="rec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alpha val="0"/>
                  </a:schemeClr>
                </a:gs>
                <a:gs pos="44000">
                  <a:schemeClr val="bg1"/>
                </a:gs>
              </a:gsLst>
              <a:lin ang="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C3</a:t>
              </a:r>
              <a:endParaRPr lang="cs-CZ" sz="1600" b="1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6805110" y="7141617"/>
              <a:ext cx="432048" cy="252000"/>
            </a:xfrm>
            <a:prstGeom prst="rec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alpha val="0"/>
                  </a:schemeClr>
                </a:gs>
                <a:gs pos="44000">
                  <a:schemeClr val="bg1"/>
                </a:gs>
              </a:gsLst>
              <a:lin ang="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C2</a:t>
              </a:r>
              <a:endParaRPr lang="cs-CZ" sz="1600" b="1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6733102" y="6934888"/>
              <a:ext cx="432000" cy="252000"/>
            </a:xfrm>
            <a:prstGeom prst="rec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chemeClr val="bg1">
                    <a:alpha val="0"/>
                  </a:schemeClr>
                </a:gs>
                <a:gs pos="44000">
                  <a:schemeClr val="bg1"/>
                </a:gs>
              </a:gsLst>
              <a:lin ang="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C1</a:t>
              </a:r>
              <a:endParaRPr lang="cs-CZ" sz="1600" b="1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26766237" y="8298806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C</a:t>
              </a:r>
              <a:r>
                <a:rPr lang="cs-CZ" sz="1600" b="1" dirty="0"/>
                <a:t>8</a:t>
              </a: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26693347" y="8488161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T1</a:t>
              </a:r>
              <a:endParaRPr lang="cs-CZ" sz="1600" b="1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26653592" y="8712585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T2</a:t>
              </a:r>
              <a:endParaRPr lang="cs-CZ" sz="1600" b="1" dirty="0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26591315" y="8946878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T3</a:t>
              </a:r>
              <a:endParaRPr lang="cs-CZ" sz="1600" b="1" dirty="0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26557731" y="9162902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T4</a:t>
              </a:r>
              <a:endParaRPr lang="cs-CZ" sz="1600" b="1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26509127" y="9400412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T5</a:t>
              </a:r>
              <a:endParaRPr lang="cs-CZ" sz="1600" b="1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26445070" y="9616436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T6</a:t>
              </a:r>
              <a:endParaRPr lang="cs-CZ" sz="1600" b="1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26485274" y="9848362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T7</a:t>
              </a:r>
              <a:endParaRPr lang="cs-CZ" sz="1600" b="1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26500278" y="10106508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T8</a:t>
              </a:r>
              <a:endParaRPr lang="cs-CZ" sz="1600" b="1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26543609" y="10368769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T9</a:t>
              </a:r>
              <a:endParaRPr lang="cs-CZ" sz="1600" b="1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26583364" y="10631152"/>
              <a:ext cx="495656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T10</a:t>
              </a:r>
              <a:endParaRPr lang="cs-CZ" sz="1600" b="1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26646972" y="10951886"/>
              <a:ext cx="508970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T11</a:t>
              </a:r>
              <a:endParaRPr lang="cs-CZ" sz="1600" b="1" dirty="0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26694678" y="11264669"/>
              <a:ext cx="542480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T12</a:t>
              </a:r>
              <a:endParaRPr lang="cs-CZ" sz="1600" b="1" dirty="0"/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6821445" y="11616309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L1</a:t>
              </a:r>
              <a:endParaRPr lang="cs-CZ" sz="1600" b="1" dirty="0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6902286" y="12050724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L2</a:t>
              </a:r>
              <a:endParaRPr lang="cs-CZ" sz="1600" b="1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26909820" y="12488356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L3</a:t>
              </a:r>
              <a:endParaRPr lang="cs-CZ" sz="1600" b="1" dirty="0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26917771" y="12920404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L4</a:t>
              </a:r>
              <a:endParaRPr lang="cs-CZ" sz="1600" b="1" dirty="0"/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26855494" y="13384256"/>
              <a:ext cx="432048" cy="338554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L5</a:t>
              </a:r>
              <a:endParaRPr lang="cs-CZ" sz="1600" b="1" dirty="0"/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26501176" y="13851373"/>
              <a:ext cx="432048" cy="276999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/>
                <a:t>S</a:t>
              </a:r>
              <a:r>
                <a:rPr lang="cs-CZ" sz="1200" b="1" dirty="0" smtClean="0"/>
                <a:t>1</a:t>
              </a:r>
              <a:endParaRPr lang="cs-CZ" sz="1200" b="1" dirty="0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26221544" y="14000220"/>
              <a:ext cx="432048" cy="276999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S2</a:t>
              </a:r>
              <a:endParaRPr lang="cs-CZ" sz="1200" b="1" dirty="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26069128" y="14173797"/>
              <a:ext cx="432048" cy="276999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S3</a:t>
              </a:r>
              <a:endParaRPr lang="cs-CZ" sz="1200" b="1" dirty="0"/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26013022" y="14350111"/>
              <a:ext cx="432048" cy="276999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S4</a:t>
              </a:r>
              <a:endParaRPr lang="cs-CZ" sz="1200" b="1" dirty="0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25941014" y="14541384"/>
              <a:ext cx="432048" cy="276999"/>
            </a:xfrm>
            <a:prstGeom prst="rect">
              <a:avLst/>
            </a:prstGeom>
            <a:gradFill flip="none" rotWithShape="1">
              <a:gsLst>
                <a:gs pos="1000">
                  <a:schemeClr val="bg1"/>
                </a:gs>
                <a:gs pos="100000">
                  <a:schemeClr val="bg1">
                    <a:alpha val="0"/>
                  </a:schemeClr>
                </a:gs>
                <a:gs pos="73000">
                  <a:srgbClr val="FFFFFF"/>
                </a:gs>
                <a:gs pos="86000">
                  <a:schemeClr val="bg1">
                    <a:alpha val="42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S5</a:t>
              </a:r>
              <a:endParaRPr lang="cs-CZ" sz="1200" b="1" dirty="0"/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26501176" y="14792708"/>
              <a:ext cx="617134" cy="2489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" name="Skupina 34"/>
          <p:cNvGrpSpPr>
            <a:grpSpLocks/>
          </p:cNvGrpSpPr>
          <p:nvPr/>
        </p:nvGrpSpPr>
        <p:grpSpPr>
          <a:xfrm>
            <a:off x="3347864" y="44025"/>
            <a:ext cx="3168352" cy="6833858"/>
            <a:chOff x="1386286" y="6282582"/>
            <a:chExt cx="4000940" cy="8772052"/>
          </a:xfrm>
        </p:grpSpPr>
        <p:pic>
          <p:nvPicPr>
            <p:cNvPr id="36" name="Obrázek 3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517" b="5969"/>
            <a:stretch/>
          </p:blipFill>
          <p:spPr>
            <a:xfrm flipH="1">
              <a:off x="1386286" y="6282582"/>
              <a:ext cx="4000940" cy="8743524"/>
            </a:xfrm>
            <a:prstGeom prst="rect">
              <a:avLst/>
            </a:prstGeom>
          </p:spPr>
        </p:pic>
        <p:sp>
          <p:nvSpPr>
            <p:cNvPr id="37" name="TextovéPole 36"/>
            <p:cNvSpPr txBox="1"/>
            <p:nvPr/>
          </p:nvSpPr>
          <p:spPr>
            <a:xfrm>
              <a:off x="4602957" y="6911811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4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C2</a:t>
              </a:r>
              <a:endParaRPr lang="cs-CZ" sz="1200" b="1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4322954" y="7510302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4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C3</a:t>
              </a:r>
              <a:endParaRPr lang="cs-CZ" sz="1200" b="1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4612598" y="7650735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4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C4</a:t>
              </a:r>
              <a:endParaRPr lang="cs-CZ" sz="1200" b="1" dirty="0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4013677" y="7816016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4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C5</a:t>
              </a:r>
              <a:endParaRPr lang="cs-CZ" sz="1200" b="1" dirty="0"/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3436992" y="7837282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4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C6</a:t>
              </a:r>
              <a:endParaRPr lang="cs-CZ" sz="1200" b="1" dirty="0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3075960" y="7960032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4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C7</a:t>
              </a:r>
              <a:endParaRPr lang="cs-CZ" sz="1200" b="1" dirty="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3503993" y="8248064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4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C8</a:t>
              </a:r>
              <a:endParaRPr lang="cs-CZ" sz="1200" b="1" dirty="0"/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4791512" y="8298806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4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T1</a:t>
              </a:r>
              <a:endParaRPr lang="cs-CZ" sz="1200" b="1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4643064" y="8591904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T2</a:t>
              </a:r>
              <a:endParaRPr lang="cs-CZ" sz="1200" b="1" dirty="0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386933" y="8784019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T3</a:t>
              </a:r>
              <a:endParaRPr lang="cs-CZ" sz="1200" b="1" dirty="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4124645" y="8798190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T4</a:t>
              </a:r>
              <a:endParaRPr lang="cs-CZ" sz="1200" b="1" dirty="0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4703500" y="8936465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T5</a:t>
              </a:r>
              <a:endParaRPr lang="cs-CZ" sz="1200" b="1" dirty="0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4463787" y="9101747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T6</a:t>
              </a:r>
              <a:endParaRPr lang="cs-CZ" sz="1200" b="1" dirty="0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4245340" y="9237333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T7</a:t>
              </a:r>
              <a:endParaRPr lang="cs-CZ" sz="1200" b="1" dirty="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4008050" y="9351873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T8</a:t>
              </a:r>
              <a:endParaRPr lang="cs-CZ" sz="1200" b="1" dirty="0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4581691" y="9378927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T9</a:t>
              </a:r>
              <a:endParaRPr lang="cs-CZ" sz="1200" b="1" dirty="0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4194597" y="9576328"/>
              <a:ext cx="576151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T10</a:t>
              </a:r>
              <a:endParaRPr lang="cs-CZ" sz="1200" b="1" dirty="0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4122590" y="9802984"/>
              <a:ext cx="588169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T11</a:t>
              </a:r>
              <a:endParaRPr lang="cs-CZ" sz="1200" b="1" dirty="0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3978573" y="10048484"/>
              <a:ext cx="603116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T12</a:t>
              </a:r>
              <a:endParaRPr lang="cs-CZ" sz="1200" b="1" dirty="0"/>
            </a:p>
          </p:txBody>
        </p:sp>
        <p:sp>
          <p:nvSpPr>
            <p:cNvPr id="56" name="TextovéPole 55"/>
            <p:cNvSpPr txBox="1"/>
            <p:nvPr/>
          </p:nvSpPr>
          <p:spPr>
            <a:xfrm>
              <a:off x="3985528" y="10292302"/>
              <a:ext cx="587953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L1</a:t>
              </a:r>
              <a:endParaRPr lang="cs-CZ" sz="1200" b="1" dirty="0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3773183" y="10714777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S3</a:t>
              </a:r>
              <a:endParaRPr lang="cs-CZ" sz="1200" b="1" dirty="0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4052847" y="10810474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L2</a:t>
              </a:r>
              <a:endParaRPr lang="cs-CZ" sz="1200" b="1" dirty="0"/>
            </a:p>
          </p:txBody>
        </p:sp>
        <p:sp>
          <p:nvSpPr>
            <p:cNvPr id="59" name="TextovéPole 58"/>
            <p:cNvSpPr txBox="1"/>
            <p:nvPr/>
          </p:nvSpPr>
          <p:spPr>
            <a:xfrm>
              <a:off x="4122590" y="11632660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L3</a:t>
              </a:r>
              <a:endParaRPr lang="cs-CZ" sz="1200" b="1" dirty="0"/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4296256" y="12232413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L4</a:t>
              </a:r>
              <a:endParaRPr lang="cs-CZ" sz="1200" b="1" dirty="0"/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4571059" y="13333625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L5</a:t>
              </a:r>
              <a:endParaRPr lang="cs-CZ" sz="1200" b="1" dirty="0"/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4548992" y="14459490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 smtClean="0"/>
                <a:t>S2</a:t>
              </a:r>
              <a:endParaRPr lang="cs-CZ" sz="1200" b="1" dirty="0"/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4923304" y="14703126"/>
              <a:ext cx="432048" cy="351508"/>
            </a:xfrm>
            <a:prstGeom prst="rect">
              <a:avLst/>
            </a:prstGeom>
            <a:gradFill flip="none" rotWithShape="1">
              <a:gsLst>
                <a:gs pos="92000">
                  <a:schemeClr val="bg1">
                    <a:alpha val="0"/>
                  </a:schemeClr>
                </a:gs>
                <a:gs pos="0">
                  <a:schemeClr val="bg1"/>
                </a:gs>
                <a:gs pos="34000">
                  <a:schemeClr val="bg1">
                    <a:alpha val="63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b="1" dirty="0"/>
                <a:t>S</a:t>
              </a:r>
              <a:r>
                <a:rPr lang="cs-CZ" sz="1200" b="1" dirty="0" smtClean="0"/>
                <a:t>1</a:t>
              </a:r>
              <a:endParaRPr lang="cs-CZ" sz="1200" b="1" dirty="0"/>
            </a:p>
          </p:txBody>
        </p:sp>
      </p:grpSp>
      <p:sp>
        <p:nvSpPr>
          <p:cNvPr id="64" name="Obdélník 63"/>
          <p:cNvSpPr/>
          <p:nvPr/>
        </p:nvSpPr>
        <p:spPr>
          <a:xfrm>
            <a:off x="447109" y="1015521"/>
            <a:ext cx="38884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Z každého segmentu páteře</a:t>
            </a:r>
          </a:p>
          <a:p>
            <a:r>
              <a:rPr lang="cs-CZ" dirty="0" smtClean="0"/>
              <a:t>vycházejí míšní nervy, </a:t>
            </a:r>
          </a:p>
          <a:p>
            <a:r>
              <a:rPr lang="cs-CZ" dirty="0" smtClean="0"/>
              <a:t>které inervují příslušnou oblast těla</a:t>
            </a:r>
          </a:p>
          <a:p>
            <a:endParaRPr lang="cs-CZ" dirty="0"/>
          </a:p>
          <a:p>
            <a:r>
              <a:rPr lang="cs-CZ" dirty="0" smtClean="0"/>
              <a:t>C – krční </a:t>
            </a:r>
            <a:r>
              <a:rPr lang="cs-CZ" dirty="0"/>
              <a:t>(cervikální) </a:t>
            </a:r>
            <a:r>
              <a:rPr lang="cs-CZ" dirty="0" smtClean="0"/>
              <a:t>segmenty</a:t>
            </a:r>
          </a:p>
          <a:p>
            <a:r>
              <a:rPr lang="cs-CZ" dirty="0" err="1" smtClean="0"/>
              <a:t>Th</a:t>
            </a:r>
            <a:r>
              <a:rPr lang="cs-CZ" dirty="0" smtClean="0"/>
              <a:t> – hrudní (</a:t>
            </a:r>
            <a:r>
              <a:rPr lang="cs-CZ" dirty="0" err="1" smtClean="0"/>
              <a:t>thorakální</a:t>
            </a:r>
            <a:r>
              <a:rPr lang="cs-CZ" dirty="0" smtClean="0"/>
              <a:t>) segmenty</a:t>
            </a:r>
          </a:p>
          <a:p>
            <a:r>
              <a:rPr lang="cs-CZ" dirty="0" smtClean="0"/>
              <a:t>L – bederní (lumbální) segmenty</a:t>
            </a:r>
          </a:p>
          <a:p>
            <a:r>
              <a:rPr lang="cs-CZ" dirty="0" smtClean="0"/>
              <a:t>S – kostrční (sakrální) segmenty</a:t>
            </a:r>
          </a:p>
          <a:p>
            <a:endParaRPr lang="cs-CZ" dirty="0"/>
          </a:p>
          <a:p>
            <a:r>
              <a:rPr lang="cs-CZ" dirty="0" smtClean="0"/>
              <a:t>Páteřní mícha zasahuje jen do L1, níže pokračují pouze míšní nervy</a:t>
            </a:r>
          </a:p>
          <a:p>
            <a:endParaRPr lang="cs-CZ" dirty="0"/>
          </a:p>
          <a:p>
            <a:r>
              <a:rPr lang="cs-CZ" dirty="0" smtClean="0"/>
              <a:t>Přerušení míchy – ztráta přenosu informace z mozku do příslušné části těla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Paraplegie - přerušení hrudní části míchy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Kvadruplegie – přerušení krční části míchy</a:t>
            </a:r>
            <a:endParaRPr lang="cs-CZ" dirty="0"/>
          </a:p>
        </p:txBody>
      </p:sp>
      <p:sp>
        <p:nvSpPr>
          <p:cNvPr id="66" name="Obdélník 65"/>
          <p:cNvSpPr/>
          <p:nvPr/>
        </p:nvSpPr>
        <p:spPr>
          <a:xfrm>
            <a:off x="448088" y="295044"/>
            <a:ext cx="3597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Segmenty páteří míchy</a:t>
            </a:r>
          </a:p>
        </p:txBody>
      </p:sp>
    </p:spTree>
    <p:extLst>
      <p:ext uri="{BB962C8B-B14F-4D97-AF65-F5344CB8AC3E}">
        <p14:creationId xmlns:p14="http://schemas.microsoft.com/office/powerpoint/2010/main" val="17969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>
            <a:off x="2643499" y="2492896"/>
            <a:ext cx="3648196" cy="2186159"/>
            <a:chOff x="3366137" y="1378533"/>
            <a:chExt cx="4469495" cy="2678317"/>
          </a:xfrm>
        </p:grpSpPr>
        <p:sp>
          <p:nvSpPr>
            <p:cNvPr id="2" name="Volný tvar 1"/>
            <p:cNvSpPr/>
            <p:nvPr/>
          </p:nvSpPr>
          <p:spPr>
            <a:xfrm>
              <a:off x="3378542" y="1378533"/>
              <a:ext cx="4451430" cy="2442995"/>
            </a:xfrm>
            <a:custGeom>
              <a:avLst/>
              <a:gdLst>
                <a:gd name="connsiteX0" fmla="*/ 2195640 w 4451430"/>
                <a:gd name="connsiteY0" fmla="*/ 1940874 h 2441302"/>
                <a:gd name="connsiteX1" fmla="*/ 2188325 w 4451430"/>
                <a:gd name="connsiteY1" fmla="*/ 1714103 h 2441302"/>
                <a:gd name="connsiteX2" fmla="*/ 2202956 w 4451430"/>
                <a:gd name="connsiteY2" fmla="*/ 1567799 h 2441302"/>
                <a:gd name="connsiteX3" fmla="*/ 2268792 w 4451430"/>
                <a:gd name="connsiteY3" fmla="*/ 1509277 h 2441302"/>
                <a:gd name="connsiteX4" fmla="*/ 2334629 w 4451430"/>
                <a:gd name="connsiteY4" fmla="*/ 1509277 h 2441302"/>
                <a:gd name="connsiteX5" fmla="*/ 2363890 w 4451430"/>
                <a:gd name="connsiteY5" fmla="*/ 1560483 h 2441302"/>
                <a:gd name="connsiteX6" fmla="*/ 2363890 w 4451430"/>
                <a:gd name="connsiteY6" fmla="*/ 1721418 h 2441302"/>
                <a:gd name="connsiteX7" fmla="*/ 2356575 w 4451430"/>
                <a:gd name="connsiteY7" fmla="*/ 2109123 h 2441302"/>
                <a:gd name="connsiteX8" fmla="*/ 2385836 w 4451430"/>
                <a:gd name="connsiteY8" fmla="*/ 2226167 h 2441302"/>
                <a:gd name="connsiteX9" fmla="*/ 2502879 w 4451430"/>
                <a:gd name="connsiteY9" fmla="*/ 2335895 h 2441302"/>
                <a:gd name="connsiteX10" fmla="*/ 2715020 w 4451430"/>
                <a:gd name="connsiteY10" fmla="*/ 2409047 h 2441302"/>
                <a:gd name="connsiteX11" fmla="*/ 3102725 w 4451430"/>
                <a:gd name="connsiteY11" fmla="*/ 2423677 h 2441302"/>
                <a:gd name="connsiteX12" fmla="*/ 3461170 w 4451430"/>
                <a:gd name="connsiteY12" fmla="*/ 2350525 h 2441302"/>
                <a:gd name="connsiteX13" fmla="*/ 3753778 w 4451430"/>
                <a:gd name="connsiteY13" fmla="*/ 2189591 h 2441302"/>
                <a:gd name="connsiteX14" fmla="*/ 3951288 w 4451430"/>
                <a:gd name="connsiteY14" fmla="*/ 2050602 h 2441302"/>
                <a:gd name="connsiteX15" fmla="*/ 4243896 w 4451430"/>
                <a:gd name="connsiteY15" fmla="*/ 1904298 h 2441302"/>
                <a:gd name="connsiteX16" fmla="*/ 4397516 w 4451430"/>
                <a:gd name="connsiteY16" fmla="*/ 1757994 h 2441302"/>
                <a:gd name="connsiteX17" fmla="*/ 4448722 w 4451430"/>
                <a:gd name="connsiteY17" fmla="*/ 1494647 h 2441302"/>
                <a:gd name="connsiteX18" fmla="*/ 4419461 w 4451430"/>
                <a:gd name="connsiteY18" fmla="*/ 1216669 h 2441302"/>
                <a:gd name="connsiteX19" fmla="*/ 4214636 w 4451430"/>
                <a:gd name="connsiteY19" fmla="*/ 894800 h 2441302"/>
                <a:gd name="connsiteX20" fmla="*/ 4039071 w 4451430"/>
                <a:gd name="connsiteY20" fmla="*/ 675344 h 2441302"/>
                <a:gd name="connsiteX21" fmla="*/ 3856191 w 4451430"/>
                <a:gd name="connsiteY21" fmla="*/ 572931 h 2441302"/>
                <a:gd name="connsiteX22" fmla="*/ 3636735 w 4451430"/>
                <a:gd name="connsiteY22" fmla="*/ 485149 h 2441302"/>
                <a:gd name="connsiteX23" fmla="*/ 3417279 w 4451430"/>
                <a:gd name="connsiteY23" fmla="*/ 375421 h 2441302"/>
                <a:gd name="connsiteX24" fmla="*/ 3292920 w 4451430"/>
                <a:gd name="connsiteY24" fmla="*/ 316899 h 2441302"/>
                <a:gd name="connsiteX25" fmla="*/ 3124671 w 4451430"/>
                <a:gd name="connsiteY25" fmla="*/ 243747 h 2441302"/>
                <a:gd name="connsiteX26" fmla="*/ 3014943 w 4451430"/>
                <a:gd name="connsiteY26" fmla="*/ 192541 h 2441302"/>
                <a:gd name="connsiteX27" fmla="*/ 2824748 w 4451430"/>
                <a:gd name="connsiteY27" fmla="*/ 214487 h 2441302"/>
                <a:gd name="connsiteX28" fmla="*/ 2817432 w 4451430"/>
                <a:gd name="connsiteY28" fmla="*/ 221802 h 2441302"/>
                <a:gd name="connsiteX29" fmla="*/ 2758911 w 4451430"/>
                <a:gd name="connsiteY29" fmla="*/ 141335 h 2441302"/>
                <a:gd name="connsiteX30" fmla="*/ 2656498 w 4451430"/>
                <a:gd name="connsiteY30" fmla="*/ 119389 h 2441302"/>
                <a:gd name="connsiteX31" fmla="*/ 2568716 w 4451430"/>
                <a:gd name="connsiteY31" fmla="*/ 112074 h 2441302"/>
                <a:gd name="connsiteX32" fmla="*/ 2488248 w 4451430"/>
                <a:gd name="connsiteY32" fmla="*/ 60867 h 2441302"/>
                <a:gd name="connsiteX33" fmla="*/ 2400466 w 4451430"/>
                <a:gd name="connsiteY33" fmla="*/ 24291 h 2441302"/>
                <a:gd name="connsiteX34" fmla="*/ 2334629 w 4451430"/>
                <a:gd name="connsiteY34" fmla="*/ 16976 h 2441302"/>
                <a:gd name="connsiteX35" fmla="*/ 2276108 w 4451430"/>
                <a:gd name="connsiteY35" fmla="*/ 68183 h 2441302"/>
                <a:gd name="connsiteX36" fmla="*/ 2246847 w 4451430"/>
                <a:gd name="connsiteY36" fmla="*/ 112074 h 2441302"/>
                <a:gd name="connsiteX37" fmla="*/ 2239532 w 4451430"/>
                <a:gd name="connsiteY37" fmla="*/ 90128 h 2441302"/>
                <a:gd name="connsiteX38" fmla="*/ 2173695 w 4451430"/>
                <a:gd name="connsiteY38" fmla="*/ 16976 h 2441302"/>
                <a:gd name="connsiteX39" fmla="*/ 2129804 w 4451430"/>
                <a:gd name="connsiteY39" fmla="*/ 2346 h 2441302"/>
                <a:gd name="connsiteX40" fmla="*/ 2027391 w 4451430"/>
                <a:gd name="connsiteY40" fmla="*/ 53552 h 2441302"/>
                <a:gd name="connsiteX41" fmla="*/ 1954239 w 4451430"/>
                <a:gd name="connsiteY41" fmla="*/ 90128 h 2441302"/>
                <a:gd name="connsiteX42" fmla="*/ 1837196 w 4451430"/>
                <a:gd name="connsiteY42" fmla="*/ 104759 h 2441302"/>
                <a:gd name="connsiteX43" fmla="*/ 1749413 w 4451430"/>
                <a:gd name="connsiteY43" fmla="*/ 134019 h 2441302"/>
                <a:gd name="connsiteX44" fmla="*/ 1727468 w 4451430"/>
                <a:gd name="connsiteY44" fmla="*/ 214487 h 2441302"/>
                <a:gd name="connsiteX45" fmla="*/ 1676261 w 4451430"/>
                <a:gd name="connsiteY45" fmla="*/ 155965 h 2441302"/>
                <a:gd name="connsiteX46" fmla="*/ 1559218 w 4451430"/>
                <a:gd name="connsiteY46" fmla="*/ 126704 h 2441302"/>
                <a:gd name="connsiteX47" fmla="*/ 1390968 w 4451430"/>
                <a:gd name="connsiteY47" fmla="*/ 177911 h 2441302"/>
                <a:gd name="connsiteX48" fmla="*/ 1171512 w 4451430"/>
                <a:gd name="connsiteY48" fmla="*/ 265693 h 2441302"/>
                <a:gd name="connsiteX49" fmla="*/ 1105676 w 4451430"/>
                <a:gd name="connsiteY49" fmla="*/ 294954 h 2441302"/>
                <a:gd name="connsiteX50" fmla="*/ 1105676 w 4451430"/>
                <a:gd name="connsiteY50" fmla="*/ 331530 h 2441302"/>
                <a:gd name="connsiteX51" fmla="*/ 1025208 w 4451430"/>
                <a:gd name="connsiteY51" fmla="*/ 331530 h 2441302"/>
                <a:gd name="connsiteX52" fmla="*/ 886220 w 4451430"/>
                <a:gd name="connsiteY52" fmla="*/ 433943 h 2441302"/>
                <a:gd name="connsiteX53" fmla="*/ 769176 w 4451430"/>
                <a:gd name="connsiteY53" fmla="*/ 463203 h 2441302"/>
                <a:gd name="connsiteX54" fmla="*/ 674079 w 4451430"/>
                <a:gd name="connsiteY54" fmla="*/ 565616 h 2441302"/>
                <a:gd name="connsiteX55" fmla="*/ 483884 w 4451430"/>
                <a:gd name="connsiteY55" fmla="*/ 675344 h 2441302"/>
                <a:gd name="connsiteX56" fmla="*/ 322949 w 4451430"/>
                <a:gd name="connsiteY56" fmla="*/ 763127 h 2441302"/>
                <a:gd name="connsiteX57" fmla="*/ 132754 w 4451430"/>
                <a:gd name="connsiteY57" fmla="*/ 938691 h 2441302"/>
                <a:gd name="connsiteX58" fmla="*/ 37656 w 4451430"/>
                <a:gd name="connsiteY58" fmla="*/ 1165463 h 2441302"/>
                <a:gd name="connsiteX59" fmla="*/ 1080 w 4451430"/>
                <a:gd name="connsiteY59" fmla="*/ 1436125 h 2441302"/>
                <a:gd name="connsiteX60" fmla="*/ 74232 w 4451430"/>
                <a:gd name="connsiteY60" fmla="*/ 1728733 h 2441302"/>
                <a:gd name="connsiteX61" fmla="*/ 242482 w 4451430"/>
                <a:gd name="connsiteY61" fmla="*/ 1970135 h 2441302"/>
                <a:gd name="connsiteX62" fmla="*/ 381471 w 4451430"/>
                <a:gd name="connsiteY62" fmla="*/ 2050602 h 2441302"/>
                <a:gd name="connsiteX63" fmla="*/ 710655 w 4451430"/>
                <a:gd name="connsiteY63" fmla="*/ 2153015 h 2441302"/>
                <a:gd name="connsiteX64" fmla="*/ 922796 w 4451430"/>
                <a:gd name="connsiteY64" fmla="*/ 2233482 h 2441302"/>
                <a:gd name="connsiteX65" fmla="*/ 1251980 w 4451430"/>
                <a:gd name="connsiteY65" fmla="*/ 2357840 h 2441302"/>
                <a:gd name="connsiteX66" fmla="*/ 1632370 w 4451430"/>
                <a:gd name="connsiteY66" fmla="*/ 2438307 h 2441302"/>
                <a:gd name="connsiteX67" fmla="*/ 1881087 w 4451430"/>
                <a:gd name="connsiteY67" fmla="*/ 2416362 h 2441302"/>
                <a:gd name="connsiteX68" fmla="*/ 2063967 w 4451430"/>
                <a:gd name="connsiteY68" fmla="*/ 2343210 h 2441302"/>
                <a:gd name="connsiteX69" fmla="*/ 2181010 w 4451430"/>
                <a:gd name="connsiteY69" fmla="*/ 2240797 h 2441302"/>
                <a:gd name="connsiteX70" fmla="*/ 2210271 w 4451430"/>
                <a:gd name="connsiteY70" fmla="*/ 2006711 h 2441302"/>
                <a:gd name="connsiteX71" fmla="*/ 2195640 w 4451430"/>
                <a:gd name="connsiteY71" fmla="*/ 1794570 h 2441302"/>
                <a:gd name="connsiteX72" fmla="*/ 2188325 w 4451430"/>
                <a:gd name="connsiteY72" fmla="*/ 1626320 h 2441302"/>
                <a:gd name="connsiteX73" fmla="*/ 2239532 w 4451430"/>
                <a:gd name="connsiteY73" fmla="*/ 1516592 h 2441302"/>
                <a:gd name="connsiteX74" fmla="*/ 2239532 w 4451430"/>
                <a:gd name="connsiteY74" fmla="*/ 1516592 h 2441302"/>
                <a:gd name="connsiteX0" fmla="*/ 2195640 w 4451430"/>
                <a:gd name="connsiteY0" fmla="*/ 1940874 h 2441302"/>
                <a:gd name="connsiteX1" fmla="*/ 2188325 w 4451430"/>
                <a:gd name="connsiteY1" fmla="*/ 1714103 h 2441302"/>
                <a:gd name="connsiteX2" fmla="*/ 2202956 w 4451430"/>
                <a:gd name="connsiteY2" fmla="*/ 1567799 h 2441302"/>
                <a:gd name="connsiteX3" fmla="*/ 2268792 w 4451430"/>
                <a:gd name="connsiteY3" fmla="*/ 1509277 h 2441302"/>
                <a:gd name="connsiteX4" fmla="*/ 2334629 w 4451430"/>
                <a:gd name="connsiteY4" fmla="*/ 1509277 h 2441302"/>
                <a:gd name="connsiteX5" fmla="*/ 2363890 w 4451430"/>
                <a:gd name="connsiteY5" fmla="*/ 1560483 h 2441302"/>
                <a:gd name="connsiteX6" fmla="*/ 2363890 w 4451430"/>
                <a:gd name="connsiteY6" fmla="*/ 1721418 h 2441302"/>
                <a:gd name="connsiteX7" fmla="*/ 2356575 w 4451430"/>
                <a:gd name="connsiteY7" fmla="*/ 2109123 h 2441302"/>
                <a:gd name="connsiteX8" fmla="*/ 2385836 w 4451430"/>
                <a:gd name="connsiteY8" fmla="*/ 2226167 h 2441302"/>
                <a:gd name="connsiteX9" fmla="*/ 2502879 w 4451430"/>
                <a:gd name="connsiteY9" fmla="*/ 2335895 h 2441302"/>
                <a:gd name="connsiteX10" fmla="*/ 2715020 w 4451430"/>
                <a:gd name="connsiteY10" fmla="*/ 2409047 h 2441302"/>
                <a:gd name="connsiteX11" fmla="*/ 3102725 w 4451430"/>
                <a:gd name="connsiteY11" fmla="*/ 2423677 h 2441302"/>
                <a:gd name="connsiteX12" fmla="*/ 3461170 w 4451430"/>
                <a:gd name="connsiteY12" fmla="*/ 2350525 h 2441302"/>
                <a:gd name="connsiteX13" fmla="*/ 3753778 w 4451430"/>
                <a:gd name="connsiteY13" fmla="*/ 2189591 h 2441302"/>
                <a:gd name="connsiteX14" fmla="*/ 3951288 w 4451430"/>
                <a:gd name="connsiteY14" fmla="*/ 2050602 h 2441302"/>
                <a:gd name="connsiteX15" fmla="*/ 4243896 w 4451430"/>
                <a:gd name="connsiteY15" fmla="*/ 1904298 h 2441302"/>
                <a:gd name="connsiteX16" fmla="*/ 4397516 w 4451430"/>
                <a:gd name="connsiteY16" fmla="*/ 1757994 h 2441302"/>
                <a:gd name="connsiteX17" fmla="*/ 4448722 w 4451430"/>
                <a:gd name="connsiteY17" fmla="*/ 1494647 h 2441302"/>
                <a:gd name="connsiteX18" fmla="*/ 4419461 w 4451430"/>
                <a:gd name="connsiteY18" fmla="*/ 1216669 h 2441302"/>
                <a:gd name="connsiteX19" fmla="*/ 4214636 w 4451430"/>
                <a:gd name="connsiteY19" fmla="*/ 894800 h 2441302"/>
                <a:gd name="connsiteX20" fmla="*/ 4039071 w 4451430"/>
                <a:gd name="connsiteY20" fmla="*/ 675344 h 2441302"/>
                <a:gd name="connsiteX21" fmla="*/ 3856191 w 4451430"/>
                <a:gd name="connsiteY21" fmla="*/ 572931 h 2441302"/>
                <a:gd name="connsiteX22" fmla="*/ 3636735 w 4451430"/>
                <a:gd name="connsiteY22" fmla="*/ 485149 h 2441302"/>
                <a:gd name="connsiteX23" fmla="*/ 3417279 w 4451430"/>
                <a:gd name="connsiteY23" fmla="*/ 375421 h 2441302"/>
                <a:gd name="connsiteX24" fmla="*/ 3292920 w 4451430"/>
                <a:gd name="connsiteY24" fmla="*/ 316899 h 2441302"/>
                <a:gd name="connsiteX25" fmla="*/ 3124671 w 4451430"/>
                <a:gd name="connsiteY25" fmla="*/ 243747 h 2441302"/>
                <a:gd name="connsiteX26" fmla="*/ 3014943 w 4451430"/>
                <a:gd name="connsiteY26" fmla="*/ 192541 h 2441302"/>
                <a:gd name="connsiteX27" fmla="*/ 2824748 w 4451430"/>
                <a:gd name="connsiteY27" fmla="*/ 214487 h 2441302"/>
                <a:gd name="connsiteX28" fmla="*/ 2817432 w 4451430"/>
                <a:gd name="connsiteY28" fmla="*/ 221802 h 2441302"/>
                <a:gd name="connsiteX29" fmla="*/ 2758911 w 4451430"/>
                <a:gd name="connsiteY29" fmla="*/ 141335 h 2441302"/>
                <a:gd name="connsiteX30" fmla="*/ 2656498 w 4451430"/>
                <a:gd name="connsiteY30" fmla="*/ 119389 h 2441302"/>
                <a:gd name="connsiteX31" fmla="*/ 2568716 w 4451430"/>
                <a:gd name="connsiteY31" fmla="*/ 112074 h 2441302"/>
                <a:gd name="connsiteX32" fmla="*/ 2488248 w 4451430"/>
                <a:gd name="connsiteY32" fmla="*/ 60867 h 2441302"/>
                <a:gd name="connsiteX33" fmla="*/ 2400466 w 4451430"/>
                <a:gd name="connsiteY33" fmla="*/ 24291 h 2441302"/>
                <a:gd name="connsiteX34" fmla="*/ 2334629 w 4451430"/>
                <a:gd name="connsiteY34" fmla="*/ 16976 h 2441302"/>
                <a:gd name="connsiteX35" fmla="*/ 2276108 w 4451430"/>
                <a:gd name="connsiteY35" fmla="*/ 68183 h 2441302"/>
                <a:gd name="connsiteX36" fmla="*/ 2246847 w 4451430"/>
                <a:gd name="connsiteY36" fmla="*/ 112074 h 2441302"/>
                <a:gd name="connsiteX37" fmla="*/ 2239532 w 4451430"/>
                <a:gd name="connsiteY37" fmla="*/ 90128 h 2441302"/>
                <a:gd name="connsiteX38" fmla="*/ 2173695 w 4451430"/>
                <a:gd name="connsiteY38" fmla="*/ 16976 h 2441302"/>
                <a:gd name="connsiteX39" fmla="*/ 2129804 w 4451430"/>
                <a:gd name="connsiteY39" fmla="*/ 2346 h 2441302"/>
                <a:gd name="connsiteX40" fmla="*/ 2027391 w 4451430"/>
                <a:gd name="connsiteY40" fmla="*/ 53552 h 2441302"/>
                <a:gd name="connsiteX41" fmla="*/ 1954239 w 4451430"/>
                <a:gd name="connsiteY41" fmla="*/ 90128 h 2441302"/>
                <a:gd name="connsiteX42" fmla="*/ 1837196 w 4451430"/>
                <a:gd name="connsiteY42" fmla="*/ 104759 h 2441302"/>
                <a:gd name="connsiteX43" fmla="*/ 1749413 w 4451430"/>
                <a:gd name="connsiteY43" fmla="*/ 134019 h 2441302"/>
                <a:gd name="connsiteX44" fmla="*/ 1727468 w 4451430"/>
                <a:gd name="connsiteY44" fmla="*/ 214487 h 2441302"/>
                <a:gd name="connsiteX45" fmla="*/ 1676261 w 4451430"/>
                <a:gd name="connsiteY45" fmla="*/ 155965 h 2441302"/>
                <a:gd name="connsiteX46" fmla="*/ 1559218 w 4451430"/>
                <a:gd name="connsiteY46" fmla="*/ 126704 h 2441302"/>
                <a:gd name="connsiteX47" fmla="*/ 1390968 w 4451430"/>
                <a:gd name="connsiteY47" fmla="*/ 177911 h 2441302"/>
                <a:gd name="connsiteX48" fmla="*/ 1171512 w 4451430"/>
                <a:gd name="connsiteY48" fmla="*/ 265693 h 2441302"/>
                <a:gd name="connsiteX49" fmla="*/ 1105676 w 4451430"/>
                <a:gd name="connsiteY49" fmla="*/ 294954 h 2441302"/>
                <a:gd name="connsiteX50" fmla="*/ 1178828 w 4451430"/>
                <a:gd name="connsiteY50" fmla="*/ 463203 h 2441302"/>
                <a:gd name="connsiteX51" fmla="*/ 1025208 w 4451430"/>
                <a:gd name="connsiteY51" fmla="*/ 331530 h 2441302"/>
                <a:gd name="connsiteX52" fmla="*/ 886220 w 4451430"/>
                <a:gd name="connsiteY52" fmla="*/ 433943 h 2441302"/>
                <a:gd name="connsiteX53" fmla="*/ 769176 w 4451430"/>
                <a:gd name="connsiteY53" fmla="*/ 463203 h 2441302"/>
                <a:gd name="connsiteX54" fmla="*/ 674079 w 4451430"/>
                <a:gd name="connsiteY54" fmla="*/ 565616 h 2441302"/>
                <a:gd name="connsiteX55" fmla="*/ 483884 w 4451430"/>
                <a:gd name="connsiteY55" fmla="*/ 675344 h 2441302"/>
                <a:gd name="connsiteX56" fmla="*/ 322949 w 4451430"/>
                <a:gd name="connsiteY56" fmla="*/ 763127 h 2441302"/>
                <a:gd name="connsiteX57" fmla="*/ 132754 w 4451430"/>
                <a:gd name="connsiteY57" fmla="*/ 938691 h 2441302"/>
                <a:gd name="connsiteX58" fmla="*/ 37656 w 4451430"/>
                <a:gd name="connsiteY58" fmla="*/ 1165463 h 2441302"/>
                <a:gd name="connsiteX59" fmla="*/ 1080 w 4451430"/>
                <a:gd name="connsiteY59" fmla="*/ 1436125 h 2441302"/>
                <a:gd name="connsiteX60" fmla="*/ 74232 w 4451430"/>
                <a:gd name="connsiteY60" fmla="*/ 1728733 h 2441302"/>
                <a:gd name="connsiteX61" fmla="*/ 242482 w 4451430"/>
                <a:gd name="connsiteY61" fmla="*/ 1970135 h 2441302"/>
                <a:gd name="connsiteX62" fmla="*/ 381471 w 4451430"/>
                <a:gd name="connsiteY62" fmla="*/ 2050602 h 2441302"/>
                <a:gd name="connsiteX63" fmla="*/ 710655 w 4451430"/>
                <a:gd name="connsiteY63" fmla="*/ 2153015 h 2441302"/>
                <a:gd name="connsiteX64" fmla="*/ 922796 w 4451430"/>
                <a:gd name="connsiteY64" fmla="*/ 2233482 h 2441302"/>
                <a:gd name="connsiteX65" fmla="*/ 1251980 w 4451430"/>
                <a:gd name="connsiteY65" fmla="*/ 2357840 h 2441302"/>
                <a:gd name="connsiteX66" fmla="*/ 1632370 w 4451430"/>
                <a:gd name="connsiteY66" fmla="*/ 2438307 h 2441302"/>
                <a:gd name="connsiteX67" fmla="*/ 1881087 w 4451430"/>
                <a:gd name="connsiteY67" fmla="*/ 2416362 h 2441302"/>
                <a:gd name="connsiteX68" fmla="*/ 2063967 w 4451430"/>
                <a:gd name="connsiteY68" fmla="*/ 2343210 h 2441302"/>
                <a:gd name="connsiteX69" fmla="*/ 2181010 w 4451430"/>
                <a:gd name="connsiteY69" fmla="*/ 2240797 h 2441302"/>
                <a:gd name="connsiteX70" fmla="*/ 2210271 w 4451430"/>
                <a:gd name="connsiteY70" fmla="*/ 2006711 h 2441302"/>
                <a:gd name="connsiteX71" fmla="*/ 2195640 w 4451430"/>
                <a:gd name="connsiteY71" fmla="*/ 1794570 h 2441302"/>
                <a:gd name="connsiteX72" fmla="*/ 2188325 w 4451430"/>
                <a:gd name="connsiteY72" fmla="*/ 1626320 h 2441302"/>
                <a:gd name="connsiteX73" fmla="*/ 2239532 w 4451430"/>
                <a:gd name="connsiteY73" fmla="*/ 1516592 h 2441302"/>
                <a:gd name="connsiteX74" fmla="*/ 2239532 w 4451430"/>
                <a:gd name="connsiteY74" fmla="*/ 1516592 h 2441302"/>
                <a:gd name="connsiteX0" fmla="*/ 2195640 w 4451430"/>
                <a:gd name="connsiteY0" fmla="*/ 1940874 h 2441302"/>
                <a:gd name="connsiteX1" fmla="*/ 2188325 w 4451430"/>
                <a:gd name="connsiteY1" fmla="*/ 1714103 h 2441302"/>
                <a:gd name="connsiteX2" fmla="*/ 2202956 w 4451430"/>
                <a:gd name="connsiteY2" fmla="*/ 1567799 h 2441302"/>
                <a:gd name="connsiteX3" fmla="*/ 2268792 w 4451430"/>
                <a:gd name="connsiteY3" fmla="*/ 1509277 h 2441302"/>
                <a:gd name="connsiteX4" fmla="*/ 2334629 w 4451430"/>
                <a:gd name="connsiteY4" fmla="*/ 1509277 h 2441302"/>
                <a:gd name="connsiteX5" fmla="*/ 2363890 w 4451430"/>
                <a:gd name="connsiteY5" fmla="*/ 1560483 h 2441302"/>
                <a:gd name="connsiteX6" fmla="*/ 2363890 w 4451430"/>
                <a:gd name="connsiteY6" fmla="*/ 1721418 h 2441302"/>
                <a:gd name="connsiteX7" fmla="*/ 2356575 w 4451430"/>
                <a:gd name="connsiteY7" fmla="*/ 2109123 h 2441302"/>
                <a:gd name="connsiteX8" fmla="*/ 2385836 w 4451430"/>
                <a:gd name="connsiteY8" fmla="*/ 2226167 h 2441302"/>
                <a:gd name="connsiteX9" fmla="*/ 2502879 w 4451430"/>
                <a:gd name="connsiteY9" fmla="*/ 2335895 h 2441302"/>
                <a:gd name="connsiteX10" fmla="*/ 2715020 w 4451430"/>
                <a:gd name="connsiteY10" fmla="*/ 2409047 h 2441302"/>
                <a:gd name="connsiteX11" fmla="*/ 3102725 w 4451430"/>
                <a:gd name="connsiteY11" fmla="*/ 2423677 h 2441302"/>
                <a:gd name="connsiteX12" fmla="*/ 3461170 w 4451430"/>
                <a:gd name="connsiteY12" fmla="*/ 2350525 h 2441302"/>
                <a:gd name="connsiteX13" fmla="*/ 3753778 w 4451430"/>
                <a:gd name="connsiteY13" fmla="*/ 2189591 h 2441302"/>
                <a:gd name="connsiteX14" fmla="*/ 3951288 w 4451430"/>
                <a:gd name="connsiteY14" fmla="*/ 2050602 h 2441302"/>
                <a:gd name="connsiteX15" fmla="*/ 4243896 w 4451430"/>
                <a:gd name="connsiteY15" fmla="*/ 1904298 h 2441302"/>
                <a:gd name="connsiteX16" fmla="*/ 4397516 w 4451430"/>
                <a:gd name="connsiteY16" fmla="*/ 1757994 h 2441302"/>
                <a:gd name="connsiteX17" fmla="*/ 4448722 w 4451430"/>
                <a:gd name="connsiteY17" fmla="*/ 1494647 h 2441302"/>
                <a:gd name="connsiteX18" fmla="*/ 4419461 w 4451430"/>
                <a:gd name="connsiteY18" fmla="*/ 1216669 h 2441302"/>
                <a:gd name="connsiteX19" fmla="*/ 4214636 w 4451430"/>
                <a:gd name="connsiteY19" fmla="*/ 894800 h 2441302"/>
                <a:gd name="connsiteX20" fmla="*/ 4039071 w 4451430"/>
                <a:gd name="connsiteY20" fmla="*/ 675344 h 2441302"/>
                <a:gd name="connsiteX21" fmla="*/ 3856191 w 4451430"/>
                <a:gd name="connsiteY21" fmla="*/ 572931 h 2441302"/>
                <a:gd name="connsiteX22" fmla="*/ 3636735 w 4451430"/>
                <a:gd name="connsiteY22" fmla="*/ 485149 h 2441302"/>
                <a:gd name="connsiteX23" fmla="*/ 3417279 w 4451430"/>
                <a:gd name="connsiteY23" fmla="*/ 375421 h 2441302"/>
                <a:gd name="connsiteX24" fmla="*/ 3292920 w 4451430"/>
                <a:gd name="connsiteY24" fmla="*/ 316899 h 2441302"/>
                <a:gd name="connsiteX25" fmla="*/ 3124671 w 4451430"/>
                <a:gd name="connsiteY25" fmla="*/ 243747 h 2441302"/>
                <a:gd name="connsiteX26" fmla="*/ 3014943 w 4451430"/>
                <a:gd name="connsiteY26" fmla="*/ 192541 h 2441302"/>
                <a:gd name="connsiteX27" fmla="*/ 2824748 w 4451430"/>
                <a:gd name="connsiteY27" fmla="*/ 214487 h 2441302"/>
                <a:gd name="connsiteX28" fmla="*/ 2817432 w 4451430"/>
                <a:gd name="connsiteY28" fmla="*/ 221802 h 2441302"/>
                <a:gd name="connsiteX29" fmla="*/ 2758911 w 4451430"/>
                <a:gd name="connsiteY29" fmla="*/ 141335 h 2441302"/>
                <a:gd name="connsiteX30" fmla="*/ 2656498 w 4451430"/>
                <a:gd name="connsiteY30" fmla="*/ 119389 h 2441302"/>
                <a:gd name="connsiteX31" fmla="*/ 2568716 w 4451430"/>
                <a:gd name="connsiteY31" fmla="*/ 112074 h 2441302"/>
                <a:gd name="connsiteX32" fmla="*/ 2488248 w 4451430"/>
                <a:gd name="connsiteY32" fmla="*/ 60867 h 2441302"/>
                <a:gd name="connsiteX33" fmla="*/ 2400466 w 4451430"/>
                <a:gd name="connsiteY33" fmla="*/ 24291 h 2441302"/>
                <a:gd name="connsiteX34" fmla="*/ 2334629 w 4451430"/>
                <a:gd name="connsiteY34" fmla="*/ 16976 h 2441302"/>
                <a:gd name="connsiteX35" fmla="*/ 2276108 w 4451430"/>
                <a:gd name="connsiteY35" fmla="*/ 68183 h 2441302"/>
                <a:gd name="connsiteX36" fmla="*/ 2246847 w 4451430"/>
                <a:gd name="connsiteY36" fmla="*/ 112074 h 2441302"/>
                <a:gd name="connsiteX37" fmla="*/ 2239532 w 4451430"/>
                <a:gd name="connsiteY37" fmla="*/ 90128 h 2441302"/>
                <a:gd name="connsiteX38" fmla="*/ 2173695 w 4451430"/>
                <a:gd name="connsiteY38" fmla="*/ 16976 h 2441302"/>
                <a:gd name="connsiteX39" fmla="*/ 2129804 w 4451430"/>
                <a:gd name="connsiteY39" fmla="*/ 2346 h 2441302"/>
                <a:gd name="connsiteX40" fmla="*/ 2027391 w 4451430"/>
                <a:gd name="connsiteY40" fmla="*/ 53552 h 2441302"/>
                <a:gd name="connsiteX41" fmla="*/ 1954239 w 4451430"/>
                <a:gd name="connsiteY41" fmla="*/ 90128 h 2441302"/>
                <a:gd name="connsiteX42" fmla="*/ 1837196 w 4451430"/>
                <a:gd name="connsiteY42" fmla="*/ 104759 h 2441302"/>
                <a:gd name="connsiteX43" fmla="*/ 1749413 w 4451430"/>
                <a:gd name="connsiteY43" fmla="*/ 134019 h 2441302"/>
                <a:gd name="connsiteX44" fmla="*/ 1727468 w 4451430"/>
                <a:gd name="connsiteY44" fmla="*/ 214487 h 2441302"/>
                <a:gd name="connsiteX45" fmla="*/ 1676261 w 4451430"/>
                <a:gd name="connsiteY45" fmla="*/ 155965 h 2441302"/>
                <a:gd name="connsiteX46" fmla="*/ 1559218 w 4451430"/>
                <a:gd name="connsiteY46" fmla="*/ 126704 h 2441302"/>
                <a:gd name="connsiteX47" fmla="*/ 1390968 w 4451430"/>
                <a:gd name="connsiteY47" fmla="*/ 177911 h 2441302"/>
                <a:gd name="connsiteX48" fmla="*/ 1171512 w 4451430"/>
                <a:gd name="connsiteY48" fmla="*/ 265693 h 2441302"/>
                <a:gd name="connsiteX49" fmla="*/ 1105676 w 4451430"/>
                <a:gd name="connsiteY49" fmla="*/ 294954 h 2441302"/>
                <a:gd name="connsiteX50" fmla="*/ 1178828 w 4451430"/>
                <a:gd name="connsiteY50" fmla="*/ 463203 h 2441302"/>
                <a:gd name="connsiteX51" fmla="*/ 1069100 w 4451430"/>
                <a:gd name="connsiteY51" fmla="*/ 324215 h 2441302"/>
                <a:gd name="connsiteX52" fmla="*/ 886220 w 4451430"/>
                <a:gd name="connsiteY52" fmla="*/ 433943 h 2441302"/>
                <a:gd name="connsiteX53" fmla="*/ 769176 w 4451430"/>
                <a:gd name="connsiteY53" fmla="*/ 463203 h 2441302"/>
                <a:gd name="connsiteX54" fmla="*/ 674079 w 4451430"/>
                <a:gd name="connsiteY54" fmla="*/ 565616 h 2441302"/>
                <a:gd name="connsiteX55" fmla="*/ 483884 w 4451430"/>
                <a:gd name="connsiteY55" fmla="*/ 675344 h 2441302"/>
                <a:gd name="connsiteX56" fmla="*/ 322949 w 4451430"/>
                <a:gd name="connsiteY56" fmla="*/ 763127 h 2441302"/>
                <a:gd name="connsiteX57" fmla="*/ 132754 w 4451430"/>
                <a:gd name="connsiteY57" fmla="*/ 938691 h 2441302"/>
                <a:gd name="connsiteX58" fmla="*/ 37656 w 4451430"/>
                <a:gd name="connsiteY58" fmla="*/ 1165463 h 2441302"/>
                <a:gd name="connsiteX59" fmla="*/ 1080 w 4451430"/>
                <a:gd name="connsiteY59" fmla="*/ 1436125 h 2441302"/>
                <a:gd name="connsiteX60" fmla="*/ 74232 w 4451430"/>
                <a:gd name="connsiteY60" fmla="*/ 1728733 h 2441302"/>
                <a:gd name="connsiteX61" fmla="*/ 242482 w 4451430"/>
                <a:gd name="connsiteY61" fmla="*/ 1970135 h 2441302"/>
                <a:gd name="connsiteX62" fmla="*/ 381471 w 4451430"/>
                <a:gd name="connsiteY62" fmla="*/ 2050602 h 2441302"/>
                <a:gd name="connsiteX63" fmla="*/ 710655 w 4451430"/>
                <a:gd name="connsiteY63" fmla="*/ 2153015 h 2441302"/>
                <a:gd name="connsiteX64" fmla="*/ 922796 w 4451430"/>
                <a:gd name="connsiteY64" fmla="*/ 2233482 h 2441302"/>
                <a:gd name="connsiteX65" fmla="*/ 1251980 w 4451430"/>
                <a:gd name="connsiteY65" fmla="*/ 2357840 h 2441302"/>
                <a:gd name="connsiteX66" fmla="*/ 1632370 w 4451430"/>
                <a:gd name="connsiteY66" fmla="*/ 2438307 h 2441302"/>
                <a:gd name="connsiteX67" fmla="*/ 1881087 w 4451430"/>
                <a:gd name="connsiteY67" fmla="*/ 2416362 h 2441302"/>
                <a:gd name="connsiteX68" fmla="*/ 2063967 w 4451430"/>
                <a:gd name="connsiteY68" fmla="*/ 2343210 h 2441302"/>
                <a:gd name="connsiteX69" fmla="*/ 2181010 w 4451430"/>
                <a:gd name="connsiteY69" fmla="*/ 2240797 h 2441302"/>
                <a:gd name="connsiteX70" fmla="*/ 2210271 w 4451430"/>
                <a:gd name="connsiteY70" fmla="*/ 2006711 h 2441302"/>
                <a:gd name="connsiteX71" fmla="*/ 2195640 w 4451430"/>
                <a:gd name="connsiteY71" fmla="*/ 1794570 h 2441302"/>
                <a:gd name="connsiteX72" fmla="*/ 2188325 w 4451430"/>
                <a:gd name="connsiteY72" fmla="*/ 1626320 h 2441302"/>
                <a:gd name="connsiteX73" fmla="*/ 2239532 w 4451430"/>
                <a:gd name="connsiteY73" fmla="*/ 1516592 h 2441302"/>
                <a:gd name="connsiteX74" fmla="*/ 2239532 w 4451430"/>
                <a:gd name="connsiteY74" fmla="*/ 1516592 h 2441302"/>
                <a:gd name="connsiteX0" fmla="*/ 2195640 w 4451430"/>
                <a:gd name="connsiteY0" fmla="*/ 1940874 h 2441302"/>
                <a:gd name="connsiteX1" fmla="*/ 2188325 w 4451430"/>
                <a:gd name="connsiteY1" fmla="*/ 1714103 h 2441302"/>
                <a:gd name="connsiteX2" fmla="*/ 2202956 w 4451430"/>
                <a:gd name="connsiteY2" fmla="*/ 1567799 h 2441302"/>
                <a:gd name="connsiteX3" fmla="*/ 2268792 w 4451430"/>
                <a:gd name="connsiteY3" fmla="*/ 1509277 h 2441302"/>
                <a:gd name="connsiteX4" fmla="*/ 2334629 w 4451430"/>
                <a:gd name="connsiteY4" fmla="*/ 1509277 h 2441302"/>
                <a:gd name="connsiteX5" fmla="*/ 2363890 w 4451430"/>
                <a:gd name="connsiteY5" fmla="*/ 1560483 h 2441302"/>
                <a:gd name="connsiteX6" fmla="*/ 2363890 w 4451430"/>
                <a:gd name="connsiteY6" fmla="*/ 1721418 h 2441302"/>
                <a:gd name="connsiteX7" fmla="*/ 2356575 w 4451430"/>
                <a:gd name="connsiteY7" fmla="*/ 2109123 h 2441302"/>
                <a:gd name="connsiteX8" fmla="*/ 2385836 w 4451430"/>
                <a:gd name="connsiteY8" fmla="*/ 2226167 h 2441302"/>
                <a:gd name="connsiteX9" fmla="*/ 2502879 w 4451430"/>
                <a:gd name="connsiteY9" fmla="*/ 2335895 h 2441302"/>
                <a:gd name="connsiteX10" fmla="*/ 2715020 w 4451430"/>
                <a:gd name="connsiteY10" fmla="*/ 2409047 h 2441302"/>
                <a:gd name="connsiteX11" fmla="*/ 3102725 w 4451430"/>
                <a:gd name="connsiteY11" fmla="*/ 2423677 h 2441302"/>
                <a:gd name="connsiteX12" fmla="*/ 3461170 w 4451430"/>
                <a:gd name="connsiteY12" fmla="*/ 2350525 h 2441302"/>
                <a:gd name="connsiteX13" fmla="*/ 3753778 w 4451430"/>
                <a:gd name="connsiteY13" fmla="*/ 2189591 h 2441302"/>
                <a:gd name="connsiteX14" fmla="*/ 3951288 w 4451430"/>
                <a:gd name="connsiteY14" fmla="*/ 2050602 h 2441302"/>
                <a:gd name="connsiteX15" fmla="*/ 4243896 w 4451430"/>
                <a:gd name="connsiteY15" fmla="*/ 1904298 h 2441302"/>
                <a:gd name="connsiteX16" fmla="*/ 4397516 w 4451430"/>
                <a:gd name="connsiteY16" fmla="*/ 1757994 h 2441302"/>
                <a:gd name="connsiteX17" fmla="*/ 4448722 w 4451430"/>
                <a:gd name="connsiteY17" fmla="*/ 1494647 h 2441302"/>
                <a:gd name="connsiteX18" fmla="*/ 4419461 w 4451430"/>
                <a:gd name="connsiteY18" fmla="*/ 1216669 h 2441302"/>
                <a:gd name="connsiteX19" fmla="*/ 4214636 w 4451430"/>
                <a:gd name="connsiteY19" fmla="*/ 894800 h 2441302"/>
                <a:gd name="connsiteX20" fmla="*/ 4039071 w 4451430"/>
                <a:gd name="connsiteY20" fmla="*/ 675344 h 2441302"/>
                <a:gd name="connsiteX21" fmla="*/ 3856191 w 4451430"/>
                <a:gd name="connsiteY21" fmla="*/ 572931 h 2441302"/>
                <a:gd name="connsiteX22" fmla="*/ 3636735 w 4451430"/>
                <a:gd name="connsiteY22" fmla="*/ 485149 h 2441302"/>
                <a:gd name="connsiteX23" fmla="*/ 3417279 w 4451430"/>
                <a:gd name="connsiteY23" fmla="*/ 375421 h 2441302"/>
                <a:gd name="connsiteX24" fmla="*/ 3292920 w 4451430"/>
                <a:gd name="connsiteY24" fmla="*/ 316899 h 2441302"/>
                <a:gd name="connsiteX25" fmla="*/ 3124671 w 4451430"/>
                <a:gd name="connsiteY25" fmla="*/ 243747 h 2441302"/>
                <a:gd name="connsiteX26" fmla="*/ 3014943 w 4451430"/>
                <a:gd name="connsiteY26" fmla="*/ 192541 h 2441302"/>
                <a:gd name="connsiteX27" fmla="*/ 2824748 w 4451430"/>
                <a:gd name="connsiteY27" fmla="*/ 214487 h 2441302"/>
                <a:gd name="connsiteX28" fmla="*/ 2817432 w 4451430"/>
                <a:gd name="connsiteY28" fmla="*/ 221802 h 2441302"/>
                <a:gd name="connsiteX29" fmla="*/ 2758911 w 4451430"/>
                <a:gd name="connsiteY29" fmla="*/ 141335 h 2441302"/>
                <a:gd name="connsiteX30" fmla="*/ 2656498 w 4451430"/>
                <a:gd name="connsiteY30" fmla="*/ 119389 h 2441302"/>
                <a:gd name="connsiteX31" fmla="*/ 2568716 w 4451430"/>
                <a:gd name="connsiteY31" fmla="*/ 112074 h 2441302"/>
                <a:gd name="connsiteX32" fmla="*/ 2488248 w 4451430"/>
                <a:gd name="connsiteY32" fmla="*/ 60867 h 2441302"/>
                <a:gd name="connsiteX33" fmla="*/ 2400466 w 4451430"/>
                <a:gd name="connsiteY33" fmla="*/ 24291 h 2441302"/>
                <a:gd name="connsiteX34" fmla="*/ 2334629 w 4451430"/>
                <a:gd name="connsiteY34" fmla="*/ 16976 h 2441302"/>
                <a:gd name="connsiteX35" fmla="*/ 2276108 w 4451430"/>
                <a:gd name="connsiteY35" fmla="*/ 68183 h 2441302"/>
                <a:gd name="connsiteX36" fmla="*/ 2246847 w 4451430"/>
                <a:gd name="connsiteY36" fmla="*/ 112074 h 2441302"/>
                <a:gd name="connsiteX37" fmla="*/ 2239532 w 4451430"/>
                <a:gd name="connsiteY37" fmla="*/ 90128 h 2441302"/>
                <a:gd name="connsiteX38" fmla="*/ 2173695 w 4451430"/>
                <a:gd name="connsiteY38" fmla="*/ 16976 h 2441302"/>
                <a:gd name="connsiteX39" fmla="*/ 2129804 w 4451430"/>
                <a:gd name="connsiteY39" fmla="*/ 2346 h 2441302"/>
                <a:gd name="connsiteX40" fmla="*/ 2027391 w 4451430"/>
                <a:gd name="connsiteY40" fmla="*/ 53552 h 2441302"/>
                <a:gd name="connsiteX41" fmla="*/ 1954239 w 4451430"/>
                <a:gd name="connsiteY41" fmla="*/ 90128 h 2441302"/>
                <a:gd name="connsiteX42" fmla="*/ 1837196 w 4451430"/>
                <a:gd name="connsiteY42" fmla="*/ 104759 h 2441302"/>
                <a:gd name="connsiteX43" fmla="*/ 1749413 w 4451430"/>
                <a:gd name="connsiteY43" fmla="*/ 134019 h 2441302"/>
                <a:gd name="connsiteX44" fmla="*/ 1932294 w 4451430"/>
                <a:gd name="connsiteY44" fmla="*/ 580247 h 2441302"/>
                <a:gd name="connsiteX45" fmla="*/ 1676261 w 4451430"/>
                <a:gd name="connsiteY45" fmla="*/ 155965 h 2441302"/>
                <a:gd name="connsiteX46" fmla="*/ 1559218 w 4451430"/>
                <a:gd name="connsiteY46" fmla="*/ 126704 h 2441302"/>
                <a:gd name="connsiteX47" fmla="*/ 1390968 w 4451430"/>
                <a:gd name="connsiteY47" fmla="*/ 177911 h 2441302"/>
                <a:gd name="connsiteX48" fmla="*/ 1171512 w 4451430"/>
                <a:gd name="connsiteY48" fmla="*/ 265693 h 2441302"/>
                <a:gd name="connsiteX49" fmla="*/ 1105676 w 4451430"/>
                <a:gd name="connsiteY49" fmla="*/ 294954 h 2441302"/>
                <a:gd name="connsiteX50" fmla="*/ 1178828 w 4451430"/>
                <a:gd name="connsiteY50" fmla="*/ 463203 h 2441302"/>
                <a:gd name="connsiteX51" fmla="*/ 1069100 w 4451430"/>
                <a:gd name="connsiteY51" fmla="*/ 324215 h 2441302"/>
                <a:gd name="connsiteX52" fmla="*/ 886220 w 4451430"/>
                <a:gd name="connsiteY52" fmla="*/ 433943 h 2441302"/>
                <a:gd name="connsiteX53" fmla="*/ 769176 w 4451430"/>
                <a:gd name="connsiteY53" fmla="*/ 463203 h 2441302"/>
                <a:gd name="connsiteX54" fmla="*/ 674079 w 4451430"/>
                <a:gd name="connsiteY54" fmla="*/ 565616 h 2441302"/>
                <a:gd name="connsiteX55" fmla="*/ 483884 w 4451430"/>
                <a:gd name="connsiteY55" fmla="*/ 675344 h 2441302"/>
                <a:gd name="connsiteX56" fmla="*/ 322949 w 4451430"/>
                <a:gd name="connsiteY56" fmla="*/ 763127 h 2441302"/>
                <a:gd name="connsiteX57" fmla="*/ 132754 w 4451430"/>
                <a:gd name="connsiteY57" fmla="*/ 938691 h 2441302"/>
                <a:gd name="connsiteX58" fmla="*/ 37656 w 4451430"/>
                <a:gd name="connsiteY58" fmla="*/ 1165463 h 2441302"/>
                <a:gd name="connsiteX59" fmla="*/ 1080 w 4451430"/>
                <a:gd name="connsiteY59" fmla="*/ 1436125 h 2441302"/>
                <a:gd name="connsiteX60" fmla="*/ 74232 w 4451430"/>
                <a:gd name="connsiteY60" fmla="*/ 1728733 h 2441302"/>
                <a:gd name="connsiteX61" fmla="*/ 242482 w 4451430"/>
                <a:gd name="connsiteY61" fmla="*/ 1970135 h 2441302"/>
                <a:gd name="connsiteX62" fmla="*/ 381471 w 4451430"/>
                <a:gd name="connsiteY62" fmla="*/ 2050602 h 2441302"/>
                <a:gd name="connsiteX63" fmla="*/ 710655 w 4451430"/>
                <a:gd name="connsiteY63" fmla="*/ 2153015 h 2441302"/>
                <a:gd name="connsiteX64" fmla="*/ 922796 w 4451430"/>
                <a:gd name="connsiteY64" fmla="*/ 2233482 h 2441302"/>
                <a:gd name="connsiteX65" fmla="*/ 1251980 w 4451430"/>
                <a:gd name="connsiteY65" fmla="*/ 2357840 h 2441302"/>
                <a:gd name="connsiteX66" fmla="*/ 1632370 w 4451430"/>
                <a:gd name="connsiteY66" fmla="*/ 2438307 h 2441302"/>
                <a:gd name="connsiteX67" fmla="*/ 1881087 w 4451430"/>
                <a:gd name="connsiteY67" fmla="*/ 2416362 h 2441302"/>
                <a:gd name="connsiteX68" fmla="*/ 2063967 w 4451430"/>
                <a:gd name="connsiteY68" fmla="*/ 2343210 h 2441302"/>
                <a:gd name="connsiteX69" fmla="*/ 2181010 w 4451430"/>
                <a:gd name="connsiteY69" fmla="*/ 2240797 h 2441302"/>
                <a:gd name="connsiteX70" fmla="*/ 2210271 w 4451430"/>
                <a:gd name="connsiteY70" fmla="*/ 2006711 h 2441302"/>
                <a:gd name="connsiteX71" fmla="*/ 2195640 w 4451430"/>
                <a:gd name="connsiteY71" fmla="*/ 1794570 h 2441302"/>
                <a:gd name="connsiteX72" fmla="*/ 2188325 w 4451430"/>
                <a:gd name="connsiteY72" fmla="*/ 1626320 h 2441302"/>
                <a:gd name="connsiteX73" fmla="*/ 2239532 w 4451430"/>
                <a:gd name="connsiteY73" fmla="*/ 1516592 h 2441302"/>
                <a:gd name="connsiteX74" fmla="*/ 2239532 w 4451430"/>
                <a:gd name="connsiteY74" fmla="*/ 1516592 h 2441302"/>
                <a:gd name="connsiteX0" fmla="*/ 2195640 w 4451430"/>
                <a:gd name="connsiteY0" fmla="*/ 1940874 h 2441302"/>
                <a:gd name="connsiteX1" fmla="*/ 2188325 w 4451430"/>
                <a:gd name="connsiteY1" fmla="*/ 1714103 h 2441302"/>
                <a:gd name="connsiteX2" fmla="*/ 2202956 w 4451430"/>
                <a:gd name="connsiteY2" fmla="*/ 1567799 h 2441302"/>
                <a:gd name="connsiteX3" fmla="*/ 2268792 w 4451430"/>
                <a:gd name="connsiteY3" fmla="*/ 1509277 h 2441302"/>
                <a:gd name="connsiteX4" fmla="*/ 2334629 w 4451430"/>
                <a:gd name="connsiteY4" fmla="*/ 1509277 h 2441302"/>
                <a:gd name="connsiteX5" fmla="*/ 2363890 w 4451430"/>
                <a:gd name="connsiteY5" fmla="*/ 1560483 h 2441302"/>
                <a:gd name="connsiteX6" fmla="*/ 2363890 w 4451430"/>
                <a:gd name="connsiteY6" fmla="*/ 1721418 h 2441302"/>
                <a:gd name="connsiteX7" fmla="*/ 2356575 w 4451430"/>
                <a:gd name="connsiteY7" fmla="*/ 2109123 h 2441302"/>
                <a:gd name="connsiteX8" fmla="*/ 2385836 w 4451430"/>
                <a:gd name="connsiteY8" fmla="*/ 2226167 h 2441302"/>
                <a:gd name="connsiteX9" fmla="*/ 2502879 w 4451430"/>
                <a:gd name="connsiteY9" fmla="*/ 2335895 h 2441302"/>
                <a:gd name="connsiteX10" fmla="*/ 2715020 w 4451430"/>
                <a:gd name="connsiteY10" fmla="*/ 2409047 h 2441302"/>
                <a:gd name="connsiteX11" fmla="*/ 3102725 w 4451430"/>
                <a:gd name="connsiteY11" fmla="*/ 2423677 h 2441302"/>
                <a:gd name="connsiteX12" fmla="*/ 3461170 w 4451430"/>
                <a:gd name="connsiteY12" fmla="*/ 2350525 h 2441302"/>
                <a:gd name="connsiteX13" fmla="*/ 3753778 w 4451430"/>
                <a:gd name="connsiteY13" fmla="*/ 2189591 h 2441302"/>
                <a:gd name="connsiteX14" fmla="*/ 3951288 w 4451430"/>
                <a:gd name="connsiteY14" fmla="*/ 2050602 h 2441302"/>
                <a:gd name="connsiteX15" fmla="*/ 4243896 w 4451430"/>
                <a:gd name="connsiteY15" fmla="*/ 1904298 h 2441302"/>
                <a:gd name="connsiteX16" fmla="*/ 4397516 w 4451430"/>
                <a:gd name="connsiteY16" fmla="*/ 1757994 h 2441302"/>
                <a:gd name="connsiteX17" fmla="*/ 4448722 w 4451430"/>
                <a:gd name="connsiteY17" fmla="*/ 1494647 h 2441302"/>
                <a:gd name="connsiteX18" fmla="*/ 4419461 w 4451430"/>
                <a:gd name="connsiteY18" fmla="*/ 1216669 h 2441302"/>
                <a:gd name="connsiteX19" fmla="*/ 4214636 w 4451430"/>
                <a:gd name="connsiteY19" fmla="*/ 894800 h 2441302"/>
                <a:gd name="connsiteX20" fmla="*/ 4039071 w 4451430"/>
                <a:gd name="connsiteY20" fmla="*/ 675344 h 2441302"/>
                <a:gd name="connsiteX21" fmla="*/ 3856191 w 4451430"/>
                <a:gd name="connsiteY21" fmla="*/ 572931 h 2441302"/>
                <a:gd name="connsiteX22" fmla="*/ 3636735 w 4451430"/>
                <a:gd name="connsiteY22" fmla="*/ 485149 h 2441302"/>
                <a:gd name="connsiteX23" fmla="*/ 3417279 w 4451430"/>
                <a:gd name="connsiteY23" fmla="*/ 375421 h 2441302"/>
                <a:gd name="connsiteX24" fmla="*/ 3292920 w 4451430"/>
                <a:gd name="connsiteY24" fmla="*/ 316899 h 2441302"/>
                <a:gd name="connsiteX25" fmla="*/ 3124671 w 4451430"/>
                <a:gd name="connsiteY25" fmla="*/ 243747 h 2441302"/>
                <a:gd name="connsiteX26" fmla="*/ 3014943 w 4451430"/>
                <a:gd name="connsiteY26" fmla="*/ 192541 h 2441302"/>
                <a:gd name="connsiteX27" fmla="*/ 2824748 w 4451430"/>
                <a:gd name="connsiteY27" fmla="*/ 214487 h 2441302"/>
                <a:gd name="connsiteX28" fmla="*/ 2817432 w 4451430"/>
                <a:gd name="connsiteY28" fmla="*/ 221802 h 2441302"/>
                <a:gd name="connsiteX29" fmla="*/ 2758911 w 4451430"/>
                <a:gd name="connsiteY29" fmla="*/ 141335 h 2441302"/>
                <a:gd name="connsiteX30" fmla="*/ 2656498 w 4451430"/>
                <a:gd name="connsiteY30" fmla="*/ 119389 h 2441302"/>
                <a:gd name="connsiteX31" fmla="*/ 2568716 w 4451430"/>
                <a:gd name="connsiteY31" fmla="*/ 112074 h 2441302"/>
                <a:gd name="connsiteX32" fmla="*/ 2488248 w 4451430"/>
                <a:gd name="connsiteY32" fmla="*/ 60867 h 2441302"/>
                <a:gd name="connsiteX33" fmla="*/ 2400466 w 4451430"/>
                <a:gd name="connsiteY33" fmla="*/ 24291 h 2441302"/>
                <a:gd name="connsiteX34" fmla="*/ 2334629 w 4451430"/>
                <a:gd name="connsiteY34" fmla="*/ 16976 h 2441302"/>
                <a:gd name="connsiteX35" fmla="*/ 2276108 w 4451430"/>
                <a:gd name="connsiteY35" fmla="*/ 68183 h 2441302"/>
                <a:gd name="connsiteX36" fmla="*/ 2246847 w 4451430"/>
                <a:gd name="connsiteY36" fmla="*/ 112074 h 2441302"/>
                <a:gd name="connsiteX37" fmla="*/ 2239532 w 4451430"/>
                <a:gd name="connsiteY37" fmla="*/ 90128 h 2441302"/>
                <a:gd name="connsiteX38" fmla="*/ 2173695 w 4451430"/>
                <a:gd name="connsiteY38" fmla="*/ 16976 h 2441302"/>
                <a:gd name="connsiteX39" fmla="*/ 2129804 w 4451430"/>
                <a:gd name="connsiteY39" fmla="*/ 2346 h 2441302"/>
                <a:gd name="connsiteX40" fmla="*/ 2027391 w 4451430"/>
                <a:gd name="connsiteY40" fmla="*/ 53552 h 2441302"/>
                <a:gd name="connsiteX41" fmla="*/ 1954239 w 4451430"/>
                <a:gd name="connsiteY41" fmla="*/ 90128 h 2441302"/>
                <a:gd name="connsiteX42" fmla="*/ 1837196 w 4451430"/>
                <a:gd name="connsiteY42" fmla="*/ 104759 h 2441302"/>
                <a:gd name="connsiteX43" fmla="*/ 1727467 w 4451430"/>
                <a:gd name="connsiteY43" fmla="*/ 141335 h 2441302"/>
                <a:gd name="connsiteX44" fmla="*/ 1932294 w 4451430"/>
                <a:gd name="connsiteY44" fmla="*/ 580247 h 2441302"/>
                <a:gd name="connsiteX45" fmla="*/ 1676261 w 4451430"/>
                <a:gd name="connsiteY45" fmla="*/ 155965 h 2441302"/>
                <a:gd name="connsiteX46" fmla="*/ 1559218 w 4451430"/>
                <a:gd name="connsiteY46" fmla="*/ 126704 h 2441302"/>
                <a:gd name="connsiteX47" fmla="*/ 1390968 w 4451430"/>
                <a:gd name="connsiteY47" fmla="*/ 177911 h 2441302"/>
                <a:gd name="connsiteX48" fmla="*/ 1171512 w 4451430"/>
                <a:gd name="connsiteY48" fmla="*/ 265693 h 2441302"/>
                <a:gd name="connsiteX49" fmla="*/ 1105676 w 4451430"/>
                <a:gd name="connsiteY49" fmla="*/ 294954 h 2441302"/>
                <a:gd name="connsiteX50" fmla="*/ 1178828 w 4451430"/>
                <a:gd name="connsiteY50" fmla="*/ 463203 h 2441302"/>
                <a:gd name="connsiteX51" fmla="*/ 1069100 w 4451430"/>
                <a:gd name="connsiteY51" fmla="*/ 324215 h 2441302"/>
                <a:gd name="connsiteX52" fmla="*/ 886220 w 4451430"/>
                <a:gd name="connsiteY52" fmla="*/ 433943 h 2441302"/>
                <a:gd name="connsiteX53" fmla="*/ 769176 w 4451430"/>
                <a:gd name="connsiteY53" fmla="*/ 463203 h 2441302"/>
                <a:gd name="connsiteX54" fmla="*/ 674079 w 4451430"/>
                <a:gd name="connsiteY54" fmla="*/ 565616 h 2441302"/>
                <a:gd name="connsiteX55" fmla="*/ 483884 w 4451430"/>
                <a:gd name="connsiteY55" fmla="*/ 675344 h 2441302"/>
                <a:gd name="connsiteX56" fmla="*/ 322949 w 4451430"/>
                <a:gd name="connsiteY56" fmla="*/ 763127 h 2441302"/>
                <a:gd name="connsiteX57" fmla="*/ 132754 w 4451430"/>
                <a:gd name="connsiteY57" fmla="*/ 938691 h 2441302"/>
                <a:gd name="connsiteX58" fmla="*/ 37656 w 4451430"/>
                <a:gd name="connsiteY58" fmla="*/ 1165463 h 2441302"/>
                <a:gd name="connsiteX59" fmla="*/ 1080 w 4451430"/>
                <a:gd name="connsiteY59" fmla="*/ 1436125 h 2441302"/>
                <a:gd name="connsiteX60" fmla="*/ 74232 w 4451430"/>
                <a:gd name="connsiteY60" fmla="*/ 1728733 h 2441302"/>
                <a:gd name="connsiteX61" fmla="*/ 242482 w 4451430"/>
                <a:gd name="connsiteY61" fmla="*/ 1970135 h 2441302"/>
                <a:gd name="connsiteX62" fmla="*/ 381471 w 4451430"/>
                <a:gd name="connsiteY62" fmla="*/ 2050602 h 2441302"/>
                <a:gd name="connsiteX63" fmla="*/ 710655 w 4451430"/>
                <a:gd name="connsiteY63" fmla="*/ 2153015 h 2441302"/>
                <a:gd name="connsiteX64" fmla="*/ 922796 w 4451430"/>
                <a:gd name="connsiteY64" fmla="*/ 2233482 h 2441302"/>
                <a:gd name="connsiteX65" fmla="*/ 1251980 w 4451430"/>
                <a:gd name="connsiteY65" fmla="*/ 2357840 h 2441302"/>
                <a:gd name="connsiteX66" fmla="*/ 1632370 w 4451430"/>
                <a:gd name="connsiteY66" fmla="*/ 2438307 h 2441302"/>
                <a:gd name="connsiteX67" fmla="*/ 1881087 w 4451430"/>
                <a:gd name="connsiteY67" fmla="*/ 2416362 h 2441302"/>
                <a:gd name="connsiteX68" fmla="*/ 2063967 w 4451430"/>
                <a:gd name="connsiteY68" fmla="*/ 2343210 h 2441302"/>
                <a:gd name="connsiteX69" fmla="*/ 2181010 w 4451430"/>
                <a:gd name="connsiteY69" fmla="*/ 2240797 h 2441302"/>
                <a:gd name="connsiteX70" fmla="*/ 2210271 w 4451430"/>
                <a:gd name="connsiteY70" fmla="*/ 2006711 h 2441302"/>
                <a:gd name="connsiteX71" fmla="*/ 2195640 w 4451430"/>
                <a:gd name="connsiteY71" fmla="*/ 1794570 h 2441302"/>
                <a:gd name="connsiteX72" fmla="*/ 2188325 w 4451430"/>
                <a:gd name="connsiteY72" fmla="*/ 1626320 h 2441302"/>
                <a:gd name="connsiteX73" fmla="*/ 2239532 w 4451430"/>
                <a:gd name="connsiteY73" fmla="*/ 1516592 h 2441302"/>
                <a:gd name="connsiteX74" fmla="*/ 2239532 w 4451430"/>
                <a:gd name="connsiteY74" fmla="*/ 1516592 h 2441302"/>
                <a:gd name="connsiteX0" fmla="*/ 2195640 w 4451430"/>
                <a:gd name="connsiteY0" fmla="*/ 1988012 h 2488440"/>
                <a:gd name="connsiteX1" fmla="*/ 2188325 w 4451430"/>
                <a:gd name="connsiteY1" fmla="*/ 1761241 h 2488440"/>
                <a:gd name="connsiteX2" fmla="*/ 2202956 w 4451430"/>
                <a:gd name="connsiteY2" fmla="*/ 1614937 h 2488440"/>
                <a:gd name="connsiteX3" fmla="*/ 2268792 w 4451430"/>
                <a:gd name="connsiteY3" fmla="*/ 1556415 h 2488440"/>
                <a:gd name="connsiteX4" fmla="*/ 2334629 w 4451430"/>
                <a:gd name="connsiteY4" fmla="*/ 1556415 h 2488440"/>
                <a:gd name="connsiteX5" fmla="*/ 2363890 w 4451430"/>
                <a:gd name="connsiteY5" fmla="*/ 1607621 h 2488440"/>
                <a:gd name="connsiteX6" fmla="*/ 2363890 w 4451430"/>
                <a:gd name="connsiteY6" fmla="*/ 1768556 h 2488440"/>
                <a:gd name="connsiteX7" fmla="*/ 2356575 w 4451430"/>
                <a:gd name="connsiteY7" fmla="*/ 2156261 h 2488440"/>
                <a:gd name="connsiteX8" fmla="*/ 2385836 w 4451430"/>
                <a:gd name="connsiteY8" fmla="*/ 2273305 h 2488440"/>
                <a:gd name="connsiteX9" fmla="*/ 2502879 w 4451430"/>
                <a:gd name="connsiteY9" fmla="*/ 2383033 h 2488440"/>
                <a:gd name="connsiteX10" fmla="*/ 2715020 w 4451430"/>
                <a:gd name="connsiteY10" fmla="*/ 2456185 h 2488440"/>
                <a:gd name="connsiteX11" fmla="*/ 3102725 w 4451430"/>
                <a:gd name="connsiteY11" fmla="*/ 2470815 h 2488440"/>
                <a:gd name="connsiteX12" fmla="*/ 3461170 w 4451430"/>
                <a:gd name="connsiteY12" fmla="*/ 2397663 h 2488440"/>
                <a:gd name="connsiteX13" fmla="*/ 3753778 w 4451430"/>
                <a:gd name="connsiteY13" fmla="*/ 2236729 h 2488440"/>
                <a:gd name="connsiteX14" fmla="*/ 3951288 w 4451430"/>
                <a:gd name="connsiteY14" fmla="*/ 2097740 h 2488440"/>
                <a:gd name="connsiteX15" fmla="*/ 4243896 w 4451430"/>
                <a:gd name="connsiteY15" fmla="*/ 1951436 h 2488440"/>
                <a:gd name="connsiteX16" fmla="*/ 4397516 w 4451430"/>
                <a:gd name="connsiteY16" fmla="*/ 1805132 h 2488440"/>
                <a:gd name="connsiteX17" fmla="*/ 4448722 w 4451430"/>
                <a:gd name="connsiteY17" fmla="*/ 1541785 h 2488440"/>
                <a:gd name="connsiteX18" fmla="*/ 4419461 w 4451430"/>
                <a:gd name="connsiteY18" fmla="*/ 1263807 h 2488440"/>
                <a:gd name="connsiteX19" fmla="*/ 4214636 w 4451430"/>
                <a:gd name="connsiteY19" fmla="*/ 941938 h 2488440"/>
                <a:gd name="connsiteX20" fmla="*/ 4039071 w 4451430"/>
                <a:gd name="connsiteY20" fmla="*/ 722482 h 2488440"/>
                <a:gd name="connsiteX21" fmla="*/ 3856191 w 4451430"/>
                <a:gd name="connsiteY21" fmla="*/ 620069 h 2488440"/>
                <a:gd name="connsiteX22" fmla="*/ 3636735 w 4451430"/>
                <a:gd name="connsiteY22" fmla="*/ 532287 h 2488440"/>
                <a:gd name="connsiteX23" fmla="*/ 3417279 w 4451430"/>
                <a:gd name="connsiteY23" fmla="*/ 422559 h 2488440"/>
                <a:gd name="connsiteX24" fmla="*/ 3292920 w 4451430"/>
                <a:gd name="connsiteY24" fmla="*/ 364037 h 2488440"/>
                <a:gd name="connsiteX25" fmla="*/ 3124671 w 4451430"/>
                <a:gd name="connsiteY25" fmla="*/ 290885 h 2488440"/>
                <a:gd name="connsiteX26" fmla="*/ 3014943 w 4451430"/>
                <a:gd name="connsiteY26" fmla="*/ 239679 h 2488440"/>
                <a:gd name="connsiteX27" fmla="*/ 2824748 w 4451430"/>
                <a:gd name="connsiteY27" fmla="*/ 261625 h 2488440"/>
                <a:gd name="connsiteX28" fmla="*/ 2817432 w 4451430"/>
                <a:gd name="connsiteY28" fmla="*/ 268940 h 2488440"/>
                <a:gd name="connsiteX29" fmla="*/ 2758911 w 4451430"/>
                <a:gd name="connsiteY29" fmla="*/ 188473 h 2488440"/>
                <a:gd name="connsiteX30" fmla="*/ 2656498 w 4451430"/>
                <a:gd name="connsiteY30" fmla="*/ 166527 h 2488440"/>
                <a:gd name="connsiteX31" fmla="*/ 2568716 w 4451430"/>
                <a:gd name="connsiteY31" fmla="*/ 159212 h 2488440"/>
                <a:gd name="connsiteX32" fmla="*/ 2488248 w 4451430"/>
                <a:gd name="connsiteY32" fmla="*/ 108005 h 2488440"/>
                <a:gd name="connsiteX33" fmla="*/ 2400466 w 4451430"/>
                <a:gd name="connsiteY33" fmla="*/ 71429 h 2488440"/>
                <a:gd name="connsiteX34" fmla="*/ 2334629 w 4451430"/>
                <a:gd name="connsiteY34" fmla="*/ 64114 h 2488440"/>
                <a:gd name="connsiteX35" fmla="*/ 2276108 w 4451430"/>
                <a:gd name="connsiteY35" fmla="*/ 115321 h 2488440"/>
                <a:gd name="connsiteX36" fmla="*/ 2246847 w 4451430"/>
                <a:gd name="connsiteY36" fmla="*/ 159212 h 2488440"/>
                <a:gd name="connsiteX37" fmla="*/ 2254162 w 4451430"/>
                <a:gd name="connsiteY37" fmla="*/ 839525 h 2488440"/>
                <a:gd name="connsiteX38" fmla="*/ 2173695 w 4451430"/>
                <a:gd name="connsiteY38" fmla="*/ 64114 h 2488440"/>
                <a:gd name="connsiteX39" fmla="*/ 2129804 w 4451430"/>
                <a:gd name="connsiteY39" fmla="*/ 49484 h 2488440"/>
                <a:gd name="connsiteX40" fmla="*/ 2027391 w 4451430"/>
                <a:gd name="connsiteY40" fmla="*/ 100690 h 2488440"/>
                <a:gd name="connsiteX41" fmla="*/ 1954239 w 4451430"/>
                <a:gd name="connsiteY41" fmla="*/ 137266 h 2488440"/>
                <a:gd name="connsiteX42" fmla="*/ 1837196 w 4451430"/>
                <a:gd name="connsiteY42" fmla="*/ 151897 h 2488440"/>
                <a:gd name="connsiteX43" fmla="*/ 1727467 w 4451430"/>
                <a:gd name="connsiteY43" fmla="*/ 188473 h 2488440"/>
                <a:gd name="connsiteX44" fmla="*/ 1932294 w 4451430"/>
                <a:gd name="connsiteY44" fmla="*/ 627385 h 2488440"/>
                <a:gd name="connsiteX45" fmla="*/ 1676261 w 4451430"/>
                <a:gd name="connsiteY45" fmla="*/ 203103 h 2488440"/>
                <a:gd name="connsiteX46" fmla="*/ 1559218 w 4451430"/>
                <a:gd name="connsiteY46" fmla="*/ 173842 h 2488440"/>
                <a:gd name="connsiteX47" fmla="*/ 1390968 w 4451430"/>
                <a:gd name="connsiteY47" fmla="*/ 225049 h 2488440"/>
                <a:gd name="connsiteX48" fmla="*/ 1171512 w 4451430"/>
                <a:gd name="connsiteY48" fmla="*/ 312831 h 2488440"/>
                <a:gd name="connsiteX49" fmla="*/ 1105676 w 4451430"/>
                <a:gd name="connsiteY49" fmla="*/ 342092 h 2488440"/>
                <a:gd name="connsiteX50" fmla="*/ 1178828 w 4451430"/>
                <a:gd name="connsiteY50" fmla="*/ 510341 h 2488440"/>
                <a:gd name="connsiteX51" fmla="*/ 1069100 w 4451430"/>
                <a:gd name="connsiteY51" fmla="*/ 371353 h 2488440"/>
                <a:gd name="connsiteX52" fmla="*/ 886220 w 4451430"/>
                <a:gd name="connsiteY52" fmla="*/ 481081 h 2488440"/>
                <a:gd name="connsiteX53" fmla="*/ 769176 w 4451430"/>
                <a:gd name="connsiteY53" fmla="*/ 510341 h 2488440"/>
                <a:gd name="connsiteX54" fmla="*/ 674079 w 4451430"/>
                <a:gd name="connsiteY54" fmla="*/ 612754 h 2488440"/>
                <a:gd name="connsiteX55" fmla="*/ 483884 w 4451430"/>
                <a:gd name="connsiteY55" fmla="*/ 722482 h 2488440"/>
                <a:gd name="connsiteX56" fmla="*/ 322949 w 4451430"/>
                <a:gd name="connsiteY56" fmla="*/ 810265 h 2488440"/>
                <a:gd name="connsiteX57" fmla="*/ 132754 w 4451430"/>
                <a:gd name="connsiteY57" fmla="*/ 985829 h 2488440"/>
                <a:gd name="connsiteX58" fmla="*/ 37656 w 4451430"/>
                <a:gd name="connsiteY58" fmla="*/ 1212601 h 2488440"/>
                <a:gd name="connsiteX59" fmla="*/ 1080 w 4451430"/>
                <a:gd name="connsiteY59" fmla="*/ 1483263 h 2488440"/>
                <a:gd name="connsiteX60" fmla="*/ 74232 w 4451430"/>
                <a:gd name="connsiteY60" fmla="*/ 1775871 h 2488440"/>
                <a:gd name="connsiteX61" fmla="*/ 242482 w 4451430"/>
                <a:gd name="connsiteY61" fmla="*/ 2017273 h 2488440"/>
                <a:gd name="connsiteX62" fmla="*/ 381471 w 4451430"/>
                <a:gd name="connsiteY62" fmla="*/ 2097740 h 2488440"/>
                <a:gd name="connsiteX63" fmla="*/ 710655 w 4451430"/>
                <a:gd name="connsiteY63" fmla="*/ 2200153 h 2488440"/>
                <a:gd name="connsiteX64" fmla="*/ 922796 w 4451430"/>
                <a:gd name="connsiteY64" fmla="*/ 2280620 h 2488440"/>
                <a:gd name="connsiteX65" fmla="*/ 1251980 w 4451430"/>
                <a:gd name="connsiteY65" fmla="*/ 2404978 h 2488440"/>
                <a:gd name="connsiteX66" fmla="*/ 1632370 w 4451430"/>
                <a:gd name="connsiteY66" fmla="*/ 2485445 h 2488440"/>
                <a:gd name="connsiteX67" fmla="*/ 1881087 w 4451430"/>
                <a:gd name="connsiteY67" fmla="*/ 2463500 h 2488440"/>
                <a:gd name="connsiteX68" fmla="*/ 2063967 w 4451430"/>
                <a:gd name="connsiteY68" fmla="*/ 2390348 h 2488440"/>
                <a:gd name="connsiteX69" fmla="*/ 2181010 w 4451430"/>
                <a:gd name="connsiteY69" fmla="*/ 2287935 h 2488440"/>
                <a:gd name="connsiteX70" fmla="*/ 2210271 w 4451430"/>
                <a:gd name="connsiteY70" fmla="*/ 2053849 h 2488440"/>
                <a:gd name="connsiteX71" fmla="*/ 2195640 w 4451430"/>
                <a:gd name="connsiteY71" fmla="*/ 1841708 h 2488440"/>
                <a:gd name="connsiteX72" fmla="*/ 2188325 w 4451430"/>
                <a:gd name="connsiteY72" fmla="*/ 1673458 h 2488440"/>
                <a:gd name="connsiteX73" fmla="*/ 2239532 w 4451430"/>
                <a:gd name="connsiteY73" fmla="*/ 1563730 h 2488440"/>
                <a:gd name="connsiteX74" fmla="*/ 2239532 w 4451430"/>
                <a:gd name="connsiteY74" fmla="*/ 1563730 h 2488440"/>
                <a:gd name="connsiteX0" fmla="*/ 2195640 w 4451430"/>
                <a:gd name="connsiteY0" fmla="*/ 1967577 h 2468005"/>
                <a:gd name="connsiteX1" fmla="*/ 2188325 w 4451430"/>
                <a:gd name="connsiteY1" fmla="*/ 1740806 h 2468005"/>
                <a:gd name="connsiteX2" fmla="*/ 2202956 w 4451430"/>
                <a:gd name="connsiteY2" fmla="*/ 1594502 h 2468005"/>
                <a:gd name="connsiteX3" fmla="*/ 2268792 w 4451430"/>
                <a:gd name="connsiteY3" fmla="*/ 1535980 h 2468005"/>
                <a:gd name="connsiteX4" fmla="*/ 2334629 w 4451430"/>
                <a:gd name="connsiteY4" fmla="*/ 1535980 h 2468005"/>
                <a:gd name="connsiteX5" fmla="*/ 2363890 w 4451430"/>
                <a:gd name="connsiteY5" fmla="*/ 1587186 h 2468005"/>
                <a:gd name="connsiteX6" fmla="*/ 2363890 w 4451430"/>
                <a:gd name="connsiteY6" fmla="*/ 1748121 h 2468005"/>
                <a:gd name="connsiteX7" fmla="*/ 2356575 w 4451430"/>
                <a:gd name="connsiteY7" fmla="*/ 2135826 h 2468005"/>
                <a:gd name="connsiteX8" fmla="*/ 2385836 w 4451430"/>
                <a:gd name="connsiteY8" fmla="*/ 2252870 h 2468005"/>
                <a:gd name="connsiteX9" fmla="*/ 2502879 w 4451430"/>
                <a:gd name="connsiteY9" fmla="*/ 2362598 h 2468005"/>
                <a:gd name="connsiteX10" fmla="*/ 2715020 w 4451430"/>
                <a:gd name="connsiteY10" fmla="*/ 2435750 h 2468005"/>
                <a:gd name="connsiteX11" fmla="*/ 3102725 w 4451430"/>
                <a:gd name="connsiteY11" fmla="*/ 2450380 h 2468005"/>
                <a:gd name="connsiteX12" fmla="*/ 3461170 w 4451430"/>
                <a:gd name="connsiteY12" fmla="*/ 2377228 h 2468005"/>
                <a:gd name="connsiteX13" fmla="*/ 3753778 w 4451430"/>
                <a:gd name="connsiteY13" fmla="*/ 2216294 h 2468005"/>
                <a:gd name="connsiteX14" fmla="*/ 3951288 w 4451430"/>
                <a:gd name="connsiteY14" fmla="*/ 2077305 h 2468005"/>
                <a:gd name="connsiteX15" fmla="*/ 4243896 w 4451430"/>
                <a:gd name="connsiteY15" fmla="*/ 1931001 h 2468005"/>
                <a:gd name="connsiteX16" fmla="*/ 4397516 w 4451430"/>
                <a:gd name="connsiteY16" fmla="*/ 1784697 h 2468005"/>
                <a:gd name="connsiteX17" fmla="*/ 4448722 w 4451430"/>
                <a:gd name="connsiteY17" fmla="*/ 1521350 h 2468005"/>
                <a:gd name="connsiteX18" fmla="*/ 4419461 w 4451430"/>
                <a:gd name="connsiteY18" fmla="*/ 1243372 h 2468005"/>
                <a:gd name="connsiteX19" fmla="*/ 4214636 w 4451430"/>
                <a:gd name="connsiteY19" fmla="*/ 921503 h 2468005"/>
                <a:gd name="connsiteX20" fmla="*/ 4039071 w 4451430"/>
                <a:gd name="connsiteY20" fmla="*/ 702047 h 2468005"/>
                <a:gd name="connsiteX21" fmla="*/ 3856191 w 4451430"/>
                <a:gd name="connsiteY21" fmla="*/ 599634 h 2468005"/>
                <a:gd name="connsiteX22" fmla="*/ 3636735 w 4451430"/>
                <a:gd name="connsiteY22" fmla="*/ 511852 h 2468005"/>
                <a:gd name="connsiteX23" fmla="*/ 3417279 w 4451430"/>
                <a:gd name="connsiteY23" fmla="*/ 402124 h 2468005"/>
                <a:gd name="connsiteX24" fmla="*/ 3292920 w 4451430"/>
                <a:gd name="connsiteY24" fmla="*/ 343602 h 2468005"/>
                <a:gd name="connsiteX25" fmla="*/ 3124671 w 4451430"/>
                <a:gd name="connsiteY25" fmla="*/ 270450 h 2468005"/>
                <a:gd name="connsiteX26" fmla="*/ 3014943 w 4451430"/>
                <a:gd name="connsiteY26" fmla="*/ 219244 h 2468005"/>
                <a:gd name="connsiteX27" fmla="*/ 2824748 w 4451430"/>
                <a:gd name="connsiteY27" fmla="*/ 241190 h 2468005"/>
                <a:gd name="connsiteX28" fmla="*/ 2817432 w 4451430"/>
                <a:gd name="connsiteY28" fmla="*/ 248505 h 2468005"/>
                <a:gd name="connsiteX29" fmla="*/ 2758911 w 4451430"/>
                <a:gd name="connsiteY29" fmla="*/ 168038 h 2468005"/>
                <a:gd name="connsiteX30" fmla="*/ 2656498 w 4451430"/>
                <a:gd name="connsiteY30" fmla="*/ 146092 h 2468005"/>
                <a:gd name="connsiteX31" fmla="*/ 2568716 w 4451430"/>
                <a:gd name="connsiteY31" fmla="*/ 138777 h 2468005"/>
                <a:gd name="connsiteX32" fmla="*/ 2488248 w 4451430"/>
                <a:gd name="connsiteY32" fmla="*/ 87570 h 2468005"/>
                <a:gd name="connsiteX33" fmla="*/ 2400466 w 4451430"/>
                <a:gd name="connsiteY33" fmla="*/ 50994 h 2468005"/>
                <a:gd name="connsiteX34" fmla="*/ 2334629 w 4451430"/>
                <a:gd name="connsiteY34" fmla="*/ 43679 h 2468005"/>
                <a:gd name="connsiteX35" fmla="*/ 2276108 w 4451430"/>
                <a:gd name="connsiteY35" fmla="*/ 94886 h 2468005"/>
                <a:gd name="connsiteX36" fmla="*/ 2246847 w 4451430"/>
                <a:gd name="connsiteY36" fmla="*/ 138777 h 2468005"/>
                <a:gd name="connsiteX37" fmla="*/ 2254162 w 4451430"/>
                <a:gd name="connsiteY37" fmla="*/ 819090 h 2468005"/>
                <a:gd name="connsiteX38" fmla="*/ 2210271 w 4451430"/>
                <a:gd name="connsiteY38" fmla="*/ 72940 h 2468005"/>
                <a:gd name="connsiteX39" fmla="*/ 2129804 w 4451430"/>
                <a:gd name="connsiteY39" fmla="*/ 29049 h 2468005"/>
                <a:gd name="connsiteX40" fmla="*/ 2027391 w 4451430"/>
                <a:gd name="connsiteY40" fmla="*/ 80255 h 2468005"/>
                <a:gd name="connsiteX41" fmla="*/ 1954239 w 4451430"/>
                <a:gd name="connsiteY41" fmla="*/ 116831 h 2468005"/>
                <a:gd name="connsiteX42" fmla="*/ 1837196 w 4451430"/>
                <a:gd name="connsiteY42" fmla="*/ 131462 h 2468005"/>
                <a:gd name="connsiteX43" fmla="*/ 1727467 w 4451430"/>
                <a:gd name="connsiteY43" fmla="*/ 168038 h 2468005"/>
                <a:gd name="connsiteX44" fmla="*/ 1932294 w 4451430"/>
                <a:gd name="connsiteY44" fmla="*/ 606950 h 2468005"/>
                <a:gd name="connsiteX45" fmla="*/ 1676261 w 4451430"/>
                <a:gd name="connsiteY45" fmla="*/ 182668 h 2468005"/>
                <a:gd name="connsiteX46" fmla="*/ 1559218 w 4451430"/>
                <a:gd name="connsiteY46" fmla="*/ 153407 h 2468005"/>
                <a:gd name="connsiteX47" fmla="*/ 1390968 w 4451430"/>
                <a:gd name="connsiteY47" fmla="*/ 204614 h 2468005"/>
                <a:gd name="connsiteX48" fmla="*/ 1171512 w 4451430"/>
                <a:gd name="connsiteY48" fmla="*/ 292396 h 2468005"/>
                <a:gd name="connsiteX49" fmla="*/ 1105676 w 4451430"/>
                <a:gd name="connsiteY49" fmla="*/ 321657 h 2468005"/>
                <a:gd name="connsiteX50" fmla="*/ 1178828 w 4451430"/>
                <a:gd name="connsiteY50" fmla="*/ 489906 h 2468005"/>
                <a:gd name="connsiteX51" fmla="*/ 1069100 w 4451430"/>
                <a:gd name="connsiteY51" fmla="*/ 350918 h 2468005"/>
                <a:gd name="connsiteX52" fmla="*/ 886220 w 4451430"/>
                <a:gd name="connsiteY52" fmla="*/ 460646 h 2468005"/>
                <a:gd name="connsiteX53" fmla="*/ 769176 w 4451430"/>
                <a:gd name="connsiteY53" fmla="*/ 489906 h 2468005"/>
                <a:gd name="connsiteX54" fmla="*/ 674079 w 4451430"/>
                <a:gd name="connsiteY54" fmla="*/ 592319 h 2468005"/>
                <a:gd name="connsiteX55" fmla="*/ 483884 w 4451430"/>
                <a:gd name="connsiteY55" fmla="*/ 702047 h 2468005"/>
                <a:gd name="connsiteX56" fmla="*/ 322949 w 4451430"/>
                <a:gd name="connsiteY56" fmla="*/ 789830 h 2468005"/>
                <a:gd name="connsiteX57" fmla="*/ 132754 w 4451430"/>
                <a:gd name="connsiteY57" fmla="*/ 965394 h 2468005"/>
                <a:gd name="connsiteX58" fmla="*/ 37656 w 4451430"/>
                <a:gd name="connsiteY58" fmla="*/ 1192166 h 2468005"/>
                <a:gd name="connsiteX59" fmla="*/ 1080 w 4451430"/>
                <a:gd name="connsiteY59" fmla="*/ 1462828 h 2468005"/>
                <a:gd name="connsiteX60" fmla="*/ 74232 w 4451430"/>
                <a:gd name="connsiteY60" fmla="*/ 1755436 h 2468005"/>
                <a:gd name="connsiteX61" fmla="*/ 242482 w 4451430"/>
                <a:gd name="connsiteY61" fmla="*/ 1996838 h 2468005"/>
                <a:gd name="connsiteX62" fmla="*/ 381471 w 4451430"/>
                <a:gd name="connsiteY62" fmla="*/ 2077305 h 2468005"/>
                <a:gd name="connsiteX63" fmla="*/ 710655 w 4451430"/>
                <a:gd name="connsiteY63" fmla="*/ 2179718 h 2468005"/>
                <a:gd name="connsiteX64" fmla="*/ 922796 w 4451430"/>
                <a:gd name="connsiteY64" fmla="*/ 2260185 h 2468005"/>
                <a:gd name="connsiteX65" fmla="*/ 1251980 w 4451430"/>
                <a:gd name="connsiteY65" fmla="*/ 2384543 h 2468005"/>
                <a:gd name="connsiteX66" fmla="*/ 1632370 w 4451430"/>
                <a:gd name="connsiteY66" fmla="*/ 2465010 h 2468005"/>
                <a:gd name="connsiteX67" fmla="*/ 1881087 w 4451430"/>
                <a:gd name="connsiteY67" fmla="*/ 2443065 h 2468005"/>
                <a:gd name="connsiteX68" fmla="*/ 2063967 w 4451430"/>
                <a:gd name="connsiteY68" fmla="*/ 2369913 h 2468005"/>
                <a:gd name="connsiteX69" fmla="*/ 2181010 w 4451430"/>
                <a:gd name="connsiteY69" fmla="*/ 2267500 h 2468005"/>
                <a:gd name="connsiteX70" fmla="*/ 2210271 w 4451430"/>
                <a:gd name="connsiteY70" fmla="*/ 2033414 h 2468005"/>
                <a:gd name="connsiteX71" fmla="*/ 2195640 w 4451430"/>
                <a:gd name="connsiteY71" fmla="*/ 1821273 h 2468005"/>
                <a:gd name="connsiteX72" fmla="*/ 2188325 w 4451430"/>
                <a:gd name="connsiteY72" fmla="*/ 1653023 h 2468005"/>
                <a:gd name="connsiteX73" fmla="*/ 2239532 w 4451430"/>
                <a:gd name="connsiteY73" fmla="*/ 1543295 h 2468005"/>
                <a:gd name="connsiteX74" fmla="*/ 2239532 w 4451430"/>
                <a:gd name="connsiteY74" fmla="*/ 1543295 h 2468005"/>
                <a:gd name="connsiteX0" fmla="*/ 2195640 w 4451430"/>
                <a:gd name="connsiteY0" fmla="*/ 1952737 h 2453165"/>
                <a:gd name="connsiteX1" fmla="*/ 2188325 w 4451430"/>
                <a:gd name="connsiteY1" fmla="*/ 1725966 h 2453165"/>
                <a:gd name="connsiteX2" fmla="*/ 2202956 w 4451430"/>
                <a:gd name="connsiteY2" fmla="*/ 1579662 h 2453165"/>
                <a:gd name="connsiteX3" fmla="*/ 2268792 w 4451430"/>
                <a:gd name="connsiteY3" fmla="*/ 1521140 h 2453165"/>
                <a:gd name="connsiteX4" fmla="*/ 2334629 w 4451430"/>
                <a:gd name="connsiteY4" fmla="*/ 1521140 h 2453165"/>
                <a:gd name="connsiteX5" fmla="*/ 2363890 w 4451430"/>
                <a:gd name="connsiteY5" fmla="*/ 1572346 h 2453165"/>
                <a:gd name="connsiteX6" fmla="*/ 2363890 w 4451430"/>
                <a:gd name="connsiteY6" fmla="*/ 1733281 h 2453165"/>
                <a:gd name="connsiteX7" fmla="*/ 2356575 w 4451430"/>
                <a:gd name="connsiteY7" fmla="*/ 2120986 h 2453165"/>
                <a:gd name="connsiteX8" fmla="*/ 2385836 w 4451430"/>
                <a:gd name="connsiteY8" fmla="*/ 2238030 h 2453165"/>
                <a:gd name="connsiteX9" fmla="*/ 2502879 w 4451430"/>
                <a:gd name="connsiteY9" fmla="*/ 2347758 h 2453165"/>
                <a:gd name="connsiteX10" fmla="*/ 2715020 w 4451430"/>
                <a:gd name="connsiteY10" fmla="*/ 2420910 h 2453165"/>
                <a:gd name="connsiteX11" fmla="*/ 3102725 w 4451430"/>
                <a:gd name="connsiteY11" fmla="*/ 2435540 h 2453165"/>
                <a:gd name="connsiteX12" fmla="*/ 3461170 w 4451430"/>
                <a:gd name="connsiteY12" fmla="*/ 2362388 h 2453165"/>
                <a:gd name="connsiteX13" fmla="*/ 3753778 w 4451430"/>
                <a:gd name="connsiteY13" fmla="*/ 2201454 h 2453165"/>
                <a:gd name="connsiteX14" fmla="*/ 3951288 w 4451430"/>
                <a:gd name="connsiteY14" fmla="*/ 2062465 h 2453165"/>
                <a:gd name="connsiteX15" fmla="*/ 4243896 w 4451430"/>
                <a:gd name="connsiteY15" fmla="*/ 1916161 h 2453165"/>
                <a:gd name="connsiteX16" fmla="*/ 4397516 w 4451430"/>
                <a:gd name="connsiteY16" fmla="*/ 1769857 h 2453165"/>
                <a:gd name="connsiteX17" fmla="*/ 4448722 w 4451430"/>
                <a:gd name="connsiteY17" fmla="*/ 1506510 h 2453165"/>
                <a:gd name="connsiteX18" fmla="*/ 4419461 w 4451430"/>
                <a:gd name="connsiteY18" fmla="*/ 1228532 h 2453165"/>
                <a:gd name="connsiteX19" fmla="*/ 4214636 w 4451430"/>
                <a:gd name="connsiteY19" fmla="*/ 906663 h 2453165"/>
                <a:gd name="connsiteX20" fmla="*/ 4039071 w 4451430"/>
                <a:gd name="connsiteY20" fmla="*/ 687207 h 2453165"/>
                <a:gd name="connsiteX21" fmla="*/ 3856191 w 4451430"/>
                <a:gd name="connsiteY21" fmla="*/ 584794 h 2453165"/>
                <a:gd name="connsiteX22" fmla="*/ 3636735 w 4451430"/>
                <a:gd name="connsiteY22" fmla="*/ 497012 h 2453165"/>
                <a:gd name="connsiteX23" fmla="*/ 3417279 w 4451430"/>
                <a:gd name="connsiteY23" fmla="*/ 387284 h 2453165"/>
                <a:gd name="connsiteX24" fmla="*/ 3292920 w 4451430"/>
                <a:gd name="connsiteY24" fmla="*/ 328762 h 2453165"/>
                <a:gd name="connsiteX25" fmla="*/ 3124671 w 4451430"/>
                <a:gd name="connsiteY25" fmla="*/ 255610 h 2453165"/>
                <a:gd name="connsiteX26" fmla="*/ 3014943 w 4451430"/>
                <a:gd name="connsiteY26" fmla="*/ 204404 h 2453165"/>
                <a:gd name="connsiteX27" fmla="*/ 2824748 w 4451430"/>
                <a:gd name="connsiteY27" fmla="*/ 226350 h 2453165"/>
                <a:gd name="connsiteX28" fmla="*/ 2817432 w 4451430"/>
                <a:gd name="connsiteY28" fmla="*/ 233665 h 2453165"/>
                <a:gd name="connsiteX29" fmla="*/ 2758911 w 4451430"/>
                <a:gd name="connsiteY29" fmla="*/ 153198 h 2453165"/>
                <a:gd name="connsiteX30" fmla="*/ 2656498 w 4451430"/>
                <a:gd name="connsiteY30" fmla="*/ 131252 h 2453165"/>
                <a:gd name="connsiteX31" fmla="*/ 2568716 w 4451430"/>
                <a:gd name="connsiteY31" fmla="*/ 123937 h 2453165"/>
                <a:gd name="connsiteX32" fmla="*/ 2488248 w 4451430"/>
                <a:gd name="connsiteY32" fmla="*/ 72730 h 2453165"/>
                <a:gd name="connsiteX33" fmla="*/ 2400466 w 4451430"/>
                <a:gd name="connsiteY33" fmla="*/ 36154 h 2453165"/>
                <a:gd name="connsiteX34" fmla="*/ 2334629 w 4451430"/>
                <a:gd name="connsiteY34" fmla="*/ 28839 h 2453165"/>
                <a:gd name="connsiteX35" fmla="*/ 2276108 w 4451430"/>
                <a:gd name="connsiteY35" fmla="*/ 80046 h 2453165"/>
                <a:gd name="connsiteX36" fmla="*/ 2246847 w 4451430"/>
                <a:gd name="connsiteY36" fmla="*/ 123937 h 2453165"/>
                <a:gd name="connsiteX37" fmla="*/ 2254162 w 4451430"/>
                <a:gd name="connsiteY37" fmla="*/ 804250 h 2453165"/>
                <a:gd name="connsiteX38" fmla="*/ 2210271 w 4451430"/>
                <a:gd name="connsiteY38" fmla="*/ 58100 h 2453165"/>
                <a:gd name="connsiteX39" fmla="*/ 2129804 w 4451430"/>
                <a:gd name="connsiteY39" fmla="*/ 14209 h 2453165"/>
                <a:gd name="connsiteX40" fmla="*/ 2027391 w 4451430"/>
                <a:gd name="connsiteY40" fmla="*/ 65415 h 2453165"/>
                <a:gd name="connsiteX41" fmla="*/ 1954239 w 4451430"/>
                <a:gd name="connsiteY41" fmla="*/ 101991 h 2453165"/>
                <a:gd name="connsiteX42" fmla="*/ 1837196 w 4451430"/>
                <a:gd name="connsiteY42" fmla="*/ 116622 h 2453165"/>
                <a:gd name="connsiteX43" fmla="*/ 1727467 w 4451430"/>
                <a:gd name="connsiteY43" fmla="*/ 153198 h 2453165"/>
                <a:gd name="connsiteX44" fmla="*/ 1932294 w 4451430"/>
                <a:gd name="connsiteY44" fmla="*/ 592110 h 2453165"/>
                <a:gd name="connsiteX45" fmla="*/ 1676261 w 4451430"/>
                <a:gd name="connsiteY45" fmla="*/ 167828 h 2453165"/>
                <a:gd name="connsiteX46" fmla="*/ 1559218 w 4451430"/>
                <a:gd name="connsiteY46" fmla="*/ 138567 h 2453165"/>
                <a:gd name="connsiteX47" fmla="*/ 1390968 w 4451430"/>
                <a:gd name="connsiteY47" fmla="*/ 189774 h 2453165"/>
                <a:gd name="connsiteX48" fmla="*/ 1171512 w 4451430"/>
                <a:gd name="connsiteY48" fmla="*/ 277556 h 2453165"/>
                <a:gd name="connsiteX49" fmla="*/ 1105676 w 4451430"/>
                <a:gd name="connsiteY49" fmla="*/ 306817 h 2453165"/>
                <a:gd name="connsiteX50" fmla="*/ 1178828 w 4451430"/>
                <a:gd name="connsiteY50" fmla="*/ 475066 h 2453165"/>
                <a:gd name="connsiteX51" fmla="*/ 1069100 w 4451430"/>
                <a:gd name="connsiteY51" fmla="*/ 336078 h 2453165"/>
                <a:gd name="connsiteX52" fmla="*/ 886220 w 4451430"/>
                <a:gd name="connsiteY52" fmla="*/ 445806 h 2453165"/>
                <a:gd name="connsiteX53" fmla="*/ 769176 w 4451430"/>
                <a:gd name="connsiteY53" fmla="*/ 475066 h 2453165"/>
                <a:gd name="connsiteX54" fmla="*/ 674079 w 4451430"/>
                <a:gd name="connsiteY54" fmla="*/ 577479 h 2453165"/>
                <a:gd name="connsiteX55" fmla="*/ 483884 w 4451430"/>
                <a:gd name="connsiteY55" fmla="*/ 687207 h 2453165"/>
                <a:gd name="connsiteX56" fmla="*/ 322949 w 4451430"/>
                <a:gd name="connsiteY56" fmla="*/ 774990 h 2453165"/>
                <a:gd name="connsiteX57" fmla="*/ 132754 w 4451430"/>
                <a:gd name="connsiteY57" fmla="*/ 950554 h 2453165"/>
                <a:gd name="connsiteX58" fmla="*/ 37656 w 4451430"/>
                <a:gd name="connsiteY58" fmla="*/ 1177326 h 2453165"/>
                <a:gd name="connsiteX59" fmla="*/ 1080 w 4451430"/>
                <a:gd name="connsiteY59" fmla="*/ 1447988 h 2453165"/>
                <a:gd name="connsiteX60" fmla="*/ 74232 w 4451430"/>
                <a:gd name="connsiteY60" fmla="*/ 1740596 h 2453165"/>
                <a:gd name="connsiteX61" fmla="*/ 242482 w 4451430"/>
                <a:gd name="connsiteY61" fmla="*/ 1981998 h 2453165"/>
                <a:gd name="connsiteX62" fmla="*/ 381471 w 4451430"/>
                <a:gd name="connsiteY62" fmla="*/ 2062465 h 2453165"/>
                <a:gd name="connsiteX63" fmla="*/ 710655 w 4451430"/>
                <a:gd name="connsiteY63" fmla="*/ 2164878 h 2453165"/>
                <a:gd name="connsiteX64" fmla="*/ 922796 w 4451430"/>
                <a:gd name="connsiteY64" fmla="*/ 2245345 h 2453165"/>
                <a:gd name="connsiteX65" fmla="*/ 1251980 w 4451430"/>
                <a:gd name="connsiteY65" fmla="*/ 2369703 h 2453165"/>
                <a:gd name="connsiteX66" fmla="*/ 1632370 w 4451430"/>
                <a:gd name="connsiteY66" fmla="*/ 2450170 h 2453165"/>
                <a:gd name="connsiteX67" fmla="*/ 1881087 w 4451430"/>
                <a:gd name="connsiteY67" fmla="*/ 2428225 h 2453165"/>
                <a:gd name="connsiteX68" fmla="*/ 2063967 w 4451430"/>
                <a:gd name="connsiteY68" fmla="*/ 2355073 h 2453165"/>
                <a:gd name="connsiteX69" fmla="*/ 2181010 w 4451430"/>
                <a:gd name="connsiteY69" fmla="*/ 2252660 h 2453165"/>
                <a:gd name="connsiteX70" fmla="*/ 2210271 w 4451430"/>
                <a:gd name="connsiteY70" fmla="*/ 2018574 h 2453165"/>
                <a:gd name="connsiteX71" fmla="*/ 2195640 w 4451430"/>
                <a:gd name="connsiteY71" fmla="*/ 1806433 h 2453165"/>
                <a:gd name="connsiteX72" fmla="*/ 2188325 w 4451430"/>
                <a:gd name="connsiteY72" fmla="*/ 1638183 h 2453165"/>
                <a:gd name="connsiteX73" fmla="*/ 2239532 w 4451430"/>
                <a:gd name="connsiteY73" fmla="*/ 1528455 h 2453165"/>
                <a:gd name="connsiteX74" fmla="*/ 2239532 w 4451430"/>
                <a:gd name="connsiteY74" fmla="*/ 1528455 h 2453165"/>
                <a:gd name="connsiteX0" fmla="*/ 2195640 w 4451430"/>
                <a:gd name="connsiteY0" fmla="*/ 1942567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34629 w 4451430"/>
                <a:gd name="connsiteY4" fmla="*/ 1510970 h 2442995"/>
                <a:gd name="connsiteX5" fmla="*/ 2363890 w 4451430"/>
                <a:gd name="connsiteY5" fmla="*/ 1562176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36735 w 4451430"/>
                <a:gd name="connsiteY22" fmla="*/ 486842 h 2442995"/>
                <a:gd name="connsiteX23" fmla="*/ 3417279 w 4451430"/>
                <a:gd name="connsiteY23" fmla="*/ 377114 h 2442995"/>
                <a:gd name="connsiteX24" fmla="*/ 3292920 w 4451430"/>
                <a:gd name="connsiteY24" fmla="*/ 318592 h 2442995"/>
                <a:gd name="connsiteX25" fmla="*/ 3124671 w 4451430"/>
                <a:gd name="connsiteY25" fmla="*/ 245440 h 2442995"/>
                <a:gd name="connsiteX26" fmla="*/ 3014943 w 4451430"/>
                <a:gd name="connsiteY26" fmla="*/ 194234 h 2442995"/>
                <a:gd name="connsiteX27" fmla="*/ 2824748 w 4451430"/>
                <a:gd name="connsiteY27" fmla="*/ 216180 h 2442995"/>
                <a:gd name="connsiteX28" fmla="*/ 2817432 w 4451430"/>
                <a:gd name="connsiteY28" fmla="*/ 223495 h 2442995"/>
                <a:gd name="connsiteX29" fmla="*/ 2758911 w 4451430"/>
                <a:gd name="connsiteY29" fmla="*/ 143028 h 2442995"/>
                <a:gd name="connsiteX30" fmla="*/ 2656498 w 4451430"/>
                <a:gd name="connsiteY30" fmla="*/ 121082 h 2442995"/>
                <a:gd name="connsiteX31" fmla="*/ 2568716 w 4451430"/>
                <a:gd name="connsiteY31" fmla="*/ 113767 h 2442995"/>
                <a:gd name="connsiteX32" fmla="*/ 2488248 w 4451430"/>
                <a:gd name="connsiteY32" fmla="*/ 62560 h 2442995"/>
                <a:gd name="connsiteX33" fmla="*/ 2400466 w 4451430"/>
                <a:gd name="connsiteY33" fmla="*/ 25984 h 2442995"/>
                <a:gd name="connsiteX34" fmla="*/ 2334629 w 4451430"/>
                <a:gd name="connsiteY34" fmla="*/ 18669 h 2442995"/>
                <a:gd name="connsiteX35" fmla="*/ 2276108 w 4451430"/>
                <a:gd name="connsiteY35" fmla="*/ 69876 h 2442995"/>
                <a:gd name="connsiteX36" fmla="*/ 2246847 w 4451430"/>
                <a:gd name="connsiteY36" fmla="*/ 113767 h 2442995"/>
                <a:gd name="connsiteX37" fmla="*/ 2254162 w 4451430"/>
                <a:gd name="connsiteY37" fmla="*/ 794080 h 2442995"/>
                <a:gd name="connsiteX38" fmla="*/ 2210271 w 4451430"/>
                <a:gd name="connsiteY38" fmla="*/ 47930 h 2442995"/>
                <a:gd name="connsiteX39" fmla="*/ 2129804 w 4451430"/>
                <a:gd name="connsiteY39" fmla="*/ 4039 h 2442995"/>
                <a:gd name="connsiteX40" fmla="*/ 2027391 w 4451430"/>
                <a:gd name="connsiteY40" fmla="*/ 55245 h 2442995"/>
                <a:gd name="connsiteX41" fmla="*/ 1954239 w 4451430"/>
                <a:gd name="connsiteY41" fmla="*/ 91821 h 2442995"/>
                <a:gd name="connsiteX42" fmla="*/ 1837196 w 4451430"/>
                <a:gd name="connsiteY42" fmla="*/ 106452 h 2442995"/>
                <a:gd name="connsiteX43" fmla="*/ 1727467 w 4451430"/>
                <a:gd name="connsiteY43" fmla="*/ 143028 h 2442995"/>
                <a:gd name="connsiteX44" fmla="*/ 1932294 w 4451430"/>
                <a:gd name="connsiteY44" fmla="*/ 581940 h 2442995"/>
                <a:gd name="connsiteX45" fmla="*/ 1676261 w 4451430"/>
                <a:gd name="connsiteY45" fmla="*/ 157658 h 2442995"/>
                <a:gd name="connsiteX46" fmla="*/ 1559218 w 4451430"/>
                <a:gd name="connsiteY46" fmla="*/ 128397 h 2442995"/>
                <a:gd name="connsiteX47" fmla="*/ 1390968 w 4451430"/>
                <a:gd name="connsiteY47" fmla="*/ 179604 h 2442995"/>
                <a:gd name="connsiteX48" fmla="*/ 1171512 w 4451430"/>
                <a:gd name="connsiteY48" fmla="*/ 267386 h 2442995"/>
                <a:gd name="connsiteX49" fmla="*/ 1105676 w 4451430"/>
                <a:gd name="connsiteY49" fmla="*/ 296647 h 2442995"/>
                <a:gd name="connsiteX50" fmla="*/ 1178828 w 4451430"/>
                <a:gd name="connsiteY50" fmla="*/ 464896 h 2442995"/>
                <a:gd name="connsiteX51" fmla="*/ 1069100 w 4451430"/>
                <a:gd name="connsiteY51" fmla="*/ 325908 h 2442995"/>
                <a:gd name="connsiteX52" fmla="*/ 886220 w 4451430"/>
                <a:gd name="connsiteY52" fmla="*/ 435636 h 2442995"/>
                <a:gd name="connsiteX53" fmla="*/ 769176 w 4451430"/>
                <a:gd name="connsiteY53" fmla="*/ 464896 h 2442995"/>
                <a:gd name="connsiteX54" fmla="*/ 674079 w 4451430"/>
                <a:gd name="connsiteY54" fmla="*/ 567309 h 2442995"/>
                <a:gd name="connsiteX55" fmla="*/ 483884 w 4451430"/>
                <a:gd name="connsiteY55" fmla="*/ 677037 h 2442995"/>
                <a:gd name="connsiteX56" fmla="*/ 322949 w 4451430"/>
                <a:gd name="connsiteY56" fmla="*/ 764820 h 2442995"/>
                <a:gd name="connsiteX57" fmla="*/ 132754 w 4451430"/>
                <a:gd name="connsiteY57" fmla="*/ 940384 h 2442995"/>
                <a:gd name="connsiteX58" fmla="*/ 37656 w 4451430"/>
                <a:gd name="connsiteY58" fmla="*/ 1167156 h 2442995"/>
                <a:gd name="connsiteX59" fmla="*/ 1080 w 4451430"/>
                <a:gd name="connsiteY59" fmla="*/ 1437818 h 2442995"/>
                <a:gd name="connsiteX60" fmla="*/ 74232 w 4451430"/>
                <a:gd name="connsiteY60" fmla="*/ 1730426 h 2442995"/>
                <a:gd name="connsiteX61" fmla="*/ 242482 w 4451430"/>
                <a:gd name="connsiteY61" fmla="*/ 1971828 h 2442995"/>
                <a:gd name="connsiteX62" fmla="*/ 381471 w 4451430"/>
                <a:gd name="connsiteY62" fmla="*/ 2052295 h 2442995"/>
                <a:gd name="connsiteX63" fmla="*/ 710655 w 4451430"/>
                <a:gd name="connsiteY63" fmla="*/ 2154708 h 2442995"/>
                <a:gd name="connsiteX64" fmla="*/ 922796 w 4451430"/>
                <a:gd name="connsiteY64" fmla="*/ 2235175 h 2442995"/>
                <a:gd name="connsiteX65" fmla="*/ 1251980 w 4451430"/>
                <a:gd name="connsiteY65" fmla="*/ 2359533 h 2442995"/>
                <a:gd name="connsiteX66" fmla="*/ 1632370 w 4451430"/>
                <a:gd name="connsiteY66" fmla="*/ 2440000 h 2442995"/>
                <a:gd name="connsiteX67" fmla="*/ 1881087 w 4451430"/>
                <a:gd name="connsiteY67" fmla="*/ 2418055 h 2442995"/>
                <a:gd name="connsiteX68" fmla="*/ 2063967 w 4451430"/>
                <a:gd name="connsiteY68" fmla="*/ 2344903 h 2442995"/>
                <a:gd name="connsiteX69" fmla="*/ 2181010 w 4451430"/>
                <a:gd name="connsiteY69" fmla="*/ 2242490 h 2442995"/>
                <a:gd name="connsiteX70" fmla="*/ 2210271 w 4451430"/>
                <a:gd name="connsiteY70" fmla="*/ 2008404 h 2442995"/>
                <a:gd name="connsiteX71" fmla="*/ 2195640 w 4451430"/>
                <a:gd name="connsiteY71" fmla="*/ 1796263 h 2442995"/>
                <a:gd name="connsiteX72" fmla="*/ 2188325 w 4451430"/>
                <a:gd name="connsiteY72" fmla="*/ 1628013 h 2442995"/>
                <a:gd name="connsiteX73" fmla="*/ 2239532 w 4451430"/>
                <a:gd name="connsiteY73" fmla="*/ 1518285 h 2442995"/>
                <a:gd name="connsiteX74" fmla="*/ 2239532 w 4451430"/>
                <a:gd name="connsiteY74" fmla="*/ 1518285 h 2442995"/>
                <a:gd name="connsiteX0" fmla="*/ 2195640 w 4451430"/>
                <a:gd name="connsiteY0" fmla="*/ 1942567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34629 w 4451430"/>
                <a:gd name="connsiteY4" fmla="*/ 1510970 h 2442995"/>
                <a:gd name="connsiteX5" fmla="*/ 2363890 w 4451430"/>
                <a:gd name="connsiteY5" fmla="*/ 1562176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36735 w 4451430"/>
                <a:gd name="connsiteY22" fmla="*/ 486842 h 2442995"/>
                <a:gd name="connsiteX23" fmla="*/ 3417279 w 4451430"/>
                <a:gd name="connsiteY23" fmla="*/ 377114 h 2442995"/>
                <a:gd name="connsiteX24" fmla="*/ 3292920 w 4451430"/>
                <a:gd name="connsiteY24" fmla="*/ 318592 h 2442995"/>
                <a:gd name="connsiteX25" fmla="*/ 3124671 w 4451430"/>
                <a:gd name="connsiteY25" fmla="*/ 245440 h 2442995"/>
                <a:gd name="connsiteX26" fmla="*/ 3014943 w 4451430"/>
                <a:gd name="connsiteY26" fmla="*/ 194234 h 2442995"/>
                <a:gd name="connsiteX27" fmla="*/ 2824748 w 4451430"/>
                <a:gd name="connsiteY27" fmla="*/ 216180 h 2442995"/>
                <a:gd name="connsiteX28" fmla="*/ 2817432 w 4451430"/>
                <a:gd name="connsiteY28" fmla="*/ 223495 h 2442995"/>
                <a:gd name="connsiteX29" fmla="*/ 2758911 w 4451430"/>
                <a:gd name="connsiteY29" fmla="*/ 143028 h 2442995"/>
                <a:gd name="connsiteX30" fmla="*/ 2656498 w 4451430"/>
                <a:gd name="connsiteY30" fmla="*/ 121082 h 2442995"/>
                <a:gd name="connsiteX31" fmla="*/ 2568716 w 4451430"/>
                <a:gd name="connsiteY31" fmla="*/ 113767 h 2442995"/>
                <a:gd name="connsiteX32" fmla="*/ 2488248 w 4451430"/>
                <a:gd name="connsiteY32" fmla="*/ 62560 h 2442995"/>
                <a:gd name="connsiteX33" fmla="*/ 2400466 w 4451430"/>
                <a:gd name="connsiteY33" fmla="*/ 25984 h 2442995"/>
                <a:gd name="connsiteX34" fmla="*/ 2334629 w 4451430"/>
                <a:gd name="connsiteY34" fmla="*/ 18669 h 2442995"/>
                <a:gd name="connsiteX35" fmla="*/ 2268793 w 4451430"/>
                <a:gd name="connsiteY35" fmla="*/ 40616 h 2442995"/>
                <a:gd name="connsiteX36" fmla="*/ 2246847 w 4451430"/>
                <a:gd name="connsiteY36" fmla="*/ 113767 h 2442995"/>
                <a:gd name="connsiteX37" fmla="*/ 2254162 w 4451430"/>
                <a:gd name="connsiteY37" fmla="*/ 794080 h 2442995"/>
                <a:gd name="connsiteX38" fmla="*/ 2210271 w 4451430"/>
                <a:gd name="connsiteY38" fmla="*/ 47930 h 2442995"/>
                <a:gd name="connsiteX39" fmla="*/ 2129804 w 4451430"/>
                <a:gd name="connsiteY39" fmla="*/ 4039 h 2442995"/>
                <a:gd name="connsiteX40" fmla="*/ 2027391 w 4451430"/>
                <a:gd name="connsiteY40" fmla="*/ 55245 h 2442995"/>
                <a:gd name="connsiteX41" fmla="*/ 1954239 w 4451430"/>
                <a:gd name="connsiteY41" fmla="*/ 91821 h 2442995"/>
                <a:gd name="connsiteX42" fmla="*/ 1837196 w 4451430"/>
                <a:gd name="connsiteY42" fmla="*/ 106452 h 2442995"/>
                <a:gd name="connsiteX43" fmla="*/ 1727467 w 4451430"/>
                <a:gd name="connsiteY43" fmla="*/ 143028 h 2442995"/>
                <a:gd name="connsiteX44" fmla="*/ 1932294 w 4451430"/>
                <a:gd name="connsiteY44" fmla="*/ 581940 h 2442995"/>
                <a:gd name="connsiteX45" fmla="*/ 1676261 w 4451430"/>
                <a:gd name="connsiteY45" fmla="*/ 157658 h 2442995"/>
                <a:gd name="connsiteX46" fmla="*/ 1559218 w 4451430"/>
                <a:gd name="connsiteY46" fmla="*/ 128397 h 2442995"/>
                <a:gd name="connsiteX47" fmla="*/ 1390968 w 4451430"/>
                <a:gd name="connsiteY47" fmla="*/ 179604 h 2442995"/>
                <a:gd name="connsiteX48" fmla="*/ 1171512 w 4451430"/>
                <a:gd name="connsiteY48" fmla="*/ 267386 h 2442995"/>
                <a:gd name="connsiteX49" fmla="*/ 1105676 w 4451430"/>
                <a:gd name="connsiteY49" fmla="*/ 296647 h 2442995"/>
                <a:gd name="connsiteX50" fmla="*/ 1178828 w 4451430"/>
                <a:gd name="connsiteY50" fmla="*/ 464896 h 2442995"/>
                <a:gd name="connsiteX51" fmla="*/ 1069100 w 4451430"/>
                <a:gd name="connsiteY51" fmla="*/ 325908 h 2442995"/>
                <a:gd name="connsiteX52" fmla="*/ 886220 w 4451430"/>
                <a:gd name="connsiteY52" fmla="*/ 435636 h 2442995"/>
                <a:gd name="connsiteX53" fmla="*/ 769176 w 4451430"/>
                <a:gd name="connsiteY53" fmla="*/ 464896 h 2442995"/>
                <a:gd name="connsiteX54" fmla="*/ 674079 w 4451430"/>
                <a:gd name="connsiteY54" fmla="*/ 567309 h 2442995"/>
                <a:gd name="connsiteX55" fmla="*/ 483884 w 4451430"/>
                <a:gd name="connsiteY55" fmla="*/ 677037 h 2442995"/>
                <a:gd name="connsiteX56" fmla="*/ 322949 w 4451430"/>
                <a:gd name="connsiteY56" fmla="*/ 764820 h 2442995"/>
                <a:gd name="connsiteX57" fmla="*/ 132754 w 4451430"/>
                <a:gd name="connsiteY57" fmla="*/ 940384 h 2442995"/>
                <a:gd name="connsiteX58" fmla="*/ 37656 w 4451430"/>
                <a:gd name="connsiteY58" fmla="*/ 1167156 h 2442995"/>
                <a:gd name="connsiteX59" fmla="*/ 1080 w 4451430"/>
                <a:gd name="connsiteY59" fmla="*/ 1437818 h 2442995"/>
                <a:gd name="connsiteX60" fmla="*/ 74232 w 4451430"/>
                <a:gd name="connsiteY60" fmla="*/ 1730426 h 2442995"/>
                <a:gd name="connsiteX61" fmla="*/ 242482 w 4451430"/>
                <a:gd name="connsiteY61" fmla="*/ 1971828 h 2442995"/>
                <a:gd name="connsiteX62" fmla="*/ 381471 w 4451430"/>
                <a:gd name="connsiteY62" fmla="*/ 2052295 h 2442995"/>
                <a:gd name="connsiteX63" fmla="*/ 710655 w 4451430"/>
                <a:gd name="connsiteY63" fmla="*/ 2154708 h 2442995"/>
                <a:gd name="connsiteX64" fmla="*/ 922796 w 4451430"/>
                <a:gd name="connsiteY64" fmla="*/ 2235175 h 2442995"/>
                <a:gd name="connsiteX65" fmla="*/ 1251980 w 4451430"/>
                <a:gd name="connsiteY65" fmla="*/ 2359533 h 2442995"/>
                <a:gd name="connsiteX66" fmla="*/ 1632370 w 4451430"/>
                <a:gd name="connsiteY66" fmla="*/ 2440000 h 2442995"/>
                <a:gd name="connsiteX67" fmla="*/ 1881087 w 4451430"/>
                <a:gd name="connsiteY67" fmla="*/ 2418055 h 2442995"/>
                <a:gd name="connsiteX68" fmla="*/ 2063967 w 4451430"/>
                <a:gd name="connsiteY68" fmla="*/ 2344903 h 2442995"/>
                <a:gd name="connsiteX69" fmla="*/ 2181010 w 4451430"/>
                <a:gd name="connsiteY69" fmla="*/ 2242490 h 2442995"/>
                <a:gd name="connsiteX70" fmla="*/ 2210271 w 4451430"/>
                <a:gd name="connsiteY70" fmla="*/ 2008404 h 2442995"/>
                <a:gd name="connsiteX71" fmla="*/ 2195640 w 4451430"/>
                <a:gd name="connsiteY71" fmla="*/ 1796263 h 2442995"/>
                <a:gd name="connsiteX72" fmla="*/ 2188325 w 4451430"/>
                <a:gd name="connsiteY72" fmla="*/ 1628013 h 2442995"/>
                <a:gd name="connsiteX73" fmla="*/ 2239532 w 4451430"/>
                <a:gd name="connsiteY73" fmla="*/ 1518285 h 2442995"/>
                <a:gd name="connsiteX74" fmla="*/ 2239532 w 4451430"/>
                <a:gd name="connsiteY74" fmla="*/ 1518285 h 2442995"/>
                <a:gd name="connsiteX0" fmla="*/ 2195640 w 4451430"/>
                <a:gd name="connsiteY0" fmla="*/ 1942567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34629 w 4451430"/>
                <a:gd name="connsiteY4" fmla="*/ 1510970 h 2442995"/>
                <a:gd name="connsiteX5" fmla="*/ 2363890 w 4451430"/>
                <a:gd name="connsiteY5" fmla="*/ 1562176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36735 w 4451430"/>
                <a:gd name="connsiteY22" fmla="*/ 486842 h 2442995"/>
                <a:gd name="connsiteX23" fmla="*/ 3417279 w 4451430"/>
                <a:gd name="connsiteY23" fmla="*/ 377114 h 2442995"/>
                <a:gd name="connsiteX24" fmla="*/ 3292920 w 4451430"/>
                <a:gd name="connsiteY24" fmla="*/ 318592 h 2442995"/>
                <a:gd name="connsiteX25" fmla="*/ 3124671 w 4451430"/>
                <a:gd name="connsiteY25" fmla="*/ 245440 h 2442995"/>
                <a:gd name="connsiteX26" fmla="*/ 3014943 w 4451430"/>
                <a:gd name="connsiteY26" fmla="*/ 194234 h 2442995"/>
                <a:gd name="connsiteX27" fmla="*/ 2824748 w 4451430"/>
                <a:gd name="connsiteY27" fmla="*/ 216180 h 2442995"/>
                <a:gd name="connsiteX28" fmla="*/ 2758911 w 4451430"/>
                <a:gd name="connsiteY28" fmla="*/ 399060 h 2442995"/>
                <a:gd name="connsiteX29" fmla="*/ 2758911 w 4451430"/>
                <a:gd name="connsiteY29" fmla="*/ 143028 h 2442995"/>
                <a:gd name="connsiteX30" fmla="*/ 2656498 w 4451430"/>
                <a:gd name="connsiteY30" fmla="*/ 121082 h 2442995"/>
                <a:gd name="connsiteX31" fmla="*/ 2568716 w 4451430"/>
                <a:gd name="connsiteY31" fmla="*/ 113767 h 2442995"/>
                <a:gd name="connsiteX32" fmla="*/ 2488248 w 4451430"/>
                <a:gd name="connsiteY32" fmla="*/ 62560 h 2442995"/>
                <a:gd name="connsiteX33" fmla="*/ 2400466 w 4451430"/>
                <a:gd name="connsiteY33" fmla="*/ 25984 h 2442995"/>
                <a:gd name="connsiteX34" fmla="*/ 2334629 w 4451430"/>
                <a:gd name="connsiteY34" fmla="*/ 18669 h 2442995"/>
                <a:gd name="connsiteX35" fmla="*/ 2268793 w 4451430"/>
                <a:gd name="connsiteY35" fmla="*/ 40616 h 2442995"/>
                <a:gd name="connsiteX36" fmla="*/ 2246847 w 4451430"/>
                <a:gd name="connsiteY36" fmla="*/ 113767 h 2442995"/>
                <a:gd name="connsiteX37" fmla="*/ 2254162 w 4451430"/>
                <a:gd name="connsiteY37" fmla="*/ 794080 h 2442995"/>
                <a:gd name="connsiteX38" fmla="*/ 2210271 w 4451430"/>
                <a:gd name="connsiteY38" fmla="*/ 47930 h 2442995"/>
                <a:gd name="connsiteX39" fmla="*/ 2129804 w 4451430"/>
                <a:gd name="connsiteY39" fmla="*/ 4039 h 2442995"/>
                <a:gd name="connsiteX40" fmla="*/ 2027391 w 4451430"/>
                <a:gd name="connsiteY40" fmla="*/ 55245 h 2442995"/>
                <a:gd name="connsiteX41" fmla="*/ 1954239 w 4451430"/>
                <a:gd name="connsiteY41" fmla="*/ 91821 h 2442995"/>
                <a:gd name="connsiteX42" fmla="*/ 1837196 w 4451430"/>
                <a:gd name="connsiteY42" fmla="*/ 106452 h 2442995"/>
                <a:gd name="connsiteX43" fmla="*/ 1727467 w 4451430"/>
                <a:gd name="connsiteY43" fmla="*/ 143028 h 2442995"/>
                <a:gd name="connsiteX44" fmla="*/ 1932294 w 4451430"/>
                <a:gd name="connsiteY44" fmla="*/ 581940 h 2442995"/>
                <a:gd name="connsiteX45" fmla="*/ 1676261 w 4451430"/>
                <a:gd name="connsiteY45" fmla="*/ 157658 h 2442995"/>
                <a:gd name="connsiteX46" fmla="*/ 1559218 w 4451430"/>
                <a:gd name="connsiteY46" fmla="*/ 128397 h 2442995"/>
                <a:gd name="connsiteX47" fmla="*/ 1390968 w 4451430"/>
                <a:gd name="connsiteY47" fmla="*/ 179604 h 2442995"/>
                <a:gd name="connsiteX48" fmla="*/ 1171512 w 4451430"/>
                <a:gd name="connsiteY48" fmla="*/ 267386 h 2442995"/>
                <a:gd name="connsiteX49" fmla="*/ 1105676 w 4451430"/>
                <a:gd name="connsiteY49" fmla="*/ 296647 h 2442995"/>
                <a:gd name="connsiteX50" fmla="*/ 1178828 w 4451430"/>
                <a:gd name="connsiteY50" fmla="*/ 464896 h 2442995"/>
                <a:gd name="connsiteX51" fmla="*/ 1069100 w 4451430"/>
                <a:gd name="connsiteY51" fmla="*/ 325908 h 2442995"/>
                <a:gd name="connsiteX52" fmla="*/ 886220 w 4451430"/>
                <a:gd name="connsiteY52" fmla="*/ 435636 h 2442995"/>
                <a:gd name="connsiteX53" fmla="*/ 769176 w 4451430"/>
                <a:gd name="connsiteY53" fmla="*/ 464896 h 2442995"/>
                <a:gd name="connsiteX54" fmla="*/ 674079 w 4451430"/>
                <a:gd name="connsiteY54" fmla="*/ 567309 h 2442995"/>
                <a:gd name="connsiteX55" fmla="*/ 483884 w 4451430"/>
                <a:gd name="connsiteY55" fmla="*/ 677037 h 2442995"/>
                <a:gd name="connsiteX56" fmla="*/ 322949 w 4451430"/>
                <a:gd name="connsiteY56" fmla="*/ 764820 h 2442995"/>
                <a:gd name="connsiteX57" fmla="*/ 132754 w 4451430"/>
                <a:gd name="connsiteY57" fmla="*/ 940384 h 2442995"/>
                <a:gd name="connsiteX58" fmla="*/ 37656 w 4451430"/>
                <a:gd name="connsiteY58" fmla="*/ 1167156 h 2442995"/>
                <a:gd name="connsiteX59" fmla="*/ 1080 w 4451430"/>
                <a:gd name="connsiteY59" fmla="*/ 1437818 h 2442995"/>
                <a:gd name="connsiteX60" fmla="*/ 74232 w 4451430"/>
                <a:gd name="connsiteY60" fmla="*/ 1730426 h 2442995"/>
                <a:gd name="connsiteX61" fmla="*/ 242482 w 4451430"/>
                <a:gd name="connsiteY61" fmla="*/ 1971828 h 2442995"/>
                <a:gd name="connsiteX62" fmla="*/ 381471 w 4451430"/>
                <a:gd name="connsiteY62" fmla="*/ 2052295 h 2442995"/>
                <a:gd name="connsiteX63" fmla="*/ 710655 w 4451430"/>
                <a:gd name="connsiteY63" fmla="*/ 2154708 h 2442995"/>
                <a:gd name="connsiteX64" fmla="*/ 922796 w 4451430"/>
                <a:gd name="connsiteY64" fmla="*/ 2235175 h 2442995"/>
                <a:gd name="connsiteX65" fmla="*/ 1251980 w 4451430"/>
                <a:gd name="connsiteY65" fmla="*/ 2359533 h 2442995"/>
                <a:gd name="connsiteX66" fmla="*/ 1632370 w 4451430"/>
                <a:gd name="connsiteY66" fmla="*/ 2440000 h 2442995"/>
                <a:gd name="connsiteX67" fmla="*/ 1881087 w 4451430"/>
                <a:gd name="connsiteY67" fmla="*/ 2418055 h 2442995"/>
                <a:gd name="connsiteX68" fmla="*/ 2063967 w 4451430"/>
                <a:gd name="connsiteY68" fmla="*/ 2344903 h 2442995"/>
                <a:gd name="connsiteX69" fmla="*/ 2181010 w 4451430"/>
                <a:gd name="connsiteY69" fmla="*/ 2242490 h 2442995"/>
                <a:gd name="connsiteX70" fmla="*/ 2210271 w 4451430"/>
                <a:gd name="connsiteY70" fmla="*/ 2008404 h 2442995"/>
                <a:gd name="connsiteX71" fmla="*/ 2195640 w 4451430"/>
                <a:gd name="connsiteY71" fmla="*/ 1796263 h 2442995"/>
                <a:gd name="connsiteX72" fmla="*/ 2188325 w 4451430"/>
                <a:gd name="connsiteY72" fmla="*/ 1628013 h 2442995"/>
                <a:gd name="connsiteX73" fmla="*/ 2239532 w 4451430"/>
                <a:gd name="connsiteY73" fmla="*/ 1518285 h 2442995"/>
                <a:gd name="connsiteX74" fmla="*/ 2239532 w 4451430"/>
                <a:gd name="connsiteY74" fmla="*/ 1518285 h 2442995"/>
                <a:gd name="connsiteX0" fmla="*/ 2195640 w 4451430"/>
                <a:gd name="connsiteY0" fmla="*/ 1942567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34629 w 4451430"/>
                <a:gd name="connsiteY4" fmla="*/ 1510970 h 2442995"/>
                <a:gd name="connsiteX5" fmla="*/ 2363890 w 4451430"/>
                <a:gd name="connsiteY5" fmla="*/ 1562176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36735 w 4451430"/>
                <a:gd name="connsiteY22" fmla="*/ 486842 h 2442995"/>
                <a:gd name="connsiteX23" fmla="*/ 3417279 w 4451430"/>
                <a:gd name="connsiteY23" fmla="*/ 377114 h 2442995"/>
                <a:gd name="connsiteX24" fmla="*/ 3292920 w 4451430"/>
                <a:gd name="connsiteY24" fmla="*/ 318592 h 2442995"/>
                <a:gd name="connsiteX25" fmla="*/ 3124671 w 4451430"/>
                <a:gd name="connsiteY25" fmla="*/ 245440 h 2442995"/>
                <a:gd name="connsiteX26" fmla="*/ 3014943 w 4451430"/>
                <a:gd name="connsiteY26" fmla="*/ 194234 h 2442995"/>
                <a:gd name="connsiteX27" fmla="*/ 2824748 w 4451430"/>
                <a:gd name="connsiteY27" fmla="*/ 216180 h 2442995"/>
                <a:gd name="connsiteX28" fmla="*/ 2758911 w 4451430"/>
                <a:gd name="connsiteY28" fmla="*/ 399060 h 2442995"/>
                <a:gd name="connsiteX29" fmla="*/ 2802802 w 4451430"/>
                <a:gd name="connsiteY29" fmla="*/ 201549 h 2442995"/>
                <a:gd name="connsiteX30" fmla="*/ 2758911 w 4451430"/>
                <a:gd name="connsiteY30" fmla="*/ 143028 h 2442995"/>
                <a:gd name="connsiteX31" fmla="*/ 2656498 w 4451430"/>
                <a:gd name="connsiteY31" fmla="*/ 121082 h 2442995"/>
                <a:gd name="connsiteX32" fmla="*/ 2568716 w 4451430"/>
                <a:gd name="connsiteY32" fmla="*/ 113767 h 2442995"/>
                <a:gd name="connsiteX33" fmla="*/ 2488248 w 4451430"/>
                <a:gd name="connsiteY33" fmla="*/ 62560 h 2442995"/>
                <a:gd name="connsiteX34" fmla="*/ 2400466 w 4451430"/>
                <a:gd name="connsiteY34" fmla="*/ 25984 h 2442995"/>
                <a:gd name="connsiteX35" fmla="*/ 2334629 w 4451430"/>
                <a:gd name="connsiteY35" fmla="*/ 18669 h 2442995"/>
                <a:gd name="connsiteX36" fmla="*/ 2268793 w 4451430"/>
                <a:gd name="connsiteY36" fmla="*/ 40616 h 2442995"/>
                <a:gd name="connsiteX37" fmla="*/ 2246847 w 4451430"/>
                <a:gd name="connsiteY37" fmla="*/ 113767 h 2442995"/>
                <a:gd name="connsiteX38" fmla="*/ 2254162 w 4451430"/>
                <a:gd name="connsiteY38" fmla="*/ 794080 h 2442995"/>
                <a:gd name="connsiteX39" fmla="*/ 2210271 w 4451430"/>
                <a:gd name="connsiteY39" fmla="*/ 47930 h 2442995"/>
                <a:gd name="connsiteX40" fmla="*/ 2129804 w 4451430"/>
                <a:gd name="connsiteY40" fmla="*/ 4039 h 2442995"/>
                <a:gd name="connsiteX41" fmla="*/ 2027391 w 4451430"/>
                <a:gd name="connsiteY41" fmla="*/ 55245 h 2442995"/>
                <a:gd name="connsiteX42" fmla="*/ 1954239 w 4451430"/>
                <a:gd name="connsiteY42" fmla="*/ 91821 h 2442995"/>
                <a:gd name="connsiteX43" fmla="*/ 1837196 w 4451430"/>
                <a:gd name="connsiteY43" fmla="*/ 106452 h 2442995"/>
                <a:gd name="connsiteX44" fmla="*/ 1727467 w 4451430"/>
                <a:gd name="connsiteY44" fmla="*/ 143028 h 2442995"/>
                <a:gd name="connsiteX45" fmla="*/ 1932294 w 4451430"/>
                <a:gd name="connsiteY45" fmla="*/ 581940 h 2442995"/>
                <a:gd name="connsiteX46" fmla="*/ 1676261 w 4451430"/>
                <a:gd name="connsiteY46" fmla="*/ 157658 h 2442995"/>
                <a:gd name="connsiteX47" fmla="*/ 1559218 w 4451430"/>
                <a:gd name="connsiteY47" fmla="*/ 128397 h 2442995"/>
                <a:gd name="connsiteX48" fmla="*/ 1390968 w 4451430"/>
                <a:gd name="connsiteY48" fmla="*/ 179604 h 2442995"/>
                <a:gd name="connsiteX49" fmla="*/ 1171512 w 4451430"/>
                <a:gd name="connsiteY49" fmla="*/ 267386 h 2442995"/>
                <a:gd name="connsiteX50" fmla="*/ 1105676 w 4451430"/>
                <a:gd name="connsiteY50" fmla="*/ 296647 h 2442995"/>
                <a:gd name="connsiteX51" fmla="*/ 1178828 w 4451430"/>
                <a:gd name="connsiteY51" fmla="*/ 464896 h 2442995"/>
                <a:gd name="connsiteX52" fmla="*/ 1069100 w 4451430"/>
                <a:gd name="connsiteY52" fmla="*/ 325908 h 2442995"/>
                <a:gd name="connsiteX53" fmla="*/ 886220 w 4451430"/>
                <a:gd name="connsiteY53" fmla="*/ 435636 h 2442995"/>
                <a:gd name="connsiteX54" fmla="*/ 769176 w 4451430"/>
                <a:gd name="connsiteY54" fmla="*/ 464896 h 2442995"/>
                <a:gd name="connsiteX55" fmla="*/ 674079 w 4451430"/>
                <a:gd name="connsiteY55" fmla="*/ 567309 h 2442995"/>
                <a:gd name="connsiteX56" fmla="*/ 483884 w 4451430"/>
                <a:gd name="connsiteY56" fmla="*/ 677037 h 2442995"/>
                <a:gd name="connsiteX57" fmla="*/ 322949 w 4451430"/>
                <a:gd name="connsiteY57" fmla="*/ 764820 h 2442995"/>
                <a:gd name="connsiteX58" fmla="*/ 132754 w 4451430"/>
                <a:gd name="connsiteY58" fmla="*/ 940384 h 2442995"/>
                <a:gd name="connsiteX59" fmla="*/ 37656 w 4451430"/>
                <a:gd name="connsiteY59" fmla="*/ 1167156 h 2442995"/>
                <a:gd name="connsiteX60" fmla="*/ 1080 w 4451430"/>
                <a:gd name="connsiteY60" fmla="*/ 1437818 h 2442995"/>
                <a:gd name="connsiteX61" fmla="*/ 74232 w 4451430"/>
                <a:gd name="connsiteY61" fmla="*/ 1730426 h 2442995"/>
                <a:gd name="connsiteX62" fmla="*/ 242482 w 4451430"/>
                <a:gd name="connsiteY62" fmla="*/ 1971828 h 2442995"/>
                <a:gd name="connsiteX63" fmla="*/ 381471 w 4451430"/>
                <a:gd name="connsiteY63" fmla="*/ 2052295 h 2442995"/>
                <a:gd name="connsiteX64" fmla="*/ 710655 w 4451430"/>
                <a:gd name="connsiteY64" fmla="*/ 2154708 h 2442995"/>
                <a:gd name="connsiteX65" fmla="*/ 922796 w 4451430"/>
                <a:gd name="connsiteY65" fmla="*/ 2235175 h 2442995"/>
                <a:gd name="connsiteX66" fmla="*/ 1251980 w 4451430"/>
                <a:gd name="connsiteY66" fmla="*/ 2359533 h 2442995"/>
                <a:gd name="connsiteX67" fmla="*/ 1632370 w 4451430"/>
                <a:gd name="connsiteY67" fmla="*/ 2440000 h 2442995"/>
                <a:gd name="connsiteX68" fmla="*/ 1881087 w 4451430"/>
                <a:gd name="connsiteY68" fmla="*/ 2418055 h 2442995"/>
                <a:gd name="connsiteX69" fmla="*/ 2063967 w 4451430"/>
                <a:gd name="connsiteY69" fmla="*/ 2344903 h 2442995"/>
                <a:gd name="connsiteX70" fmla="*/ 2181010 w 4451430"/>
                <a:gd name="connsiteY70" fmla="*/ 2242490 h 2442995"/>
                <a:gd name="connsiteX71" fmla="*/ 2210271 w 4451430"/>
                <a:gd name="connsiteY71" fmla="*/ 2008404 h 2442995"/>
                <a:gd name="connsiteX72" fmla="*/ 2195640 w 4451430"/>
                <a:gd name="connsiteY72" fmla="*/ 1796263 h 2442995"/>
                <a:gd name="connsiteX73" fmla="*/ 2188325 w 4451430"/>
                <a:gd name="connsiteY73" fmla="*/ 1628013 h 2442995"/>
                <a:gd name="connsiteX74" fmla="*/ 2239532 w 4451430"/>
                <a:gd name="connsiteY74" fmla="*/ 1518285 h 2442995"/>
                <a:gd name="connsiteX75" fmla="*/ 2239532 w 4451430"/>
                <a:gd name="connsiteY75" fmla="*/ 1518285 h 2442995"/>
                <a:gd name="connsiteX0" fmla="*/ 2195640 w 4451430"/>
                <a:gd name="connsiteY0" fmla="*/ 1942567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34629 w 4451430"/>
                <a:gd name="connsiteY4" fmla="*/ 1510970 h 2442995"/>
                <a:gd name="connsiteX5" fmla="*/ 2363890 w 4451430"/>
                <a:gd name="connsiteY5" fmla="*/ 1562176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36735 w 4451430"/>
                <a:gd name="connsiteY22" fmla="*/ 486842 h 2442995"/>
                <a:gd name="connsiteX23" fmla="*/ 3512376 w 4451430"/>
                <a:gd name="connsiteY23" fmla="*/ 552679 h 2442995"/>
                <a:gd name="connsiteX24" fmla="*/ 3417279 w 4451430"/>
                <a:gd name="connsiteY24" fmla="*/ 377114 h 2442995"/>
                <a:gd name="connsiteX25" fmla="*/ 3292920 w 4451430"/>
                <a:gd name="connsiteY25" fmla="*/ 318592 h 2442995"/>
                <a:gd name="connsiteX26" fmla="*/ 3124671 w 4451430"/>
                <a:gd name="connsiteY26" fmla="*/ 245440 h 2442995"/>
                <a:gd name="connsiteX27" fmla="*/ 3014943 w 4451430"/>
                <a:gd name="connsiteY27" fmla="*/ 194234 h 2442995"/>
                <a:gd name="connsiteX28" fmla="*/ 2824748 w 4451430"/>
                <a:gd name="connsiteY28" fmla="*/ 216180 h 2442995"/>
                <a:gd name="connsiteX29" fmla="*/ 2758911 w 4451430"/>
                <a:gd name="connsiteY29" fmla="*/ 399060 h 2442995"/>
                <a:gd name="connsiteX30" fmla="*/ 2802802 w 4451430"/>
                <a:gd name="connsiteY30" fmla="*/ 201549 h 2442995"/>
                <a:gd name="connsiteX31" fmla="*/ 2758911 w 4451430"/>
                <a:gd name="connsiteY31" fmla="*/ 143028 h 2442995"/>
                <a:gd name="connsiteX32" fmla="*/ 2656498 w 4451430"/>
                <a:gd name="connsiteY32" fmla="*/ 121082 h 2442995"/>
                <a:gd name="connsiteX33" fmla="*/ 2568716 w 4451430"/>
                <a:gd name="connsiteY33" fmla="*/ 113767 h 2442995"/>
                <a:gd name="connsiteX34" fmla="*/ 2488248 w 4451430"/>
                <a:gd name="connsiteY34" fmla="*/ 62560 h 2442995"/>
                <a:gd name="connsiteX35" fmla="*/ 2400466 w 4451430"/>
                <a:gd name="connsiteY35" fmla="*/ 25984 h 2442995"/>
                <a:gd name="connsiteX36" fmla="*/ 2334629 w 4451430"/>
                <a:gd name="connsiteY36" fmla="*/ 18669 h 2442995"/>
                <a:gd name="connsiteX37" fmla="*/ 2268793 w 4451430"/>
                <a:gd name="connsiteY37" fmla="*/ 40616 h 2442995"/>
                <a:gd name="connsiteX38" fmla="*/ 2246847 w 4451430"/>
                <a:gd name="connsiteY38" fmla="*/ 113767 h 2442995"/>
                <a:gd name="connsiteX39" fmla="*/ 2254162 w 4451430"/>
                <a:gd name="connsiteY39" fmla="*/ 794080 h 2442995"/>
                <a:gd name="connsiteX40" fmla="*/ 2210271 w 4451430"/>
                <a:gd name="connsiteY40" fmla="*/ 47930 h 2442995"/>
                <a:gd name="connsiteX41" fmla="*/ 2129804 w 4451430"/>
                <a:gd name="connsiteY41" fmla="*/ 4039 h 2442995"/>
                <a:gd name="connsiteX42" fmla="*/ 2027391 w 4451430"/>
                <a:gd name="connsiteY42" fmla="*/ 55245 h 2442995"/>
                <a:gd name="connsiteX43" fmla="*/ 1954239 w 4451430"/>
                <a:gd name="connsiteY43" fmla="*/ 91821 h 2442995"/>
                <a:gd name="connsiteX44" fmla="*/ 1837196 w 4451430"/>
                <a:gd name="connsiteY44" fmla="*/ 106452 h 2442995"/>
                <a:gd name="connsiteX45" fmla="*/ 1727467 w 4451430"/>
                <a:gd name="connsiteY45" fmla="*/ 143028 h 2442995"/>
                <a:gd name="connsiteX46" fmla="*/ 1932294 w 4451430"/>
                <a:gd name="connsiteY46" fmla="*/ 581940 h 2442995"/>
                <a:gd name="connsiteX47" fmla="*/ 1676261 w 4451430"/>
                <a:gd name="connsiteY47" fmla="*/ 157658 h 2442995"/>
                <a:gd name="connsiteX48" fmla="*/ 1559218 w 4451430"/>
                <a:gd name="connsiteY48" fmla="*/ 128397 h 2442995"/>
                <a:gd name="connsiteX49" fmla="*/ 1390968 w 4451430"/>
                <a:gd name="connsiteY49" fmla="*/ 179604 h 2442995"/>
                <a:gd name="connsiteX50" fmla="*/ 1171512 w 4451430"/>
                <a:gd name="connsiteY50" fmla="*/ 267386 h 2442995"/>
                <a:gd name="connsiteX51" fmla="*/ 1105676 w 4451430"/>
                <a:gd name="connsiteY51" fmla="*/ 296647 h 2442995"/>
                <a:gd name="connsiteX52" fmla="*/ 1178828 w 4451430"/>
                <a:gd name="connsiteY52" fmla="*/ 464896 h 2442995"/>
                <a:gd name="connsiteX53" fmla="*/ 1069100 w 4451430"/>
                <a:gd name="connsiteY53" fmla="*/ 325908 h 2442995"/>
                <a:gd name="connsiteX54" fmla="*/ 886220 w 4451430"/>
                <a:gd name="connsiteY54" fmla="*/ 435636 h 2442995"/>
                <a:gd name="connsiteX55" fmla="*/ 769176 w 4451430"/>
                <a:gd name="connsiteY55" fmla="*/ 464896 h 2442995"/>
                <a:gd name="connsiteX56" fmla="*/ 674079 w 4451430"/>
                <a:gd name="connsiteY56" fmla="*/ 567309 h 2442995"/>
                <a:gd name="connsiteX57" fmla="*/ 483884 w 4451430"/>
                <a:gd name="connsiteY57" fmla="*/ 677037 h 2442995"/>
                <a:gd name="connsiteX58" fmla="*/ 322949 w 4451430"/>
                <a:gd name="connsiteY58" fmla="*/ 764820 h 2442995"/>
                <a:gd name="connsiteX59" fmla="*/ 132754 w 4451430"/>
                <a:gd name="connsiteY59" fmla="*/ 940384 h 2442995"/>
                <a:gd name="connsiteX60" fmla="*/ 37656 w 4451430"/>
                <a:gd name="connsiteY60" fmla="*/ 1167156 h 2442995"/>
                <a:gd name="connsiteX61" fmla="*/ 1080 w 4451430"/>
                <a:gd name="connsiteY61" fmla="*/ 1437818 h 2442995"/>
                <a:gd name="connsiteX62" fmla="*/ 74232 w 4451430"/>
                <a:gd name="connsiteY62" fmla="*/ 1730426 h 2442995"/>
                <a:gd name="connsiteX63" fmla="*/ 242482 w 4451430"/>
                <a:gd name="connsiteY63" fmla="*/ 1971828 h 2442995"/>
                <a:gd name="connsiteX64" fmla="*/ 381471 w 4451430"/>
                <a:gd name="connsiteY64" fmla="*/ 2052295 h 2442995"/>
                <a:gd name="connsiteX65" fmla="*/ 710655 w 4451430"/>
                <a:gd name="connsiteY65" fmla="*/ 2154708 h 2442995"/>
                <a:gd name="connsiteX66" fmla="*/ 922796 w 4451430"/>
                <a:gd name="connsiteY66" fmla="*/ 2235175 h 2442995"/>
                <a:gd name="connsiteX67" fmla="*/ 1251980 w 4451430"/>
                <a:gd name="connsiteY67" fmla="*/ 2359533 h 2442995"/>
                <a:gd name="connsiteX68" fmla="*/ 1632370 w 4451430"/>
                <a:gd name="connsiteY68" fmla="*/ 2440000 h 2442995"/>
                <a:gd name="connsiteX69" fmla="*/ 1881087 w 4451430"/>
                <a:gd name="connsiteY69" fmla="*/ 2418055 h 2442995"/>
                <a:gd name="connsiteX70" fmla="*/ 2063967 w 4451430"/>
                <a:gd name="connsiteY70" fmla="*/ 2344903 h 2442995"/>
                <a:gd name="connsiteX71" fmla="*/ 2181010 w 4451430"/>
                <a:gd name="connsiteY71" fmla="*/ 2242490 h 2442995"/>
                <a:gd name="connsiteX72" fmla="*/ 2210271 w 4451430"/>
                <a:gd name="connsiteY72" fmla="*/ 2008404 h 2442995"/>
                <a:gd name="connsiteX73" fmla="*/ 2195640 w 4451430"/>
                <a:gd name="connsiteY73" fmla="*/ 1796263 h 2442995"/>
                <a:gd name="connsiteX74" fmla="*/ 2188325 w 4451430"/>
                <a:gd name="connsiteY74" fmla="*/ 1628013 h 2442995"/>
                <a:gd name="connsiteX75" fmla="*/ 2239532 w 4451430"/>
                <a:gd name="connsiteY75" fmla="*/ 1518285 h 2442995"/>
                <a:gd name="connsiteX76" fmla="*/ 2239532 w 4451430"/>
                <a:gd name="connsiteY76" fmla="*/ 1518285 h 2442995"/>
                <a:gd name="connsiteX0" fmla="*/ 2195640 w 4451430"/>
                <a:gd name="connsiteY0" fmla="*/ 1942567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34629 w 4451430"/>
                <a:gd name="connsiteY4" fmla="*/ 1510970 h 2442995"/>
                <a:gd name="connsiteX5" fmla="*/ 2363890 w 4451430"/>
                <a:gd name="connsiteY5" fmla="*/ 1562176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36735 w 4451430"/>
                <a:gd name="connsiteY22" fmla="*/ 486842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68793 w 4451430"/>
                <a:gd name="connsiteY38" fmla="*/ 40616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0271 w 4451430"/>
                <a:gd name="connsiteY73" fmla="*/ 2008404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195640 w 4451430"/>
                <a:gd name="connsiteY0" fmla="*/ 1942567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34629 w 4451430"/>
                <a:gd name="connsiteY4" fmla="*/ 1510970 h 2442995"/>
                <a:gd name="connsiteX5" fmla="*/ 2363890 w 4451430"/>
                <a:gd name="connsiteY5" fmla="*/ 1562176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68793 w 4451430"/>
                <a:gd name="connsiteY38" fmla="*/ 40616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0271 w 4451430"/>
                <a:gd name="connsiteY73" fmla="*/ 2008404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34629 w 4451430"/>
                <a:gd name="connsiteY4" fmla="*/ 1510970 h 2442995"/>
                <a:gd name="connsiteX5" fmla="*/ 2363890 w 4451430"/>
                <a:gd name="connsiteY5" fmla="*/ 1562176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68793 w 4451430"/>
                <a:gd name="connsiteY38" fmla="*/ 40616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0271 w 4451430"/>
                <a:gd name="connsiteY73" fmla="*/ 2008404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63890 w 4451430"/>
                <a:gd name="connsiteY5" fmla="*/ 1562176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68793 w 4451430"/>
                <a:gd name="connsiteY38" fmla="*/ 40616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0271 w 4451430"/>
                <a:gd name="connsiteY73" fmla="*/ 2008404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68793 w 4451430"/>
                <a:gd name="connsiteY38" fmla="*/ 40616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0271 w 4451430"/>
                <a:gd name="connsiteY73" fmla="*/ 2008404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66071 w 4451430"/>
                <a:gd name="connsiteY38" fmla="*/ 24288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0271 w 4451430"/>
                <a:gd name="connsiteY73" fmla="*/ 2008404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66071 w 4451430"/>
                <a:gd name="connsiteY38" fmla="*/ 24288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0271 w 4451430"/>
                <a:gd name="connsiteY73" fmla="*/ 2008404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68792 w 4451430"/>
                <a:gd name="connsiteY38" fmla="*/ 7959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0271 w 4451430"/>
                <a:gd name="connsiteY73" fmla="*/ 2008404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207546 w 4451430"/>
                <a:gd name="connsiteY0" fmla="*/ 1948295 h 2443960"/>
                <a:gd name="connsiteX1" fmla="*/ 2188325 w 4451430"/>
                <a:gd name="connsiteY1" fmla="*/ 1716761 h 2443960"/>
                <a:gd name="connsiteX2" fmla="*/ 2202956 w 4451430"/>
                <a:gd name="connsiteY2" fmla="*/ 1570457 h 2443960"/>
                <a:gd name="connsiteX3" fmla="*/ 2268792 w 4451430"/>
                <a:gd name="connsiteY3" fmla="*/ 1511935 h 2443960"/>
                <a:gd name="connsiteX4" fmla="*/ 2327485 w 4451430"/>
                <a:gd name="connsiteY4" fmla="*/ 1514316 h 2443960"/>
                <a:gd name="connsiteX5" fmla="*/ 2354365 w 4451430"/>
                <a:gd name="connsiteY5" fmla="*/ 1577428 h 2443960"/>
                <a:gd name="connsiteX6" fmla="*/ 2363890 w 4451430"/>
                <a:gd name="connsiteY6" fmla="*/ 1724076 h 2443960"/>
                <a:gd name="connsiteX7" fmla="*/ 2356575 w 4451430"/>
                <a:gd name="connsiteY7" fmla="*/ 2111781 h 2443960"/>
                <a:gd name="connsiteX8" fmla="*/ 2385836 w 4451430"/>
                <a:gd name="connsiteY8" fmla="*/ 2228825 h 2443960"/>
                <a:gd name="connsiteX9" fmla="*/ 2502879 w 4451430"/>
                <a:gd name="connsiteY9" fmla="*/ 2338553 h 2443960"/>
                <a:gd name="connsiteX10" fmla="*/ 2715020 w 4451430"/>
                <a:gd name="connsiteY10" fmla="*/ 2411705 h 2443960"/>
                <a:gd name="connsiteX11" fmla="*/ 3102725 w 4451430"/>
                <a:gd name="connsiteY11" fmla="*/ 2426335 h 2443960"/>
                <a:gd name="connsiteX12" fmla="*/ 3461170 w 4451430"/>
                <a:gd name="connsiteY12" fmla="*/ 2353183 h 2443960"/>
                <a:gd name="connsiteX13" fmla="*/ 3753778 w 4451430"/>
                <a:gd name="connsiteY13" fmla="*/ 2192249 h 2443960"/>
                <a:gd name="connsiteX14" fmla="*/ 3951288 w 4451430"/>
                <a:gd name="connsiteY14" fmla="*/ 2053260 h 2443960"/>
                <a:gd name="connsiteX15" fmla="*/ 4243896 w 4451430"/>
                <a:gd name="connsiteY15" fmla="*/ 1906956 h 2443960"/>
                <a:gd name="connsiteX16" fmla="*/ 4397516 w 4451430"/>
                <a:gd name="connsiteY16" fmla="*/ 1760652 h 2443960"/>
                <a:gd name="connsiteX17" fmla="*/ 4448722 w 4451430"/>
                <a:gd name="connsiteY17" fmla="*/ 1497305 h 2443960"/>
                <a:gd name="connsiteX18" fmla="*/ 4419461 w 4451430"/>
                <a:gd name="connsiteY18" fmla="*/ 1219327 h 2443960"/>
                <a:gd name="connsiteX19" fmla="*/ 4214636 w 4451430"/>
                <a:gd name="connsiteY19" fmla="*/ 897458 h 2443960"/>
                <a:gd name="connsiteX20" fmla="*/ 4039071 w 4451430"/>
                <a:gd name="connsiteY20" fmla="*/ 678002 h 2443960"/>
                <a:gd name="connsiteX21" fmla="*/ 3856191 w 4451430"/>
                <a:gd name="connsiteY21" fmla="*/ 575589 h 2443960"/>
                <a:gd name="connsiteX22" fmla="*/ 3600159 w 4451430"/>
                <a:gd name="connsiteY22" fmla="*/ 465861 h 2443960"/>
                <a:gd name="connsiteX23" fmla="*/ 3512376 w 4451430"/>
                <a:gd name="connsiteY23" fmla="*/ 553644 h 2443960"/>
                <a:gd name="connsiteX24" fmla="*/ 3548952 w 4451430"/>
                <a:gd name="connsiteY24" fmla="*/ 429285 h 2443960"/>
                <a:gd name="connsiteX25" fmla="*/ 3417279 w 4451430"/>
                <a:gd name="connsiteY25" fmla="*/ 378079 h 2443960"/>
                <a:gd name="connsiteX26" fmla="*/ 3292920 w 4451430"/>
                <a:gd name="connsiteY26" fmla="*/ 319557 h 2443960"/>
                <a:gd name="connsiteX27" fmla="*/ 3124671 w 4451430"/>
                <a:gd name="connsiteY27" fmla="*/ 246405 h 2443960"/>
                <a:gd name="connsiteX28" fmla="*/ 3014943 w 4451430"/>
                <a:gd name="connsiteY28" fmla="*/ 195199 h 2443960"/>
                <a:gd name="connsiteX29" fmla="*/ 2824748 w 4451430"/>
                <a:gd name="connsiteY29" fmla="*/ 217145 h 2443960"/>
                <a:gd name="connsiteX30" fmla="*/ 2758911 w 4451430"/>
                <a:gd name="connsiteY30" fmla="*/ 400025 h 2443960"/>
                <a:gd name="connsiteX31" fmla="*/ 2802802 w 4451430"/>
                <a:gd name="connsiteY31" fmla="*/ 202514 h 2443960"/>
                <a:gd name="connsiteX32" fmla="*/ 2758911 w 4451430"/>
                <a:gd name="connsiteY32" fmla="*/ 143993 h 2443960"/>
                <a:gd name="connsiteX33" fmla="*/ 2656498 w 4451430"/>
                <a:gd name="connsiteY33" fmla="*/ 122047 h 2443960"/>
                <a:gd name="connsiteX34" fmla="*/ 2568716 w 4451430"/>
                <a:gd name="connsiteY34" fmla="*/ 114732 h 2443960"/>
                <a:gd name="connsiteX35" fmla="*/ 2488248 w 4451430"/>
                <a:gd name="connsiteY35" fmla="*/ 63525 h 2443960"/>
                <a:gd name="connsiteX36" fmla="*/ 2400466 w 4451430"/>
                <a:gd name="connsiteY36" fmla="*/ 26949 h 2443960"/>
                <a:gd name="connsiteX37" fmla="*/ 2334629 w 4451430"/>
                <a:gd name="connsiteY37" fmla="*/ 19634 h 2443960"/>
                <a:gd name="connsiteX38" fmla="*/ 2268792 w 4451430"/>
                <a:gd name="connsiteY38" fmla="*/ 8924 h 2443960"/>
                <a:gd name="connsiteX39" fmla="*/ 2246847 w 4451430"/>
                <a:gd name="connsiteY39" fmla="*/ 114732 h 2443960"/>
                <a:gd name="connsiteX40" fmla="*/ 2254162 w 4451430"/>
                <a:gd name="connsiteY40" fmla="*/ 795045 h 2443960"/>
                <a:gd name="connsiteX41" fmla="*/ 2210271 w 4451430"/>
                <a:gd name="connsiteY41" fmla="*/ 48895 h 2443960"/>
                <a:gd name="connsiteX42" fmla="*/ 2129804 w 4451430"/>
                <a:gd name="connsiteY42" fmla="*/ 5004 h 2443960"/>
                <a:gd name="connsiteX43" fmla="*/ 2027391 w 4451430"/>
                <a:gd name="connsiteY43" fmla="*/ 56210 h 2443960"/>
                <a:gd name="connsiteX44" fmla="*/ 1954239 w 4451430"/>
                <a:gd name="connsiteY44" fmla="*/ 92786 h 2443960"/>
                <a:gd name="connsiteX45" fmla="*/ 1837196 w 4451430"/>
                <a:gd name="connsiteY45" fmla="*/ 107417 h 2443960"/>
                <a:gd name="connsiteX46" fmla="*/ 1727467 w 4451430"/>
                <a:gd name="connsiteY46" fmla="*/ 143993 h 2443960"/>
                <a:gd name="connsiteX47" fmla="*/ 1932294 w 4451430"/>
                <a:gd name="connsiteY47" fmla="*/ 582905 h 2443960"/>
                <a:gd name="connsiteX48" fmla="*/ 1676261 w 4451430"/>
                <a:gd name="connsiteY48" fmla="*/ 158623 h 2443960"/>
                <a:gd name="connsiteX49" fmla="*/ 1559218 w 4451430"/>
                <a:gd name="connsiteY49" fmla="*/ 129362 h 2443960"/>
                <a:gd name="connsiteX50" fmla="*/ 1390968 w 4451430"/>
                <a:gd name="connsiteY50" fmla="*/ 180569 h 2443960"/>
                <a:gd name="connsiteX51" fmla="*/ 1171512 w 4451430"/>
                <a:gd name="connsiteY51" fmla="*/ 268351 h 2443960"/>
                <a:gd name="connsiteX52" fmla="*/ 1105676 w 4451430"/>
                <a:gd name="connsiteY52" fmla="*/ 297612 h 2443960"/>
                <a:gd name="connsiteX53" fmla="*/ 1178828 w 4451430"/>
                <a:gd name="connsiteY53" fmla="*/ 465861 h 2443960"/>
                <a:gd name="connsiteX54" fmla="*/ 1069100 w 4451430"/>
                <a:gd name="connsiteY54" fmla="*/ 326873 h 2443960"/>
                <a:gd name="connsiteX55" fmla="*/ 886220 w 4451430"/>
                <a:gd name="connsiteY55" fmla="*/ 436601 h 2443960"/>
                <a:gd name="connsiteX56" fmla="*/ 769176 w 4451430"/>
                <a:gd name="connsiteY56" fmla="*/ 465861 h 2443960"/>
                <a:gd name="connsiteX57" fmla="*/ 674079 w 4451430"/>
                <a:gd name="connsiteY57" fmla="*/ 568274 h 2443960"/>
                <a:gd name="connsiteX58" fmla="*/ 483884 w 4451430"/>
                <a:gd name="connsiteY58" fmla="*/ 678002 h 2443960"/>
                <a:gd name="connsiteX59" fmla="*/ 322949 w 4451430"/>
                <a:gd name="connsiteY59" fmla="*/ 765785 h 2443960"/>
                <a:gd name="connsiteX60" fmla="*/ 132754 w 4451430"/>
                <a:gd name="connsiteY60" fmla="*/ 941349 h 2443960"/>
                <a:gd name="connsiteX61" fmla="*/ 37656 w 4451430"/>
                <a:gd name="connsiteY61" fmla="*/ 1168121 h 2443960"/>
                <a:gd name="connsiteX62" fmla="*/ 1080 w 4451430"/>
                <a:gd name="connsiteY62" fmla="*/ 1438783 h 2443960"/>
                <a:gd name="connsiteX63" fmla="*/ 74232 w 4451430"/>
                <a:gd name="connsiteY63" fmla="*/ 1731391 h 2443960"/>
                <a:gd name="connsiteX64" fmla="*/ 242482 w 4451430"/>
                <a:gd name="connsiteY64" fmla="*/ 1972793 h 2443960"/>
                <a:gd name="connsiteX65" fmla="*/ 381471 w 4451430"/>
                <a:gd name="connsiteY65" fmla="*/ 2053260 h 2443960"/>
                <a:gd name="connsiteX66" fmla="*/ 710655 w 4451430"/>
                <a:gd name="connsiteY66" fmla="*/ 2155673 h 2443960"/>
                <a:gd name="connsiteX67" fmla="*/ 922796 w 4451430"/>
                <a:gd name="connsiteY67" fmla="*/ 2236140 h 2443960"/>
                <a:gd name="connsiteX68" fmla="*/ 1251980 w 4451430"/>
                <a:gd name="connsiteY68" fmla="*/ 2360498 h 2443960"/>
                <a:gd name="connsiteX69" fmla="*/ 1632370 w 4451430"/>
                <a:gd name="connsiteY69" fmla="*/ 2440965 h 2443960"/>
                <a:gd name="connsiteX70" fmla="*/ 1881087 w 4451430"/>
                <a:gd name="connsiteY70" fmla="*/ 2419020 h 2443960"/>
                <a:gd name="connsiteX71" fmla="*/ 2063967 w 4451430"/>
                <a:gd name="connsiteY71" fmla="*/ 2345868 h 2443960"/>
                <a:gd name="connsiteX72" fmla="*/ 2181010 w 4451430"/>
                <a:gd name="connsiteY72" fmla="*/ 2243455 h 2443960"/>
                <a:gd name="connsiteX73" fmla="*/ 2210271 w 4451430"/>
                <a:gd name="connsiteY73" fmla="*/ 2009369 h 2443960"/>
                <a:gd name="connsiteX74" fmla="*/ 2195640 w 4451430"/>
                <a:gd name="connsiteY74" fmla="*/ 1797228 h 2443960"/>
                <a:gd name="connsiteX75" fmla="*/ 2188325 w 4451430"/>
                <a:gd name="connsiteY75" fmla="*/ 1628978 h 2443960"/>
                <a:gd name="connsiteX76" fmla="*/ 2239532 w 4451430"/>
                <a:gd name="connsiteY76" fmla="*/ 1519250 h 2443960"/>
                <a:gd name="connsiteX77" fmla="*/ 2239532 w 4451430"/>
                <a:gd name="connsiteY77" fmla="*/ 1519250 h 2443960"/>
                <a:gd name="connsiteX0" fmla="*/ 2207546 w 4451430"/>
                <a:gd name="connsiteY0" fmla="*/ 1953036 h 2448701"/>
                <a:gd name="connsiteX1" fmla="*/ 2188325 w 4451430"/>
                <a:gd name="connsiteY1" fmla="*/ 1721502 h 2448701"/>
                <a:gd name="connsiteX2" fmla="*/ 2202956 w 4451430"/>
                <a:gd name="connsiteY2" fmla="*/ 1575198 h 2448701"/>
                <a:gd name="connsiteX3" fmla="*/ 2268792 w 4451430"/>
                <a:gd name="connsiteY3" fmla="*/ 1516676 h 2448701"/>
                <a:gd name="connsiteX4" fmla="*/ 2327485 w 4451430"/>
                <a:gd name="connsiteY4" fmla="*/ 1519057 h 2448701"/>
                <a:gd name="connsiteX5" fmla="*/ 2354365 w 4451430"/>
                <a:gd name="connsiteY5" fmla="*/ 1582169 h 2448701"/>
                <a:gd name="connsiteX6" fmla="*/ 2363890 w 4451430"/>
                <a:gd name="connsiteY6" fmla="*/ 1728817 h 2448701"/>
                <a:gd name="connsiteX7" fmla="*/ 2356575 w 4451430"/>
                <a:gd name="connsiteY7" fmla="*/ 2116522 h 2448701"/>
                <a:gd name="connsiteX8" fmla="*/ 2385836 w 4451430"/>
                <a:gd name="connsiteY8" fmla="*/ 2233566 h 2448701"/>
                <a:gd name="connsiteX9" fmla="*/ 2502879 w 4451430"/>
                <a:gd name="connsiteY9" fmla="*/ 2343294 h 2448701"/>
                <a:gd name="connsiteX10" fmla="*/ 2715020 w 4451430"/>
                <a:gd name="connsiteY10" fmla="*/ 2416446 h 2448701"/>
                <a:gd name="connsiteX11" fmla="*/ 3102725 w 4451430"/>
                <a:gd name="connsiteY11" fmla="*/ 2431076 h 2448701"/>
                <a:gd name="connsiteX12" fmla="*/ 3461170 w 4451430"/>
                <a:gd name="connsiteY12" fmla="*/ 2357924 h 2448701"/>
                <a:gd name="connsiteX13" fmla="*/ 3753778 w 4451430"/>
                <a:gd name="connsiteY13" fmla="*/ 2196990 h 2448701"/>
                <a:gd name="connsiteX14" fmla="*/ 3951288 w 4451430"/>
                <a:gd name="connsiteY14" fmla="*/ 2058001 h 2448701"/>
                <a:gd name="connsiteX15" fmla="*/ 4243896 w 4451430"/>
                <a:gd name="connsiteY15" fmla="*/ 1911697 h 2448701"/>
                <a:gd name="connsiteX16" fmla="*/ 4397516 w 4451430"/>
                <a:gd name="connsiteY16" fmla="*/ 1765393 h 2448701"/>
                <a:gd name="connsiteX17" fmla="*/ 4448722 w 4451430"/>
                <a:gd name="connsiteY17" fmla="*/ 1502046 h 2448701"/>
                <a:gd name="connsiteX18" fmla="*/ 4419461 w 4451430"/>
                <a:gd name="connsiteY18" fmla="*/ 1224068 h 2448701"/>
                <a:gd name="connsiteX19" fmla="*/ 4214636 w 4451430"/>
                <a:gd name="connsiteY19" fmla="*/ 902199 h 2448701"/>
                <a:gd name="connsiteX20" fmla="*/ 4039071 w 4451430"/>
                <a:gd name="connsiteY20" fmla="*/ 682743 h 2448701"/>
                <a:gd name="connsiteX21" fmla="*/ 3856191 w 4451430"/>
                <a:gd name="connsiteY21" fmla="*/ 580330 h 2448701"/>
                <a:gd name="connsiteX22" fmla="*/ 3600159 w 4451430"/>
                <a:gd name="connsiteY22" fmla="*/ 470602 h 2448701"/>
                <a:gd name="connsiteX23" fmla="*/ 3512376 w 4451430"/>
                <a:gd name="connsiteY23" fmla="*/ 558385 h 2448701"/>
                <a:gd name="connsiteX24" fmla="*/ 3548952 w 4451430"/>
                <a:gd name="connsiteY24" fmla="*/ 434026 h 2448701"/>
                <a:gd name="connsiteX25" fmla="*/ 3417279 w 4451430"/>
                <a:gd name="connsiteY25" fmla="*/ 382820 h 2448701"/>
                <a:gd name="connsiteX26" fmla="*/ 3292920 w 4451430"/>
                <a:gd name="connsiteY26" fmla="*/ 324298 h 2448701"/>
                <a:gd name="connsiteX27" fmla="*/ 3124671 w 4451430"/>
                <a:gd name="connsiteY27" fmla="*/ 251146 h 2448701"/>
                <a:gd name="connsiteX28" fmla="*/ 3014943 w 4451430"/>
                <a:gd name="connsiteY28" fmla="*/ 199940 h 2448701"/>
                <a:gd name="connsiteX29" fmla="*/ 2824748 w 4451430"/>
                <a:gd name="connsiteY29" fmla="*/ 221886 h 2448701"/>
                <a:gd name="connsiteX30" fmla="*/ 2758911 w 4451430"/>
                <a:gd name="connsiteY30" fmla="*/ 404766 h 2448701"/>
                <a:gd name="connsiteX31" fmla="*/ 2802802 w 4451430"/>
                <a:gd name="connsiteY31" fmla="*/ 207255 h 2448701"/>
                <a:gd name="connsiteX32" fmla="*/ 2758911 w 4451430"/>
                <a:gd name="connsiteY32" fmla="*/ 148734 h 2448701"/>
                <a:gd name="connsiteX33" fmla="*/ 2656498 w 4451430"/>
                <a:gd name="connsiteY33" fmla="*/ 126788 h 2448701"/>
                <a:gd name="connsiteX34" fmla="*/ 2568716 w 4451430"/>
                <a:gd name="connsiteY34" fmla="*/ 119473 h 2448701"/>
                <a:gd name="connsiteX35" fmla="*/ 2488248 w 4451430"/>
                <a:gd name="connsiteY35" fmla="*/ 68266 h 2448701"/>
                <a:gd name="connsiteX36" fmla="*/ 2400466 w 4451430"/>
                <a:gd name="connsiteY36" fmla="*/ 31690 h 2448701"/>
                <a:gd name="connsiteX37" fmla="*/ 2334629 w 4451430"/>
                <a:gd name="connsiteY37" fmla="*/ 24375 h 2448701"/>
                <a:gd name="connsiteX38" fmla="*/ 2268792 w 4451430"/>
                <a:gd name="connsiteY38" fmla="*/ 13665 h 2448701"/>
                <a:gd name="connsiteX39" fmla="*/ 2246847 w 4451430"/>
                <a:gd name="connsiteY39" fmla="*/ 119473 h 2448701"/>
                <a:gd name="connsiteX40" fmla="*/ 2254162 w 4451430"/>
                <a:gd name="connsiteY40" fmla="*/ 799786 h 2448701"/>
                <a:gd name="connsiteX41" fmla="*/ 2210271 w 4451430"/>
                <a:gd name="connsiteY41" fmla="*/ 53636 h 2448701"/>
                <a:gd name="connsiteX42" fmla="*/ 2129804 w 4451430"/>
                <a:gd name="connsiteY42" fmla="*/ 9745 h 2448701"/>
                <a:gd name="connsiteX43" fmla="*/ 2027391 w 4451430"/>
                <a:gd name="connsiteY43" fmla="*/ 60951 h 2448701"/>
                <a:gd name="connsiteX44" fmla="*/ 1954239 w 4451430"/>
                <a:gd name="connsiteY44" fmla="*/ 97527 h 2448701"/>
                <a:gd name="connsiteX45" fmla="*/ 1837196 w 4451430"/>
                <a:gd name="connsiteY45" fmla="*/ 112158 h 2448701"/>
                <a:gd name="connsiteX46" fmla="*/ 1727467 w 4451430"/>
                <a:gd name="connsiteY46" fmla="*/ 148734 h 2448701"/>
                <a:gd name="connsiteX47" fmla="*/ 1932294 w 4451430"/>
                <a:gd name="connsiteY47" fmla="*/ 587646 h 2448701"/>
                <a:gd name="connsiteX48" fmla="*/ 1676261 w 4451430"/>
                <a:gd name="connsiteY48" fmla="*/ 163364 h 2448701"/>
                <a:gd name="connsiteX49" fmla="*/ 1559218 w 4451430"/>
                <a:gd name="connsiteY49" fmla="*/ 134103 h 2448701"/>
                <a:gd name="connsiteX50" fmla="*/ 1390968 w 4451430"/>
                <a:gd name="connsiteY50" fmla="*/ 185310 h 2448701"/>
                <a:gd name="connsiteX51" fmla="*/ 1171512 w 4451430"/>
                <a:gd name="connsiteY51" fmla="*/ 273092 h 2448701"/>
                <a:gd name="connsiteX52" fmla="*/ 1105676 w 4451430"/>
                <a:gd name="connsiteY52" fmla="*/ 302353 h 2448701"/>
                <a:gd name="connsiteX53" fmla="*/ 1178828 w 4451430"/>
                <a:gd name="connsiteY53" fmla="*/ 470602 h 2448701"/>
                <a:gd name="connsiteX54" fmla="*/ 1069100 w 4451430"/>
                <a:gd name="connsiteY54" fmla="*/ 331614 h 2448701"/>
                <a:gd name="connsiteX55" fmla="*/ 886220 w 4451430"/>
                <a:gd name="connsiteY55" fmla="*/ 441342 h 2448701"/>
                <a:gd name="connsiteX56" fmla="*/ 769176 w 4451430"/>
                <a:gd name="connsiteY56" fmla="*/ 470602 h 2448701"/>
                <a:gd name="connsiteX57" fmla="*/ 674079 w 4451430"/>
                <a:gd name="connsiteY57" fmla="*/ 573015 h 2448701"/>
                <a:gd name="connsiteX58" fmla="*/ 483884 w 4451430"/>
                <a:gd name="connsiteY58" fmla="*/ 682743 h 2448701"/>
                <a:gd name="connsiteX59" fmla="*/ 322949 w 4451430"/>
                <a:gd name="connsiteY59" fmla="*/ 770526 h 2448701"/>
                <a:gd name="connsiteX60" fmla="*/ 132754 w 4451430"/>
                <a:gd name="connsiteY60" fmla="*/ 946090 h 2448701"/>
                <a:gd name="connsiteX61" fmla="*/ 37656 w 4451430"/>
                <a:gd name="connsiteY61" fmla="*/ 1172862 h 2448701"/>
                <a:gd name="connsiteX62" fmla="*/ 1080 w 4451430"/>
                <a:gd name="connsiteY62" fmla="*/ 1443524 h 2448701"/>
                <a:gd name="connsiteX63" fmla="*/ 74232 w 4451430"/>
                <a:gd name="connsiteY63" fmla="*/ 1736132 h 2448701"/>
                <a:gd name="connsiteX64" fmla="*/ 242482 w 4451430"/>
                <a:gd name="connsiteY64" fmla="*/ 1977534 h 2448701"/>
                <a:gd name="connsiteX65" fmla="*/ 381471 w 4451430"/>
                <a:gd name="connsiteY65" fmla="*/ 2058001 h 2448701"/>
                <a:gd name="connsiteX66" fmla="*/ 710655 w 4451430"/>
                <a:gd name="connsiteY66" fmla="*/ 2160414 h 2448701"/>
                <a:gd name="connsiteX67" fmla="*/ 922796 w 4451430"/>
                <a:gd name="connsiteY67" fmla="*/ 2240881 h 2448701"/>
                <a:gd name="connsiteX68" fmla="*/ 1251980 w 4451430"/>
                <a:gd name="connsiteY68" fmla="*/ 2365239 h 2448701"/>
                <a:gd name="connsiteX69" fmla="*/ 1632370 w 4451430"/>
                <a:gd name="connsiteY69" fmla="*/ 2445706 h 2448701"/>
                <a:gd name="connsiteX70" fmla="*/ 1881087 w 4451430"/>
                <a:gd name="connsiteY70" fmla="*/ 2423761 h 2448701"/>
                <a:gd name="connsiteX71" fmla="*/ 2063967 w 4451430"/>
                <a:gd name="connsiteY71" fmla="*/ 2350609 h 2448701"/>
                <a:gd name="connsiteX72" fmla="*/ 2181010 w 4451430"/>
                <a:gd name="connsiteY72" fmla="*/ 2248196 h 2448701"/>
                <a:gd name="connsiteX73" fmla="*/ 2210271 w 4451430"/>
                <a:gd name="connsiteY73" fmla="*/ 2014110 h 2448701"/>
                <a:gd name="connsiteX74" fmla="*/ 2195640 w 4451430"/>
                <a:gd name="connsiteY74" fmla="*/ 1801969 h 2448701"/>
                <a:gd name="connsiteX75" fmla="*/ 2188325 w 4451430"/>
                <a:gd name="connsiteY75" fmla="*/ 1633719 h 2448701"/>
                <a:gd name="connsiteX76" fmla="*/ 2239532 w 4451430"/>
                <a:gd name="connsiteY76" fmla="*/ 1523991 h 2448701"/>
                <a:gd name="connsiteX77" fmla="*/ 2239532 w 4451430"/>
                <a:gd name="connsiteY77" fmla="*/ 1523991 h 2448701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0271 w 4451430"/>
                <a:gd name="connsiteY73" fmla="*/ 2008404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39532 w 4451430"/>
                <a:gd name="connsiteY77" fmla="*/ 1518285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42337 w 4451430"/>
                <a:gd name="connsiteY77" fmla="*/ 1515480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239532 w 4451430"/>
                <a:gd name="connsiteY76" fmla="*/ 1518285 h 2442995"/>
                <a:gd name="connsiteX77" fmla="*/ 2211483 w 4451430"/>
                <a:gd name="connsiteY77" fmla="*/ 1473407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95640 w 4451430"/>
                <a:gd name="connsiteY74" fmla="*/ 1796263 h 2442995"/>
                <a:gd name="connsiteX75" fmla="*/ 2188325 w 4451430"/>
                <a:gd name="connsiteY75" fmla="*/ 1628013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95640 w 4451430"/>
                <a:gd name="connsiteY74" fmla="*/ 1796263 h 2442995"/>
                <a:gd name="connsiteX75" fmla="*/ 2135032 w 4451430"/>
                <a:gd name="connsiteY75" fmla="*/ 163081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207546 w 4451430"/>
                <a:gd name="connsiteY0" fmla="*/ 1947330 h 2442995"/>
                <a:gd name="connsiteX1" fmla="*/ 2188325 w 4451430"/>
                <a:gd name="connsiteY1" fmla="*/ 1715796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33932 w 4451430"/>
                <a:gd name="connsiteY74" fmla="*/ 1799068 h 2442995"/>
                <a:gd name="connsiteX75" fmla="*/ 2135032 w 4451430"/>
                <a:gd name="connsiteY75" fmla="*/ 163081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207546 w 4451430"/>
                <a:gd name="connsiteY0" fmla="*/ 1947330 h 2442995"/>
                <a:gd name="connsiteX1" fmla="*/ 2191130 w 4451430"/>
                <a:gd name="connsiteY1" fmla="*/ 1592380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33932 w 4451430"/>
                <a:gd name="connsiteY74" fmla="*/ 1799068 h 2442995"/>
                <a:gd name="connsiteX75" fmla="*/ 2135032 w 4451430"/>
                <a:gd name="connsiteY75" fmla="*/ 163081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207546 w 4451430"/>
                <a:gd name="connsiteY0" fmla="*/ 1947330 h 2442995"/>
                <a:gd name="connsiteX1" fmla="*/ 2191130 w 4451430"/>
                <a:gd name="connsiteY1" fmla="*/ 1592380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33932 w 4451430"/>
                <a:gd name="connsiteY74" fmla="*/ 1799068 h 2442995"/>
                <a:gd name="connsiteX75" fmla="*/ 2135032 w 4451430"/>
                <a:gd name="connsiteY75" fmla="*/ 163081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33932 w 4451430"/>
                <a:gd name="connsiteY74" fmla="*/ 1799068 h 2442995"/>
                <a:gd name="connsiteX75" fmla="*/ 2135032 w 4451430"/>
                <a:gd name="connsiteY75" fmla="*/ 163081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02956 w 4451430"/>
                <a:gd name="connsiteY2" fmla="*/ 1569492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33932 w 4451430"/>
                <a:gd name="connsiteY74" fmla="*/ 1799068 h 2442995"/>
                <a:gd name="connsiteX75" fmla="*/ 2135032 w 4451430"/>
                <a:gd name="connsiteY75" fmla="*/ 163081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33932 w 4451430"/>
                <a:gd name="connsiteY74" fmla="*/ 1799068 h 2442995"/>
                <a:gd name="connsiteX75" fmla="*/ 2135032 w 4451430"/>
                <a:gd name="connsiteY75" fmla="*/ 163081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98445 w 4451430"/>
                <a:gd name="connsiteY74" fmla="*/ 1863581 h 2442995"/>
                <a:gd name="connsiteX75" fmla="*/ 2135032 w 4451430"/>
                <a:gd name="connsiteY75" fmla="*/ 163081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98445 w 4451430"/>
                <a:gd name="connsiteY74" fmla="*/ 1863581 h 2442995"/>
                <a:gd name="connsiteX75" fmla="*/ 2193935 w 4451430"/>
                <a:gd name="connsiteY75" fmla="*/ 1743015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198445 w 4451430"/>
                <a:gd name="connsiteY74" fmla="*/ 1863581 h 2442995"/>
                <a:gd name="connsiteX75" fmla="*/ 2196740 w 4451430"/>
                <a:gd name="connsiteY75" fmla="*/ 177947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209665 w 4451430"/>
                <a:gd name="connsiteY74" fmla="*/ 1933703 h 2442995"/>
                <a:gd name="connsiteX75" fmla="*/ 2196740 w 4451430"/>
                <a:gd name="connsiteY75" fmla="*/ 1779478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209665 w 4451430"/>
                <a:gd name="connsiteY74" fmla="*/ 1933703 h 2442995"/>
                <a:gd name="connsiteX75" fmla="*/ 2196740 w 4451430"/>
                <a:gd name="connsiteY75" fmla="*/ 1824357 h 2442995"/>
                <a:gd name="connsiteX76" fmla="*/ 2197458 w 4451430"/>
                <a:gd name="connsiteY76" fmla="*/ 1515480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209665 w 4451430"/>
                <a:gd name="connsiteY74" fmla="*/ 1933703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211483 w 4451430"/>
                <a:gd name="connsiteY77" fmla="*/ 147340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209665 w 4451430"/>
                <a:gd name="connsiteY74" fmla="*/ 1933703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89043 w 4451430"/>
                <a:gd name="connsiteY77" fmla="*/ 1658531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209665 w 4451430"/>
                <a:gd name="connsiteY74" fmla="*/ 1933703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27677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209665 w 4451430"/>
                <a:gd name="connsiteY74" fmla="*/ 1933703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78166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213076 w 4451430"/>
                <a:gd name="connsiteY73" fmla="*/ 2011209 h 2442995"/>
                <a:gd name="connsiteX74" fmla="*/ 2209665 w 4451430"/>
                <a:gd name="connsiteY74" fmla="*/ 1933703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199051 w 4451430"/>
                <a:gd name="connsiteY73" fmla="*/ 2011209 h 2442995"/>
                <a:gd name="connsiteX74" fmla="*/ 2209665 w 4451430"/>
                <a:gd name="connsiteY74" fmla="*/ 1933703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1130 w 4451430"/>
                <a:gd name="connsiteY1" fmla="*/ 159238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199051 w 4451430"/>
                <a:gd name="connsiteY73" fmla="*/ 2011209 h 2442995"/>
                <a:gd name="connsiteX74" fmla="*/ 2195640 w 4451430"/>
                <a:gd name="connsiteY74" fmla="*/ 1928094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6980 w 4451430"/>
                <a:gd name="connsiteY2" fmla="*/ 1544248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199051 w 4451430"/>
                <a:gd name="connsiteY73" fmla="*/ 2011209 h 2442995"/>
                <a:gd name="connsiteX74" fmla="*/ 2195640 w 4451430"/>
                <a:gd name="connsiteY74" fmla="*/ 1928094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10970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199051 w 4451430"/>
                <a:gd name="connsiteY73" fmla="*/ 2011209 h 2442995"/>
                <a:gd name="connsiteX74" fmla="*/ 2195640 w 4451430"/>
                <a:gd name="connsiteY74" fmla="*/ 1928094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02556 h 2442995"/>
                <a:gd name="connsiteX4" fmla="*/ 2327485 w 4451430"/>
                <a:gd name="connsiteY4" fmla="*/ 1513351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199051 w 4451430"/>
                <a:gd name="connsiteY73" fmla="*/ 2011209 h 2442995"/>
                <a:gd name="connsiteX74" fmla="*/ 2195640 w 4451430"/>
                <a:gd name="connsiteY74" fmla="*/ 1928094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02556 h 2442995"/>
                <a:gd name="connsiteX4" fmla="*/ 2327485 w 4451430"/>
                <a:gd name="connsiteY4" fmla="*/ 1521766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886220 w 4451430"/>
                <a:gd name="connsiteY55" fmla="*/ 435636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199051 w 4451430"/>
                <a:gd name="connsiteY73" fmla="*/ 2011209 h 2442995"/>
                <a:gd name="connsiteX74" fmla="*/ 2195640 w 4451430"/>
                <a:gd name="connsiteY74" fmla="*/ 1928094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02556 h 2442995"/>
                <a:gd name="connsiteX4" fmla="*/ 2327485 w 4451430"/>
                <a:gd name="connsiteY4" fmla="*/ 1521766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927595 w 4451430"/>
                <a:gd name="connsiteY55" fmla="*/ 414949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199051 w 4451430"/>
                <a:gd name="connsiteY73" fmla="*/ 2011209 h 2442995"/>
                <a:gd name="connsiteX74" fmla="*/ 2195640 w 4451430"/>
                <a:gd name="connsiteY74" fmla="*/ 1928094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02556 h 2442995"/>
                <a:gd name="connsiteX4" fmla="*/ 2327485 w 4451430"/>
                <a:gd name="connsiteY4" fmla="*/ 1521766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927595 w 4451430"/>
                <a:gd name="connsiteY55" fmla="*/ 414949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199051 w 4451430"/>
                <a:gd name="connsiteY73" fmla="*/ 2011209 h 2442995"/>
                <a:gd name="connsiteX74" fmla="*/ 2195640 w 4451430"/>
                <a:gd name="connsiteY74" fmla="*/ 1928094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02556 h 2442995"/>
                <a:gd name="connsiteX4" fmla="*/ 2327485 w 4451430"/>
                <a:gd name="connsiteY4" fmla="*/ 1521766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952420 w 4451430"/>
                <a:gd name="connsiteY55" fmla="*/ 394261 h 2442995"/>
                <a:gd name="connsiteX56" fmla="*/ 769176 w 4451430"/>
                <a:gd name="connsiteY56" fmla="*/ 464896 h 2442995"/>
                <a:gd name="connsiteX57" fmla="*/ 674079 w 4451430"/>
                <a:gd name="connsiteY57" fmla="*/ 567309 h 2442995"/>
                <a:gd name="connsiteX58" fmla="*/ 483884 w 4451430"/>
                <a:gd name="connsiteY58" fmla="*/ 677037 h 2442995"/>
                <a:gd name="connsiteX59" fmla="*/ 322949 w 4451430"/>
                <a:gd name="connsiteY59" fmla="*/ 764820 h 2442995"/>
                <a:gd name="connsiteX60" fmla="*/ 132754 w 4451430"/>
                <a:gd name="connsiteY60" fmla="*/ 940384 h 2442995"/>
                <a:gd name="connsiteX61" fmla="*/ 37656 w 4451430"/>
                <a:gd name="connsiteY61" fmla="*/ 1167156 h 2442995"/>
                <a:gd name="connsiteX62" fmla="*/ 1080 w 4451430"/>
                <a:gd name="connsiteY62" fmla="*/ 1437818 h 2442995"/>
                <a:gd name="connsiteX63" fmla="*/ 74232 w 4451430"/>
                <a:gd name="connsiteY63" fmla="*/ 1730426 h 2442995"/>
                <a:gd name="connsiteX64" fmla="*/ 242482 w 4451430"/>
                <a:gd name="connsiteY64" fmla="*/ 1971828 h 2442995"/>
                <a:gd name="connsiteX65" fmla="*/ 381471 w 4451430"/>
                <a:gd name="connsiteY65" fmla="*/ 2052295 h 2442995"/>
                <a:gd name="connsiteX66" fmla="*/ 710655 w 4451430"/>
                <a:gd name="connsiteY66" fmla="*/ 2154708 h 2442995"/>
                <a:gd name="connsiteX67" fmla="*/ 922796 w 4451430"/>
                <a:gd name="connsiteY67" fmla="*/ 2235175 h 2442995"/>
                <a:gd name="connsiteX68" fmla="*/ 1251980 w 4451430"/>
                <a:gd name="connsiteY68" fmla="*/ 2359533 h 2442995"/>
                <a:gd name="connsiteX69" fmla="*/ 1632370 w 4451430"/>
                <a:gd name="connsiteY69" fmla="*/ 2440000 h 2442995"/>
                <a:gd name="connsiteX70" fmla="*/ 1881087 w 4451430"/>
                <a:gd name="connsiteY70" fmla="*/ 2418055 h 2442995"/>
                <a:gd name="connsiteX71" fmla="*/ 2063967 w 4451430"/>
                <a:gd name="connsiteY71" fmla="*/ 2344903 h 2442995"/>
                <a:gd name="connsiteX72" fmla="*/ 2181010 w 4451430"/>
                <a:gd name="connsiteY72" fmla="*/ 2242490 h 2442995"/>
                <a:gd name="connsiteX73" fmla="*/ 2199051 w 4451430"/>
                <a:gd name="connsiteY73" fmla="*/ 2011209 h 2442995"/>
                <a:gd name="connsiteX74" fmla="*/ 2195640 w 4451430"/>
                <a:gd name="connsiteY74" fmla="*/ 1928094 h 2442995"/>
                <a:gd name="connsiteX75" fmla="*/ 2196740 w 4451430"/>
                <a:gd name="connsiteY75" fmla="*/ 1824357 h 2442995"/>
                <a:gd name="connsiteX76" fmla="*/ 2191848 w 4451430"/>
                <a:gd name="connsiteY76" fmla="*/ 1728653 h 2442995"/>
                <a:gd name="connsiteX77" fmla="*/ 2191848 w 4451430"/>
                <a:gd name="connsiteY77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02556 h 2442995"/>
                <a:gd name="connsiteX4" fmla="*/ 2327485 w 4451430"/>
                <a:gd name="connsiteY4" fmla="*/ 1521766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952420 w 4451430"/>
                <a:gd name="connsiteY55" fmla="*/ 394261 h 2442995"/>
                <a:gd name="connsiteX56" fmla="*/ 936929 w 4451430"/>
                <a:gd name="connsiteY56" fmla="*/ 533018 h 2442995"/>
                <a:gd name="connsiteX57" fmla="*/ 769176 w 4451430"/>
                <a:gd name="connsiteY57" fmla="*/ 464896 h 2442995"/>
                <a:gd name="connsiteX58" fmla="*/ 674079 w 4451430"/>
                <a:gd name="connsiteY58" fmla="*/ 567309 h 2442995"/>
                <a:gd name="connsiteX59" fmla="*/ 483884 w 4451430"/>
                <a:gd name="connsiteY59" fmla="*/ 677037 h 2442995"/>
                <a:gd name="connsiteX60" fmla="*/ 322949 w 4451430"/>
                <a:gd name="connsiteY60" fmla="*/ 764820 h 2442995"/>
                <a:gd name="connsiteX61" fmla="*/ 132754 w 4451430"/>
                <a:gd name="connsiteY61" fmla="*/ 940384 h 2442995"/>
                <a:gd name="connsiteX62" fmla="*/ 37656 w 4451430"/>
                <a:gd name="connsiteY62" fmla="*/ 1167156 h 2442995"/>
                <a:gd name="connsiteX63" fmla="*/ 1080 w 4451430"/>
                <a:gd name="connsiteY63" fmla="*/ 1437818 h 2442995"/>
                <a:gd name="connsiteX64" fmla="*/ 74232 w 4451430"/>
                <a:gd name="connsiteY64" fmla="*/ 1730426 h 2442995"/>
                <a:gd name="connsiteX65" fmla="*/ 242482 w 4451430"/>
                <a:gd name="connsiteY65" fmla="*/ 1971828 h 2442995"/>
                <a:gd name="connsiteX66" fmla="*/ 381471 w 4451430"/>
                <a:gd name="connsiteY66" fmla="*/ 2052295 h 2442995"/>
                <a:gd name="connsiteX67" fmla="*/ 710655 w 4451430"/>
                <a:gd name="connsiteY67" fmla="*/ 2154708 h 2442995"/>
                <a:gd name="connsiteX68" fmla="*/ 922796 w 4451430"/>
                <a:gd name="connsiteY68" fmla="*/ 2235175 h 2442995"/>
                <a:gd name="connsiteX69" fmla="*/ 1251980 w 4451430"/>
                <a:gd name="connsiteY69" fmla="*/ 2359533 h 2442995"/>
                <a:gd name="connsiteX70" fmla="*/ 1632370 w 4451430"/>
                <a:gd name="connsiteY70" fmla="*/ 2440000 h 2442995"/>
                <a:gd name="connsiteX71" fmla="*/ 1881087 w 4451430"/>
                <a:gd name="connsiteY71" fmla="*/ 2418055 h 2442995"/>
                <a:gd name="connsiteX72" fmla="*/ 2063967 w 4451430"/>
                <a:gd name="connsiteY72" fmla="*/ 2344903 h 2442995"/>
                <a:gd name="connsiteX73" fmla="*/ 2181010 w 4451430"/>
                <a:gd name="connsiteY73" fmla="*/ 2242490 h 2442995"/>
                <a:gd name="connsiteX74" fmla="*/ 2199051 w 4451430"/>
                <a:gd name="connsiteY74" fmla="*/ 2011209 h 2442995"/>
                <a:gd name="connsiteX75" fmla="*/ 2195640 w 4451430"/>
                <a:gd name="connsiteY75" fmla="*/ 1928094 h 2442995"/>
                <a:gd name="connsiteX76" fmla="*/ 2196740 w 4451430"/>
                <a:gd name="connsiteY76" fmla="*/ 1824357 h 2442995"/>
                <a:gd name="connsiteX77" fmla="*/ 2191848 w 4451430"/>
                <a:gd name="connsiteY77" fmla="*/ 1728653 h 2442995"/>
                <a:gd name="connsiteX78" fmla="*/ 2191848 w 4451430"/>
                <a:gd name="connsiteY78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02556 h 2442995"/>
                <a:gd name="connsiteX4" fmla="*/ 2327485 w 4451430"/>
                <a:gd name="connsiteY4" fmla="*/ 1521766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952420 w 4451430"/>
                <a:gd name="connsiteY55" fmla="*/ 394261 h 2442995"/>
                <a:gd name="connsiteX56" fmla="*/ 936929 w 4451430"/>
                <a:gd name="connsiteY56" fmla="*/ 533018 h 2442995"/>
                <a:gd name="connsiteX57" fmla="*/ 870729 w 4451430"/>
                <a:gd name="connsiteY57" fmla="*/ 429579 h 2442995"/>
                <a:gd name="connsiteX58" fmla="*/ 769176 w 4451430"/>
                <a:gd name="connsiteY58" fmla="*/ 464896 h 2442995"/>
                <a:gd name="connsiteX59" fmla="*/ 674079 w 4451430"/>
                <a:gd name="connsiteY59" fmla="*/ 567309 h 2442995"/>
                <a:gd name="connsiteX60" fmla="*/ 483884 w 4451430"/>
                <a:gd name="connsiteY60" fmla="*/ 677037 h 2442995"/>
                <a:gd name="connsiteX61" fmla="*/ 322949 w 4451430"/>
                <a:gd name="connsiteY61" fmla="*/ 764820 h 2442995"/>
                <a:gd name="connsiteX62" fmla="*/ 132754 w 4451430"/>
                <a:gd name="connsiteY62" fmla="*/ 940384 h 2442995"/>
                <a:gd name="connsiteX63" fmla="*/ 37656 w 4451430"/>
                <a:gd name="connsiteY63" fmla="*/ 1167156 h 2442995"/>
                <a:gd name="connsiteX64" fmla="*/ 1080 w 4451430"/>
                <a:gd name="connsiteY64" fmla="*/ 1437818 h 2442995"/>
                <a:gd name="connsiteX65" fmla="*/ 74232 w 4451430"/>
                <a:gd name="connsiteY65" fmla="*/ 1730426 h 2442995"/>
                <a:gd name="connsiteX66" fmla="*/ 242482 w 4451430"/>
                <a:gd name="connsiteY66" fmla="*/ 1971828 h 2442995"/>
                <a:gd name="connsiteX67" fmla="*/ 381471 w 4451430"/>
                <a:gd name="connsiteY67" fmla="*/ 2052295 h 2442995"/>
                <a:gd name="connsiteX68" fmla="*/ 710655 w 4451430"/>
                <a:gd name="connsiteY68" fmla="*/ 2154708 h 2442995"/>
                <a:gd name="connsiteX69" fmla="*/ 922796 w 4451430"/>
                <a:gd name="connsiteY69" fmla="*/ 2235175 h 2442995"/>
                <a:gd name="connsiteX70" fmla="*/ 1251980 w 4451430"/>
                <a:gd name="connsiteY70" fmla="*/ 2359533 h 2442995"/>
                <a:gd name="connsiteX71" fmla="*/ 1632370 w 4451430"/>
                <a:gd name="connsiteY71" fmla="*/ 2440000 h 2442995"/>
                <a:gd name="connsiteX72" fmla="*/ 1881087 w 4451430"/>
                <a:gd name="connsiteY72" fmla="*/ 2418055 h 2442995"/>
                <a:gd name="connsiteX73" fmla="*/ 2063967 w 4451430"/>
                <a:gd name="connsiteY73" fmla="*/ 2344903 h 2442995"/>
                <a:gd name="connsiteX74" fmla="*/ 2181010 w 4451430"/>
                <a:gd name="connsiteY74" fmla="*/ 2242490 h 2442995"/>
                <a:gd name="connsiteX75" fmla="*/ 2199051 w 4451430"/>
                <a:gd name="connsiteY75" fmla="*/ 2011209 h 2442995"/>
                <a:gd name="connsiteX76" fmla="*/ 2195640 w 4451430"/>
                <a:gd name="connsiteY76" fmla="*/ 1928094 h 2442995"/>
                <a:gd name="connsiteX77" fmla="*/ 2196740 w 4451430"/>
                <a:gd name="connsiteY77" fmla="*/ 1824357 h 2442995"/>
                <a:gd name="connsiteX78" fmla="*/ 2191848 w 4451430"/>
                <a:gd name="connsiteY78" fmla="*/ 1728653 h 2442995"/>
                <a:gd name="connsiteX79" fmla="*/ 2191848 w 4451430"/>
                <a:gd name="connsiteY79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02556 h 2442995"/>
                <a:gd name="connsiteX4" fmla="*/ 2327485 w 4451430"/>
                <a:gd name="connsiteY4" fmla="*/ 1521766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178828 w 4451430"/>
                <a:gd name="connsiteY53" fmla="*/ 464896 h 2442995"/>
                <a:gd name="connsiteX54" fmla="*/ 1069100 w 4451430"/>
                <a:gd name="connsiteY54" fmla="*/ 325908 h 2442995"/>
                <a:gd name="connsiteX55" fmla="*/ 952420 w 4451430"/>
                <a:gd name="connsiteY55" fmla="*/ 394261 h 2442995"/>
                <a:gd name="connsiteX56" fmla="*/ 907967 w 4451430"/>
                <a:gd name="connsiteY56" fmla="*/ 413029 h 2442995"/>
                <a:gd name="connsiteX57" fmla="*/ 936929 w 4451430"/>
                <a:gd name="connsiteY57" fmla="*/ 533018 h 2442995"/>
                <a:gd name="connsiteX58" fmla="*/ 870729 w 4451430"/>
                <a:gd name="connsiteY58" fmla="*/ 429579 h 2442995"/>
                <a:gd name="connsiteX59" fmla="*/ 769176 w 4451430"/>
                <a:gd name="connsiteY59" fmla="*/ 464896 h 2442995"/>
                <a:gd name="connsiteX60" fmla="*/ 674079 w 4451430"/>
                <a:gd name="connsiteY60" fmla="*/ 567309 h 2442995"/>
                <a:gd name="connsiteX61" fmla="*/ 483884 w 4451430"/>
                <a:gd name="connsiteY61" fmla="*/ 677037 h 2442995"/>
                <a:gd name="connsiteX62" fmla="*/ 322949 w 4451430"/>
                <a:gd name="connsiteY62" fmla="*/ 764820 h 2442995"/>
                <a:gd name="connsiteX63" fmla="*/ 132754 w 4451430"/>
                <a:gd name="connsiteY63" fmla="*/ 940384 h 2442995"/>
                <a:gd name="connsiteX64" fmla="*/ 37656 w 4451430"/>
                <a:gd name="connsiteY64" fmla="*/ 1167156 h 2442995"/>
                <a:gd name="connsiteX65" fmla="*/ 1080 w 4451430"/>
                <a:gd name="connsiteY65" fmla="*/ 1437818 h 2442995"/>
                <a:gd name="connsiteX66" fmla="*/ 74232 w 4451430"/>
                <a:gd name="connsiteY66" fmla="*/ 1730426 h 2442995"/>
                <a:gd name="connsiteX67" fmla="*/ 242482 w 4451430"/>
                <a:gd name="connsiteY67" fmla="*/ 1971828 h 2442995"/>
                <a:gd name="connsiteX68" fmla="*/ 381471 w 4451430"/>
                <a:gd name="connsiteY68" fmla="*/ 2052295 h 2442995"/>
                <a:gd name="connsiteX69" fmla="*/ 710655 w 4451430"/>
                <a:gd name="connsiteY69" fmla="*/ 2154708 h 2442995"/>
                <a:gd name="connsiteX70" fmla="*/ 922796 w 4451430"/>
                <a:gd name="connsiteY70" fmla="*/ 2235175 h 2442995"/>
                <a:gd name="connsiteX71" fmla="*/ 1251980 w 4451430"/>
                <a:gd name="connsiteY71" fmla="*/ 2359533 h 2442995"/>
                <a:gd name="connsiteX72" fmla="*/ 1632370 w 4451430"/>
                <a:gd name="connsiteY72" fmla="*/ 2440000 h 2442995"/>
                <a:gd name="connsiteX73" fmla="*/ 1881087 w 4451430"/>
                <a:gd name="connsiteY73" fmla="*/ 2418055 h 2442995"/>
                <a:gd name="connsiteX74" fmla="*/ 2063967 w 4451430"/>
                <a:gd name="connsiteY74" fmla="*/ 2344903 h 2442995"/>
                <a:gd name="connsiteX75" fmla="*/ 2181010 w 4451430"/>
                <a:gd name="connsiteY75" fmla="*/ 2242490 h 2442995"/>
                <a:gd name="connsiteX76" fmla="*/ 2199051 w 4451430"/>
                <a:gd name="connsiteY76" fmla="*/ 2011209 h 2442995"/>
                <a:gd name="connsiteX77" fmla="*/ 2195640 w 4451430"/>
                <a:gd name="connsiteY77" fmla="*/ 1928094 h 2442995"/>
                <a:gd name="connsiteX78" fmla="*/ 2196740 w 4451430"/>
                <a:gd name="connsiteY78" fmla="*/ 1824357 h 2442995"/>
                <a:gd name="connsiteX79" fmla="*/ 2191848 w 4451430"/>
                <a:gd name="connsiteY79" fmla="*/ 1728653 h 2442995"/>
                <a:gd name="connsiteX80" fmla="*/ 2191848 w 4451430"/>
                <a:gd name="connsiteY80" fmla="*/ 1602433 h 2442995"/>
                <a:gd name="connsiteX0" fmla="*/ 2190716 w 4451430"/>
                <a:gd name="connsiteY0" fmla="*/ 1627570 h 2442995"/>
                <a:gd name="connsiteX1" fmla="*/ 2193935 w 4451430"/>
                <a:gd name="connsiteY1" fmla="*/ 1581160 h 2442995"/>
                <a:gd name="connsiteX2" fmla="*/ 2211370 w 4451430"/>
                <a:gd name="connsiteY2" fmla="*/ 1530224 h 2442995"/>
                <a:gd name="connsiteX3" fmla="*/ 2268792 w 4451430"/>
                <a:gd name="connsiteY3" fmla="*/ 1502556 h 2442995"/>
                <a:gd name="connsiteX4" fmla="*/ 2327485 w 4451430"/>
                <a:gd name="connsiteY4" fmla="*/ 1521766 h 2442995"/>
                <a:gd name="connsiteX5" fmla="*/ 2354365 w 4451430"/>
                <a:gd name="connsiteY5" fmla="*/ 1576463 h 2442995"/>
                <a:gd name="connsiteX6" fmla="*/ 2363890 w 4451430"/>
                <a:gd name="connsiteY6" fmla="*/ 1723111 h 2442995"/>
                <a:gd name="connsiteX7" fmla="*/ 2356575 w 4451430"/>
                <a:gd name="connsiteY7" fmla="*/ 2110816 h 2442995"/>
                <a:gd name="connsiteX8" fmla="*/ 2385836 w 4451430"/>
                <a:gd name="connsiteY8" fmla="*/ 2227860 h 2442995"/>
                <a:gd name="connsiteX9" fmla="*/ 2502879 w 4451430"/>
                <a:gd name="connsiteY9" fmla="*/ 2337588 h 2442995"/>
                <a:gd name="connsiteX10" fmla="*/ 2715020 w 4451430"/>
                <a:gd name="connsiteY10" fmla="*/ 2410740 h 2442995"/>
                <a:gd name="connsiteX11" fmla="*/ 3102725 w 4451430"/>
                <a:gd name="connsiteY11" fmla="*/ 2425370 h 2442995"/>
                <a:gd name="connsiteX12" fmla="*/ 3461170 w 4451430"/>
                <a:gd name="connsiteY12" fmla="*/ 2352218 h 2442995"/>
                <a:gd name="connsiteX13" fmla="*/ 3753778 w 4451430"/>
                <a:gd name="connsiteY13" fmla="*/ 2191284 h 2442995"/>
                <a:gd name="connsiteX14" fmla="*/ 3951288 w 4451430"/>
                <a:gd name="connsiteY14" fmla="*/ 2052295 h 2442995"/>
                <a:gd name="connsiteX15" fmla="*/ 4243896 w 4451430"/>
                <a:gd name="connsiteY15" fmla="*/ 1905991 h 2442995"/>
                <a:gd name="connsiteX16" fmla="*/ 4397516 w 4451430"/>
                <a:gd name="connsiteY16" fmla="*/ 1759687 h 2442995"/>
                <a:gd name="connsiteX17" fmla="*/ 4448722 w 4451430"/>
                <a:gd name="connsiteY17" fmla="*/ 1496340 h 2442995"/>
                <a:gd name="connsiteX18" fmla="*/ 4419461 w 4451430"/>
                <a:gd name="connsiteY18" fmla="*/ 1218362 h 2442995"/>
                <a:gd name="connsiteX19" fmla="*/ 4214636 w 4451430"/>
                <a:gd name="connsiteY19" fmla="*/ 896493 h 2442995"/>
                <a:gd name="connsiteX20" fmla="*/ 4039071 w 4451430"/>
                <a:gd name="connsiteY20" fmla="*/ 677037 h 2442995"/>
                <a:gd name="connsiteX21" fmla="*/ 3856191 w 4451430"/>
                <a:gd name="connsiteY21" fmla="*/ 574624 h 2442995"/>
                <a:gd name="connsiteX22" fmla="*/ 3600159 w 4451430"/>
                <a:gd name="connsiteY22" fmla="*/ 464896 h 2442995"/>
                <a:gd name="connsiteX23" fmla="*/ 3512376 w 4451430"/>
                <a:gd name="connsiteY23" fmla="*/ 552679 h 2442995"/>
                <a:gd name="connsiteX24" fmla="*/ 3548952 w 4451430"/>
                <a:gd name="connsiteY24" fmla="*/ 428320 h 2442995"/>
                <a:gd name="connsiteX25" fmla="*/ 3417279 w 4451430"/>
                <a:gd name="connsiteY25" fmla="*/ 377114 h 2442995"/>
                <a:gd name="connsiteX26" fmla="*/ 3292920 w 4451430"/>
                <a:gd name="connsiteY26" fmla="*/ 318592 h 2442995"/>
                <a:gd name="connsiteX27" fmla="*/ 3124671 w 4451430"/>
                <a:gd name="connsiteY27" fmla="*/ 245440 h 2442995"/>
                <a:gd name="connsiteX28" fmla="*/ 3014943 w 4451430"/>
                <a:gd name="connsiteY28" fmla="*/ 194234 h 2442995"/>
                <a:gd name="connsiteX29" fmla="*/ 2824748 w 4451430"/>
                <a:gd name="connsiteY29" fmla="*/ 216180 h 2442995"/>
                <a:gd name="connsiteX30" fmla="*/ 2758911 w 4451430"/>
                <a:gd name="connsiteY30" fmla="*/ 399060 h 2442995"/>
                <a:gd name="connsiteX31" fmla="*/ 2802802 w 4451430"/>
                <a:gd name="connsiteY31" fmla="*/ 201549 h 2442995"/>
                <a:gd name="connsiteX32" fmla="*/ 2758911 w 4451430"/>
                <a:gd name="connsiteY32" fmla="*/ 143028 h 2442995"/>
                <a:gd name="connsiteX33" fmla="*/ 2656498 w 4451430"/>
                <a:gd name="connsiteY33" fmla="*/ 121082 h 2442995"/>
                <a:gd name="connsiteX34" fmla="*/ 2568716 w 4451430"/>
                <a:gd name="connsiteY34" fmla="*/ 113767 h 2442995"/>
                <a:gd name="connsiteX35" fmla="*/ 2488248 w 4451430"/>
                <a:gd name="connsiteY35" fmla="*/ 62560 h 2442995"/>
                <a:gd name="connsiteX36" fmla="*/ 2400466 w 4451430"/>
                <a:gd name="connsiteY36" fmla="*/ 25984 h 2442995"/>
                <a:gd name="connsiteX37" fmla="*/ 2334629 w 4451430"/>
                <a:gd name="connsiteY37" fmla="*/ 18669 h 2442995"/>
                <a:gd name="connsiteX38" fmla="*/ 2252464 w 4451430"/>
                <a:gd name="connsiteY38" fmla="*/ 18844 h 2442995"/>
                <a:gd name="connsiteX39" fmla="*/ 2246847 w 4451430"/>
                <a:gd name="connsiteY39" fmla="*/ 113767 h 2442995"/>
                <a:gd name="connsiteX40" fmla="*/ 2254162 w 4451430"/>
                <a:gd name="connsiteY40" fmla="*/ 794080 h 2442995"/>
                <a:gd name="connsiteX41" fmla="*/ 2210271 w 4451430"/>
                <a:gd name="connsiteY41" fmla="*/ 47930 h 2442995"/>
                <a:gd name="connsiteX42" fmla="*/ 2129804 w 4451430"/>
                <a:gd name="connsiteY42" fmla="*/ 4039 h 2442995"/>
                <a:gd name="connsiteX43" fmla="*/ 2027391 w 4451430"/>
                <a:gd name="connsiteY43" fmla="*/ 55245 h 2442995"/>
                <a:gd name="connsiteX44" fmla="*/ 1954239 w 4451430"/>
                <a:gd name="connsiteY44" fmla="*/ 91821 h 2442995"/>
                <a:gd name="connsiteX45" fmla="*/ 1837196 w 4451430"/>
                <a:gd name="connsiteY45" fmla="*/ 106452 h 2442995"/>
                <a:gd name="connsiteX46" fmla="*/ 1727467 w 4451430"/>
                <a:gd name="connsiteY46" fmla="*/ 143028 h 2442995"/>
                <a:gd name="connsiteX47" fmla="*/ 1932294 w 4451430"/>
                <a:gd name="connsiteY47" fmla="*/ 581940 h 2442995"/>
                <a:gd name="connsiteX48" fmla="*/ 1676261 w 4451430"/>
                <a:gd name="connsiteY48" fmla="*/ 157658 h 2442995"/>
                <a:gd name="connsiteX49" fmla="*/ 1559218 w 4451430"/>
                <a:gd name="connsiteY49" fmla="*/ 128397 h 2442995"/>
                <a:gd name="connsiteX50" fmla="*/ 1390968 w 4451430"/>
                <a:gd name="connsiteY50" fmla="*/ 179604 h 2442995"/>
                <a:gd name="connsiteX51" fmla="*/ 1171512 w 4451430"/>
                <a:gd name="connsiteY51" fmla="*/ 267386 h 2442995"/>
                <a:gd name="connsiteX52" fmla="*/ 1105676 w 4451430"/>
                <a:gd name="connsiteY52" fmla="*/ 296647 h 2442995"/>
                <a:gd name="connsiteX53" fmla="*/ 1083665 w 4451430"/>
                <a:gd name="connsiteY53" fmla="*/ 311806 h 2442995"/>
                <a:gd name="connsiteX54" fmla="*/ 1069100 w 4451430"/>
                <a:gd name="connsiteY54" fmla="*/ 325908 h 2442995"/>
                <a:gd name="connsiteX55" fmla="*/ 952420 w 4451430"/>
                <a:gd name="connsiteY55" fmla="*/ 394261 h 2442995"/>
                <a:gd name="connsiteX56" fmla="*/ 907967 w 4451430"/>
                <a:gd name="connsiteY56" fmla="*/ 413029 h 2442995"/>
                <a:gd name="connsiteX57" fmla="*/ 936929 w 4451430"/>
                <a:gd name="connsiteY57" fmla="*/ 533018 h 2442995"/>
                <a:gd name="connsiteX58" fmla="*/ 870729 w 4451430"/>
                <a:gd name="connsiteY58" fmla="*/ 429579 h 2442995"/>
                <a:gd name="connsiteX59" fmla="*/ 769176 w 4451430"/>
                <a:gd name="connsiteY59" fmla="*/ 464896 h 2442995"/>
                <a:gd name="connsiteX60" fmla="*/ 674079 w 4451430"/>
                <a:gd name="connsiteY60" fmla="*/ 567309 h 2442995"/>
                <a:gd name="connsiteX61" fmla="*/ 483884 w 4451430"/>
                <a:gd name="connsiteY61" fmla="*/ 677037 h 2442995"/>
                <a:gd name="connsiteX62" fmla="*/ 322949 w 4451430"/>
                <a:gd name="connsiteY62" fmla="*/ 764820 h 2442995"/>
                <a:gd name="connsiteX63" fmla="*/ 132754 w 4451430"/>
                <a:gd name="connsiteY63" fmla="*/ 940384 h 2442995"/>
                <a:gd name="connsiteX64" fmla="*/ 37656 w 4451430"/>
                <a:gd name="connsiteY64" fmla="*/ 1167156 h 2442995"/>
                <a:gd name="connsiteX65" fmla="*/ 1080 w 4451430"/>
                <a:gd name="connsiteY65" fmla="*/ 1437818 h 2442995"/>
                <a:gd name="connsiteX66" fmla="*/ 74232 w 4451430"/>
                <a:gd name="connsiteY66" fmla="*/ 1730426 h 2442995"/>
                <a:gd name="connsiteX67" fmla="*/ 242482 w 4451430"/>
                <a:gd name="connsiteY67" fmla="*/ 1971828 h 2442995"/>
                <a:gd name="connsiteX68" fmla="*/ 381471 w 4451430"/>
                <a:gd name="connsiteY68" fmla="*/ 2052295 h 2442995"/>
                <a:gd name="connsiteX69" fmla="*/ 710655 w 4451430"/>
                <a:gd name="connsiteY69" fmla="*/ 2154708 h 2442995"/>
                <a:gd name="connsiteX70" fmla="*/ 922796 w 4451430"/>
                <a:gd name="connsiteY70" fmla="*/ 2235175 h 2442995"/>
                <a:gd name="connsiteX71" fmla="*/ 1251980 w 4451430"/>
                <a:gd name="connsiteY71" fmla="*/ 2359533 h 2442995"/>
                <a:gd name="connsiteX72" fmla="*/ 1632370 w 4451430"/>
                <a:gd name="connsiteY72" fmla="*/ 2440000 h 2442995"/>
                <a:gd name="connsiteX73" fmla="*/ 1881087 w 4451430"/>
                <a:gd name="connsiteY73" fmla="*/ 2418055 h 2442995"/>
                <a:gd name="connsiteX74" fmla="*/ 2063967 w 4451430"/>
                <a:gd name="connsiteY74" fmla="*/ 2344903 h 2442995"/>
                <a:gd name="connsiteX75" fmla="*/ 2181010 w 4451430"/>
                <a:gd name="connsiteY75" fmla="*/ 2242490 h 2442995"/>
                <a:gd name="connsiteX76" fmla="*/ 2199051 w 4451430"/>
                <a:gd name="connsiteY76" fmla="*/ 2011209 h 2442995"/>
                <a:gd name="connsiteX77" fmla="*/ 2195640 w 4451430"/>
                <a:gd name="connsiteY77" fmla="*/ 1928094 h 2442995"/>
                <a:gd name="connsiteX78" fmla="*/ 2196740 w 4451430"/>
                <a:gd name="connsiteY78" fmla="*/ 1824357 h 2442995"/>
                <a:gd name="connsiteX79" fmla="*/ 2191848 w 4451430"/>
                <a:gd name="connsiteY79" fmla="*/ 1728653 h 2442995"/>
                <a:gd name="connsiteX80" fmla="*/ 2191848 w 4451430"/>
                <a:gd name="connsiteY80" fmla="*/ 1602433 h 244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451430" h="2442995">
                  <a:moveTo>
                    <a:pt x="2190716" y="1627570"/>
                  </a:moveTo>
                  <a:cubicBezTo>
                    <a:pt x="2197668" y="1623812"/>
                    <a:pt x="2190493" y="1597384"/>
                    <a:pt x="2193935" y="1581160"/>
                  </a:cubicBezTo>
                  <a:cubicBezTo>
                    <a:pt x="2197377" y="1564936"/>
                    <a:pt x="2198894" y="1543325"/>
                    <a:pt x="2211370" y="1530224"/>
                  </a:cubicBezTo>
                  <a:cubicBezTo>
                    <a:pt x="2223846" y="1517123"/>
                    <a:pt x="2249440" y="1503966"/>
                    <a:pt x="2268792" y="1502556"/>
                  </a:cubicBezTo>
                  <a:cubicBezTo>
                    <a:pt x="2288144" y="1501146"/>
                    <a:pt x="2313223" y="1509448"/>
                    <a:pt x="2327485" y="1521766"/>
                  </a:cubicBezTo>
                  <a:cubicBezTo>
                    <a:pt x="2341747" y="1534084"/>
                    <a:pt x="2348298" y="1542906"/>
                    <a:pt x="2354365" y="1576463"/>
                  </a:cubicBezTo>
                  <a:cubicBezTo>
                    <a:pt x="2360432" y="1610020"/>
                    <a:pt x="2363522" y="1634052"/>
                    <a:pt x="2363890" y="1723111"/>
                  </a:cubicBezTo>
                  <a:cubicBezTo>
                    <a:pt x="2364258" y="1812170"/>
                    <a:pt x="2352917" y="2026691"/>
                    <a:pt x="2356575" y="2110816"/>
                  </a:cubicBezTo>
                  <a:cubicBezTo>
                    <a:pt x="2360233" y="2194941"/>
                    <a:pt x="2361452" y="2190065"/>
                    <a:pt x="2385836" y="2227860"/>
                  </a:cubicBezTo>
                  <a:cubicBezTo>
                    <a:pt x="2410220" y="2265655"/>
                    <a:pt x="2448015" y="2307108"/>
                    <a:pt x="2502879" y="2337588"/>
                  </a:cubicBezTo>
                  <a:cubicBezTo>
                    <a:pt x="2557743" y="2368068"/>
                    <a:pt x="2615046" y="2396110"/>
                    <a:pt x="2715020" y="2410740"/>
                  </a:cubicBezTo>
                  <a:cubicBezTo>
                    <a:pt x="2814994" y="2425370"/>
                    <a:pt x="2978367" y="2435124"/>
                    <a:pt x="3102725" y="2425370"/>
                  </a:cubicBezTo>
                  <a:cubicBezTo>
                    <a:pt x="3227083" y="2415616"/>
                    <a:pt x="3352661" y="2391232"/>
                    <a:pt x="3461170" y="2352218"/>
                  </a:cubicBezTo>
                  <a:cubicBezTo>
                    <a:pt x="3569679" y="2313204"/>
                    <a:pt x="3672092" y="2241271"/>
                    <a:pt x="3753778" y="2191284"/>
                  </a:cubicBezTo>
                  <a:cubicBezTo>
                    <a:pt x="3835464" y="2141297"/>
                    <a:pt x="3869602" y="2099844"/>
                    <a:pt x="3951288" y="2052295"/>
                  </a:cubicBezTo>
                  <a:cubicBezTo>
                    <a:pt x="4032974" y="2004746"/>
                    <a:pt x="4169525" y="1954759"/>
                    <a:pt x="4243896" y="1905991"/>
                  </a:cubicBezTo>
                  <a:cubicBezTo>
                    <a:pt x="4318267" y="1857223"/>
                    <a:pt x="4363378" y="1827962"/>
                    <a:pt x="4397516" y="1759687"/>
                  </a:cubicBezTo>
                  <a:cubicBezTo>
                    <a:pt x="4431654" y="1691412"/>
                    <a:pt x="4445065" y="1586561"/>
                    <a:pt x="4448722" y="1496340"/>
                  </a:cubicBezTo>
                  <a:cubicBezTo>
                    <a:pt x="4452379" y="1406119"/>
                    <a:pt x="4458475" y="1318336"/>
                    <a:pt x="4419461" y="1218362"/>
                  </a:cubicBezTo>
                  <a:cubicBezTo>
                    <a:pt x="4380447" y="1118388"/>
                    <a:pt x="4278034" y="986714"/>
                    <a:pt x="4214636" y="896493"/>
                  </a:cubicBezTo>
                  <a:cubicBezTo>
                    <a:pt x="4151238" y="806272"/>
                    <a:pt x="4098812" y="730682"/>
                    <a:pt x="4039071" y="677037"/>
                  </a:cubicBezTo>
                  <a:cubicBezTo>
                    <a:pt x="3979330" y="623392"/>
                    <a:pt x="3929343" y="609981"/>
                    <a:pt x="3856191" y="574624"/>
                  </a:cubicBezTo>
                  <a:cubicBezTo>
                    <a:pt x="3783039" y="539267"/>
                    <a:pt x="3657461" y="468553"/>
                    <a:pt x="3600159" y="464896"/>
                  </a:cubicBezTo>
                  <a:cubicBezTo>
                    <a:pt x="3542857" y="461239"/>
                    <a:pt x="3541637" y="557556"/>
                    <a:pt x="3512376" y="552679"/>
                  </a:cubicBezTo>
                  <a:cubicBezTo>
                    <a:pt x="3483115" y="547802"/>
                    <a:pt x="3564801" y="457581"/>
                    <a:pt x="3548952" y="428320"/>
                  </a:cubicBezTo>
                  <a:cubicBezTo>
                    <a:pt x="3533103" y="399059"/>
                    <a:pt x="3459951" y="395402"/>
                    <a:pt x="3417279" y="377114"/>
                  </a:cubicBezTo>
                  <a:cubicBezTo>
                    <a:pt x="3374607" y="358826"/>
                    <a:pt x="3341688" y="340538"/>
                    <a:pt x="3292920" y="318592"/>
                  </a:cubicBezTo>
                  <a:cubicBezTo>
                    <a:pt x="3244152" y="296646"/>
                    <a:pt x="3171000" y="266166"/>
                    <a:pt x="3124671" y="245440"/>
                  </a:cubicBezTo>
                  <a:cubicBezTo>
                    <a:pt x="3078342" y="224714"/>
                    <a:pt x="3064930" y="199111"/>
                    <a:pt x="3014943" y="194234"/>
                  </a:cubicBezTo>
                  <a:cubicBezTo>
                    <a:pt x="2964956" y="189357"/>
                    <a:pt x="2867420" y="182042"/>
                    <a:pt x="2824748" y="216180"/>
                  </a:cubicBezTo>
                  <a:cubicBezTo>
                    <a:pt x="2782076" y="250318"/>
                    <a:pt x="2762569" y="401499"/>
                    <a:pt x="2758911" y="399060"/>
                  </a:cubicBezTo>
                  <a:cubicBezTo>
                    <a:pt x="2755253" y="396622"/>
                    <a:pt x="2802802" y="244221"/>
                    <a:pt x="2802802" y="201549"/>
                  </a:cubicBezTo>
                  <a:cubicBezTo>
                    <a:pt x="2802802" y="158877"/>
                    <a:pt x="2783295" y="156439"/>
                    <a:pt x="2758911" y="143028"/>
                  </a:cubicBezTo>
                  <a:cubicBezTo>
                    <a:pt x="2734527" y="129617"/>
                    <a:pt x="2688197" y="125959"/>
                    <a:pt x="2656498" y="121082"/>
                  </a:cubicBezTo>
                  <a:cubicBezTo>
                    <a:pt x="2624799" y="116205"/>
                    <a:pt x="2596758" y="123521"/>
                    <a:pt x="2568716" y="113767"/>
                  </a:cubicBezTo>
                  <a:cubicBezTo>
                    <a:pt x="2540674" y="104013"/>
                    <a:pt x="2516290" y="77190"/>
                    <a:pt x="2488248" y="62560"/>
                  </a:cubicBezTo>
                  <a:cubicBezTo>
                    <a:pt x="2460206" y="47930"/>
                    <a:pt x="2426069" y="33299"/>
                    <a:pt x="2400466" y="25984"/>
                  </a:cubicBezTo>
                  <a:cubicBezTo>
                    <a:pt x="2374863" y="18669"/>
                    <a:pt x="2359296" y="19859"/>
                    <a:pt x="2334629" y="18669"/>
                  </a:cubicBezTo>
                  <a:cubicBezTo>
                    <a:pt x="2309962" y="17479"/>
                    <a:pt x="2272537" y="-16056"/>
                    <a:pt x="2252464" y="18844"/>
                  </a:cubicBezTo>
                  <a:cubicBezTo>
                    <a:pt x="2232391" y="53744"/>
                    <a:pt x="2246564" y="-15439"/>
                    <a:pt x="2246847" y="113767"/>
                  </a:cubicBezTo>
                  <a:cubicBezTo>
                    <a:pt x="2247130" y="242973"/>
                    <a:pt x="2260258" y="805053"/>
                    <a:pt x="2254162" y="794080"/>
                  </a:cubicBezTo>
                  <a:cubicBezTo>
                    <a:pt x="2248066" y="783107"/>
                    <a:pt x="2238312" y="113766"/>
                    <a:pt x="2210271" y="47930"/>
                  </a:cubicBezTo>
                  <a:cubicBezTo>
                    <a:pt x="2182230" y="-17906"/>
                    <a:pt x="2160284" y="2820"/>
                    <a:pt x="2129804" y="4039"/>
                  </a:cubicBezTo>
                  <a:cubicBezTo>
                    <a:pt x="2099324" y="5258"/>
                    <a:pt x="2027391" y="55245"/>
                    <a:pt x="2027391" y="55245"/>
                  </a:cubicBezTo>
                  <a:cubicBezTo>
                    <a:pt x="1998130" y="69875"/>
                    <a:pt x="1985938" y="83287"/>
                    <a:pt x="1954239" y="91821"/>
                  </a:cubicBezTo>
                  <a:cubicBezTo>
                    <a:pt x="1922540" y="100355"/>
                    <a:pt x="1874991" y="97918"/>
                    <a:pt x="1837196" y="106452"/>
                  </a:cubicBezTo>
                  <a:cubicBezTo>
                    <a:pt x="1799401" y="114987"/>
                    <a:pt x="1711617" y="63780"/>
                    <a:pt x="1727467" y="143028"/>
                  </a:cubicBezTo>
                  <a:cubicBezTo>
                    <a:pt x="1743317" y="222276"/>
                    <a:pt x="1940828" y="579502"/>
                    <a:pt x="1932294" y="581940"/>
                  </a:cubicBezTo>
                  <a:cubicBezTo>
                    <a:pt x="1923760" y="584378"/>
                    <a:pt x="1738440" y="233248"/>
                    <a:pt x="1676261" y="157658"/>
                  </a:cubicBezTo>
                  <a:cubicBezTo>
                    <a:pt x="1614082" y="82068"/>
                    <a:pt x="1606767" y="124739"/>
                    <a:pt x="1559218" y="128397"/>
                  </a:cubicBezTo>
                  <a:cubicBezTo>
                    <a:pt x="1511669" y="132055"/>
                    <a:pt x="1455586" y="156439"/>
                    <a:pt x="1390968" y="179604"/>
                  </a:cubicBezTo>
                  <a:cubicBezTo>
                    <a:pt x="1326350" y="202769"/>
                    <a:pt x="1219061" y="247879"/>
                    <a:pt x="1171512" y="267386"/>
                  </a:cubicBezTo>
                  <a:cubicBezTo>
                    <a:pt x="1123963" y="286893"/>
                    <a:pt x="1120317" y="289244"/>
                    <a:pt x="1105676" y="296647"/>
                  </a:cubicBezTo>
                  <a:cubicBezTo>
                    <a:pt x="1091035" y="304050"/>
                    <a:pt x="1089761" y="306929"/>
                    <a:pt x="1083665" y="311806"/>
                  </a:cubicBezTo>
                  <a:cubicBezTo>
                    <a:pt x="1077569" y="316683"/>
                    <a:pt x="1090974" y="312166"/>
                    <a:pt x="1069100" y="325908"/>
                  </a:cubicBezTo>
                  <a:cubicBezTo>
                    <a:pt x="1047226" y="339650"/>
                    <a:pt x="979276" y="379741"/>
                    <a:pt x="952420" y="394261"/>
                  </a:cubicBezTo>
                  <a:cubicBezTo>
                    <a:pt x="925565" y="408781"/>
                    <a:pt x="910549" y="389903"/>
                    <a:pt x="907967" y="413029"/>
                  </a:cubicBezTo>
                  <a:cubicBezTo>
                    <a:pt x="905385" y="436155"/>
                    <a:pt x="947962" y="531639"/>
                    <a:pt x="936929" y="533018"/>
                  </a:cubicBezTo>
                  <a:cubicBezTo>
                    <a:pt x="925896" y="534397"/>
                    <a:pt x="898688" y="440933"/>
                    <a:pt x="870729" y="429579"/>
                  </a:cubicBezTo>
                  <a:cubicBezTo>
                    <a:pt x="842770" y="418225"/>
                    <a:pt x="801951" y="441941"/>
                    <a:pt x="769176" y="464896"/>
                  </a:cubicBezTo>
                  <a:cubicBezTo>
                    <a:pt x="736401" y="487851"/>
                    <a:pt x="721628" y="531952"/>
                    <a:pt x="674079" y="567309"/>
                  </a:cubicBezTo>
                  <a:cubicBezTo>
                    <a:pt x="626530" y="602666"/>
                    <a:pt x="542406" y="644118"/>
                    <a:pt x="483884" y="677037"/>
                  </a:cubicBezTo>
                  <a:cubicBezTo>
                    <a:pt x="425362" y="709955"/>
                    <a:pt x="381471" y="720929"/>
                    <a:pt x="322949" y="764820"/>
                  </a:cubicBezTo>
                  <a:cubicBezTo>
                    <a:pt x="264427" y="808711"/>
                    <a:pt x="180303" y="873328"/>
                    <a:pt x="132754" y="940384"/>
                  </a:cubicBezTo>
                  <a:cubicBezTo>
                    <a:pt x="85205" y="1007440"/>
                    <a:pt x="59602" y="1084250"/>
                    <a:pt x="37656" y="1167156"/>
                  </a:cubicBezTo>
                  <a:cubicBezTo>
                    <a:pt x="15710" y="1250062"/>
                    <a:pt x="-5016" y="1343940"/>
                    <a:pt x="1080" y="1437818"/>
                  </a:cubicBezTo>
                  <a:cubicBezTo>
                    <a:pt x="7176" y="1531696"/>
                    <a:pt x="33998" y="1641424"/>
                    <a:pt x="74232" y="1730426"/>
                  </a:cubicBezTo>
                  <a:cubicBezTo>
                    <a:pt x="114466" y="1819428"/>
                    <a:pt x="191276" y="1918183"/>
                    <a:pt x="242482" y="1971828"/>
                  </a:cubicBezTo>
                  <a:cubicBezTo>
                    <a:pt x="293688" y="2025473"/>
                    <a:pt x="303442" y="2021815"/>
                    <a:pt x="381471" y="2052295"/>
                  </a:cubicBezTo>
                  <a:cubicBezTo>
                    <a:pt x="459500" y="2082775"/>
                    <a:pt x="620434" y="2124228"/>
                    <a:pt x="710655" y="2154708"/>
                  </a:cubicBezTo>
                  <a:cubicBezTo>
                    <a:pt x="800876" y="2185188"/>
                    <a:pt x="922796" y="2235175"/>
                    <a:pt x="922796" y="2235175"/>
                  </a:cubicBezTo>
                  <a:cubicBezTo>
                    <a:pt x="1013017" y="2269313"/>
                    <a:pt x="1133718" y="2325396"/>
                    <a:pt x="1251980" y="2359533"/>
                  </a:cubicBezTo>
                  <a:cubicBezTo>
                    <a:pt x="1370242" y="2393671"/>
                    <a:pt x="1527519" y="2430246"/>
                    <a:pt x="1632370" y="2440000"/>
                  </a:cubicBezTo>
                  <a:cubicBezTo>
                    <a:pt x="1737221" y="2449754"/>
                    <a:pt x="1809154" y="2433904"/>
                    <a:pt x="1881087" y="2418055"/>
                  </a:cubicBezTo>
                  <a:cubicBezTo>
                    <a:pt x="1953020" y="2402206"/>
                    <a:pt x="2013980" y="2374164"/>
                    <a:pt x="2063967" y="2344903"/>
                  </a:cubicBezTo>
                  <a:cubicBezTo>
                    <a:pt x="2113954" y="2315642"/>
                    <a:pt x="2158496" y="2298106"/>
                    <a:pt x="2181010" y="2242490"/>
                  </a:cubicBezTo>
                  <a:cubicBezTo>
                    <a:pt x="2203524" y="2186874"/>
                    <a:pt x="2196613" y="2063608"/>
                    <a:pt x="2199051" y="2011209"/>
                  </a:cubicBezTo>
                  <a:cubicBezTo>
                    <a:pt x="2201489" y="1958810"/>
                    <a:pt x="2196025" y="1959236"/>
                    <a:pt x="2195640" y="1928094"/>
                  </a:cubicBezTo>
                  <a:cubicBezTo>
                    <a:pt x="2195255" y="1896952"/>
                    <a:pt x="2197372" y="1857597"/>
                    <a:pt x="2196740" y="1824357"/>
                  </a:cubicBezTo>
                  <a:cubicBezTo>
                    <a:pt x="2196108" y="1791117"/>
                    <a:pt x="2192663" y="1765640"/>
                    <a:pt x="2191848" y="1728653"/>
                  </a:cubicBezTo>
                  <a:cubicBezTo>
                    <a:pt x="2191033" y="1691666"/>
                    <a:pt x="2190913" y="1603368"/>
                    <a:pt x="2191848" y="1602433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" name="Volný tvar 2"/>
            <p:cNvSpPr/>
            <p:nvPr/>
          </p:nvSpPr>
          <p:spPr>
            <a:xfrm>
              <a:off x="5582927" y="3116146"/>
              <a:ext cx="156525" cy="172798"/>
            </a:xfrm>
            <a:custGeom>
              <a:avLst/>
              <a:gdLst>
                <a:gd name="connsiteX0" fmla="*/ 0 w 131674"/>
                <a:gd name="connsiteY0" fmla="*/ 88024 h 153860"/>
                <a:gd name="connsiteX1" fmla="*/ 21946 w 131674"/>
                <a:gd name="connsiteY1" fmla="*/ 7556 h 153860"/>
                <a:gd name="connsiteX2" fmla="*/ 80467 w 131674"/>
                <a:gd name="connsiteY2" fmla="*/ 7556 h 153860"/>
                <a:gd name="connsiteX3" fmla="*/ 117043 w 131674"/>
                <a:gd name="connsiteY3" fmla="*/ 44132 h 153860"/>
                <a:gd name="connsiteX4" fmla="*/ 131674 w 131674"/>
                <a:gd name="connsiteY4" fmla="*/ 153860 h 153860"/>
                <a:gd name="connsiteX5" fmla="*/ 131674 w 131674"/>
                <a:gd name="connsiteY5" fmla="*/ 153860 h 153860"/>
                <a:gd name="connsiteX0" fmla="*/ 0 w 138280"/>
                <a:gd name="connsiteY0" fmla="*/ 88024 h 161988"/>
                <a:gd name="connsiteX1" fmla="*/ 21946 w 138280"/>
                <a:gd name="connsiteY1" fmla="*/ 7556 h 161988"/>
                <a:gd name="connsiteX2" fmla="*/ 80467 w 138280"/>
                <a:gd name="connsiteY2" fmla="*/ 7556 h 161988"/>
                <a:gd name="connsiteX3" fmla="*/ 117043 w 138280"/>
                <a:gd name="connsiteY3" fmla="*/ 44132 h 161988"/>
                <a:gd name="connsiteX4" fmla="*/ 131674 w 138280"/>
                <a:gd name="connsiteY4" fmla="*/ 153860 h 161988"/>
                <a:gd name="connsiteX5" fmla="*/ 138280 w 138280"/>
                <a:gd name="connsiteY5" fmla="*/ 153860 h 161988"/>
                <a:gd name="connsiteX0" fmla="*/ 0 w 138280"/>
                <a:gd name="connsiteY0" fmla="*/ 88024 h 160273"/>
                <a:gd name="connsiteX1" fmla="*/ 21946 w 138280"/>
                <a:gd name="connsiteY1" fmla="*/ 7556 h 160273"/>
                <a:gd name="connsiteX2" fmla="*/ 80467 w 138280"/>
                <a:gd name="connsiteY2" fmla="*/ 7556 h 160273"/>
                <a:gd name="connsiteX3" fmla="*/ 117043 w 138280"/>
                <a:gd name="connsiteY3" fmla="*/ 44132 h 160273"/>
                <a:gd name="connsiteX4" fmla="*/ 115160 w 138280"/>
                <a:gd name="connsiteY4" fmla="*/ 151479 h 160273"/>
                <a:gd name="connsiteX5" fmla="*/ 138280 w 138280"/>
                <a:gd name="connsiteY5" fmla="*/ 153860 h 160273"/>
                <a:gd name="connsiteX0" fmla="*/ 0 w 119163"/>
                <a:gd name="connsiteY0" fmla="*/ 88024 h 172910"/>
                <a:gd name="connsiteX1" fmla="*/ 21946 w 119163"/>
                <a:gd name="connsiteY1" fmla="*/ 7556 h 172910"/>
                <a:gd name="connsiteX2" fmla="*/ 80467 w 119163"/>
                <a:gd name="connsiteY2" fmla="*/ 7556 h 172910"/>
                <a:gd name="connsiteX3" fmla="*/ 117043 w 119163"/>
                <a:gd name="connsiteY3" fmla="*/ 44132 h 172910"/>
                <a:gd name="connsiteX4" fmla="*/ 115160 w 119163"/>
                <a:gd name="connsiteY4" fmla="*/ 151479 h 172910"/>
                <a:gd name="connsiteX5" fmla="*/ 118463 w 119163"/>
                <a:gd name="connsiteY5" fmla="*/ 172910 h 172910"/>
                <a:gd name="connsiteX0" fmla="*/ 0 w 109254"/>
                <a:gd name="connsiteY0" fmla="*/ 105886 h 174103"/>
                <a:gd name="connsiteX1" fmla="*/ 12037 w 109254"/>
                <a:gd name="connsiteY1" fmla="*/ 8749 h 174103"/>
                <a:gd name="connsiteX2" fmla="*/ 70558 w 109254"/>
                <a:gd name="connsiteY2" fmla="*/ 8749 h 174103"/>
                <a:gd name="connsiteX3" fmla="*/ 107134 w 109254"/>
                <a:gd name="connsiteY3" fmla="*/ 45325 h 174103"/>
                <a:gd name="connsiteX4" fmla="*/ 105251 w 109254"/>
                <a:gd name="connsiteY4" fmla="*/ 152672 h 174103"/>
                <a:gd name="connsiteX5" fmla="*/ 108554 w 109254"/>
                <a:gd name="connsiteY5" fmla="*/ 174103 h 174103"/>
                <a:gd name="connsiteX0" fmla="*/ 0 w 109254"/>
                <a:gd name="connsiteY0" fmla="*/ 97605 h 165822"/>
                <a:gd name="connsiteX1" fmla="*/ 18643 w 109254"/>
                <a:gd name="connsiteY1" fmla="*/ 21900 h 165822"/>
                <a:gd name="connsiteX2" fmla="*/ 70558 w 109254"/>
                <a:gd name="connsiteY2" fmla="*/ 468 h 165822"/>
                <a:gd name="connsiteX3" fmla="*/ 107134 w 109254"/>
                <a:gd name="connsiteY3" fmla="*/ 37044 h 165822"/>
                <a:gd name="connsiteX4" fmla="*/ 105251 w 109254"/>
                <a:gd name="connsiteY4" fmla="*/ 144391 h 165822"/>
                <a:gd name="connsiteX5" fmla="*/ 108554 w 109254"/>
                <a:gd name="connsiteY5" fmla="*/ 165822 h 165822"/>
                <a:gd name="connsiteX0" fmla="*/ 0 w 110451"/>
                <a:gd name="connsiteY0" fmla="*/ 104581 h 172798"/>
                <a:gd name="connsiteX1" fmla="*/ 18643 w 110451"/>
                <a:gd name="connsiteY1" fmla="*/ 28876 h 172798"/>
                <a:gd name="connsiteX2" fmla="*/ 54044 w 110451"/>
                <a:gd name="connsiteY2" fmla="*/ 300 h 172798"/>
                <a:gd name="connsiteX3" fmla="*/ 107134 w 110451"/>
                <a:gd name="connsiteY3" fmla="*/ 44020 h 172798"/>
                <a:gd name="connsiteX4" fmla="*/ 105251 w 110451"/>
                <a:gd name="connsiteY4" fmla="*/ 151367 h 172798"/>
                <a:gd name="connsiteX5" fmla="*/ 108554 w 110451"/>
                <a:gd name="connsiteY5" fmla="*/ 172798 h 172798"/>
                <a:gd name="connsiteX0" fmla="*/ 0 w 108554"/>
                <a:gd name="connsiteY0" fmla="*/ 104581 h 172798"/>
                <a:gd name="connsiteX1" fmla="*/ 18643 w 108554"/>
                <a:gd name="connsiteY1" fmla="*/ 28876 h 172798"/>
                <a:gd name="connsiteX2" fmla="*/ 54044 w 108554"/>
                <a:gd name="connsiteY2" fmla="*/ 300 h 172798"/>
                <a:gd name="connsiteX3" fmla="*/ 93922 w 108554"/>
                <a:gd name="connsiteY3" fmla="*/ 44020 h 172798"/>
                <a:gd name="connsiteX4" fmla="*/ 105251 w 108554"/>
                <a:gd name="connsiteY4" fmla="*/ 151367 h 172798"/>
                <a:gd name="connsiteX5" fmla="*/ 108554 w 108554"/>
                <a:gd name="connsiteY5" fmla="*/ 172798 h 172798"/>
                <a:gd name="connsiteX0" fmla="*/ 0 w 108554"/>
                <a:gd name="connsiteY0" fmla="*/ 104581 h 172798"/>
                <a:gd name="connsiteX1" fmla="*/ 18643 w 108554"/>
                <a:gd name="connsiteY1" fmla="*/ 28876 h 172798"/>
                <a:gd name="connsiteX2" fmla="*/ 54044 w 108554"/>
                <a:gd name="connsiteY2" fmla="*/ 300 h 172798"/>
                <a:gd name="connsiteX3" fmla="*/ 93922 w 108554"/>
                <a:gd name="connsiteY3" fmla="*/ 44020 h 172798"/>
                <a:gd name="connsiteX4" fmla="*/ 106902 w 108554"/>
                <a:gd name="connsiteY4" fmla="*/ 110886 h 172798"/>
                <a:gd name="connsiteX5" fmla="*/ 108554 w 108554"/>
                <a:gd name="connsiteY5" fmla="*/ 172798 h 172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8554" h="172798">
                  <a:moveTo>
                    <a:pt x="0" y="104581"/>
                  </a:moveTo>
                  <a:cubicBezTo>
                    <a:pt x="4267" y="71052"/>
                    <a:pt x="9636" y="46256"/>
                    <a:pt x="18643" y="28876"/>
                  </a:cubicBezTo>
                  <a:cubicBezTo>
                    <a:pt x="27650" y="11496"/>
                    <a:pt x="41498" y="-2224"/>
                    <a:pt x="54044" y="300"/>
                  </a:cubicBezTo>
                  <a:cubicBezTo>
                    <a:pt x="66590" y="2824"/>
                    <a:pt x="85112" y="25589"/>
                    <a:pt x="93922" y="44020"/>
                  </a:cubicBezTo>
                  <a:cubicBezTo>
                    <a:pt x="102732" y="62451"/>
                    <a:pt x="104463" y="89423"/>
                    <a:pt x="106902" y="110886"/>
                  </a:cubicBezTo>
                  <a:cubicBezTo>
                    <a:pt x="109341" y="132349"/>
                    <a:pt x="106352" y="172798"/>
                    <a:pt x="108554" y="172798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Volný tvar 3"/>
            <p:cNvSpPr/>
            <p:nvPr/>
          </p:nvSpPr>
          <p:spPr>
            <a:xfrm>
              <a:off x="3366137" y="2743562"/>
              <a:ext cx="2225172" cy="1313288"/>
            </a:xfrm>
            <a:custGeom>
              <a:avLst/>
              <a:gdLst>
                <a:gd name="connsiteX0" fmla="*/ 8499 w 2226777"/>
                <a:gd name="connsiteY0" fmla="*/ 0 h 1277074"/>
                <a:gd name="connsiteX1" fmla="*/ 1184 w 2226777"/>
                <a:gd name="connsiteY1" fmla="*/ 168250 h 1277074"/>
                <a:gd name="connsiteX2" fmla="*/ 30445 w 2226777"/>
                <a:gd name="connsiteY2" fmla="*/ 358445 h 1277074"/>
                <a:gd name="connsiteX3" fmla="*/ 110912 w 2226777"/>
                <a:gd name="connsiteY3" fmla="*/ 585216 h 1277074"/>
                <a:gd name="connsiteX4" fmla="*/ 220640 w 2226777"/>
                <a:gd name="connsiteY4" fmla="*/ 746150 h 1277074"/>
                <a:gd name="connsiteX5" fmla="*/ 249901 w 2226777"/>
                <a:gd name="connsiteY5" fmla="*/ 782726 h 1277074"/>
                <a:gd name="connsiteX6" fmla="*/ 659552 w 2226777"/>
                <a:gd name="connsiteY6" fmla="*/ 965606 h 1277074"/>
                <a:gd name="connsiteX7" fmla="*/ 1076518 w 2226777"/>
                <a:gd name="connsiteY7" fmla="*/ 1104595 h 1277074"/>
                <a:gd name="connsiteX8" fmla="*/ 1376441 w 2226777"/>
                <a:gd name="connsiteY8" fmla="*/ 1214323 h 1277074"/>
                <a:gd name="connsiteX9" fmla="*/ 1537376 w 2226777"/>
                <a:gd name="connsiteY9" fmla="*/ 1258214 h 1277074"/>
                <a:gd name="connsiteX10" fmla="*/ 1822669 w 2226777"/>
                <a:gd name="connsiteY10" fmla="*/ 1272845 h 1277074"/>
                <a:gd name="connsiteX11" fmla="*/ 2071385 w 2226777"/>
                <a:gd name="connsiteY11" fmla="*/ 1185062 h 1277074"/>
                <a:gd name="connsiteX12" fmla="*/ 2188429 w 2226777"/>
                <a:gd name="connsiteY12" fmla="*/ 1053389 h 1277074"/>
                <a:gd name="connsiteX13" fmla="*/ 2225005 w 2226777"/>
                <a:gd name="connsiteY13" fmla="*/ 950976 h 1277074"/>
                <a:gd name="connsiteX14" fmla="*/ 2217689 w 2226777"/>
                <a:gd name="connsiteY14" fmla="*/ 819302 h 1277074"/>
                <a:gd name="connsiteX0" fmla="*/ 8499 w 2234815"/>
                <a:gd name="connsiteY0" fmla="*/ 0 h 1277074"/>
                <a:gd name="connsiteX1" fmla="*/ 1184 w 2234815"/>
                <a:gd name="connsiteY1" fmla="*/ 168250 h 1277074"/>
                <a:gd name="connsiteX2" fmla="*/ 30445 w 2234815"/>
                <a:gd name="connsiteY2" fmla="*/ 358445 h 1277074"/>
                <a:gd name="connsiteX3" fmla="*/ 110912 w 2234815"/>
                <a:gd name="connsiteY3" fmla="*/ 585216 h 1277074"/>
                <a:gd name="connsiteX4" fmla="*/ 220640 w 2234815"/>
                <a:gd name="connsiteY4" fmla="*/ 746150 h 1277074"/>
                <a:gd name="connsiteX5" fmla="*/ 249901 w 2234815"/>
                <a:gd name="connsiteY5" fmla="*/ 782726 h 1277074"/>
                <a:gd name="connsiteX6" fmla="*/ 659552 w 2234815"/>
                <a:gd name="connsiteY6" fmla="*/ 965606 h 1277074"/>
                <a:gd name="connsiteX7" fmla="*/ 1076518 w 2234815"/>
                <a:gd name="connsiteY7" fmla="*/ 1104595 h 1277074"/>
                <a:gd name="connsiteX8" fmla="*/ 1376441 w 2234815"/>
                <a:gd name="connsiteY8" fmla="*/ 1214323 h 1277074"/>
                <a:gd name="connsiteX9" fmla="*/ 1537376 w 2234815"/>
                <a:gd name="connsiteY9" fmla="*/ 1258214 h 1277074"/>
                <a:gd name="connsiteX10" fmla="*/ 1822669 w 2234815"/>
                <a:gd name="connsiteY10" fmla="*/ 1272845 h 1277074"/>
                <a:gd name="connsiteX11" fmla="*/ 2071385 w 2234815"/>
                <a:gd name="connsiteY11" fmla="*/ 1185062 h 1277074"/>
                <a:gd name="connsiteX12" fmla="*/ 2188429 w 2234815"/>
                <a:gd name="connsiteY12" fmla="*/ 1053389 h 1277074"/>
                <a:gd name="connsiteX13" fmla="*/ 2225005 w 2234815"/>
                <a:gd name="connsiteY13" fmla="*/ 950976 h 1277074"/>
                <a:gd name="connsiteX14" fmla="*/ 2232320 w 2234815"/>
                <a:gd name="connsiteY14" fmla="*/ 724204 h 1277074"/>
                <a:gd name="connsiteX0" fmla="*/ 8499 w 2234815"/>
                <a:gd name="connsiteY0" fmla="*/ 0 h 1277074"/>
                <a:gd name="connsiteX1" fmla="*/ 1184 w 2234815"/>
                <a:gd name="connsiteY1" fmla="*/ 168250 h 1277074"/>
                <a:gd name="connsiteX2" fmla="*/ 30445 w 2234815"/>
                <a:gd name="connsiteY2" fmla="*/ 358445 h 1277074"/>
                <a:gd name="connsiteX3" fmla="*/ 88966 w 2234815"/>
                <a:gd name="connsiteY3" fmla="*/ 585216 h 1277074"/>
                <a:gd name="connsiteX4" fmla="*/ 220640 w 2234815"/>
                <a:gd name="connsiteY4" fmla="*/ 746150 h 1277074"/>
                <a:gd name="connsiteX5" fmla="*/ 249901 w 2234815"/>
                <a:gd name="connsiteY5" fmla="*/ 782726 h 1277074"/>
                <a:gd name="connsiteX6" fmla="*/ 659552 w 2234815"/>
                <a:gd name="connsiteY6" fmla="*/ 965606 h 1277074"/>
                <a:gd name="connsiteX7" fmla="*/ 1076518 w 2234815"/>
                <a:gd name="connsiteY7" fmla="*/ 1104595 h 1277074"/>
                <a:gd name="connsiteX8" fmla="*/ 1376441 w 2234815"/>
                <a:gd name="connsiteY8" fmla="*/ 1214323 h 1277074"/>
                <a:gd name="connsiteX9" fmla="*/ 1537376 w 2234815"/>
                <a:gd name="connsiteY9" fmla="*/ 1258214 h 1277074"/>
                <a:gd name="connsiteX10" fmla="*/ 1822669 w 2234815"/>
                <a:gd name="connsiteY10" fmla="*/ 1272845 h 1277074"/>
                <a:gd name="connsiteX11" fmla="*/ 2071385 w 2234815"/>
                <a:gd name="connsiteY11" fmla="*/ 1185062 h 1277074"/>
                <a:gd name="connsiteX12" fmla="*/ 2188429 w 2234815"/>
                <a:gd name="connsiteY12" fmla="*/ 1053389 h 1277074"/>
                <a:gd name="connsiteX13" fmla="*/ 2225005 w 2234815"/>
                <a:gd name="connsiteY13" fmla="*/ 950976 h 1277074"/>
                <a:gd name="connsiteX14" fmla="*/ 2232320 w 2234815"/>
                <a:gd name="connsiteY14" fmla="*/ 724204 h 1277074"/>
                <a:gd name="connsiteX0" fmla="*/ 8499 w 2234815"/>
                <a:gd name="connsiteY0" fmla="*/ 0 h 1277074"/>
                <a:gd name="connsiteX1" fmla="*/ 1184 w 2234815"/>
                <a:gd name="connsiteY1" fmla="*/ 168250 h 1277074"/>
                <a:gd name="connsiteX2" fmla="*/ 30445 w 2234815"/>
                <a:gd name="connsiteY2" fmla="*/ 358445 h 1277074"/>
                <a:gd name="connsiteX3" fmla="*/ 88966 w 2234815"/>
                <a:gd name="connsiteY3" fmla="*/ 585216 h 1277074"/>
                <a:gd name="connsiteX4" fmla="*/ 184064 w 2234815"/>
                <a:gd name="connsiteY4" fmla="*/ 709574 h 1277074"/>
                <a:gd name="connsiteX5" fmla="*/ 249901 w 2234815"/>
                <a:gd name="connsiteY5" fmla="*/ 782726 h 1277074"/>
                <a:gd name="connsiteX6" fmla="*/ 659552 w 2234815"/>
                <a:gd name="connsiteY6" fmla="*/ 965606 h 1277074"/>
                <a:gd name="connsiteX7" fmla="*/ 1076518 w 2234815"/>
                <a:gd name="connsiteY7" fmla="*/ 1104595 h 1277074"/>
                <a:gd name="connsiteX8" fmla="*/ 1376441 w 2234815"/>
                <a:gd name="connsiteY8" fmla="*/ 1214323 h 1277074"/>
                <a:gd name="connsiteX9" fmla="*/ 1537376 w 2234815"/>
                <a:gd name="connsiteY9" fmla="*/ 1258214 h 1277074"/>
                <a:gd name="connsiteX10" fmla="*/ 1822669 w 2234815"/>
                <a:gd name="connsiteY10" fmla="*/ 1272845 h 1277074"/>
                <a:gd name="connsiteX11" fmla="*/ 2071385 w 2234815"/>
                <a:gd name="connsiteY11" fmla="*/ 1185062 h 1277074"/>
                <a:gd name="connsiteX12" fmla="*/ 2188429 w 2234815"/>
                <a:gd name="connsiteY12" fmla="*/ 1053389 h 1277074"/>
                <a:gd name="connsiteX13" fmla="*/ 2225005 w 2234815"/>
                <a:gd name="connsiteY13" fmla="*/ 950976 h 1277074"/>
                <a:gd name="connsiteX14" fmla="*/ 2232320 w 2234815"/>
                <a:gd name="connsiteY14" fmla="*/ 724204 h 1277074"/>
                <a:gd name="connsiteX0" fmla="*/ 8499 w 2234815"/>
                <a:gd name="connsiteY0" fmla="*/ 0 h 1277074"/>
                <a:gd name="connsiteX1" fmla="*/ 1184 w 2234815"/>
                <a:gd name="connsiteY1" fmla="*/ 168250 h 1277074"/>
                <a:gd name="connsiteX2" fmla="*/ 30445 w 2234815"/>
                <a:gd name="connsiteY2" fmla="*/ 358445 h 1277074"/>
                <a:gd name="connsiteX3" fmla="*/ 88966 w 2234815"/>
                <a:gd name="connsiteY3" fmla="*/ 585216 h 1277074"/>
                <a:gd name="connsiteX4" fmla="*/ 184064 w 2234815"/>
                <a:gd name="connsiteY4" fmla="*/ 709574 h 1277074"/>
                <a:gd name="connsiteX5" fmla="*/ 323053 w 2234815"/>
                <a:gd name="connsiteY5" fmla="*/ 819302 h 1277074"/>
                <a:gd name="connsiteX6" fmla="*/ 659552 w 2234815"/>
                <a:gd name="connsiteY6" fmla="*/ 965606 h 1277074"/>
                <a:gd name="connsiteX7" fmla="*/ 1076518 w 2234815"/>
                <a:gd name="connsiteY7" fmla="*/ 1104595 h 1277074"/>
                <a:gd name="connsiteX8" fmla="*/ 1376441 w 2234815"/>
                <a:gd name="connsiteY8" fmla="*/ 1214323 h 1277074"/>
                <a:gd name="connsiteX9" fmla="*/ 1537376 w 2234815"/>
                <a:gd name="connsiteY9" fmla="*/ 1258214 h 1277074"/>
                <a:gd name="connsiteX10" fmla="*/ 1822669 w 2234815"/>
                <a:gd name="connsiteY10" fmla="*/ 1272845 h 1277074"/>
                <a:gd name="connsiteX11" fmla="*/ 2071385 w 2234815"/>
                <a:gd name="connsiteY11" fmla="*/ 1185062 h 1277074"/>
                <a:gd name="connsiteX12" fmla="*/ 2188429 w 2234815"/>
                <a:gd name="connsiteY12" fmla="*/ 1053389 h 1277074"/>
                <a:gd name="connsiteX13" fmla="*/ 2225005 w 2234815"/>
                <a:gd name="connsiteY13" fmla="*/ 950976 h 1277074"/>
                <a:gd name="connsiteX14" fmla="*/ 2232320 w 2234815"/>
                <a:gd name="connsiteY14" fmla="*/ 724204 h 1277074"/>
                <a:gd name="connsiteX0" fmla="*/ 1074 w 2227390"/>
                <a:gd name="connsiteY0" fmla="*/ 0 h 1277074"/>
                <a:gd name="connsiteX1" fmla="*/ 16393 w 2227390"/>
                <a:gd name="connsiteY1" fmla="*/ 172777 h 1277074"/>
                <a:gd name="connsiteX2" fmla="*/ 23020 w 2227390"/>
                <a:gd name="connsiteY2" fmla="*/ 358445 h 1277074"/>
                <a:gd name="connsiteX3" fmla="*/ 81541 w 2227390"/>
                <a:gd name="connsiteY3" fmla="*/ 585216 h 1277074"/>
                <a:gd name="connsiteX4" fmla="*/ 176639 w 2227390"/>
                <a:gd name="connsiteY4" fmla="*/ 709574 h 1277074"/>
                <a:gd name="connsiteX5" fmla="*/ 315628 w 2227390"/>
                <a:gd name="connsiteY5" fmla="*/ 819302 h 1277074"/>
                <a:gd name="connsiteX6" fmla="*/ 652127 w 2227390"/>
                <a:gd name="connsiteY6" fmla="*/ 965606 h 1277074"/>
                <a:gd name="connsiteX7" fmla="*/ 1069093 w 2227390"/>
                <a:gd name="connsiteY7" fmla="*/ 1104595 h 1277074"/>
                <a:gd name="connsiteX8" fmla="*/ 1369016 w 2227390"/>
                <a:gd name="connsiteY8" fmla="*/ 1214323 h 1277074"/>
                <a:gd name="connsiteX9" fmla="*/ 1529951 w 2227390"/>
                <a:gd name="connsiteY9" fmla="*/ 1258214 h 1277074"/>
                <a:gd name="connsiteX10" fmla="*/ 1815244 w 2227390"/>
                <a:gd name="connsiteY10" fmla="*/ 1272845 h 1277074"/>
                <a:gd name="connsiteX11" fmla="*/ 2063960 w 2227390"/>
                <a:gd name="connsiteY11" fmla="*/ 1185062 h 1277074"/>
                <a:gd name="connsiteX12" fmla="*/ 2181004 w 2227390"/>
                <a:gd name="connsiteY12" fmla="*/ 1053389 h 1277074"/>
                <a:gd name="connsiteX13" fmla="*/ 2217580 w 2227390"/>
                <a:gd name="connsiteY13" fmla="*/ 950976 h 1277074"/>
                <a:gd name="connsiteX14" fmla="*/ 2224895 w 2227390"/>
                <a:gd name="connsiteY14" fmla="*/ 724204 h 1277074"/>
                <a:gd name="connsiteX0" fmla="*/ 2826 w 2229142"/>
                <a:gd name="connsiteY0" fmla="*/ 0 h 1277074"/>
                <a:gd name="connsiteX1" fmla="*/ 4564 w 2229142"/>
                <a:gd name="connsiteY1" fmla="*/ 168250 h 1277074"/>
                <a:gd name="connsiteX2" fmla="*/ 24772 w 2229142"/>
                <a:gd name="connsiteY2" fmla="*/ 358445 h 1277074"/>
                <a:gd name="connsiteX3" fmla="*/ 83293 w 2229142"/>
                <a:gd name="connsiteY3" fmla="*/ 585216 h 1277074"/>
                <a:gd name="connsiteX4" fmla="*/ 178391 w 2229142"/>
                <a:gd name="connsiteY4" fmla="*/ 709574 h 1277074"/>
                <a:gd name="connsiteX5" fmla="*/ 317380 w 2229142"/>
                <a:gd name="connsiteY5" fmla="*/ 819302 h 1277074"/>
                <a:gd name="connsiteX6" fmla="*/ 653879 w 2229142"/>
                <a:gd name="connsiteY6" fmla="*/ 965606 h 1277074"/>
                <a:gd name="connsiteX7" fmla="*/ 1070845 w 2229142"/>
                <a:gd name="connsiteY7" fmla="*/ 1104595 h 1277074"/>
                <a:gd name="connsiteX8" fmla="*/ 1370768 w 2229142"/>
                <a:gd name="connsiteY8" fmla="*/ 1214323 h 1277074"/>
                <a:gd name="connsiteX9" fmla="*/ 1531703 w 2229142"/>
                <a:gd name="connsiteY9" fmla="*/ 1258214 h 1277074"/>
                <a:gd name="connsiteX10" fmla="*/ 1816996 w 2229142"/>
                <a:gd name="connsiteY10" fmla="*/ 1272845 h 1277074"/>
                <a:gd name="connsiteX11" fmla="*/ 2065712 w 2229142"/>
                <a:gd name="connsiteY11" fmla="*/ 1185062 h 1277074"/>
                <a:gd name="connsiteX12" fmla="*/ 2182756 w 2229142"/>
                <a:gd name="connsiteY12" fmla="*/ 1053389 h 1277074"/>
                <a:gd name="connsiteX13" fmla="*/ 2219332 w 2229142"/>
                <a:gd name="connsiteY13" fmla="*/ 950976 h 1277074"/>
                <a:gd name="connsiteX14" fmla="*/ 2226647 w 2229142"/>
                <a:gd name="connsiteY14" fmla="*/ 724204 h 1277074"/>
                <a:gd name="connsiteX0" fmla="*/ 7909 w 2225172"/>
                <a:gd name="connsiteY0" fmla="*/ 0 h 1313288"/>
                <a:gd name="connsiteX1" fmla="*/ 594 w 2225172"/>
                <a:gd name="connsiteY1" fmla="*/ 204464 h 1313288"/>
                <a:gd name="connsiteX2" fmla="*/ 20802 w 2225172"/>
                <a:gd name="connsiteY2" fmla="*/ 394659 h 1313288"/>
                <a:gd name="connsiteX3" fmla="*/ 79323 w 2225172"/>
                <a:gd name="connsiteY3" fmla="*/ 621430 h 1313288"/>
                <a:gd name="connsiteX4" fmla="*/ 174421 w 2225172"/>
                <a:gd name="connsiteY4" fmla="*/ 745788 h 1313288"/>
                <a:gd name="connsiteX5" fmla="*/ 313410 w 2225172"/>
                <a:gd name="connsiteY5" fmla="*/ 855516 h 1313288"/>
                <a:gd name="connsiteX6" fmla="*/ 649909 w 2225172"/>
                <a:gd name="connsiteY6" fmla="*/ 1001820 h 1313288"/>
                <a:gd name="connsiteX7" fmla="*/ 1066875 w 2225172"/>
                <a:gd name="connsiteY7" fmla="*/ 1140809 h 1313288"/>
                <a:gd name="connsiteX8" fmla="*/ 1366798 w 2225172"/>
                <a:gd name="connsiteY8" fmla="*/ 1250537 h 1313288"/>
                <a:gd name="connsiteX9" fmla="*/ 1527733 w 2225172"/>
                <a:gd name="connsiteY9" fmla="*/ 1294428 h 1313288"/>
                <a:gd name="connsiteX10" fmla="*/ 1813026 w 2225172"/>
                <a:gd name="connsiteY10" fmla="*/ 1309059 h 1313288"/>
                <a:gd name="connsiteX11" fmla="*/ 2061742 w 2225172"/>
                <a:gd name="connsiteY11" fmla="*/ 1221276 h 1313288"/>
                <a:gd name="connsiteX12" fmla="*/ 2178786 w 2225172"/>
                <a:gd name="connsiteY12" fmla="*/ 1089603 h 1313288"/>
                <a:gd name="connsiteX13" fmla="*/ 2215362 w 2225172"/>
                <a:gd name="connsiteY13" fmla="*/ 987190 h 1313288"/>
                <a:gd name="connsiteX14" fmla="*/ 2222677 w 2225172"/>
                <a:gd name="connsiteY14" fmla="*/ 760418 h 1313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25172" h="1313288">
                  <a:moveTo>
                    <a:pt x="7909" y="0"/>
                  </a:moveTo>
                  <a:cubicBezTo>
                    <a:pt x="2422" y="54254"/>
                    <a:pt x="-1555" y="138688"/>
                    <a:pt x="594" y="204464"/>
                  </a:cubicBezTo>
                  <a:cubicBezTo>
                    <a:pt x="2743" y="270240"/>
                    <a:pt x="7681" y="325165"/>
                    <a:pt x="20802" y="394659"/>
                  </a:cubicBezTo>
                  <a:cubicBezTo>
                    <a:pt x="33924" y="464153"/>
                    <a:pt x="53720" y="562909"/>
                    <a:pt x="79323" y="621430"/>
                  </a:cubicBezTo>
                  <a:cubicBezTo>
                    <a:pt x="104926" y="679951"/>
                    <a:pt x="135407" y="706774"/>
                    <a:pt x="174421" y="745788"/>
                  </a:cubicBezTo>
                  <a:cubicBezTo>
                    <a:pt x="213436" y="784802"/>
                    <a:pt x="234162" y="812844"/>
                    <a:pt x="313410" y="855516"/>
                  </a:cubicBezTo>
                  <a:cubicBezTo>
                    <a:pt x="392658" y="898188"/>
                    <a:pt x="524332" y="954271"/>
                    <a:pt x="649909" y="1001820"/>
                  </a:cubicBezTo>
                  <a:cubicBezTo>
                    <a:pt x="775487" y="1049369"/>
                    <a:pt x="947394" y="1099356"/>
                    <a:pt x="1066875" y="1140809"/>
                  </a:cubicBezTo>
                  <a:cubicBezTo>
                    <a:pt x="1186356" y="1182262"/>
                    <a:pt x="1289988" y="1224934"/>
                    <a:pt x="1366798" y="1250537"/>
                  </a:cubicBezTo>
                  <a:cubicBezTo>
                    <a:pt x="1443608" y="1276140"/>
                    <a:pt x="1453362" y="1284674"/>
                    <a:pt x="1527733" y="1294428"/>
                  </a:cubicBezTo>
                  <a:cubicBezTo>
                    <a:pt x="1602104" y="1304182"/>
                    <a:pt x="1724024" y="1321251"/>
                    <a:pt x="1813026" y="1309059"/>
                  </a:cubicBezTo>
                  <a:cubicBezTo>
                    <a:pt x="1902028" y="1296867"/>
                    <a:pt x="2000782" y="1257852"/>
                    <a:pt x="2061742" y="1221276"/>
                  </a:cubicBezTo>
                  <a:cubicBezTo>
                    <a:pt x="2122702" y="1184700"/>
                    <a:pt x="2153183" y="1128617"/>
                    <a:pt x="2178786" y="1089603"/>
                  </a:cubicBezTo>
                  <a:cubicBezTo>
                    <a:pt x="2204389" y="1050589"/>
                    <a:pt x="2208047" y="1042054"/>
                    <a:pt x="2215362" y="987190"/>
                  </a:cubicBezTo>
                  <a:cubicBezTo>
                    <a:pt x="2222677" y="932326"/>
                    <a:pt x="2228773" y="806748"/>
                    <a:pt x="2222677" y="760418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Volný tvar 5"/>
            <p:cNvSpPr/>
            <p:nvPr/>
          </p:nvSpPr>
          <p:spPr>
            <a:xfrm>
              <a:off x="5723540" y="2914238"/>
              <a:ext cx="2112092" cy="1132375"/>
            </a:xfrm>
            <a:custGeom>
              <a:avLst/>
              <a:gdLst>
                <a:gd name="connsiteX0" fmla="*/ 12329 w 2119107"/>
                <a:gd name="connsiteY0" fmla="*/ 504748 h 1025436"/>
                <a:gd name="connsiteX1" fmla="*/ 5014 w 2119107"/>
                <a:gd name="connsiteY1" fmla="*/ 665683 h 1025436"/>
                <a:gd name="connsiteX2" fmla="*/ 78166 w 2119107"/>
                <a:gd name="connsiteY2" fmla="*/ 811987 h 1025436"/>
                <a:gd name="connsiteX3" fmla="*/ 268361 w 2119107"/>
                <a:gd name="connsiteY3" fmla="*/ 965606 h 1025436"/>
                <a:gd name="connsiteX4" fmla="*/ 604861 w 2119107"/>
                <a:gd name="connsiteY4" fmla="*/ 1024128 h 1025436"/>
                <a:gd name="connsiteX5" fmla="*/ 977936 w 2119107"/>
                <a:gd name="connsiteY5" fmla="*/ 994867 h 1025436"/>
                <a:gd name="connsiteX6" fmla="*/ 1299805 w 2119107"/>
                <a:gd name="connsiteY6" fmla="*/ 870508 h 1025436"/>
                <a:gd name="connsiteX7" fmla="*/ 1628989 w 2119107"/>
                <a:gd name="connsiteY7" fmla="*/ 658368 h 1025436"/>
                <a:gd name="connsiteX8" fmla="*/ 1885021 w 2119107"/>
                <a:gd name="connsiteY8" fmla="*/ 519379 h 1025436"/>
                <a:gd name="connsiteX9" fmla="*/ 2024009 w 2119107"/>
                <a:gd name="connsiteY9" fmla="*/ 395020 h 1025436"/>
                <a:gd name="connsiteX10" fmla="*/ 2082531 w 2119107"/>
                <a:gd name="connsiteY10" fmla="*/ 204825 h 1025436"/>
                <a:gd name="connsiteX11" fmla="*/ 2119107 w 2119107"/>
                <a:gd name="connsiteY11" fmla="*/ 0 h 1025436"/>
                <a:gd name="connsiteX0" fmla="*/ 12329 w 2124338"/>
                <a:gd name="connsiteY0" fmla="*/ 504748 h 1025436"/>
                <a:gd name="connsiteX1" fmla="*/ 5014 w 2124338"/>
                <a:gd name="connsiteY1" fmla="*/ 665683 h 1025436"/>
                <a:gd name="connsiteX2" fmla="*/ 78166 w 2124338"/>
                <a:gd name="connsiteY2" fmla="*/ 811987 h 1025436"/>
                <a:gd name="connsiteX3" fmla="*/ 268361 w 2124338"/>
                <a:gd name="connsiteY3" fmla="*/ 965606 h 1025436"/>
                <a:gd name="connsiteX4" fmla="*/ 604861 w 2124338"/>
                <a:gd name="connsiteY4" fmla="*/ 1024128 h 1025436"/>
                <a:gd name="connsiteX5" fmla="*/ 977936 w 2124338"/>
                <a:gd name="connsiteY5" fmla="*/ 994867 h 1025436"/>
                <a:gd name="connsiteX6" fmla="*/ 1299805 w 2124338"/>
                <a:gd name="connsiteY6" fmla="*/ 870508 h 1025436"/>
                <a:gd name="connsiteX7" fmla="*/ 1628989 w 2124338"/>
                <a:gd name="connsiteY7" fmla="*/ 658368 h 1025436"/>
                <a:gd name="connsiteX8" fmla="*/ 1885021 w 2124338"/>
                <a:gd name="connsiteY8" fmla="*/ 519379 h 1025436"/>
                <a:gd name="connsiteX9" fmla="*/ 2024009 w 2124338"/>
                <a:gd name="connsiteY9" fmla="*/ 395020 h 1025436"/>
                <a:gd name="connsiteX10" fmla="*/ 2119107 w 2124338"/>
                <a:gd name="connsiteY10" fmla="*/ 204825 h 1025436"/>
                <a:gd name="connsiteX11" fmla="*/ 2119107 w 2124338"/>
                <a:gd name="connsiteY11" fmla="*/ 0 h 1025436"/>
                <a:gd name="connsiteX0" fmla="*/ 12329 w 2141052"/>
                <a:gd name="connsiteY0" fmla="*/ 607160 h 1127848"/>
                <a:gd name="connsiteX1" fmla="*/ 5014 w 2141052"/>
                <a:gd name="connsiteY1" fmla="*/ 768095 h 1127848"/>
                <a:gd name="connsiteX2" fmla="*/ 78166 w 2141052"/>
                <a:gd name="connsiteY2" fmla="*/ 914399 h 1127848"/>
                <a:gd name="connsiteX3" fmla="*/ 268361 w 2141052"/>
                <a:gd name="connsiteY3" fmla="*/ 1068018 h 1127848"/>
                <a:gd name="connsiteX4" fmla="*/ 604861 w 2141052"/>
                <a:gd name="connsiteY4" fmla="*/ 1126540 h 1127848"/>
                <a:gd name="connsiteX5" fmla="*/ 977936 w 2141052"/>
                <a:gd name="connsiteY5" fmla="*/ 1097279 h 1127848"/>
                <a:gd name="connsiteX6" fmla="*/ 1299805 w 2141052"/>
                <a:gd name="connsiteY6" fmla="*/ 972920 h 1127848"/>
                <a:gd name="connsiteX7" fmla="*/ 1628989 w 2141052"/>
                <a:gd name="connsiteY7" fmla="*/ 760780 h 1127848"/>
                <a:gd name="connsiteX8" fmla="*/ 1885021 w 2141052"/>
                <a:gd name="connsiteY8" fmla="*/ 621791 h 1127848"/>
                <a:gd name="connsiteX9" fmla="*/ 2024009 w 2141052"/>
                <a:gd name="connsiteY9" fmla="*/ 497432 h 1127848"/>
                <a:gd name="connsiteX10" fmla="*/ 2119107 w 2141052"/>
                <a:gd name="connsiteY10" fmla="*/ 307237 h 1127848"/>
                <a:gd name="connsiteX11" fmla="*/ 2141052 w 2141052"/>
                <a:gd name="connsiteY11" fmla="*/ 0 h 1127848"/>
                <a:gd name="connsiteX0" fmla="*/ 12329 w 2141052"/>
                <a:gd name="connsiteY0" fmla="*/ 607160 h 1127848"/>
                <a:gd name="connsiteX1" fmla="*/ 5014 w 2141052"/>
                <a:gd name="connsiteY1" fmla="*/ 768095 h 1127848"/>
                <a:gd name="connsiteX2" fmla="*/ 78166 w 2141052"/>
                <a:gd name="connsiteY2" fmla="*/ 914399 h 1127848"/>
                <a:gd name="connsiteX3" fmla="*/ 268361 w 2141052"/>
                <a:gd name="connsiteY3" fmla="*/ 1068018 h 1127848"/>
                <a:gd name="connsiteX4" fmla="*/ 604861 w 2141052"/>
                <a:gd name="connsiteY4" fmla="*/ 1126540 h 1127848"/>
                <a:gd name="connsiteX5" fmla="*/ 977936 w 2141052"/>
                <a:gd name="connsiteY5" fmla="*/ 1097279 h 1127848"/>
                <a:gd name="connsiteX6" fmla="*/ 1299805 w 2141052"/>
                <a:gd name="connsiteY6" fmla="*/ 972920 h 1127848"/>
                <a:gd name="connsiteX7" fmla="*/ 1628989 w 2141052"/>
                <a:gd name="connsiteY7" fmla="*/ 760780 h 1127848"/>
                <a:gd name="connsiteX8" fmla="*/ 1885021 w 2141052"/>
                <a:gd name="connsiteY8" fmla="*/ 621791 h 1127848"/>
                <a:gd name="connsiteX9" fmla="*/ 2024009 w 2141052"/>
                <a:gd name="connsiteY9" fmla="*/ 497432 h 1127848"/>
                <a:gd name="connsiteX10" fmla="*/ 2104477 w 2141052"/>
                <a:gd name="connsiteY10" fmla="*/ 307237 h 1127848"/>
                <a:gd name="connsiteX11" fmla="*/ 2141052 w 2141052"/>
                <a:gd name="connsiteY11" fmla="*/ 0 h 1127848"/>
                <a:gd name="connsiteX0" fmla="*/ 5498 w 2134221"/>
                <a:gd name="connsiteY0" fmla="*/ 607160 h 1127848"/>
                <a:gd name="connsiteX1" fmla="*/ 10089 w 2134221"/>
                <a:gd name="connsiteY1" fmla="*/ 768095 h 1127848"/>
                <a:gd name="connsiteX2" fmla="*/ 71335 w 2134221"/>
                <a:gd name="connsiteY2" fmla="*/ 914399 h 1127848"/>
                <a:gd name="connsiteX3" fmla="*/ 261530 w 2134221"/>
                <a:gd name="connsiteY3" fmla="*/ 1068018 h 1127848"/>
                <a:gd name="connsiteX4" fmla="*/ 598030 w 2134221"/>
                <a:gd name="connsiteY4" fmla="*/ 1126540 h 1127848"/>
                <a:gd name="connsiteX5" fmla="*/ 971105 w 2134221"/>
                <a:gd name="connsiteY5" fmla="*/ 1097279 h 1127848"/>
                <a:gd name="connsiteX6" fmla="*/ 1292974 w 2134221"/>
                <a:gd name="connsiteY6" fmla="*/ 972920 h 1127848"/>
                <a:gd name="connsiteX7" fmla="*/ 1622158 w 2134221"/>
                <a:gd name="connsiteY7" fmla="*/ 760780 h 1127848"/>
                <a:gd name="connsiteX8" fmla="*/ 1878190 w 2134221"/>
                <a:gd name="connsiteY8" fmla="*/ 621791 h 1127848"/>
                <a:gd name="connsiteX9" fmla="*/ 2017178 w 2134221"/>
                <a:gd name="connsiteY9" fmla="*/ 497432 h 1127848"/>
                <a:gd name="connsiteX10" fmla="*/ 2097646 w 2134221"/>
                <a:gd name="connsiteY10" fmla="*/ 307237 h 1127848"/>
                <a:gd name="connsiteX11" fmla="*/ 2134221 w 2134221"/>
                <a:gd name="connsiteY11" fmla="*/ 0 h 1127848"/>
                <a:gd name="connsiteX0" fmla="*/ 8535 w 2130114"/>
                <a:gd name="connsiteY0" fmla="*/ 588110 h 1127848"/>
                <a:gd name="connsiteX1" fmla="*/ 5982 w 2130114"/>
                <a:gd name="connsiteY1" fmla="*/ 768095 h 1127848"/>
                <a:gd name="connsiteX2" fmla="*/ 67228 w 2130114"/>
                <a:gd name="connsiteY2" fmla="*/ 914399 h 1127848"/>
                <a:gd name="connsiteX3" fmla="*/ 257423 w 2130114"/>
                <a:gd name="connsiteY3" fmla="*/ 1068018 h 1127848"/>
                <a:gd name="connsiteX4" fmla="*/ 593923 w 2130114"/>
                <a:gd name="connsiteY4" fmla="*/ 1126540 h 1127848"/>
                <a:gd name="connsiteX5" fmla="*/ 966998 w 2130114"/>
                <a:gd name="connsiteY5" fmla="*/ 1097279 h 1127848"/>
                <a:gd name="connsiteX6" fmla="*/ 1288867 w 2130114"/>
                <a:gd name="connsiteY6" fmla="*/ 972920 h 1127848"/>
                <a:gd name="connsiteX7" fmla="*/ 1618051 w 2130114"/>
                <a:gd name="connsiteY7" fmla="*/ 760780 h 1127848"/>
                <a:gd name="connsiteX8" fmla="*/ 1874083 w 2130114"/>
                <a:gd name="connsiteY8" fmla="*/ 621791 h 1127848"/>
                <a:gd name="connsiteX9" fmla="*/ 2013071 w 2130114"/>
                <a:gd name="connsiteY9" fmla="*/ 497432 h 1127848"/>
                <a:gd name="connsiteX10" fmla="*/ 2093539 w 2130114"/>
                <a:gd name="connsiteY10" fmla="*/ 307237 h 1127848"/>
                <a:gd name="connsiteX11" fmla="*/ 2130114 w 2130114"/>
                <a:gd name="connsiteY11" fmla="*/ 0 h 1127848"/>
                <a:gd name="connsiteX0" fmla="*/ 3862 w 2125441"/>
                <a:gd name="connsiteY0" fmla="*/ 588110 h 1127848"/>
                <a:gd name="connsiteX1" fmla="*/ 13215 w 2125441"/>
                <a:gd name="connsiteY1" fmla="*/ 780001 h 1127848"/>
                <a:gd name="connsiteX2" fmla="*/ 62555 w 2125441"/>
                <a:gd name="connsiteY2" fmla="*/ 914399 h 1127848"/>
                <a:gd name="connsiteX3" fmla="*/ 252750 w 2125441"/>
                <a:gd name="connsiteY3" fmla="*/ 1068018 h 1127848"/>
                <a:gd name="connsiteX4" fmla="*/ 589250 w 2125441"/>
                <a:gd name="connsiteY4" fmla="*/ 1126540 h 1127848"/>
                <a:gd name="connsiteX5" fmla="*/ 962325 w 2125441"/>
                <a:gd name="connsiteY5" fmla="*/ 1097279 h 1127848"/>
                <a:gd name="connsiteX6" fmla="*/ 1284194 w 2125441"/>
                <a:gd name="connsiteY6" fmla="*/ 972920 h 1127848"/>
                <a:gd name="connsiteX7" fmla="*/ 1613378 w 2125441"/>
                <a:gd name="connsiteY7" fmla="*/ 760780 h 1127848"/>
                <a:gd name="connsiteX8" fmla="*/ 1869410 w 2125441"/>
                <a:gd name="connsiteY8" fmla="*/ 621791 h 1127848"/>
                <a:gd name="connsiteX9" fmla="*/ 2008398 w 2125441"/>
                <a:gd name="connsiteY9" fmla="*/ 497432 h 1127848"/>
                <a:gd name="connsiteX10" fmla="*/ 2088866 w 2125441"/>
                <a:gd name="connsiteY10" fmla="*/ 307237 h 1127848"/>
                <a:gd name="connsiteX11" fmla="*/ 2125441 w 2125441"/>
                <a:gd name="connsiteY11" fmla="*/ 0 h 1127848"/>
                <a:gd name="connsiteX0" fmla="*/ 4342 w 2125921"/>
                <a:gd name="connsiteY0" fmla="*/ 588110 h 1127848"/>
                <a:gd name="connsiteX1" fmla="*/ 13695 w 2125921"/>
                <a:gd name="connsiteY1" fmla="*/ 780001 h 1127848"/>
                <a:gd name="connsiteX2" fmla="*/ 77322 w 2125921"/>
                <a:gd name="connsiteY2" fmla="*/ 909636 h 1127848"/>
                <a:gd name="connsiteX3" fmla="*/ 253230 w 2125921"/>
                <a:gd name="connsiteY3" fmla="*/ 1068018 h 1127848"/>
                <a:gd name="connsiteX4" fmla="*/ 589730 w 2125921"/>
                <a:gd name="connsiteY4" fmla="*/ 1126540 h 1127848"/>
                <a:gd name="connsiteX5" fmla="*/ 962805 w 2125921"/>
                <a:gd name="connsiteY5" fmla="*/ 1097279 h 1127848"/>
                <a:gd name="connsiteX6" fmla="*/ 1284674 w 2125921"/>
                <a:gd name="connsiteY6" fmla="*/ 972920 h 1127848"/>
                <a:gd name="connsiteX7" fmla="*/ 1613858 w 2125921"/>
                <a:gd name="connsiteY7" fmla="*/ 760780 h 1127848"/>
                <a:gd name="connsiteX8" fmla="*/ 1869890 w 2125921"/>
                <a:gd name="connsiteY8" fmla="*/ 621791 h 1127848"/>
                <a:gd name="connsiteX9" fmla="*/ 2008878 w 2125921"/>
                <a:gd name="connsiteY9" fmla="*/ 497432 h 1127848"/>
                <a:gd name="connsiteX10" fmla="*/ 2089346 w 2125921"/>
                <a:gd name="connsiteY10" fmla="*/ 307237 h 1127848"/>
                <a:gd name="connsiteX11" fmla="*/ 2125921 w 2125921"/>
                <a:gd name="connsiteY11" fmla="*/ 0 h 1127848"/>
                <a:gd name="connsiteX0" fmla="*/ 4093 w 2125672"/>
                <a:gd name="connsiteY0" fmla="*/ 588110 h 1127848"/>
                <a:gd name="connsiteX1" fmla="*/ 13446 w 2125672"/>
                <a:gd name="connsiteY1" fmla="*/ 780001 h 1127848"/>
                <a:gd name="connsiteX2" fmla="*/ 69929 w 2125672"/>
                <a:gd name="connsiteY2" fmla="*/ 912017 h 1127848"/>
                <a:gd name="connsiteX3" fmla="*/ 252981 w 2125672"/>
                <a:gd name="connsiteY3" fmla="*/ 1068018 h 1127848"/>
                <a:gd name="connsiteX4" fmla="*/ 589481 w 2125672"/>
                <a:gd name="connsiteY4" fmla="*/ 1126540 h 1127848"/>
                <a:gd name="connsiteX5" fmla="*/ 962556 w 2125672"/>
                <a:gd name="connsiteY5" fmla="*/ 1097279 h 1127848"/>
                <a:gd name="connsiteX6" fmla="*/ 1284425 w 2125672"/>
                <a:gd name="connsiteY6" fmla="*/ 972920 h 1127848"/>
                <a:gd name="connsiteX7" fmla="*/ 1613609 w 2125672"/>
                <a:gd name="connsiteY7" fmla="*/ 760780 h 1127848"/>
                <a:gd name="connsiteX8" fmla="*/ 1869641 w 2125672"/>
                <a:gd name="connsiteY8" fmla="*/ 621791 h 1127848"/>
                <a:gd name="connsiteX9" fmla="*/ 2008629 w 2125672"/>
                <a:gd name="connsiteY9" fmla="*/ 497432 h 1127848"/>
                <a:gd name="connsiteX10" fmla="*/ 2089097 w 2125672"/>
                <a:gd name="connsiteY10" fmla="*/ 307237 h 1127848"/>
                <a:gd name="connsiteX11" fmla="*/ 2125672 w 2125672"/>
                <a:gd name="connsiteY11" fmla="*/ 0 h 1127848"/>
                <a:gd name="connsiteX0" fmla="*/ 4093 w 2125672"/>
                <a:gd name="connsiteY0" fmla="*/ 588110 h 1127848"/>
                <a:gd name="connsiteX1" fmla="*/ 13446 w 2125672"/>
                <a:gd name="connsiteY1" fmla="*/ 780001 h 1127848"/>
                <a:gd name="connsiteX2" fmla="*/ 69929 w 2125672"/>
                <a:gd name="connsiteY2" fmla="*/ 912017 h 1127848"/>
                <a:gd name="connsiteX3" fmla="*/ 252981 w 2125672"/>
                <a:gd name="connsiteY3" fmla="*/ 1068018 h 1127848"/>
                <a:gd name="connsiteX4" fmla="*/ 589481 w 2125672"/>
                <a:gd name="connsiteY4" fmla="*/ 1126540 h 1127848"/>
                <a:gd name="connsiteX5" fmla="*/ 962556 w 2125672"/>
                <a:gd name="connsiteY5" fmla="*/ 1097279 h 1127848"/>
                <a:gd name="connsiteX6" fmla="*/ 1284425 w 2125672"/>
                <a:gd name="connsiteY6" fmla="*/ 972920 h 1127848"/>
                <a:gd name="connsiteX7" fmla="*/ 1613609 w 2125672"/>
                <a:gd name="connsiteY7" fmla="*/ 760780 h 1127848"/>
                <a:gd name="connsiteX8" fmla="*/ 1869641 w 2125672"/>
                <a:gd name="connsiteY8" fmla="*/ 621791 h 1127848"/>
                <a:gd name="connsiteX9" fmla="*/ 2008629 w 2125672"/>
                <a:gd name="connsiteY9" fmla="*/ 497432 h 1127848"/>
                <a:gd name="connsiteX10" fmla="*/ 2089097 w 2125672"/>
                <a:gd name="connsiteY10" fmla="*/ 307237 h 1127848"/>
                <a:gd name="connsiteX11" fmla="*/ 2125672 w 2125672"/>
                <a:gd name="connsiteY11" fmla="*/ 0 h 1127848"/>
                <a:gd name="connsiteX0" fmla="*/ 4093 w 2112092"/>
                <a:gd name="connsiteY0" fmla="*/ 592637 h 1132375"/>
                <a:gd name="connsiteX1" fmla="*/ 13446 w 2112092"/>
                <a:gd name="connsiteY1" fmla="*/ 784528 h 1132375"/>
                <a:gd name="connsiteX2" fmla="*/ 69929 w 2112092"/>
                <a:gd name="connsiteY2" fmla="*/ 916544 h 1132375"/>
                <a:gd name="connsiteX3" fmla="*/ 252981 w 2112092"/>
                <a:gd name="connsiteY3" fmla="*/ 1072545 h 1132375"/>
                <a:gd name="connsiteX4" fmla="*/ 589481 w 2112092"/>
                <a:gd name="connsiteY4" fmla="*/ 1131067 h 1132375"/>
                <a:gd name="connsiteX5" fmla="*/ 962556 w 2112092"/>
                <a:gd name="connsiteY5" fmla="*/ 1101806 h 1132375"/>
                <a:gd name="connsiteX6" fmla="*/ 1284425 w 2112092"/>
                <a:gd name="connsiteY6" fmla="*/ 977447 h 1132375"/>
                <a:gd name="connsiteX7" fmla="*/ 1613609 w 2112092"/>
                <a:gd name="connsiteY7" fmla="*/ 765307 h 1132375"/>
                <a:gd name="connsiteX8" fmla="*/ 1869641 w 2112092"/>
                <a:gd name="connsiteY8" fmla="*/ 626318 h 1132375"/>
                <a:gd name="connsiteX9" fmla="*/ 2008629 w 2112092"/>
                <a:gd name="connsiteY9" fmla="*/ 501959 h 1132375"/>
                <a:gd name="connsiteX10" fmla="*/ 2089097 w 2112092"/>
                <a:gd name="connsiteY10" fmla="*/ 311764 h 1132375"/>
                <a:gd name="connsiteX11" fmla="*/ 2112092 w 2112092"/>
                <a:gd name="connsiteY11" fmla="*/ 0 h 113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12092" h="1132375">
                  <a:moveTo>
                    <a:pt x="4093" y="592637"/>
                  </a:moveTo>
                  <a:cubicBezTo>
                    <a:pt x="-5051" y="647501"/>
                    <a:pt x="2473" y="730544"/>
                    <a:pt x="13446" y="784528"/>
                  </a:cubicBezTo>
                  <a:cubicBezTo>
                    <a:pt x="24419" y="838512"/>
                    <a:pt x="39532" y="868541"/>
                    <a:pt x="69929" y="916544"/>
                  </a:cubicBezTo>
                  <a:cubicBezTo>
                    <a:pt x="100326" y="964547"/>
                    <a:pt x="166389" y="1036791"/>
                    <a:pt x="252981" y="1072545"/>
                  </a:cubicBezTo>
                  <a:cubicBezTo>
                    <a:pt x="339573" y="1108299"/>
                    <a:pt x="471218" y="1126190"/>
                    <a:pt x="589481" y="1131067"/>
                  </a:cubicBezTo>
                  <a:cubicBezTo>
                    <a:pt x="707744" y="1135944"/>
                    <a:pt x="846732" y="1127409"/>
                    <a:pt x="962556" y="1101806"/>
                  </a:cubicBezTo>
                  <a:cubicBezTo>
                    <a:pt x="1078380" y="1076203"/>
                    <a:pt x="1175916" y="1033530"/>
                    <a:pt x="1284425" y="977447"/>
                  </a:cubicBezTo>
                  <a:cubicBezTo>
                    <a:pt x="1392934" y="921364"/>
                    <a:pt x="1516073" y="823829"/>
                    <a:pt x="1613609" y="765307"/>
                  </a:cubicBezTo>
                  <a:cubicBezTo>
                    <a:pt x="1711145" y="706786"/>
                    <a:pt x="1803804" y="670209"/>
                    <a:pt x="1869641" y="626318"/>
                  </a:cubicBezTo>
                  <a:cubicBezTo>
                    <a:pt x="1935478" y="582427"/>
                    <a:pt x="1972053" y="554385"/>
                    <a:pt x="2008629" y="501959"/>
                  </a:cubicBezTo>
                  <a:cubicBezTo>
                    <a:pt x="2045205" y="449533"/>
                    <a:pt x="2071853" y="395424"/>
                    <a:pt x="2089097" y="311764"/>
                  </a:cubicBezTo>
                  <a:cubicBezTo>
                    <a:pt x="2106341" y="228104"/>
                    <a:pt x="2101729" y="69494"/>
                    <a:pt x="2112092" y="0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Volný tvar 6"/>
            <p:cNvSpPr/>
            <p:nvPr/>
          </p:nvSpPr>
          <p:spPr>
            <a:xfrm>
              <a:off x="4250395" y="1926618"/>
              <a:ext cx="2811179" cy="1388082"/>
            </a:xfrm>
            <a:custGeom>
              <a:avLst/>
              <a:gdLst>
                <a:gd name="connsiteX0" fmla="*/ 1041355 w 2811179"/>
                <a:gd name="connsiteY0" fmla="*/ 955141 h 1386312"/>
                <a:gd name="connsiteX1" fmla="*/ 1127363 w 2811179"/>
                <a:gd name="connsiteY1" fmla="*/ 851026 h 1386312"/>
                <a:gd name="connsiteX2" fmla="*/ 1317486 w 2811179"/>
                <a:gd name="connsiteY2" fmla="*/ 851026 h 1386312"/>
                <a:gd name="connsiteX3" fmla="*/ 1575510 w 2811179"/>
                <a:gd name="connsiteY3" fmla="*/ 837446 h 1386312"/>
                <a:gd name="connsiteX4" fmla="*/ 1724892 w 2811179"/>
                <a:gd name="connsiteY4" fmla="*/ 873660 h 1386312"/>
                <a:gd name="connsiteX5" fmla="*/ 1856167 w 2811179"/>
                <a:gd name="connsiteY5" fmla="*/ 1099996 h 1386312"/>
                <a:gd name="connsiteX6" fmla="*/ 1856167 w 2811179"/>
                <a:gd name="connsiteY6" fmla="*/ 1109050 h 1386312"/>
                <a:gd name="connsiteX7" fmla="*/ 2023656 w 2811179"/>
                <a:gd name="connsiteY7" fmla="*/ 1358020 h 1386312"/>
                <a:gd name="connsiteX8" fmla="*/ 2123245 w 2811179"/>
                <a:gd name="connsiteY8" fmla="*/ 1380654 h 1386312"/>
                <a:gd name="connsiteX9" fmla="*/ 2259047 w 2811179"/>
                <a:gd name="connsiteY9" fmla="*/ 1358020 h 1386312"/>
                <a:gd name="connsiteX10" fmla="*/ 2376742 w 2811179"/>
                <a:gd name="connsiteY10" fmla="*/ 1290119 h 1386312"/>
                <a:gd name="connsiteX11" fmla="*/ 2471803 w 2811179"/>
                <a:gd name="connsiteY11" fmla="*/ 1226745 h 1386312"/>
                <a:gd name="connsiteX12" fmla="*/ 2594025 w 2811179"/>
                <a:gd name="connsiteY12" fmla="*/ 1172424 h 1386312"/>
                <a:gd name="connsiteX13" fmla="*/ 2766041 w 2811179"/>
                <a:gd name="connsiteY13" fmla="*/ 1131683 h 1386312"/>
                <a:gd name="connsiteX14" fmla="*/ 2806781 w 2811179"/>
                <a:gd name="connsiteY14" fmla="*/ 1050202 h 1386312"/>
                <a:gd name="connsiteX15" fmla="*/ 2793201 w 2811179"/>
                <a:gd name="connsiteY15" fmla="*/ 941561 h 1386312"/>
                <a:gd name="connsiteX16" fmla="*/ 2657399 w 2811179"/>
                <a:gd name="connsiteY16" fmla="*/ 860079 h 1386312"/>
                <a:gd name="connsiteX17" fmla="*/ 2657399 w 2811179"/>
                <a:gd name="connsiteY17" fmla="*/ 860079 h 1386312"/>
                <a:gd name="connsiteX18" fmla="*/ 2489910 w 2811179"/>
                <a:gd name="connsiteY18" fmla="*/ 778598 h 1386312"/>
                <a:gd name="connsiteX19" fmla="*/ 2399375 w 2811179"/>
                <a:gd name="connsiteY19" fmla="*/ 679010 h 1386312"/>
                <a:gd name="connsiteX20" fmla="*/ 2399375 w 2811179"/>
                <a:gd name="connsiteY20" fmla="*/ 679010 h 1386312"/>
                <a:gd name="connsiteX21" fmla="*/ 2358635 w 2811179"/>
                <a:gd name="connsiteY21" fmla="*/ 583949 h 1386312"/>
                <a:gd name="connsiteX22" fmla="*/ 2381268 w 2811179"/>
                <a:gd name="connsiteY22" fmla="*/ 407406 h 1386312"/>
                <a:gd name="connsiteX23" fmla="*/ 2381268 w 2811179"/>
                <a:gd name="connsiteY23" fmla="*/ 407406 h 1386312"/>
                <a:gd name="connsiteX24" fmla="*/ 2422009 w 2811179"/>
                <a:gd name="connsiteY24" fmla="*/ 357612 h 1386312"/>
                <a:gd name="connsiteX25" fmla="*/ 2521597 w 2811179"/>
                <a:gd name="connsiteY25" fmla="*/ 276131 h 1386312"/>
                <a:gd name="connsiteX26" fmla="*/ 2571391 w 2811179"/>
                <a:gd name="connsiteY26" fmla="*/ 117695 h 1386312"/>
                <a:gd name="connsiteX27" fmla="*/ 2571391 w 2811179"/>
                <a:gd name="connsiteY27" fmla="*/ 117695 h 1386312"/>
                <a:gd name="connsiteX28" fmla="*/ 2530651 w 2811179"/>
                <a:gd name="connsiteY28" fmla="*/ 36214 h 1386312"/>
                <a:gd name="connsiteX29" fmla="*/ 2444643 w 2811179"/>
                <a:gd name="connsiteY29" fmla="*/ 9054 h 1386312"/>
                <a:gd name="connsiteX30" fmla="*/ 2354108 w 2811179"/>
                <a:gd name="connsiteY30" fmla="*/ 4527 h 1386312"/>
                <a:gd name="connsiteX31" fmla="*/ 2263573 w 2811179"/>
                <a:gd name="connsiteY31" fmla="*/ 22634 h 1386312"/>
                <a:gd name="connsiteX32" fmla="*/ 2195672 w 2811179"/>
                <a:gd name="connsiteY32" fmla="*/ 95062 h 1386312"/>
                <a:gd name="connsiteX33" fmla="*/ 2096084 w 2811179"/>
                <a:gd name="connsiteY33" fmla="*/ 203703 h 1386312"/>
                <a:gd name="connsiteX34" fmla="*/ 1996496 w 2811179"/>
                <a:gd name="connsiteY34" fmla="*/ 303291 h 1386312"/>
                <a:gd name="connsiteX35" fmla="*/ 1942175 w 2811179"/>
                <a:gd name="connsiteY35" fmla="*/ 380246 h 1386312"/>
                <a:gd name="connsiteX36" fmla="*/ 1887855 w 2811179"/>
                <a:gd name="connsiteY36" fmla="*/ 452673 h 1386312"/>
                <a:gd name="connsiteX37" fmla="*/ 1824480 w 2811179"/>
                <a:gd name="connsiteY37" fmla="*/ 511521 h 1386312"/>
                <a:gd name="connsiteX38" fmla="*/ 1720365 w 2811179"/>
                <a:gd name="connsiteY38" fmla="*/ 543208 h 1386312"/>
                <a:gd name="connsiteX39" fmla="*/ 1512136 w 2811179"/>
                <a:gd name="connsiteY39" fmla="*/ 552262 h 1386312"/>
                <a:gd name="connsiteX40" fmla="*/ 1254112 w 2811179"/>
                <a:gd name="connsiteY40" fmla="*/ 547735 h 1386312"/>
                <a:gd name="connsiteX41" fmla="*/ 1100203 w 2811179"/>
                <a:gd name="connsiteY41" fmla="*/ 547735 h 1386312"/>
                <a:gd name="connsiteX42" fmla="*/ 977981 w 2811179"/>
                <a:gd name="connsiteY42" fmla="*/ 475307 h 1386312"/>
                <a:gd name="connsiteX43" fmla="*/ 828599 w 2811179"/>
                <a:gd name="connsiteY43" fmla="*/ 294238 h 1386312"/>
                <a:gd name="connsiteX44" fmla="*/ 715431 w 2811179"/>
                <a:gd name="connsiteY44" fmla="*/ 185596 h 1386312"/>
                <a:gd name="connsiteX45" fmla="*/ 602262 w 2811179"/>
                <a:gd name="connsiteY45" fmla="*/ 67901 h 1386312"/>
                <a:gd name="connsiteX46" fmla="*/ 403086 w 2811179"/>
                <a:gd name="connsiteY46" fmla="*/ 0 h 1386312"/>
                <a:gd name="connsiteX47" fmla="*/ 403086 w 2811179"/>
                <a:gd name="connsiteY47" fmla="*/ 0 h 1386312"/>
                <a:gd name="connsiteX48" fmla="*/ 317078 w 2811179"/>
                <a:gd name="connsiteY48" fmla="*/ 13580 h 1386312"/>
                <a:gd name="connsiteX49" fmla="*/ 240124 w 2811179"/>
                <a:gd name="connsiteY49" fmla="*/ 113168 h 1386312"/>
                <a:gd name="connsiteX50" fmla="*/ 226544 w 2811179"/>
                <a:gd name="connsiteY50" fmla="*/ 262551 h 1386312"/>
                <a:gd name="connsiteX51" fmla="*/ 308025 w 2811179"/>
                <a:gd name="connsiteY51" fmla="*/ 344032 h 1386312"/>
                <a:gd name="connsiteX52" fmla="*/ 398559 w 2811179"/>
                <a:gd name="connsiteY52" fmla="*/ 425513 h 1386312"/>
                <a:gd name="connsiteX53" fmla="*/ 448354 w 2811179"/>
                <a:gd name="connsiteY53" fmla="*/ 497941 h 1386312"/>
                <a:gd name="connsiteX54" fmla="*/ 448354 w 2811179"/>
                <a:gd name="connsiteY54" fmla="*/ 620162 h 1386312"/>
                <a:gd name="connsiteX55" fmla="*/ 407613 w 2811179"/>
                <a:gd name="connsiteY55" fmla="*/ 683537 h 1386312"/>
                <a:gd name="connsiteX56" fmla="*/ 280864 w 2811179"/>
                <a:gd name="connsiteY56" fmla="*/ 733331 h 1386312"/>
                <a:gd name="connsiteX57" fmla="*/ 77161 w 2811179"/>
                <a:gd name="connsiteY57" fmla="*/ 841972 h 1386312"/>
                <a:gd name="connsiteX58" fmla="*/ 18314 w 2811179"/>
                <a:gd name="connsiteY58" fmla="*/ 918927 h 1386312"/>
                <a:gd name="connsiteX59" fmla="*/ 207 w 2811179"/>
                <a:gd name="connsiteY59" fmla="*/ 1045675 h 1386312"/>
                <a:gd name="connsiteX60" fmla="*/ 27367 w 2811179"/>
                <a:gd name="connsiteY60" fmla="*/ 1109050 h 1386312"/>
                <a:gd name="connsiteX61" fmla="*/ 176750 w 2811179"/>
                <a:gd name="connsiteY61" fmla="*/ 1167897 h 1386312"/>
                <a:gd name="connsiteX62" fmla="*/ 353292 w 2811179"/>
                <a:gd name="connsiteY62" fmla="*/ 1167897 h 1386312"/>
                <a:gd name="connsiteX63" fmla="*/ 430247 w 2811179"/>
                <a:gd name="connsiteY63" fmla="*/ 1190531 h 1386312"/>
                <a:gd name="connsiteX64" fmla="*/ 529835 w 2811179"/>
                <a:gd name="connsiteY64" fmla="*/ 1330860 h 1386312"/>
                <a:gd name="connsiteX65" fmla="*/ 697324 w 2811179"/>
                <a:gd name="connsiteY65" fmla="*/ 1348966 h 1386312"/>
                <a:gd name="connsiteX66" fmla="*/ 697324 w 2811179"/>
                <a:gd name="connsiteY66" fmla="*/ 1348966 h 1386312"/>
                <a:gd name="connsiteX67" fmla="*/ 815019 w 2811179"/>
                <a:gd name="connsiteY67" fmla="*/ 1285592 h 1386312"/>
                <a:gd name="connsiteX68" fmla="*/ 910080 w 2811179"/>
                <a:gd name="connsiteY68" fmla="*/ 1131683 h 1386312"/>
                <a:gd name="connsiteX69" fmla="*/ 987035 w 2811179"/>
                <a:gd name="connsiteY69" fmla="*/ 1013988 h 1386312"/>
                <a:gd name="connsiteX70" fmla="*/ 1041355 w 2811179"/>
                <a:gd name="connsiteY70" fmla="*/ 955141 h 1386312"/>
                <a:gd name="connsiteX0" fmla="*/ 1027775 w 2811179"/>
                <a:gd name="connsiteY0" fmla="*/ 937034 h 1386312"/>
                <a:gd name="connsiteX1" fmla="*/ 1127363 w 2811179"/>
                <a:gd name="connsiteY1" fmla="*/ 851026 h 1386312"/>
                <a:gd name="connsiteX2" fmla="*/ 1317486 w 2811179"/>
                <a:gd name="connsiteY2" fmla="*/ 851026 h 1386312"/>
                <a:gd name="connsiteX3" fmla="*/ 1575510 w 2811179"/>
                <a:gd name="connsiteY3" fmla="*/ 837446 h 1386312"/>
                <a:gd name="connsiteX4" fmla="*/ 1724892 w 2811179"/>
                <a:gd name="connsiteY4" fmla="*/ 873660 h 1386312"/>
                <a:gd name="connsiteX5" fmla="*/ 1856167 w 2811179"/>
                <a:gd name="connsiteY5" fmla="*/ 1099996 h 1386312"/>
                <a:gd name="connsiteX6" fmla="*/ 1856167 w 2811179"/>
                <a:gd name="connsiteY6" fmla="*/ 1109050 h 1386312"/>
                <a:gd name="connsiteX7" fmla="*/ 2023656 w 2811179"/>
                <a:gd name="connsiteY7" fmla="*/ 1358020 h 1386312"/>
                <a:gd name="connsiteX8" fmla="*/ 2123245 w 2811179"/>
                <a:gd name="connsiteY8" fmla="*/ 1380654 h 1386312"/>
                <a:gd name="connsiteX9" fmla="*/ 2259047 w 2811179"/>
                <a:gd name="connsiteY9" fmla="*/ 1358020 h 1386312"/>
                <a:gd name="connsiteX10" fmla="*/ 2376742 w 2811179"/>
                <a:gd name="connsiteY10" fmla="*/ 1290119 h 1386312"/>
                <a:gd name="connsiteX11" fmla="*/ 2471803 w 2811179"/>
                <a:gd name="connsiteY11" fmla="*/ 1226745 h 1386312"/>
                <a:gd name="connsiteX12" fmla="*/ 2594025 w 2811179"/>
                <a:gd name="connsiteY12" fmla="*/ 1172424 h 1386312"/>
                <a:gd name="connsiteX13" fmla="*/ 2766041 w 2811179"/>
                <a:gd name="connsiteY13" fmla="*/ 1131683 h 1386312"/>
                <a:gd name="connsiteX14" fmla="*/ 2806781 w 2811179"/>
                <a:gd name="connsiteY14" fmla="*/ 1050202 h 1386312"/>
                <a:gd name="connsiteX15" fmla="*/ 2793201 w 2811179"/>
                <a:gd name="connsiteY15" fmla="*/ 941561 h 1386312"/>
                <a:gd name="connsiteX16" fmla="*/ 2657399 w 2811179"/>
                <a:gd name="connsiteY16" fmla="*/ 860079 h 1386312"/>
                <a:gd name="connsiteX17" fmla="*/ 2657399 w 2811179"/>
                <a:gd name="connsiteY17" fmla="*/ 860079 h 1386312"/>
                <a:gd name="connsiteX18" fmla="*/ 2489910 w 2811179"/>
                <a:gd name="connsiteY18" fmla="*/ 778598 h 1386312"/>
                <a:gd name="connsiteX19" fmla="*/ 2399375 w 2811179"/>
                <a:gd name="connsiteY19" fmla="*/ 679010 h 1386312"/>
                <a:gd name="connsiteX20" fmla="*/ 2399375 w 2811179"/>
                <a:gd name="connsiteY20" fmla="*/ 679010 h 1386312"/>
                <a:gd name="connsiteX21" fmla="*/ 2358635 w 2811179"/>
                <a:gd name="connsiteY21" fmla="*/ 583949 h 1386312"/>
                <a:gd name="connsiteX22" fmla="*/ 2381268 w 2811179"/>
                <a:gd name="connsiteY22" fmla="*/ 407406 h 1386312"/>
                <a:gd name="connsiteX23" fmla="*/ 2381268 w 2811179"/>
                <a:gd name="connsiteY23" fmla="*/ 407406 h 1386312"/>
                <a:gd name="connsiteX24" fmla="*/ 2422009 w 2811179"/>
                <a:gd name="connsiteY24" fmla="*/ 357612 h 1386312"/>
                <a:gd name="connsiteX25" fmla="*/ 2521597 w 2811179"/>
                <a:gd name="connsiteY25" fmla="*/ 276131 h 1386312"/>
                <a:gd name="connsiteX26" fmla="*/ 2571391 w 2811179"/>
                <a:gd name="connsiteY26" fmla="*/ 117695 h 1386312"/>
                <a:gd name="connsiteX27" fmla="*/ 2571391 w 2811179"/>
                <a:gd name="connsiteY27" fmla="*/ 117695 h 1386312"/>
                <a:gd name="connsiteX28" fmla="*/ 2530651 w 2811179"/>
                <a:gd name="connsiteY28" fmla="*/ 36214 h 1386312"/>
                <a:gd name="connsiteX29" fmla="*/ 2444643 w 2811179"/>
                <a:gd name="connsiteY29" fmla="*/ 9054 h 1386312"/>
                <a:gd name="connsiteX30" fmla="*/ 2354108 w 2811179"/>
                <a:gd name="connsiteY30" fmla="*/ 4527 h 1386312"/>
                <a:gd name="connsiteX31" fmla="*/ 2263573 w 2811179"/>
                <a:gd name="connsiteY31" fmla="*/ 22634 h 1386312"/>
                <a:gd name="connsiteX32" fmla="*/ 2195672 w 2811179"/>
                <a:gd name="connsiteY32" fmla="*/ 95062 h 1386312"/>
                <a:gd name="connsiteX33" fmla="*/ 2096084 w 2811179"/>
                <a:gd name="connsiteY33" fmla="*/ 203703 h 1386312"/>
                <a:gd name="connsiteX34" fmla="*/ 1996496 w 2811179"/>
                <a:gd name="connsiteY34" fmla="*/ 303291 h 1386312"/>
                <a:gd name="connsiteX35" fmla="*/ 1942175 w 2811179"/>
                <a:gd name="connsiteY35" fmla="*/ 380246 h 1386312"/>
                <a:gd name="connsiteX36" fmla="*/ 1887855 w 2811179"/>
                <a:gd name="connsiteY36" fmla="*/ 452673 h 1386312"/>
                <a:gd name="connsiteX37" fmla="*/ 1824480 w 2811179"/>
                <a:gd name="connsiteY37" fmla="*/ 511521 h 1386312"/>
                <a:gd name="connsiteX38" fmla="*/ 1720365 w 2811179"/>
                <a:gd name="connsiteY38" fmla="*/ 543208 h 1386312"/>
                <a:gd name="connsiteX39" fmla="*/ 1512136 w 2811179"/>
                <a:gd name="connsiteY39" fmla="*/ 552262 h 1386312"/>
                <a:gd name="connsiteX40" fmla="*/ 1254112 w 2811179"/>
                <a:gd name="connsiteY40" fmla="*/ 547735 h 1386312"/>
                <a:gd name="connsiteX41" fmla="*/ 1100203 w 2811179"/>
                <a:gd name="connsiteY41" fmla="*/ 547735 h 1386312"/>
                <a:gd name="connsiteX42" fmla="*/ 977981 w 2811179"/>
                <a:gd name="connsiteY42" fmla="*/ 475307 h 1386312"/>
                <a:gd name="connsiteX43" fmla="*/ 828599 w 2811179"/>
                <a:gd name="connsiteY43" fmla="*/ 294238 h 1386312"/>
                <a:gd name="connsiteX44" fmla="*/ 715431 w 2811179"/>
                <a:gd name="connsiteY44" fmla="*/ 185596 h 1386312"/>
                <a:gd name="connsiteX45" fmla="*/ 602262 w 2811179"/>
                <a:gd name="connsiteY45" fmla="*/ 67901 h 1386312"/>
                <a:gd name="connsiteX46" fmla="*/ 403086 w 2811179"/>
                <a:gd name="connsiteY46" fmla="*/ 0 h 1386312"/>
                <a:gd name="connsiteX47" fmla="*/ 403086 w 2811179"/>
                <a:gd name="connsiteY47" fmla="*/ 0 h 1386312"/>
                <a:gd name="connsiteX48" fmla="*/ 317078 w 2811179"/>
                <a:gd name="connsiteY48" fmla="*/ 13580 h 1386312"/>
                <a:gd name="connsiteX49" fmla="*/ 240124 w 2811179"/>
                <a:gd name="connsiteY49" fmla="*/ 113168 h 1386312"/>
                <a:gd name="connsiteX50" fmla="*/ 226544 w 2811179"/>
                <a:gd name="connsiteY50" fmla="*/ 262551 h 1386312"/>
                <a:gd name="connsiteX51" fmla="*/ 308025 w 2811179"/>
                <a:gd name="connsiteY51" fmla="*/ 344032 h 1386312"/>
                <a:gd name="connsiteX52" fmla="*/ 398559 w 2811179"/>
                <a:gd name="connsiteY52" fmla="*/ 425513 h 1386312"/>
                <a:gd name="connsiteX53" fmla="*/ 448354 w 2811179"/>
                <a:gd name="connsiteY53" fmla="*/ 497941 h 1386312"/>
                <a:gd name="connsiteX54" fmla="*/ 448354 w 2811179"/>
                <a:gd name="connsiteY54" fmla="*/ 620162 h 1386312"/>
                <a:gd name="connsiteX55" fmla="*/ 407613 w 2811179"/>
                <a:gd name="connsiteY55" fmla="*/ 683537 h 1386312"/>
                <a:gd name="connsiteX56" fmla="*/ 280864 w 2811179"/>
                <a:gd name="connsiteY56" fmla="*/ 733331 h 1386312"/>
                <a:gd name="connsiteX57" fmla="*/ 77161 w 2811179"/>
                <a:gd name="connsiteY57" fmla="*/ 841972 h 1386312"/>
                <a:gd name="connsiteX58" fmla="*/ 18314 w 2811179"/>
                <a:gd name="connsiteY58" fmla="*/ 918927 h 1386312"/>
                <a:gd name="connsiteX59" fmla="*/ 207 w 2811179"/>
                <a:gd name="connsiteY59" fmla="*/ 1045675 h 1386312"/>
                <a:gd name="connsiteX60" fmla="*/ 27367 w 2811179"/>
                <a:gd name="connsiteY60" fmla="*/ 1109050 h 1386312"/>
                <a:gd name="connsiteX61" fmla="*/ 176750 w 2811179"/>
                <a:gd name="connsiteY61" fmla="*/ 1167897 h 1386312"/>
                <a:gd name="connsiteX62" fmla="*/ 353292 w 2811179"/>
                <a:gd name="connsiteY62" fmla="*/ 1167897 h 1386312"/>
                <a:gd name="connsiteX63" fmla="*/ 430247 w 2811179"/>
                <a:gd name="connsiteY63" fmla="*/ 1190531 h 1386312"/>
                <a:gd name="connsiteX64" fmla="*/ 529835 w 2811179"/>
                <a:gd name="connsiteY64" fmla="*/ 1330860 h 1386312"/>
                <a:gd name="connsiteX65" fmla="*/ 697324 w 2811179"/>
                <a:gd name="connsiteY65" fmla="*/ 1348966 h 1386312"/>
                <a:gd name="connsiteX66" fmla="*/ 697324 w 2811179"/>
                <a:gd name="connsiteY66" fmla="*/ 1348966 h 1386312"/>
                <a:gd name="connsiteX67" fmla="*/ 815019 w 2811179"/>
                <a:gd name="connsiteY67" fmla="*/ 1285592 h 1386312"/>
                <a:gd name="connsiteX68" fmla="*/ 910080 w 2811179"/>
                <a:gd name="connsiteY68" fmla="*/ 1131683 h 1386312"/>
                <a:gd name="connsiteX69" fmla="*/ 987035 w 2811179"/>
                <a:gd name="connsiteY69" fmla="*/ 1013988 h 1386312"/>
                <a:gd name="connsiteX70" fmla="*/ 1027775 w 2811179"/>
                <a:gd name="connsiteY70" fmla="*/ 937034 h 1386312"/>
                <a:gd name="connsiteX0" fmla="*/ 1027775 w 2811179"/>
                <a:gd name="connsiteY0" fmla="*/ 937034 h 1386312"/>
                <a:gd name="connsiteX1" fmla="*/ 1127363 w 2811179"/>
                <a:gd name="connsiteY1" fmla="*/ 851026 h 1386312"/>
                <a:gd name="connsiteX2" fmla="*/ 1317486 w 2811179"/>
                <a:gd name="connsiteY2" fmla="*/ 851026 h 1386312"/>
                <a:gd name="connsiteX3" fmla="*/ 1575510 w 2811179"/>
                <a:gd name="connsiteY3" fmla="*/ 837446 h 1386312"/>
                <a:gd name="connsiteX4" fmla="*/ 1724892 w 2811179"/>
                <a:gd name="connsiteY4" fmla="*/ 873660 h 1386312"/>
                <a:gd name="connsiteX5" fmla="*/ 1856167 w 2811179"/>
                <a:gd name="connsiteY5" fmla="*/ 1099996 h 1386312"/>
                <a:gd name="connsiteX6" fmla="*/ 1856167 w 2811179"/>
                <a:gd name="connsiteY6" fmla="*/ 1109050 h 1386312"/>
                <a:gd name="connsiteX7" fmla="*/ 2023656 w 2811179"/>
                <a:gd name="connsiteY7" fmla="*/ 1358020 h 1386312"/>
                <a:gd name="connsiteX8" fmla="*/ 2123245 w 2811179"/>
                <a:gd name="connsiteY8" fmla="*/ 1380654 h 1386312"/>
                <a:gd name="connsiteX9" fmla="*/ 2259047 w 2811179"/>
                <a:gd name="connsiteY9" fmla="*/ 1358020 h 1386312"/>
                <a:gd name="connsiteX10" fmla="*/ 2376742 w 2811179"/>
                <a:gd name="connsiteY10" fmla="*/ 1290119 h 1386312"/>
                <a:gd name="connsiteX11" fmla="*/ 2471803 w 2811179"/>
                <a:gd name="connsiteY11" fmla="*/ 1226745 h 1386312"/>
                <a:gd name="connsiteX12" fmla="*/ 2594025 w 2811179"/>
                <a:gd name="connsiteY12" fmla="*/ 1172424 h 1386312"/>
                <a:gd name="connsiteX13" fmla="*/ 2766041 w 2811179"/>
                <a:gd name="connsiteY13" fmla="*/ 1131683 h 1386312"/>
                <a:gd name="connsiteX14" fmla="*/ 2806781 w 2811179"/>
                <a:gd name="connsiteY14" fmla="*/ 1050202 h 1386312"/>
                <a:gd name="connsiteX15" fmla="*/ 2793201 w 2811179"/>
                <a:gd name="connsiteY15" fmla="*/ 941561 h 1386312"/>
                <a:gd name="connsiteX16" fmla="*/ 2657399 w 2811179"/>
                <a:gd name="connsiteY16" fmla="*/ 860079 h 1386312"/>
                <a:gd name="connsiteX17" fmla="*/ 2657399 w 2811179"/>
                <a:gd name="connsiteY17" fmla="*/ 860079 h 1386312"/>
                <a:gd name="connsiteX18" fmla="*/ 2489910 w 2811179"/>
                <a:gd name="connsiteY18" fmla="*/ 778598 h 1386312"/>
                <a:gd name="connsiteX19" fmla="*/ 2399375 w 2811179"/>
                <a:gd name="connsiteY19" fmla="*/ 679010 h 1386312"/>
                <a:gd name="connsiteX20" fmla="*/ 2399375 w 2811179"/>
                <a:gd name="connsiteY20" fmla="*/ 679010 h 1386312"/>
                <a:gd name="connsiteX21" fmla="*/ 2358635 w 2811179"/>
                <a:gd name="connsiteY21" fmla="*/ 583949 h 1386312"/>
                <a:gd name="connsiteX22" fmla="*/ 2381268 w 2811179"/>
                <a:gd name="connsiteY22" fmla="*/ 407406 h 1386312"/>
                <a:gd name="connsiteX23" fmla="*/ 2381268 w 2811179"/>
                <a:gd name="connsiteY23" fmla="*/ 407406 h 1386312"/>
                <a:gd name="connsiteX24" fmla="*/ 2422009 w 2811179"/>
                <a:gd name="connsiteY24" fmla="*/ 357612 h 1386312"/>
                <a:gd name="connsiteX25" fmla="*/ 2521597 w 2811179"/>
                <a:gd name="connsiteY25" fmla="*/ 276131 h 1386312"/>
                <a:gd name="connsiteX26" fmla="*/ 2571391 w 2811179"/>
                <a:gd name="connsiteY26" fmla="*/ 117695 h 1386312"/>
                <a:gd name="connsiteX27" fmla="*/ 2571391 w 2811179"/>
                <a:gd name="connsiteY27" fmla="*/ 117695 h 1386312"/>
                <a:gd name="connsiteX28" fmla="*/ 2530651 w 2811179"/>
                <a:gd name="connsiteY28" fmla="*/ 36214 h 1386312"/>
                <a:gd name="connsiteX29" fmla="*/ 2444643 w 2811179"/>
                <a:gd name="connsiteY29" fmla="*/ 9054 h 1386312"/>
                <a:gd name="connsiteX30" fmla="*/ 2354108 w 2811179"/>
                <a:gd name="connsiteY30" fmla="*/ 4527 h 1386312"/>
                <a:gd name="connsiteX31" fmla="*/ 2263573 w 2811179"/>
                <a:gd name="connsiteY31" fmla="*/ 22634 h 1386312"/>
                <a:gd name="connsiteX32" fmla="*/ 2195672 w 2811179"/>
                <a:gd name="connsiteY32" fmla="*/ 95062 h 1386312"/>
                <a:gd name="connsiteX33" fmla="*/ 2096084 w 2811179"/>
                <a:gd name="connsiteY33" fmla="*/ 203703 h 1386312"/>
                <a:gd name="connsiteX34" fmla="*/ 1996496 w 2811179"/>
                <a:gd name="connsiteY34" fmla="*/ 303291 h 1386312"/>
                <a:gd name="connsiteX35" fmla="*/ 1942175 w 2811179"/>
                <a:gd name="connsiteY35" fmla="*/ 380246 h 1386312"/>
                <a:gd name="connsiteX36" fmla="*/ 1887855 w 2811179"/>
                <a:gd name="connsiteY36" fmla="*/ 452673 h 1386312"/>
                <a:gd name="connsiteX37" fmla="*/ 1824480 w 2811179"/>
                <a:gd name="connsiteY37" fmla="*/ 511521 h 1386312"/>
                <a:gd name="connsiteX38" fmla="*/ 1720365 w 2811179"/>
                <a:gd name="connsiteY38" fmla="*/ 543208 h 1386312"/>
                <a:gd name="connsiteX39" fmla="*/ 1512136 w 2811179"/>
                <a:gd name="connsiteY39" fmla="*/ 552262 h 1386312"/>
                <a:gd name="connsiteX40" fmla="*/ 1254112 w 2811179"/>
                <a:gd name="connsiteY40" fmla="*/ 547735 h 1386312"/>
                <a:gd name="connsiteX41" fmla="*/ 1100203 w 2811179"/>
                <a:gd name="connsiteY41" fmla="*/ 547735 h 1386312"/>
                <a:gd name="connsiteX42" fmla="*/ 977981 w 2811179"/>
                <a:gd name="connsiteY42" fmla="*/ 475307 h 1386312"/>
                <a:gd name="connsiteX43" fmla="*/ 828599 w 2811179"/>
                <a:gd name="connsiteY43" fmla="*/ 294238 h 1386312"/>
                <a:gd name="connsiteX44" fmla="*/ 715431 w 2811179"/>
                <a:gd name="connsiteY44" fmla="*/ 185596 h 1386312"/>
                <a:gd name="connsiteX45" fmla="*/ 602262 w 2811179"/>
                <a:gd name="connsiteY45" fmla="*/ 67901 h 1386312"/>
                <a:gd name="connsiteX46" fmla="*/ 403086 w 2811179"/>
                <a:gd name="connsiteY46" fmla="*/ 0 h 1386312"/>
                <a:gd name="connsiteX47" fmla="*/ 403086 w 2811179"/>
                <a:gd name="connsiteY47" fmla="*/ 0 h 1386312"/>
                <a:gd name="connsiteX48" fmla="*/ 317078 w 2811179"/>
                <a:gd name="connsiteY48" fmla="*/ 13580 h 1386312"/>
                <a:gd name="connsiteX49" fmla="*/ 240124 w 2811179"/>
                <a:gd name="connsiteY49" fmla="*/ 113168 h 1386312"/>
                <a:gd name="connsiteX50" fmla="*/ 226544 w 2811179"/>
                <a:gd name="connsiteY50" fmla="*/ 262551 h 1386312"/>
                <a:gd name="connsiteX51" fmla="*/ 308025 w 2811179"/>
                <a:gd name="connsiteY51" fmla="*/ 344032 h 1386312"/>
                <a:gd name="connsiteX52" fmla="*/ 398559 w 2811179"/>
                <a:gd name="connsiteY52" fmla="*/ 425513 h 1386312"/>
                <a:gd name="connsiteX53" fmla="*/ 448354 w 2811179"/>
                <a:gd name="connsiteY53" fmla="*/ 497941 h 1386312"/>
                <a:gd name="connsiteX54" fmla="*/ 448354 w 2811179"/>
                <a:gd name="connsiteY54" fmla="*/ 620162 h 1386312"/>
                <a:gd name="connsiteX55" fmla="*/ 407613 w 2811179"/>
                <a:gd name="connsiteY55" fmla="*/ 683537 h 1386312"/>
                <a:gd name="connsiteX56" fmla="*/ 280864 w 2811179"/>
                <a:gd name="connsiteY56" fmla="*/ 733331 h 1386312"/>
                <a:gd name="connsiteX57" fmla="*/ 77161 w 2811179"/>
                <a:gd name="connsiteY57" fmla="*/ 841972 h 1386312"/>
                <a:gd name="connsiteX58" fmla="*/ 18314 w 2811179"/>
                <a:gd name="connsiteY58" fmla="*/ 918927 h 1386312"/>
                <a:gd name="connsiteX59" fmla="*/ 207 w 2811179"/>
                <a:gd name="connsiteY59" fmla="*/ 1045675 h 1386312"/>
                <a:gd name="connsiteX60" fmla="*/ 27367 w 2811179"/>
                <a:gd name="connsiteY60" fmla="*/ 1109050 h 1386312"/>
                <a:gd name="connsiteX61" fmla="*/ 167697 w 2811179"/>
                <a:gd name="connsiteY61" fmla="*/ 1140736 h 1386312"/>
                <a:gd name="connsiteX62" fmla="*/ 353292 w 2811179"/>
                <a:gd name="connsiteY62" fmla="*/ 1167897 h 1386312"/>
                <a:gd name="connsiteX63" fmla="*/ 430247 w 2811179"/>
                <a:gd name="connsiteY63" fmla="*/ 1190531 h 1386312"/>
                <a:gd name="connsiteX64" fmla="*/ 529835 w 2811179"/>
                <a:gd name="connsiteY64" fmla="*/ 1330860 h 1386312"/>
                <a:gd name="connsiteX65" fmla="*/ 697324 w 2811179"/>
                <a:gd name="connsiteY65" fmla="*/ 1348966 h 1386312"/>
                <a:gd name="connsiteX66" fmla="*/ 697324 w 2811179"/>
                <a:gd name="connsiteY66" fmla="*/ 1348966 h 1386312"/>
                <a:gd name="connsiteX67" fmla="*/ 815019 w 2811179"/>
                <a:gd name="connsiteY67" fmla="*/ 1285592 h 1386312"/>
                <a:gd name="connsiteX68" fmla="*/ 910080 w 2811179"/>
                <a:gd name="connsiteY68" fmla="*/ 1131683 h 1386312"/>
                <a:gd name="connsiteX69" fmla="*/ 987035 w 2811179"/>
                <a:gd name="connsiteY69" fmla="*/ 1013988 h 1386312"/>
                <a:gd name="connsiteX70" fmla="*/ 1027775 w 2811179"/>
                <a:gd name="connsiteY70" fmla="*/ 937034 h 1386312"/>
                <a:gd name="connsiteX0" fmla="*/ 1027775 w 2811179"/>
                <a:gd name="connsiteY0" fmla="*/ 937034 h 1386312"/>
                <a:gd name="connsiteX1" fmla="*/ 1127363 w 2811179"/>
                <a:gd name="connsiteY1" fmla="*/ 851026 h 1386312"/>
                <a:gd name="connsiteX2" fmla="*/ 1317486 w 2811179"/>
                <a:gd name="connsiteY2" fmla="*/ 851026 h 1386312"/>
                <a:gd name="connsiteX3" fmla="*/ 1575510 w 2811179"/>
                <a:gd name="connsiteY3" fmla="*/ 837446 h 1386312"/>
                <a:gd name="connsiteX4" fmla="*/ 1724892 w 2811179"/>
                <a:gd name="connsiteY4" fmla="*/ 873660 h 1386312"/>
                <a:gd name="connsiteX5" fmla="*/ 1856167 w 2811179"/>
                <a:gd name="connsiteY5" fmla="*/ 1099996 h 1386312"/>
                <a:gd name="connsiteX6" fmla="*/ 1856167 w 2811179"/>
                <a:gd name="connsiteY6" fmla="*/ 1109050 h 1386312"/>
                <a:gd name="connsiteX7" fmla="*/ 2023656 w 2811179"/>
                <a:gd name="connsiteY7" fmla="*/ 1358020 h 1386312"/>
                <a:gd name="connsiteX8" fmla="*/ 2123245 w 2811179"/>
                <a:gd name="connsiteY8" fmla="*/ 1380654 h 1386312"/>
                <a:gd name="connsiteX9" fmla="*/ 2259047 w 2811179"/>
                <a:gd name="connsiteY9" fmla="*/ 1358020 h 1386312"/>
                <a:gd name="connsiteX10" fmla="*/ 2376742 w 2811179"/>
                <a:gd name="connsiteY10" fmla="*/ 1290119 h 1386312"/>
                <a:gd name="connsiteX11" fmla="*/ 2471803 w 2811179"/>
                <a:gd name="connsiteY11" fmla="*/ 1226745 h 1386312"/>
                <a:gd name="connsiteX12" fmla="*/ 2594025 w 2811179"/>
                <a:gd name="connsiteY12" fmla="*/ 1172424 h 1386312"/>
                <a:gd name="connsiteX13" fmla="*/ 2766041 w 2811179"/>
                <a:gd name="connsiteY13" fmla="*/ 1131683 h 1386312"/>
                <a:gd name="connsiteX14" fmla="*/ 2806781 w 2811179"/>
                <a:gd name="connsiteY14" fmla="*/ 1050202 h 1386312"/>
                <a:gd name="connsiteX15" fmla="*/ 2793201 w 2811179"/>
                <a:gd name="connsiteY15" fmla="*/ 941561 h 1386312"/>
                <a:gd name="connsiteX16" fmla="*/ 2657399 w 2811179"/>
                <a:gd name="connsiteY16" fmla="*/ 860079 h 1386312"/>
                <a:gd name="connsiteX17" fmla="*/ 2657399 w 2811179"/>
                <a:gd name="connsiteY17" fmla="*/ 860079 h 1386312"/>
                <a:gd name="connsiteX18" fmla="*/ 2489910 w 2811179"/>
                <a:gd name="connsiteY18" fmla="*/ 778598 h 1386312"/>
                <a:gd name="connsiteX19" fmla="*/ 2399375 w 2811179"/>
                <a:gd name="connsiteY19" fmla="*/ 679010 h 1386312"/>
                <a:gd name="connsiteX20" fmla="*/ 2399375 w 2811179"/>
                <a:gd name="connsiteY20" fmla="*/ 679010 h 1386312"/>
                <a:gd name="connsiteX21" fmla="*/ 2358635 w 2811179"/>
                <a:gd name="connsiteY21" fmla="*/ 583949 h 1386312"/>
                <a:gd name="connsiteX22" fmla="*/ 2381268 w 2811179"/>
                <a:gd name="connsiteY22" fmla="*/ 407406 h 1386312"/>
                <a:gd name="connsiteX23" fmla="*/ 2381268 w 2811179"/>
                <a:gd name="connsiteY23" fmla="*/ 407406 h 1386312"/>
                <a:gd name="connsiteX24" fmla="*/ 2422009 w 2811179"/>
                <a:gd name="connsiteY24" fmla="*/ 357612 h 1386312"/>
                <a:gd name="connsiteX25" fmla="*/ 2521597 w 2811179"/>
                <a:gd name="connsiteY25" fmla="*/ 276131 h 1386312"/>
                <a:gd name="connsiteX26" fmla="*/ 2571391 w 2811179"/>
                <a:gd name="connsiteY26" fmla="*/ 117695 h 1386312"/>
                <a:gd name="connsiteX27" fmla="*/ 2571391 w 2811179"/>
                <a:gd name="connsiteY27" fmla="*/ 117695 h 1386312"/>
                <a:gd name="connsiteX28" fmla="*/ 2530651 w 2811179"/>
                <a:gd name="connsiteY28" fmla="*/ 36214 h 1386312"/>
                <a:gd name="connsiteX29" fmla="*/ 2444643 w 2811179"/>
                <a:gd name="connsiteY29" fmla="*/ 9054 h 1386312"/>
                <a:gd name="connsiteX30" fmla="*/ 2354108 w 2811179"/>
                <a:gd name="connsiteY30" fmla="*/ 4527 h 1386312"/>
                <a:gd name="connsiteX31" fmla="*/ 2263573 w 2811179"/>
                <a:gd name="connsiteY31" fmla="*/ 22634 h 1386312"/>
                <a:gd name="connsiteX32" fmla="*/ 2195672 w 2811179"/>
                <a:gd name="connsiteY32" fmla="*/ 95062 h 1386312"/>
                <a:gd name="connsiteX33" fmla="*/ 2096084 w 2811179"/>
                <a:gd name="connsiteY33" fmla="*/ 203703 h 1386312"/>
                <a:gd name="connsiteX34" fmla="*/ 1996496 w 2811179"/>
                <a:gd name="connsiteY34" fmla="*/ 303291 h 1386312"/>
                <a:gd name="connsiteX35" fmla="*/ 1942175 w 2811179"/>
                <a:gd name="connsiteY35" fmla="*/ 380246 h 1386312"/>
                <a:gd name="connsiteX36" fmla="*/ 1887855 w 2811179"/>
                <a:gd name="connsiteY36" fmla="*/ 452673 h 1386312"/>
                <a:gd name="connsiteX37" fmla="*/ 1824480 w 2811179"/>
                <a:gd name="connsiteY37" fmla="*/ 511521 h 1386312"/>
                <a:gd name="connsiteX38" fmla="*/ 1720365 w 2811179"/>
                <a:gd name="connsiteY38" fmla="*/ 543208 h 1386312"/>
                <a:gd name="connsiteX39" fmla="*/ 1512136 w 2811179"/>
                <a:gd name="connsiteY39" fmla="*/ 552262 h 1386312"/>
                <a:gd name="connsiteX40" fmla="*/ 1254112 w 2811179"/>
                <a:gd name="connsiteY40" fmla="*/ 547735 h 1386312"/>
                <a:gd name="connsiteX41" fmla="*/ 1100203 w 2811179"/>
                <a:gd name="connsiteY41" fmla="*/ 547735 h 1386312"/>
                <a:gd name="connsiteX42" fmla="*/ 977981 w 2811179"/>
                <a:gd name="connsiteY42" fmla="*/ 475307 h 1386312"/>
                <a:gd name="connsiteX43" fmla="*/ 828599 w 2811179"/>
                <a:gd name="connsiteY43" fmla="*/ 294238 h 1386312"/>
                <a:gd name="connsiteX44" fmla="*/ 715431 w 2811179"/>
                <a:gd name="connsiteY44" fmla="*/ 185596 h 1386312"/>
                <a:gd name="connsiteX45" fmla="*/ 602262 w 2811179"/>
                <a:gd name="connsiteY45" fmla="*/ 67901 h 1386312"/>
                <a:gd name="connsiteX46" fmla="*/ 403086 w 2811179"/>
                <a:gd name="connsiteY46" fmla="*/ 0 h 1386312"/>
                <a:gd name="connsiteX47" fmla="*/ 403086 w 2811179"/>
                <a:gd name="connsiteY47" fmla="*/ 0 h 1386312"/>
                <a:gd name="connsiteX48" fmla="*/ 317078 w 2811179"/>
                <a:gd name="connsiteY48" fmla="*/ 13580 h 1386312"/>
                <a:gd name="connsiteX49" fmla="*/ 240124 w 2811179"/>
                <a:gd name="connsiteY49" fmla="*/ 113168 h 1386312"/>
                <a:gd name="connsiteX50" fmla="*/ 226544 w 2811179"/>
                <a:gd name="connsiteY50" fmla="*/ 262551 h 1386312"/>
                <a:gd name="connsiteX51" fmla="*/ 308025 w 2811179"/>
                <a:gd name="connsiteY51" fmla="*/ 344032 h 1386312"/>
                <a:gd name="connsiteX52" fmla="*/ 398559 w 2811179"/>
                <a:gd name="connsiteY52" fmla="*/ 425513 h 1386312"/>
                <a:gd name="connsiteX53" fmla="*/ 448354 w 2811179"/>
                <a:gd name="connsiteY53" fmla="*/ 497941 h 1386312"/>
                <a:gd name="connsiteX54" fmla="*/ 448354 w 2811179"/>
                <a:gd name="connsiteY54" fmla="*/ 620162 h 1386312"/>
                <a:gd name="connsiteX55" fmla="*/ 407613 w 2811179"/>
                <a:gd name="connsiteY55" fmla="*/ 683537 h 1386312"/>
                <a:gd name="connsiteX56" fmla="*/ 280864 w 2811179"/>
                <a:gd name="connsiteY56" fmla="*/ 733331 h 1386312"/>
                <a:gd name="connsiteX57" fmla="*/ 77161 w 2811179"/>
                <a:gd name="connsiteY57" fmla="*/ 841972 h 1386312"/>
                <a:gd name="connsiteX58" fmla="*/ 18314 w 2811179"/>
                <a:gd name="connsiteY58" fmla="*/ 918927 h 1386312"/>
                <a:gd name="connsiteX59" fmla="*/ 207 w 2811179"/>
                <a:gd name="connsiteY59" fmla="*/ 1045675 h 1386312"/>
                <a:gd name="connsiteX60" fmla="*/ 27367 w 2811179"/>
                <a:gd name="connsiteY60" fmla="*/ 1109050 h 1386312"/>
                <a:gd name="connsiteX61" fmla="*/ 167697 w 2811179"/>
                <a:gd name="connsiteY61" fmla="*/ 1140736 h 1386312"/>
                <a:gd name="connsiteX62" fmla="*/ 353292 w 2811179"/>
                <a:gd name="connsiteY62" fmla="*/ 1167897 h 1386312"/>
                <a:gd name="connsiteX63" fmla="*/ 416666 w 2811179"/>
                <a:gd name="connsiteY63" fmla="*/ 1222218 h 1386312"/>
                <a:gd name="connsiteX64" fmla="*/ 529835 w 2811179"/>
                <a:gd name="connsiteY64" fmla="*/ 1330860 h 1386312"/>
                <a:gd name="connsiteX65" fmla="*/ 697324 w 2811179"/>
                <a:gd name="connsiteY65" fmla="*/ 1348966 h 1386312"/>
                <a:gd name="connsiteX66" fmla="*/ 697324 w 2811179"/>
                <a:gd name="connsiteY66" fmla="*/ 1348966 h 1386312"/>
                <a:gd name="connsiteX67" fmla="*/ 815019 w 2811179"/>
                <a:gd name="connsiteY67" fmla="*/ 1285592 h 1386312"/>
                <a:gd name="connsiteX68" fmla="*/ 910080 w 2811179"/>
                <a:gd name="connsiteY68" fmla="*/ 1131683 h 1386312"/>
                <a:gd name="connsiteX69" fmla="*/ 987035 w 2811179"/>
                <a:gd name="connsiteY69" fmla="*/ 1013988 h 1386312"/>
                <a:gd name="connsiteX70" fmla="*/ 1027775 w 2811179"/>
                <a:gd name="connsiteY70" fmla="*/ 937034 h 1386312"/>
                <a:gd name="connsiteX0" fmla="*/ 1027775 w 2811179"/>
                <a:gd name="connsiteY0" fmla="*/ 937034 h 1386312"/>
                <a:gd name="connsiteX1" fmla="*/ 1127363 w 2811179"/>
                <a:gd name="connsiteY1" fmla="*/ 851026 h 1386312"/>
                <a:gd name="connsiteX2" fmla="*/ 1317486 w 2811179"/>
                <a:gd name="connsiteY2" fmla="*/ 851026 h 1386312"/>
                <a:gd name="connsiteX3" fmla="*/ 1575510 w 2811179"/>
                <a:gd name="connsiteY3" fmla="*/ 837446 h 1386312"/>
                <a:gd name="connsiteX4" fmla="*/ 1724892 w 2811179"/>
                <a:gd name="connsiteY4" fmla="*/ 873660 h 1386312"/>
                <a:gd name="connsiteX5" fmla="*/ 1856167 w 2811179"/>
                <a:gd name="connsiteY5" fmla="*/ 1099996 h 1386312"/>
                <a:gd name="connsiteX6" fmla="*/ 1856167 w 2811179"/>
                <a:gd name="connsiteY6" fmla="*/ 1109050 h 1386312"/>
                <a:gd name="connsiteX7" fmla="*/ 2023656 w 2811179"/>
                <a:gd name="connsiteY7" fmla="*/ 1358020 h 1386312"/>
                <a:gd name="connsiteX8" fmla="*/ 2123245 w 2811179"/>
                <a:gd name="connsiteY8" fmla="*/ 1380654 h 1386312"/>
                <a:gd name="connsiteX9" fmla="*/ 2259047 w 2811179"/>
                <a:gd name="connsiteY9" fmla="*/ 1358020 h 1386312"/>
                <a:gd name="connsiteX10" fmla="*/ 2376742 w 2811179"/>
                <a:gd name="connsiteY10" fmla="*/ 1290119 h 1386312"/>
                <a:gd name="connsiteX11" fmla="*/ 2471803 w 2811179"/>
                <a:gd name="connsiteY11" fmla="*/ 1226745 h 1386312"/>
                <a:gd name="connsiteX12" fmla="*/ 2594025 w 2811179"/>
                <a:gd name="connsiteY12" fmla="*/ 1172424 h 1386312"/>
                <a:gd name="connsiteX13" fmla="*/ 2766041 w 2811179"/>
                <a:gd name="connsiteY13" fmla="*/ 1131683 h 1386312"/>
                <a:gd name="connsiteX14" fmla="*/ 2806781 w 2811179"/>
                <a:gd name="connsiteY14" fmla="*/ 1050202 h 1386312"/>
                <a:gd name="connsiteX15" fmla="*/ 2793201 w 2811179"/>
                <a:gd name="connsiteY15" fmla="*/ 941561 h 1386312"/>
                <a:gd name="connsiteX16" fmla="*/ 2657399 w 2811179"/>
                <a:gd name="connsiteY16" fmla="*/ 860079 h 1386312"/>
                <a:gd name="connsiteX17" fmla="*/ 2657399 w 2811179"/>
                <a:gd name="connsiteY17" fmla="*/ 860079 h 1386312"/>
                <a:gd name="connsiteX18" fmla="*/ 2489910 w 2811179"/>
                <a:gd name="connsiteY18" fmla="*/ 778598 h 1386312"/>
                <a:gd name="connsiteX19" fmla="*/ 2399375 w 2811179"/>
                <a:gd name="connsiteY19" fmla="*/ 679010 h 1386312"/>
                <a:gd name="connsiteX20" fmla="*/ 2399375 w 2811179"/>
                <a:gd name="connsiteY20" fmla="*/ 679010 h 1386312"/>
                <a:gd name="connsiteX21" fmla="*/ 2358635 w 2811179"/>
                <a:gd name="connsiteY21" fmla="*/ 583949 h 1386312"/>
                <a:gd name="connsiteX22" fmla="*/ 2381268 w 2811179"/>
                <a:gd name="connsiteY22" fmla="*/ 407406 h 1386312"/>
                <a:gd name="connsiteX23" fmla="*/ 2381268 w 2811179"/>
                <a:gd name="connsiteY23" fmla="*/ 407406 h 1386312"/>
                <a:gd name="connsiteX24" fmla="*/ 2422009 w 2811179"/>
                <a:gd name="connsiteY24" fmla="*/ 357612 h 1386312"/>
                <a:gd name="connsiteX25" fmla="*/ 2521597 w 2811179"/>
                <a:gd name="connsiteY25" fmla="*/ 276131 h 1386312"/>
                <a:gd name="connsiteX26" fmla="*/ 2571391 w 2811179"/>
                <a:gd name="connsiteY26" fmla="*/ 117695 h 1386312"/>
                <a:gd name="connsiteX27" fmla="*/ 2571391 w 2811179"/>
                <a:gd name="connsiteY27" fmla="*/ 117695 h 1386312"/>
                <a:gd name="connsiteX28" fmla="*/ 2530651 w 2811179"/>
                <a:gd name="connsiteY28" fmla="*/ 36214 h 1386312"/>
                <a:gd name="connsiteX29" fmla="*/ 2444643 w 2811179"/>
                <a:gd name="connsiteY29" fmla="*/ 9054 h 1386312"/>
                <a:gd name="connsiteX30" fmla="*/ 2354108 w 2811179"/>
                <a:gd name="connsiteY30" fmla="*/ 4527 h 1386312"/>
                <a:gd name="connsiteX31" fmla="*/ 2263573 w 2811179"/>
                <a:gd name="connsiteY31" fmla="*/ 22634 h 1386312"/>
                <a:gd name="connsiteX32" fmla="*/ 2195672 w 2811179"/>
                <a:gd name="connsiteY32" fmla="*/ 95062 h 1386312"/>
                <a:gd name="connsiteX33" fmla="*/ 2096084 w 2811179"/>
                <a:gd name="connsiteY33" fmla="*/ 203703 h 1386312"/>
                <a:gd name="connsiteX34" fmla="*/ 1996496 w 2811179"/>
                <a:gd name="connsiteY34" fmla="*/ 303291 h 1386312"/>
                <a:gd name="connsiteX35" fmla="*/ 1942175 w 2811179"/>
                <a:gd name="connsiteY35" fmla="*/ 380246 h 1386312"/>
                <a:gd name="connsiteX36" fmla="*/ 1887855 w 2811179"/>
                <a:gd name="connsiteY36" fmla="*/ 452673 h 1386312"/>
                <a:gd name="connsiteX37" fmla="*/ 1824480 w 2811179"/>
                <a:gd name="connsiteY37" fmla="*/ 511521 h 1386312"/>
                <a:gd name="connsiteX38" fmla="*/ 1720365 w 2811179"/>
                <a:gd name="connsiteY38" fmla="*/ 543208 h 1386312"/>
                <a:gd name="connsiteX39" fmla="*/ 1512136 w 2811179"/>
                <a:gd name="connsiteY39" fmla="*/ 552262 h 1386312"/>
                <a:gd name="connsiteX40" fmla="*/ 1254112 w 2811179"/>
                <a:gd name="connsiteY40" fmla="*/ 547735 h 1386312"/>
                <a:gd name="connsiteX41" fmla="*/ 1100203 w 2811179"/>
                <a:gd name="connsiteY41" fmla="*/ 547735 h 1386312"/>
                <a:gd name="connsiteX42" fmla="*/ 977981 w 2811179"/>
                <a:gd name="connsiteY42" fmla="*/ 475307 h 1386312"/>
                <a:gd name="connsiteX43" fmla="*/ 828599 w 2811179"/>
                <a:gd name="connsiteY43" fmla="*/ 294238 h 1386312"/>
                <a:gd name="connsiteX44" fmla="*/ 715431 w 2811179"/>
                <a:gd name="connsiteY44" fmla="*/ 185596 h 1386312"/>
                <a:gd name="connsiteX45" fmla="*/ 602262 w 2811179"/>
                <a:gd name="connsiteY45" fmla="*/ 67901 h 1386312"/>
                <a:gd name="connsiteX46" fmla="*/ 403086 w 2811179"/>
                <a:gd name="connsiteY46" fmla="*/ 0 h 1386312"/>
                <a:gd name="connsiteX47" fmla="*/ 403086 w 2811179"/>
                <a:gd name="connsiteY47" fmla="*/ 0 h 1386312"/>
                <a:gd name="connsiteX48" fmla="*/ 317078 w 2811179"/>
                <a:gd name="connsiteY48" fmla="*/ 13580 h 1386312"/>
                <a:gd name="connsiteX49" fmla="*/ 240124 w 2811179"/>
                <a:gd name="connsiteY49" fmla="*/ 113168 h 1386312"/>
                <a:gd name="connsiteX50" fmla="*/ 226544 w 2811179"/>
                <a:gd name="connsiteY50" fmla="*/ 262551 h 1386312"/>
                <a:gd name="connsiteX51" fmla="*/ 308025 w 2811179"/>
                <a:gd name="connsiteY51" fmla="*/ 344032 h 1386312"/>
                <a:gd name="connsiteX52" fmla="*/ 398559 w 2811179"/>
                <a:gd name="connsiteY52" fmla="*/ 425513 h 1386312"/>
                <a:gd name="connsiteX53" fmla="*/ 448354 w 2811179"/>
                <a:gd name="connsiteY53" fmla="*/ 497941 h 1386312"/>
                <a:gd name="connsiteX54" fmla="*/ 448354 w 2811179"/>
                <a:gd name="connsiteY54" fmla="*/ 620162 h 1386312"/>
                <a:gd name="connsiteX55" fmla="*/ 407613 w 2811179"/>
                <a:gd name="connsiteY55" fmla="*/ 683537 h 1386312"/>
                <a:gd name="connsiteX56" fmla="*/ 280864 w 2811179"/>
                <a:gd name="connsiteY56" fmla="*/ 733331 h 1386312"/>
                <a:gd name="connsiteX57" fmla="*/ 77161 w 2811179"/>
                <a:gd name="connsiteY57" fmla="*/ 841972 h 1386312"/>
                <a:gd name="connsiteX58" fmla="*/ 18314 w 2811179"/>
                <a:gd name="connsiteY58" fmla="*/ 918927 h 1386312"/>
                <a:gd name="connsiteX59" fmla="*/ 207 w 2811179"/>
                <a:gd name="connsiteY59" fmla="*/ 1045675 h 1386312"/>
                <a:gd name="connsiteX60" fmla="*/ 27367 w 2811179"/>
                <a:gd name="connsiteY60" fmla="*/ 1109050 h 1386312"/>
                <a:gd name="connsiteX61" fmla="*/ 167697 w 2811179"/>
                <a:gd name="connsiteY61" fmla="*/ 1140736 h 1386312"/>
                <a:gd name="connsiteX62" fmla="*/ 312552 w 2811179"/>
                <a:gd name="connsiteY62" fmla="*/ 1176950 h 1386312"/>
                <a:gd name="connsiteX63" fmla="*/ 416666 w 2811179"/>
                <a:gd name="connsiteY63" fmla="*/ 1222218 h 1386312"/>
                <a:gd name="connsiteX64" fmla="*/ 529835 w 2811179"/>
                <a:gd name="connsiteY64" fmla="*/ 1330860 h 1386312"/>
                <a:gd name="connsiteX65" fmla="*/ 697324 w 2811179"/>
                <a:gd name="connsiteY65" fmla="*/ 1348966 h 1386312"/>
                <a:gd name="connsiteX66" fmla="*/ 697324 w 2811179"/>
                <a:gd name="connsiteY66" fmla="*/ 1348966 h 1386312"/>
                <a:gd name="connsiteX67" fmla="*/ 815019 w 2811179"/>
                <a:gd name="connsiteY67" fmla="*/ 1285592 h 1386312"/>
                <a:gd name="connsiteX68" fmla="*/ 910080 w 2811179"/>
                <a:gd name="connsiteY68" fmla="*/ 1131683 h 1386312"/>
                <a:gd name="connsiteX69" fmla="*/ 987035 w 2811179"/>
                <a:gd name="connsiteY69" fmla="*/ 1013988 h 1386312"/>
                <a:gd name="connsiteX70" fmla="*/ 1027775 w 2811179"/>
                <a:gd name="connsiteY70" fmla="*/ 937034 h 1386312"/>
                <a:gd name="connsiteX0" fmla="*/ 1027775 w 2811179"/>
                <a:gd name="connsiteY0" fmla="*/ 938804 h 1388082"/>
                <a:gd name="connsiteX1" fmla="*/ 1127363 w 2811179"/>
                <a:gd name="connsiteY1" fmla="*/ 852796 h 1388082"/>
                <a:gd name="connsiteX2" fmla="*/ 1317486 w 2811179"/>
                <a:gd name="connsiteY2" fmla="*/ 852796 h 1388082"/>
                <a:gd name="connsiteX3" fmla="*/ 1575510 w 2811179"/>
                <a:gd name="connsiteY3" fmla="*/ 839216 h 1388082"/>
                <a:gd name="connsiteX4" fmla="*/ 1724892 w 2811179"/>
                <a:gd name="connsiteY4" fmla="*/ 875430 h 1388082"/>
                <a:gd name="connsiteX5" fmla="*/ 1856167 w 2811179"/>
                <a:gd name="connsiteY5" fmla="*/ 1101766 h 1388082"/>
                <a:gd name="connsiteX6" fmla="*/ 1856167 w 2811179"/>
                <a:gd name="connsiteY6" fmla="*/ 1110820 h 1388082"/>
                <a:gd name="connsiteX7" fmla="*/ 2023656 w 2811179"/>
                <a:gd name="connsiteY7" fmla="*/ 1359790 h 1388082"/>
                <a:gd name="connsiteX8" fmla="*/ 2123245 w 2811179"/>
                <a:gd name="connsiteY8" fmla="*/ 1382424 h 1388082"/>
                <a:gd name="connsiteX9" fmla="*/ 2259047 w 2811179"/>
                <a:gd name="connsiteY9" fmla="*/ 1359790 h 1388082"/>
                <a:gd name="connsiteX10" fmla="*/ 2376742 w 2811179"/>
                <a:gd name="connsiteY10" fmla="*/ 1291889 h 1388082"/>
                <a:gd name="connsiteX11" fmla="*/ 2471803 w 2811179"/>
                <a:gd name="connsiteY11" fmla="*/ 1228515 h 1388082"/>
                <a:gd name="connsiteX12" fmla="*/ 2594025 w 2811179"/>
                <a:gd name="connsiteY12" fmla="*/ 1174194 h 1388082"/>
                <a:gd name="connsiteX13" fmla="*/ 2766041 w 2811179"/>
                <a:gd name="connsiteY13" fmla="*/ 1133453 h 1388082"/>
                <a:gd name="connsiteX14" fmla="*/ 2806781 w 2811179"/>
                <a:gd name="connsiteY14" fmla="*/ 1051972 h 1388082"/>
                <a:gd name="connsiteX15" fmla="*/ 2793201 w 2811179"/>
                <a:gd name="connsiteY15" fmla="*/ 943331 h 1388082"/>
                <a:gd name="connsiteX16" fmla="*/ 2657399 w 2811179"/>
                <a:gd name="connsiteY16" fmla="*/ 861849 h 1388082"/>
                <a:gd name="connsiteX17" fmla="*/ 2657399 w 2811179"/>
                <a:gd name="connsiteY17" fmla="*/ 861849 h 1388082"/>
                <a:gd name="connsiteX18" fmla="*/ 2489910 w 2811179"/>
                <a:gd name="connsiteY18" fmla="*/ 780368 h 1388082"/>
                <a:gd name="connsiteX19" fmla="*/ 2399375 w 2811179"/>
                <a:gd name="connsiteY19" fmla="*/ 680780 h 1388082"/>
                <a:gd name="connsiteX20" fmla="*/ 2399375 w 2811179"/>
                <a:gd name="connsiteY20" fmla="*/ 680780 h 1388082"/>
                <a:gd name="connsiteX21" fmla="*/ 2358635 w 2811179"/>
                <a:gd name="connsiteY21" fmla="*/ 585719 h 1388082"/>
                <a:gd name="connsiteX22" fmla="*/ 2381268 w 2811179"/>
                <a:gd name="connsiteY22" fmla="*/ 409176 h 1388082"/>
                <a:gd name="connsiteX23" fmla="*/ 2381268 w 2811179"/>
                <a:gd name="connsiteY23" fmla="*/ 409176 h 1388082"/>
                <a:gd name="connsiteX24" fmla="*/ 2422009 w 2811179"/>
                <a:gd name="connsiteY24" fmla="*/ 359382 h 1388082"/>
                <a:gd name="connsiteX25" fmla="*/ 2521597 w 2811179"/>
                <a:gd name="connsiteY25" fmla="*/ 277901 h 1388082"/>
                <a:gd name="connsiteX26" fmla="*/ 2571391 w 2811179"/>
                <a:gd name="connsiteY26" fmla="*/ 119465 h 1388082"/>
                <a:gd name="connsiteX27" fmla="*/ 2571391 w 2811179"/>
                <a:gd name="connsiteY27" fmla="*/ 119465 h 1388082"/>
                <a:gd name="connsiteX28" fmla="*/ 2530651 w 2811179"/>
                <a:gd name="connsiteY28" fmla="*/ 37984 h 1388082"/>
                <a:gd name="connsiteX29" fmla="*/ 2444643 w 2811179"/>
                <a:gd name="connsiteY29" fmla="*/ 10824 h 1388082"/>
                <a:gd name="connsiteX30" fmla="*/ 2354108 w 2811179"/>
                <a:gd name="connsiteY30" fmla="*/ 6297 h 1388082"/>
                <a:gd name="connsiteX31" fmla="*/ 2263573 w 2811179"/>
                <a:gd name="connsiteY31" fmla="*/ 24404 h 1388082"/>
                <a:gd name="connsiteX32" fmla="*/ 2195672 w 2811179"/>
                <a:gd name="connsiteY32" fmla="*/ 96832 h 1388082"/>
                <a:gd name="connsiteX33" fmla="*/ 2096084 w 2811179"/>
                <a:gd name="connsiteY33" fmla="*/ 205473 h 1388082"/>
                <a:gd name="connsiteX34" fmla="*/ 1996496 w 2811179"/>
                <a:gd name="connsiteY34" fmla="*/ 305061 h 1388082"/>
                <a:gd name="connsiteX35" fmla="*/ 1942175 w 2811179"/>
                <a:gd name="connsiteY35" fmla="*/ 382016 h 1388082"/>
                <a:gd name="connsiteX36" fmla="*/ 1887855 w 2811179"/>
                <a:gd name="connsiteY36" fmla="*/ 454443 h 1388082"/>
                <a:gd name="connsiteX37" fmla="*/ 1824480 w 2811179"/>
                <a:gd name="connsiteY37" fmla="*/ 513291 h 1388082"/>
                <a:gd name="connsiteX38" fmla="*/ 1720365 w 2811179"/>
                <a:gd name="connsiteY38" fmla="*/ 544978 h 1388082"/>
                <a:gd name="connsiteX39" fmla="*/ 1512136 w 2811179"/>
                <a:gd name="connsiteY39" fmla="*/ 554032 h 1388082"/>
                <a:gd name="connsiteX40" fmla="*/ 1254112 w 2811179"/>
                <a:gd name="connsiteY40" fmla="*/ 549505 h 1388082"/>
                <a:gd name="connsiteX41" fmla="*/ 1100203 w 2811179"/>
                <a:gd name="connsiteY41" fmla="*/ 549505 h 1388082"/>
                <a:gd name="connsiteX42" fmla="*/ 977981 w 2811179"/>
                <a:gd name="connsiteY42" fmla="*/ 477077 h 1388082"/>
                <a:gd name="connsiteX43" fmla="*/ 828599 w 2811179"/>
                <a:gd name="connsiteY43" fmla="*/ 296008 h 1388082"/>
                <a:gd name="connsiteX44" fmla="*/ 715431 w 2811179"/>
                <a:gd name="connsiteY44" fmla="*/ 187366 h 1388082"/>
                <a:gd name="connsiteX45" fmla="*/ 602262 w 2811179"/>
                <a:gd name="connsiteY45" fmla="*/ 69671 h 1388082"/>
                <a:gd name="connsiteX46" fmla="*/ 493621 w 2811179"/>
                <a:gd name="connsiteY46" fmla="*/ 6297 h 1388082"/>
                <a:gd name="connsiteX47" fmla="*/ 403086 w 2811179"/>
                <a:gd name="connsiteY47" fmla="*/ 1770 h 1388082"/>
                <a:gd name="connsiteX48" fmla="*/ 403086 w 2811179"/>
                <a:gd name="connsiteY48" fmla="*/ 1770 h 1388082"/>
                <a:gd name="connsiteX49" fmla="*/ 317078 w 2811179"/>
                <a:gd name="connsiteY49" fmla="*/ 15350 h 1388082"/>
                <a:gd name="connsiteX50" fmla="*/ 240124 w 2811179"/>
                <a:gd name="connsiteY50" fmla="*/ 114938 h 1388082"/>
                <a:gd name="connsiteX51" fmla="*/ 226544 w 2811179"/>
                <a:gd name="connsiteY51" fmla="*/ 264321 h 1388082"/>
                <a:gd name="connsiteX52" fmla="*/ 308025 w 2811179"/>
                <a:gd name="connsiteY52" fmla="*/ 345802 h 1388082"/>
                <a:gd name="connsiteX53" fmla="*/ 398559 w 2811179"/>
                <a:gd name="connsiteY53" fmla="*/ 427283 h 1388082"/>
                <a:gd name="connsiteX54" fmla="*/ 448354 w 2811179"/>
                <a:gd name="connsiteY54" fmla="*/ 499711 h 1388082"/>
                <a:gd name="connsiteX55" fmla="*/ 448354 w 2811179"/>
                <a:gd name="connsiteY55" fmla="*/ 621932 h 1388082"/>
                <a:gd name="connsiteX56" fmla="*/ 407613 w 2811179"/>
                <a:gd name="connsiteY56" fmla="*/ 685307 h 1388082"/>
                <a:gd name="connsiteX57" fmla="*/ 280864 w 2811179"/>
                <a:gd name="connsiteY57" fmla="*/ 735101 h 1388082"/>
                <a:gd name="connsiteX58" fmla="*/ 77161 w 2811179"/>
                <a:gd name="connsiteY58" fmla="*/ 843742 h 1388082"/>
                <a:gd name="connsiteX59" fmla="*/ 18314 w 2811179"/>
                <a:gd name="connsiteY59" fmla="*/ 920697 h 1388082"/>
                <a:gd name="connsiteX60" fmla="*/ 207 w 2811179"/>
                <a:gd name="connsiteY60" fmla="*/ 1047445 h 1388082"/>
                <a:gd name="connsiteX61" fmla="*/ 27367 w 2811179"/>
                <a:gd name="connsiteY61" fmla="*/ 1110820 h 1388082"/>
                <a:gd name="connsiteX62" fmla="*/ 167697 w 2811179"/>
                <a:gd name="connsiteY62" fmla="*/ 1142506 h 1388082"/>
                <a:gd name="connsiteX63" fmla="*/ 312552 w 2811179"/>
                <a:gd name="connsiteY63" fmla="*/ 1178720 h 1388082"/>
                <a:gd name="connsiteX64" fmla="*/ 416666 w 2811179"/>
                <a:gd name="connsiteY64" fmla="*/ 1223988 h 1388082"/>
                <a:gd name="connsiteX65" fmla="*/ 529835 w 2811179"/>
                <a:gd name="connsiteY65" fmla="*/ 1332630 h 1388082"/>
                <a:gd name="connsiteX66" fmla="*/ 697324 w 2811179"/>
                <a:gd name="connsiteY66" fmla="*/ 1350736 h 1388082"/>
                <a:gd name="connsiteX67" fmla="*/ 697324 w 2811179"/>
                <a:gd name="connsiteY67" fmla="*/ 1350736 h 1388082"/>
                <a:gd name="connsiteX68" fmla="*/ 815019 w 2811179"/>
                <a:gd name="connsiteY68" fmla="*/ 1287362 h 1388082"/>
                <a:gd name="connsiteX69" fmla="*/ 910080 w 2811179"/>
                <a:gd name="connsiteY69" fmla="*/ 1133453 h 1388082"/>
                <a:gd name="connsiteX70" fmla="*/ 987035 w 2811179"/>
                <a:gd name="connsiteY70" fmla="*/ 1015758 h 1388082"/>
                <a:gd name="connsiteX71" fmla="*/ 1027775 w 2811179"/>
                <a:gd name="connsiteY71" fmla="*/ 938804 h 1388082"/>
                <a:gd name="connsiteX0" fmla="*/ 1027775 w 2811179"/>
                <a:gd name="connsiteY0" fmla="*/ 938804 h 1388082"/>
                <a:gd name="connsiteX1" fmla="*/ 1127363 w 2811179"/>
                <a:gd name="connsiteY1" fmla="*/ 852796 h 1388082"/>
                <a:gd name="connsiteX2" fmla="*/ 1317486 w 2811179"/>
                <a:gd name="connsiteY2" fmla="*/ 852796 h 1388082"/>
                <a:gd name="connsiteX3" fmla="*/ 1575510 w 2811179"/>
                <a:gd name="connsiteY3" fmla="*/ 839216 h 1388082"/>
                <a:gd name="connsiteX4" fmla="*/ 1724892 w 2811179"/>
                <a:gd name="connsiteY4" fmla="*/ 875430 h 1388082"/>
                <a:gd name="connsiteX5" fmla="*/ 1856167 w 2811179"/>
                <a:gd name="connsiteY5" fmla="*/ 1101766 h 1388082"/>
                <a:gd name="connsiteX6" fmla="*/ 1856167 w 2811179"/>
                <a:gd name="connsiteY6" fmla="*/ 1110820 h 1388082"/>
                <a:gd name="connsiteX7" fmla="*/ 2023656 w 2811179"/>
                <a:gd name="connsiteY7" fmla="*/ 1359790 h 1388082"/>
                <a:gd name="connsiteX8" fmla="*/ 2123245 w 2811179"/>
                <a:gd name="connsiteY8" fmla="*/ 1382424 h 1388082"/>
                <a:gd name="connsiteX9" fmla="*/ 2259047 w 2811179"/>
                <a:gd name="connsiteY9" fmla="*/ 1359790 h 1388082"/>
                <a:gd name="connsiteX10" fmla="*/ 2376742 w 2811179"/>
                <a:gd name="connsiteY10" fmla="*/ 1291889 h 1388082"/>
                <a:gd name="connsiteX11" fmla="*/ 2471803 w 2811179"/>
                <a:gd name="connsiteY11" fmla="*/ 1228515 h 1388082"/>
                <a:gd name="connsiteX12" fmla="*/ 2594025 w 2811179"/>
                <a:gd name="connsiteY12" fmla="*/ 1174194 h 1388082"/>
                <a:gd name="connsiteX13" fmla="*/ 2766041 w 2811179"/>
                <a:gd name="connsiteY13" fmla="*/ 1133453 h 1388082"/>
                <a:gd name="connsiteX14" fmla="*/ 2806781 w 2811179"/>
                <a:gd name="connsiteY14" fmla="*/ 1051972 h 1388082"/>
                <a:gd name="connsiteX15" fmla="*/ 2793201 w 2811179"/>
                <a:gd name="connsiteY15" fmla="*/ 943331 h 1388082"/>
                <a:gd name="connsiteX16" fmla="*/ 2657399 w 2811179"/>
                <a:gd name="connsiteY16" fmla="*/ 861849 h 1388082"/>
                <a:gd name="connsiteX17" fmla="*/ 2657399 w 2811179"/>
                <a:gd name="connsiteY17" fmla="*/ 861849 h 1388082"/>
                <a:gd name="connsiteX18" fmla="*/ 2489910 w 2811179"/>
                <a:gd name="connsiteY18" fmla="*/ 780368 h 1388082"/>
                <a:gd name="connsiteX19" fmla="*/ 2399375 w 2811179"/>
                <a:gd name="connsiteY19" fmla="*/ 680780 h 1388082"/>
                <a:gd name="connsiteX20" fmla="*/ 2399375 w 2811179"/>
                <a:gd name="connsiteY20" fmla="*/ 680780 h 1388082"/>
                <a:gd name="connsiteX21" fmla="*/ 2358635 w 2811179"/>
                <a:gd name="connsiteY21" fmla="*/ 585719 h 1388082"/>
                <a:gd name="connsiteX22" fmla="*/ 2381268 w 2811179"/>
                <a:gd name="connsiteY22" fmla="*/ 409176 h 1388082"/>
                <a:gd name="connsiteX23" fmla="*/ 2381268 w 2811179"/>
                <a:gd name="connsiteY23" fmla="*/ 409176 h 1388082"/>
                <a:gd name="connsiteX24" fmla="*/ 2422009 w 2811179"/>
                <a:gd name="connsiteY24" fmla="*/ 359382 h 1388082"/>
                <a:gd name="connsiteX25" fmla="*/ 2539704 w 2811179"/>
                <a:gd name="connsiteY25" fmla="*/ 273374 h 1388082"/>
                <a:gd name="connsiteX26" fmla="*/ 2571391 w 2811179"/>
                <a:gd name="connsiteY26" fmla="*/ 119465 h 1388082"/>
                <a:gd name="connsiteX27" fmla="*/ 2571391 w 2811179"/>
                <a:gd name="connsiteY27" fmla="*/ 119465 h 1388082"/>
                <a:gd name="connsiteX28" fmla="*/ 2530651 w 2811179"/>
                <a:gd name="connsiteY28" fmla="*/ 37984 h 1388082"/>
                <a:gd name="connsiteX29" fmla="*/ 2444643 w 2811179"/>
                <a:gd name="connsiteY29" fmla="*/ 10824 h 1388082"/>
                <a:gd name="connsiteX30" fmla="*/ 2354108 w 2811179"/>
                <a:gd name="connsiteY30" fmla="*/ 6297 h 1388082"/>
                <a:gd name="connsiteX31" fmla="*/ 2263573 w 2811179"/>
                <a:gd name="connsiteY31" fmla="*/ 24404 h 1388082"/>
                <a:gd name="connsiteX32" fmla="*/ 2195672 w 2811179"/>
                <a:gd name="connsiteY32" fmla="*/ 96832 h 1388082"/>
                <a:gd name="connsiteX33" fmla="*/ 2096084 w 2811179"/>
                <a:gd name="connsiteY33" fmla="*/ 205473 h 1388082"/>
                <a:gd name="connsiteX34" fmla="*/ 1996496 w 2811179"/>
                <a:gd name="connsiteY34" fmla="*/ 305061 h 1388082"/>
                <a:gd name="connsiteX35" fmla="*/ 1942175 w 2811179"/>
                <a:gd name="connsiteY35" fmla="*/ 382016 h 1388082"/>
                <a:gd name="connsiteX36" fmla="*/ 1887855 w 2811179"/>
                <a:gd name="connsiteY36" fmla="*/ 454443 h 1388082"/>
                <a:gd name="connsiteX37" fmla="*/ 1824480 w 2811179"/>
                <a:gd name="connsiteY37" fmla="*/ 513291 h 1388082"/>
                <a:gd name="connsiteX38" fmla="*/ 1720365 w 2811179"/>
                <a:gd name="connsiteY38" fmla="*/ 544978 h 1388082"/>
                <a:gd name="connsiteX39" fmla="*/ 1512136 w 2811179"/>
                <a:gd name="connsiteY39" fmla="*/ 554032 h 1388082"/>
                <a:gd name="connsiteX40" fmla="*/ 1254112 w 2811179"/>
                <a:gd name="connsiteY40" fmla="*/ 549505 h 1388082"/>
                <a:gd name="connsiteX41" fmla="*/ 1100203 w 2811179"/>
                <a:gd name="connsiteY41" fmla="*/ 549505 h 1388082"/>
                <a:gd name="connsiteX42" fmla="*/ 977981 w 2811179"/>
                <a:gd name="connsiteY42" fmla="*/ 477077 h 1388082"/>
                <a:gd name="connsiteX43" fmla="*/ 828599 w 2811179"/>
                <a:gd name="connsiteY43" fmla="*/ 296008 h 1388082"/>
                <a:gd name="connsiteX44" fmla="*/ 715431 w 2811179"/>
                <a:gd name="connsiteY44" fmla="*/ 187366 h 1388082"/>
                <a:gd name="connsiteX45" fmla="*/ 602262 w 2811179"/>
                <a:gd name="connsiteY45" fmla="*/ 69671 h 1388082"/>
                <a:gd name="connsiteX46" fmla="*/ 493621 w 2811179"/>
                <a:gd name="connsiteY46" fmla="*/ 6297 h 1388082"/>
                <a:gd name="connsiteX47" fmla="*/ 403086 w 2811179"/>
                <a:gd name="connsiteY47" fmla="*/ 1770 h 1388082"/>
                <a:gd name="connsiteX48" fmla="*/ 403086 w 2811179"/>
                <a:gd name="connsiteY48" fmla="*/ 1770 h 1388082"/>
                <a:gd name="connsiteX49" fmla="*/ 317078 w 2811179"/>
                <a:gd name="connsiteY49" fmla="*/ 15350 h 1388082"/>
                <a:gd name="connsiteX50" fmla="*/ 240124 w 2811179"/>
                <a:gd name="connsiteY50" fmla="*/ 114938 h 1388082"/>
                <a:gd name="connsiteX51" fmla="*/ 226544 w 2811179"/>
                <a:gd name="connsiteY51" fmla="*/ 264321 h 1388082"/>
                <a:gd name="connsiteX52" fmla="*/ 308025 w 2811179"/>
                <a:gd name="connsiteY52" fmla="*/ 345802 h 1388082"/>
                <a:gd name="connsiteX53" fmla="*/ 398559 w 2811179"/>
                <a:gd name="connsiteY53" fmla="*/ 427283 h 1388082"/>
                <a:gd name="connsiteX54" fmla="*/ 448354 w 2811179"/>
                <a:gd name="connsiteY54" fmla="*/ 499711 h 1388082"/>
                <a:gd name="connsiteX55" fmla="*/ 448354 w 2811179"/>
                <a:gd name="connsiteY55" fmla="*/ 621932 h 1388082"/>
                <a:gd name="connsiteX56" fmla="*/ 407613 w 2811179"/>
                <a:gd name="connsiteY56" fmla="*/ 685307 h 1388082"/>
                <a:gd name="connsiteX57" fmla="*/ 280864 w 2811179"/>
                <a:gd name="connsiteY57" fmla="*/ 735101 h 1388082"/>
                <a:gd name="connsiteX58" fmla="*/ 77161 w 2811179"/>
                <a:gd name="connsiteY58" fmla="*/ 843742 h 1388082"/>
                <a:gd name="connsiteX59" fmla="*/ 18314 w 2811179"/>
                <a:gd name="connsiteY59" fmla="*/ 920697 h 1388082"/>
                <a:gd name="connsiteX60" fmla="*/ 207 w 2811179"/>
                <a:gd name="connsiteY60" fmla="*/ 1047445 h 1388082"/>
                <a:gd name="connsiteX61" fmla="*/ 27367 w 2811179"/>
                <a:gd name="connsiteY61" fmla="*/ 1110820 h 1388082"/>
                <a:gd name="connsiteX62" fmla="*/ 167697 w 2811179"/>
                <a:gd name="connsiteY62" fmla="*/ 1142506 h 1388082"/>
                <a:gd name="connsiteX63" fmla="*/ 312552 w 2811179"/>
                <a:gd name="connsiteY63" fmla="*/ 1178720 h 1388082"/>
                <a:gd name="connsiteX64" fmla="*/ 416666 w 2811179"/>
                <a:gd name="connsiteY64" fmla="*/ 1223988 h 1388082"/>
                <a:gd name="connsiteX65" fmla="*/ 529835 w 2811179"/>
                <a:gd name="connsiteY65" fmla="*/ 1332630 h 1388082"/>
                <a:gd name="connsiteX66" fmla="*/ 697324 w 2811179"/>
                <a:gd name="connsiteY66" fmla="*/ 1350736 h 1388082"/>
                <a:gd name="connsiteX67" fmla="*/ 697324 w 2811179"/>
                <a:gd name="connsiteY67" fmla="*/ 1350736 h 1388082"/>
                <a:gd name="connsiteX68" fmla="*/ 815019 w 2811179"/>
                <a:gd name="connsiteY68" fmla="*/ 1287362 h 1388082"/>
                <a:gd name="connsiteX69" fmla="*/ 910080 w 2811179"/>
                <a:gd name="connsiteY69" fmla="*/ 1133453 h 1388082"/>
                <a:gd name="connsiteX70" fmla="*/ 987035 w 2811179"/>
                <a:gd name="connsiteY70" fmla="*/ 1015758 h 1388082"/>
                <a:gd name="connsiteX71" fmla="*/ 1027775 w 2811179"/>
                <a:gd name="connsiteY71" fmla="*/ 938804 h 1388082"/>
                <a:gd name="connsiteX0" fmla="*/ 1027775 w 2811179"/>
                <a:gd name="connsiteY0" fmla="*/ 938804 h 1388082"/>
                <a:gd name="connsiteX1" fmla="*/ 1127363 w 2811179"/>
                <a:gd name="connsiteY1" fmla="*/ 852796 h 1388082"/>
                <a:gd name="connsiteX2" fmla="*/ 1317486 w 2811179"/>
                <a:gd name="connsiteY2" fmla="*/ 852796 h 1388082"/>
                <a:gd name="connsiteX3" fmla="*/ 1575510 w 2811179"/>
                <a:gd name="connsiteY3" fmla="*/ 839216 h 1388082"/>
                <a:gd name="connsiteX4" fmla="*/ 1724892 w 2811179"/>
                <a:gd name="connsiteY4" fmla="*/ 875430 h 1388082"/>
                <a:gd name="connsiteX5" fmla="*/ 1856167 w 2811179"/>
                <a:gd name="connsiteY5" fmla="*/ 1101766 h 1388082"/>
                <a:gd name="connsiteX6" fmla="*/ 1856167 w 2811179"/>
                <a:gd name="connsiteY6" fmla="*/ 1110820 h 1388082"/>
                <a:gd name="connsiteX7" fmla="*/ 2023656 w 2811179"/>
                <a:gd name="connsiteY7" fmla="*/ 1359790 h 1388082"/>
                <a:gd name="connsiteX8" fmla="*/ 2123245 w 2811179"/>
                <a:gd name="connsiteY8" fmla="*/ 1382424 h 1388082"/>
                <a:gd name="connsiteX9" fmla="*/ 2259047 w 2811179"/>
                <a:gd name="connsiteY9" fmla="*/ 1359790 h 1388082"/>
                <a:gd name="connsiteX10" fmla="*/ 2376742 w 2811179"/>
                <a:gd name="connsiteY10" fmla="*/ 1291889 h 1388082"/>
                <a:gd name="connsiteX11" fmla="*/ 2471803 w 2811179"/>
                <a:gd name="connsiteY11" fmla="*/ 1228515 h 1388082"/>
                <a:gd name="connsiteX12" fmla="*/ 2594025 w 2811179"/>
                <a:gd name="connsiteY12" fmla="*/ 1174194 h 1388082"/>
                <a:gd name="connsiteX13" fmla="*/ 2766041 w 2811179"/>
                <a:gd name="connsiteY13" fmla="*/ 1133453 h 1388082"/>
                <a:gd name="connsiteX14" fmla="*/ 2806781 w 2811179"/>
                <a:gd name="connsiteY14" fmla="*/ 1051972 h 1388082"/>
                <a:gd name="connsiteX15" fmla="*/ 2793201 w 2811179"/>
                <a:gd name="connsiteY15" fmla="*/ 943331 h 1388082"/>
                <a:gd name="connsiteX16" fmla="*/ 2657399 w 2811179"/>
                <a:gd name="connsiteY16" fmla="*/ 861849 h 1388082"/>
                <a:gd name="connsiteX17" fmla="*/ 2657399 w 2811179"/>
                <a:gd name="connsiteY17" fmla="*/ 861849 h 1388082"/>
                <a:gd name="connsiteX18" fmla="*/ 2489910 w 2811179"/>
                <a:gd name="connsiteY18" fmla="*/ 780368 h 1388082"/>
                <a:gd name="connsiteX19" fmla="*/ 2399375 w 2811179"/>
                <a:gd name="connsiteY19" fmla="*/ 680780 h 1388082"/>
                <a:gd name="connsiteX20" fmla="*/ 2399375 w 2811179"/>
                <a:gd name="connsiteY20" fmla="*/ 680780 h 1388082"/>
                <a:gd name="connsiteX21" fmla="*/ 2358635 w 2811179"/>
                <a:gd name="connsiteY21" fmla="*/ 585719 h 1388082"/>
                <a:gd name="connsiteX22" fmla="*/ 2381268 w 2811179"/>
                <a:gd name="connsiteY22" fmla="*/ 409176 h 1388082"/>
                <a:gd name="connsiteX23" fmla="*/ 2381268 w 2811179"/>
                <a:gd name="connsiteY23" fmla="*/ 409176 h 1388082"/>
                <a:gd name="connsiteX24" fmla="*/ 2435590 w 2811179"/>
                <a:gd name="connsiteY24" fmla="*/ 372962 h 1388082"/>
                <a:gd name="connsiteX25" fmla="*/ 2539704 w 2811179"/>
                <a:gd name="connsiteY25" fmla="*/ 273374 h 1388082"/>
                <a:gd name="connsiteX26" fmla="*/ 2571391 w 2811179"/>
                <a:gd name="connsiteY26" fmla="*/ 119465 h 1388082"/>
                <a:gd name="connsiteX27" fmla="*/ 2571391 w 2811179"/>
                <a:gd name="connsiteY27" fmla="*/ 119465 h 1388082"/>
                <a:gd name="connsiteX28" fmla="*/ 2530651 w 2811179"/>
                <a:gd name="connsiteY28" fmla="*/ 37984 h 1388082"/>
                <a:gd name="connsiteX29" fmla="*/ 2444643 w 2811179"/>
                <a:gd name="connsiteY29" fmla="*/ 10824 h 1388082"/>
                <a:gd name="connsiteX30" fmla="*/ 2354108 w 2811179"/>
                <a:gd name="connsiteY30" fmla="*/ 6297 h 1388082"/>
                <a:gd name="connsiteX31" fmla="*/ 2263573 w 2811179"/>
                <a:gd name="connsiteY31" fmla="*/ 24404 h 1388082"/>
                <a:gd name="connsiteX32" fmla="*/ 2195672 w 2811179"/>
                <a:gd name="connsiteY32" fmla="*/ 96832 h 1388082"/>
                <a:gd name="connsiteX33" fmla="*/ 2096084 w 2811179"/>
                <a:gd name="connsiteY33" fmla="*/ 205473 h 1388082"/>
                <a:gd name="connsiteX34" fmla="*/ 1996496 w 2811179"/>
                <a:gd name="connsiteY34" fmla="*/ 305061 h 1388082"/>
                <a:gd name="connsiteX35" fmla="*/ 1942175 w 2811179"/>
                <a:gd name="connsiteY35" fmla="*/ 382016 h 1388082"/>
                <a:gd name="connsiteX36" fmla="*/ 1887855 w 2811179"/>
                <a:gd name="connsiteY36" fmla="*/ 454443 h 1388082"/>
                <a:gd name="connsiteX37" fmla="*/ 1824480 w 2811179"/>
                <a:gd name="connsiteY37" fmla="*/ 513291 h 1388082"/>
                <a:gd name="connsiteX38" fmla="*/ 1720365 w 2811179"/>
                <a:gd name="connsiteY38" fmla="*/ 544978 h 1388082"/>
                <a:gd name="connsiteX39" fmla="*/ 1512136 w 2811179"/>
                <a:gd name="connsiteY39" fmla="*/ 554032 h 1388082"/>
                <a:gd name="connsiteX40" fmla="*/ 1254112 w 2811179"/>
                <a:gd name="connsiteY40" fmla="*/ 549505 h 1388082"/>
                <a:gd name="connsiteX41" fmla="*/ 1100203 w 2811179"/>
                <a:gd name="connsiteY41" fmla="*/ 549505 h 1388082"/>
                <a:gd name="connsiteX42" fmla="*/ 977981 w 2811179"/>
                <a:gd name="connsiteY42" fmla="*/ 477077 h 1388082"/>
                <a:gd name="connsiteX43" fmla="*/ 828599 w 2811179"/>
                <a:gd name="connsiteY43" fmla="*/ 296008 h 1388082"/>
                <a:gd name="connsiteX44" fmla="*/ 715431 w 2811179"/>
                <a:gd name="connsiteY44" fmla="*/ 187366 h 1388082"/>
                <a:gd name="connsiteX45" fmla="*/ 602262 w 2811179"/>
                <a:gd name="connsiteY45" fmla="*/ 69671 h 1388082"/>
                <a:gd name="connsiteX46" fmla="*/ 493621 w 2811179"/>
                <a:gd name="connsiteY46" fmla="*/ 6297 h 1388082"/>
                <a:gd name="connsiteX47" fmla="*/ 403086 w 2811179"/>
                <a:gd name="connsiteY47" fmla="*/ 1770 h 1388082"/>
                <a:gd name="connsiteX48" fmla="*/ 403086 w 2811179"/>
                <a:gd name="connsiteY48" fmla="*/ 1770 h 1388082"/>
                <a:gd name="connsiteX49" fmla="*/ 317078 w 2811179"/>
                <a:gd name="connsiteY49" fmla="*/ 15350 h 1388082"/>
                <a:gd name="connsiteX50" fmla="*/ 240124 w 2811179"/>
                <a:gd name="connsiteY50" fmla="*/ 114938 h 1388082"/>
                <a:gd name="connsiteX51" fmla="*/ 226544 w 2811179"/>
                <a:gd name="connsiteY51" fmla="*/ 264321 h 1388082"/>
                <a:gd name="connsiteX52" fmla="*/ 308025 w 2811179"/>
                <a:gd name="connsiteY52" fmla="*/ 345802 h 1388082"/>
                <a:gd name="connsiteX53" fmla="*/ 398559 w 2811179"/>
                <a:gd name="connsiteY53" fmla="*/ 427283 h 1388082"/>
                <a:gd name="connsiteX54" fmla="*/ 448354 w 2811179"/>
                <a:gd name="connsiteY54" fmla="*/ 499711 h 1388082"/>
                <a:gd name="connsiteX55" fmla="*/ 448354 w 2811179"/>
                <a:gd name="connsiteY55" fmla="*/ 621932 h 1388082"/>
                <a:gd name="connsiteX56" fmla="*/ 407613 w 2811179"/>
                <a:gd name="connsiteY56" fmla="*/ 685307 h 1388082"/>
                <a:gd name="connsiteX57" fmla="*/ 280864 w 2811179"/>
                <a:gd name="connsiteY57" fmla="*/ 735101 h 1388082"/>
                <a:gd name="connsiteX58" fmla="*/ 77161 w 2811179"/>
                <a:gd name="connsiteY58" fmla="*/ 843742 h 1388082"/>
                <a:gd name="connsiteX59" fmla="*/ 18314 w 2811179"/>
                <a:gd name="connsiteY59" fmla="*/ 920697 h 1388082"/>
                <a:gd name="connsiteX60" fmla="*/ 207 w 2811179"/>
                <a:gd name="connsiteY60" fmla="*/ 1047445 h 1388082"/>
                <a:gd name="connsiteX61" fmla="*/ 27367 w 2811179"/>
                <a:gd name="connsiteY61" fmla="*/ 1110820 h 1388082"/>
                <a:gd name="connsiteX62" fmla="*/ 167697 w 2811179"/>
                <a:gd name="connsiteY62" fmla="*/ 1142506 h 1388082"/>
                <a:gd name="connsiteX63" fmla="*/ 312552 w 2811179"/>
                <a:gd name="connsiteY63" fmla="*/ 1178720 h 1388082"/>
                <a:gd name="connsiteX64" fmla="*/ 416666 w 2811179"/>
                <a:gd name="connsiteY64" fmla="*/ 1223988 h 1388082"/>
                <a:gd name="connsiteX65" fmla="*/ 529835 w 2811179"/>
                <a:gd name="connsiteY65" fmla="*/ 1332630 h 1388082"/>
                <a:gd name="connsiteX66" fmla="*/ 697324 w 2811179"/>
                <a:gd name="connsiteY66" fmla="*/ 1350736 h 1388082"/>
                <a:gd name="connsiteX67" fmla="*/ 697324 w 2811179"/>
                <a:gd name="connsiteY67" fmla="*/ 1350736 h 1388082"/>
                <a:gd name="connsiteX68" fmla="*/ 815019 w 2811179"/>
                <a:gd name="connsiteY68" fmla="*/ 1287362 h 1388082"/>
                <a:gd name="connsiteX69" fmla="*/ 910080 w 2811179"/>
                <a:gd name="connsiteY69" fmla="*/ 1133453 h 1388082"/>
                <a:gd name="connsiteX70" fmla="*/ 987035 w 2811179"/>
                <a:gd name="connsiteY70" fmla="*/ 1015758 h 1388082"/>
                <a:gd name="connsiteX71" fmla="*/ 1027775 w 2811179"/>
                <a:gd name="connsiteY71" fmla="*/ 938804 h 1388082"/>
                <a:gd name="connsiteX0" fmla="*/ 1027775 w 2811179"/>
                <a:gd name="connsiteY0" fmla="*/ 938804 h 1388082"/>
                <a:gd name="connsiteX1" fmla="*/ 1127363 w 2811179"/>
                <a:gd name="connsiteY1" fmla="*/ 852796 h 1388082"/>
                <a:gd name="connsiteX2" fmla="*/ 1317486 w 2811179"/>
                <a:gd name="connsiteY2" fmla="*/ 852796 h 1388082"/>
                <a:gd name="connsiteX3" fmla="*/ 1575510 w 2811179"/>
                <a:gd name="connsiteY3" fmla="*/ 839216 h 1388082"/>
                <a:gd name="connsiteX4" fmla="*/ 1724892 w 2811179"/>
                <a:gd name="connsiteY4" fmla="*/ 875430 h 1388082"/>
                <a:gd name="connsiteX5" fmla="*/ 1856167 w 2811179"/>
                <a:gd name="connsiteY5" fmla="*/ 1101766 h 1388082"/>
                <a:gd name="connsiteX6" fmla="*/ 1856167 w 2811179"/>
                <a:gd name="connsiteY6" fmla="*/ 1110820 h 1388082"/>
                <a:gd name="connsiteX7" fmla="*/ 2023656 w 2811179"/>
                <a:gd name="connsiteY7" fmla="*/ 1359790 h 1388082"/>
                <a:gd name="connsiteX8" fmla="*/ 2123245 w 2811179"/>
                <a:gd name="connsiteY8" fmla="*/ 1382424 h 1388082"/>
                <a:gd name="connsiteX9" fmla="*/ 2259047 w 2811179"/>
                <a:gd name="connsiteY9" fmla="*/ 1359790 h 1388082"/>
                <a:gd name="connsiteX10" fmla="*/ 2376742 w 2811179"/>
                <a:gd name="connsiteY10" fmla="*/ 1291889 h 1388082"/>
                <a:gd name="connsiteX11" fmla="*/ 2471803 w 2811179"/>
                <a:gd name="connsiteY11" fmla="*/ 1228515 h 1388082"/>
                <a:gd name="connsiteX12" fmla="*/ 2594025 w 2811179"/>
                <a:gd name="connsiteY12" fmla="*/ 1174194 h 1388082"/>
                <a:gd name="connsiteX13" fmla="*/ 2766041 w 2811179"/>
                <a:gd name="connsiteY13" fmla="*/ 1133453 h 1388082"/>
                <a:gd name="connsiteX14" fmla="*/ 2806781 w 2811179"/>
                <a:gd name="connsiteY14" fmla="*/ 1051972 h 1388082"/>
                <a:gd name="connsiteX15" fmla="*/ 2793201 w 2811179"/>
                <a:gd name="connsiteY15" fmla="*/ 943331 h 1388082"/>
                <a:gd name="connsiteX16" fmla="*/ 2657399 w 2811179"/>
                <a:gd name="connsiteY16" fmla="*/ 861849 h 1388082"/>
                <a:gd name="connsiteX17" fmla="*/ 2657399 w 2811179"/>
                <a:gd name="connsiteY17" fmla="*/ 861849 h 1388082"/>
                <a:gd name="connsiteX18" fmla="*/ 2489910 w 2811179"/>
                <a:gd name="connsiteY18" fmla="*/ 780368 h 1388082"/>
                <a:gd name="connsiteX19" fmla="*/ 2399375 w 2811179"/>
                <a:gd name="connsiteY19" fmla="*/ 680780 h 1388082"/>
                <a:gd name="connsiteX20" fmla="*/ 2399375 w 2811179"/>
                <a:gd name="connsiteY20" fmla="*/ 680780 h 1388082"/>
                <a:gd name="connsiteX21" fmla="*/ 2358635 w 2811179"/>
                <a:gd name="connsiteY21" fmla="*/ 585719 h 1388082"/>
                <a:gd name="connsiteX22" fmla="*/ 2381268 w 2811179"/>
                <a:gd name="connsiteY22" fmla="*/ 409176 h 1388082"/>
                <a:gd name="connsiteX23" fmla="*/ 2381268 w 2811179"/>
                <a:gd name="connsiteY23" fmla="*/ 409176 h 1388082"/>
                <a:gd name="connsiteX24" fmla="*/ 2458224 w 2811179"/>
                <a:gd name="connsiteY24" fmla="*/ 350329 h 1388082"/>
                <a:gd name="connsiteX25" fmla="*/ 2539704 w 2811179"/>
                <a:gd name="connsiteY25" fmla="*/ 273374 h 1388082"/>
                <a:gd name="connsiteX26" fmla="*/ 2571391 w 2811179"/>
                <a:gd name="connsiteY26" fmla="*/ 119465 h 1388082"/>
                <a:gd name="connsiteX27" fmla="*/ 2571391 w 2811179"/>
                <a:gd name="connsiteY27" fmla="*/ 119465 h 1388082"/>
                <a:gd name="connsiteX28" fmla="*/ 2530651 w 2811179"/>
                <a:gd name="connsiteY28" fmla="*/ 37984 h 1388082"/>
                <a:gd name="connsiteX29" fmla="*/ 2444643 w 2811179"/>
                <a:gd name="connsiteY29" fmla="*/ 10824 h 1388082"/>
                <a:gd name="connsiteX30" fmla="*/ 2354108 w 2811179"/>
                <a:gd name="connsiteY30" fmla="*/ 6297 h 1388082"/>
                <a:gd name="connsiteX31" fmla="*/ 2263573 w 2811179"/>
                <a:gd name="connsiteY31" fmla="*/ 24404 h 1388082"/>
                <a:gd name="connsiteX32" fmla="*/ 2195672 w 2811179"/>
                <a:gd name="connsiteY32" fmla="*/ 96832 h 1388082"/>
                <a:gd name="connsiteX33" fmla="*/ 2096084 w 2811179"/>
                <a:gd name="connsiteY33" fmla="*/ 205473 h 1388082"/>
                <a:gd name="connsiteX34" fmla="*/ 1996496 w 2811179"/>
                <a:gd name="connsiteY34" fmla="*/ 305061 h 1388082"/>
                <a:gd name="connsiteX35" fmla="*/ 1942175 w 2811179"/>
                <a:gd name="connsiteY35" fmla="*/ 382016 h 1388082"/>
                <a:gd name="connsiteX36" fmla="*/ 1887855 w 2811179"/>
                <a:gd name="connsiteY36" fmla="*/ 454443 h 1388082"/>
                <a:gd name="connsiteX37" fmla="*/ 1824480 w 2811179"/>
                <a:gd name="connsiteY37" fmla="*/ 513291 h 1388082"/>
                <a:gd name="connsiteX38" fmla="*/ 1720365 w 2811179"/>
                <a:gd name="connsiteY38" fmla="*/ 544978 h 1388082"/>
                <a:gd name="connsiteX39" fmla="*/ 1512136 w 2811179"/>
                <a:gd name="connsiteY39" fmla="*/ 554032 h 1388082"/>
                <a:gd name="connsiteX40" fmla="*/ 1254112 w 2811179"/>
                <a:gd name="connsiteY40" fmla="*/ 549505 h 1388082"/>
                <a:gd name="connsiteX41" fmla="*/ 1100203 w 2811179"/>
                <a:gd name="connsiteY41" fmla="*/ 549505 h 1388082"/>
                <a:gd name="connsiteX42" fmla="*/ 977981 w 2811179"/>
                <a:gd name="connsiteY42" fmla="*/ 477077 h 1388082"/>
                <a:gd name="connsiteX43" fmla="*/ 828599 w 2811179"/>
                <a:gd name="connsiteY43" fmla="*/ 296008 h 1388082"/>
                <a:gd name="connsiteX44" fmla="*/ 715431 w 2811179"/>
                <a:gd name="connsiteY44" fmla="*/ 187366 h 1388082"/>
                <a:gd name="connsiteX45" fmla="*/ 602262 w 2811179"/>
                <a:gd name="connsiteY45" fmla="*/ 69671 h 1388082"/>
                <a:gd name="connsiteX46" fmla="*/ 493621 w 2811179"/>
                <a:gd name="connsiteY46" fmla="*/ 6297 h 1388082"/>
                <a:gd name="connsiteX47" fmla="*/ 403086 w 2811179"/>
                <a:gd name="connsiteY47" fmla="*/ 1770 h 1388082"/>
                <a:gd name="connsiteX48" fmla="*/ 403086 w 2811179"/>
                <a:gd name="connsiteY48" fmla="*/ 1770 h 1388082"/>
                <a:gd name="connsiteX49" fmla="*/ 317078 w 2811179"/>
                <a:gd name="connsiteY49" fmla="*/ 15350 h 1388082"/>
                <a:gd name="connsiteX50" fmla="*/ 240124 w 2811179"/>
                <a:gd name="connsiteY50" fmla="*/ 114938 h 1388082"/>
                <a:gd name="connsiteX51" fmla="*/ 226544 w 2811179"/>
                <a:gd name="connsiteY51" fmla="*/ 264321 h 1388082"/>
                <a:gd name="connsiteX52" fmla="*/ 308025 w 2811179"/>
                <a:gd name="connsiteY52" fmla="*/ 345802 h 1388082"/>
                <a:gd name="connsiteX53" fmla="*/ 398559 w 2811179"/>
                <a:gd name="connsiteY53" fmla="*/ 427283 h 1388082"/>
                <a:gd name="connsiteX54" fmla="*/ 448354 w 2811179"/>
                <a:gd name="connsiteY54" fmla="*/ 499711 h 1388082"/>
                <a:gd name="connsiteX55" fmla="*/ 448354 w 2811179"/>
                <a:gd name="connsiteY55" fmla="*/ 621932 h 1388082"/>
                <a:gd name="connsiteX56" fmla="*/ 407613 w 2811179"/>
                <a:gd name="connsiteY56" fmla="*/ 685307 h 1388082"/>
                <a:gd name="connsiteX57" fmla="*/ 280864 w 2811179"/>
                <a:gd name="connsiteY57" fmla="*/ 735101 h 1388082"/>
                <a:gd name="connsiteX58" fmla="*/ 77161 w 2811179"/>
                <a:gd name="connsiteY58" fmla="*/ 843742 h 1388082"/>
                <a:gd name="connsiteX59" fmla="*/ 18314 w 2811179"/>
                <a:gd name="connsiteY59" fmla="*/ 920697 h 1388082"/>
                <a:gd name="connsiteX60" fmla="*/ 207 w 2811179"/>
                <a:gd name="connsiteY60" fmla="*/ 1047445 h 1388082"/>
                <a:gd name="connsiteX61" fmla="*/ 27367 w 2811179"/>
                <a:gd name="connsiteY61" fmla="*/ 1110820 h 1388082"/>
                <a:gd name="connsiteX62" fmla="*/ 167697 w 2811179"/>
                <a:gd name="connsiteY62" fmla="*/ 1142506 h 1388082"/>
                <a:gd name="connsiteX63" fmla="*/ 312552 w 2811179"/>
                <a:gd name="connsiteY63" fmla="*/ 1178720 h 1388082"/>
                <a:gd name="connsiteX64" fmla="*/ 416666 w 2811179"/>
                <a:gd name="connsiteY64" fmla="*/ 1223988 h 1388082"/>
                <a:gd name="connsiteX65" fmla="*/ 529835 w 2811179"/>
                <a:gd name="connsiteY65" fmla="*/ 1332630 h 1388082"/>
                <a:gd name="connsiteX66" fmla="*/ 697324 w 2811179"/>
                <a:gd name="connsiteY66" fmla="*/ 1350736 h 1388082"/>
                <a:gd name="connsiteX67" fmla="*/ 697324 w 2811179"/>
                <a:gd name="connsiteY67" fmla="*/ 1350736 h 1388082"/>
                <a:gd name="connsiteX68" fmla="*/ 815019 w 2811179"/>
                <a:gd name="connsiteY68" fmla="*/ 1287362 h 1388082"/>
                <a:gd name="connsiteX69" fmla="*/ 910080 w 2811179"/>
                <a:gd name="connsiteY69" fmla="*/ 1133453 h 1388082"/>
                <a:gd name="connsiteX70" fmla="*/ 987035 w 2811179"/>
                <a:gd name="connsiteY70" fmla="*/ 1015758 h 1388082"/>
                <a:gd name="connsiteX71" fmla="*/ 1027775 w 2811179"/>
                <a:gd name="connsiteY71" fmla="*/ 938804 h 1388082"/>
                <a:gd name="connsiteX0" fmla="*/ 1027775 w 2811179"/>
                <a:gd name="connsiteY0" fmla="*/ 938804 h 1388082"/>
                <a:gd name="connsiteX1" fmla="*/ 1127363 w 2811179"/>
                <a:gd name="connsiteY1" fmla="*/ 852796 h 1388082"/>
                <a:gd name="connsiteX2" fmla="*/ 1317486 w 2811179"/>
                <a:gd name="connsiteY2" fmla="*/ 852796 h 1388082"/>
                <a:gd name="connsiteX3" fmla="*/ 1575510 w 2811179"/>
                <a:gd name="connsiteY3" fmla="*/ 839216 h 1388082"/>
                <a:gd name="connsiteX4" fmla="*/ 1724892 w 2811179"/>
                <a:gd name="connsiteY4" fmla="*/ 875430 h 1388082"/>
                <a:gd name="connsiteX5" fmla="*/ 1856167 w 2811179"/>
                <a:gd name="connsiteY5" fmla="*/ 1101766 h 1388082"/>
                <a:gd name="connsiteX6" fmla="*/ 1856167 w 2811179"/>
                <a:gd name="connsiteY6" fmla="*/ 1110820 h 1388082"/>
                <a:gd name="connsiteX7" fmla="*/ 2023656 w 2811179"/>
                <a:gd name="connsiteY7" fmla="*/ 1359790 h 1388082"/>
                <a:gd name="connsiteX8" fmla="*/ 2123245 w 2811179"/>
                <a:gd name="connsiteY8" fmla="*/ 1382424 h 1388082"/>
                <a:gd name="connsiteX9" fmla="*/ 2259047 w 2811179"/>
                <a:gd name="connsiteY9" fmla="*/ 1359790 h 1388082"/>
                <a:gd name="connsiteX10" fmla="*/ 2376742 w 2811179"/>
                <a:gd name="connsiteY10" fmla="*/ 1291889 h 1388082"/>
                <a:gd name="connsiteX11" fmla="*/ 2471803 w 2811179"/>
                <a:gd name="connsiteY11" fmla="*/ 1228515 h 1388082"/>
                <a:gd name="connsiteX12" fmla="*/ 2594025 w 2811179"/>
                <a:gd name="connsiteY12" fmla="*/ 1174194 h 1388082"/>
                <a:gd name="connsiteX13" fmla="*/ 2766041 w 2811179"/>
                <a:gd name="connsiteY13" fmla="*/ 1133453 h 1388082"/>
                <a:gd name="connsiteX14" fmla="*/ 2806781 w 2811179"/>
                <a:gd name="connsiteY14" fmla="*/ 1051972 h 1388082"/>
                <a:gd name="connsiteX15" fmla="*/ 2793201 w 2811179"/>
                <a:gd name="connsiteY15" fmla="*/ 943331 h 1388082"/>
                <a:gd name="connsiteX16" fmla="*/ 2657399 w 2811179"/>
                <a:gd name="connsiteY16" fmla="*/ 861849 h 1388082"/>
                <a:gd name="connsiteX17" fmla="*/ 2657399 w 2811179"/>
                <a:gd name="connsiteY17" fmla="*/ 861849 h 1388082"/>
                <a:gd name="connsiteX18" fmla="*/ 2489910 w 2811179"/>
                <a:gd name="connsiteY18" fmla="*/ 780368 h 1388082"/>
                <a:gd name="connsiteX19" fmla="*/ 2399375 w 2811179"/>
                <a:gd name="connsiteY19" fmla="*/ 680780 h 1388082"/>
                <a:gd name="connsiteX20" fmla="*/ 2399375 w 2811179"/>
                <a:gd name="connsiteY20" fmla="*/ 680780 h 1388082"/>
                <a:gd name="connsiteX21" fmla="*/ 2358635 w 2811179"/>
                <a:gd name="connsiteY21" fmla="*/ 585719 h 1388082"/>
                <a:gd name="connsiteX22" fmla="*/ 2381268 w 2811179"/>
                <a:gd name="connsiteY22" fmla="*/ 409176 h 1388082"/>
                <a:gd name="connsiteX23" fmla="*/ 2403902 w 2811179"/>
                <a:gd name="connsiteY23" fmla="*/ 391069 h 1388082"/>
                <a:gd name="connsiteX24" fmla="*/ 2458224 w 2811179"/>
                <a:gd name="connsiteY24" fmla="*/ 350329 h 1388082"/>
                <a:gd name="connsiteX25" fmla="*/ 2539704 w 2811179"/>
                <a:gd name="connsiteY25" fmla="*/ 273374 h 1388082"/>
                <a:gd name="connsiteX26" fmla="*/ 2571391 w 2811179"/>
                <a:gd name="connsiteY26" fmla="*/ 119465 h 1388082"/>
                <a:gd name="connsiteX27" fmla="*/ 2571391 w 2811179"/>
                <a:gd name="connsiteY27" fmla="*/ 119465 h 1388082"/>
                <a:gd name="connsiteX28" fmla="*/ 2530651 w 2811179"/>
                <a:gd name="connsiteY28" fmla="*/ 37984 h 1388082"/>
                <a:gd name="connsiteX29" fmla="*/ 2444643 w 2811179"/>
                <a:gd name="connsiteY29" fmla="*/ 10824 h 1388082"/>
                <a:gd name="connsiteX30" fmla="*/ 2354108 w 2811179"/>
                <a:gd name="connsiteY30" fmla="*/ 6297 h 1388082"/>
                <a:gd name="connsiteX31" fmla="*/ 2263573 w 2811179"/>
                <a:gd name="connsiteY31" fmla="*/ 24404 h 1388082"/>
                <a:gd name="connsiteX32" fmla="*/ 2195672 w 2811179"/>
                <a:gd name="connsiteY32" fmla="*/ 96832 h 1388082"/>
                <a:gd name="connsiteX33" fmla="*/ 2096084 w 2811179"/>
                <a:gd name="connsiteY33" fmla="*/ 205473 h 1388082"/>
                <a:gd name="connsiteX34" fmla="*/ 1996496 w 2811179"/>
                <a:gd name="connsiteY34" fmla="*/ 305061 h 1388082"/>
                <a:gd name="connsiteX35" fmla="*/ 1942175 w 2811179"/>
                <a:gd name="connsiteY35" fmla="*/ 382016 h 1388082"/>
                <a:gd name="connsiteX36" fmla="*/ 1887855 w 2811179"/>
                <a:gd name="connsiteY36" fmla="*/ 454443 h 1388082"/>
                <a:gd name="connsiteX37" fmla="*/ 1824480 w 2811179"/>
                <a:gd name="connsiteY37" fmla="*/ 513291 h 1388082"/>
                <a:gd name="connsiteX38" fmla="*/ 1720365 w 2811179"/>
                <a:gd name="connsiteY38" fmla="*/ 544978 h 1388082"/>
                <a:gd name="connsiteX39" fmla="*/ 1512136 w 2811179"/>
                <a:gd name="connsiteY39" fmla="*/ 554032 h 1388082"/>
                <a:gd name="connsiteX40" fmla="*/ 1254112 w 2811179"/>
                <a:gd name="connsiteY40" fmla="*/ 549505 h 1388082"/>
                <a:gd name="connsiteX41" fmla="*/ 1100203 w 2811179"/>
                <a:gd name="connsiteY41" fmla="*/ 549505 h 1388082"/>
                <a:gd name="connsiteX42" fmla="*/ 977981 w 2811179"/>
                <a:gd name="connsiteY42" fmla="*/ 477077 h 1388082"/>
                <a:gd name="connsiteX43" fmla="*/ 828599 w 2811179"/>
                <a:gd name="connsiteY43" fmla="*/ 296008 h 1388082"/>
                <a:gd name="connsiteX44" fmla="*/ 715431 w 2811179"/>
                <a:gd name="connsiteY44" fmla="*/ 187366 h 1388082"/>
                <a:gd name="connsiteX45" fmla="*/ 602262 w 2811179"/>
                <a:gd name="connsiteY45" fmla="*/ 69671 h 1388082"/>
                <a:gd name="connsiteX46" fmla="*/ 493621 w 2811179"/>
                <a:gd name="connsiteY46" fmla="*/ 6297 h 1388082"/>
                <a:gd name="connsiteX47" fmla="*/ 403086 w 2811179"/>
                <a:gd name="connsiteY47" fmla="*/ 1770 h 1388082"/>
                <a:gd name="connsiteX48" fmla="*/ 403086 w 2811179"/>
                <a:gd name="connsiteY48" fmla="*/ 1770 h 1388082"/>
                <a:gd name="connsiteX49" fmla="*/ 317078 w 2811179"/>
                <a:gd name="connsiteY49" fmla="*/ 15350 h 1388082"/>
                <a:gd name="connsiteX50" fmla="*/ 240124 w 2811179"/>
                <a:gd name="connsiteY50" fmla="*/ 114938 h 1388082"/>
                <a:gd name="connsiteX51" fmla="*/ 226544 w 2811179"/>
                <a:gd name="connsiteY51" fmla="*/ 264321 h 1388082"/>
                <a:gd name="connsiteX52" fmla="*/ 308025 w 2811179"/>
                <a:gd name="connsiteY52" fmla="*/ 345802 h 1388082"/>
                <a:gd name="connsiteX53" fmla="*/ 398559 w 2811179"/>
                <a:gd name="connsiteY53" fmla="*/ 427283 h 1388082"/>
                <a:gd name="connsiteX54" fmla="*/ 448354 w 2811179"/>
                <a:gd name="connsiteY54" fmla="*/ 499711 h 1388082"/>
                <a:gd name="connsiteX55" fmla="*/ 448354 w 2811179"/>
                <a:gd name="connsiteY55" fmla="*/ 621932 h 1388082"/>
                <a:gd name="connsiteX56" fmla="*/ 407613 w 2811179"/>
                <a:gd name="connsiteY56" fmla="*/ 685307 h 1388082"/>
                <a:gd name="connsiteX57" fmla="*/ 280864 w 2811179"/>
                <a:gd name="connsiteY57" fmla="*/ 735101 h 1388082"/>
                <a:gd name="connsiteX58" fmla="*/ 77161 w 2811179"/>
                <a:gd name="connsiteY58" fmla="*/ 843742 h 1388082"/>
                <a:gd name="connsiteX59" fmla="*/ 18314 w 2811179"/>
                <a:gd name="connsiteY59" fmla="*/ 920697 h 1388082"/>
                <a:gd name="connsiteX60" fmla="*/ 207 w 2811179"/>
                <a:gd name="connsiteY60" fmla="*/ 1047445 h 1388082"/>
                <a:gd name="connsiteX61" fmla="*/ 27367 w 2811179"/>
                <a:gd name="connsiteY61" fmla="*/ 1110820 h 1388082"/>
                <a:gd name="connsiteX62" fmla="*/ 167697 w 2811179"/>
                <a:gd name="connsiteY62" fmla="*/ 1142506 h 1388082"/>
                <a:gd name="connsiteX63" fmla="*/ 312552 w 2811179"/>
                <a:gd name="connsiteY63" fmla="*/ 1178720 h 1388082"/>
                <a:gd name="connsiteX64" fmla="*/ 416666 w 2811179"/>
                <a:gd name="connsiteY64" fmla="*/ 1223988 h 1388082"/>
                <a:gd name="connsiteX65" fmla="*/ 529835 w 2811179"/>
                <a:gd name="connsiteY65" fmla="*/ 1332630 h 1388082"/>
                <a:gd name="connsiteX66" fmla="*/ 697324 w 2811179"/>
                <a:gd name="connsiteY66" fmla="*/ 1350736 h 1388082"/>
                <a:gd name="connsiteX67" fmla="*/ 697324 w 2811179"/>
                <a:gd name="connsiteY67" fmla="*/ 1350736 h 1388082"/>
                <a:gd name="connsiteX68" fmla="*/ 815019 w 2811179"/>
                <a:gd name="connsiteY68" fmla="*/ 1287362 h 1388082"/>
                <a:gd name="connsiteX69" fmla="*/ 910080 w 2811179"/>
                <a:gd name="connsiteY69" fmla="*/ 1133453 h 1388082"/>
                <a:gd name="connsiteX70" fmla="*/ 987035 w 2811179"/>
                <a:gd name="connsiteY70" fmla="*/ 1015758 h 1388082"/>
                <a:gd name="connsiteX71" fmla="*/ 1027775 w 2811179"/>
                <a:gd name="connsiteY71" fmla="*/ 938804 h 1388082"/>
                <a:gd name="connsiteX0" fmla="*/ 1027775 w 2811179"/>
                <a:gd name="connsiteY0" fmla="*/ 938804 h 1388082"/>
                <a:gd name="connsiteX1" fmla="*/ 1127363 w 2811179"/>
                <a:gd name="connsiteY1" fmla="*/ 852796 h 1388082"/>
                <a:gd name="connsiteX2" fmla="*/ 1317486 w 2811179"/>
                <a:gd name="connsiteY2" fmla="*/ 852796 h 1388082"/>
                <a:gd name="connsiteX3" fmla="*/ 1575510 w 2811179"/>
                <a:gd name="connsiteY3" fmla="*/ 839216 h 1388082"/>
                <a:gd name="connsiteX4" fmla="*/ 1724892 w 2811179"/>
                <a:gd name="connsiteY4" fmla="*/ 875430 h 1388082"/>
                <a:gd name="connsiteX5" fmla="*/ 1856167 w 2811179"/>
                <a:gd name="connsiteY5" fmla="*/ 1101766 h 1388082"/>
                <a:gd name="connsiteX6" fmla="*/ 1856167 w 2811179"/>
                <a:gd name="connsiteY6" fmla="*/ 1110820 h 1388082"/>
                <a:gd name="connsiteX7" fmla="*/ 2023656 w 2811179"/>
                <a:gd name="connsiteY7" fmla="*/ 1359790 h 1388082"/>
                <a:gd name="connsiteX8" fmla="*/ 2123245 w 2811179"/>
                <a:gd name="connsiteY8" fmla="*/ 1382424 h 1388082"/>
                <a:gd name="connsiteX9" fmla="*/ 2259047 w 2811179"/>
                <a:gd name="connsiteY9" fmla="*/ 1359790 h 1388082"/>
                <a:gd name="connsiteX10" fmla="*/ 2376742 w 2811179"/>
                <a:gd name="connsiteY10" fmla="*/ 1291889 h 1388082"/>
                <a:gd name="connsiteX11" fmla="*/ 2471803 w 2811179"/>
                <a:gd name="connsiteY11" fmla="*/ 1228515 h 1388082"/>
                <a:gd name="connsiteX12" fmla="*/ 2594025 w 2811179"/>
                <a:gd name="connsiteY12" fmla="*/ 1174194 h 1388082"/>
                <a:gd name="connsiteX13" fmla="*/ 2766041 w 2811179"/>
                <a:gd name="connsiteY13" fmla="*/ 1133453 h 1388082"/>
                <a:gd name="connsiteX14" fmla="*/ 2806781 w 2811179"/>
                <a:gd name="connsiteY14" fmla="*/ 1051972 h 1388082"/>
                <a:gd name="connsiteX15" fmla="*/ 2793201 w 2811179"/>
                <a:gd name="connsiteY15" fmla="*/ 943331 h 1388082"/>
                <a:gd name="connsiteX16" fmla="*/ 2657399 w 2811179"/>
                <a:gd name="connsiteY16" fmla="*/ 861849 h 1388082"/>
                <a:gd name="connsiteX17" fmla="*/ 2657399 w 2811179"/>
                <a:gd name="connsiteY17" fmla="*/ 861849 h 1388082"/>
                <a:gd name="connsiteX18" fmla="*/ 2489910 w 2811179"/>
                <a:gd name="connsiteY18" fmla="*/ 780368 h 1388082"/>
                <a:gd name="connsiteX19" fmla="*/ 2399375 w 2811179"/>
                <a:gd name="connsiteY19" fmla="*/ 680780 h 1388082"/>
                <a:gd name="connsiteX20" fmla="*/ 2399375 w 2811179"/>
                <a:gd name="connsiteY20" fmla="*/ 680780 h 1388082"/>
                <a:gd name="connsiteX21" fmla="*/ 2358635 w 2811179"/>
                <a:gd name="connsiteY21" fmla="*/ 585719 h 1388082"/>
                <a:gd name="connsiteX22" fmla="*/ 2381268 w 2811179"/>
                <a:gd name="connsiteY22" fmla="*/ 449917 h 1388082"/>
                <a:gd name="connsiteX23" fmla="*/ 2403902 w 2811179"/>
                <a:gd name="connsiteY23" fmla="*/ 391069 h 1388082"/>
                <a:gd name="connsiteX24" fmla="*/ 2458224 w 2811179"/>
                <a:gd name="connsiteY24" fmla="*/ 350329 h 1388082"/>
                <a:gd name="connsiteX25" fmla="*/ 2539704 w 2811179"/>
                <a:gd name="connsiteY25" fmla="*/ 273374 h 1388082"/>
                <a:gd name="connsiteX26" fmla="*/ 2571391 w 2811179"/>
                <a:gd name="connsiteY26" fmla="*/ 119465 h 1388082"/>
                <a:gd name="connsiteX27" fmla="*/ 2571391 w 2811179"/>
                <a:gd name="connsiteY27" fmla="*/ 119465 h 1388082"/>
                <a:gd name="connsiteX28" fmla="*/ 2530651 w 2811179"/>
                <a:gd name="connsiteY28" fmla="*/ 37984 h 1388082"/>
                <a:gd name="connsiteX29" fmla="*/ 2444643 w 2811179"/>
                <a:gd name="connsiteY29" fmla="*/ 10824 h 1388082"/>
                <a:gd name="connsiteX30" fmla="*/ 2354108 w 2811179"/>
                <a:gd name="connsiteY30" fmla="*/ 6297 h 1388082"/>
                <a:gd name="connsiteX31" fmla="*/ 2263573 w 2811179"/>
                <a:gd name="connsiteY31" fmla="*/ 24404 h 1388082"/>
                <a:gd name="connsiteX32" fmla="*/ 2195672 w 2811179"/>
                <a:gd name="connsiteY32" fmla="*/ 96832 h 1388082"/>
                <a:gd name="connsiteX33" fmla="*/ 2096084 w 2811179"/>
                <a:gd name="connsiteY33" fmla="*/ 205473 h 1388082"/>
                <a:gd name="connsiteX34" fmla="*/ 1996496 w 2811179"/>
                <a:gd name="connsiteY34" fmla="*/ 305061 h 1388082"/>
                <a:gd name="connsiteX35" fmla="*/ 1942175 w 2811179"/>
                <a:gd name="connsiteY35" fmla="*/ 382016 h 1388082"/>
                <a:gd name="connsiteX36" fmla="*/ 1887855 w 2811179"/>
                <a:gd name="connsiteY36" fmla="*/ 454443 h 1388082"/>
                <a:gd name="connsiteX37" fmla="*/ 1824480 w 2811179"/>
                <a:gd name="connsiteY37" fmla="*/ 513291 h 1388082"/>
                <a:gd name="connsiteX38" fmla="*/ 1720365 w 2811179"/>
                <a:gd name="connsiteY38" fmla="*/ 544978 h 1388082"/>
                <a:gd name="connsiteX39" fmla="*/ 1512136 w 2811179"/>
                <a:gd name="connsiteY39" fmla="*/ 554032 h 1388082"/>
                <a:gd name="connsiteX40" fmla="*/ 1254112 w 2811179"/>
                <a:gd name="connsiteY40" fmla="*/ 549505 h 1388082"/>
                <a:gd name="connsiteX41" fmla="*/ 1100203 w 2811179"/>
                <a:gd name="connsiteY41" fmla="*/ 549505 h 1388082"/>
                <a:gd name="connsiteX42" fmla="*/ 977981 w 2811179"/>
                <a:gd name="connsiteY42" fmla="*/ 477077 h 1388082"/>
                <a:gd name="connsiteX43" fmla="*/ 828599 w 2811179"/>
                <a:gd name="connsiteY43" fmla="*/ 296008 h 1388082"/>
                <a:gd name="connsiteX44" fmla="*/ 715431 w 2811179"/>
                <a:gd name="connsiteY44" fmla="*/ 187366 h 1388082"/>
                <a:gd name="connsiteX45" fmla="*/ 602262 w 2811179"/>
                <a:gd name="connsiteY45" fmla="*/ 69671 h 1388082"/>
                <a:gd name="connsiteX46" fmla="*/ 493621 w 2811179"/>
                <a:gd name="connsiteY46" fmla="*/ 6297 h 1388082"/>
                <a:gd name="connsiteX47" fmla="*/ 403086 w 2811179"/>
                <a:gd name="connsiteY47" fmla="*/ 1770 h 1388082"/>
                <a:gd name="connsiteX48" fmla="*/ 403086 w 2811179"/>
                <a:gd name="connsiteY48" fmla="*/ 1770 h 1388082"/>
                <a:gd name="connsiteX49" fmla="*/ 317078 w 2811179"/>
                <a:gd name="connsiteY49" fmla="*/ 15350 h 1388082"/>
                <a:gd name="connsiteX50" fmla="*/ 240124 w 2811179"/>
                <a:gd name="connsiteY50" fmla="*/ 114938 h 1388082"/>
                <a:gd name="connsiteX51" fmla="*/ 226544 w 2811179"/>
                <a:gd name="connsiteY51" fmla="*/ 264321 h 1388082"/>
                <a:gd name="connsiteX52" fmla="*/ 308025 w 2811179"/>
                <a:gd name="connsiteY52" fmla="*/ 345802 h 1388082"/>
                <a:gd name="connsiteX53" fmla="*/ 398559 w 2811179"/>
                <a:gd name="connsiteY53" fmla="*/ 427283 h 1388082"/>
                <a:gd name="connsiteX54" fmla="*/ 448354 w 2811179"/>
                <a:gd name="connsiteY54" fmla="*/ 499711 h 1388082"/>
                <a:gd name="connsiteX55" fmla="*/ 448354 w 2811179"/>
                <a:gd name="connsiteY55" fmla="*/ 621932 h 1388082"/>
                <a:gd name="connsiteX56" fmla="*/ 407613 w 2811179"/>
                <a:gd name="connsiteY56" fmla="*/ 685307 h 1388082"/>
                <a:gd name="connsiteX57" fmla="*/ 280864 w 2811179"/>
                <a:gd name="connsiteY57" fmla="*/ 735101 h 1388082"/>
                <a:gd name="connsiteX58" fmla="*/ 77161 w 2811179"/>
                <a:gd name="connsiteY58" fmla="*/ 843742 h 1388082"/>
                <a:gd name="connsiteX59" fmla="*/ 18314 w 2811179"/>
                <a:gd name="connsiteY59" fmla="*/ 920697 h 1388082"/>
                <a:gd name="connsiteX60" fmla="*/ 207 w 2811179"/>
                <a:gd name="connsiteY60" fmla="*/ 1047445 h 1388082"/>
                <a:gd name="connsiteX61" fmla="*/ 27367 w 2811179"/>
                <a:gd name="connsiteY61" fmla="*/ 1110820 h 1388082"/>
                <a:gd name="connsiteX62" fmla="*/ 167697 w 2811179"/>
                <a:gd name="connsiteY62" fmla="*/ 1142506 h 1388082"/>
                <a:gd name="connsiteX63" fmla="*/ 312552 w 2811179"/>
                <a:gd name="connsiteY63" fmla="*/ 1178720 h 1388082"/>
                <a:gd name="connsiteX64" fmla="*/ 416666 w 2811179"/>
                <a:gd name="connsiteY64" fmla="*/ 1223988 h 1388082"/>
                <a:gd name="connsiteX65" fmla="*/ 529835 w 2811179"/>
                <a:gd name="connsiteY65" fmla="*/ 1332630 h 1388082"/>
                <a:gd name="connsiteX66" fmla="*/ 697324 w 2811179"/>
                <a:gd name="connsiteY66" fmla="*/ 1350736 h 1388082"/>
                <a:gd name="connsiteX67" fmla="*/ 697324 w 2811179"/>
                <a:gd name="connsiteY67" fmla="*/ 1350736 h 1388082"/>
                <a:gd name="connsiteX68" fmla="*/ 815019 w 2811179"/>
                <a:gd name="connsiteY68" fmla="*/ 1287362 h 1388082"/>
                <a:gd name="connsiteX69" fmla="*/ 910080 w 2811179"/>
                <a:gd name="connsiteY69" fmla="*/ 1133453 h 1388082"/>
                <a:gd name="connsiteX70" fmla="*/ 987035 w 2811179"/>
                <a:gd name="connsiteY70" fmla="*/ 1015758 h 1388082"/>
                <a:gd name="connsiteX71" fmla="*/ 1027775 w 2811179"/>
                <a:gd name="connsiteY71" fmla="*/ 938804 h 1388082"/>
                <a:gd name="connsiteX0" fmla="*/ 1027775 w 2811179"/>
                <a:gd name="connsiteY0" fmla="*/ 938804 h 1388082"/>
                <a:gd name="connsiteX1" fmla="*/ 1127363 w 2811179"/>
                <a:gd name="connsiteY1" fmla="*/ 852796 h 1388082"/>
                <a:gd name="connsiteX2" fmla="*/ 1317486 w 2811179"/>
                <a:gd name="connsiteY2" fmla="*/ 852796 h 1388082"/>
                <a:gd name="connsiteX3" fmla="*/ 1575510 w 2811179"/>
                <a:gd name="connsiteY3" fmla="*/ 839216 h 1388082"/>
                <a:gd name="connsiteX4" fmla="*/ 1724892 w 2811179"/>
                <a:gd name="connsiteY4" fmla="*/ 875430 h 1388082"/>
                <a:gd name="connsiteX5" fmla="*/ 1856167 w 2811179"/>
                <a:gd name="connsiteY5" fmla="*/ 1101766 h 1388082"/>
                <a:gd name="connsiteX6" fmla="*/ 1856167 w 2811179"/>
                <a:gd name="connsiteY6" fmla="*/ 1110820 h 1388082"/>
                <a:gd name="connsiteX7" fmla="*/ 2023656 w 2811179"/>
                <a:gd name="connsiteY7" fmla="*/ 1359790 h 1388082"/>
                <a:gd name="connsiteX8" fmla="*/ 2123245 w 2811179"/>
                <a:gd name="connsiteY8" fmla="*/ 1382424 h 1388082"/>
                <a:gd name="connsiteX9" fmla="*/ 2259047 w 2811179"/>
                <a:gd name="connsiteY9" fmla="*/ 1359790 h 1388082"/>
                <a:gd name="connsiteX10" fmla="*/ 2376742 w 2811179"/>
                <a:gd name="connsiteY10" fmla="*/ 1291889 h 1388082"/>
                <a:gd name="connsiteX11" fmla="*/ 2471803 w 2811179"/>
                <a:gd name="connsiteY11" fmla="*/ 1228515 h 1388082"/>
                <a:gd name="connsiteX12" fmla="*/ 2594025 w 2811179"/>
                <a:gd name="connsiteY12" fmla="*/ 1174194 h 1388082"/>
                <a:gd name="connsiteX13" fmla="*/ 2766041 w 2811179"/>
                <a:gd name="connsiteY13" fmla="*/ 1133453 h 1388082"/>
                <a:gd name="connsiteX14" fmla="*/ 2806781 w 2811179"/>
                <a:gd name="connsiteY14" fmla="*/ 1051972 h 1388082"/>
                <a:gd name="connsiteX15" fmla="*/ 2793201 w 2811179"/>
                <a:gd name="connsiteY15" fmla="*/ 943331 h 1388082"/>
                <a:gd name="connsiteX16" fmla="*/ 2657399 w 2811179"/>
                <a:gd name="connsiteY16" fmla="*/ 861849 h 1388082"/>
                <a:gd name="connsiteX17" fmla="*/ 2657399 w 2811179"/>
                <a:gd name="connsiteY17" fmla="*/ 861849 h 1388082"/>
                <a:gd name="connsiteX18" fmla="*/ 2489910 w 2811179"/>
                <a:gd name="connsiteY18" fmla="*/ 780368 h 1388082"/>
                <a:gd name="connsiteX19" fmla="*/ 2399375 w 2811179"/>
                <a:gd name="connsiteY19" fmla="*/ 680780 h 1388082"/>
                <a:gd name="connsiteX20" fmla="*/ 2399375 w 2811179"/>
                <a:gd name="connsiteY20" fmla="*/ 680780 h 1388082"/>
                <a:gd name="connsiteX21" fmla="*/ 2358635 w 2811179"/>
                <a:gd name="connsiteY21" fmla="*/ 585719 h 1388082"/>
                <a:gd name="connsiteX22" fmla="*/ 2381268 w 2811179"/>
                <a:gd name="connsiteY22" fmla="*/ 449917 h 1388082"/>
                <a:gd name="connsiteX23" fmla="*/ 2431063 w 2811179"/>
                <a:gd name="connsiteY23" fmla="*/ 409176 h 1388082"/>
                <a:gd name="connsiteX24" fmla="*/ 2458224 w 2811179"/>
                <a:gd name="connsiteY24" fmla="*/ 350329 h 1388082"/>
                <a:gd name="connsiteX25" fmla="*/ 2539704 w 2811179"/>
                <a:gd name="connsiteY25" fmla="*/ 273374 h 1388082"/>
                <a:gd name="connsiteX26" fmla="*/ 2571391 w 2811179"/>
                <a:gd name="connsiteY26" fmla="*/ 119465 h 1388082"/>
                <a:gd name="connsiteX27" fmla="*/ 2571391 w 2811179"/>
                <a:gd name="connsiteY27" fmla="*/ 119465 h 1388082"/>
                <a:gd name="connsiteX28" fmla="*/ 2530651 w 2811179"/>
                <a:gd name="connsiteY28" fmla="*/ 37984 h 1388082"/>
                <a:gd name="connsiteX29" fmla="*/ 2444643 w 2811179"/>
                <a:gd name="connsiteY29" fmla="*/ 10824 h 1388082"/>
                <a:gd name="connsiteX30" fmla="*/ 2354108 w 2811179"/>
                <a:gd name="connsiteY30" fmla="*/ 6297 h 1388082"/>
                <a:gd name="connsiteX31" fmla="*/ 2263573 w 2811179"/>
                <a:gd name="connsiteY31" fmla="*/ 24404 h 1388082"/>
                <a:gd name="connsiteX32" fmla="*/ 2195672 w 2811179"/>
                <a:gd name="connsiteY32" fmla="*/ 96832 h 1388082"/>
                <a:gd name="connsiteX33" fmla="*/ 2096084 w 2811179"/>
                <a:gd name="connsiteY33" fmla="*/ 205473 h 1388082"/>
                <a:gd name="connsiteX34" fmla="*/ 1996496 w 2811179"/>
                <a:gd name="connsiteY34" fmla="*/ 305061 h 1388082"/>
                <a:gd name="connsiteX35" fmla="*/ 1942175 w 2811179"/>
                <a:gd name="connsiteY35" fmla="*/ 382016 h 1388082"/>
                <a:gd name="connsiteX36" fmla="*/ 1887855 w 2811179"/>
                <a:gd name="connsiteY36" fmla="*/ 454443 h 1388082"/>
                <a:gd name="connsiteX37" fmla="*/ 1824480 w 2811179"/>
                <a:gd name="connsiteY37" fmla="*/ 513291 h 1388082"/>
                <a:gd name="connsiteX38" fmla="*/ 1720365 w 2811179"/>
                <a:gd name="connsiteY38" fmla="*/ 544978 h 1388082"/>
                <a:gd name="connsiteX39" fmla="*/ 1512136 w 2811179"/>
                <a:gd name="connsiteY39" fmla="*/ 554032 h 1388082"/>
                <a:gd name="connsiteX40" fmla="*/ 1254112 w 2811179"/>
                <a:gd name="connsiteY40" fmla="*/ 549505 h 1388082"/>
                <a:gd name="connsiteX41" fmla="*/ 1100203 w 2811179"/>
                <a:gd name="connsiteY41" fmla="*/ 549505 h 1388082"/>
                <a:gd name="connsiteX42" fmla="*/ 977981 w 2811179"/>
                <a:gd name="connsiteY42" fmla="*/ 477077 h 1388082"/>
                <a:gd name="connsiteX43" fmla="*/ 828599 w 2811179"/>
                <a:gd name="connsiteY43" fmla="*/ 296008 h 1388082"/>
                <a:gd name="connsiteX44" fmla="*/ 715431 w 2811179"/>
                <a:gd name="connsiteY44" fmla="*/ 187366 h 1388082"/>
                <a:gd name="connsiteX45" fmla="*/ 602262 w 2811179"/>
                <a:gd name="connsiteY45" fmla="*/ 69671 h 1388082"/>
                <a:gd name="connsiteX46" fmla="*/ 493621 w 2811179"/>
                <a:gd name="connsiteY46" fmla="*/ 6297 h 1388082"/>
                <a:gd name="connsiteX47" fmla="*/ 403086 w 2811179"/>
                <a:gd name="connsiteY47" fmla="*/ 1770 h 1388082"/>
                <a:gd name="connsiteX48" fmla="*/ 403086 w 2811179"/>
                <a:gd name="connsiteY48" fmla="*/ 1770 h 1388082"/>
                <a:gd name="connsiteX49" fmla="*/ 317078 w 2811179"/>
                <a:gd name="connsiteY49" fmla="*/ 15350 h 1388082"/>
                <a:gd name="connsiteX50" fmla="*/ 240124 w 2811179"/>
                <a:gd name="connsiteY50" fmla="*/ 114938 h 1388082"/>
                <a:gd name="connsiteX51" fmla="*/ 226544 w 2811179"/>
                <a:gd name="connsiteY51" fmla="*/ 264321 h 1388082"/>
                <a:gd name="connsiteX52" fmla="*/ 308025 w 2811179"/>
                <a:gd name="connsiteY52" fmla="*/ 345802 h 1388082"/>
                <a:gd name="connsiteX53" fmla="*/ 398559 w 2811179"/>
                <a:gd name="connsiteY53" fmla="*/ 427283 h 1388082"/>
                <a:gd name="connsiteX54" fmla="*/ 448354 w 2811179"/>
                <a:gd name="connsiteY54" fmla="*/ 499711 h 1388082"/>
                <a:gd name="connsiteX55" fmla="*/ 448354 w 2811179"/>
                <a:gd name="connsiteY55" fmla="*/ 621932 h 1388082"/>
                <a:gd name="connsiteX56" fmla="*/ 407613 w 2811179"/>
                <a:gd name="connsiteY56" fmla="*/ 685307 h 1388082"/>
                <a:gd name="connsiteX57" fmla="*/ 280864 w 2811179"/>
                <a:gd name="connsiteY57" fmla="*/ 735101 h 1388082"/>
                <a:gd name="connsiteX58" fmla="*/ 77161 w 2811179"/>
                <a:gd name="connsiteY58" fmla="*/ 843742 h 1388082"/>
                <a:gd name="connsiteX59" fmla="*/ 18314 w 2811179"/>
                <a:gd name="connsiteY59" fmla="*/ 920697 h 1388082"/>
                <a:gd name="connsiteX60" fmla="*/ 207 w 2811179"/>
                <a:gd name="connsiteY60" fmla="*/ 1047445 h 1388082"/>
                <a:gd name="connsiteX61" fmla="*/ 27367 w 2811179"/>
                <a:gd name="connsiteY61" fmla="*/ 1110820 h 1388082"/>
                <a:gd name="connsiteX62" fmla="*/ 167697 w 2811179"/>
                <a:gd name="connsiteY62" fmla="*/ 1142506 h 1388082"/>
                <a:gd name="connsiteX63" fmla="*/ 312552 w 2811179"/>
                <a:gd name="connsiteY63" fmla="*/ 1178720 h 1388082"/>
                <a:gd name="connsiteX64" fmla="*/ 416666 w 2811179"/>
                <a:gd name="connsiteY64" fmla="*/ 1223988 h 1388082"/>
                <a:gd name="connsiteX65" fmla="*/ 529835 w 2811179"/>
                <a:gd name="connsiteY65" fmla="*/ 1332630 h 1388082"/>
                <a:gd name="connsiteX66" fmla="*/ 697324 w 2811179"/>
                <a:gd name="connsiteY66" fmla="*/ 1350736 h 1388082"/>
                <a:gd name="connsiteX67" fmla="*/ 697324 w 2811179"/>
                <a:gd name="connsiteY67" fmla="*/ 1350736 h 1388082"/>
                <a:gd name="connsiteX68" fmla="*/ 815019 w 2811179"/>
                <a:gd name="connsiteY68" fmla="*/ 1287362 h 1388082"/>
                <a:gd name="connsiteX69" fmla="*/ 910080 w 2811179"/>
                <a:gd name="connsiteY69" fmla="*/ 1133453 h 1388082"/>
                <a:gd name="connsiteX70" fmla="*/ 987035 w 2811179"/>
                <a:gd name="connsiteY70" fmla="*/ 1015758 h 1388082"/>
                <a:gd name="connsiteX71" fmla="*/ 1027775 w 2811179"/>
                <a:gd name="connsiteY71" fmla="*/ 938804 h 1388082"/>
                <a:gd name="connsiteX0" fmla="*/ 1027775 w 2811179"/>
                <a:gd name="connsiteY0" fmla="*/ 938804 h 1388082"/>
                <a:gd name="connsiteX1" fmla="*/ 1127363 w 2811179"/>
                <a:gd name="connsiteY1" fmla="*/ 852796 h 1388082"/>
                <a:gd name="connsiteX2" fmla="*/ 1317486 w 2811179"/>
                <a:gd name="connsiteY2" fmla="*/ 852796 h 1388082"/>
                <a:gd name="connsiteX3" fmla="*/ 1575510 w 2811179"/>
                <a:gd name="connsiteY3" fmla="*/ 839216 h 1388082"/>
                <a:gd name="connsiteX4" fmla="*/ 1724892 w 2811179"/>
                <a:gd name="connsiteY4" fmla="*/ 875430 h 1388082"/>
                <a:gd name="connsiteX5" fmla="*/ 1856167 w 2811179"/>
                <a:gd name="connsiteY5" fmla="*/ 1101766 h 1388082"/>
                <a:gd name="connsiteX6" fmla="*/ 1856167 w 2811179"/>
                <a:gd name="connsiteY6" fmla="*/ 1110820 h 1388082"/>
                <a:gd name="connsiteX7" fmla="*/ 2023656 w 2811179"/>
                <a:gd name="connsiteY7" fmla="*/ 1359790 h 1388082"/>
                <a:gd name="connsiteX8" fmla="*/ 2123245 w 2811179"/>
                <a:gd name="connsiteY8" fmla="*/ 1382424 h 1388082"/>
                <a:gd name="connsiteX9" fmla="*/ 2259047 w 2811179"/>
                <a:gd name="connsiteY9" fmla="*/ 1359790 h 1388082"/>
                <a:gd name="connsiteX10" fmla="*/ 2376742 w 2811179"/>
                <a:gd name="connsiteY10" fmla="*/ 1291889 h 1388082"/>
                <a:gd name="connsiteX11" fmla="*/ 2471803 w 2811179"/>
                <a:gd name="connsiteY11" fmla="*/ 1228515 h 1388082"/>
                <a:gd name="connsiteX12" fmla="*/ 2594025 w 2811179"/>
                <a:gd name="connsiteY12" fmla="*/ 1174194 h 1388082"/>
                <a:gd name="connsiteX13" fmla="*/ 2766041 w 2811179"/>
                <a:gd name="connsiteY13" fmla="*/ 1133453 h 1388082"/>
                <a:gd name="connsiteX14" fmla="*/ 2806781 w 2811179"/>
                <a:gd name="connsiteY14" fmla="*/ 1051972 h 1388082"/>
                <a:gd name="connsiteX15" fmla="*/ 2793201 w 2811179"/>
                <a:gd name="connsiteY15" fmla="*/ 943331 h 1388082"/>
                <a:gd name="connsiteX16" fmla="*/ 2657399 w 2811179"/>
                <a:gd name="connsiteY16" fmla="*/ 861849 h 1388082"/>
                <a:gd name="connsiteX17" fmla="*/ 2657399 w 2811179"/>
                <a:gd name="connsiteY17" fmla="*/ 861849 h 1388082"/>
                <a:gd name="connsiteX18" fmla="*/ 2489910 w 2811179"/>
                <a:gd name="connsiteY18" fmla="*/ 780368 h 1388082"/>
                <a:gd name="connsiteX19" fmla="*/ 2399375 w 2811179"/>
                <a:gd name="connsiteY19" fmla="*/ 680780 h 1388082"/>
                <a:gd name="connsiteX20" fmla="*/ 2399375 w 2811179"/>
                <a:gd name="connsiteY20" fmla="*/ 680780 h 1388082"/>
                <a:gd name="connsiteX21" fmla="*/ 2358635 w 2811179"/>
                <a:gd name="connsiteY21" fmla="*/ 585719 h 1388082"/>
                <a:gd name="connsiteX22" fmla="*/ 2381268 w 2811179"/>
                <a:gd name="connsiteY22" fmla="*/ 449917 h 1388082"/>
                <a:gd name="connsiteX23" fmla="*/ 2431063 w 2811179"/>
                <a:gd name="connsiteY23" fmla="*/ 409176 h 1388082"/>
                <a:gd name="connsiteX24" fmla="*/ 2489911 w 2811179"/>
                <a:gd name="connsiteY24" fmla="*/ 345802 h 1388082"/>
                <a:gd name="connsiteX25" fmla="*/ 2539704 w 2811179"/>
                <a:gd name="connsiteY25" fmla="*/ 273374 h 1388082"/>
                <a:gd name="connsiteX26" fmla="*/ 2571391 w 2811179"/>
                <a:gd name="connsiteY26" fmla="*/ 119465 h 1388082"/>
                <a:gd name="connsiteX27" fmla="*/ 2571391 w 2811179"/>
                <a:gd name="connsiteY27" fmla="*/ 119465 h 1388082"/>
                <a:gd name="connsiteX28" fmla="*/ 2530651 w 2811179"/>
                <a:gd name="connsiteY28" fmla="*/ 37984 h 1388082"/>
                <a:gd name="connsiteX29" fmla="*/ 2444643 w 2811179"/>
                <a:gd name="connsiteY29" fmla="*/ 10824 h 1388082"/>
                <a:gd name="connsiteX30" fmla="*/ 2354108 w 2811179"/>
                <a:gd name="connsiteY30" fmla="*/ 6297 h 1388082"/>
                <a:gd name="connsiteX31" fmla="*/ 2263573 w 2811179"/>
                <a:gd name="connsiteY31" fmla="*/ 24404 h 1388082"/>
                <a:gd name="connsiteX32" fmla="*/ 2195672 w 2811179"/>
                <a:gd name="connsiteY32" fmla="*/ 96832 h 1388082"/>
                <a:gd name="connsiteX33" fmla="*/ 2096084 w 2811179"/>
                <a:gd name="connsiteY33" fmla="*/ 205473 h 1388082"/>
                <a:gd name="connsiteX34" fmla="*/ 1996496 w 2811179"/>
                <a:gd name="connsiteY34" fmla="*/ 305061 h 1388082"/>
                <a:gd name="connsiteX35" fmla="*/ 1942175 w 2811179"/>
                <a:gd name="connsiteY35" fmla="*/ 382016 h 1388082"/>
                <a:gd name="connsiteX36" fmla="*/ 1887855 w 2811179"/>
                <a:gd name="connsiteY36" fmla="*/ 454443 h 1388082"/>
                <a:gd name="connsiteX37" fmla="*/ 1824480 w 2811179"/>
                <a:gd name="connsiteY37" fmla="*/ 513291 h 1388082"/>
                <a:gd name="connsiteX38" fmla="*/ 1720365 w 2811179"/>
                <a:gd name="connsiteY38" fmla="*/ 544978 h 1388082"/>
                <a:gd name="connsiteX39" fmla="*/ 1512136 w 2811179"/>
                <a:gd name="connsiteY39" fmla="*/ 554032 h 1388082"/>
                <a:gd name="connsiteX40" fmla="*/ 1254112 w 2811179"/>
                <a:gd name="connsiteY40" fmla="*/ 549505 h 1388082"/>
                <a:gd name="connsiteX41" fmla="*/ 1100203 w 2811179"/>
                <a:gd name="connsiteY41" fmla="*/ 549505 h 1388082"/>
                <a:gd name="connsiteX42" fmla="*/ 977981 w 2811179"/>
                <a:gd name="connsiteY42" fmla="*/ 477077 h 1388082"/>
                <a:gd name="connsiteX43" fmla="*/ 828599 w 2811179"/>
                <a:gd name="connsiteY43" fmla="*/ 296008 h 1388082"/>
                <a:gd name="connsiteX44" fmla="*/ 715431 w 2811179"/>
                <a:gd name="connsiteY44" fmla="*/ 187366 h 1388082"/>
                <a:gd name="connsiteX45" fmla="*/ 602262 w 2811179"/>
                <a:gd name="connsiteY45" fmla="*/ 69671 h 1388082"/>
                <a:gd name="connsiteX46" fmla="*/ 493621 w 2811179"/>
                <a:gd name="connsiteY46" fmla="*/ 6297 h 1388082"/>
                <a:gd name="connsiteX47" fmla="*/ 403086 w 2811179"/>
                <a:gd name="connsiteY47" fmla="*/ 1770 h 1388082"/>
                <a:gd name="connsiteX48" fmla="*/ 403086 w 2811179"/>
                <a:gd name="connsiteY48" fmla="*/ 1770 h 1388082"/>
                <a:gd name="connsiteX49" fmla="*/ 317078 w 2811179"/>
                <a:gd name="connsiteY49" fmla="*/ 15350 h 1388082"/>
                <a:gd name="connsiteX50" fmla="*/ 240124 w 2811179"/>
                <a:gd name="connsiteY50" fmla="*/ 114938 h 1388082"/>
                <a:gd name="connsiteX51" fmla="*/ 226544 w 2811179"/>
                <a:gd name="connsiteY51" fmla="*/ 264321 h 1388082"/>
                <a:gd name="connsiteX52" fmla="*/ 308025 w 2811179"/>
                <a:gd name="connsiteY52" fmla="*/ 345802 h 1388082"/>
                <a:gd name="connsiteX53" fmla="*/ 398559 w 2811179"/>
                <a:gd name="connsiteY53" fmla="*/ 427283 h 1388082"/>
                <a:gd name="connsiteX54" fmla="*/ 448354 w 2811179"/>
                <a:gd name="connsiteY54" fmla="*/ 499711 h 1388082"/>
                <a:gd name="connsiteX55" fmla="*/ 448354 w 2811179"/>
                <a:gd name="connsiteY55" fmla="*/ 621932 h 1388082"/>
                <a:gd name="connsiteX56" fmla="*/ 407613 w 2811179"/>
                <a:gd name="connsiteY56" fmla="*/ 685307 h 1388082"/>
                <a:gd name="connsiteX57" fmla="*/ 280864 w 2811179"/>
                <a:gd name="connsiteY57" fmla="*/ 735101 h 1388082"/>
                <a:gd name="connsiteX58" fmla="*/ 77161 w 2811179"/>
                <a:gd name="connsiteY58" fmla="*/ 843742 h 1388082"/>
                <a:gd name="connsiteX59" fmla="*/ 18314 w 2811179"/>
                <a:gd name="connsiteY59" fmla="*/ 920697 h 1388082"/>
                <a:gd name="connsiteX60" fmla="*/ 207 w 2811179"/>
                <a:gd name="connsiteY60" fmla="*/ 1047445 h 1388082"/>
                <a:gd name="connsiteX61" fmla="*/ 27367 w 2811179"/>
                <a:gd name="connsiteY61" fmla="*/ 1110820 h 1388082"/>
                <a:gd name="connsiteX62" fmla="*/ 167697 w 2811179"/>
                <a:gd name="connsiteY62" fmla="*/ 1142506 h 1388082"/>
                <a:gd name="connsiteX63" fmla="*/ 312552 w 2811179"/>
                <a:gd name="connsiteY63" fmla="*/ 1178720 h 1388082"/>
                <a:gd name="connsiteX64" fmla="*/ 416666 w 2811179"/>
                <a:gd name="connsiteY64" fmla="*/ 1223988 h 1388082"/>
                <a:gd name="connsiteX65" fmla="*/ 529835 w 2811179"/>
                <a:gd name="connsiteY65" fmla="*/ 1332630 h 1388082"/>
                <a:gd name="connsiteX66" fmla="*/ 697324 w 2811179"/>
                <a:gd name="connsiteY66" fmla="*/ 1350736 h 1388082"/>
                <a:gd name="connsiteX67" fmla="*/ 697324 w 2811179"/>
                <a:gd name="connsiteY67" fmla="*/ 1350736 h 1388082"/>
                <a:gd name="connsiteX68" fmla="*/ 815019 w 2811179"/>
                <a:gd name="connsiteY68" fmla="*/ 1287362 h 1388082"/>
                <a:gd name="connsiteX69" fmla="*/ 910080 w 2811179"/>
                <a:gd name="connsiteY69" fmla="*/ 1133453 h 1388082"/>
                <a:gd name="connsiteX70" fmla="*/ 987035 w 2811179"/>
                <a:gd name="connsiteY70" fmla="*/ 1015758 h 1388082"/>
                <a:gd name="connsiteX71" fmla="*/ 1027775 w 2811179"/>
                <a:gd name="connsiteY71" fmla="*/ 938804 h 1388082"/>
                <a:gd name="connsiteX0" fmla="*/ 1027775 w 2811179"/>
                <a:gd name="connsiteY0" fmla="*/ 938804 h 1388082"/>
                <a:gd name="connsiteX1" fmla="*/ 1127363 w 2811179"/>
                <a:gd name="connsiteY1" fmla="*/ 852796 h 1388082"/>
                <a:gd name="connsiteX2" fmla="*/ 1317486 w 2811179"/>
                <a:gd name="connsiteY2" fmla="*/ 852796 h 1388082"/>
                <a:gd name="connsiteX3" fmla="*/ 1575510 w 2811179"/>
                <a:gd name="connsiteY3" fmla="*/ 839216 h 1388082"/>
                <a:gd name="connsiteX4" fmla="*/ 1724892 w 2811179"/>
                <a:gd name="connsiteY4" fmla="*/ 875430 h 1388082"/>
                <a:gd name="connsiteX5" fmla="*/ 1856167 w 2811179"/>
                <a:gd name="connsiteY5" fmla="*/ 1101766 h 1388082"/>
                <a:gd name="connsiteX6" fmla="*/ 1856167 w 2811179"/>
                <a:gd name="connsiteY6" fmla="*/ 1110820 h 1388082"/>
                <a:gd name="connsiteX7" fmla="*/ 2023656 w 2811179"/>
                <a:gd name="connsiteY7" fmla="*/ 1359790 h 1388082"/>
                <a:gd name="connsiteX8" fmla="*/ 2123245 w 2811179"/>
                <a:gd name="connsiteY8" fmla="*/ 1382424 h 1388082"/>
                <a:gd name="connsiteX9" fmla="*/ 2259047 w 2811179"/>
                <a:gd name="connsiteY9" fmla="*/ 1359790 h 1388082"/>
                <a:gd name="connsiteX10" fmla="*/ 2376742 w 2811179"/>
                <a:gd name="connsiteY10" fmla="*/ 1291889 h 1388082"/>
                <a:gd name="connsiteX11" fmla="*/ 2471803 w 2811179"/>
                <a:gd name="connsiteY11" fmla="*/ 1228515 h 1388082"/>
                <a:gd name="connsiteX12" fmla="*/ 2594025 w 2811179"/>
                <a:gd name="connsiteY12" fmla="*/ 1174194 h 1388082"/>
                <a:gd name="connsiteX13" fmla="*/ 2766041 w 2811179"/>
                <a:gd name="connsiteY13" fmla="*/ 1133453 h 1388082"/>
                <a:gd name="connsiteX14" fmla="*/ 2806781 w 2811179"/>
                <a:gd name="connsiteY14" fmla="*/ 1051972 h 1388082"/>
                <a:gd name="connsiteX15" fmla="*/ 2793201 w 2811179"/>
                <a:gd name="connsiteY15" fmla="*/ 943331 h 1388082"/>
                <a:gd name="connsiteX16" fmla="*/ 2657399 w 2811179"/>
                <a:gd name="connsiteY16" fmla="*/ 861849 h 1388082"/>
                <a:gd name="connsiteX17" fmla="*/ 2657399 w 2811179"/>
                <a:gd name="connsiteY17" fmla="*/ 861849 h 1388082"/>
                <a:gd name="connsiteX18" fmla="*/ 2489910 w 2811179"/>
                <a:gd name="connsiteY18" fmla="*/ 780368 h 1388082"/>
                <a:gd name="connsiteX19" fmla="*/ 2399375 w 2811179"/>
                <a:gd name="connsiteY19" fmla="*/ 680780 h 1388082"/>
                <a:gd name="connsiteX20" fmla="*/ 2399375 w 2811179"/>
                <a:gd name="connsiteY20" fmla="*/ 680780 h 1388082"/>
                <a:gd name="connsiteX21" fmla="*/ 2358635 w 2811179"/>
                <a:gd name="connsiteY21" fmla="*/ 585719 h 1388082"/>
                <a:gd name="connsiteX22" fmla="*/ 2381268 w 2811179"/>
                <a:gd name="connsiteY22" fmla="*/ 468024 h 1388082"/>
                <a:gd name="connsiteX23" fmla="*/ 2431063 w 2811179"/>
                <a:gd name="connsiteY23" fmla="*/ 409176 h 1388082"/>
                <a:gd name="connsiteX24" fmla="*/ 2489911 w 2811179"/>
                <a:gd name="connsiteY24" fmla="*/ 345802 h 1388082"/>
                <a:gd name="connsiteX25" fmla="*/ 2539704 w 2811179"/>
                <a:gd name="connsiteY25" fmla="*/ 273374 h 1388082"/>
                <a:gd name="connsiteX26" fmla="*/ 2571391 w 2811179"/>
                <a:gd name="connsiteY26" fmla="*/ 119465 h 1388082"/>
                <a:gd name="connsiteX27" fmla="*/ 2571391 w 2811179"/>
                <a:gd name="connsiteY27" fmla="*/ 119465 h 1388082"/>
                <a:gd name="connsiteX28" fmla="*/ 2530651 w 2811179"/>
                <a:gd name="connsiteY28" fmla="*/ 37984 h 1388082"/>
                <a:gd name="connsiteX29" fmla="*/ 2444643 w 2811179"/>
                <a:gd name="connsiteY29" fmla="*/ 10824 h 1388082"/>
                <a:gd name="connsiteX30" fmla="*/ 2354108 w 2811179"/>
                <a:gd name="connsiteY30" fmla="*/ 6297 h 1388082"/>
                <a:gd name="connsiteX31" fmla="*/ 2263573 w 2811179"/>
                <a:gd name="connsiteY31" fmla="*/ 24404 h 1388082"/>
                <a:gd name="connsiteX32" fmla="*/ 2195672 w 2811179"/>
                <a:gd name="connsiteY32" fmla="*/ 96832 h 1388082"/>
                <a:gd name="connsiteX33" fmla="*/ 2096084 w 2811179"/>
                <a:gd name="connsiteY33" fmla="*/ 205473 h 1388082"/>
                <a:gd name="connsiteX34" fmla="*/ 1996496 w 2811179"/>
                <a:gd name="connsiteY34" fmla="*/ 305061 h 1388082"/>
                <a:gd name="connsiteX35" fmla="*/ 1942175 w 2811179"/>
                <a:gd name="connsiteY35" fmla="*/ 382016 h 1388082"/>
                <a:gd name="connsiteX36" fmla="*/ 1887855 w 2811179"/>
                <a:gd name="connsiteY36" fmla="*/ 454443 h 1388082"/>
                <a:gd name="connsiteX37" fmla="*/ 1824480 w 2811179"/>
                <a:gd name="connsiteY37" fmla="*/ 513291 h 1388082"/>
                <a:gd name="connsiteX38" fmla="*/ 1720365 w 2811179"/>
                <a:gd name="connsiteY38" fmla="*/ 544978 h 1388082"/>
                <a:gd name="connsiteX39" fmla="*/ 1512136 w 2811179"/>
                <a:gd name="connsiteY39" fmla="*/ 554032 h 1388082"/>
                <a:gd name="connsiteX40" fmla="*/ 1254112 w 2811179"/>
                <a:gd name="connsiteY40" fmla="*/ 549505 h 1388082"/>
                <a:gd name="connsiteX41" fmla="*/ 1100203 w 2811179"/>
                <a:gd name="connsiteY41" fmla="*/ 549505 h 1388082"/>
                <a:gd name="connsiteX42" fmla="*/ 977981 w 2811179"/>
                <a:gd name="connsiteY42" fmla="*/ 477077 h 1388082"/>
                <a:gd name="connsiteX43" fmla="*/ 828599 w 2811179"/>
                <a:gd name="connsiteY43" fmla="*/ 296008 h 1388082"/>
                <a:gd name="connsiteX44" fmla="*/ 715431 w 2811179"/>
                <a:gd name="connsiteY44" fmla="*/ 187366 h 1388082"/>
                <a:gd name="connsiteX45" fmla="*/ 602262 w 2811179"/>
                <a:gd name="connsiteY45" fmla="*/ 69671 h 1388082"/>
                <a:gd name="connsiteX46" fmla="*/ 493621 w 2811179"/>
                <a:gd name="connsiteY46" fmla="*/ 6297 h 1388082"/>
                <a:gd name="connsiteX47" fmla="*/ 403086 w 2811179"/>
                <a:gd name="connsiteY47" fmla="*/ 1770 h 1388082"/>
                <a:gd name="connsiteX48" fmla="*/ 403086 w 2811179"/>
                <a:gd name="connsiteY48" fmla="*/ 1770 h 1388082"/>
                <a:gd name="connsiteX49" fmla="*/ 317078 w 2811179"/>
                <a:gd name="connsiteY49" fmla="*/ 15350 h 1388082"/>
                <a:gd name="connsiteX50" fmla="*/ 240124 w 2811179"/>
                <a:gd name="connsiteY50" fmla="*/ 114938 h 1388082"/>
                <a:gd name="connsiteX51" fmla="*/ 226544 w 2811179"/>
                <a:gd name="connsiteY51" fmla="*/ 264321 h 1388082"/>
                <a:gd name="connsiteX52" fmla="*/ 308025 w 2811179"/>
                <a:gd name="connsiteY52" fmla="*/ 345802 h 1388082"/>
                <a:gd name="connsiteX53" fmla="*/ 398559 w 2811179"/>
                <a:gd name="connsiteY53" fmla="*/ 427283 h 1388082"/>
                <a:gd name="connsiteX54" fmla="*/ 448354 w 2811179"/>
                <a:gd name="connsiteY54" fmla="*/ 499711 h 1388082"/>
                <a:gd name="connsiteX55" fmla="*/ 448354 w 2811179"/>
                <a:gd name="connsiteY55" fmla="*/ 621932 h 1388082"/>
                <a:gd name="connsiteX56" fmla="*/ 407613 w 2811179"/>
                <a:gd name="connsiteY56" fmla="*/ 685307 h 1388082"/>
                <a:gd name="connsiteX57" fmla="*/ 280864 w 2811179"/>
                <a:gd name="connsiteY57" fmla="*/ 735101 h 1388082"/>
                <a:gd name="connsiteX58" fmla="*/ 77161 w 2811179"/>
                <a:gd name="connsiteY58" fmla="*/ 843742 h 1388082"/>
                <a:gd name="connsiteX59" fmla="*/ 18314 w 2811179"/>
                <a:gd name="connsiteY59" fmla="*/ 920697 h 1388082"/>
                <a:gd name="connsiteX60" fmla="*/ 207 w 2811179"/>
                <a:gd name="connsiteY60" fmla="*/ 1047445 h 1388082"/>
                <a:gd name="connsiteX61" fmla="*/ 27367 w 2811179"/>
                <a:gd name="connsiteY61" fmla="*/ 1110820 h 1388082"/>
                <a:gd name="connsiteX62" fmla="*/ 167697 w 2811179"/>
                <a:gd name="connsiteY62" fmla="*/ 1142506 h 1388082"/>
                <a:gd name="connsiteX63" fmla="*/ 312552 w 2811179"/>
                <a:gd name="connsiteY63" fmla="*/ 1178720 h 1388082"/>
                <a:gd name="connsiteX64" fmla="*/ 416666 w 2811179"/>
                <a:gd name="connsiteY64" fmla="*/ 1223988 h 1388082"/>
                <a:gd name="connsiteX65" fmla="*/ 529835 w 2811179"/>
                <a:gd name="connsiteY65" fmla="*/ 1332630 h 1388082"/>
                <a:gd name="connsiteX66" fmla="*/ 697324 w 2811179"/>
                <a:gd name="connsiteY66" fmla="*/ 1350736 h 1388082"/>
                <a:gd name="connsiteX67" fmla="*/ 697324 w 2811179"/>
                <a:gd name="connsiteY67" fmla="*/ 1350736 h 1388082"/>
                <a:gd name="connsiteX68" fmla="*/ 815019 w 2811179"/>
                <a:gd name="connsiteY68" fmla="*/ 1287362 h 1388082"/>
                <a:gd name="connsiteX69" fmla="*/ 910080 w 2811179"/>
                <a:gd name="connsiteY69" fmla="*/ 1133453 h 1388082"/>
                <a:gd name="connsiteX70" fmla="*/ 987035 w 2811179"/>
                <a:gd name="connsiteY70" fmla="*/ 1015758 h 1388082"/>
                <a:gd name="connsiteX71" fmla="*/ 1027775 w 2811179"/>
                <a:gd name="connsiteY71" fmla="*/ 938804 h 1388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2811179" h="1388082">
                  <a:moveTo>
                    <a:pt x="1027775" y="938804"/>
                  </a:moveTo>
                  <a:cubicBezTo>
                    <a:pt x="1051163" y="911644"/>
                    <a:pt x="1079078" y="867131"/>
                    <a:pt x="1127363" y="852796"/>
                  </a:cubicBezTo>
                  <a:cubicBezTo>
                    <a:pt x="1175648" y="838461"/>
                    <a:pt x="1242795" y="855059"/>
                    <a:pt x="1317486" y="852796"/>
                  </a:cubicBezTo>
                  <a:cubicBezTo>
                    <a:pt x="1392177" y="850533"/>
                    <a:pt x="1507609" y="835444"/>
                    <a:pt x="1575510" y="839216"/>
                  </a:cubicBezTo>
                  <a:cubicBezTo>
                    <a:pt x="1643411" y="842988"/>
                    <a:pt x="1678116" y="831672"/>
                    <a:pt x="1724892" y="875430"/>
                  </a:cubicBezTo>
                  <a:cubicBezTo>
                    <a:pt x="1771668" y="919188"/>
                    <a:pt x="1834288" y="1062534"/>
                    <a:pt x="1856167" y="1101766"/>
                  </a:cubicBezTo>
                  <a:cubicBezTo>
                    <a:pt x="1878046" y="1140998"/>
                    <a:pt x="1828252" y="1067816"/>
                    <a:pt x="1856167" y="1110820"/>
                  </a:cubicBezTo>
                  <a:cubicBezTo>
                    <a:pt x="1884082" y="1153824"/>
                    <a:pt x="1979143" y="1314523"/>
                    <a:pt x="2023656" y="1359790"/>
                  </a:cubicBezTo>
                  <a:cubicBezTo>
                    <a:pt x="2068169" y="1405057"/>
                    <a:pt x="2084013" y="1382424"/>
                    <a:pt x="2123245" y="1382424"/>
                  </a:cubicBezTo>
                  <a:cubicBezTo>
                    <a:pt x="2162477" y="1382424"/>
                    <a:pt x="2216798" y="1374879"/>
                    <a:pt x="2259047" y="1359790"/>
                  </a:cubicBezTo>
                  <a:cubicBezTo>
                    <a:pt x="2301297" y="1344701"/>
                    <a:pt x="2341283" y="1313768"/>
                    <a:pt x="2376742" y="1291889"/>
                  </a:cubicBezTo>
                  <a:cubicBezTo>
                    <a:pt x="2412201" y="1270010"/>
                    <a:pt x="2435589" y="1248131"/>
                    <a:pt x="2471803" y="1228515"/>
                  </a:cubicBezTo>
                  <a:cubicBezTo>
                    <a:pt x="2508017" y="1208899"/>
                    <a:pt x="2544985" y="1190038"/>
                    <a:pt x="2594025" y="1174194"/>
                  </a:cubicBezTo>
                  <a:cubicBezTo>
                    <a:pt x="2643065" y="1158350"/>
                    <a:pt x="2730582" y="1153823"/>
                    <a:pt x="2766041" y="1133453"/>
                  </a:cubicBezTo>
                  <a:cubicBezTo>
                    <a:pt x="2801500" y="1113083"/>
                    <a:pt x="2802254" y="1083659"/>
                    <a:pt x="2806781" y="1051972"/>
                  </a:cubicBezTo>
                  <a:cubicBezTo>
                    <a:pt x="2811308" y="1020285"/>
                    <a:pt x="2818098" y="975018"/>
                    <a:pt x="2793201" y="943331"/>
                  </a:cubicBezTo>
                  <a:cubicBezTo>
                    <a:pt x="2768304" y="911644"/>
                    <a:pt x="2657399" y="861849"/>
                    <a:pt x="2657399" y="861849"/>
                  </a:cubicBezTo>
                  <a:lnTo>
                    <a:pt x="2657399" y="861849"/>
                  </a:lnTo>
                  <a:cubicBezTo>
                    <a:pt x="2629484" y="848269"/>
                    <a:pt x="2532914" y="810546"/>
                    <a:pt x="2489910" y="780368"/>
                  </a:cubicBezTo>
                  <a:cubicBezTo>
                    <a:pt x="2446906" y="750190"/>
                    <a:pt x="2399375" y="680780"/>
                    <a:pt x="2399375" y="680780"/>
                  </a:cubicBezTo>
                  <a:lnTo>
                    <a:pt x="2399375" y="680780"/>
                  </a:lnTo>
                  <a:cubicBezTo>
                    <a:pt x="2392585" y="664937"/>
                    <a:pt x="2361653" y="621178"/>
                    <a:pt x="2358635" y="585719"/>
                  </a:cubicBezTo>
                  <a:cubicBezTo>
                    <a:pt x="2355617" y="550260"/>
                    <a:pt x="2369197" y="497448"/>
                    <a:pt x="2381268" y="468024"/>
                  </a:cubicBezTo>
                  <a:cubicBezTo>
                    <a:pt x="2393339" y="438600"/>
                    <a:pt x="2412956" y="429546"/>
                    <a:pt x="2431063" y="409176"/>
                  </a:cubicBezTo>
                  <a:cubicBezTo>
                    <a:pt x="2449170" y="388806"/>
                    <a:pt x="2471804" y="368436"/>
                    <a:pt x="2489911" y="345802"/>
                  </a:cubicBezTo>
                  <a:cubicBezTo>
                    <a:pt x="2508018" y="323168"/>
                    <a:pt x="2526124" y="311097"/>
                    <a:pt x="2539704" y="273374"/>
                  </a:cubicBezTo>
                  <a:cubicBezTo>
                    <a:pt x="2553284" y="235651"/>
                    <a:pt x="2566110" y="145117"/>
                    <a:pt x="2571391" y="119465"/>
                  </a:cubicBezTo>
                  <a:lnTo>
                    <a:pt x="2571391" y="119465"/>
                  </a:lnTo>
                  <a:cubicBezTo>
                    <a:pt x="2564601" y="105885"/>
                    <a:pt x="2551776" y="56091"/>
                    <a:pt x="2530651" y="37984"/>
                  </a:cubicBezTo>
                  <a:cubicBezTo>
                    <a:pt x="2509526" y="19877"/>
                    <a:pt x="2474067" y="16105"/>
                    <a:pt x="2444643" y="10824"/>
                  </a:cubicBezTo>
                  <a:cubicBezTo>
                    <a:pt x="2415219" y="5543"/>
                    <a:pt x="2384286" y="4034"/>
                    <a:pt x="2354108" y="6297"/>
                  </a:cubicBezTo>
                  <a:cubicBezTo>
                    <a:pt x="2323930" y="8560"/>
                    <a:pt x="2289979" y="9315"/>
                    <a:pt x="2263573" y="24404"/>
                  </a:cubicBezTo>
                  <a:cubicBezTo>
                    <a:pt x="2237167" y="39493"/>
                    <a:pt x="2195672" y="96832"/>
                    <a:pt x="2195672" y="96832"/>
                  </a:cubicBezTo>
                  <a:cubicBezTo>
                    <a:pt x="2167757" y="127010"/>
                    <a:pt x="2129280" y="170768"/>
                    <a:pt x="2096084" y="205473"/>
                  </a:cubicBezTo>
                  <a:cubicBezTo>
                    <a:pt x="2062888" y="240178"/>
                    <a:pt x="2022147" y="275637"/>
                    <a:pt x="1996496" y="305061"/>
                  </a:cubicBezTo>
                  <a:cubicBezTo>
                    <a:pt x="1970845" y="334485"/>
                    <a:pt x="1960282" y="357119"/>
                    <a:pt x="1942175" y="382016"/>
                  </a:cubicBezTo>
                  <a:cubicBezTo>
                    <a:pt x="1924068" y="406913"/>
                    <a:pt x="1907471" y="432564"/>
                    <a:pt x="1887855" y="454443"/>
                  </a:cubicBezTo>
                  <a:cubicBezTo>
                    <a:pt x="1868239" y="476322"/>
                    <a:pt x="1852395" y="498202"/>
                    <a:pt x="1824480" y="513291"/>
                  </a:cubicBezTo>
                  <a:cubicBezTo>
                    <a:pt x="1796565" y="528380"/>
                    <a:pt x="1772422" y="538188"/>
                    <a:pt x="1720365" y="544978"/>
                  </a:cubicBezTo>
                  <a:cubicBezTo>
                    <a:pt x="1668308" y="551768"/>
                    <a:pt x="1512136" y="554032"/>
                    <a:pt x="1512136" y="554032"/>
                  </a:cubicBezTo>
                  <a:lnTo>
                    <a:pt x="1254112" y="549505"/>
                  </a:lnTo>
                  <a:cubicBezTo>
                    <a:pt x="1185457" y="548751"/>
                    <a:pt x="1146225" y="561576"/>
                    <a:pt x="1100203" y="549505"/>
                  </a:cubicBezTo>
                  <a:cubicBezTo>
                    <a:pt x="1054181" y="537434"/>
                    <a:pt x="1023248" y="519326"/>
                    <a:pt x="977981" y="477077"/>
                  </a:cubicBezTo>
                  <a:cubicBezTo>
                    <a:pt x="932714" y="434827"/>
                    <a:pt x="872357" y="344293"/>
                    <a:pt x="828599" y="296008"/>
                  </a:cubicBezTo>
                  <a:cubicBezTo>
                    <a:pt x="784841" y="247723"/>
                    <a:pt x="753154" y="225089"/>
                    <a:pt x="715431" y="187366"/>
                  </a:cubicBezTo>
                  <a:cubicBezTo>
                    <a:pt x="677708" y="149643"/>
                    <a:pt x="639230" y="99849"/>
                    <a:pt x="602262" y="69671"/>
                  </a:cubicBezTo>
                  <a:cubicBezTo>
                    <a:pt x="565294" y="39493"/>
                    <a:pt x="526817" y="17614"/>
                    <a:pt x="493621" y="6297"/>
                  </a:cubicBezTo>
                  <a:cubicBezTo>
                    <a:pt x="460425" y="-5020"/>
                    <a:pt x="418175" y="2524"/>
                    <a:pt x="403086" y="1770"/>
                  </a:cubicBezTo>
                  <a:lnTo>
                    <a:pt x="403086" y="1770"/>
                  </a:lnTo>
                  <a:cubicBezTo>
                    <a:pt x="388751" y="4033"/>
                    <a:pt x="344238" y="-3511"/>
                    <a:pt x="317078" y="15350"/>
                  </a:cubicBezTo>
                  <a:cubicBezTo>
                    <a:pt x="289918" y="34211"/>
                    <a:pt x="255213" y="73443"/>
                    <a:pt x="240124" y="114938"/>
                  </a:cubicBezTo>
                  <a:cubicBezTo>
                    <a:pt x="225035" y="156433"/>
                    <a:pt x="215227" y="225844"/>
                    <a:pt x="226544" y="264321"/>
                  </a:cubicBezTo>
                  <a:cubicBezTo>
                    <a:pt x="237861" y="302798"/>
                    <a:pt x="279356" y="318642"/>
                    <a:pt x="308025" y="345802"/>
                  </a:cubicBezTo>
                  <a:cubicBezTo>
                    <a:pt x="336694" y="372962"/>
                    <a:pt x="375171" y="401632"/>
                    <a:pt x="398559" y="427283"/>
                  </a:cubicBezTo>
                  <a:cubicBezTo>
                    <a:pt x="421947" y="452934"/>
                    <a:pt x="440055" y="467270"/>
                    <a:pt x="448354" y="499711"/>
                  </a:cubicBezTo>
                  <a:cubicBezTo>
                    <a:pt x="456653" y="532152"/>
                    <a:pt x="455144" y="590999"/>
                    <a:pt x="448354" y="621932"/>
                  </a:cubicBezTo>
                  <a:cubicBezTo>
                    <a:pt x="441564" y="652865"/>
                    <a:pt x="435528" y="666446"/>
                    <a:pt x="407613" y="685307"/>
                  </a:cubicBezTo>
                  <a:cubicBezTo>
                    <a:pt x="379698" y="704168"/>
                    <a:pt x="335939" y="708695"/>
                    <a:pt x="280864" y="735101"/>
                  </a:cubicBezTo>
                  <a:cubicBezTo>
                    <a:pt x="225789" y="761507"/>
                    <a:pt x="120919" y="812809"/>
                    <a:pt x="77161" y="843742"/>
                  </a:cubicBezTo>
                  <a:cubicBezTo>
                    <a:pt x="33403" y="874675"/>
                    <a:pt x="31140" y="886747"/>
                    <a:pt x="18314" y="920697"/>
                  </a:cubicBezTo>
                  <a:cubicBezTo>
                    <a:pt x="5488" y="954647"/>
                    <a:pt x="-1302" y="1015758"/>
                    <a:pt x="207" y="1047445"/>
                  </a:cubicBezTo>
                  <a:cubicBezTo>
                    <a:pt x="1716" y="1079132"/>
                    <a:pt x="-548" y="1094976"/>
                    <a:pt x="27367" y="1110820"/>
                  </a:cubicBezTo>
                  <a:cubicBezTo>
                    <a:pt x="55282" y="1126664"/>
                    <a:pt x="120166" y="1131189"/>
                    <a:pt x="167697" y="1142506"/>
                  </a:cubicBezTo>
                  <a:cubicBezTo>
                    <a:pt x="215228" y="1153823"/>
                    <a:pt x="271057" y="1165140"/>
                    <a:pt x="312552" y="1178720"/>
                  </a:cubicBezTo>
                  <a:cubicBezTo>
                    <a:pt x="354047" y="1192300"/>
                    <a:pt x="380452" y="1198336"/>
                    <a:pt x="416666" y="1223988"/>
                  </a:cubicBezTo>
                  <a:cubicBezTo>
                    <a:pt x="452880" y="1249640"/>
                    <a:pt x="483059" y="1311505"/>
                    <a:pt x="529835" y="1332630"/>
                  </a:cubicBezTo>
                  <a:cubicBezTo>
                    <a:pt x="576611" y="1353755"/>
                    <a:pt x="697324" y="1350736"/>
                    <a:pt x="697324" y="1350736"/>
                  </a:cubicBezTo>
                  <a:lnTo>
                    <a:pt x="697324" y="1350736"/>
                  </a:lnTo>
                  <a:cubicBezTo>
                    <a:pt x="716940" y="1340174"/>
                    <a:pt x="779560" y="1323576"/>
                    <a:pt x="815019" y="1287362"/>
                  </a:cubicBezTo>
                  <a:cubicBezTo>
                    <a:pt x="850478" y="1251148"/>
                    <a:pt x="881411" y="1178720"/>
                    <a:pt x="910080" y="1133453"/>
                  </a:cubicBezTo>
                  <a:cubicBezTo>
                    <a:pt x="938749" y="1088186"/>
                    <a:pt x="967419" y="1048199"/>
                    <a:pt x="987035" y="1015758"/>
                  </a:cubicBezTo>
                  <a:cubicBezTo>
                    <a:pt x="1006651" y="983317"/>
                    <a:pt x="1004387" y="965964"/>
                    <a:pt x="1027775" y="938804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4" name="Volný tvar 13"/>
          <p:cNvSpPr/>
          <p:nvPr/>
        </p:nvSpPr>
        <p:spPr>
          <a:xfrm>
            <a:off x="391849" y="2673830"/>
            <a:ext cx="3318481" cy="2110864"/>
          </a:xfrm>
          <a:custGeom>
            <a:avLst/>
            <a:gdLst>
              <a:gd name="connsiteX0" fmla="*/ 3774411 w 4065554"/>
              <a:gd name="connsiteY0" fmla="*/ 102039 h 2590139"/>
              <a:gd name="connsiteX1" fmla="*/ 3578468 w 4065554"/>
              <a:gd name="connsiteY1" fmla="*/ 7037 h 2590139"/>
              <a:gd name="connsiteX2" fmla="*/ 3329086 w 4065554"/>
              <a:gd name="connsiteY2" fmla="*/ 7037 h 2590139"/>
              <a:gd name="connsiteX3" fmla="*/ 3026265 w 4065554"/>
              <a:gd name="connsiteY3" fmla="*/ 12974 h 2590139"/>
              <a:gd name="connsiteX4" fmla="*/ 2527502 w 4065554"/>
              <a:gd name="connsiteY4" fmla="*/ 90164 h 2590139"/>
              <a:gd name="connsiteX5" fmla="*/ 2135616 w 4065554"/>
              <a:gd name="connsiteY5" fmla="*/ 214855 h 2590139"/>
              <a:gd name="connsiteX6" fmla="*/ 1957486 w 4065554"/>
              <a:gd name="connsiteY6" fmla="*/ 202980 h 2590139"/>
              <a:gd name="connsiteX7" fmla="*/ 1773419 w 4065554"/>
              <a:gd name="connsiteY7" fmla="*/ 202980 h 2590139"/>
              <a:gd name="connsiteX8" fmla="*/ 1577476 w 4065554"/>
              <a:gd name="connsiteY8" fmla="*/ 274232 h 2590139"/>
              <a:gd name="connsiteX9" fmla="*/ 1488411 w 4065554"/>
              <a:gd name="connsiteY9" fmla="*/ 422673 h 2590139"/>
              <a:gd name="connsiteX10" fmla="*/ 1417159 w 4065554"/>
              <a:gd name="connsiteY10" fmla="*/ 517676 h 2590139"/>
              <a:gd name="connsiteX11" fmla="*/ 1262780 w 4065554"/>
              <a:gd name="connsiteY11" fmla="*/ 577052 h 2590139"/>
              <a:gd name="connsiteX12" fmla="*/ 989647 w 4065554"/>
              <a:gd name="connsiteY12" fmla="*/ 719556 h 2590139"/>
              <a:gd name="connsiteX13" fmla="*/ 692764 w 4065554"/>
              <a:gd name="connsiteY13" fmla="*/ 903624 h 2590139"/>
              <a:gd name="connsiteX14" fmla="*/ 449320 w 4065554"/>
              <a:gd name="connsiteY14" fmla="*/ 1028315 h 2590139"/>
              <a:gd name="connsiteX15" fmla="*/ 81185 w 4065554"/>
              <a:gd name="connsiteY15" fmla="*/ 1212382 h 2590139"/>
              <a:gd name="connsiteX16" fmla="*/ 3995 w 4065554"/>
              <a:gd name="connsiteY16" fmla="*/ 1265821 h 2590139"/>
              <a:gd name="connsiteX17" fmla="*/ 15871 w 4065554"/>
              <a:gd name="connsiteY17" fmla="*/ 1295510 h 2590139"/>
              <a:gd name="connsiteX18" fmla="*/ 57434 w 4065554"/>
              <a:gd name="connsiteY18" fmla="*/ 1396450 h 2590139"/>
              <a:gd name="connsiteX19" fmla="*/ 312754 w 4065554"/>
              <a:gd name="connsiteY19" fmla="*/ 1295510 h 2590139"/>
              <a:gd name="connsiteX20" fmla="*/ 574011 w 4065554"/>
              <a:gd name="connsiteY20" fmla="*/ 1224258 h 2590139"/>
              <a:gd name="connsiteX21" fmla="*/ 888707 w 4065554"/>
              <a:gd name="connsiteY21" fmla="*/ 1283634 h 2590139"/>
              <a:gd name="connsiteX22" fmla="*/ 1250904 w 4065554"/>
              <a:gd name="connsiteY22" fmla="*/ 1562704 h 2590139"/>
              <a:gd name="connsiteX23" fmla="*/ 1820920 w 4065554"/>
              <a:gd name="connsiteY23" fmla="*/ 2019904 h 2590139"/>
              <a:gd name="connsiteX24" fmla="*/ 2349372 w 4065554"/>
              <a:gd name="connsiteY24" fmla="*/ 2316787 h 2590139"/>
              <a:gd name="connsiteX25" fmla="*/ 2836260 w 4065554"/>
              <a:gd name="connsiteY25" fmla="*/ 2488980 h 2590139"/>
              <a:gd name="connsiteX26" fmla="*/ 3435964 w 4065554"/>
              <a:gd name="connsiteY26" fmla="*/ 2589920 h 2590139"/>
              <a:gd name="connsiteX27" fmla="*/ 3804099 w 4065554"/>
              <a:gd name="connsiteY27" fmla="*/ 2512730 h 2590139"/>
              <a:gd name="connsiteX28" fmla="*/ 3970354 w 4065554"/>
              <a:gd name="connsiteY28" fmla="*/ 2405852 h 2590139"/>
              <a:gd name="connsiteX29" fmla="*/ 4065356 w 4065554"/>
              <a:gd name="connsiteY29" fmla="*/ 2275224 h 2590139"/>
              <a:gd name="connsiteX30" fmla="*/ 3994104 w 4065554"/>
              <a:gd name="connsiteY30" fmla="*/ 2251473 h 2590139"/>
              <a:gd name="connsiteX31" fmla="*/ 3952541 w 4065554"/>
              <a:gd name="connsiteY31" fmla="*/ 2310850 h 2590139"/>
              <a:gd name="connsiteX32" fmla="*/ 3715034 w 4065554"/>
              <a:gd name="connsiteY32" fmla="*/ 2441478 h 2590139"/>
              <a:gd name="connsiteX33" fmla="*/ 3305335 w 4065554"/>
              <a:gd name="connsiteY33" fmla="*/ 2477104 h 2590139"/>
              <a:gd name="connsiteX34" fmla="*/ 2860011 w 4065554"/>
              <a:gd name="connsiteY34" fmla="*/ 2388039 h 2590139"/>
              <a:gd name="connsiteX35" fmla="*/ 2598754 w 4065554"/>
              <a:gd name="connsiteY35" fmla="*/ 2287099 h 2590139"/>
              <a:gd name="connsiteX36" fmla="*/ 2094052 w 4065554"/>
              <a:gd name="connsiteY36" fmla="*/ 2002091 h 2590139"/>
              <a:gd name="connsiteX37" fmla="*/ 1832795 w 4065554"/>
              <a:gd name="connsiteY37" fmla="*/ 1877400 h 2590139"/>
              <a:gd name="connsiteX38" fmla="*/ 1678416 w 4065554"/>
              <a:gd name="connsiteY38" fmla="*/ 1717084 h 2590139"/>
              <a:gd name="connsiteX39" fmla="*/ 1458722 w 4065554"/>
              <a:gd name="connsiteY39" fmla="*/ 1550829 h 2590139"/>
              <a:gd name="connsiteX40" fmla="*/ 1239029 w 4065554"/>
              <a:gd name="connsiteY40" fmla="*/ 1348949 h 2590139"/>
              <a:gd name="connsiteX41" fmla="*/ 1049024 w 4065554"/>
              <a:gd name="connsiteY41" fmla="*/ 1200507 h 2590139"/>
              <a:gd name="connsiteX42" fmla="*/ 971834 w 4065554"/>
              <a:gd name="connsiteY42" fmla="*/ 1123317 h 2590139"/>
              <a:gd name="connsiteX43" fmla="*/ 971834 w 4065554"/>
              <a:gd name="connsiteY43" fmla="*/ 1052065 h 2590139"/>
              <a:gd name="connsiteX44" fmla="*/ 1191528 w 4065554"/>
              <a:gd name="connsiteY44" fmla="*/ 879873 h 2590139"/>
              <a:gd name="connsiteX45" fmla="*/ 1399346 w 4065554"/>
              <a:gd name="connsiteY45" fmla="*/ 772995 h 2590139"/>
              <a:gd name="connsiteX46" fmla="*/ 1512161 w 4065554"/>
              <a:gd name="connsiteY46" fmla="*/ 719556 h 2590139"/>
              <a:gd name="connsiteX47" fmla="*/ 1696229 w 4065554"/>
              <a:gd name="connsiteY47" fmla="*/ 743307 h 2590139"/>
              <a:gd name="connsiteX48" fmla="*/ 1969361 w 4065554"/>
              <a:gd name="connsiteY48" fmla="*/ 701743 h 2590139"/>
              <a:gd name="connsiteX49" fmla="*/ 2177180 w 4065554"/>
              <a:gd name="connsiteY49" fmla="*/ 547364 h 2590139"/>
              <a:gd name="connsiteX50" fmla="*/ 2230619 w 4065554"/>
              <a:gd name="connsiteY50" fmla="*/ 381110 h 2590139"/>
              <a:gd name="connsiteX51" fmla="*/ 2509689 w 4065554"/>
              <a:gd name="connsiteY51" fmla="*/ 250481 h 2590139"/>
              <a:gd name="connsiteX52" fmla="*/ 2907512 w 4065554"/>
              <a:gd name="connsiteY52" fmla="*/ 167354 h 2590139"/>
              <a:gd name="connsiteX53" fmla="*/ 3287522 w 4065554"/>
              <a:gd name="connsiteY53" fmla="*/ 137665 h 2590139"/>
              <a:gd name="connsiteX54" fmla="*/ 3501278 w 4065554"/>
              <a:gd name="connsiteY54" fmla="*/ 137665 h 2590139"/>
              <a:gd name="connsiteX55" fmla="*/ 3673471 w 4065554"/>
              <a:gd name="connsiteY55" fmla="*/ 161416 h 2590139"/>
              <a:gd name="connsiteX56" fmla="*/ 3697221 w 4065554"/>
              <a:gd name="connsiteY56" fmla="*/ 167354 h 2590139"/>
              <a:gd name="connsiteX57" fmla="*/ 3774411 w 4065554"/>
              <a:gd name="connsiteY57" fmla="*/ 102039 h 2590139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57486 w 4065554"/>
              <a:gd name="connsiteY6" fmla="*/ 198912 h 2586071"/>
              <a:gd name="connsiteX7" fmla="*/ 1773419 w 4065554"/>
              <a:gd name="connsiteY7" fmla="*/ 198912 h 2586071"/>
              <a:gd name="connsiteX8" fmla="*/ 1577476 w 4065554"/>
              <a:gd name="connsiteY8" fmla="*/ 270164 h 2586071"/>
              <a:gd name="connsiteX9" fmla="*/ 1488411 w 4065554"/>
              <a:gd name="connsiteY9" fmla="*/ 418605 h 2586071"/>
              <a:gd name="connsiteX10" fmla="*/ 1417159 w 4065554"/>
              <a:gd name="connsiteY10" fmla="*/ 513608 h 2586071"/>
              <a:gd name="connsiteX11" fmla="*/ 1262780 w 4065554"/>
              <a:gd name="connsiteY11" fmla="*/ 572984 h 2586071"/>
              <a:gd name="connsiteX12" fmla="*/ 989647 w 4065554"/>
              <a:gd name="connsiteY12" fmla="*/ 715488 h 2586071"/>
              <a:gd name="connsiteX13" fmla="*/ 692764 w 4065554"/>
              <a:gd name="connsiteY13" fmla="*/ 899556 h 2586071"/>
              <a:gd name="connsiteX14" fmla="*/ 449320 w 4065554"/>
              <a:gd name="connsiteY14" fmla="*/ 1024247 h 2586071"/>
              <a:gd name="connsiteX15" fmla="*/ 81185 w 4065554"/>
              <a:gd name="connsiteY15" fmla="*/ 1208314 h 2586071"/>
              <a:gd name="connsiteX16" fmla="*/ 3995 w 4065554"/>
              <a:gd name="connsiteY16" fmla="*/ 1261753 h 2586071"/>
              <a:gd name="connsiteX17" fmla="*/ 15871 w 4065554"/>
              <a:gd name="connsiteY17" fmla="*/ 1291442 h 2586071"/>
              <a:gd name="connsiteX18" fmla="*/ 57434 w 4065554"/>
              <a:gd name="connsiteY18" fmla="*/ 1392382 h 2586071"/>
              <a:gd name="connsiteX19" fmla="*/ 312754 w 4065554"/>
              <a:gd name="connsiteY19" fmla="*/ 1291442 h 2586071"/>
              <a:gd name="connsiteX20" fmla="*/ 574011 w 4065554"/>
              <a:gd name="connsiteY20" fmla="*/ 1220190 h 2586071"/>
              <a:gd name="connsiteX21" fmla="*/ 888707 w 4065554"/>
              <a:gd name="connsiteY21" fmla="*/ 1279566 h 2586071"/>
              <a:gd name="connsiteX22" fmla="*/ 1250904 w 4065554"/>
              <a:gd name="connsiteY22" fmla="*/ 1558636 h 2586071"/>
              <a:gd name="connsiteX23" fmla="*/ 1820920 w 4065554"/>
              <a:gd name="connsiteY23" fmla="*/ 2015836 h 2586071"/>
              <a:gd name="connsiteX24" fmla="*/ 2349372 w 4065554"/>
              <a:gd name="connsiteY24" fmla="*/ 2312719 h 2586071"/>
              <a:gd name="connsiteX25" fmla="*/ 2836260 w 4065554"/>
              <a:gd name="connsiteY25" fmla="*/ 2484912 h 2586071"/>
              <a:gd name="connsiteX26" fmla="*/ 3435964 w 4065554"/>
              <a:gd name="connsiteY26" fmla="*/ 2585852 h 2586071"/>
              <a:gd name="connsiteX27" fmla="*/ 3804099 w 4065554"/>
              <a:gd name="connsiteY27" fmla="*/ 2508662 h 2586071"/>
              <a:gd name="connsiteX28" fmla="*/ 3970354 w 4065554"/>
              <a:gd name="connsiteY28" fmla="*/ 2401784 h 2586071"/>
              <a:gd name="connsiteX29" fmla="*/ 4065356 w 4065554"/>
              <a:gd name="connsiteY29" fmla="*/ 2271156 h 2586071"/>
              <a:gd name="connsiteX30" fmla="*/ 3994104 w 4065554"/>
              <a:gd name="connsiteY30" fmla="*/ 2247405 h 2586071"/>
              <a:gd name="connsiteX31" fmla="*/ 3952541 w 4065554"/>
              <a:gd name="connsiteY31" fmla="*/ 2306782 h 2586071"/>
              <a:gd name="connsiteX32" fmla="*/ 3715034 w 4065554"/>
              <a:gd name="connsiteY32" fmla="*/ 2437410 h 2586071"/>
              <a:gd name="connsiteX33" fmla="*/ 3305335 w 4065554"/>
              <a:gd name="connsiteY33" fmla="*/ 2473036 h 2586071"/>
              <a:gd name="connsiteX34" fmla="*/ 2860011 w 4065554"/>
              <a:gd name="connsiteY34" fmla="*/ 2383971 h 2586071"/>
              <a:gd name="connsiteX35" fmla="*/ 2598754 w 4065554"/>
              <a:gd name="connsiteY35" fmla="*/ 2283031 h 2586071"/>
              <a:gd name="connsiteX36" fmla="*/ 2094052 w 4065554"/>
              <a:gd name="connsiteY36" fmla="*/ 1998023 h 2586071"/>
              <a:gd name="connsiteX37" fmla="*/ 1832795 w 4065554"/>
              <a:gd name="connsiteY37" fmla="*/ 1873332 h 2586071"/>
              <a:gd name="connsiteX38" fmla="*/ 1678416 w 4065554"/>
              <a:gd name="connsiteY38" fmla="*/ 1713016 h 2586071"/>
              <a:gd name="connsiteX39" fmla="*/ 1458722 w 4065554"/>
              <a:gd name="connsiteY39" fmla="*/ 1546761 h 2586071"/>
              <a:gd name="connsiteX40" fmla="*/ 1239029 w 4065554"/>
              <a:gd name="connsiteY40" fmla="*/ 1344881 h 2586071"/>
              <a:gd name="connsiteX41" fmla="*/ 1049024 w 4065554"/>
              <a:gd name="connsiteY41" fmla="*/ 1196439 h 2586071"/>
              <a:gd name="connsiteX42" fmla="*/ 971834 w 4065554"/>
              <a:gd name="connsiteY42" fmla="*/ 1119249 h 2586071"/>
              <a:gd name="connsiteX43" fmla="*/ 971834 w 4065554"/>
              <a:gd name="connsiteY43" fmla="*/ 1047997 h 2586071"/>
              <a:gd name="connsiteX44" fmla="*/ 1191528 w 4065554"/>
              <a:gd name="connsiteY44" fmla="*/ 875805 h 2586071"/>
              <a:gd name="connsiteX45" fmla="*/ 1399346 w 4065554"/>
              <a:gd name="connsiteY45" fmla="*/ 768927 h 2586071"/>
              <a:gd name="connsiteX46" fmla="*/ 1512161 w 4065554"/>
              <a:gd name="connsiteY46" fmla="*/ 715488 h 2586071"/>
              <a:gd name="connsiteX47" fmla="*/ 1696229 w 4065554"/>
              <a:gd name="connsiteY47" fmla="*/ 739239 h 2586071"/>
              <a:gd name="connsiteX48" fmla="*/ 1969361 w 4065554"/>
              <a:gd name="connsiteY48" fmla="*/ 697675 h 2586071"/>
              <a:gd name="connsiteX49" fmla="*/ 2177180 w 4065554"/>
              <a:gd name="connsiteY49" fmla="*/ 543296 h 2586071"/>
              <a:gd name="connsiteX50" fmla="*/ 2230619 w 4065554"/>
              <a:gd name="connsiteY50" fmla="*/ 377042 h 2586071"/>
              <a:gd name="connsiteX51" fmla="*/ 2509689 w 4065554"/>
              <a:gd name="connsiteY51" fmla="*/ 246413 h 2586071"/>
              <a:gd name="connsiteX52" fmla="*/ 2907512 w 4065554"/>
              <a:gd name="connsiteY52" fmla="*/ 163286 h 2586071"/>
              <a:gd name="connsiteX53" fmla="*/ 3287522 w 4065554"/>
              <a:gd name="connsiteY53" fmla="*/ 133597 h 2586071"/>
              <a:gd name="connsiteX54" fmla="*/ 3501278 w 4065554"/>
              <a:gd name="connsiteY54" fmla="*/ 133597 h 2586071"/>
              <a:gd name="connsiteX55" fmla="*/ 3673471 w 4065554"/>
              <a:gd name="connsiteY55" fmla="*/ 157348 h 2586071"/>
              <a:gd name="connsiteX56" fmla="*/ 3697221 w 4065554"/>
              <a:gd name="connsiteY56" fmla="*/ 163286 h 2586071"/>
              <a:gd name="connsiteX57" fmla="*/ 3774411 w 4065554"/>
              <a:gd name="connsiteY57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57486 w 4065554"/>
              <a:gd name="connsiteY6" fmla="*/ 198912 h 2586071"/>
              <a:gd name="connsiteX7" fmla="*/ 1927798 w 4065554"/>
              <a:gd name="connsiteY7" fmla="*/ 175161 h 2586071"/>
              <a:gd name="connsiteX8" fmla="*/ 1773419 w 4065554"/>
              <a:gd name="connsiteY8" fmla="*/ 198912 h 2586071"/>
              <a:gd name="connsiteX9" fmla="*/ 1577476 w 4065554"/>
              <a:gd name="connsiteY9" fmla="*/ 270164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77180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57486 w 4065554"/>
              <a:gd name="connsiteY6" fmla="*/ 198912 h 2586071"/>
              <a:gd name="connsiteX7" fmla="*/ 1927798 w 4065554"/>
              <a:gd name="connsiteY7" fmla="*/ 175161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77180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57486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77180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77180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68421 w 4065554"/>
              <a:gd name="connsiteY38" fmla="*/ 1867394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622505 w 4065554"/>
              <a:gd name="connsiteY36" fmla="*/ 2265218 h 2586071"/>
              <a:gd name="connsiteX37" fmla="*/ 2094052 w 4065554"/>
              <a:gd name="connsiteY37" fmla="*/ 1998023 h 2586071"/>
              <a:gd name="connsiteX38" fmla="*/ 1868421 w 4065554"/>
              <a:gd name="connsiteY38" fmla="*/ 1867394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913450 w 4065554"/>
              <a:gd name="connsiteY35" fmla="*/ 2366158 h 2586071"/>
              <a:gd name="connsiteX36" fmla="*/ 2622505 w 4065554"/>
              <a:gd name="connsiteY36" fmla="*/ 2265218 h 2586071"/>
              <a:gd name="connsiteX37" fmla="*/ 2094052 w 4065554"/>
              <a:gd name="connsiteY37" fmla="*/ 1998023 h 2586071"/>
              <a:gd name="connsiteX38" fmla="*/ 1868421 w 4065554"/>
              <a:gd name="connsiteY38" fmla="*/ 1867394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11273 w 4065554"/>
              <a:gd name="connsiteY34" fmla="*/ 2449285 h 2586071"/>
              <a:gd name="connsiteX35" fmla="*/ 2913450 w 4065554"/>
              <a:gd name="connsiteY35" fmla="*/ 2366158 h 2586071"/>
              <a:gd name="connsiteX36" fmla="*/ 2622505 w 4065554"/>
              <a:gd name="connsiteY36" fmla="*/ 2265218 h 2586071"/>
              <a:gd name="connsiteX37" fmla="*/ 2094052 w 4065554"/>
              <a:gd name="connsiteY37" fmla="*/ 1998023 h 2586071"/>
              <a:gd name="connsiteX38" fmla="*/ 1868421 w 4065554"/>
              <a:gd name="connsiteY38" fmla="*/ 1867394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065554" h="2586071">
                <a:moveTo>
                  <a:pt x="3774411" y="97971"/>
                </a:moveTo>
                <a:cubicBezTo>
                  <a:pt x="3754619" y="74220"/>
                  <a:pt x="3652689" y="36616"/>
                  <a:pt x="3578468" y="20782"/>
                </a:cubicBezTo>
                <a:cubicBezTo>
                  <a:pt x="3504247" y="4948"/>
                  <a:pt x="3421120" y="4948"/>
                  <a:pt x="3329086" y="2969"/>
                </a:cubicBezTo>
                <a:cubicBezTo>
                  <a:pt x="3237052" y="990"/>
                  <a:pt x="3159862" y="-4948"/>
                  <a:pt x="3026265" y="8906"/>
                </a:cubicBezTo>
                <a:cubicBezTo>
                  <a:pt x="2892668" y="22760"/>
                  <a:pt x="2675943" y="52449"/>
                  <a:pt x="2527502" y="86096"/>
                </a:cubicBezTo>
                <a:cubicBezTo>
                  <a:pt x="2379060" y="119743"/>
                  <a:pt x="2224681" y="191984"/>
                  <a:pt x="2135616" y="210787"/>
                </a:cubicBezTo>
                <a:cubicBezTo>
                  <a:pt x="2046551" y="229590"/>
                  <a:pt x="2039624" y="203860"/>
                  <a:pt x="1993112" y="198912"/>
                </a:cubicBezTo>
                <a:cubicBezTo>
                  <a:pt x="1946600" y="193964"/>
                  <a:pt x="1887224" y="181098"/>
                  <a:pt x="1856546" y="181098"/>
                </a:cubicBezTo>
                <a:cubicBezTo>
                  <a:pt x="1825868" y="181098"/>
                  <a:pt x="1816962" y="180109"/>
                  <a:pt x="1773419" y="198912"/>
                </a:cubicBezTo>
                <a:cubicBezTo>
                  <a:pt x="1729876" y="217715"/>
                  <a:pt x="1642790" y="257300"/>
                  <a:pt x="1595289" y="293915"/>
                </a:cubicBezTo>
                <a:cubicBezTo>
                  <a:pt x="1547788" y="330530"/>
                  <a:pt x="1518099" y="381990"/>
                  <a:pt x="1488411" y="418605"/>
                </a:cubicBezTo>
                <a:cubicBezTo>
                  <a:pt x="1458723" y="455221"/>
                  <a:pt x="1454764" y="487878"/>
                  <a:pt x="1417159" y="513608"/>
                </a:cubicBezTo>
                <a:cubicBezTo>
                  <a:pt x="1379554" y="539338"/>
                  <a:pt x="1334032" y="539337"/>
                  <a:pt x="1262780" y="572984"/>
                </a:cubicBezTo>
                <a:cubicBezTo>
                  <a:pt x="1191528" y="606631"/>
                  <a:pt x="1084650" y="661059"/>
                  <a:pt x="989647" y="715488"/>
                </a:cubicBezTo>
                <a:cubicBezTo>
                  <a:pt x="894644" y="769917"/>
                  <a:pt x="782818" y="848096"/>
                  <a:pt x="692764" y="899556"/>
                </a:cubicBezTo>
                <a:cubicBezTo>
                  <a:pt x="602709" y="951016"/>
                  <a:pt x="449320" y="1024247"/>
                  <a:pt x="449320" y="1024247"/>
                </a:cubicBezTo>
                <a:lnTo>
                  <a:pt x="81185" y="1208314"/>
                </a:lnTo>
                <a:cubicBezTo>
                  <a:pt x="6964" y="1247898"/>
                  <a:pt x="14881" y="1247898"/>
                  <a:pt x="3995" y="1261753"/>
                </a:cubicBezTo>
                <a:cubicBezTo>
                  <a:pt x="-6891" y="1275608"/>
                  <a:pt x="6964" y="1269670"/>
                  <a:pt x="15871" y="1291442"/>
                </a:cubicBezTo>
                <a:cubicBezTo>
                  <a:pt x="24778" y="1313214"/>
                  <a:pt x="7954" y="1392382"/>
                  <a:pt x="57434" y="1392382"/>
                </a:cubicBezTo>
                <a:cubicBezTo>
                  <a:pt x="106914" y="1392382"/>
                  <a:pt x="226658" y="1320141"/>
                  <a:pt x="312754" y="1291442"/>
                </a:cubicBezTo>
                <a:cubicBezTo>
                  <a:pt x="398850" y="1262743"/>
                  <a:pt x="478019" y="1222169"/>
                  <a:pt x="574011" y="1220190"/>
                </a:cubicBezTo>
                <a:cubicBezTo>
                  <a:pt x="670003" y="1218211"/>
                  <a:pt x="775892" y="1223158"/>
                  <a:pt x="888707" y="1279566"/>
                </a:cubicBezTo>
                <a:cubicBezTo>
                  <a:pt x="1001522" y="1335974"/>
                  <a:pt x="1095535" y="1435924"/>
                  <a:pt x="1250904" y="1558636"/>
                </a:cubicBezTo>
                <a:cubicBezTo>
                  <a:pt x="1406273" y="1681348"/>
                  <a:pt x="1637842" y="1890156"/>
                  <a:pt x="1820920" y="2015836"/>
                </a:cubicBezTo>
                <a:cubicBezTo>
                  <a:pt x="2003998" y="2141517"/>
                  <a:pt x="2180149" y="2234540"/>
                  <a:pt x="2349372" y="2312719"/>
                </a:cubicBezTo>
                <a:cubicBezTo>
                  <a:pt x="2518595" y="2390898"/>
                  <a:pt x="2655161" y="2439390"/>
                  <a:pt x="2836260" y="2484912"/>
                </a:cubicBezTo>
                <a:cubicBezTo>
                  <a:pt x="3017359" y="2530434"/>
                  <a:pt x="3274658" y="2581894"/>
                  <a:pt x="3435964" y="2585852"/>
                </a:cubicBezTo>
                <a:cubicBezTo>
                  <a:pt x="3597270" y="2589810"/>
                  <a:pt x="3715034" y="2539340"/>
                  <a:pt x="3804099" y="2508662"/>
                </a:cubicBezTo>
                <a:cubicBezTo>
                  <a:pt x="3893164" y="2477984"/>
                  <a:pt x="3926811" y="2441368"/>
                  <a:pt x="3970354" y="2401784"/>
                </a:cubicBezTo>
                <a:cubicBezTo>
                  <a:pt x="4013897" y="2362200"/>
                  <a:pt x="4061398" y="2296886"/>
                  <a:pt x="4065356" y="2271156"/>
                </a:cubicBezTo>
                <a:cubicBezTo>
                  <a:pt x="4069314" y="2245426"/>
                  <a:pt x="4012906" y="2241467"/>
                  <a:pt x="3994104" y="2247405"/>
                </a:cubicBezTo>
                <a:cubicBezTo>
                  <a:pt x="3975302" y="2253343"/>
                  <a:pt x="3999053" y="2275115"/>
                  <a:pt x="3952541" y="2306782"/>
                </a:cubicBezTo>
                <a:cubicBezTo>
                  <a:pt x="3906029" y="2338449"/>
                  <a:pt x="3821912" y="2413660"/>
                  <a:pt x="3715034" y="2437410"/>
                </a:cubicBezTo>
                <a:cubicBezTo>
                  <a:pt x="3608156" y="2461160"/>
                  <a:pt x="3444870" y="2461160"/>
                  <a:pt x="3311273" y="2449285"/>
                </a:cubicBezTo>
                <a:cubicBezTo>
                  <a:pt x="3177676" y="2437410"/>
                  <a:pt x="3028245" y="2396836"/>
                  <a:pt x="2913450" y="2366158"/>
                </a:cubicBezTo>
                <a:cubicBezTo>
                  <a:pt x="2798655" y="2335480"/>
                  <a:pt x="2759071" y="2326574"/>
                  <a:pt x="2622505" y="2265218"/>
                </a:cubicBezTo>
                <a:cubicBezTo>
                  <a:pt x="2485939" y="2203862"/>
                  <a:pt x="2270203" y="2087088"/>
                  <a:pt x="2094052" y="1998023"/>
                </a:cubicBezTo>
                <a:cubicBezTo>
                  <a:pt x="1968371" y="1931719"/>
                  <a:pt x="1937694" y="1914895"/>
                  <a:pt x="1868421" y="1867394"/>
                </a:cubicBezTo>
                <a:cubicBezTo>
                  <a:pt x="1799148" y="1819893"/>
                  <a:pt x="1746699" y="1766455"/>
                  <a:pt x="1678416" y="1713016"/>
                </a:cubicBezTo>
                <a:cubicBezTo>
                  <a:pt x="1610133" y="1659577"/>
                  <a:pt x="1531953" y="1608117"/>
                  <a:pt x="1458722" y="1546761"/>
                </a:cubicBezTo>
                <a:cubicBezTo>
                  <a:pt x="1385491" y="1485405"/>
                  <a:pt x="1307312" y="1403268"/>
                  <a:pt x="1239029" y="1344881"/>
                </a:cubicBezTo>
                <a:cubicBezTo>
                  <a:pt x="1170746" y="1286494"/>
                  <a:pt x="1093556" y="1234044"/>
                  <a:pt x="1049024" y="1196439"/>
                </a:cubicBezTo>
                <a:cubicBezTo>
                  <a:pt x="1004491" y="1158834"/>
                  <a:pt x="984699" y="1143989"/>
                  <a:pt x="971834" y="1119249"/>
                </a:cubicBezTo>
                <a:cubicBezTo>
                  <a:pt x="958969" y="1094509"/>
                  <a:pt x="935218" y="1088571"/>
                  <a:pt x="971834" y="1047997"/>
                </a:cubicBezTo>
                <a:cubicBezTo>
                  <a:pt x="1008450" y="1007423"/>
                  <a:pt x="1120276" y="922317"/>
                  <a:pt x="1191528" y="875805"/>
                </a:cubicBezTo>
                <a:cubicBezTo>
                  <a:pt x="1262780" y="829293"/>
                  <a:pt x="1345907" y="795646"/>
                  <a:pt x="1399346" y="768927"/>
                </a:cubicBezTo>
                <a:cubicBezTo>
                  <a:pt x="1452785" y="742208"/>
                  <a:pt x="1464660" y="722415"/>
                  <a:pt x="1512161" y="715488"/>
                </a:cubicBezTo>
                <a:cubicBezTo>
                  <a:pt x="1559662" y="708561"/>
                  <a:pt x="1619040" y="730333"/>
                  <a:pt x="1684354" y="727364"/>
                </a:cubicBezTo>
                <a:cubicBezTo>
                  <a:pt x="1749668" y="724395"/>
                  <a:pt x="1829826" y="728353"/>
                  <a:pt x="1904047" y="697675"/>
                </a:cubicBezTo>
                <a:cubicBezTo>
                  <a:pt x="1978268" y="666997"/>
                  <a:pt x="2075250" y="596735"/>
                  <a:pt x="2129679" y="543296"/>
                </a:cubicBezTo>
                <a:cubicBezTo>
                  <a:pt x="2184108" y="489857"/>
                  <a:pt x="2167284" y="426523"/>
                  <a:pt x="2230619" y="377042"/>
                </a:cubicBezTo>
                <a:cubicBezTo>
                  <a:pt x="2293954" y="327562"/>
                  <a:pt x="2396874" y="282039"/>
                  <a:pt x="2509689" y="246413"/>
                </a:cubicBezTo>
                <a:cubicBezTo>
                  <a:pt x="2622504" y="210787"/>
                  <a:pt x="2777873" y="182089"/>
                  <a:pt x="2907512" y="163286"/>
                </a:cubicBezTo>
                <a:cubicBezTo>
                  <a:pt x="3037151" y="144483"/>
                  <a:pt x="3188561" y="138545"/>
                  <a:pt x="3287522" y="133597"/>
                </a:cubicBezTo>
                <a:cubicBezTo>
                  <a:pt x="3386483" y="128649"/>
                  <a:pt x="3436953" y="129639"/>
                  <a:pt x="3501278" y="133597"/>
                </a:cubicBezTo>
                <a:cubicBezTo>
                  <a:pt x="3565603" y="137555"/>
                  <a:pt x="3640814" y="152400"/>
                  <a:pt x="3673471" y="157348"/>
                </a:cubicBezTo>
                <a:cubicBezTo>
                  <a:pt x="3706128" y="162296"/>
                  <a:pt x="3680398" y="171203"/>
                  <a:pt x="3697221" y="163286"/>
                </a:cubicBezTo>
                <a:cubicBezTo>
                  <a:pt x="3714044" y="155369"/>
                  <a:pt x="3794203" y="121722"/>
                  <a:pt x="3774411" y="97971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 flipH="1">
            <a:off x="5238464" y="2686289"/>
            <a:ext cx="3318482" cy="2110863"/>
          </a:xfrm>
          <a:custGeom>
            <a:avLst/>
            <a:gdLst>
              <a:gd name="connsiteX0" fmla="*/ 3774411 w 4065554"/>
              <a:gd name="connsiteY0" fmla="*/ 102039 h 2590139"/>
              <a:gd name="connsiteX1" fmla="*/ 3578468 w 4065554"/>
              <a:gd name="connsiteY1" fmla="*/ 7037 h 2590139"/>
              <a:gd name="connsiteX2" fmla="*/ 3329086 w 4065554"/>
              <a:gd name="connsiteY2" fmla="*/ 7037 h 2590139"/>
              <a:gd name="connsiteX3" fmla="*/ 3026265 w 4065554"/>
              <a:gd name="connsiteY3" fmla="*/ 12974 h 2590139"/>
              <a:gd name="connsiteX4" fmla="*/ 2527502 w 4065554"/>
              <a:gd name="connsiteY4" fmla="*/ 90164 h 2590139"/>
              <a:gd name="connsiteX5" fmla="*/ 2135616 w 4065554"/>
              <a:gd name="connsiteY5" fmla="*/ 214855 h 2590139"/>
              <a:gd name="connsiteX6" fmla="*/ 1957486 w 4065554"/>
              <a:gd name="connsiteY6" fmla="*/ 202980 h 2590139"/>
              <a:gd name="connsiteX7" fmla="*/ 1773419 w 4065554"/>
              <a:gd name="connsiteY7" fmla="*/ 202980 h 2590139"/>
              <a:gd name="connsiteX8" fmla="*/ 1577476 w 4065554"/>
              <a:gd name="connsiteY8" fmla="*/ 274232 h 2590139"/>
              <a:gd name="connsiteX9" fmla="*/ 1488411 w 4065554"/>
              <a:gd name="connsiteY9" fmla="*/ 422673 h 2590139"/>
              <a:gd name="connsiteX10" fmla="*/ 1417159 w 4065554"/>
              <a:gd name="connsiteY10" fmla="*/ 517676 h 2590139"/>
              <a:gd name="connsiteX11" fmla="*/ 1262780 w 4065554"/>
              <a:gd name="connsiteY11" fmla="*/ 577052 h 2590139"/>
              <a:gd name="connsiteX12" fmla="*/ 989647 w 4065554"/>
              <a:gd name="connsiteY12" fmla="*/ 719556 h 2590139"/>
              <a:gd name="connsiteX13" fmla="*/ 692764 w 4065554"/>
              <a:gd name="connsiteY13" fmla="*/ 903624 h 2590139"/>
              <a:gd name="connsiteX14" fmla="*/ 449320 w 4065554"/>
              <a:gd name="connsiteY14" fmla="*/ 1028315 h 2590139"/>
              <a:gd name="connsiteX15" fmla="*/ 81185 w 4065554"/>
              <a:gd name="connsiteY15" fmla="*/ 1212382 h 2590139"/>
              <a:gd name="connsiteX16" fmla="*/ 3995 w 4065554"/>
              <a:gd name="connsiteY16" fmla="*/ 1265821 h 2590139"/>
              <a:gd name="connsiteX17" fmla="*/ 15871 w 4065554"/>
              <a:gd name="connsiteY17" fmla="*/ 1295510 h 2590139"/>
              <a:gd name="connsiteX18" fmla="*/ 57434 w 4065554"/>
              <a:gd name="connsiteY18" fmla="*/ 1396450 h 2590139"/>
              <a:gd name="connsiteX19" fmla="*/ 312754 w 4065554"/>
              <a:gd name="connsiteY19" fmla="*/ 1295510 h 2590139"/>
              <a:gd name="connsiteX20" fmla="*/ 574011 w 4065554"/>
              <a:gd name="connsiteY20" fmla="*/ 1224258 h 2590139"/>
              <a:gd name="connsiteX21" fmla="*/ 888707 w 4065554"/>
              <a:gd name="connsiteY21" fmla="*/ 1283634 h 2590139"/>
              <a:gd name="connsiteX22" fmla="*/ 1250904 w 4065554"/>
              <a:gd name="connsiteY22" fmla="*/ 1562704 h 2590139"/>
              <a:gd name="connsiteX23" fmla="*/ 1820920 w 4065554"/>
              <a:gd name="connsiteY23" fmla="*/ 2019904 h 2590139"/>
              <a:gd name="connsiteX24" fmla="*/ 2349372 w 4065554"/>
              <a:gd name="connsiteY24" fmla="*/ 2316787 h 2590139"/>
              <a:gd name="connsiteX25" fmla="*/ 2836260 w 4065554"/>
              <a:gd name="connsiteY25" fmla="*/ 2488980 h 2590139"/>
              <a:gd name="connsiteX26" fmla="*/ 3435964 w 4065554"/>
              <a:gd name="connsiteY26" fmla="*/ 2589920 h 2590139"/>
              <a:gd name="connsiteX27" fmla="*/ 3804099 w 4065554"/>
              <a:gd name="connsiteY27" fmla="*/ 2512730 h 2590139"/>
              <a:gd name="connsiteX28" fmla="*/ 3970354 w 4065554"/>
              <a:gd name="connsiteY28" fmla="*/ 2405852 h 2590139"/>
              <a:gd name="connsiteX29" fmla="*/ 4065356 w 4065554"/>
              <a:gd name="connsiteY29" fmla="*/ 2275224 h 2590139"/>
              <a:gd name="connsiteX30" fmla="*/ 3994104 w 4065554"/>
              <a:gd name="connsiteY30" fmla="*/ 2251473 h 2590139"/>
              <a:gd name="connsiteX31" fmla="*/ 3952541 w 4065554"/>
              <a:gd name="connsiteY31" fmla="*/ 2310850 h 2590139"/>
              <a:gd name="connsiteX32" fmla="*/ 3715034 w 4065554"/>
              <a:gd name="connsiteY32" fmla="*/ 2441478 h 2590139"/>
              <a:gd name="connsiteX33" fmla="*/ 3305335 w 4065554"/>
              <a:gd name="connsiteY33" fmla="*/ 2477104 h 2590139"/>
              <a:gd name="connsiteX34" fmla="*/ 2860011 w 4065554"/>
              <a:gd name="connsiteY34" fmla="*/ 2388039 h 2590139"/>
              <a:gd name="connsiteX35" fmla="*/ 2598754 w 4065554"/>
              <a:gd name="connsiteY35" fmla="*/ 2287099 h 2590139"/>
              <a:gd name="connsiteX36" fmla="*/ 2094052 w 4065554"/>
              <a:gd name="connsiteY36" fmla="*/ 2002091 h 2590139"/>
              <a:gd name="connsiteX37" fmla="*/ 1832795 w 4065554"/>
              <a:gd name="connsiteY37" fmla="*/ 1877400 h 2590139"/>
              <a:gd name="connsiteX38" fmla="*/ 1678416 w 4065554"/>
              <a:gd name="connsiteY38" fmla="*/ 1717084 h 2590139"/>
              <a:gd name="connsiteX39" fmla="*/ 1458722 w 4065554"/>
              <a:gd name="connsiteY39" fmla="*/ 1550829 h 2590139"/>
              <a:gd name="connsiteX40" fmla="*/ 1239029 w 4065554"/>
              <a:gd name="connsiteY40" fmla="*/ 1348949 h 2590139"/>
              <a:gd name="connsiteX41" fmla="*/ 1049024 w 4065554"/>
              <a:gd name="connsiteY41" fmla="*/ 1200507 h 2590139"/>
              <a:gd name="connsiteX42" fmla="*/ 971834 w 4065554"/>
              <a:gd name="connsiteY42" fmla="*/ 1123317 h 2590139"/>
              <a:gd name="connsiteX43" fmla="*/ 971834 w 4065554"/>
              <a:gd name="connsiteY43" fmla="*/ 1052065 h 2590139"/>
              <a:gd name="connsiteX44" fmla="*/ 1191528 w 4065554"/>
              <a:gd name="connsiteY44" fmla="*/ 879873 h 2590139"/>
              <a:gd name="connsiteX45" fmla="*/ 1399346 w 4065554"/>
              <a:gd name="connsiteY45" fmla="*/ 772995 h 2590139"/>
              <a:gd name="connsiteX46" fmla="*/ 1512161 w 4065554"/>
              <a:gd name="connsiteY46" fmla="*/ 719556 h 2590139"/>
              <a:gd name="connsiteX47" fmla="*/ 1696229 w 4065554"/>
              <a:gd name="connsiteY47" fmla="*/ 743307 h 2590139"/>
              <a:gd name="connsiteX48" fmla="*/ 1969361 w 4065554"/>
              <a:gd name="connsiteY48" fmla="*/ 701743 h 2590139"/>
              <a:gd name="connsiteX49" fmla="*/ 2177180 w 4065554"/>
              <a:gd name="connsiteY49" fmla="*/ 547364 h 2590139"/>
              <a:gd name="connsiteX50" fmla="*/ 2230619 w 4065554"/>
              <a:gd name="connsiteY50" fmla="*/ 381110 h 2590139"/>
              <a:gd name="connsiteX51" fmla="*/ 2509689 w 4065554"/>
              <a:gd name="connsiteY51" fmla="*/ 250481 h 2590139"/>
              <a:gd name="connsiteX52" fmla="*/ 2907512 w 4065554"/>
              <a:gd name="connsiteY52" fmla="*/ 167354 h 2590139"/>
              <a:gd name="connsiteX53" fmla="*/ 3287522 w 4065554"/>
              <a:gd name="connsiteY53" fmla="*/ 137665 h 2590139"/>
              <a:gd name="connsiteX54" fmla="*/ 3501278 w 4065554"/>
              <a:gd name="connsiteY54" fmla="*/ 137665 h 2590139"/>
              <a:gd name="connsiteX55" fmla="*/ 3673471 w 4065554"/>
              <a:gd name="connsiteY55" fmla="*/ 161416 h 2590139"/>
              <a:gd name="connsiteX56" fmla="*/ 3697221 w 4065554"/>
              <a:gd name="connsiteY56" fmla="*/ 167354 h 2590139"/>
              <a:gd name="connsiteX57" fmla="*/ 3774411 w 4065554"/>
              <a:gd name="connsiteY57" fmla="*/ 102039 h 2590139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57486 w 4065554"/>
              <a:gd name="connsiteY6" fmla="*/ 198912 h 2586071"/>
              <a:gd name="connsiteX7" fmla="*/ 1773419 w 4065554"/>
              <a:gd name="connsiteY7" fmla="*/ 198912 h 2586071"/>
              <a:gd name="connsiteX8" fmla="*/ 1577476 w 4065554"/>
              <a:gd name="connsiteY8" fmla="*/ 270164 h 2586071"/>
              <a:gd name="connsiteX9" fmla="*/ 1488411 w 4065554"/>
              <a:gd name="connsiteY9" fmla="*/ 418605 h 2586071"/>
              <a:gd name="connsiteX10" fmla="*/ 1417159 w 4065554"/>
              <a:gd name="connsiteY10" fmla="*/ 513608 h 2586071"/>
              <a:gd name="connsiteX11" fmla="*/ 1262780 w 4065554"/>
              <a:gd name="connsiteY11" fmla="*/ 572984 h 2586071"/>
              <a:gd name="connsiteX12" fmla="*/ 989647 w 4065554"/>
              <a:gd name="connsiteY12" fmla="*/ 715488 h 2586071"/>
              <a:gd name="connsiteX13" fmla="*/ 692764 w 4065554"/>
              <a:gd name="connsiteY13" fmla="*/ 899556 h 2586071"/>
              <a:gd name="connsiteX14" fmla="*/ 449320 w 4065554"/>
              <a:gd name="connsiteY14" fmla="*/ 1024247 h 2586071"/>
              <a:gd name="connsiteX15" fmla="*/ 81185 w 4065554"/>
              <a:gd name="connsiteY15" fmla="*/ 1208314 h 2586071"/>
              <a:gd name="connsiteX16" fmla="*/ 3995 w 4065554"/>
              <a:gd name="connsiteY16" fmla="*/ 1261753 h 2586071"/>
              <a:gd name="connsiteX17" fmla="*/ 15871 w 4065554"/>
              <a:gd name="connsiteY17" fmla="*/ 1291442 h 2586071"/>
              <a:gd name="connsiteX18" fmla="*/ 57434 w 4065554"/>
              <a:gd name="connsiteY18" fmla="*/ 1392382 h 2586071"/>
              <a:gd name="connsiteX19" fmla="*/ 312754 w 4065554"/>
              <a:gd name="connsiteY19" fmla="*/ 1291442 h 2586071"/>
              <a:gd name="connsiteX20" fmla="*/ 574011 w 4065554"/>
              <a:gd name="connsiteY20" fmla="*/ 1220190 h 2586071"/>
              <a:gd name="connsiteX21" fmla="*/ 888707 w 4065554"/>
              <a:gd name="connsiteY21" fmla="*/ 1279566 h 2586071"/>
              <a:gd name="connsiteX22" fmla="*/ 1250904 w 4065554"/>
              <a:gd name="connsiteY22" fmla="*/ 1558636 h 2586071"/>
              <a:gd name="connsiteX23" fmla="*/ 1820920 w 4065554"/>
              <a:gd name="connsiteY23" fmla="*/ 2015836 h 2586071"/>
              <a:gd name="connsiteX24" fmla="*/ 2349372 w 4065554"/>
              <a:gd name="connsiteY24" fmla="*/ 2312719 h 2586071"/>
              <a:gd name="connsiteX25" fmla="*/ 2836260 w 4065554"/>
              <a:gd name="connsiteY25" fmla="*/ 2484912 h 2586071"/>
              <a:gd name="connsiteX26" fmla="*/ 3435964 w 4065554"/>
              <a:gd name="connsiteY26" fmla="*/ 2585852 h 2586071"/>
              <a:gd name="connsiteX27" fmla="*/ 3804099 w 4065554"/>
              <a:gd name="connsiteY27" fmla="*/ 2508662 h 2586071"/>
              <a:gd name="connsiteX28" fmla="*/ 3970354 w 4065554"/>
              <a:gd name="connsiteY28" fmla="*/ 2401784 h 2586071"/>
              <a:gd name="connsiteX29" fmla="*/ 4065356 w 4065554"/>
              <a:gd name="connsiteY29" fmla="*/ 2271156 h 2586071"/>
              <a:gd name="connsiteX30" fmla="*/ 3994104 w 4065554"/>
              <a:gd name="connsiteY30" fmla="*/ 2247405 h 2586071"/>
              <a:gd name="connsiteX31" fmla="*/ 3952541 w 4065554"/>
              <a:gd name="connsiteY31" fmla="*/ 2306782 h 2586071"/>
              <a:gd name="connsiteX32" fmla="*/ 3715034 w 4065554"/>
              <a:gd name="connsiteY32" fmla="*/ 2437410 h 2586071"/>
              <a:gd name="connsiteX33" fmla="*/ 3305335 w 4065554"/>
              <a:gd name="connsiteY33" fmla="*/ 2473036 h 2586071"/>
              <a:gd name="connsiteX34" fmla="*/ 2860011 w 4065554"/>
              <a:gd name="connsiteY34" fmla="*/ 2383971 h 2586071"/>
              <a:gd name="connsiteX35" fmla="*/ 2598754 w 4065554"/>
              <a:gd name="connsiteY35" fmla="*/ 2283031 h 2586071"/>
              <a:gd name="connsiteX36" fmla="*/ 2094052 w 4065554"/>
              <a:gd name="connsiteY36" fmla="*/ 1998023 h 2586071"/>
              <a:gd name="connsiteX37" fmla="*/ 1832795 w 4065554"/>
              <a:gd name="connsiteY37" fmla="*/ 1873332 h 2586071"/>
              <a:gd name="connsiteX38" fmla="*/ 1678416 w 4065554"/>
              <a:gd name="connsiteY38" fmla="*/ 1713016 h 2586071"/>
              <a:gd name="connsiteX39" fmla="*/ 1458722 w 4065554"/>
              <a:gd name="connsiteY39" fmla="*/ 1546761 h 2586071"/>
              <a:gd name="connsiteX40" fmla="*/ 1239029 w 4065554"/>
              <a:gd name="connsiteY40" fmla="*/ 1344881 h 2586071"/>
              <a:gd name="connsiteX41" fmla="*/ 1049024 w 4065554"/>
              <a:gd name="connsiteY41" fmla="*/ 1196439 h 2586071"/>
              <a:gd name="connsiteX42" fmla="*/ 971834 w 4065554"/>
              <a:gd name="connsiteY42" fmla="*/ 1119249 h 2586071"/>
              <a:gd name="connsiteX43" fmla="*/ 971834 w 4065554"/>
              <a:gd name="connsiteY43" fmla="*/ 1047997 h 2586071"/>
              <a:gd name="connsiteX44" fmla="*/ 1191528 w 4065554"/>
              <a:gd name="connsiteY44" fmla="*/ 875805 h 2586071"/>
              <a:gd name="connsiteX45" fmla="*/ 1399346 w 4065554"/>
              <a:gd name="connsiteY45" fmla="*/ 768927 h 2586071"/>
              <a:gd name="connsiteX46" fmla="*/ 1512161 w 4065554"/>
              <a:gd name="connsiteY46" fmla="*/ 715488 h 2586071"/>
              <a:gd name="connsiteX47" fmla="*/ 1696229 w 4065554"/>
              <a:gd name="connsiteY47" fmla="*/ 739239 h 2586071"/>
              <a:gd name="connsiteX48" fmla="*/ 1969361 w 4065554"/>
              <a:gd name="connsiteY48" fmla="*/ 697675 h 2586071"/>
              <a:gd name="connsiteX49" fmla="*/ 2177180 w 4065554"/>
              <a:gd name="connsiteY49" fmla="*/ 543296 h 2586071"/>
              <a:gd name="connsiteX50" fmla="*/ 2230619 w 4065554"/>
              <a:gd name="connsiteY50" fmla="*/ 377042 h 2586071"/>
              <a:gd name="connsiteX51" fmla="*/ 2509689 w 4065554"/>
              <a:gd name="connsiteY51" fmla="*/ 246413 h 2586071"/>
              <a:gd name="connsiteX52" fmla="*/ 2907512 w 4065554"/>
              <a:gd name="connsiteY52" fmla="*/ 163286 h 2586071"/>
              <a:gd name="connsiteX53" fmla="*/ 3287522 w 4065554"/>
              <a:gd name="connsiteY53" fmla="*/ 133597 h 2586071"/>
              <a:gd name="connsiteX54" fmla="*/ 3501278 w 4065554"/>
              <a:gd name="connsiteY54" fmla="*/ 133597 h 2586071"/>
              <a:gd name="connsiteX55" fmla="*/ 3673471 w 4065554"/>
              <a:gd name="connsiteY55" fmla="*/ 157348 h 2586071"/>
              <a:gd name="connsiteX56" fmla="*/ 3697221 w 4065554"/>
              <a:gd name="connsiteY56" fmla="*/ 163286 h 2586071"/>
              <a:gd name="connsiteX57" fmla="*/ 3774411 w 4065554"/>
              <a:gd name="connsiteY57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57486 w 4065554"/>
              <a:gd name="connsiteY6" fmla="*/ 198912 h 2586071"/>
              <a:gd name="connsiteX7" fmla="*/ 1927798 w 4065554"/>
              <a:gd name="connsiteY7" fmla="*/ 175161 h 2586071"/>
              <a:gd name="connsiteX8" fmla="*/ 1773419 w 4065554"/>
              <a:gd name="connsiteY8" fmla="*/ 198912 h 2586071"/>
              <a:gd name="connsiteX9" fmla="*/ 1577476 w 4065554"/>
              <a:gd name="connsiteY9" fmla="*/ 270164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77180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57486 w 4065554"/>
              <a:gd name="connsiteY6" fmla="*/ 198912 h 2586071"/>
              <a:gd name="connsiteX7" fmla="*/ 1927798 w 4065554"/>
              <a:gd name="connsiteY7" fmla="*/ 175161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77180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57486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77180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77180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69361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96229 w 4065554"/>
              <a:gd name="connsiteY48" fmla="*/ 739239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32795 w 4065554"/>
              <a:gd name="connsiteY38" fmla="*/ 1873332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598754 w 4065554"/>
              <a:gd name="connsiteY36" fmla="*/ 2283031 h 2586071"/>
              <a:gd name="connsiteX37" fmla="*/ 2094052 w 4065554"/>
              <a:gd name="connsiteY37" fmla="*/ 1998023 h 2586071"/>
              <a:gd name="connsiteX38" fmla="*/ 1868421 w 4065554"/>
              <a:gd name="connsiteY38" fmla="*/ 1867394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860011 w 4065554"/>
              <a:gd name="connsiteY35" fmla="*/ 2383971 h 2586071"/>
              <a:gd name="connsiteX36" fmla="*/ 2622505 w 4065554"/>
              <a:gd name="connsiteY36" fmla="*/ 2265218 h 2586071"/>
              <a:gd name="connsiteX37" fmla="*/ 2094052 w 4065554"/>
              <a:gd name="connsiteY37" fmla="*/ 1998023 h 2586071"/>
              <a:gd name="connsiteX38" fmla="*/ 1868421 w 4065554"/>
              <a:gd name="connsiteY38" fmla="*/ 1867394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05335 w 4065554"/>
              <a:gd name="connsiteY34" fmla="*/ 2473036 h 2586071"/>
              <a:gd name="connsiteX35" fmla="*/ 2913450 w 4065554"/>
              <a:gd name="connsiteY35" fmla="*/ 2366158 h 2586071"/>
              <a:gd name="connsiteX36" fmla="*/ 2622505 w 4065554"/>
              <a:gd name="connsiteY36" fmla="*/ 2265218 h 2586071"/>
              <a:gd name="connsiteX37" fmla="*/ 2094052 w 4065554"/>
              <a:gd name="connsiteY37" fmla="*/ 1998023 h 2586071"/>
              <a:gd name="connsiteX38" fmla="*/ 1868421 w 4065554"/>
              <a:gd name="connsiteY38" fmla="*/ 1867394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  <a:gd name="connsiteX0" fmla="*/ 3774411 w 4065554"/>
              <a:gd name="connsiteY0" fmla="*/ 97971 h 2586071"/>
              <a:gd name="connsiteX1" fmla="*/ 3578468 w 4065554"/>
              <a:gd name="connsiteY1" fmla="*/ 20782 h 2586071"/>
              <a:gd name="connsiteX2" fmla="*/ 3329086 w 4065554"/>
              <a:gd name="connsiteY2" fmla="*/ 2969 h 2586071"/>
              <a:gd name="connsiteX3" fmla="*/ 3026265 w 4065554"/>
              <a:gd name="connsiteY3" fmla="*/ 8906 h 2586071"/>
              <a:gd name="connsiteX4" fmla="*/ 2527502 w 4065554"/>
              <a:gd name="connsiteY4" fmla="*/ 86096 h 2586071"/>
              <a:gd name="connsiteX5" fmla="*/ 2135616 w 4065554"/>
              <a:gd name="connsiteY5" fmla="*/ 210787 h 2586071"/>
              <a:gd name="connsiteX6" fmla="*/ 1993112 w 4065554"/>
              <a:gd name="connsiteY6" fmla="*/ 198912 h 2586071"/>
              <a:gd name="connsiteX7" fmla="*/ 1856546 w 4065554"/>
              <a:gd name="connsiteY7" fmla="*/ 181098 h 2586071"/>
              <a:gd name="connsiteX8" fmla="*/ 1773419 w 4065554"/>
              <a:gd name="connsiteY8" fmla="*/ 198912 h 2586071"/>
              <a:gd name="connsiteX9" fmla="*/ 1595289 w 4065554"/>
              <a:gd name="connsiteY9" fmla="*/ 293915 h 2586071"/>
              <a:gd name="connsiteX10" fmla="*/ 1488411 w 4065554"/>
              <a:gd name="connsiteY10" fmla="*/ 418605 h 2586071"/>
              <a:gd name="connsiteX11" fmla="*/ 1417159 w 4065554"/>
              <a:gd name="connsiteY11" fmla="*/ 513608 h 2586071"/>
              <a:gd name="connsiteX12" fmla="*/ 1262780 w 4065554"/>
              <a:gd name="connsiteY12" fmla="*/ 572984 h 2586071"/>
              <a:gd name="connsiteX13" fmla="*/ 989647 w 4065554"/>
              <a:gd name="connsiteY13" fmla="*/ 715488 h 2586071"/>
              <a:gd name="connsiteX14" fmla="*/ 692764 w 4065554"/>
              <a:gd name="connsiteY14" fmla="*/ 899556 h 2586071"/>
              <a:gd name="connsiteX15" fmla="*/ 449320 w 4065554"/>
              <a:gd name="connsiteY15" fmla="*/ 1024247 h 2586071"/>
              <a:gd name="connsiteX16" fmla="*/ 81185 w 4065554"/>
              <a:gd name="connsiteY16" fmla="*/ 1208314 h 2586071"/>
              <a:gd name="connsiteX17" fmla="*/ 3995 w 4065554"/>
              <a:gd name="connsiteY17" fmla="*/ 1261753 h 2586071"/>
              <a:gd name="connsiteX18" fmla="*/ 15871 w 4065554"/>
              <a:gd name="connsiteY18" fmla="*/ 1291442 h 2586071"/>
              <a:gd name="connsiteX19" fmla="*/ 57434 w 4065554"/>
              <a:gd name="connsiteY19" fmla="*/ 1392382 h 2586071"/>
              <a:gd name="connsiteX20" fmla="*/ 312754 w 4065554"/>
              <a:gd name="connsiteY20" fmla="*/ 1291442 h 2586071"/>
              <a:gd name="connsiteX21" fmla="*/ 574011 w 4065554"/>
              <a:gd name="connsiteY21" fmla="*/ 1220190 h 2586071"/>
              <a:gd name="connsiteX22" fmla="*/ 888707 w 4065554"/>
              <a:gd name="connsiteY22" fmla="*/ 1279566 h 2586071"/>
              <a:gd name="connsiteX23" fmla="*/ 1250904 w 4065554"/>
              <a:gd name="connsiteY23" fmla="*/ 1558636 h 2586071"/>
              <a:gd name="connsiteX24" fmla="*/ 1820920 w 4065554"/>
              <a:gd name="connsiteY24" fmla="*/ 2015836 h 2586071"/>
              <a:gd name="connsiteX25" fmla="*/ 2349372 w 4065554"/>
              <a:gd name="connsiteY25" fmla="*/ 2312719 h 2586071"/>
              <a:gd name="connsiteX26" fmla="*/ 2836260 w 4065554"/>
              <a:gd name="connsiteY26" fmla="*/ 2484912 h 2586071"/>
              <a:gd name="connsiteX27" fmla="*/ 3435964 w 4065554"/>
              <a:gd name="connsiteY27" fmla="*/ 2585852 h 2586071"/>
              <a:gd name="connsiteX28" fmla="*/ 3804099 w 4065554"/>
              <a:gd name="connsiteY28" fmla="*/ 2508662 h 2586071"/>
              <a:gd name="connsiteX29" fmla="*/ 3970354 w 4065554"/>
              <a:gd name="connsiteY29" fmla="*/ 2401784 h 2586071"/>
              <a:gd name="connsiteX30" fmla="*/ 4065356 w 4065554"/>
              <a:gd name="connsiteY30" fmla="*/ 2271156 h 2586071"/>
              <a:gd name="connsiteX31" fmla="*/ 3994104 w 4065554"/>
              <a:gd name="connsiteY31" fmla="*/ 2247405 h 2586071"/>
              <a:gd name="connsiteX32" fmla="*/ 3952541 w 4065554"/>
              <a:gd name="connsiteY32" fmla="*/ 2306782 h 2586071"/>
              <a:gd name="connsiteX33" fmla="*/ 3715034 w 4065554"/>
              <a:gd name="connsiteY33" fmla="*/ 2437410 h 2586071"/>
              <a:gd name="connsiteX34" fmla="*/ 3311273 w 4065554"/>
              <a:gd name="connsiteY34" fmla="*/ 2449285 h 2586071"/>
              <a:gd name="connsiteX35" fmla="*/ 2913450 w 4065554"/>
              <a:gd name="connsiteY35" fmla="*/ 2366158 h 2586071"/>
              <a:gd name="connsiteX36" fmla="*/ 2622505 w 4065554"/>
              <a:gd name="connsiteY36" fmla="*/ 2265218 h 2586071"/>
              <a:gd name="connsiteX37" fmla="*/ 2094052 w 4065554"/>
              <a:gd name="connsiteY37" fmla="*/ 1998023 h 2586071"/>
              <a:gd name="connsiteX38" fmla="*/ 1868421 w 4065554"/>
              <a:gd name="connsiteY38" fmla="*/ 1867394 h 2586071"/>
              <a:gd name="connsiteX39" fmla="*/ 1678416 w 4065554"/>
              <a:gd name="connsiteY39" fmla="*/ 1713016 h 2586071"/>
              <a:gd name="connsiteX40" fmla="*/ 1458722 w 4065554"/>
              <a:gd name="connsiteY40" fmla="*/ 1546761 h 2586071"/>
              <a:gd name="connsiteX41" fmla="*/ 1239029 w 4065554"/>
              <a:gd name="connsiteY41" fmla="*/ 1344881 h 2586071"/>
              <a:gd name="connsiteX42" fmla="*/ 1049024 w 4065554"/>
              <a:gd name="connsiteY42" fmla="*/ 1196439 h 2586071"/>
              <a:gd name="connsiteX43" fmla="*/ 971834 w 4065554"/>
              <a:gd name="connsiteY43" fmla="*/ 1119249 h 2586071"/>
              <a:gd name="connsiteX44" fmla="*/ 971834 w 4065554"/>
              <a:gd name="connsiteY44" fmla="*/ 1047997 h 2586071"/>
              <a:gd name="connsiteX45" fmla="*/ 1191528 w 4065554"/>
              <a:gd name="connsiteY45" fmla="*/ 875805 h 2586071"/>
              <a:gd name="connsiteX46" fmla="*/ 1399346 w 4065554"/>
              <a:gd name="connsiteY46" fmla="*/ 768927 h 2586071"/>
              <a:gd name="connsiteX47" fmla="*/ 1512161 w 4065554"/>
              <a:gd name="connsiteY47" fmla="*/ 715488 h 2586071"/>
              <a:gd name="connsiteX48" fmla="*/ 1684354 w 4065554"/>
              <a:gd name="connsiteY48" fmla="*/ 727364 h 2586071"/>
              <a:gd name="connsiteX49" fmla="*/ 1904047 w 4065554"/>
              <a:gd name="connsiteY49" fmla="*/ 697675 h 2586071"/>
              <a:gd name="connsiteX50" fmla="*/ 2129679 w 4065554"/>
              <a:gd name="connsiteY50" fmla="*/ 543296 h 2586071"/>
              <a:gd name="connsiteX51" fmla="*/ 2230619 w 4065554"/>
              <a:gd name="connsiteY51" fmla="*/ 377042 h 2586071"/>
              <a:gd name="connsiteX52" fmla="*/ 2509689 w 4065554"/>
              <a:gd name="connsiteY52" fmla="*/ 246413 h 2586071"/>
              <a:gd name="connsiteX53" fmla="*/ 2907512 w 4065554"/>
              <a:gd name="connsiteY53" fmla="*/ 163286 h 2586071"/>
              <a:gd name="connsiteX54" fmla="*/ 3287522 w 4065554"/>
              <a:gd name="connsiteY54" fmla="*/ 133597 h 2586071"/>
              <a:gd name="connsiteX55" fmla="*/ 3501278 w 4065554"/>
              <a:gd name="connsiteY55" fmla="*/ 133597 h 2586071"/>
              <a:gd name="connsiteX56" fmla="*/ 3673471 w 4065554"/>
              <a:gd name="connsiteY56" fmla="*/ 157348 h 2586071"/>
              <a:gd name="connsiteX57" fmla="*/ 3697221 w 4065554"/>
              <a:gd name="connsiteY57" fmla="*/ 163286 h 2586071"/>
              <a:gd name="connsiteX58" fmla="*/ 3774411 w 4065554"/>
              <a:gd name="connsiteY58" fmla="*/ 97971 h 258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065554" h="2586071">
                <a:moveTo>
                  <a:pt x="3774411" y="97971"/>
                </a:moveTo>
                <a:cubicBezTo>
                  <a:pt x="3754619" y="74220"/>
                  <a:pt x="3652689" y="36616"/>
                  <a:pt x="3578468" y="20782"/>
                </a:cubicBezTo>
                <a:cubicBezTo>
                  <a:pt x="3504247" y="4948"/>
                  <a:pt x="3421120" y="4948"/>
                  <a:pt x="3329086" y="2969"/>
                </a:cubicBezTo>
                <a:cubicBezTo>
                  <a:pt x="3237052" y="990"/>
                  <a:pt x="3159862" y="-4948"/>
                  <a:pt x="3026265" y="8906"/>
                </a:cubicBezTo>
                <a:cubicBezTo>
                  <a:pt x="2892668" y="22760"/>
                  <a:pt x="2675943" y="52449"/>
                  <a:pt x="2527502" y="86096"/>
                </a:cubicBezTo>
                <a:cubicBezTo>
                  <a:pt x="2379060" y="119743"/>
                  <a:pt x="2224681" y="191984"/>
                  <a:pt x="2135616" y="210787"/>
                </a:cubicBezTo>
                <a:cubicBezTo>
                  <a:pt x="2046551" y="229590"/>
                  <a:pt x="2039624" y="203860"/>
                  <a:pt x="1993112" y="198912"/>
                </a:cubicBezTo>
                <a:cubicBezTo>
                  <a:pt x="1946600" y="193964"/>
                  <a:pt x="1887224" y="181098"/>
                  <a:pt x="1856546" y="181098"/>
                </a:cubicBezTo>
                <a:cubicBezTo>
                  <a:pt x="1825868" y="181098"/>
                  <a:pt x="1816962" y="180109"/>
                  <a:pt x="1773419" y="198912"/>
                </a:cubicBezTo>
                <a:cubicBezTo>
                  <a:pt x="1729876" y="217715"/>
                  <a:pt x="1642790" y="257300"/>
                  <a:pt x="1595289" y="293915"/>
                </a:cubicBezTo>
                <a:cubicBezTo>
                  <a:pt x="1547788" y="330530"/>
                  <a:pt x="1518099" y="381990"/>
                  <a:pt x="1488411" y="418605"/>
                </a:cubicBezTo>
                <a:cubicBezTo>
                  <a:pt x="1458723" y="455221"/>
                  <a:pt x="1454764" y="487878"/>
                  <a:pt x="1417159" y="513608"/>
                </a:cubicBezTo>
                <a:cubicBezTo>
                  <a:pt x="1379554" y="539338"/>
                  <a:pt x="1334032" y="539337"/>
                  <a:pt x="1262780" y="572984"/>
                </a:cubicBezTo>
                <a:cubicBezTo>
                  <a:pt x="1191528" y="606631"/>
                  <a:pt x="1084650" y="661059"/>
                  <a:pt x="989647" y="715488"/>
                </a:cubicBezTo>
                <a:cubicBezTo>
                  <a:pt x="894644" y="769917"/>
                  <a:pt x="782818" y="848096"/>
                  <a:pt x="692764" y="899556"/>
                </a:cubicBezTo>
                <a:cubicBezTo>
                  <a:pt x="602709" y="951016"/>
                  <a:pt x="449320" y="1024247"/>
                  <a:pt x="449320" y="1024247"/>
                </a:cubicBezTo>
                <a:lnTo>
                  <a:pt x="81185" y="1208314"/>
                </a:lnTo>
                <a:cubicBezTo>
                  <a:pt x="6964" y="1247898"/>
                  <a:pt x="14881" y="1247898"/>
                  <a:pt x="3995" y="1261753"/>
                </a:cubicBezTo>
                <a:cubicBezTo>
                  <a:pt x="-6891" y="1275608"/>
                  <a:pt x="6964" y="1269670"/>
                  <a:pt x="15871" y="1291442"/>
                </a:cubicBezTo>
                <a:cubicBezTo>
                  <a:pt x="24778" y="1313214"/>
                  <a:pt x="7954" y="1392382"/>
                  <a:pt x="57434" y="1392382"/>
                </a:cubicBezTo>
                <a:cubicBezTo>
                  <a:pt x="106914" y="1392382"/>
                  <a:pt x="226658" y="1320141"/>
                  <a:pt x="312754" y="1291442"/>
                </a:cubicBezTo>
                <a:cubicBezTo>
                  <a:pt x="398850" y="1262743"/>
                  <a:pt x="478019" y="1222169"/>
                  <a:pt x="574011" y="1220190"/>
                </a:cubicBezTo>
                <a:cubicBezTo>
                  <a:pt x="670003" y="1218211"/>
                  <a:pt x="775892" y="1223158"/>
                  <a:pt x="888707" y="1279566"/>
                </a:cubicBezTo>
                <a:cubicBezTo>
                  <a:pt x="1001522" y="1335974"/>
                  <a:pt x="1095535" y="1435924"/>
                  <a:pt x="1250904" y="1558636"/>
                </a:cubicBezTo>
                <a:cubicBezTo>
                  <a:pt x="1406273" y="1681348"/>
                  <a:pt x="1637842" y="1890156"/>
                  <a:pt x="1820920" y="2015836"/>
                </a:cubicBezTo>
                <a:cubicBezTo>
                  <a:pt x="2003998" y="2141517"/>
                  <a:pt x="2180149" y="2234540"/>
                  <a:pt x="2349372" y="2312719"/>
                </a:cubicBezTo>
                <a:cubicBezTo>
                  <a:pt x="2518595" y="2390898"/>
                  <a:pt x="2655161" y="2439390"/>
                  <a:pt x="2836260" y="2484912"/>
                </a:cubicBezTo>
                <a:cubicBezTo>
                  <a:pt x="3017359" y="2530434"/>
                  <a:pt x="3274658" y="2581894"/>
                  <a:pt x="3435964" y="2585852"/>
                </a:cubicBezTo>
                <a:cubicBezTo>
                  <a:pt x="3597270" y="2589810"/>
                  <a:pt x="3715034" y="2539340"/>
                  <a:pt x="3804099" y="2508662"/>
                </a:cubicBezTo>
                <a:cubicBezTo>
                  <a:pt x="3893164" y="2477984"/>
                  <a:pt x="3926811" y="2441368"/>
                  <a:pt x="3970354" y="2401784"/>
                </a:cubicBezTo>
                <a:cubicBezTo>
                  <a:pt x="4013897" y="2362200"/>
                  <a:pt x="4061398" y="2296886"/>
                  <a:pt x="4065356" y="2271156"/>
                </a:cubicBezTo>
                <a:cubicBezTo>
                  <a:pt x="4069314" y="2245426"/>
                  <a:pt x="4012906" y="2241467"/>
                  <a:pt x="3994104" y="2247405"/>
                </a:cubicBezTo>
                <a:cubicBezTo>
                  <a:pt x="3975302" y="2253343"/>
                  <a:pt x="3999053" y="2275115"/>
                  <a:pt x="3952541" y="2306782"/>
                </a:cubicBezTo>
                <a:cubicBezTo>
                  <a:pt x="3906029" y="2338449"/>
                  <a:pt x="3821912" y="2413660"/>
                  <a:pt x="3715034" y="2437410"/>
                </a:cubicBezTo>
                <a:cubicBezTo>
                  <a:pt x="3608156" y="2461160"/>
                  <a:pt x="3444870" y="2461160"/>
                  <a:pt x="3311273" y="2449285"/>
                </a:cubicBezTo>
                <a:cubicBezTo>
                  <a:pt x="3177676" y="2437410"/>
                  <a:pt x="3028245" y="2396836"/>
                  <a:pt x="2913450" y="2366158"/>
                </a:cubicBezTo>
                <a:cubicBezTo>
                  <a:pt x="2798655" y="2335480"/>
                  <a:pt x="2759071" y="2326574"/>
                  <a:pt x="2622505" y="2265218"/>
                </a:cubicBezTo>
                <a:cubicBezTo>
                  <a:pt x="2485939" y="2203862"/>
                  <a:pt x="2270203" y="2087088"/>
                  <a:pt x="2094052" y="1998023"/>
                </a:cubicBezTo>
                <a:cubicBezTo>
                  <a:pt x="1968371" y="1931719"/>
                  <a:pt x="1937694" y="1914895"/>
                  <a:pt x="1868421" y="1867394"/>
                </a:cubicBezTo>
                <a:cubicBezTo>
                  <a:pt x="1799148" y="1819893"/>
                  <a:pt x="1746699" y="1766455"/>
                  <a:pt x="1678416" y="1713016"/>
                </a:cubicBezTo>
                <a:cubicBezTo>
                  <a:pt x="1610133" y="1659577"/>
                  <a:pt x="1531953" y="1608117"/>
                  <a:pt x="1458722" y="1546761"/>
                </a:cubicBezTo>
                <a:cubicBezTo>
                  <a:pt x="1385491" y="1485405"/>
                  <a:pt x="1307312" y="1403268"/>
                  <a:pt x="1239029" y="1344881"/>
                </a:cubicBezTo>
                <a:cubicBezTo>
                  <a:pt x="1170746" y="1286494"/>
                  <a:pt x="1093556" y="1234044"/>
                  <a:pt x="1049024" y="1196439"/>
                </a:cubicBezTo>
                <a:cubicBezTo>
                  <a:pt x="1004491" y="1158834"/>
                  <a:pt x="984699" y="1143989"/>
                  <a:pt x="971834" y="1119249"/>
                </a:cubicBezTo>
                <a:cubicBezTo>
                  <a:pt x="958969" y="1094509"/>
                  <a:pt x="935218" y="1088571"/>
                  <a:pt x="971834" y="1047997"/>
                </a:cubicBezTo>
                <a:cubicBezTo>
                  <a:pt x="1008450" y="1007423"/>
                  <a:pt x="1120276" y="922317"/>
                  <a:pt x="1191528" y="875805"/>
                </a:cubicBezTo>
                <a:cubicBezTo>
                  <a:pt x="1262780" y="829293"/>
                  <a:pt x="1345907" y="795646"/>
                  <a:pt x="1399346" y="768927"/>
                </a:cubicBezTo>
                <a:cubicBezTo>
                  <a:pt x="1452785" y="742208"/>
                  <a:pt x="1464660" y="722415"/>
                  <a:pt x="1512161" y="715488"/>
                </a:cubicBezTo>
                <a:cubicBezTo>
                  <a:pt x="1559662" y="708561"/>
                  <a:pt x="1619040" y="730333"/>
                  <a:pt x="1684354" y="727364"/>
                </a:cubicBezTo>
                <a:cubicBezTo>
                  <a:pt x="1749668" y="724395"/>
                  <a:pt x="1829826" y="728353"/>
                  <a:pt x="1904047" y="697675"/>
                </a:cubicBezTo>
                <a:cubicBezTo>
                  <a:pt x="1978268" y="666997"/>
                  <a:pt x="2075250" y="596735"/>
                  <a:pt x="2129679" y="543296"/>
                </a:cubicBezTo>
                <a:cubicBezTo>
                  <a:pt x="2184108" y="489857"/>
                  <a:pt x="2167284" y="426523"/>
                  <a:pt x="2230619" y="377042"/>
                </a:cubicBezTo>
                <a:cubicBezTo>
                  <a:pt x="2293954" y="327562"/>
                  <a:pt x="2396874" y="282039"/>
                  <a:pt x="2509689" y="246413"/>
                </a:cubicBezTo>
                <a:cubicBezTo>
                  <a:pt x="2622504" y="210787"/>
                  <a:pt x="2777873" y="182089"/>
                  <a:pt x="2907512" y="163286"/>
                </a:cubicBezTo>
                <a:cubicBezTo>
                  <a:pt x="3037151" y="144483"/>
                  <a:pt x="3188561" y="138545"/>
                  <a:pt x="3287522" y="133597"/>
                </a:cubicBezTo>
                <a:cubicBezTo>
                  <a:pt x="3386483" y="128649"/>
                  <a:pt x="3436953" y="129639"/>
                  <a:pt x="3501278" y="133597"/>
                </a:cubicBezTo>
                <a:cubicBezTo>
                  <a:pt x="3565603" y="137555"/>
                  <a:pt x="3640814" y="152400"/>
                  <a:pt x="3673471" y="157348"/>
                </a:cubicBezTo>
                <a:cubicBezTo>
                  <a:pt x="3706128" y="162296"/>
                  <a:pt x="3680398" y="171203"/>
                  <a:pt x="3697221" y="163286"/>
                </a:cubicBezTo>
                <a:cubicBezTo>
                  <a:pt x="3714044" y="155369"/>
                  <a:pt x="3794203" y="121722"/>
                  <a:pt x="3774411" y="97971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551641" y="955560"/>
            <a:ext cx="2126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Zadní rohy</a:t>
            </a:r>
          </a:p>
          <a:p>
            <a:r>
              <a:rPr lang="cs-CZ" sz="2000" dirty="0"/>
              <a:t>t</a:t>
            </a:r>
            <a:r>
              <a:rPr lang="cs-CZ" sz="2000" dirty="0" smtClean="0"/>
              <a:t>ěla interneuronů</a:t>
            </a:r>
            <a:endParaRPr lang="cs-CZ" sz="2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065072" y="5213231"/>
            <a:ext cx="35393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Přední rohy</a:t>
            </a:r>
          </a:p>
          <a:p>
            <a:r>
              <a:rPr lang="cs-CZ" sz="2000" dirty="0" smtClean="0"/>
              <a:t>Buněčná těla eferentních drah (hlavně motoneuronů)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634890" y="330451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Šedá     hmota</a:t>
            </a:r>
            <a:endParaRPr lang="cs-CZ" sz="20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193464" y="3131217"/>
            <a:ext cx="167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Bílá </a:t>
            </a:r>
          </a:p>
          <a:p>
            <a:pPr algn="ctr"/>
            <a:r>
              <a:rPr lang="cs-CZ" sz="2000" b="1" dirty="0" smtClean="0"/>
              <a:t>hmota</a:t>
            </a:r>
            <a:endParaRPr lang="cs-CZ" sz="20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702321" y="951125"/>
            <a:ext cx="3323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Dostředivá (aferentní) dráha </a:t>
            </a:r>
            <a:r>
              <a:rPr lang="cs-CZ" sz="2000" dirty="0" smtClean="0"/>
              <a:t>orgán/</a:t>
            </a:r>
            <a:r>
              <a:rPr lang="cs-CZ" sz="2000" dirty="0" err="1" smtClean="0"/>
              <a:t>receptor</a:t>
            </a:r>
            <a:r>
              <a:rPr lang="cs-CZ" sz="2000" dirty="0" err="1" smtClean="0">
                <a:sym typeface="Symbol"/>
              </a:rPr>
              <a:t></a:t>
            </a:r>
            <a:r>
              <a:rPr lang="cs-CZ" sz="2000" dirty="0" err="1" smtClean="0"/>
              <a:t>CNS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691681" y="5259398"/>
            <a:ext cx="3373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Odstředivá (eferentní) dráha</a:t>
            </a:r>
            <a:endParaRPr lang="cs-CZ" sz="2000" dirty="0" smtClean="0"/>
          </a:p>
          <a:p>
            <a:r>
              <a:rPr lang="cs-CZ" sz="2000" dirty="0" smtClean="0"/>
              <a:t>CNS</a:t>
            </a:r>
            <a:r>
              <a:rPr lang="cs-CZ" sz="2000" dirty="0">
                <a:sym typeface="Symbol"/>
              </a:rPr>
              <a:t>  </a:t>
            </a:r>
            <a:r>
              <a:rPr lang="cs-CZ" sz="2000" dirty="0" smtClean="0"/>
              <a:t>orgán/efektor</a:t>
            </a:r>
            <a:endParaRPr lang="cs-CZ" sz="2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14382" y="1217805"/>
            <a:ext cx="22884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Spinální ganglion</a:t>
            </a:r>
          </a:p>
          <a:p>
            <a:r>
              <a:rPr lang="cs-CZ" sz="2000" dirty="0" smtClean="0"/>
              <a:t>buněčná těla aferentních vláken</a:t>
            </a:r>
            <a:endParaRPr lang="cs-CZ" sz="2000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1403648" y="4221088"/>
            <a:ext cx="432048" cy="319561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5940152" y="2492898"/>
            <a:ext cx="540000" cy="7200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2555775" y="2463180"/>
            <a:ext cx="504000" cy="7200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6937281" y="4380868"/>
            <a:ext cx="515039" cy="28021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H="1" flipV="1">
            <a:off x="5065073" y="3911211"/>
            <a:ext cx="594803" cy="130202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H="1" flipV="1">
            <a:off x="3892919" y="3911211"/>
            <a:ext cx="1593266" cy="130202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>
            <a:endCxn id="14" idx="26"/>
          </p:cNvCxnSpPr>
          <p:nvPr/>
        </p:nvCxnSpPr>
        <p:spPr>
          <a:xfrm flipH="1" flipV="1">
            <a:off x="2706928" y="4702124"/>
            <a:ext cx="100847" cy="51110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>
            <a:endCxn id="16" idx="4"/>
          </p:cNvCxnSpPr>
          <p:nvPr/>
        </p:nvCxnSpPr>
        <p:spPr>
          <a:xfrm flipH="1">
            <a:off x="6493891" y="2060848"/>
            <a:ext cx="653409" cy="69571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stCxn id="22" idx="2"/>
          </p:cNvCxnSpPr>
          <p:nvPr/>
        </p:nvCxnSpPr>
        <p:spPr>
          <a:xfrm>
            <a:off x="1858624" y="2233468"/>
            <a:ext cx="7888" cy="706799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>
            <a:endCxn id="10" idx="2"/>
          </p:cNvCxnSpPr>
          <p:nvPr/>
        </p:nvCxnSpPr>
        <p:spPr>
          <a:xfrm flipH="1" flipV="1">
            <a:off x="4614884" y="1663446"/>
            <a:ext cx="671082" cy="148971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>
            <a:stCxn id="10" idx="2"/>
          </p:cNvCxnSpPr>
          <p:nvPr/>
        </p:nvCxnSpPr>
        <p:spPr>
          <a:xfrm flipH="1">
            <a:off x="3710332" y="1663446"/>
            <a:ext cx="904552" cy="148971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ál 70"/>
          <p:cNvSpPr/>
          <p:nvPr/>
        </p:nvSpPr>
        <p:spPr>
          <a:xfrm>
            <a:off x="4438309" y="3443629"/>
            <a:ext cx="108000" cy="108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TextovéPole 76"/>
          <p:cNvSpPr txBox="1"/>
          <p:nvPr/>
        </p:nvSpPr>
        <p:spPr>
          <a:xfrm>
            <a:off x="447187" y="292040"/>
            <a:ext cx="57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Stavba segmentu páteřní míchy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125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0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44552" y="881180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Základní funkční jednotka činnosti CNS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Mimovolní, rychlá, stereotypní odpověď organismu na periferní podnět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Reflexní oblouk</a:t>
            </a:r>
            <a:r>
              <a:rPr lang="cs-CZ" dirty="0" smtClean="0"/>
              <a:t> – soubor struktur zapojených do realizace reflexu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Receptor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Aferentní (dostředivá) nervová dráha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Reflexní centrum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Eferentní (odstředivá) nervová dráha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Efektor (výkonný orgán)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Reflexní centrum </a:t>
            </a:r>
            <a:r>
              <a:rPr lang="cs-CZ" dirty="0" smtClean="0"/>
              <a:t>– integrační centrum – interneurony a eferentní neuron přijímá informace nejen z receptoru, ale i z nadřazených center CNS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Čím více interneuronů, tím má CNS větší možnosti modifikovat reflexní odpověď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Reflexní oblouk je přesně anatomicky určený </a:t>
            </a:r>
            <a:r>
              <a:rPr lang="cs-CZ" dirty="0" smtClean="0">
                <a:sym typeface="Symbol"/>
              </a:rPr>
              <a:t> </a:t>
            </a:r>
            <a:r>
              <a:rPr lang="cs-CZ" dirty="0" smtClean="0"/>
              <a:t>diagnostika neurologických poranění</a:t>
            </a:r>
          </a:p>
          <a:p>
            <a:endParaRPr lang="cs-CZ" dirty="0"/>
          </a:p>
          <a:p>
            <a:r>
              <a:rPr lang="cs-CZ" b="1" dirty="0" smtClean="0"/>
              <a:t>Účel reflexů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Ochrana - snížení intenzity podnětu, který představuje hrozící poškození tkáně </a:t>
            </a:r>
          </a:p>
          <a:p>
            <a:pPr lvl="1"/>
            <a:r>
              <a:rPr lang="cs-CZ" dirty="0" smtClean="0"/>
              <a:t>(Např. reflexní odtažení ruky od rozpálených kamen vede ke snížení intenzity tepelného podnětu)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Korekce na změnu (nechtěné protažení svalu vede k jeho zkrácení na žádanou délku)</a:t>
            </a:r>
            <a:endParaRPr lang="cs-CZ" dirty="0"/>
          </a:p>
          <a:p>
            <a:r>
              <a:rPr lang="cs-CZ" dirty="0" smtClean="0"/>
              <a:t>Zpětná vazba reflexního oblouku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20802" y="313840"/>
            <a:ext cx="1102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Reflex</a:t>
            </a:r>
          </a:p>
        </p:txBody>
      </p:sp>
    </p:spTree>
    <p:extLst>
      <p:ext uri="{BB962C8B-B14F-4D97-AF65-F5344CB8AC3E}">
        <p14:creationId xmlns:p14="http://schemas.microsoft.com/office/powerpoint/2010/main" val="259864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44552" y="801280"/>
            <a:ext cx="84479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Podle receptorů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Proprioreceptorový – receptor je součástí efektorového orgánu </a:t>
            </a:r>
          </a:p>
          <a:p>
            <a:pPr lvl="2"/>
            <a:r>
              <a:rPr lang="cs-CZ" dirty="0" smtClean="0"/>
              <a:t>(proprioreceptor – šlachové tělísko, svalové vřeténko, receptory v kloubech)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Exteroreceptorový</a:t>
            </a:r>
            <a:r>
              <a:rPr lang="cs-CZ" dirty="0" smtClean="0"/>
              <a:t> – efektorový orgán je jinde než receptor, může být více efektorových orgánů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Interoreceptorový</a:t>
            </a:r>
            <a:r>
              <a:rPr lang="cs-CZ" dirty="0" smtClean="0"/>
              <a:t> (viscerální)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Podle efektorů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Somatické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Autonomní (vegetativní)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Podle získání reflexu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Vrozené – nepodmíněné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Získané – podmíněné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Podle toho, kde je centrum reflexu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Centrální – centrum v CNS (mozek, mícha)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Extracentrální</a:t>
            </a:r>
            <a:r>
              <a:rPr lang="cs-CZ" dirty="0" smtClean="0"/>
              <a:t> – centrum mino CNS (gangliový, axonový reflex)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Podle počtu neuronů (počtu synapsí mezi aferentním a eferentním neuronem)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Monosynaptické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Polysynaptické</a:t>
            </a:r>
            <a:r>
              <a:rPr lang="cs-CZ" dirty="0" smtClean="0"/>
              <a:t> – do reflexního oblouku je zařazen jeden a více interneuronů</a:t>
            </a:r>
          </a:p>
        </p:txBody>
      </p:sp>
      <p:sp>
        <p:nvSpPr>
          <p:cNvPr id="2" name="Obdélník 1"/>
          <p:cNvSpPr/>
          <p:nvPr/>
        </p:nvSpPr>
        <p:spPr>
          <a:xfrm>
            <a:off x="446068" y="297031"/>
            <a:ext cx="2878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Klasifikace reflexů</a:t>
            </a:r>
          </a:p>
        </p:txBody>
      </p:sp>
    </p:spTree>
    <p:extLst>
      <p:ext uri="{BB962C8B-B14F-4D97-AF65-F5344CB8AC3E}">
        <p14:creationId xmlns:p14="http://schemas.microsoft.com/office/powerpoint/2010/main" val="50705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30044" y="320781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Proprioreceptory - Svalové vřeténko a Golgiho tělísko</a:t>
            </a:r>
            <a:endParaRPr lang="cs-CZ" sz="2800" b="1" dirty="0"/>
          </a:p>
        </p:txBody>
      </p:sp>
      <p:sp>
        <p:nvSpPr>
          <p:cNvPr id="135" name="TextovéPole 134"/>
          <p:cNvSpPr txBox="1"/>
          <p:nvPr/>
        </p:nvSpPr>
        <p:spPr>
          <a:xfrm>
            <a:off x="6008293" y="1095137"/>
            <a:ext cx="2373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vlákno </a:t>
            </a:r>
            <a:r>
              <a:rPr lang="el-GR" dirty="0" smtClean="0"/>
              <a:t>γ</a:t>
            </a:r>
            <a:r>
              <a:rPr lang="cs-CZ" dirty="0" smtClean="0"/>
              <a:t>-motoneuronu</a:t>
            </a:r>
          </a:p>
          <a:p>
            <a:r>
              <a:rPr lang="cs-CZ" dirty="0" smtClean="0"/>
              <a:t>- inervuje kontraktilní část vřeténka</a:t>
            </a:r>
            <a:endParaRPr lang="cs-CZ" dirty="0"/>
          </a:p>
        </p:txBody>
      </p:sp>
      <p:sp>
        <p:nvSpPr>
          <p:cNvPr id="88" name="Volný tvar 87"/>
          <p:cNvSpPr/>
          <p:nvPr/>
        </p:nvSpPr>
        <p:spPr>
          <a:xfrm>
            <a:off x="1905049" y="1367336"/>
            <a:ext cx="4202443" cy="4263858"/>
          </a:xfrm>
          <a:custGeom>
            <a:avLst/>
            <a:gdLst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461614 w 4202443"/>
              <a:gd name="connsiteY2" fmla="*/ 1217591 h 4263714"/>
              <a:gd name="connsiteX3" fmla="*/ 588834 w 4202443"/>
              <a:gd name="connsiteY3" fmla="*/ 1933208 h 4263714"/>
              <a:gd name="connsiteX4" fmla="*/ 906887 w 4202443"/>
              <a:gd name="connsiteY4" fmla="*/ 2545459 h 4263714"/>
              <a:gd name="connsiteX5" fmla="*/ 1344208 w 4202443"/>
              <a:gd name="connsiteY5" fmla="*/ 2998683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252521 w 4202443"/>
              <a:gd name="connsiteY18" fmla="*/ 1193737 h 4263714"/>
              <a:gd name="connsiteX19" fmla="*/ 3029885 w 4202443"/>
              <a:gd name="connsiteY19" fmla="*/ 971101 h 4263714"/>
              <a:gd name="connsiteX20" fmla="*/ 2656174 w 4202443"/>
              <a:gd name="connsiteY20" fmla="*/ 716659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91916 w 4202443"/>
              <a:gd name="connsiteY23" fmla="*/ 319094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461614 w 4202443"/>
              <a:gd name="connsiteY2" fmla="*/ 1217591 h 4263714"/>
              <a:gd name="connsiteX3" fmla="*/ 588834 w 4202443"/>
              <a:gd name="connsiteY3" fmla="*/ 1933208 h 4263714"/>
              <a:gd name="connsiteX4" fmla="*/ 906887 w 4202443"/>
              <a:gd name="connsiteY4" fmla="*/ 2545459 h 4263714"/>
              <a:gd name="connsiteX5" fmla="*/ 1344208 w 4202443"/>
              <a:gd name="connsiteY5" fmla="*/ 2998683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252521 w 4202443"/>
              <a:gd name="connsiteY18" fmla="*/ 1193737 h 4263714"/>
              <a:gd name="connsiteX19" fmla="*/ 3029885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91916 w 4202443"/>
              <a:gd name="connsiteY23" fmla="*/ 319094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461614 w 4202443"/>
              <a:gd name="connsiteY2" fmla="*/ 1217591 h 4263714"/>
              <a:gd name="connsiteX3" fmla="*/ 588834 w 4202443"/>
              <a:gd name="connsiteY3" fmla="*/ 1933208 h 4263714"/>
              <a:gd name="connsiteX4" fmla="*/ 906887 w 4202443"/>
              <a:gd name="connsiteY4" fmla="*/ 2545459 h 4263714"/>
              <a:gd name="connsiteX5" fmla="*/ 1344208 w 4202443"/>
              <a:gd name="connsiteY5" fmla="*/ 2998683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3029885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91916 w 4202443"/>
              <a:gd name="connsiteY23" fmla="*/ 319094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461614 w 4202443"/>
              <a:gd name="connsiteY2" fmla="*/ 1217591 h 4263714"/>
              <a:gd name="connsiteX3" fmla="*/ 588834 w 4202443"/>
              <a:gd name="connsiteY3" fmla="*/ 1933208 h 4263714"/>
              <a:gd name="connsiteX4" fmla="*/ 906887 w 4202443"/>
              <a:gd name="connsiteY4" fmla="*/ 2545459 h 4263714"/>
              <a:gd name="connsiteX5" fmla="*/ 1344208 w 4202443"/>
              <a:gd name="connsiteY5" fmla="*/ 2998683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91916 w 4202443"/>
              <a:gd name="connsiteY23" fmla="*/ 319094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461614 w 4202443"/>
              <a:gd name="connsiteY2" fmla="*/ 1217591 h 4263714"/>
              <a:gd name="connsiteX3" fmla="*/ 588834 w 4202443"/>
              <a:gd name="connsiteY3" fmla="*/ 1933208 h 4263714"/>
              <a:gd name="connsiteX4" fmla="*/ 906887 w 4202443"/>
              <a:gd name="connsiteY4" fmla="*/ 2545459 h 4263714"/>
              <a:gd name="connsiteX5" fmla="*/ 1344208 w 4202443"/>
              <a:gd name="connsiteY5" fmla="*/ 2998683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461614 w 4202443"/>
              <a:gd name="connsiteY2" fmla="*/ 1217591 h 4263714"/>
              <a:gd name="connsiteX3" fmla="*/ 698016 w 4202443"/>
              <a:gd name="connsiteY3" fmla="*/ 1899089 h 4263714"/>
              <a:gd name="connsiteX4" fmla="*/ 906887 w 4202443"/>
              <a:gd name="connsiteY4" fmla="*/ 2545459 h 4263714"/>
              <a:gd name="connsiteX5" fmla="*/ 1344208 w 4202443"/>
              <a:gd name="connsiteY5" fmla="*/ 2998683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698016 w 4202443"/>
              <a:gd name="connsiteY3" fmla="*/ 1899089 h 4263714"/>
              <a:gd name="connsiteX4" fmla="*/ 906887 w 4202443"/>
              <a:gd name="connsiteY4" fmla="*/ 2545459 h 4263714"/>
              <a:gd name="connsiteX5" fmla="*/ 1344208 w 4202443"/>
              <a:gd name="connsiteY5" fmla="*/ 2998683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906887 w 4202443"/>
              <a:gd name="connsiteY4" fmla="*/ 2545459 h 4263714"/>
              <a:gd name="connsiteX5" fmla="*/ 1344208 w 4202443"/>
              <a:gd name="connsiteY5" fmla="*/ 2998683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44208 w 4202443"/>
              <a:gd name="connsiteY5" fmla="*/ 2998683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892848 w 4202443"/>
              <a:gd name="connsiteY6" fmla="*/ 3372394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01732 w 4202443"/>
              <a:gd name="connsiteY7" fmla="*/ 3642739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02664 w 4202443"/>
              <a:gd name="connsiteY8" fmla="*/ 3825619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16132 w 4202443"/>
              <a:gd name="connsiteY9" fmla="*/ 3936937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34997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84897 w 4202443"/>
              <a:gd name="connsiteY22" fmla="*/ 47812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42706 w 4202443"/>
              <a:gd name="connsiteY21" fmla="*/ 597389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608466 w 4202443"/>
              <a:gd name="connsiteY20" fmla="*/ 732562 h 4263714"/>
              <a:gd name="connsiteX21" fmla="*/ 2229058 w 4202443"/>
              <a:gd name="connsiteY21" fmla="*/ 747514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934470 w 4202443"/>
              <a:gd name="connsiteY19" fmla="*/ 971101 h 4263714"/>
              <a:gd name="connsiteX20" fmla="*/ 2581171 w 4202443"/>
              <a:gd name="connsiteY20" fmla="*/ 923630 h 4263714"/>
              <a:gd name="connsiteX21" fmla="*/ 2229058 w 4202443"/>
              <a:gd name="connsiteY21" fmla="*/ 747514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196862 w 4202443"/>
              <a:gd name="connsiteY18" fmla="*/ 1217591 h 4263714"/>
              <a:gd name="connsiteX19" fmla="*/ 2866232 w 4202443"/>
              <a:gd name="connsiteY19" fmla="*/ 1155346 h 4263714"/>
              <a:gd name="connsiteX20" fmla="*/ 2581171 w 4202443"/>
              <a:gd name="connsiteY20" fmla="*/ 923630 h 4263714"/>
              <a:gd name="connsiteX21" fmla="*/ 2229058 w 4202443"/>
              <a:gd name="connsiteY21" fmla="*/ 747514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411547 w 4202443"/>
              <a:gd name="connsiteY17" fmla="*/ 1511789 h 4263714"/>
              <a:gd name="connsiteX18" fmla="*/ 3080856 w 4202443"/>
              <a:gd name="connsiteY18" fmla="*/ 1360892 h 4263714"/>
              <a:gd name="connsiteX19" fmla="*/ 2866232 w 4202443"/>
              <a:gd name="connsiteY19" fmla="*/ 1155346 h 4263714"/>
              <a:gd name="connsiteX20" fmla="*/ 2581171 w 4202443"/>
              <a:gd name="connsiteY20" fmla="*/ 923630 h 4263714"/>
              <a:gd name="connsiteX21" fmla="*/ 2229058 w 4202443"/>
              <a:gd name="connsiteY21" fmla="*/ 747514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602379 w 4202443"/>
              <a:gd name="connsiteY16" fmla="*/ 2004770 h 4263714"/>
              <a:gd name="connsiteX17" fmla="*/ 3295541 w 4202443"/>
              <a:gd name="connsiteY17" fmla="*/ 1689210 h 4263714"/>
              <a:gd name="connsiteX18" fmla="*/ 3080856 w 4202443"/>
              <a:gd name="connsiteY18" fmla="*/ 1360892 h 4263714"/>
              <a:gd name="connsiteX19" fmla="*/ 2866232 w 4202443"/>
              <a:gd name="connsiteY19" fmla="*/ 1155346 h 4263714"/>
              <a:gd name="connsiteX20" fmla="*/ 2581171 w 4202443"/>
              <a:gd name="connsiteY20" fmla="*/ 923630 h 4263714"/>
              <a:gd name="connsiteX21" fmla="*/ 2229058 w 4202443"/>
              <a:gd name="connsiteY21" fmla="*/ 747514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737551 w 4202443"/>
              <a:gd name="connsiteY15" fmla="*/ 2545459 h 4263714"/>
              <a:gd name="connsiteX16" fmla="*/ 3445430 w 4202443"/>
              <a:gd name="connsiteY16" fmla="*/ 2038889 h 4263714"/>
              <a:gd name="connsiteX17" fmla="*/ 3295541 w 4202443"/>
              <a:gd name="connsiteY17" fmla="*/ 1689210 h 4263714"/>
              <a:gd name="connsiteX18" fmla="*/ 3080856 w 4202443"/>
              <a:gd name="connsiteY18" fmla="*/ 1360892 h 4263714"/>
              <a:gd name="connsiteX19" fmla="*/ 2866232 w 4202443"/>
              <a:gd name="connsiteY19" fmla="*/ 1155346 h 4263714"/>
              <a:gd name="connsiteX20" fmla="*/ 2581171 w 4202443"/>
              <a:gd name="connsiteY20" fmla="*/ 923630 h 4263714"/>
              <a:gd name="connsiteX21" fmla="*/ 2229058 w 4202443"/>
              <a:gd name="connsiteY21" fmla="*/ 747514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864772 w 4202443"/>
              <a:gd name="connsiteY14" fmla="*/ 3157709 h 4263714"/>
              <a:gd name="connsiteX15" fmla="*/ 3587425 w 4202443"/>
              <a:gd name="connsiteY15" fmla="*/ 2586403 h 4263714"/>
              <a:gd name="connsiteX16" fmla="*/ 3445430 w 4202443"/>
              <a:gd name="connsiteY16" fmla="*/ 2038889 h 4263714"/>
              <a:gd name="connsiteX17" fmla="*/ 3295541 w 4202443"/>
              <a:gd name="connsiteY17" fmla="*/ 1689210 h 4263714"/>
              <a:gd name="connsiteX18" fmla="*/ 3080856 w 4202443"/>
              <a:gd name="connsiteY18" fmla="*/ 1360892 h 4263714"/>
              <a:gd name="connsiteX19" fmla="*/ 2866232 w 4202443"/>
              <a:gd name="connsiteY19" fmla="*/ 1155346 h 4263714"/>
              <a:gd name="connsiteX20" fmla="*/ 2581171 w 4202443"/>
              <a:gd name="connsiteY20" fmla="*/ 923630 h 4263714"/>
              <a:gd name="connsiteX21" fmla="*/ 2229058 w 4202443"/>
              <a:gd name="connsiteY21" fmla="*/ 747514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796533 w 4202443"/>
              <a:gd name="connsiteY14" fmla="*/ 3157709 h 4263714"/>
              <a:gd name="connsiteX15" fmla="*/ 3587425 w 4202443"/>
              <a:gd name="connsiteY15" fmla="*/ 2586403 h 4263714"/>
              <a:gd name="connsiteX16" fmla="*/ 3445430 w 4202443"/>
              <a:gd name="connsiteY16" fmla="*/ 2038889 h 4263714"/>
              <a:gd name="connsiteX17" fmla="*/ 3295541 w 4202443"/>
              <a:gd name="connsiteY17" fmla="*/ 1689210 h 4263714"/>
              <a:gd name="connsiteX18" fmla="*/ 3080856 w 4202443"/>
              <a:gd name="connsiteY18" fmla="*/ 1360892 h 4263714"/>
              <a:gd name="connsiteX19" fmla="*/ 2866232 w 4202443"/>
              <a:gd name="connsiteY19" fmla="*/ 1155346 h 4263714"/>
              <a:gd name="connsiteX20" fmla="*/ 2581171 w 4202443"/>
              <a:gd name="connsiteY20" fmla="*/ 923630 h 4263714"/>
              <a:gd name="connsiteX21" fmla="*/ 2229058 w 4202443"/>
              <a:gd name="connsiteY21" fmla="*/ 747514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581 h 4263714"/>
              <a:gd name="connsiteX1" fmla="*/ 278734 w 4202443"/>
              <a:gd name="connsiteY1" fmla="*/ 565584 h 4263714"/>
              <a:gd name="connsiteX2" fmla="*/ 529853 w 4202443"/>
              <a:gd name="connsiteY2" fmla="*/ 1231239 h 4263714"/>
              <a:gd name="connsiteX3" fmla="*/ 745783 w 4202443"/>
              <a:gd name="connsiteY3" fmla="*/ 1885442 h 4263714"/>
              <a:gd name="connsiteX4" fmla="*/ 1022893 w 4202443"/>
              <a:gd name="connsiteY4" fmla="*/ 2477220 h 4263714"/>
              <a:gd name="connsiteX5" fmla="*/ 1398799 w 4202443"/>
              <a:gd name="connsiteY5" fmla="*/ 2930444 h 4263714"/>
              <a:gd name="connsiteX6" fmla="*/ 1933791 w 4202443"/>
              <a:gd name="connsiteY6" fmla="*/ 3324627 h 4263714"/>
              <a:gd name="connsiteX7" fmla="*/ 2463147 w 4202443"/>
              <a:gd name="connsiteY7" fmla="*/ 3588148 h 4263714"/>
              <a:gd name="connsiteX8" fmla="*/ 2977727 w 4202443"/>
              <a:gd name="connsiteY8" fmla="*/ 3764204 h 4263714"/>
              <a:gd name="connsiteX9" fmla="*/ 3357075 w 4202443"/>
              <a:gd name="connsiteY9" fmla="*/ 3902818 h 4263714"/>
              <a:gd name="connsiteX10" fmla="*/ 3769356 w 4202443"/>
              <a:gd name="connsiteY10" fmla="*/ 4095963 h 4263714"/>
              <a:gd name="connsiteX11" fmla="*/ 4119214 w 4202443"/>
              <a:gd name="connsiteY11" fmla="*/ 4262941 h 4263714"/>
              <a:gd name="connsiteX12" fmla="*/ 4198727 w 4202443"/>
              <a:gd name="connsiteY12" fmla="*/ 4143671 h 4263714"/>
              <a:gd name="connsiteX13" fmla="*/ 4039700 w 4202443"/>
              <a:gd name="connsiteY13" fmla="*/ 3825619 h 4263714"/>
              <a:gd name="connsiteX14" fmla="*/ 3796533 w 4202443"/>
              <a:gd name="connsiteY14" fmla="*/ 3157709 h 4263714"/>
              <a:gd name="connsiteX15" fmla="*/ 3587425 w 4202443"/>
              <a:gd name="connsiteY15" fmla="*/ 2586403 h 4263714"/>
              <a:gd name="connsiteX16" fmla="*/ 3445430 w 4202443"/>
              <a:gd name="connsiteY16" fmla="*/ 2038889 h 4263714"/>
              <a:gd name="connsiteX17" fmla="*/ 3295541 w 4202443"/>
              <a:gd name="connsiteY17" fmla="*/ 1689210 h 4263714"/>
              <a:gd name="connsiteX18" fmla="*/ 3080856 w 4202443"/>
              <a:gd name="connsiteY18" fmla="*/ 1360892 h 4263714"/>
              <a:gd name="connsiteX19" fmla="*/ 2866232 w 4202443"/>
              <a:gd name="connsiteY19" fmla="*/ 1155346 h 4263714"/>
              <a:gd name="connsiteX20" fmla="*/ 2581171 w 4202443"/>
              <a:gd name="connsiteY20" fmla="*/ 923630 h 4263714"/>
              <a:gd name="connsiteX21" fmla="*/ 2215411 w 4202443"/>
              <a:gd name="connsiteY21" fmla="*/ 733866 h 4263714"/>
              <a:gd name="connsiteX22" fmla="*/ 1864425 w 4202443"/>
              <a:gd name="connsiteY22" fmla="*/ 566830 h 4263714"/>
              <a:gd name="connsiteX23" fmla="*/ 1376014 w 4202443"/>
              <a:gd name="connsiteY23" fmla="*/ 396412 h 4263714"/>
              <a:gd name="connsiteX24" fmla="*/ 1010254 w 4202443"/>
              <a:gd name="connsiteY24" fmla="*/ 247532 h 4263714"/>
              <a:gd name="connsiteX25" fmla="*/ 493419 w 4202443"/>
              <a:gd name="connsiteY25" fmla="*/ 104408 h 4263714"/>
              <a:gd name="connsiteX26" fmla="*/ 223074 w 4202443"/>
              <a:gd name="connsiteY26" fmla="*/ 1041 h 4263714"/>
              <a:gd name="connsiteX27" fmla="*/ 48146 w 4202443"/>
              <a:gd name="connsiteY27" fmla="*/ 168019 h 4263714"/>
              <a:gd name="connsiteX28" fmla="*/ 16340 w 4202443"/>
              <a:gd name="connsiteY28" fmla="*/ 239581 h 4263714"/>
              <a:gd name="connsiteX0" fmla="*/ 16340 w 4202443"/>
              <a:gd name="connsiteY0" fmla="*/ 239725 h 4263858"/>
              <a:gd name="connsiteX1" fmla="*/ 278734 w 4202443"/>
              <a:gd name="connsiteY1" fmla="*/ 565728 h 4263858"/>
              <a:gd name="connsiteX2" fmla="*/ 529853 w 4202443"/>
              <a:gd name="connsiteY2" fmla="*/ 1231383 h 4263858"/>
              <a:gd name="connsiteX3" fmla="*/ 745783 w 4202443"/>
              <a:gd name="connsiteY3" fmla="*/ 1885586 h 4263858"/>
              <a:gd name="connsiteX4" fmla="*/ 1022893 w 4202443"/>
              <a:gd name="connsiteY4" fmla="*/ 2477364 h 4263858"/>
              <a:gd name="connsiteX5" fmla="*/ 1398799 w 4202443"/>
              <a:gd name="connsiteY5" fmla="*/ 2930588 h 4263858"/>
              <a:gd name="connsiteX6" fmla="*/ 1933791 w 4202443"/>
              <a:gd name="connsiteY6" fmla="*/ 3324771 h 4263858"/>
              <a:gd name="connsiteX7" fmla="*/ 2463147 w 4202443"/>
              <a:gd name="connsiteY7" fmla="*/ 3588292 h 4263858"/>
              <a:gd name="connsiteX8" fmla="*/ 2977727 w 4202443"/>
              <a:gd name="connsiteY8" fmla="*/ 3764348 h 4263858"/>
              <a:gd name="connsiteX9" fmla="*/ 3357075 w 4202443"/>
              <a:gd name="connsiteY9" fmla="*/ 3902962 h 4263858"/>
              <a:gd name="connsiteX10" fmla="*/ 3769356 w 4202443"/>
              <a:gd name="connsiteY10" fmla="*/ 4096107 h 4263858"/>
              <a:gd name="connsiteX11" fmla="*/ 4119214 w 4202443"/>
              <a:gd name="connsiteY11" fmla="*/ 4263085 h 4263858"/>
              <a:gd name="connsiteX12" fmla="*/ 4198727 w 4202443"/>
              <a:gd name="connsiteY12" fmla="*/ 4143815 h 4263858"/>
              <a:gd name="connsiteX13" fmla="*/ 4039700 w 4202443"/>
              <a:gd name="connsiteY13" fmla="*/ 3825763 h 4263858"/>
              <a:gd name="connsiteX14" fmla="*/ 3796533 w 4202443"/>
              <a:gd name="connsiteY14" fmla="*/ 3157853 h 4263858"/>
              <a:gd name="connsiteX15" fmla="*/ 3587425 w 4202443"/>
              <a:gd name="connsiteY15" fmla="*/ 2586547 h 4263858"/>
              <a:gd name="connsiteX16" fmla="*/ 3445430 w 4202443"/>
              <a:gd name="connsiteY16" fmla="*/ 2039033 h 4263858"/>
              <a:gd name="connsiteX17" fmla="*/ 3295541 w 4202443"/>
              <a:gd name="connsiteY17" fmla="*/ 1689354 h 4263858"/>
              <a:gd name="connsiteX18" fmla="*/ 3080856 w 4202443"/>
              <a:gd name="connsiteY18" fmla="*/ 1361036 h 4263858"/>
              <a:gd name="connsiteX19" fmla="*/ 2866232 w 4202443"/>
              <a:gd name="connsiteY19" fmla="*/ 1155490 h 4263858"/>
              <a:gd name="connsiteX20" fmla="*/ 2581171 w 4202443"/>
              <a:gd name="connsiteY20" fmla="*/ 923774 h 4263858"/>
              <a:gd name="connsiteX21" fmla="*/ 2215411 w 4202443"/>
              <a:gd name="connsiteY21" fmla="*/ 734010 h 4263858"/>
              <a:gd name="connsiteX22" fmla="*/ 1864425 w 4202443"/>
              <a:gd name="connsiteY22" fmla="*/ 566974 h 4263858"/>
              <a:gd name="connsiteX23" fmla="*/ 1376014 w 4202443"/>
              <a:gd name="connsiteY23" fmla="*/ 396556 h 4263858"/>
              <a:gd name="connsiteX24" fmla="*/ 982959 w 4202443"/>
              <a:gd name="connsiteY24" fmla="*/ 309091 h 4263858"/>
              <a:gd name="connsiteX25" fmla="*/ 493419 w 4202443"/>
              <a:gd name="connsiteY25" fmla="*/ 104552 h 4263858"/>
              <a:gd name="connsiteX26" fmla="*/ 223074 w 4202443"/>
              <a:gd name="connsiteY26" fmla="*/ 1185 h 4263858"/>
              <a:gd name="connsiteX27" fmla="*/ 48146 w 4202443"/>
              <a:gd name="connsiteY27" fmla="*/ 168163 h 4263858"/>
              <a:gd name="connsiteX28" fmla="*/ 16340 w 4202443"/>
              <a:gd name="connsiteY28" fmla="*/ 239725 h 426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202443" h="4263858">
                <a:moveTo>
                  <a:pt x="16340" y="239725"/>
                </a:moveTo>
                <a:cubicBezTo>
                  <a:pt x="54771" y="305986"/>
                  <a:pt x="193149" y="400452"/>
                  <a:pt x="278734" y="565728"/>
                </a:cubicBezTo>
                <a:cubicBezTo>
                  <a:pt x="364319" y="731004"/>
                  <a:pt x="452011" y="1011407"/>
                  <a:pt x="529853" y="1231383"/>
                </a:cubicBezTo>
                <a:cubicBezTo>
                  <a:pt x="607695" y="1451359"/>
                  <a:pt x="663610" y="1677923"/>
                  <a:pt x="745783" y="1885586"/>
                </a:cubicBezTo>
                <a:cubicBezTo>
                  <a:pt x="827956" y="2093250"/>
                  <a:pt x="914057" y="2303197"/>
                  <a:pt x="1022893" y="2477364"/>
                </a:cubicBezTo>
                <a:cubicBezTo>
                  <a:pt x="1131729" y="2651531"/>
                  <a:pt x="1246983" y="2789354"/>
                  <a:pt x="1398799" y="2930588"/>
                </a:cubicBezTo>
                <a:cubicBezTo>
                  <a:pt x="1550615" y="3071822"/>
                  <a:pt x="1756400" y="3215154"/>
                  <a:pt x="1933791" y="3324771"/>
                </a:cubicBezTo>
                <a:cubicBezTo>
                  <a:pt x="2111182" y="3434388"/>
                  <a:pt x="2289158" y="3515029"/>
                  <a:pt x="2463147" y="3588292"/>
                </a:cubicBezTo>
                <a:cubicBezTo>
                  <a:pt x="2637136" y="3661555"/>
                  <a:pt x="2828739" y="3711903"/>
                  <a:pt x="2977727" y="3764348"/>
                </a:cubicBezTo>
                <a:cubicBezTo>
                  <a:pt x="3126715" y="3816793"/>
                  <a:pt x="3225137" y="3847669"/>
                  <a:pt x="3357075" y="3902962"/>
                </a:cubicBezTo>
                <a:cubicBezTo>
                  <a:pt x="3489013" y="3958255"/>
                  <a:pt x="3642333" y="4036087"/>
                  <a:pt x="3769356" y="4096107"/>
                </a:cubicBezTo>
                <a:cubicBezTo>
                  <a:pt x="3896379" y="4156127"/>
                  <a:pt x="4047652" y="4255134"/>
                  <a:pt x="4119214" y="4263085"/>
                </a:cubicBezTo>
                <a:cubicBezTo>
                  <a:pt x="4190776" y="4271036"/>
                  <a:pt x="4211979" y="4216702"/>
                  <a:pt x="4198727" y="4143815"/>
                </a:cubicBezTo>
                <a:cubicBezTo>
                  <a:pt x="4185475" y="4070928"/>
                  <a:pt x="4106732" y="3990090"/>
                  <a:pt x="4039700" y="3825763"/>
                </a:cubicBezTo>
                <a:cubicBezTo>
                  <a:pt x="3972668" y="3661436"/>
                  <a:pt x="3871912" y="3364389"/>
                  <a:pt x="3796533" y="3157853"/>
                </a:cubicBezTo>
                <a:cubicBezTo>
                  <a:pt x="3721154" y="2951317"/>
                  <a:pt x="3645942" y="2773017"/>
                  <a:pt x="3587425" y="2586547"/>
                </a:cubicBezTo>
                <a:cubicBezTo>
                  <a:pt x="3528908" y="2400077"/>
                  <a:pt x="3494077" y="2188565"/>
                  <a:pt x="3445430" y="2039033"/>
                </a:cubicBezTo>
                <a:cubicBezTo>
                  <a:pt x="3396783" y="1889501"/>
                  <a:pt x="3356303" y="1802354"/>
                  <a:pt x="3295541" y="1689354"/>
                </a:cubicBezTo>
                <a:cubicBezTo>
                  <a:pt x="3234779" y="1576354"/>
                  <a:pt x="3152407" y="1450013"/>
                  <a:pt x="3080856" y="1361036"/>
                </a:cubicBezTo>
                <a:cubicBezTo>
                  <a:pt x="3009305" y="1272059"/>
                  <a:pt x="2949513" y="1228367"/>
                  <a:pt x="2866232" y="1155490"/>
                </a:cubicBezTo>
                <a:cubicBezTo>
                  <a:pt x="2782951" y="1082613"/>
                  <a:pt x="2689641" y="994021"/>
                  <a:pt x="2581171" y="923774"/>
                </a:cubicBezTo>
                <a:cubicBezTo>
                  <a:pt x="2472701" y="853527"/>
                  <a:pt x="2334869" y="793477"/>
                  <a:pt x="2215411" y="734010"/>
                </a:cubicBezTo>
                <a:cubicBezTo>
                  <a:pt x="2095953" y="674543"/>
                  <a:pt x="2004324" y="623216"/>
                  <a:pt x="1864425" y="566974"/>
                </a:cubicBezTo>
                <a:cubicBezTo>
                  <a:pt x="1724526" y="510732"/>
                  <a:pt x="1522925" y="439536"/>
                  <a:pt x="1376014" y="396556"/>
                </a:cubicBezTo>
                <a:cubicBezTo>
                  <a:pt x="1229103" y="353576"/>
                  <a:pt x="1130058" y="357758"/>
                  <a:pt x="982959" y="309091"/>
                </a:cubicBezTo>
                <a:cubicBezTo>
                  <a:pt x="835860" y="260424"/>
                  <a:pt x="620067" y="155870"/>
                  <a:pt x="493419" y="104552"/>
                </a:cubicBezTo>
                <a:cubicBezTo>
                  <a:pt x="366772" y="53234"/>
                  <a:pt x="297286" y="-9417"/>
                  <a:pt x="223074" y="1185"/>
                </a:cubicBezTo>
                <a:cubicBezTo>
                  <a:pt x="148862" y="11787"/>
                  <a:pt x="81276" y="123106"/>
                  <a:pt x="48146" y="168163"/>
                </a:cubicBezTo>
                <a:cubicBezTo>
                  <a:pt x="15016" y="213220"/>
                  <a:pt x="-22091" y="173464"/>
                  <a:pt x="16340" y="239725"/>
                </a:cubicBezTo>
                <a:close/>
              </a:path>
            </a:pathLst>
          </a:cu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Volný tvar 79"/>
          <p:cNvSpPr/>
          <p:nvPr/>
        </p:nvSpPr>
        <p:spPr>
          <a:xfrm>
            <a:off x="2157828" y="1599934"/>
            <a:ext cx="3623095" cy="3623095"/>
          </a:xfrm>
          <a:custGeom>
            <a:avLst/>
            <a:gdLst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26544 w 3623095"/>
              <a:gd name="connsiteY2" fmla="*/ 646982 h 3623095"/>
              <a:gd name="connsiteX3" fmla="*/ 1518249 w 3623095"/>
              <a:gd name="connsiteY3" fmla="*/ 923027 h 3623095"/>
              <a:gd name="connsiteX4" fmla="*/ 2122098 w 3623095"/>
              <a:gd name="connsiteY4" fmla="*/ 1276710 h 3623095"/>
              <a:gd name="connsiteX5" fmla="*/ 2337759 w 3623095"/>
              <a:gd name="connsiteY5" fmla="*/ 1466491 h 3623095"/>
              <a:gd name="connsiteX6" fmla="*/ 2596551 w 3623095"/>
              <a:gd name="connsiteY6" fmla="*/ 1846053 h 3623095"/>
              <a:gd name="connsiteX7" fmla="*/ 2786332 w 3623095"/>
              <a:gd name="connsiteY7" fmla="*/ 2337759 h 3623095"/>
              <a:gd name="connsiteX8" fmla="*/ 3131389 w 3623095"/>
              <a:gd name="connsiteY8" fmla="*/ 2838091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26544 w 3623095"/>
              <a:gd name="connsiteY2" fmla="*/ 646982 h 3623095"/>
              <a:gd name="connsiteX3" fmla="*/ 1518249 w 3623095"/>
              <a:gd name="connsiteY3" fmla="*/ 923027 h 3623095"/>
              <a:gd name="connsiteX4" fmla="*/ 2122098 w 3623095"/>
              <a:gd name="connsiteY4" fmla="*/ 1276710 h 3623095"/>
              <a:gd name="connsiteX5" fmla="*/ 2337759 w 3623095"/>
              <a:gd name="connsiteY5" fmla="*/ 1466491 h 3623095"/>
              <a:gd name="connsiteX6" fmla="*/ 2596551 w 3623095"/>
              <a:gd name="connsiteY6" fmla="*/ 1846053 h 3623095"/>
              <a:gd name="connsiteX7" fmla="*/ 2786332 w 3623095"/>
              <a:gd name="connsiteY7" fmla="*/ 2337759 h 3623095"/>
              <a:gd name="connsiteX8" fmla="*/ 3045125 w 3623095"/>
              <a:gd name="connsiteY8" fmla="*/ 2898476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26544 w 3623095"/>
              <a:gd name="connsiteY2" fmla="*/ 646982 h 3623095"/>
              <a:gd name="connsiteX3" fmla="*/ 1518249 w 3623095"/>
              <a:gd name="connsiteY3" fmla="*/ 923027 h 3623095"/>
              <a:gd name="connsiteX4" fmla="*/ 1915064 w 3623095"/>
              <a:gd name="connsiteY4" fmla="*/ 1173193 h 3623095"/>
              <a:gd name="connsiteX5" fmla="*/ 2337759 w 3623095"/>
              <a:gd name="connsiteY5" fmla="*/ 1466491 h 3623095"/>
              <a:gd name="connsiteX6" fmla="*/ 2596551 w 3623095"/>
              <a:gd name="connsiteY6" fmla="*/ 1846053 h 3623095"/>
              <a:gd name="connsiteX7" fmla="*/ 2786332 w 3623095"/>
              <a:gd name="connsiteY7" fmla="*/ 2337759 h 3623095"/>
              <a:gd name="connsiteX8" fmla="*/ 3045125 w 3623095"/>
              <a:gd name="connsiteY8" fmla="*/ 2898476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26544 w 3623095"/>
              <a:gd name="connsiteY2" fmla="*/ 646982 h 3623095"/>
              <a:gd name="connsiteX3" fmla="*/ 1518249 w 3623095"/>
              <a:gd name="connsiteY3" fmla="*/ 923027 h 3623095"/>
              <a:gd name="connsiteX4" fmla="*/ 1915064 w 3623095"/>
              <a:gd name="connsiteY4" fmla="*/ 1173193 h 3623095"/>
              <a:gd name="connsiteX5" fmla="*/ 2228577 w 3623095"/>
              <a:gd name="connsiteY5" fmla="*/ 1493786 h 3623095"/>
              <a:gd name="connsiteX6" fmla="*/ 2596551 w 3623095"/>
              <a:gd name="connsiteY6" fmla="*/ 1846053 h 3623095"/>
              <a:gd name="connsiteX7" fmla="*/ 2786332 w 3623095"/>
              <a:gd name="connsiteY7" fmla="*/ 2337759 h 3623095"/>
              <a:gd name="connsiteX8" fmla="*/ 3045125 w 3623095"/>
              <a:gd name="connsiteY8" fmla="*/ 2898476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26544 w 3623095"/>
              <a:gd name="connsiteY2" fmla="*/ 646982 h 3623095"/>
              <a:gd name="connsiteX3" fmla="*/ 1518249 w 3623095"/>
              <a:gd name="connsiteY3" fmla="*/ 923027 h 3623095"/>
              <a:gd name="connsiteX4" fmla="*/ 1915064 w 3623095"/>
              <a:gd name="connsiteY4" fmla="*/ 1173193 h 3623095"/>
              <a:gd name="connsiteX5" fmla="*/ 2228577 w 3623095"/>
              <a:gd name="connsiteY5" fmla="*/ 1493786 h 3623095"/>
              <a:gd name="connsiteX6" fmla="*/ 2507841 w 3623095"/>
              <a:gd name="connsiteY6" fmla="*/ 1900644 h 3623095"/>
              <a:gd name="connsiteX7" fmla="*/ 2786332 w 3623095"/>
              <a:gd name="connsiteY7" fmla="*/ 2337759 h 3623095"/>
              <a:gd name="connsiteX8" fmla="*/ 3045125 w 3623095"/>
              <a:gd name="connsiteY8" fmla="*/ 2898476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26544 w 3623095"/>
              <a:gd name="connsiteY2" fmla="*/ 646982 h 3623095"/>
              <a:gd name="connsiteX3" fmla="*/ 1518249 w 3623095"/>
              <a:gd name="connsiteY3" fmla="*/ 923027 h 3623095"/>
              <a:gd name="connsiteX4" fmla="*/ 1915064 w 3623095"/>
              <a:gd name="connsiteY4" fmla="*/ 1173193 h 3623095"/>
              <a:gd name="connsiteX5" fmla="*/ 2228577 w 3623095"/>
              <a:gd name="connsiteY5" fmla="*/ 1493786 h 3623095"/>
              <a:gd name="connsiteX6" fmla="*/ 2507841 w 3623095"/>
              <a:gd name="connsiteY6" fmla="*/ 1900644 h 3623095"/>
              <a:gd name="connsiteX7" fmla="*/ 2663503 w 3623095"/>
              <a:gd name="connsiteY7" fmla="*/ 2385527 h 3623095"/>
              <a:gd name="connsiteX8" fmla="*/ 3045125 w 3623095"/>
              <a:gd name="connsiteY8" fmla="*/ 2898476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26544 w 3623095"/>
              <a:gd name="connsiteY2" fmla="*/ 646982 h 3623095"/>
              <a:gd name="connsiteX3" fmla="*/ 1518249 w 3623095"/>
              <a:gd name="connsiteY3" fmla="*/ 923027 h 3623095"/>
              <a:gd name="connsiteX4" fmla="*/ 1915064 w 3623095"/>
              <a:gd name="connsiteY4" fmla="*/ 1173193 h 3623095"/>
              <a:gd name="connsiteX5" fmla="*/ 2228577 w 3623095"/>
              <a:gd name="connsiteY5" fmla="*/ 1493786 h 3623095"/>
              <a:gd name="connsiteX6" fmla="*/ 2507841 w 3623095"/>
              <a:gd name="connsiteY6" fmla="*/ 1900644 h 3623095"/>
              <a:gd name="connsiteX7" fmla="*/ 2663503 w 3623095"/>
              <a:gd name="connsiteY7" fmla="*/ 2385527 h 3623095"/>
              <a:gd name="connsiteX8" fmla="*/ 2997358 w 3623095"/>
              <a:gd name="connsiteY8" fmla="*/ 2912124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26544 w 3623095"/>
              <a:gd name="connsiteY2" fmla="*/ 646982 h 3623095"/>
              <a:gd name="connsiteX3" fmla="*/ 1490953 w 3623095"/>
              <a:gd name="connsiteY3" fmla="*/ 957147 h 3623095"/>
              <a:gd name="connsiteX4" fmla="*/ 1915064 w 3623095"/>
              <a:gd name="connsiteY4" fmla="*/ 1173193 h 3623095"/>
              <a:gd name="connsiteX5" fmla="*/ 2228577 w 3623095"/>
              <a:gd name="connsiteY5" fmla="*/ 1493786 h 3623095"/>
              <a:gd name="connsiteX6" fmla="*/ 2507841 w 3623095"/>
              <a:gd name="connsiteY6" fmla="*/ 1900644 h 3623095"/>
              <a:gd name="connsiteX7" fmla="*/ 2663503 w 3623095"/>
              <a:gd name="connsiteY7" fmla="*/ 2385527 h 3623095"/>
              <a:gd name="connsiteX8" fmla="*/ 2997358 w 3623095"/>
              <a:gd name="connsiteY8" fmla="*/ 2912124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06073 w 3623095"/>
              <a:gd name="connsiteY2" fmla="*/ 715221 h 3623095"/>
              <a:gd name="connsiteX3" fmla="*/ 1490953 w 3623095"/>
              <a:gd name="connsiteY3" fmla="*/ 957147 h 3623095"/>
              <a:gd name="connsiteX4" fmla="*/ 1915064 w 3623095"/>
              <a:gd name="connsiteY4" fmla="*/ 1173193 h 3623095"/>
              <a:gd name="connsiteX5" fmla="*/ 2228577 w 3623095"/>
              <a:gd name="connsiteY5" fmla="*/ 1493786 h 3623095"/>
              <a:gd name="connsiteX6" fmla="*/ 2507841 w 3623095"/>
              <a:gd name="connsiteY6" fmla="*/ 1900644 h 3623095"/>
              <a:gd name="connsiteX7" fmla="*/ 2663503 w 3623095"/>
              <a:gd name="connsiteY7" fmla="*/ 2385527 h 3623095"/>
              <a:gd name="connsiteX8" fmla="*/ 2997358 w 3623095"/>
              <a:gd name="connsiteY8" fmla="*/ 2912124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  <a:gd name="connsiteX0" fmla="*/ 0 w 3623095"/>
              <a:gd name="connsiteY0" fmla="*/ 0 h 3623095"/>
              <a:gd name="connsiteX1" fmla="*/ 396815 w 3623095"/>
              <a:gd name="connsiteY1" fmla="*/ 258793 h 3623095"/>
              <a:gd name="connsiteX2" fmla="*/ 1006073 w 3623095"/>
              <a:gd name="connsiteY2" fmla="*/ 715221 h 3623095"/>
              <a:gd name="connsiteX3" fmla="*/ 1490953 w 3623095"/>
              <a:gd name="connsiteY3" fmla="*/ 957147 h 3623095"/>
              <a:gd name="connsiteX4" fmla="*/ 1894592 w 3623095"/>
              <a:gd name="connsiteY4" fmla="*/ 1186841 h 3623095"/>
              <a:gd name="connsiteX5" fmla="*/ 2228577 w 3623095"/>
              <a:gd name="connsiteY5" fmla="*/ 1493786 h 3623095"/>
              <a:gd name="connsiteX6" fmla="*/ 2507841 w 3623095"/>
              <a:gd name="connsiteY6" fmla="*/ 1900644 h 3623095"/>
              <a:gd name="connsiteX7" fmla="*/ 2663503 w 3623095"/>
              <a:gd name="connsiteY7" fmla="*/ 2385527 h 3623095"/>
              <a:gd name="connsiteX8" fmla="*/ 2997358 w 3623095"/>
              <a:gd name="connsiteY8" fmla="*/ 2912124 h 3623095"/>
              <a:gd name="connsiteX9" fmla="*/ 3450566 w 3623095"/>
              <a:gd name="connsiteY9" fmla="*/ 3424687 h 3623095"/>
              <a:gd name="connsiteX10" fmla="*/ 3623095 w 3623095"/>
              <a:gd name="connsiteY10" fmla="*/ 3623095 h 362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23095" h="3623095">
                <a:moveTo>
                  <a:pt x="0" y="0"/>
                </a:moveTo>
                <a:cubicBezTo>
                  <a:pt x="112862" y="75481"/>
                  <a:pt x="229136" y="139590"/>
                  <a:pt x="396815" y="258793"/>
                </a:cubicBezTo>
                <a:cubicBezTo>
                  <a:pt x="564494" y="377997"/>
                  <a:pt x="823717" y="598829"/>
                  <a:pt x="1006073" y="715221"/>
                </a:cubicBezTo>
                <a:cubicBezTo>
                  <a:pt x="1188429" y="831613"/>
                  <a:pt x="1342867" y="878544"/>
                  <a:pt x="1490953" y="957147"/>
                </a:cubicBezTo>
                <a:cubicBezTo>
                  <a:pt x="1639040" y="1035750"/>
                  <a:pt x="1771655" y="1097401"/>
                  <a:pt x="1894592" y="1186841"/>
                </a:cubicBezTo>
                <a:cubicBezTo>
                  <a:pt x="2017529" y="1276281"/>
                  <a:pt x="2126369" y="1374819"/>
                  <a:pt x="2228577" y="1493786"/>
                </a:cubicBezTo>
                <a:cubicBezTo>
                  <a:pt x="2330785" y="1612753"/>
                  <a:pt x="2435353" y="1752021"/>
                  <a:pt x="2507841" y="1900644"/>
                </a:cubicBezTo>
                <a:cubicBezTo>
                  <a:pt x="2580329" y="2049268"/>
                  <a:pt x="2581917" y="2216947"/>
                  <a:pt x="2663503" y="2385527"/>
                </a:cubicBezTo>
                <a:cubicBezTo>
                  <a:pt x="2745089" y="2554107"/>
                  <a:pt x="2866181" y="2738931"/>
                  <a:pt x="2997358" y="2912124"/>
                </a:cubicBezTo>
                <a:cubicBezTo>
                  <a:pt x="3128535" y="3085317"/>
                  <a:pt x="3346277" y="3306192"/>
                  <a:pt x="3450566" y="3424687"/>
                </a:cubicBezTo>
                <a:cubicBezTo>
                  <a:pt x="3554855" y="3543182"/>
                  <a:pt x="3577806" y="3589308"/>
                  <a:pt x="3623095" y="3623095"/>
                </a:cubicBezTo>
              </a:path>
            </a:pathLst>
          </a:custGeom>
          <a:noFill/>
          <a:ln w="1428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Volný tvar 80"/>
          <p:cNvSpPr/>
          <p:nvPr/>
        </p:nvSpPr>
        <p:spPr>
          <a:xfrm>
            <a:off x="2131949" y="1556802"/>
            <a:ext cx="3605842" cy="3683480"/>
          </a:xfrm>
          <a:custGeom>
            <a:avLst/>
            <a:gdLst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50830 w 3605842"/>
              <a:gd name="connsiteY2" fmla="*/ 552091 h 3683480"/>
              <a:gd name="connsiteX3" fmla="*/ 2018581 w 3605842"/>
              <a:gd name="connsiteY3" fmla="*/ 888521 h 3683480"/>
              <a:gd name="connsiteX4" fmla="*/ 2355011 w 3605842"/>
              <a:gd name="connsiteY4" fmla="*/ 1155940 h 3683480"/>
              <a:gd name="connsiteX5" fmla="*/ 2700068 w 3605842"/>
              <a:gd name="connsiteY5" fmla="*/ 1457864 h 3683480"/>
              <a:gd name="connsiteX6" fmla="*/ 2872596 w 3605842"/>
              <a:gd name="connsiteY6" fmla="*/ 1777042 h 3683480"/>
              <a:gd name="connsiteX7" fmla="*/ 3019245 w 3605842"/>
              <a:gd name="connsiteY7" fmla="*/ 2191110 h 3683480"/>
              <a:gd name="connsiteX8" fmla="*/ 3174521 w 3605842"/>
              <a:gd name="connsiteY8" fmla="*/ 2587925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50830 w 3605842"/>
              <a:gd name="connsiteY2" fmla="*/ 552091 h 3683480"/>
              <a:gd name="connsiteX3" fmla="*/ 1837426 w 3605842"/>
              <a:gd name="connsiteY3" fmla="*/ 836762 h 3683480"/>
              <a:gd name="connsiteX4" fmla="*/ 2355011 w 3605842"/>
              <a:gd name="connsiteY4" fmla="*/ 1155940 h 3683480"/>
              <a:gd name="connsiteX5" fmla="*/ 2700068 w 3605842"/>
              <a:gd name="connsiteY5" fmla="*/ 1457864 h 3683480"/>
              <a:gd name="connsiteX6" fmla="*/ 2872596 w 3605842"/>
              <a:gd name="connsiteY6" fmla="*/ 1777042 h 3683480"/>
              <a:gd name="connsiteX7" fmla="*/ 3019245 w 3605842"/>
              <a:gd name="connsiteY7" fmla="*/ 2191110 h 3683480"/>
              <a:gd name="connsiteX8" fmla="*/ 3174521 w 3605842"/>
              <a:gd name="connsiteY8" fmla="*/ 2587925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50830 w 3605842"/>
              <a:gd name="connsiteY2" fmla="*/ 552091 h 3683480"/>
              <a:gd name="connsiteX3" fmla="*/ 1837426 w 3605842"/>
              <a:gd name="connsiteY3" fmla="*/ 836762 h 3683480"/>
              <a:gd name="connsiteX4" fmla="*/ 2355011 w 3605842"/>
              <a:gd name="connsiteY4" fmla="*/ 1155940 h 3683480"/>
              <a:gd name="connsiteX5" fmla="*/ 2700068 w 3605842"/>
              <a:gd name="connsiteY5" fmla="*/ 1457864 h 3683480"/>
              <a:gd name="connsiteX6" fmla="*/ 2881223 w 3605842"/>
              <a:gd name="connsiteY6" fmla="*/ 1802921 h 3683480"/>
              <a:gd name="connsiteX7" fmla="*/ 3019245 w 3605842"/>
              <a:gd name="connsiteY7" fmla="*/ 2191110 h 3683480"/>
              <a:gd name="connsiteX8" fmla="*/ 3174521 w 3605842"/>
              <a:gd name="connsiteY8" fmla="*/ 2587925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50830 w 3605842"/>
              <a:gd name="connsiteY2" fmla="*/ 552091 h 3683480"/>
              <a:gd name="connsiteX3" fmla="*/ 1837426 w 3605842"/>
              <a:gd name="connsiteY3" fmla="*/ 836762 h 3683480"/>
              <a:gd name="connsiteX4" fmla="*/ 2355011 w 3605842"/>
              <a:gd name="connsiteY4" fmla="*/ 1155940 h 3683480"/>
              <a:gd name="connsiteX5" fmla="*/ 2700068 w 3605842"/>
              <a:gd name="connsiteY5" fmla="*/ 1457864 h 3683480"/>
              <a:gd name="connsiteX6" fmla="*/ 2881223 w 3605842"/>
              <a:gd name="connsiteY6" fmla="*/ 1802921 h 3683480"/>
              <a:gd name="connsiteX7" fmla="*/ 3019245 w 3605842"/>
              <a:gd name="connsiteY7" fmla="*/ 2191110 h 3683480"/>
              <a:gd name="connsiteX8" fmla="*/ 3122762 w 3605842"/>
              <a:gd name="connsiteY8" fmla="*/ 2596551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50830 w 3605842"/>
              <a:gd name="connsiteY2" fmla="*/ 552091 h 3683480"/>
              <a:gd name="connsiteX3" fmla="*/ 1837426 w 3605842"/>
              <a:gd name="connsiteY3" fmla="*/ 836762 h 3683480"/>
              <a:gd name="connsiteX4" fmla="*/ 2355011 w 3605842"/>
              <a:gd name="connsiteY4" fmla="*/ 1155940 h 3683480"/>
              <a:gd name="connsiteX5" fmla="*/ 2700068 w 3605842"/>
              <a:gd name="connsiteY5" fmla="*/ 1457864 h 3683480"/>
              <a:gd name="connsiteX6" fmla="*/ 2881223 w 3605842"/>
              <a:gd name="connsiteY6" fmla="*/ 1802921 h 3683480"/>
              <a:gd name="connsiteX7" fmla="*/ 3019245 w 3605842"/>
              <a:gd name="connsiteY7" fmla="*/ 2191110 h 3683480"/>
              <a:gd name="connsiteX8" fmla="*/ 3165894 w 3605842"/>
              <a:gd name="connsiteY8" fmla="*/ 2656936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30358 w 3605842"/>
              <a:gd name="connsiteY2" fmla="*/ 627154 h 3683480"/>
              <a:gd name="connsiteX3" fmla="*/ 1837426 w 3605842"/>
              <a:gd name="connsiteY3" fmla="*/ 836762 h 3683480"/>
              <a:gd name="connsiteX4" fmla="*/ 2355011 w 3605842"/>
              <a:gd name="connsiteY4" fmla="*/ 1155940 h 3683480"/>
              <a:gd name="connsiteX5" fmla="*/ 2700068 w 3605842"/>
              <a:gd name="connsiteY5" fmla="*/ 1457864 h 3683480"/>
              <a:gd name="connsiteX6" fmla="*/ 2881223 w 3605842"/>
              <a:gd name="connsiteY6" fmla="*/ 1802921 h 3683480"/>
              <a:gd name="connsiteX7" fmla="*/ 3019245 w 3605842"/>
              <a:gd name="connsiteY7" fmla="*/ 2191110 h 3683480"/>
              <a:gd name="connsiteX8" fmla="*/ 3165894 w 3605842"/>
              <a:gd name="connsiteY8" fmla="*/ 2656936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30358 w 3605842"/>
              <a:gd name="connsiteY2" fmla="*/ 627154 h 3683480"/>
              <a:gd name="connsiteX3" fmla="*/ 1782835 w 3605842"/>
              <a:gd name="connsiteY3" fmla="*/ 939120 h 3683480"/>
              <a:gd name="connsiteX4" fmla="*/ 2355011 w 3605842"/>
              <a:gd name="connsiteY4" fmla="*/ 1155940 h 3683480"/>
              <a:gd name="connsiteX5" fmla="*/ 2700068 w 3605842"/>
              <a:gd name="connsiteY5" fmla="*/ 1457864 h 3683480"/>
              <a:gd name="connsiteX6" fmla="*/ 2881223 w 3605842"/>
              <a:gd name="connsiteY6" fmla="*/ 1802921 h 3683480"/>
              <a:gd name="connsiteX7" fmla="*/ 3019245 w 3605842"/>
              <a:gd name="connsiteY7" fmla="*/ 2191110 h 3683480"/>
              <a:gd name="connsiteX8" fmla="*/ 3165894 w 3605842"/>
              <a:gd name="connsiteY8" fmla="*/ 2656936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30358 w 3605842"/>
              <a:gd name="connsiteY2" fmla="*/ 627154 h 3683480"/>
              <a:gd name="connsiteX3" fmla="*/ 1816954 w 3605842"/>
              <a:gd name="connsiteY3" fmla="*/ 898177 h 3683480"/>
              <a:gd name="connsiteX4" fmla="*/ 2355011 w 3605842"/>
              <a:gd name="connsiteY4" fmla="*/ 1155940 h 3683480"/>
              <a:gd name="connsiteX5" fmla="*/ 2700068 w 3605842"/>
              <a:gd name="connsiteY5" fmla="*/ 1457864 h 3683480"/>
              <a:gd name="connsiteX6" fmla="*/ 2881223 w 3605842"/>
              <a:gd name="connsiteY6" fmla="*/ 1802921 h 3683480"/>
              <a:gd name="connsiteX7" fmla="*/ 3019245 w 3605842"/>
              <a:gd name="connsiteY7" fmla="*/ 2191110 h 3683480"/>
              <a:gd name="connsiteX8" fmla="*/ 3165894 w 3605842"/>
              <a:gd name="connsiteY8" fmla="*/ 2656936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30358 w 3605842"/>
              <a:gd name="connsiteY2" fmla="*/ 627154 h 3683480"/>
              <a:gd name="connsiteX3" fmla="*/ 1816954 w 3605842"/>
              <a:gd name="connsiteY3" fmla="*/ 898177 h 3683480"/>
              <a:gd name="connsiteX4" fmla="*/ 2314067 w 3605842"/>
              <a:gd name="connsiteY4" fmla="*/ 1237826 h 3683480"/>
              <a:gd name="connsiteX5" fmla="*/ 2700068 w 3605842"/>
              <a:gd name="connsiteY5" fmla="*/ 1457864 h 3683480"/>
              <a:gd name="connsiteX6" fmla="*/ 2881223 w 3605842"/>
              <a:gd name="connsiteY6" fmla="*/ 1802921 h 3683480"/>
              <a:gd name="connsiteX7" fmla="*/ 3019245 w 3605842"/>
              <a:gd name="connsiteY7" fmla="*/ 2191110 h 3683480"/>
              <a:gd name="connsiteX8" fmla="*/ 3165894 w 3605842"/>
              <a:gd name="connsiteY8" fmla="*/ 2656936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30358 w 3605842"/>
              <a:gd name="connsiteY2" fmla="*/ 627154 h 3683480"/>
              <a:gd name="connsiteX3" fmla="*/ 1816954 w 3605842"/>
              <a:gd name="connsiteY3" fmla="*/ 898177 h 3683480"/>
              <a:gd name="connsiteX4" fmla="*/ 2314067 w 3605842"/>
              <a:gd name="connsiteY4" fmla="*/ 1237826 h 3683480"/>
              <a:gd name="connsiteX5" fmla="*/ 2590885 w 3605842"/>
              <a:gd name="connsiteY5" fmla="*/ 1539751 h 3683480"/>
              <a:gd name="connsiteX6" fmla="*/ 2881223 w 3605842"/>
              <a:gd name="connsiteY6" fmla="*/ 1802921 h 3683480"/>
              <a:gd name="connsiteX7" fmla="*/ 3019245 w 3605842"/>
              <a:gd name="connsiteY7" fmla="*/ 2191110 h 3683480"/>
              <a:gd name="connsiteX8" fmla="*/ 3165894 w 3605842"/>
              <a:gd name="connsiteY8" fmla="*/ 2656936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30358 w 3605842"/>
              <a:gd name="connsiteY2" fmla="*/ 627154 h 3683480"/>
              <a:gd name="connsiteX3" fmla="*/ 1816954 w 3605842"/>
              <a:gd name="connsiteY3" fmla="*/ 898177 h 3683480"/>
              <a:gd name="connsiteX4" fmla="*/ 2314067 w 3605842"/>
              <a:gd name="connsiteY4" fmla="*/ 1237826 h 3683480"/>
              <a:gd name="connsiteX5" fmla="*/ 2590885 w 3605842"/>
              <a:gd name="connsiteY5" fmla="*/ 1539751 h 3683480"/>
              <a:gd name="connsiteX6" fmla="*/ 2758393 w 3605842"/>
              <a:gd name="connsiteY6" fmla="*/ 1837041 h 3683480"/>
              <a:gd name="connsiteX7" fmla="*/ 3019245 w 3605842"/>
              <a:gd name="connsiteY7" fmla="*/ 2191110 h 3683480"/>
              <a:gd name="connsiteX8" fmla="*/ 3165894 w 3605842"/>
              <a:gd name="connsiteY8" fmla="*/ 2656936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30358 w 3605842"/>
              <a:gd name="connsiteY2" fmla="*/ 627154 h 3683480"/>
              <a:gd name="connsiteX3" fmla="*/ 1816954 w 3605842"/>
              <a:gd name="connsiteY3" fmla="*/ 898177 h 3683480"/>
              <a:gd name="connsiteX4" fmla="*/ 2314067 w 3605842"/>
              <a:gd name="connsiteY4" fmla="*/ 1237826 h 3683480"/>
              <a:gd name="connsiteX5" fmla="*/ 2590885 w 3605842"/>
              <a:gd name="connsiteY5" fmla="*/ 1539751 h 3683480"/>
              <a:gd name="connsiteX6" fmla="*/ 2758393 w 3605842"/>
              <a:gd name="connsiteY6" fmla="*/ 1837041 h 3683480"/>
              <a:gd name="connsiteX7" fmla="*/ 2896415 w 3605842"/>
              <a:gd name="connsiteY7" fmla="*/ 2300292 h 3683480"/>
              <a:gd name="connsiteX8" fmla="*/ 3165894 w 3605842"/>
              <a:gd name="connsiteY8" fmla="*/ 2656936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30358 w 3605842"/>
              <a:gd name="connsiteY2" fmla="*/ 627154 h 3683480"/>
              <a:gd name="connsiteX3" fmla="*/ 1816954 w 3605842"/>
              <a:gd name="connsiteY3" fmla="*/ 898177 h 3683480"/>
              <a:gd name="connsiteX4" fmla="*/ 2314067 w 3605842"/>
              <a:gd name="connsiteY4" fmla="*/ 1237826 h 3683480"/>
              <a:gd name="connsiteX5" fmla="*/ 2590885 w 3605842"/>
              <a:gd name="connsiteY5" fmla="*/ 1539751 h 3683480"/>
              <a:gd name="connsiteX6" fmla="*/ 2758393 w 3605842"/>
              <a:gd name="connsiteY6" fmla="*/ 1837041 h 3683480"/>
              <a:gd name="connsiteX7" fmla="*/ 2896415 w 3605842"/>
              <a:gd name="connsiteY7" fmla="*/ 2300292 h 3683480"/>
              <a:gd name="connsiteX8" fmla="*/ 3090832 w 3605842"/>
              <a:gd name="connsiteY8" fmla="*/ 2704703 h 3683480"/>
              <a:gd name="connsiteX9" fmla="*/ 3303917 w 3605842"/>
              <a:gd name="connsiteY9" fmla="*/ 2950234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  <a:gd name="connsiteX0" fmla="*/ 0 w 3605842"/>
              <a:gd name="connsiteY0" fmla="*/ 0 h 3683480"/>
              <a:gd name="connsiteX1" fmla="*/ 655608 w 3605842"/>
              <a:gd name="connsiteY1" fmla="*/ 319178 h 3683480"/>
              <a:gd name="connsiteX2" fmla="*/ 1230358 w 3605842"/>
              <a:gd name="connsiteY2" fmla="*/ 627154 h 3683480"/>
              <a:gd name="connsiteX3" fmla="*/ 1816954 w 3605842"/>
              <a:gd name="connsiteY3" fmla="*/ 898177 h 3683480"/>
              <a:gd name="connsiteX4" fmla="*/ 2314067 w 3605842"/>
              <a:gd name="connsiteY4" fmla="*/ 1237826 h 3683480"/>
              <a:gd name="connsiteX5" fmla="*/ 2590885 w 3605842"/>
              <a:gd name="connsiteY5" fmla="*/ 1539751 h 3683480"/>
              <a:gd name="connsiteX6" fmla="*/ 2758393 w 3605842"/>
              <a:gd name="connsiteY6" fmla="*/ 1837041 h 3683480"/>
              <a:gd name="connsiteX7" fmla="*/ 2896415 w 3605842"/>
              <a:gd name="connsiteY7" fmla="*/ 2300292 h 3683480"/>
              <a:gd name="connsiteX8" fmla="*/ 3090832 w 3605842"/>
              <a:gd name="connsiteY8" fmla="*/ 2704703 h 3683480"/>
              <a:gd name="connsiteX9" fmla="*/ 3249326 w 3605842"/>
              <a:gd name="connsiteY9" fmla="*/ 3011649 h 3683480"/>
              <a:gd name="connsiteX10" fmla="*/ 3467819 w 3605842"/>
              <a:gd name="connsiteY10" fmla="*/ 3398808 h 3683480"/>
              <a:gd name="connsiteX11" fmla="*/ 3605842 w 3605842"/>
              <a:gd name="connsiteY11" fmla="*/ 3683480 h 3683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05842" h="3683480">
                <a:moveTo>
                  <a:pt x="0" y="0"/>
                </a:moveTo>
                <a:cubicBezTo>
                  <a:pt x="223568" y="113581"/>
                  <a:pt x="450548" y="214652"/>
                  <a:pt x="655608" y="319178"/>
                </a:cubicBezTo>
                <a:cubicBezTo>
                  <a:pt x="860668" y="423704"/>
                  <a:pt x="1036800" y="530654"/>
                  <a:pt x="1230358" y="627154"/>
                </a:cubicBezTo>
                <a:cubicBezTo>
                  <a:pt x="1423916" y="723654"/>
                  <a:pt x="1636336" y="796398"/>
                  <a:pt x="1816954" y="898177"/>
                </a:cubicBezTo>
                <a:cubicBezTo>
                  <a:pt x="1997572" y="999956"/>
                  <a:pt x="2185079" y="1130897"/>
                  <a:pt x="2314067" y="1237826"/>
                </a:cubicBezTo>
                <a:cubicBezTo>
                  <a:pt x="2443056" y="1344755"/>
                  <a:pt x="2516831" y="1439882"/>
                  <a:pt x="2590885" y="1539751"/>
                </a:cubicBezTo>
                <a:cubicBezTo>
                  <a:pt x="2664939" y="1639620"/>
                  <a:pt x="2707471" y="1710284"/>
                  <a:pt x="2758393" y="1837041"/>
                </a:cubicBezTo>
                <a:cubicBezTo>
                  <a:pt x="2809315" y="1963798"/>
                  <a:pt x="2841009" y="2155682"/>
                  <a:pt x="2896415" y="2300292"/>
                </a:cubicBezTo>
                <a:cubicBezTo>
                  <a:pt x="2951821" y="2444902"/>
                  <a:pt x="3032014" y="2586144"/>
                  <a:pt x="3090832" y="2704703"/>
                </a:cubicBezTo>
                <a:cubicBezTo>
                  <a:pt x="3149650" y="2823262"/>
                  <a:pt x="3186495" y="2895965"/>
                  <a:pt x="3249326" y="3011649"/>
                </a:cubicBezTo>
                <a:cubicBezTo>
                  <a:pt x="3312157" y="3127333"/>
                  <a:pt x="3408400" y="3286836"/>
                  <a:pt x="3467819" y="3398808"/>
                </a:cubicBezTo>
                <a:cubicBezTo>
                  <a:pt x="3527238" y="3510780"/>
                  <a:pt x="3561991" y="3602248"/>
                  <a:pt x="3605842" y="3683480"/>
                </a:cubicBezTo>
              </a:path>
            </a:pathLst>
          </a:custGeom>
          <a:noFill/>
          <a:ln w="1428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Volný tvar 82"/>
          <p:cNvSpPr/>
          <p:nvPr/>
        </p:nvSpPr>
        <p:spPr>
          <a:xfrm>
            <a:off x="1959421" y="1548176"/>
            <a:ext cx="3881887" cy="3752490"/>
          </a:xfrm>
          <a:custGeom>
            <a:avLst/>
            <a:gdLst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603849 w 3881887"/>
              <a:gd name="connsiteY2" fmla="*/ 854015 h 3752490"/>
              <a:gd name="connsiteX3" fmla="*/ 715992 w 3881887"/>
              <a:gd name="connsiteY3" fmla="*/ 1293962 h 3752490"/>
              <a:gd name="connsiteX4" fmla="*/ 957532 w 3881887"/>
              <a:gd name="connsiteY4" fmla="*/ 1733909 h 3752490"/>
              <a:gd name="connsiteX5" fmla="*/ 1112807 w 3881887"/>
              <a:gd name="connsiteY5" fmla="*/ 2053087 h 3752490"/>
              <a:gd name="connsiteX6" fmla="*/ 1345720 w 3881887"/>
              <a:gd name="connsiteY6" fmla="*/ 2372264 h 3752490"/>
              <a:gd name="connsiteX7" fmla="*/ 2001328 w 3881887"/>
              <a:gd name="connsiteY7" fmla="*/ 2932981 h 3752490"/>
              <a:gd name="connsiteX8" fmla="*/ 2708694 w 3881887"/>
              <a:gd name="connsiteY8" fmla="*/ 3286664 h 3752490"/>
              <a:gd name="connsiteX9" fmla="*/ 3217653 w 3881887"/>
              <a:gd name="connsiteY9" fmla="*/ 3450566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603849 w 3881887"/>
              <a:gd name="connsiteY2" fmla="*/ 854015 h 3752490"/>
              <a:gd name="connsiteX3" fmla="*/ 715992 w 3881887"/>
              <a:gd name="connsiteY3" fmla="*/ 1293962 h 3752490"/>
              <a:gd name="connsiteX4" fmla="*/ 957532 w 3881887"/>
              <a:gd name="connsiteY4" fmla="*/ 1733909 h 3752490"/>
              <a:gd name="connsiteX5" fmla="*/ 1112807 w 3881887"/>
              <a:gd name="connsiteY5" fmla="*/ 2053087 h 3752490"/>
              <a:gd name="connsiteX6" fmla="*/ 1345720 w 3881887"/>
              <a:gd name="connsiteY6" fmla="*/ 2372264 h 3752490"/>
              <a:gd name="connsiteX7" fmla="*/ 2001328 w 3881887"/>
              <a:gd name="connsiteY7" fmla="*/ 2932981 h 3752490"/>
              <a:gd name="connsiteX8" fmla="*/ 2760452 w 3881887"/>
              <a:gd name="connsiteY8" fmla="*/ 3217653 h 3752490"/>
              <a:gd name="connsiteX9" fmla="*/ 3217653 w 3881887"/>
              <a:gd name="connsiteY9" fmla="*/ 3450566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603849 w 3881887"/>
              <a:gd name="connsiteY2" fmla="*/ 854015 h 3752490"/>
              <a:gd name="connsiteX3" fmla="*/ 715992 w 3881887"/>
              <a:gd name="connsiteY3" fmla="*/ 1293962 h 3752490"/>
              <a:gd name="connsiteX4" fmla="*/ 957532 w 3881887"/>
              <a:gd name="connsiteY4" fmla="*/ 1733909 h 3752490"/>
              <a:gd name="connsiteX5" fmla="*/ 1112807 w 3881887"/>
              <a:gd name="connsiteY5" fmla="*/ 2053087 h 3752490"/>
              <a:gd name="connsiteX6" fmla="*/ 1345720 w 3881887"/>
              <a:gd name="connsiteY6" fmla="*/ 2372264 h 3752490"/>
              <a:gd name="connsiteX7" fmla="*/ 2001328 w 3881887"/>
              <a:gd name="connsiteY7" fmla="*/ 2820838 h 3752490"/>
              <a:gd name="connsiteX8" fmla="*/ 2760452 w 3881887"/>
              <a:gd name="connsiteY8" fmla="*/ 3217653 h 3752490"/>
              <a:gd name="connsiteX9" fmla="*/ 3217653 w 3881887"/>
              <a:gd name="connsiteY9" fmla="*/ 3450566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603849 w 3881887"/>
              <a:gd name="connsiteY2" fmla="*/ 854015 h 3752490"/>
              <a:gd name="connsiteX3" fmla="*/ 715992 w 3881887"/>
              <a:gd name="connsiteY3" fmla="*/ 1293962 h 3752490"/>
              <a:gd name="connsiteX4" fmla="*/ 957532 w 3881887"/>
              <a:gd name="connsiteY4" fmla="*/ 1733909 h 3752490"/>
              <a:gd name="connsiteX5" fmla="*/ 1112807 w 3881887"/>
              <a:gd name="connsiteY5" fmla="*/ 2053087 h 3752490"/>
              <a:gd name="connsiteX6" fmla="*/ 1483742 w 3881887"/>
              <a:gd name="connsiteY6" fmla="*/ 2372264 h 3752490"/>
              <a:gd name="connsiteX7" fmla="*/ 2001328 w 3881887"/>
              <a:gd name="connsiteY7" fmla="*/ 2820838 h 3752490"/>
              <a:gd name="connsiteX8" fmla="*/ 2760452 w 3881887"/>
              <a:gd name="connsiteY8" fmla="*/ 3217653 h 3752490"/>
              <a:gd name="connsiteX9" fmla="*/ 3217653 w 3881887"/>
              <a:gd name="connsiteY9" fmla="*/ 3450566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603849 w 3881887"/>
              <a:gd name="connsiteY2" fmla="*/ 854015 h 3752490"/>
              <a:gd name="connsiteX3" fmla="*/ 715992 w 3881887"/>
              <a:gd name="connsiteY3" fmla="*/ 1293962 h 3752490"/>
              <a:gd name="connsiteX4" fmla="*/ 957532 w 3881887"/>
              <a:gd name="connsiteY4" fmla="*/ 1733909 h 3752490"/>
              <a:gd name="connsiteX5" fmla="*/ 1207698 w 3881887"/>
              <a:gd name="connsiteY5" fmla="*/ 2027207 h 3752490"/>
              <a:gd name="connsiteX6" fmla="*/ 1483742 w 3881887"/>
              <a:gd name="connsiteY6" fmla="*/ 2372264 h 3752490"/>
              <a:gd name="connsiteX7" fmla="*/ 2001328 w 3881887"/>
              <a:gd name="connsiteY7" fmla="*/ 2820838 h 3752490"/>
              <a:gd name="connsiteX8" fmla="*/ 2760452 w 3881887"/>
              <a:gd name="connsiteY8" fmla="*/ 3217653 h 3752490"/>
              <a:gd name="connsiteX9" fmla="*/ 3217653 w 3881887"/>
              <a:gd name="connsiteY9" fmla="*/ 3450566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603849 w 3881887"/>
              <a:gd name="connsiteY2" fmla="*/ 854015 h 3752490"/>
              <a:gd name="connsiteX3" fmla="*/ 715992 w 3881887"/>
              <a:gd name="connsiteY3" fmla="*/ 1293962 h 3752490"/>
              <a:gd name="connsiteX4" fmla="*/ 1043797 w 3881887"/>
              <a:gd name="connsiteY4" fmla="*/ 1673524 h 3752490"/>
              <a:gd name="connsiteX5" fmla="*/ 1207698 w 3881887"/>
              <a:gd name="connsiteY5" fmla="*/ 2027207 h 3752490"/>
              <a:gd name="connsiteX6" fmla="*/ 1483742 w 3881887"/>
              <a:gd name="connsiteY6" fmla="*/ 2372264 h 3752490"/>
              <a:gd name="connsiteX7" fmla="*/ 2001328 w 3881887"/>
              <a:gd name="connsiteY7" fmla="*/ 2820838 h 3752490"/>
              <a:gd name="connsiteX8" fmla="*/ 2760452 w 3881887"/>
              <a:gd name="connsiteY8" fmla="*/ 3217653 h 3752490"/>
              <a:gd name="connsiteX9" fmla="*/ 3217653 w 3881887"/>
              <a:gd name="connsiteY9" fmla="*/ 3450566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603849 w 3881887"/>
              <a:gd name="connsiteY2" fmla="*/ 854015 h 3752490"/>
              <a:gd name="connsiteX3" fmla="*/ 828135 w 3881887"/>
              <a:gd name="connsiteY3" fmla="*/ 1259457 h 3752490"/>
              <a:gd name="connsiteX4" fmla="*/ 1043797 w 3881887"/>
              <a:gd name="connsiteY4" fmla="*/ 1673524 h 3752490"/>
              <a:gd name="connsiteX5" fmla="*/ 1207698 w 3881887"/>
              <a:gd name="connsiteY5" fmla="*/ 2027207 h 3752490"/>
              <a:gd name="connsiteX6" fmla="*/ 1483742 w 3881887"/>
              <a:gd name="connsiteY6" fmla="*/ 2372264 h 3752490"/>
              <a:gd name="connsiteX7" fmla="*/ 2001328 w 3881887"/>
              <a:gd name="connsiteY7" fmla="*/ 2820838 h 3752490"/>
              <a:gd name="connsiteX8" fmla="*/ 2760452 w 3881887"/>
              <a:gd name="connsiteY8" fmla="*/ 3217653 h 3752490"/>
              <a:gd name="connsiteX9" fmla="*/ 3217653 w 3881887"/>
              <a:gd name="connsiteY9" fmla="*/ 3450566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718149 w 3881887"/>
              <a:gd name="connsiteY2" fmla="*/ 863540 h 3752490"/>
              <a:gd name="connsiteX3" fmla="*/ 828135 w 3881887"/>
              <a:gd name="connsiteY3" fmla="*/ 1259457 h 3752490"/>
              <a:gd name="connsiteX4" fmla="*/ 1043797 w 3881887"/>
              <a:gd name="connsiteY4" fmla="*/ 1673524 h 3752490"/>
              <a:gd name="connsiteX5" fmla="*/ 1207698 w 3881887"/>
              <a:gd name="connsiteY5" fmla="*/ 2027207 h 3752490"/>
              <a:gd name="connsiteX6" fmla="*/ 1483742 w 3881887"/>
              <a:gd name="connsiteY6" fmla="*/ 2372264 h 3752490"/>
              <a:gd name="connsiteX7" fmla="*/ 2001328 w 3881887"/>
              <a:gd name="connsiteY7" fmla="*/ 2820838 h 3752490"/>
              <a:gd name="connsiteX8" fmla="*/ 2760452 w 3881887"/>
              <a:gd name="connsiteY8" fmla="*/ 3217653 h 3752490"/>
              <a:gd name="connsiteX9" fmla="*/ 3217653 w 3881887"/>
              <a:gd name="connsiteY9" fmla="*/ 3450566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718149 w 3881887"/>
              <a:gd name="connsiteY2" fmla="*/ 863540 h 3752490"/>
              <a:gd name="connsiteX3" fmla="*/ 904335 w 3881887"/>
              <a:gd name="connsiteY3" fmla="*/ 1259457 h 3752490"/>
              <a:gd name="connsiteX4" fmla="*/ 1043797 w 3881887"/>
              <a:gd name="connsiteY4" fmla="*/ 1673524 h 3752490"/>
              <a:gd name="connsiteX5" fmla="*/ 1207698 w 3881887"/>
              <a:gd name="connsiteY5" fmla="*/ 2027207 h 3752490"/>
              <a:gd name="connsiteX6" fmla="*/ 1483742 w 3881887"/>
              <a:gd name="connsiteY6" fmla="*/ 2372264 h 3752490"/>
              <a:gd name="connsiteX7" fmla="*/ 2001328 w 3881887"/>
              <a:gd name="connsiteY7" fmla="*/ 2820838 h 3752490"/>
              <a:gd name="connsiteX8" fmla="*/ 2760452 w 3881887"/>
              <a:gd name="connsiteY8" fmla="*/ 3217653 h 3752490"/>
              <a:gd name="connsiteX9" fmla="*/ 3217653 w 3881887"/>
              <a:gd name="connsiteY9" fmla="*/ 3450566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  <a:gd name="connsiteX0" fmla="*/ 0 w 3881887"/>
              <a:gd name="connsiteY0" fmla="*/ 0 h 3752490"/>
              <a:gd name="connsiteX1" fmla="*/ 319177 w 3881887"/>
              <a:gd name="connsiteY1" fmla="*/ 293298 h 3752490"/>
              <a:gd name="connsiteX2" fmla="*/ 718149 w 3881887"/>
              <a:gd name="connsiteY2" fmla="*/ 863540 h 3752490"/>
              <a:gd name="connsiteX3" fmla="*/ 904335 w 3881887"/>
              <a:gd name="connsiteY3" fmla="*/ 1259457 h 3752490"/>
              <a:gd name="connsiteX4" fmla="*/ 1043797 w 3881887"/>
              <a:gd name="connsiteY4" fmla="*/ 1673524 h 3752490"/>
              <a:gd name="connsiteX5" fmla="*/ 1207698 w 3881887"/>
              <a:gd name="connsiteY5" fmla="*/ 2027207 h 3752490"/>
              <a:gd name="connsiteX6" fmla="*/ 1483742 w 3881887"/>
              <a:gd name="connsiteY6" fmla="*/ 2372264 h 3752490"/>
              <a:gd name="connsiteX7" fmla="*/ 2001328 w 3881887"/>
              <a:gd name="connsiteY7" fmla="*/ 2820838 h 3752490"/>
              <a:gd name="connsiteX8" fmla="*/ 2760452 w 3881887"/>
              <a:gd name="connsiteY8" fmla="*/ 3217653 h 3752490"/>
              <a:gd name="connsiteX9" fmla="*/ 3217653 w 3881887"/>
              <a:gd name="connsiteY9" fmla="*/ 3402941 h 3752490"/>
              <a:gd name="connsiteX10" fmla="*/ 3700732 w 3881887"/>
              <a:gd name="connsiteY10" fmla="*/ 3674853 h 3752490"/>
              <a:gd name="connsiteX11" fmla="*/ 3881887 w 3881887"/>
              <a:gd name="connsiteY11" fmla="*/ 3752490 h 3752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81887" h="3752490">
                <a:moveTo>
                  <a:pt x="0" y="0"/>
                </a:moveTo>
                <a:cubicBezTo>
                  <a:pt x="109268" y="75481"/>
                  <a:pt x="199486" y="149375"/>
                  <a:pt x="319177" y="293298"/>
                </a:cubicBezTo>
                <a:cubicBezTo>
                  <a:pt x="438869" y="437221"/>
                  <a:pt x="620623" y="702514"/>
                  <a:pt x="718149" y="863540"/>
                </a:cubicBezTo>
                <a:cubicBezTo>
                  <a:pt x="815675" y="1024567"/>
                  <a:pt x="850060" y="1124460"/>
                  <a:pt x="904335" y="1259457"/>
                </a:cubicBezTo>
                <a:cubicBezTo>
                  <a:pt x="958610" y="1394454"/>
                  <a:pt x="993237" y="1545566"/>
                  <a:pt x="1043797" y="1673524"/>
                </a:cubicBezTo>
                <a:cubicBezTo>
                  <a:pt x="1094358" y="1801482"/>
                  <a:pt x="1134374" y="1910750"/>
                  <a:pt x="1207698" y="2027207"/>
                </a:cubicBezTo>
                <a:cubicBezTo>
                  <a:pt x="1281022" y="2143664"/>
                  <a:pt x="1351470" y="2239992"/>
                  <a:pt x="1483742" y="2372264"/>
                </a:cubicBezTo>
                <a:cubicBezTo>
                  <a:pt x="1616014" y="2504536"/>
                  <a:pt x="1788543" y="2679940"/>
                  <a:pt x="2001328" y="2820838"/>
                </a:cubicBezTo>
                <a:cubicBezTo>
                  <a:pt x="2214113" y="2961736"/>
                  <a:pt x="2557731" y="3120636"/>
                  <a:pt x="2760452" y="3217653"/>
                </a:cubicBezTo>
                <a:cubicBezTo>
                  <a:pt x="2963173" y="3314670"/>
                  <a:pt x="3060940" y="3326741"/>
                  <a:pt x="3217653" y="3402941"/>
                </a:cubicBezTo>
                <a:cubicBezTo>
                  <a:pt x="3374366" y="3479141"/>
                  <a:pt x="3590026" y="3616595"/>
                  <a:pt x="3700732" y="3674853"/>
                </a:cubicBezTo>
                <a:cubicBezTo>
                  <a:pt x="3811438" y="3733111"/>
                  <a:pt x="3846662" y="3738832"/>
                  <a:pt x="3881887" y="3752490"/>
                </a:cubicBezTo>
              </a:path>
            </a:pathLst>
          </a:custGeom>
          <a:noFill/>
          <a:ln w="1428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Volný tvar 83"/>
          <p:cNvSpPr/>
          <p:nvPr/>
        </p:nvSpPr>
        <p:spPr>
          <a:xfrm>
            <a:off x="1968049" y="1582681"/>
            <a:ext cx="4054414" cy="3950223"/>
          </a:xfrm>
          <a:custGeom>
            <a:avLst/>
            <a:gdLst>
              <a:gd name="connsiteX0" fmla="*/ 0 w 4106173"/>
              <a:gd name="connsiteY0" fmla="*/ 0 h 3933645"/>
              <a:gd name="connsiteX1" fmla="*/ 301924 w 4106173"/>
              <a:gd name="connsiteY1" fmla="*/ 457200 h 3933645"/>
              <a:gd name="connsiteX2" fmla="*/ 517585 w 4106173"/>
              <a:gd name="connsiteY2" fmla="*/ 1173192 h 3933645"/>
              <a:gd name="connsiteX3" fmla="*/ 698739 w 4106173"/>
              <a:gd name="connsiteY3" fmla="*/ 1794294 h 3933645"/>
              <a:gd name="connsiteX4" fmla="*/ 940279 w 4106173"/>
              <a:gd name="connsiteY4" fmla="*/ 2242868 h 3933645"/>
              <a:gd name="connsiteX5" fmla="*/ 1242203 w 4106173"/>
              <a:gd name="connsiteY5" fmla="*/ 2562045 h 3933645"/>
              <a:gd name="connsiteX6" fmla="*/ 1802920 w 4106173"/>
              <a:gd name="connsiteY6" fmla="*/ 3062377 h 3933645"/>
              <a:gd name="connsiteX7" fmla="*/ 2242868 w 4106173"/>
              <a:gd name="connsiteY7" fmla="*/ 3252158 h 3933645"/>
              <a:gd name="connsiteX8" fmla="*/ 2915728 w 4106173"/>
              <a:gd name="connsiteY8" fmla="*/ 3493698 h 3933645"/>
              <a:gd name="connsiteX9" fmla="*/ 3286664 w 4106173"/>
              <a:gd name="connsiteY9" fmla="*/ 3605841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106173"/>
              <a:gd name="connsiteY0" fmla="*/ 0 h 3933645"/>
              <a:gd name="connsiteX1" fmla="*/ 301924 w 4106173"/>
              <a:gd name="connsiteY1" fmla="*/ 457200 h 3933645"/>
              <a:gd name="connsiteX2" fmla="*/ 517585 w 4106173"/>
              <a:gd name="connsiteY2" fmla="*/ 1173192 h 3933645"/>
              <a:gd name="connsiteX3" fmla="*/ 698739 w 4106173"/>
              <a:gd name="connsiteY3" fmla="*/ 1794294 h 3933645"/>
              <a:gd name="connsiteX4" fmla="*/ 940279 w 4106173"/>
              <a:gd name="connsiteY4" fmla="*/ 2242868 h 3933645"/>
              <a:gd name="connsiteX5" fmla="*/ 1242203 w 4106173"/>
              <a:gd name="connsiteY5" fmla="*/ 2562045 h 3933645"/>
              <a:gd name="connsiteX6" fmla="*/ 1802920 w 4106173"/>
              <a:gd name="connsiteY6" fmla="*/ 3062377 h 3933645"/>
              <a:gd name="connsiteX7" fmla="*/ 2242868 w 4106173"/>
              <a:gd name="connsiteY7" fmla="*/ 3252158 h 3933645"/>
              <a:gd name="connsiteX8" fmla="*/ 2881222 w 4106173"/>
              <a:gd name="connsiteY8" fmla="*/ 3441939 h 3933645"/>
              <a:gd name="connsiteX9" fmla="*/ 3286664 w 4106173"/>
              <a:gd name="connsiteY9" fmla="*/ 3605841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106173"/>
              <a:gd name="connsiteY0" fmla="*/ 0 h 3933645"/>
              <a:gd name="connsiteX1" fmla="*/ 301924 w 4106173"/>
              <a:gd name="connsiteY1" fmla="*/ 457200 h 3933645"/>
              <a:gd name="connsiteX2" fmla="*/ 517585 w 4106173"/>
              <a:gd name="connsiteY2" fmla="*/ 1173192 h 3933645"/>
              <a:gd name="connsiteX3" fmla="*/ 698739 w 4106173"/>
              <a:gd name="connsiteY3" fmla="*/ 1794294 h 3933645"/>
              <a:gd name="connsiteX4" fmla="*/ 940279 w 4106173"/>
              <a:gd name="connsiteY4" fmla="*/ 2242868 h 3933645"/>
              <a:gd name="connsiteX5" fmla="*/ 1242203 w 4106173"/>
              <a:gd name="connsiteY5" fmla="*/ 2562045 h 3933645"/>
              <a:gd name="connsiteX6" fmla="*/ 1802920 w 4106173"/>
              <a:gd name="connsiteY6" fmla="*/ 3062377 h 3933645"/>
              <a:gd name="connsiteX7" fmla="*/ 2242868 w 4106173"/>
              <a:gd name="connsiteY7" fmla="*/ 3252158 h 3933645"/>
              <a:gd name="connsiteX8" fmla="*/ 2881222 w 4106173"/>
              <a:gd name="connsiteY8" fmla="*/ 3441939 h 3933645"/>
              <a:gd name="connsiteX9" fmla="*/ 3260785 w 4106173"/>
              <a:gd name="connsiteY9" fmla="*/ 3554083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106173"/>
              <a:gd name="connsiteY0" fmla="*/ 0 h 3933645"/>
              <a:gd name="connsiteX1" fmla="*/ 301924 w 4106173"/>
              <a:gd name="connsiteY1" fmla="*/ 457200 h 3933645"/>
              <a:gd name="connsiteX2" fmla="*/ 517585 w 4106173"/>
              <a:gd name="connsiteY2" fmla="*/ 1173192 h 3933645"/>
              <a:gd name="connsiteX3" fmla="*/ 698739 w 4106173"/>
              <a:gd name="connsiteY3" fmla="*/ 1794294 h 3933645"/>
              <a:gd name="connsiteX4" fmla="*/ 940279 w 4106173"/>
              <a:gd name="connsiteY4" fmla="*/ 2242868 h 3933645"/>
              <a:gd name="connsiteX5" fmla="*/ 1242203 w 4106173"/>
              <a:gd name="connsiteY5" fmla="*/ 2562045 h 3933645"/>
              <a:gd name="connsiteX6" fmla="*/ 1802920 w 4106173"/>
              <a:gd name="connsiteY6" fmla="*/ 3062377 h 3933645"/>
              <a:gd name="connsiteX7" fmla="*/ 2329132 w 4106173"/>
              <a:gd name="connsiteY7" fmla="*/ 3226279 h 3933645"/>
              <a:gd name="connsiteX8" fmla="*/ 2881222 w 4106173"/>
              <a:gd name="connsiteY8" fmla="*/ 3441939 h 3933645"/>
              <a:gd name="connsiteX9" fmla="*/ 3260785 w 4106173"/>
              <a:gd name="connsiteY9" fmla="*/ 3554083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106173"/>
              <a:gd name="connsiteY0" fmla="*/ 0 h 3933645"/>
              <a:gd name="connsiteX1" fmla="*/ 301924 w 4106173"/>
              <a:gd name="connsiteY1" fmla="*/ 457200 h 3933645"/>
              <a:gd name="connsiteX2" fmla="*/ 517585 w 4106173"/>
              <a:gd name="connsiteY2" fmla="*/ 1173192 h 3933645"/>
              <a:gd name="connsiteX3" fmla="*/ 698739 w 4106173"/>
              <a:gd name="connsiteY3" fmla="*/ 1794294 h 3933645"/>
              <a:gd name="connsiteX4" fmla="*/ 940279 w 4106173"/>
              <a:gd name="connsiteY4" fmla="*/ 2242868 h 3933645"/>
              <a:gd name="connsiteX5" fmla="*/ 1242203 w 4106173"/>
              <a:gd name="connsiteY5" fmla="*/ 2562045 h 3933645"/>
              <a:gd name="connsiteX6" fmla="*/ 1811546 w 4106173"/>
              <a:gd name="connsiteY6" fmla="*/ 2907101 h 3933645"/>
              <a:gd name="connsiteX7" fmla="*/ 2329132 w 4106173"/>
              <a:gd name="connsiteY7" fmla="*/ 3226279 h 3933645"/>
              <a:gd name="connsiteX8" fmla="*/ 2881222 w 4106173"/>
              <a:gd name="connsiteY8" fmla="*/ 3441939 h 3933645"/>
              <a:gd name="connsiteX9" fmla="*/ 3260785 w 4106173"/>
              <a:gd name="connsiteY9" fmla="*/ 3554083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106173"/>
              <a:gd name="connsiteY0" fmla="*/ 0 h 3933645"/>
              <a:gd name="connsiteX1" fmla="*/ 301924 w 4106173"/>
              <a:gd name="connsiteY1" fmla="*/ 457200 h 3933645"/>
              <a:gd name="connsiteX2" fmla="*/ 517585 w 4106173"/>
              <a:gd name="connsiteY2" fmla="*/ 1173192 h 3933645"/>
              <a:gd name="connsiteX3" fmla="*/ 698739 w 4106173"/>
              <a:gd name="connsiteY3" fmla="*/ 1794294 h 3933645"/>
              <a:gd name="connsiteX4" fmla="*/ 940279 w 4106173"/>
              <a:gd name="connsiteY4" fmla="*/ 2242868 h 3933645"/>
              <a:gd name="connsiteX5" fmla="*/ 1354346 w 4106173"/>
              <a:gd name="connsiteY5" fmla="*/ 2527539 h 3933645"/>
              <a:gd name="connsiteX6" fmla="*/ 1811546 w 4106173"/>
              <a:gd name="connsiteY6" fmla="*/ 2907101 h 3933645"/>
              <a:gd name="connsiteX7" fmla="*/ 2329132 w 4106173"/>
              <a:gd name="connsiteY7" fmla="*/ 3226279 h 3933645"/>
              <a:gd name="connsiteX8" fmla="*/ 2881222 w 4106173"/>
              <a:gd name="connsiteY8" fmla="*/ 3441939 h 3933645"/>
              <a:gd name="connsiteX9" fmla="*/ 3260785 w 4106173"/>
              <a:gd name="connsiteY9" fmla="*/ 3554083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106173"/>
              <a:gd name="connsiteY0" fmla="*/ 0 h 3933645"/>
              <a:gd name="connsiteX1" fmla="*/ 301924 w 4106173"/>
              <a:gd name="connsiteY1" fmla="*/ 457200 h 3933645"/>
              <a:gd name="connsiteX2" fmla="*/ 517585 w 4106173"/>
              <a:gd name="connsiteY2" fmla="*/ 1173192 h 3933645"/>
              <a:gd name="connsiteX3" fmla="*/ 698739 w 4106173"/>
              <a:gd name="connsiteY3" fmla="*/ 1794294 h 3933645"/>
              <a:gd name="connsiteX4" fmla="*/ 1078301 w 4106173"/>
              <a:gd name="connsiteY4" fmla="*/ 2191109 h 3933645"/>
              <a:gd name="connsiteX5" fmla="*/ 1354346 w 4106173"/>
              <a:gd name="connsiteY5" fmla="*/ 2527539 h 3933645"/>
              <a:gd name="connsiteX6" fmla="*/ 1811546 w 4106173"/>
              <a:gd name="connsiteY6" fmla="*/ 2907101 h 3933645"/>
              <a:gd name="connsiteX7" fmla="*/ 2329132 w 4106173"/>
              <a:gd name="connsiteY7" fmla="*/ 3226279 h 3933645"/>
              <a:gd name="connsiteX8" fmla="*/ 2881222 w 4106173"/>
              <a:gd name="connsiteY8" fmla="*/ 3441939 h 3933645"/>
              <a:gd name="connsiteX9" fmla="*/ 3260785 w 4106173"/>
              <a:gd name="connsiteY9" fmla="*/ 3554083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106173"/>
              <a:gd name="connsiteY0" fmla="*/ 0 h 3933645"/>
              <a:gd name="connsiteX1" fmla="*/ 301924 w 4106173"/>
              <a:gd name="connsiteY1" fmla="*/ 457200 h 3933645"/>
              <a:gd name="connsiteX2" fmla="*/ 517585 w 4106173"/>
              <a:gd name="connsiteY2" fmla="*/ 1173192 h 3933645"/>
              <a:gd name="connsiteX3" fmla="*/ 793630 w 4106173"/>
              <a:gd name="connsiteY3" fmla="*/ 1690777 h 3933645"/>
              <a:gd name="connsiteX4" fmla="*/ 1078301 w 4106173"/>
              <a:gd name="connsiteY4" fmla="*/ 2191109 h 3933645"/>
              <a:gd name="connsiteX5" fmla="*/ 1354346 w 4106173"/>
              <a:gd name="connsiteY5" fmla="*/ 2527539 h 3933645"/>
              <a:gd name="connsiteX6" fmla="*/ 1811546 w 4106173"/>
              <a:gd name="connsiteY6" fmla="*/ 2907101 h 3933645"/>
              <a:gd name="connsiteX7" fmla="*/ 2329132 w 4106173"/>
              <a:gd name="connsiteY7" fmla="*/ 3226279 h 3933645"/>
              <a:gd name="connsiteX8" fmla="*/ 2881222 w 4106173"/>
              <a:gd name="connsiteY8" fmla="*/ 3441939 h 3933645"/>
              <a:gd name="connsiteX9" fmla="*/ 3260785 w 4106173"/>
              <a:gd name="connsiteY9" fmla="*/ 3554083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106173"/>
              <a:gd name="connsiteY0" fmla="*/ 0 h 3933645"/>
              <a:gd name="connsiteX1" fmla="*/ 301924 w 4106173"/>
              <a:gd name="connsiteY1" fmla="*/ 457200 h 3933645"/>
              <a:gd name="connsiteX2" fmla="*/ 646981 w 4106173"/>
              <a:gd name="connsiteY2" fmla="*/ 1207697 h 3933645"/>
              <a:gd name="connsiteX3" fmla="*/ 793630 w 4106173"/>
              <a:gd name="connsiteY3" fmla="*/ 1690777 h 3933645"/>
              <a:gd name="connsiteX4" fmla="*/ 1078301 w 4106173"/>
              <a:gd name="connsiteY4" fmla="*/ 2191109 h 3933645"/>
              <a:gd name="connsiteX5" fmla="*/ 1354346 w 4106173"/>
              <a:gd name="connsiteY5" fmla="*/ 2527539 h 3933645"/>
              <a:gd name="connsiteX6" fmla="*/ 1811546 w 4106173"/>
              <a:gd name="connsiteY6" fmla="*/ 2907101 h 3933645"/>
              <a:gd name="connsiteX7" fmla="*/ 2329132 w 4106173"/>
              <a:gd name="connsiteY7" fmla="*/ 3226279 h 3933645"/>
              <a:gd name="connsiteX8" fmla="*/ 2881222 w 4106173"/>
              <a:gd name="connsiteY8" fmla="*/ 3441939 h 3933645"/>
              <a:gd name="connsiteX9" fmla="*/ 3260785 w 4106173"/>
              <a:gd name="connsiteY9" fmla="*/ 3554083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106173"/>
              <a:gd name="connsiteY0" fmla="*/ 0 h 3933645"/>
              <a:gd name="connsiteX1" fmla="*/ 422693 w 4106173"/>
              <a:gd name="connsiteY1" fmla="*/ 483079 h 3933645"/>
              <a:gd name="connsiteX2" fmla="*/ 646981 w 4106173"/>
              <a:gd name="connsiteY2" fmla="*/ 1207697 h 3933645"/>
              <a:gd name="connsiteX3" fmla="*/ 793630 w 4106173"/>
              <a:gd name="connsiteY3" fmla="*/ 1690777 h 3933645"/>
              <a:gd name="connsiteX4" fmla="*/ 1078301 w 4106173"/>
              <a:gd name="connsiteY4" fmla="*/ 2191109 h 3933645"/>
              <a:gd name="connsiteX5" fmla="*/ 1354346 w 4106173"/>
              <a:gd name="connsiteY5" fmla="*/ 2527539 h 3933645"/>
              <a:gd name="connsiteX6" fmla="*/ 1811546 w 4106173"/>
              <a:gd name="connsiteY6" fmla="*/ 2907101 h 3933645"/>
              <a:gd name="connsiteX7" fmla="*/ 2329132 w 4106173"/>
              <a:gd name="connsiteY7" fmla="*/ 3226279 h 3933645"/>
              <a:gd name="connsiteX8" fmla="*/ 2881222 w 4106173"/>
              <a:gd name="connsiteY8" fmla="*/ 3441939 h 3933645"/>
              <a:gd name="connsiteX9" fmla="*/ 3260785 w 4106173"/>
              <a:gd name="connsiteY9" fmla="*/ 3554083 h 3933645"/>
              <a:gd name="connsiteX10" fmla="*/ 3692105 w 4106173"/>
              <a:gd name="connsiteY10" fmla="*/ 3709358 h 3933645"/>
              <a:gd name="connsiteX11" fmla="*/ 4106173 w 4106173"/>
              <a:gd name="connsiteY11" fmla="*/ 3933645 h 3933645"/>
              <a:gd name="connsiteX0" fmla="*/ 0 w 4054414"/>
              <a:gd name="connsiteY0" fmla="*/ 0 h 3942272"/>
              <a:gd name="connsiteX1" fmla="*/ 370934 w 4054414"/>
              <a:gd name="connsiteY1" fmla="*/ 491706 h 3942272"/>
              <a:gd name="connsiteX2" fmla="*/ 595222 w 4054414"/>
              <a:gd name="connsiteY2" fmla="*/ 1216324 h 3942272"/>
              <a:gd name="connsiteX3" fmla="*/ 741871 w 4054414"/>
              <a:gd name="connsiteY3" fmla="*/ 1699404 h 3942272"/>
              <a:gd name="connsiteX4" fmla="*/ 1026542 w 4054414"/>
              <a:gd name="connsiteY4" fmla="*/ 2199736 h 3942272"/>
              <a:gd name="connsiteX5" fmla="*/ 1302587 w 4054414"/>
              <a:gd name="connsiteY5" fmla="*/ 2536166 h 3942272"/>
              <a:gd name="connsiteX6" fmla="*/ 1759787 w 4054414"/>
              <a:gd name="connsiteY6" fmla="*/ 2915728 h 3942272"/>
              <a:gd name="connsiteX7" fmla="*/ 2277373 w 4054414"/>
              <a:gd name="connsiteY7" fmla="*/ 3234906 h 3942272"/>
              <a:gd name="connsiteX8" fmla="*/ 2829463 w 4054414"/>
              <a:gd name="connsiteY8" fmla="*/ 3450566 h 3942272"/>
              <a:gd name="connsiteX9" fmla="*/ 3209026 w 4054414"/>
              <a:gd name="connsiteY9" fmla="*/ 3562710 h 3942272"/>
              <a:gd name="connsiteX10" fmla="*/ 3640346 w 4054414"/>
              <a:gd name="connsiteY10" fmla="*/ 3717985 h 3942272"/>
              <a:gd name="connsiteX11" fmla="*/ 4054414 w 4054414"/>
              <a:gd name="connsiteY11" fmla="*/ 3942272 h 3942272"/>
              <a:gd name="connsiteX0" fmla="*/ 0 w 4054414"/>
              <a:gd name="connsiteY0" fmla="*/ 0 h 3950223"/>
              <a:gd name="connsiteX1" fmla="*/ 370934 w 4054414"/>
              <a:gd name="connsiteY1" fmla="*/ 491706 h 3950223"/>
              <a:gd name="connsiteX2" fmla="*/ 595222 w 4054414"/>
              <a:gd name="connsiteY2" fmla="*/ 1216324 h 3950223"/>
              <a:gd name="connsiteX3" fmla="*/ 741871 w 4054414"/>
              <a:gd name="connsiteY3" fmla="*/ 1699404 h 3950223"/>
              <a:gd name="connsiteX4" fmla="*/ 1026542 w 4054414"/>
              <a:gd name="connsiteY4" fmla="*/ 2199736 h 3950223"/>
              <a:gd name="connsiteX5" fmla="*/ 1302587 w 4054414"/>
              <a:gd name="connsiteY5" fmla="*/ 2536166 h 3950223"/>
              <a:gd name="connsiteX6" fmla="*/ 1759787 w 4054414"/>
              <a:gd name="connsiteY6" fmla="*/ 2915728 h 3950223"/>
              <a:gd name="connsiteX7" fmla="*/ 2277373 w 4054414"/>
              <a:gd name="connsiteY7" fmla="*/ 3234906 h 3950223"/>
              <a:gd name="connsiteX8" fmla="*/ 2829463 w 4054414"/>
              <a:gd name="connsiteY8" fmla="*/ 3450566 h 3950223"/>
              <a:gd name="connsiteX9" fmla="*/ 3209026 w 4054414"/>
              <a:gd name="connsiteY9" fmla="*/ 3562710 h 3950223"/>
              <a:gd name="connsiteX10" fmla="*/ 3640346 w 4054414"/>
              <a:gd name="connsiteY10" fmla="*/ 3717985 h 3950223"/>
              <a:gd name="connsiteX11" fmla="*/ 4054414 w 4054414"/>
              <a:gd name="connsiteY11" fmla="*/ 3950223 h 3950223"/>
              <a:gd name="connsiteX0" fmla="*/ 0 w 4054414"/>
              <a:gd name="connsiteY0" fmla="*/ 0 h 3950223"/>
              <a:gd name="connsiteX1" fmla="*/ 370934 w 4054414"/>
              <a:gd name="connsiteY1" fmla="*/ 491706 h 3950223"/>
              <a:gd name="connsiteX2" fmla="*/ 670285 w 4054414"/>
              <a:gd name="connsiteY2" fmla="*/ 1195852 h 3950223"/>
              <a:gd name="connsiteX3" fmla="*/ 741871 w 4054414"/>
              <a:gd name="connsiteY3" fmla="*/ 1699404 h 3950223"/>
              <a:gd name="connsiteX4" fmla="*/ 1026542 w 4054414"/>
              <a:gd name="connsiteY4" fmla="*/ 2199736 h 3950223"/>
              <a:gd name="connsiteX5" fmla="*/ 1302587 w 4054414"/>
              <a:gd name="connsiteY5" fmla="*/ 2536166 h 3950223"/>
              <a:gd name="connsiteX6" fmla="*/ 1759787 w 4054414"/>
              <a:gd name="connsiteY6" fmla="*/ 2915728 h 3950223"/>
              <a:gd name="connsiteX7" fmla="*/ 2277373 w 4054414"/>
              <a:gd name="connsiteY7" fmla="*/ 3234906 h 3950223"/>
              <a:gd name="connsiteX8" fmla="*/ 2829463 w 4054414"/>
              <a:gd name="connsiteY8" fmla="*/ 3450566 h 3950223"/>
              <a:gd name="connsiteX9" fmla="*/ 3209026 w 4054414"/>
              <a:gd name="connsiteY9" fmla="*/ 3562710 h 3950223"/>
              <a:gd name="connsiteX10" fmla="*/ 3640346 w 4054414"/>
              <a:gd name="connsiteY10" fmla="*/ 3717985 h 3950223"/>
              <a:gd name="connsiteX11" fmla="*/ 4054414 w 4054414"/>
              <a:gd name="connsiteY11" fmla="*/ 3950223 h 3950223"/>
              <a:gd name="connsiteX0" fmla="*/ 0 w 4054414"/>
              <a:gd name="connsiteY0" fmla="*/ 0 h 3950223"/>
              <a:gd name="connsiteX1" fmla="*/ 370934 w 4054414"/>
              <a:gd name="connsiteY1" fmla="*/ 491706 h 3950223"/>
              <a:gd name="connsiteX2" fmla="*/ 670285 w 4054414"/>
              <a:gd name="connsiteY2" fmla="*/ 1195852 h 3950223"/>
              <a:gd name="connsiteX3" fmla="*/ 844229 w 4054414"/>
              <a:gd name="connsiteY3" fmla="*/ 1740347 h 3950223"/>
              <a:gd name="connsiteX4" fmla="*/ 1026542 w 4054414"/>
              <a:gd name="connsiteY4" fmla="*/ 2199736 h 3950223"/>
              <a:gd name="connsiteX5" fmla="*/ 1302587 w 4054414"/>
              <a:gd name="connsiteY5" fmla="*/ 2536166 h 3950223"/>
              <a:gd name="connsiteX6" fmla="*/ 1759787 w 4054414"/>
              <a:gd name="connsiteY6" fmla="*/ 2915728 h 3950223"/>
              <a:gd name="connsiteX7" fmla="*/ 2277373 w 4054414"/>
              <a:gd name="connsiteY7" fmla="*/ 3234906 h 3950223"/>
              <a:gd name="connsiteX8" fmla="*/ 2829463 w 4054414"/>
              <a:gd name="connsiteY8" fmla="*/ 3450566 h 3950223"/>
              <a:gd name="connsiteX9" fmla="*/ 3209026 w 4054414"/>
              <a:gd name="connsiteY9" fmla="*/ 3562710 h 3950223"/>
              <a:gd name="connsiteX10" fmla="*/ 3640346 w 4054414"/>
              <a:gd name="connsiteY10" fmla="*/ 3717985 h 3950223"/>
              <a:gd name="connsiteX11" fmla="*/ 4054414 w 4054414"/>
              <a:gd name="connsiteY11" fmla="*/ 3950223 h 3950223"/>
              <a:gd name="connsiteX0" fmla="*/ 0 w 4054414"/>
              <a:gd name="connsiteY0" fmla="*/ 0 h 3950223"/>
              <a:gd name="connsiteX1" fmla="*/ 370934 w 4054414"/>
              <a:gd name="connsiteY1" fmla="*/ 491706 h 3950223"/>
              <a:gd name="connsiteX2" fmla="*/ 670285 w 4054414"/>
              <a:gd name="connsiteY2" fmla="*/ 1195852 h 3950223"/>
              <a:gd name="connsiteX3" fmla="*/ 844229 w 4054414"/>
              <a:gd name="connsiteY3" fmla="*/ 1740347 h 3950223"/>
              <a:gd name="connsiteX4" fmla="*/ 1060661 w 4054414"/>
              <a:gd name="connsiteY4" fmla="*/ 2192912 h 3950223"/>
              <a:gd name="connsiteX5" fmla="*/ 1302587 w 4054414"/>
              <a:gd name="connsiteY5" fmla="*/ 2536166 h 3950223"/>
              <a:gd name="connsiteX6" fmla="*/ 1759787 w 4054414"/>
              <a:gd name="connsiteY6" fmla="*/ 2915728 h 3950223"/>
              <a:gd name="connsiteX7" fmla="*/ 2277373 w 4054414"/>
              <a:gd name="connsiteY7" fmla="*/ 3234906 h 3950223"/>
              <a:gd name="connsiteX8" fmla="*/ 2829463 w 4054414"/>
              <a:gd name="connsiteY8" fmla="*/ 3450566 h 3950223"/>
              <a:gd name="connsiteX9" fmla="*/ 3209026 w 4054414"/>
              <a:gd name="connsiteY9" fmla="*/ 3562710 h 3950223"/>
              <a:gd name="connsiteX10" fmla="*/ 3640346 w 4054414"/>
              <a:gd name="connsiteY10" fmla="*/ 3717985 h 3950223"/>
              <a:gd name="connsiteX11" fmla="*/ 4054414 w 4054414"/>
              <a:gd name="connsiteY11" fmla="*/ 3950223 h 3950223"/>
              <a:gd name="connsiteX0" fmla="*/ 0 w 4054414"/>
              <a:gd name="connsiteY0" fmla="*/ 0 h 3950223"/>
              <a:gd name="connsiteX1" fmla="*/ 370934 w 4054414"/>
              <a:gd name="connsiteY1" fmla="*/ 491706 h 3950223"/>
              <a:gd name="connsiteX2" fmla="*/ 670285 w 4054414"/>
              <a:gd name="connsiteY2" fmla="*/ 1195852 h 3950223"/>
              <a:gd name="connsiteX3" fmla="*/ 844229 w 4054414"/>
              <a:gd name="connsiteY3" fmla="*/ 1740347 h 3950223"/>
              <a:gd name="connsiteX4" fmla="*/ 1060661 w 4054414"/>
              <a:gd name="connsiteY4" fmla="*/ 2192912 h 3950223"/>
              <a:gd name="connsiteX5" fmla="*/ 1357178 w 4054414"/>
              <a:gd name="connsiteY5" fmla="*/ 2515694 h 3950223"/>
              <a:gd name="connsiteX6" fmla="*/ 1759787 w 4054414"/>
              <a:gd name="connsiteY6" fmla="*/ 2915728 h 3950223"/>
              <a:gd name="connsiteX7" fmla="*/ 2277373 w 4054414"/>
              <a:gd name="connsiteY7" fmla="*/ 3234906 h 3950223"/>
              <a:gd name="connsiteX8" fmla="*/ 2829463 w 4054414"/>
              <a:gd name="connsiteY8" fmla="*/ 3450566 h 3950223"/>
              <a:gd name="connsiteX9" fmla="*/ 3209026 w 4054414"/>
              <a:gd name="connsiteY9" fmla="*/ 3562710 h 3950223"/>
              <a:gd name="connsiteX10" fmla="*/ 3640346 w 4054414"/>
              <a:gd name="connsiteY10" fmla="*/ 3717985 h 3950223"/>
              <a:gd name="connsiteX11" fmla="*/ 4054414 w 4054414"/>
              <a:gd name="connsiteY11" fmla="*/ 3950223 h 3950223"/>
              <a:gd name="connsiteX0" fmla="*/ 0 w 4054414"/>
              <a:gd name="connsiteY0" fmla="*/ 0 h 3950223"/>
              <a:gd name="connsiteX1" fmla="*/ 370934 w 4054414"/>
              <a:gd name="connsiteY1" fmla="*/ 491706 h 3950223"/>
              <a:gd name="connsiteX2" fmla="*/ 670285 w 4054414"/>
              <a:gd name="connsiteY2" fmla="*/ 1195852 h 3950223"/>
              <a:gd name="connsiteX3" fmla="*/ 844229 w 4054414"/>
              <a:gd name="connsiteY3" fmla="*/ 1740347 h 3950223"/>
              <a:gd name="connsiteX4" fmla="*/ 1060661 w 4054414"/>
              <a:gd name="connsiteY4" fmla="*/ 2192912 h 3950223"/>
              <a:gd name="connsiteX5" fmla="*/ 1357178 w 4054414"/>
              <a:gd name="connsiteY5" fmla="*/ 2515694 h 3950223"/>
              <a:gd name="connsiteX6" fmla="*/ 1787083 w 4054414"/>
              <a:gd name="connsiteY6" fmla="*/ 2902081 h 3950223"/>
              <a:gd name="connsiteX7" fmla="*/ 2277373 w 4054414"/>
              <a:gd name="connsiteY7" fmla="*/ 3234906 h 3950223"/>
              <a:gd name="connsiteX8" fmla="*/ 2829463 w 4054414"/>
              <a:gd name="connsiteY8" fmla="*/ 3450566 h 3950223"/>
              <a:gd name="connsiteX9" fmla="*/ 3209026 w 4054414"/>
              <a:gd name="connsiteY9" fmla="*/ 3562710 h 3950223"/>
              <a:gd name="connsiteX10" fmla="*/ 3640346 w 4054414"/>
              <a:gd name="connsiteY10" fmla="*/ 3717985 h 3950223"/>
              <a:gd name="connsiteX11" fmla="*/ 4054414 w 4054414"/>
              <a:gd name="connsiteY11" fmla="*/ 3950223 h 3950223"/>
              <a:gd name="connsiteX0" fmla="*/ 0 w 4054414"/>
              <a:gd name="connsiteY0" fmla="*/ 0 h 3950223"/>
              <a:gd name="connsiteX1" fmla="*/ 370934 w 4054414"/>
              <a:gd name="connsiteY1" fmla="*/ 491706 h 3950223"/>
              <a:gd name="connsiteX2" fmla="*/ 670285 w 4054414"/>
              <a:gd name="connsiteY2" fmla="*/ 1195852 h 3950223"/>
              <a:gd name="connsiteX3" fmla="*/ 844229 w 4054414"/>
              <a:gd name="connsiteY3" fmla="*/ 1740347 h 3950223"/>
              <a:gd name="connsiteX4" fmla="*/ 1060661 w 4054414"/>
              <a:gd name="connsiteY4" fmla="*/ 2192912 h 3950223"/>
              <a:gd name="connsiteX5" fmla="*/ 1357178 w 4054414"/>
              <a:gd name="connsiteY5" fmla="*/ 2515694 h 3950223"/>
              <a:gd name="connsiteX6" fmla="*/ 1787083 w 4054414"/>
              <a:gd name="connsiteY6" fmla="*/ 2902081 h 3950223"/>
              <a:gd name="connsiteX7" fmla="*/ 2297845 w 4054414"/>
              <a:gd name="connsiteY7" fmla="*/ 3187139 h 3950223"/>
              <a:gd name="connsiteX8" fmla="*/ 2829463 w 4054414"/>
              <a:gd name="connsiteY8" fmla="*/ 3450566 h 3950223"/>
              <a:gd name="connsiteX9" fmla="*/ 3209026 w 4054414"/>
              <a:gd name="connsiteY9" fmla="*/ 3562710 h 3950223"/>
              <a:gd name="connsiteX10" fmla="*/ 3640346 w 4054414"/>
              <a:gd name="connsiteY10" fmla="*/ 3717985 h 3950223"/>
              <a:gd name="connsiteX11" fmla="*/ 4054414 w 4054414"/>
              <a:gd name="connsiteY11" fmla="*/ 3950223 h 3950223"/>
              <a:gd name="connsiteX0" fmla="*/ 0 w 4054414"/>
              <a:gd name="connsiteY0" fmla="*/ 0 h 3950223"/>
              <a:gd name="connsiteX1" fmla="*/ 370934 w 4054414"/>
              <a:gd name="connsiteY1" fmla="*/ 491706 h 3950223"/>
              <a:gd name="connsiteX2" fmla="*/ 670285 w 4054414"/>
              <a:gd name="connsiteY2" fmla="*/ 1195852 h 3950223"/>
              <a:gd name="connsiteX3" fmla="*/ 844229 w 4054414"/>
              <a:gd name="connsiteY3" fmla="*/ 1740347 h 3950223"/>
              <a:gd name="connsiteX4" fmla="*/ 1060661 w 4054414"/>
              <a:gd name="connsiteY4" fmla="*/ 2192912 h 3950223"/>
              <a:gd name="connsiteX5" fmla="*/ 1357178 w 4054414"/>
              <a:gd name="connsiteY5" fmla="*/ 2515694 h 3950223"/>
              <a:gd name="connsiteX6" fmla="*/ 1787083 w 4054414"/>
              <a:gd name="connsiteY6" fmla="*/ 2902081 h 3950223"/>
              <a:gd name="connsiteX7" fmla="*/ 2297845 w 4054414"/>
              <a:gd name="connsiteY7" fmla="*/ 3187139 h 3950223"/>
              <a:gd name="connsiteX8" fmla="*/ 2856759 w 4054414"/>
              <a:gd name="connsiteY8" fmla="*/ 3402799 h 3950223"/>
              <a:gd name="connsiteX9" fmla="*/ 3209026 w 4054414"/>
              <a:gd name="connsiteY9" fmla="*/ 3562710 h 3950223"/>
              <a:gd name="connsiteX10" fmla="*/ 3640346 w 4054414"/>
              <a:gd name="connsiteY10" fmla="*/ 3717985 h 3950223"/>
              <a:gd name="connsiteX11" fmla="*/ 4054414 w 4054414"/>
              <a:gd name="connsiteY11" fmla="*/ 3950223 h 3950223"/>
              <a:gd name="connsiteX0" fmla="*/ 0 w 4054414"/>
              <a:gd name="connsiteY0" fmla="*/ 0 h 3950223"/>
              <a:gd name="connsiteX1" fmla="*/ 370934 w 4054414"/>
              <a:gd name="connsiteY1" fmla="*/ 491706 h 3950223"/>
              <a:gd name="connsiteX2" fmla="*/ 670285 w 4054414"/>
              <a:gd name="connsiteY2" fmla="*/ 1195852 h 3950223"/>
              <a:gd name="connsiteX3" fmla="*/ 844229 w 4054414"/>
              <a:gd name="connsiteY3" fmla="*/ 1740347 h 3950223"/>
              <a:gd name="connsiteX4" fmla="*/ 1060661 w 4054414"/>
              <a:gd name="connsiteY4" fmla="*/ 2192912 h 3950223"/>
              <a:gd name="connsiteX5" fmla="*/ 1357178 w 4054414"/>
              <a:gd name="connsiteY5" fmla="*/ 2515694 h 3950223"/>
              <a:gd name="connsiteX6" fmla="*/ 1787083 w 4054414"/>
              <a:gd name="connsiteY6" fmla="*/ 2902081 h 3950223"/>
              <a:gd name="connsiteX7" fmla="*/ 2297845 w 4054414"/>
              <a:gd name="connsiteY7" fmla="*/ 3187139 h 3950223"/>
              <a:gd name="connsiteX8" fmla="*/ 2856759 w 4054414"/>
              <a:gd name="connsiteY8" fmla="*/ 3402799 h 3950223"/>
              <a:gd name="connsiteX9" fmla="*/ 3222674 w 4054414"/>
              <a:gd name="connsiteY9" fmla="*/ 3535415 h 3950223"/>
              <a:gd name="connsiteX10" fmla="*/ 3640346 w 4054414"/>
              <a:gd name="connsiteY10" fmla="*/ 3717985 h 3950223"/>
              <a:gd name="connsiteX11" fmla="*/ 4054414 w 4054414"/>
              <a:gd name="connsiteY11" fmla="*/ 3950223 h 3950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054414" h="3950223">
                <a:moveTo>
                  <a:pt x="0" y="0"/>
                </a:moveTo>
                <a:cubicBezTo>
                  <a:pt x="107830" y="130834"/>
                  <a:pt x="259220" y="292397"/>
                  <a:pt x="370934" y="491706"/>
                </a:cubicBezTo>
                <a:cubicBezTo>
                  <a:pt x="482648" y="691015"/>
                  <a:pt x="591403" y="987745"/>
                  <a:pt x="670285" y="1195852"/>
                </a:cubicBezTo>
                <a:cubicBezTo>
                  <a:pt x="749167" y="1403959"/>
                  <a:pt x="779166" y="1574170"/>
                  <a:pt x="844229" y="1740347"/>
                </a:cubicBezTo>
                <a:cubicBezTo>
                  <a:pt x="909292" y="1906524"/>
                  <a:pt x="975169" y="2063687"/>
                  <a:pt x="1060661" y="2192912"/>
                </a:cubicBezTo>
                <a:cubicBezTo>
                  <a:pt x="1146153" y="2322137"/>
                  <a:pt x="1236108" y="2397499"/>
                  <a:pt x="1357178" y="2515694"/>
                </a:cubicBezTo>
                <a:cubicBezTo>
                  <a:pt x="1478248" y="2633889"/>
                  <a:pt x="1630305" y="2790174"/>
                  <a:pt x="1787083" y="2902081"/>
                </a:cubicBezTo>
                <a:cubicBezTo>
                  <a:pt x="1943861" y="3013988"/>
                  <a:pt x="2119566" y="3103686"/>
                  <a:pt x="2297845" y="3187139"/>
                </a:cubicBezTo>
                <a:cubicBezTo>
                  <a:pt x="2476124" y="3270592"/>
                  <a:pt x="2702621" y="3344753"/>
                  <a:pt x="2856759" y="3402799"/>
                </a:cubicBezTo>
                <a:cubicBezTo>
                  <a:pt x="3010897" y="3460845"/>
                  <a:pt x="3092076" y="3482884"/>
                  <a:pt x="3222674" y="3535415"/>
                </a:cubicBezTo>
                <a:cubicBezTo>
                  <a:pt x="3353272" y="3587946"/>
                  <a:pt x="3501723" y="3648850"/>
                  <a:pt x="3640346" y="3717985"/>
                </a:cubicBezTo>
                <a:cubicBezTo>
                  <a:pt x="3778969" y="3787120"/>
                  <a:pt x="3915672" y="3865396"/>
                  <a:pt x="4054414" y="3950223"/>
                </a:cubicBezTo>
              </a:path>
            </a:pathLst>
          </a:custGeom>
          <a:noFill/>
          <a:ln w="1428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Volný tvar 84"/>
          <p:cNvSpPr/>
          <p:nvPr/>
        </p:nvSpPr>
        <p:spPr>
          <a:xfrm>
            <a:off x="2088817" y="1436033"/>
            <a:ext cx="3925019" cy="4019909"/>
          </a:xfrm>
          <a:custGeom>
            <a:avLst/>
            <a:gdLst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64566 w 3925019"/>
              <a:gd name="connsiteY2" fmla="*/ 405441 h 4019909"/>
              <a:gd name="connsiteX3" fmla="*/ 1768415 w 3925019"/>
              <a:gd name="connsiteY3" fmla="*/ 603849 h 4019909"/>
              <a:gd name="connsiteX4" fmla="*/ 2078966 w 3925019"/>
              <a:gd name="connsiteY4" fmla="*/ 707366 h 4019909"/>
              <a:gd name="connsiteX5" fmla="*/ 2570672 w 3925019"/>
              <a:gd name="connsiteY5" fmla="*/ 1009290 h 4019909"/>
              <a:gd name="connsiteX6" fmla="*/ 3027872 w 3925019"/>
              <a:gd name="connsiteY6" fmla="*/ 1414732 h 4019909"/>
              <a:gd name="connsiteX7" fmla="*/ 3321170 w 3925019"/>
              <a:gd name="connsiteY7" fmla="*/ 2053086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64566 w 3925019"/>
              <a:gd name="connsiteY2" fmla="*/ 405441 h 4019909"/>
              <a:gd name="connsiteX3" fmla="*/ 1768415 w 3925019"/>
              <a:gd name="connsiteY3" fmla="*/ 603849 h 4019909"/>
              <a:gd name="connsiteX4" fmla="*/ 2173857 w 3925019"/>
              <a:gd name="connsiteY4" fmla="*/ 810883 h 4019909"/>
              <a:gd name="connsiteX5" fmla="*/ 2570672 w 3925019"/>
              <a:gd name="connsiteY5" fmla="*/ 1009290 h 4019909"/>
              <a:gd name="connsiteX6" fmla="*/ 3027872 w 3925019"/>
              <a:gd name="connsiteY6" fmla="*/ 1414732 h 4019909"/>
              <a:gd name="connsiteX7" fmla="*/ 3321170 w 3925019"/>
              <a:gd name="connsiteY7" fmla="*/ 2053086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64566 w 3925019"/>
              <a:gd name="connsiteY2" fmla="*/ 405441 h 4019909"/>
              <a:gd name="connsiteX3" fmla="*/ 1785668 w 3925019"/>
              <a:gd name="connsiteY3" fmla="*/ 638354 h 4019909"/>
              <a:gd name="connsiteX4" fmla="*/ 2173857 w 3925019"/>
              <a:gd name="connsiteY4" fmla="*/ 810883 h 4019909"/>
              <a:gd name="connsiteX5" fmla="*/ 2570672 w 3925019"/>
              <a:gd name="connsiteY5" fmla="*/ 1009290 h 4019909"/>
              <a:gd name="connsiteX6" fmla="*/ 3027872 w 3925019"/>
              <a:gd name="connsiteY6" fmla="*/ 1414732 h 4019909"/>
              <a:gd name="connsiteX7" fmla="*/ 3321170 w 3925019"/>
              <a:gd name="connsiteY7" fmla="*/ 2053086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64566 w 3925019"/>
              <a:gd name="connsiteY2" fmla="*/ 431320 h 4019909"/>
              <a:gd name="connsiteX3" fmla="*/ 1785668 w 3925019"/>
              <a:gd name="connsiteY3" fmla="*/ 638354 h 4019909"/>
              <a:gd name="connsiteX4" fmla="*/ 2173857 w 3925019"/>
              <a:gd name="connsiteY4" fmla="*/ 810883 h 4019909"/>
              <a:gd name="connsiteX5" fmla="*/ 2570672 w 3925019"/>
              <a:gd name="connsiteY5" fmla="*/ 1009290 h 4019909"/>
              <a:gd name="connsiteX6" fmla="*/ 3027872 w 3925019"/>
              <a:gd name="connsiteY6" fmla="*/ 1414732 h 4019909"/>
              <a:gd name="connsiteX7" fmla="*/ 3321170 w 3925019"/>
              <a:gd name="connsiteY7" fmla="*/ 2053086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64566 w 3925019"/>
              <a:gd name="connsiteY2" fmla="*/ 431320 h 4019909"/>
              <a:gd name="connsiteX3" fmla="*/ 1785668 w 3925019"/>
              <a:gd name="connsiteY3" fmla="*/ 638354 h 4019909"/>
              <a:gd name="connsiteX4" fmla="*/ 2173857 w 3925019"/>
              <a:gd name="connsiteY4" fmla="*/ 810883 h 4019909"/>
              <a:gd name="connsiteX5" fmla="*/ 2570672 w 3925019"/>
              <a:gd name="connsiteY5" fmla="*/ 1009290 h 4019909"/>
              <a:gd name="connsiteX6" fmla="*/ 2950234 w 3925019"/>
              <a:gd name="connsiteY6" fmla="*/ 1457864 h 4019909"/>
              <a:gd name="connsiteX7" fmla="*/ 3321170 w 3925019"/>
              <a:gd name="connsiteY7" fmla="*/ 2053086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64566 w 3925019"/>
              <a:gd name="connsiteY2" fmla="*/ 431320 h 4019909"/>
              <a:gd name="connsiteX3" fmla="*/ 1785668 w 3925019"/>
              <a:gd name="connsiteY3" fmla="*/ 638354 h 4019909"/>
              <a:gd name="connsiteX4" fmla="*/ 2173857 w 3925019"/>
              <a:gd name="connsiteY4" fmla="*/ 810883 h 4019909"/>
              <a:gd name="connsiteX5" fmla="*/ 2553420 w 3925019"/>
              <a:gd name="connsiteY5" fmla="*/ 1026543 h 4019909"/>
              <a:gd name="connsiteX6" fmla="*/ 2950234 w 3925019"/>
              <a:gd name="connsiteY6" fmla="*/ 1457864 h 4019909"/>
              <a:gd name="connsiteX7" fmla="*/ 3321170 w 3925019"/>
              <a:gd name="connsiteY7" fmla="*/ 2053086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64566 w 3925019"/>
              <a:gd name="connsiteY2" fmla="*/ 431320 h 4019909"/>
              <a:gd name="connsiteX3" fmla="*/ 1785668 w 3925019"/>
              <a:gd name="connsiteY3" fmla="*/ 638354 h 4019909"/>
              <a:gd name="connsiteX4" fmla="*/ 2173857 w 3925019"/>
              <a:gd name="connsiteY4" fmla="*/ 810883 h 4019909"/>
              <a:gd name="connsiteX5" fmla="*/ 2553420 w 3925019"/>
              <a:gd name="connsiteY5" fmla="*/ 1026543 h 4019909"/>
              <a:gd name="connsiteX6" fmla="*/ 2950234 w 3925019"/>
              <a:gd name="connsiteY6" fmla="*/ 1457864 h 4019909"/>
              <a:gd name="connsiteX7" fmla="*/ 3217653 w 3925019"/>
              <a:gd name="connsiteY7" fmla="*/ 2001327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30447 w 3925019"/>
              <a:gd name="connsiteY2" fmla="*/ 465439 h 4019909"/>
              <a:gd name="connsiteX3" fmla="*/ 1785668 w 3925019"/>
              <a:gd name="connsiteY3" fmla="*/ 638354 h 4019909"/>
              <a:gd name="connsiteX4" fmla="*/ 2173857 w 3925019"/>
              <a:gd name="connsiteY4" fmla="*/ 810883 h 4019909"/>
              <a:gd name="connsiteX5" fmla="*/ 2553420 w 3925019"/>
              <a:gd name="connsiteY5" fmla="*/ 1026543 h 4019909"/>
              <a:gd name="connsiteX6" fmla="*/ 2950234 w 3925019"/>
              <a:gd name="connsiteY6" fmla="*/ 1457864 h 4019909"/>
              <a:gd name="connsiteX7" fmla="*/ 3217653 w 3925019"/>
              <a:gd name="connsiteY7" fmla="*/ 2001327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30447 w 3925019"/>
              <a:gd name="connsiteY2" fmla="*/ 465439 h 4019909"/>
              <a:gd name="connsiteX3" fmla="*/ 1737901 w 3925019"/>
              <a:gd name="connsiteY3" fmla="*/ 747536 h 4019909"/>
              <a:gd name="connsiteX4" fmla="*/ 2173857 w 3925019"/>
              <a:gd name="connsiteY4" fmla="*/ 810883 h 4019909"/>
              <a:gd name="connsiteX5" fmla="*/ 2553420 w 3925019"/>
              <a:gd name="connsiteY5" fmla="*/ 1026543 h 4019909"/>
              <a:gd name="connsiteX6" fmla="*/ 2950234 w 3925019"/>
              <a:gd name="connsiteY6" fmla="*/ 1457864 h 4019909"/>
              <a:gd name="connsiteX7" fmla="*/ 3217653 w 3925019"/>
              <a:gd name="connsiteY7" fmla="*/ 2001327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30447 w 3925019"/>
              <a:gd name="connsiteY2" fmla="*/ 465439 h 4019909"/>
              <a:gd name="connsiteX3" fmla="*/ 1758373 w 3925019"/>
              <a:gd name="connsiteY3" fmla="*/ 713417 h 4019909"/>
              <a:gd name="connsiteX4" fmla="*/ 2173857 w 3925019"/>
              <a:gd name="connsiteY4" fmla="*/ 810883 h 4019909"/>
              <a:gd name="connsiteX5" fmla="*/ 2553420 w 3925019"/>
              <a:gd name="connsiteY5" fmla="*/ 1026543 h 4019909"/>
              <a:gd name="connsiteX6" fmla="*/ 2950234 w 3925019"/>
              <a:gd name="connsiteY6" fmla="*/ 1457864 h 4019909"/>
              <a:gd name="connsiteX7" fmla="*/ 3217653 w 3925019"/>
              <a:gd name="connsiteY7" fmla="*/ 2001327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30447 w 3925019"/>
              <a:gd name="connsiteY2" fmla="*/ 465439 h 4019909"/>
              <a:gd name="connsiteX3" fmla="*/ 1758373 w 3925019"/>
              <a:gd name="connsiteY3" fmla="*/ 713417 h 4019909"/>
              <a:gd name="connsiteX4" fmla="*/ 2119266 w 3925019"/>
              <a:gd name="connsiteY4" fmla="*/ 926889 h 4019909"/>
              <a:gd name="connsiteX5" fmla="*/ 2553420 w 3925019"/>
              <a:gd name="connsiteY5" fmla="*/ 1026543 h 4019909"/>
              <a:gd name="connsiteX6" fmla="*/ 2950234 w 3925019"/>
              <a:gd name="connsiteY6" fmla="*/ 1457864 h 4019909"/>
              <a:gd name="connsiteX7" fmla="*/ 3217653 w 3925019"/>
              <a:gd name="connsiteY7" fmla="*/ 2001327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30447 w 3925019"/>
              <a:gd name="connsiteY2" fmla="*/ 465439 h 4019909"/>
              <a:gd name="connsiteX3" fmla="*/ 1758373 w 3925019"/>
              <a:gd name="connsiteY3" fmla="*/ 713417 h 4019909"/>
              <a:gd name="connsiteX4" fmla="*/ 2119266 w 3925019"/>
              <a:gd name="connsiteY4" fmla="*/ 926889 h 4019909"/>
              <a:gd name="connsiteX5" fmla="*/ 2471533 w 3925019"/>
              <a:gd name="connsiteY5" fmla="*/ 1169844 h 4019909"/>
              <a:gd name="connsiteX6" fmla="*/ 2950234 w 3925019"/>
              <a:gd name="connsiteY6" fmla="*/ 1457864 h 4019909"/>
              <a:gd name="connsiteX7" fmla="*/ 3217653 w 3925019"/>
              <a:gd name="connsiteY7" fmla="*/ 2001327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30447 w 3925019"/>
              <a:gd name="connsiteY2" fmla="*/ 465439 h 4019909"/>
              <a:gd name="connsiteX3" fmla="*/ 1758373 w 3925019"/>
              <a:gd name="connsiteY3" fmla="*/ 713417 h 4019909"/>
              <a:gd name="connsiteX4" fmla="*/ 2119266 w 3925019"/>
              <a:gd name="connsiteY4" fmla="*/ 926889 h 4019909"/>
              <a:gd name="connsiteX5" fmla="*/ 2471533 w 3925019"/>
              <a:gd name="connsiteY5" fmla="*/ 1169844 h 4019909"/>
              <a:gd name="connsiteX6" fmla="*/ 2847876 w 3925019"/>
              <a:gd name="connsiteY6" fmla="*/ 1560222 h 4019909"/>
              <a:gd name="connsiteX7" fmla="*/ 3217653 w 3925019"/>
              <a:gd name="connsiteY7" fmla="*/ 2001327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30447 w 3925019"/>
              <a:gd name="connsiteY2" fmla="*/ 465439 h 4019909"/>
              <a:gd name="connsiteX3" fmla="*/ 1758373 w 3925019"/>
              <a:gd name="connsiteY3" fmla="*/ 713417 h 4019909"/>
              <a:gd name="connsiteX4" fmla="*/ 2119266 w 3925019"/>
              <a:gd name="connsiteY4" fmla="*/ 926889 h 4019909"/>
              <a:gd name="connsiteX5" fmla="*/ 2471533 w 3925019"/>
              <a:gd name="connsiteY5" fmla="*/ 1169844 h 4019909"/>
              <a:gd name="connsiteX6" fmla="*/ 2847876 w 3925019"/>
              <a:gd name="connsiteY6" fmla="*/ 1560222 h 4019909"/>
              <a:gd name="connsiteX7" fmla="*/ 3081175 w 3925019"/>
              <a:gd name="connsiteY7" fmla="*/ 2049094 h 4019909"/>
              <a:gd name="connsiteX8" fmla="*/ 3372928 w 3925019"/>
              <a:gd name="connsiteY8" fmla="*/ 2510286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30447 w 3925019"/>
              <a:gd name="connsiteY2" fmla="*/ 465439 h 4019909"/>
              <a:gd name="connsiteX3" fmla="*/ 1758373 w 3925019"/>
              <a:gd name="connsiteY3" fmla="*/ 713417 h 4019909"/>
              <a:gd name="connsiteX4" fmla="*/ 2119266 w 3925019"/>
              <a:gd name="connsiteY4" fmla="*/ 926889 h 4019909"/>
              <a:gd name="connsiteX5" fmla="*/ 2471533 w 3925019"/>
              <a:gd name="connsiteY5" fmla="*/ 1169844 h 4019909"/>
              <a:gd name="connsiteX6" fmla="*/ 2847876 w 3925019"/>
              <a:gd name="connsiteY6" fmla="*/ 1560222 h 4019909"/>
              <a:gd name="connsiteX7" fmla="*/ 3081175 w 3925019"/>
              <a:gd name="connsiteY7" fmla="*/ 2049094 h 4019909"/>
              <a:gd name="connsiteX8" fmla="*/ 3243274 w 3925019"/>
              <a:gd name="connsiteY8" fmla="*/ 2564877 h 4019909"/>
              <a:gd name="connsiteX9" fmla="*/ 3493698 w 3925019"/>
              <a:gd name="connsiteY9" fmla="*/ 2993366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  <a:gd name="connsiteX0" fmla="*/ 0 w 3925019"/>
              <a:gd name="connsiteY0" fmla="*/ 0 h 4019909"/>
              <a:gd name="connsiteX1" fmla="*/ 672860 w 3925019"/>
              <a:gd name="connsiteY1" fmla="*/ 319177 h 4019909"/>
              <a:gd name="connsiteX2" fmla="*/ 1130447 w 3925019"/>
              <a:gd name="connsiteY2" fmla="*/ 465439 h 4019909"/>
              <a:gd name="connsiteX3" fmla="*/ 1758373 w 3925019"/>
              <a:gd name="connsiteY3" fmla="*/ 713417 h 4019909"/>
              <a:gd name="connsiteX4" fmla="*/ 2119266 w 3925019"/>
              <a:gd name="connsiteY4" fmla="*/ 926889 h 4019909"/>
              <a:gd name="connsiteX5" fmla="*/ 2471533 w 3925019"/>
              <a:gd name="connsiteY5" fmla="*/ 1169844 h 4019909"/>
              <a:gd name="connsiteX6" fmla="*/ 2847876 w 3925019"/>
              <a:gd name="connsiteY6" fmla="*/ 1560222 h 4019909"/>
              <a:gd name="connsiteX7" fmla="*/ 3081175 w 3925019"/>
              <a:gd name="connsiteY7" fmla="*/ 2049094 h 4019909"/>
              <a:gd name="connsiteX8" fmla="*/ 3243274 w 3925019"/>
              <a:gd name="connsiteY8" fmla="*/ 2564877 h 4019909"/>
              <a:gd name="connsiteX9" fmla="*/ 3404988 w 3925019"/>
              <a:gd name="connsiteY9" fmla="*/ 3027485 h 4019909"/>
              <a:gd name="connsiteX10" fmla="*/ 3631721 w 3925019"/>
              <a:gd name="connsiteY10" fmla="*/ 3407433 h 4019909"/>
              <a:gd name="connsiteX11" fmla="*/ 3743864 w 3925019"/>
              <a:gd name="connsiteY11" fmla="*/ 3700732 h 4019909"/>
              <a:gd name="connsiteX12" fmla="*/ 3873260 w 3925019"/>
              <a:gd name="connsiteY12" fmla="*/ 3950898 h 4019909"/>
              <a:gd name="connsiteX13" fmla="*/ 3925019 w 3925019"/>
              <a:gd name="connsiteY13" fmla="*/ 4019909 h 401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25019" h="4019909">
                <a:moveTo>
                  <a:pt x="0" y="0"/>
                </a:moveTo>
                <a:cubicBezTo>
                  <a:pt x="239383" y="125802"/>
                  <a:pt x="484452" y="241604"/>
                  <a:pt x="672860" y="319177"/>
                </a:cubicBezTo>
                <a:cubicBezTo>
                  <a:pt x="861268" y="396750"/>
                  <a:pt x="949528" y="399732"/>
                  <a:pt x="1130447" y="465439"/>
                </a:cubicBezTo>
                <a:cubicBezTo>
                  <a:pt x="1311366" y="531146"/>
                  <a:pt x="1593570" y="636509"/>
                  <a:pt x="1758373" y="713417"/>
                </a:cubicBezTo>
                <a:cubicBezTo>
                  <a:pt x="1923176" y="790325"/>
                  <a:pt x="2000406" y="850818"/>
                  <a:pt x="2119266" y="926889"/>
                </a:cubicBezTo>
                <a:cubicBezTo>
                  <a:pt x="2238126" y="1002960"/>
                  <a:pt x="2350098" y="1064288"/>
                  <a:pt x="2471533" y="1169844"/>
                </a:cubicBezTo>
                <a:cubicBezTo>
                  <a:pt x="2592968" y="1275400"/>
                  <a:pt x="2746269" y="1413680"/>
                  <a:pt x="2847876" y="1560222"/>
                </a:cubicBezTo>
                <a:cubicBezTo>
                  <a:pt x="2949483" y="1706764"/>
                  <a:pt x="3015275" y="1881651"/>
                  <a:pt x="3081175" y="2049094"/>
                </a:cubicBezTo>
                <a:cubicBezTo>
                  <a:pt x="3147075" y="2216537"/>
                  <a:pt x="3189305" y="2401812"/>
                  <a:pt x="3243274" y="2564877"/>
                </a:cubicBezTo>
                <a:cubicBezTo>
                  <a:pt x="3297243" y="2727942"/>
                  <a:pt x="3340247" y="2887059"/>
                  <a:pt x="3404988" y="3027485"/>
                </a:cubicBezTo>
                <a:cubicBezTo>
                  <a:pt x="3469729" y="3167911"/>
                  <a:pt x="3575242" y="3295225"/>
                  <a:pt x="3631721" y="3407433"/>
                </a:cubicBezTo>
                <a:cubicBezTo>
                  <a:pt x="3688200" y="3519641"/>
                  <a:pt x="3703608" y="3610155"/>
                  <a:pt x="3743864" y="3700732"/>
                </a:cubicBezTo>
                <a:cubicBezTo>
                  <a:pt x="3784120" y="3791309"/>
                  <a:pt x="3843068" y="3897702"/>
                  <a:pt x="3873260" y="3950898"/>
                </a:cubicBezTo>
                <a:cubicBezTo>
                  <a:pt x="3903452" y="4004094"/>
                  <a:pt x="3914235" y="4012001"/>
                  <a:pt x="3925019" y="4019909"/>
                </a:cubicBezTo>
              </a:path>
            </a:pathLst>
          </a:custGeom>
          <a:noFill/>
          <a:ln w="1428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Skupina 3"/>
          <p:cNvGrpSpPr/>
          <p:nvPr/>
        </p:nvGrpSpPr>
        <p:grpSpPr>
          <a:xfrm>
            <a:off x="2739095" y="2126147"/>
            <a:ext cx="2537511" cy="2682142"/>
            <a:chOff x="2739095" y="2126147"/>
            <a:chExt cx="2537511" cy="2682142"/>
          </a:xfrm>
        </p:grpSpPr>
        <p:sp>
          <p:nvSpPr>
            <p:cNvPr id="18" name="Volný tvar 17"/>
            <p:cNvSpPr/>
            <p:nvPr/>
          </p:nvSpPr>
          <p:spPr>
            <a:xfrm>
              <a:off x="2857449" y="2266185"/>
              <a:ext cx="2244437" cy="2363190"/>
            </a:xfrm>
            <a:custGeom>
              <a:avLst/>
              <a:gdLst>
                <a:gd name="connsiteX0" fmla="*/ 0 w 1745673"/>
                <a:gd name="connsiteY0" fmla="*/ 0 h 2137558"/>
                <a:gd name="connsiteX1" fmla="*/ 510639 w 1745673"/>
                <a:gd name="connsiteY1" fmla="*/ 285008 h 2137558"/>
                <a:gd name="connsiteX2" fmla="*/ 950026 w 1745673"/>
                <a:gd name="connsiteY2" fmla="*/ 700644 h 2137558"/>
                <a:gd name="connsiteX3" fmla="*/ 1140031 w 1745673"/>
                <a:gd name="connsiteY3" fmla="*/ 1104405 h 2137558"/>
                <a:gd name="connsiteX4" fmla="*/ 1306286 w 1745673"/>
                <a:gd name="connsiteY4" fmla="*/ 1698171 h 2137558"/>
                <a:gd name="connsiteX5" fmla="*/ 1496291 w 1745673"/>
                <a:gd name="connsiteY5" fmla="*/ 1935678 h 2137558"/>
                <a:gd name="connsiteX6" fmla="*/ 1745673 w 1745673"/>
                <a:gd name="connsiteY6" fmla="*/ 2137558 h 2137558"/>
                <a:gd name="connsiteX0" fmla="*/ 0 w 2244437"/>
                <a:gd name="connsiteY0" fmla="*/ 0 h 2363190"/>
                <a:gd name="connsiteX1" fmla="*/ 1009403 w 2244437"/>
                <a:gd name="connsiteY1" fmla="*/ 510640 h 2363190"/>
                <a:gd name="connsiteX2" fmla="*/ 1448790 w 2244437"/>
                <a:gd name="connsiteY2" fmla="*/ 926276 h 2363190"/>
                <a:gd name="connsiteX3" fmla="*/ 1638795 w 2244437"/>
                <a:gd name="connsiteY3" fmla="*/ 1330037 h 2363190"/>
                <a:gd name="connsiteX4" fmla="*/ 1805050 w 2244437"/>
                <a:gd name="connsiteY4" fmla="*/ 1923803 h 2363190"/>
                <a:gd name="connsiteX5" fmla="*/ 1995055 w 2244437"/>
                <a:gd name="connsiteY5" fmla="*/ 2161310 h 2363190"/>
                <a:gd name="connsiteX6" fmla="*/ 2244437 w 2244437"/>
                <a:gd name="connsiteY6" fmla="*/ 2363190 h 2363190"/>
                <a:gd name="connsiteX0" fmla="*/ 0 w 2244437"/>
                <a:gd name="connsiteY0" fmla="*/ 0 h 2363190"/>
                <a:gd name="connsiteX1" fmla="*/ 427512 w 2244437"/>
                <a:gd name="connsiteY1" fmla="*/ 308759 h 2363190"/>
                <a:gd name="connsiteX2" fmla="*/ 1009403 w 2244437"/>
                <a:gd name="connsiteY2" fmla="*/ 510640 h 2363190"/>
                <a:gd name="connsiteX3" fmla="*/ 1448790 w 2244437"/>
                <a:gd name="connsiteY3" fmla="*/ 926276 h 2363190"/>
                <a:gd name="connsiteX4" fmla="*/ 1638795 w 2244437"/>
                <a:gd name="connsiteY4" fmla="*/ 1330037 h 2363190"/>
                <a:gd name="connsiteX5" fmla="*/ 1805050 w 2244437"/>
                <a:gd name="connsiteY5" fmla="*/ 1923803 h 2363190"/>
                <a:gd name="connsiteX6" fmla="*/ 1995055 w 2244437"/>
                <a:gd name="connsiteY6" fmla="*/ 2161310 h 2363190"/>
                <a:gd name="connsiteX7" fmla="*/ 2244437 w 2244437"/>
                <a:gd name="connsiteY7" fmla="*/ 2363190 h 2363190"/>
                <a:gd name="connsiteX0" fmla="*/ 0 w 2244437"/>
                <a:gd name="connsiteY0" fmla="*/ 0 h 2363190"/>
                <a:gd name="connsiteX1" fmla="*/ 427512 w 2244437"/>
                <a:gd name="connsiteY1" fmla="*/ 308759 h 2363190"/>
                <a:gd name="connsiteX2" fmla="*/ 997528 w 2244437"/>
                <a:gd name="connsiteY2" fmla="*/ 558141 h 2363190"/>
                <a:gd name="connsiteX3" fmla="*/ 1448790 w 2244437"/>
                <a:gd name="connsiteY3" fmla="*/ 926276 h 2363190"/>
                <a:gd name="connsiteX4" fmla="*/ 1638795 w 2244437"/>
                <a:gd name="connsiteY4" fmla="*/ 1330037 h 2363190"/>
                <a:gd name="connsiteX5" fmla="*/ 1805050 w 2244437"/>
                <a:gd name="connsiteY5" fmla="*/ 1923803 h 2363190"/>
                <a:gd name="connsiteX6" fmla="*/ 1995055 w 2244437"/>
                <a:gd name="connsiteY6" fmla="*/ 2161310 h 2363190"/>
                <a:gd name="connsiteX7" fmla="*/ 2244437 w 2244437"/>
                <a:gd name="connsiteY7" fmla="*/ 2363190 h 2363190"/>
                <a:gd name="connsiteX0" fmla="*/ 0 w 2244437"/>
                <a:gd name="connsiteY0" fmla="*/ 0 h 2363190"/>
                <a:gd name="connsiteX1" fmla="*/ 427512 w 2244437"/>
                <a:gd name="connsiteY1" fmla="*/ 308759 h 2363190"/>
                <a:gd name="connsiteX2" fmla="*/ 943740 w 2244437"/>
                <a:gd name="connsiteY2" fmla="*/ 599516 h 2363190"/>
                <a:gd name="connsiteX3" fmla="*/ 1448790 w 2244437"/>
                <a:gd name="connsiteY3" fmla="*/ 926276 h 2363190"/>
                <a:gd name="connsiteX4" fmla="*/ 1638795 w 2244437"/>
                <a:gd name="connsiteY4" fmla="*/ 1330037 h 2363190"/>
                <a:gd name="connsiteX5" fmla="*/ 1805050 w 2244437"/>
                <a:gd name="connsiteY5" fmla="*/ 1923803 h 2363190"/>
                <a:gd name="connsiteX6" fmla="*/ 1995055 w 2244437"/>
                <a:gd name="connsiteY6" fmla="*/ 2161310 h 2363190"/>
                <a:gd name="connsiteX7" fmla="*/ 2244437 w 2244437"/>
                <a:gd name="connsiteY7" fmla="*/ 2363190 h 2363190"/>
                <a:gd name="connsiteX0" fmla="*/ 0 w 2244437"/>
                <a:gd name="connsiteY0" fmla="*/ 0 h 2363190"/>
                <a:gd name="connsiteX1" fmla="*/ 427512 w 2244437"/>
                <a:gd name="connsiteY1" fmla="*/ 308759 h 2363190"/>
                <a:gd name="connsiteX2" fmla="*/ 943740 w 2244437"/>
                <a:gd name="connsiteY2" fmla="*/ 599516 h 2363190"/>
                <a:gd name="connsiteX3" fmla="*/ 1366039 w 2244437"/>
                <a:gd name="connsiteY3" fmla="*/ 992477 h 2363190"/>
                <a:gd name="connsiteX4" fmla="*/ 1638795 w 2244437"/>
                <a:gd name="connsiteY4" fmla="*/ 1330037 h 2363190"/>
                <a:gd name="connsiteX5" fmla="*/ 1805050 w 2244437"/>
                <a:gd name="connsiteY5" fmla="*/ 1923803 h 2363190"/>
                <a:gd name="connsiteX6" fmla="*/ 1995055 w 2244437"/>
                <a:gd name="connsiteY6" fmla="*/ 2161310 h 2363190"/>
                <a:gd name="connsiteX7" fmla="*/ 2244437 w 2244437"/>
                <a:gd name="connsiteY7" fmla="*/ 2363190 h 2363190"/>
                <a:gd name="connsiteX0" fmla="*/ 0 w 2244437"/>
                <a:gd name="connsiteY0" fmla="*/ 0 h 2363190"/>
                <a:gd name="connsiteX1" fmla="*/ 427512 w 2244437"/>
                <a:gd name="connsiteY1" fmla="*/ 308759 h 2363190"/>
                <a:gd name="connsiteX2" fmla="*/ 943740 w 2244437"/>
                <a:gd name="connsiteY2" fmla="*/ 599516 h 2363190"/>
                <a:gd name="connsiteX3" fmla="*/ 1366039 w 2244437"/>
                <a:gd name="connsiteY3" fmla="*/ 992477 h 2363190"/>
                <a:gd name="connsiteX4" fmla="*/ 1593282 w 2244437"/>
                <a:gd name="connsiteY4" fmla="*/ 1367275 h 2363190"/>
                <a:gd name="connsiteX5" fmla="*/ 1805050 w 2244437"/>
                <a:gd name="connsiteY5" fmla="*/ 1923803 h 2363190"/>
                <a:gd name="connsiteX6" fmla="*/ 1995055 w 2244437"/>
                <a:gd name="connsiteY6" fmla="*/ 2161310 h 2363190"/>
                <a:gd name="connsiteX7" fmla="*/ 2244437 w 2244437"/>
                <a:gd name="connsiteY7" fmla="*/ 2363190 h 2363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44437" h="2363190">
                  <a:moveTo>
                    <a:pt x="0" y="0"/>
                  </a:moveTo>
                  <a:cubicBezTo>
                    <a:pt x="79169" y="39584"/>
                    <a:pt x="259278" y="223652"/>
                    <a:pt x="427512" y="308759"/>
                  </a:cubicBezTo>
                  <a:cubicBezTo>
                    <a:pt x="595746" y="393866"/>
                    <a:pt x="787319" y="485563"/>
                    <a:pt x="943740" y="599516"/>
                  </a:cubicBezTo>
                  <a:cubicBezTo>
                    <a:pt x="1100161" y="713469"/>
                    <a:pt x="1257782" y="864517"/>
                    <a:pt x="1366039" y="992477"/>
                  </a:cubicBezTo>
                  <a:cubicBezTo>
                    <a:pt x="1474296" y="1120437"/>
                    <a:pt x="1520114" y="1212054"/>
                    <a:pt x="1593282" y="1367275"/>
                  </a:cubicBezTo>
                  <a:cubicBezTo>
                    <a:pt x="1666450" y="1522496"/>
                    <a:pt x="1738088" y="1791464"/>
                    <a:pt x="1805050" y="1923803"/>
                  </a:cubicBezTo>
                  <a:cubicBezTo>
                    <a:pt x="1872012" y="2056142"/>
                    <a:pt x="1921824" y="2088079"/>
                    <a:pt x="1995055" y="2161310"/>
                  </a:cubicBezTo>
                  <a:cubicBezTo>
                    <a:pt x="2068286" y="2234541"/>
                    <a:pt x="2244437" y="2363190"/>
                    <a:pt x="2244437" y="2363190"/>
                  </a:cubicBezTo>
                </a:path>
              </a:pathLst>
            </a:custGeom>
            <a:noFill/>
            <a:ln w="76200"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2869325" y="2278061"/>
              <a:ext cx="2125683" cy="2280062"/>
            </a:xfrm>
            <a:custGeom>
              <a:avLst/>
              <a:gdLst>
                <a:gd name="connsiteX0" fmla="*/ 0 w 2125683"/>
                <a:gd name="connsiteY0" fmla="*/ 0 h 2280062"/>
                <a:gd name="connsiteX1" fmla="*/ 166254 w 2125683"/>
                <a:gd name="connsiteY1" fmla="*/ 154379 h 2280062"/>
                <a:gd name="connsiteX2" fmla="*/ 285007 w 2125683"/>
                <a:gd name="connsiteY2" fmla="*/ 296883 h 2280062"/>
                <a:gd name="connsiteX3" fmla="*/ 415636 w 2125683"/>
                <a:gd name="connsiteY3" fmla="*/ 522514 h 2280062"/>
                <a:gd name="connsiteX4" fmla="*/ 605641 w 2125683"/>
                <a:gd name="connsiteY4" fmla="*/ 866899 h 2280062"/>
                <a:gd name="connsiteX5" fmla="*/ 961901 w 2125683"/>
                <a:gd name="connsiteY5" fmla="*/ 1341912 h 2280062"/>
                <a:gd name="connsiteX6" fmla="*/ 1258784 w 2125683"/>
                <a:gd name="connsiteY6" fmla="*/ 1531917 h 2280062"/>
                <a:gd name="connsiteX7" fmla="*/ 1662545 w 2125683"/>
                <a:gd name="connsiteY7" fmla="*/ 1852551 h 2280062"/>
                <a:gd name="connsiteX8" fmla="*/ 1828800 w 2125683"/>
                <a:gd name="connsiteY8" fmla="*/ 1983179 h 2280062"/>
                <a:gd name="connsiteX9" fmla="*/ 1995054 w 2125683"/>
                <a:gd name="connsiteY9" fmla="*/ 2185060 h 2280062"/>
                <a:gd name="connsiteX10" fmla="*/ 2125683 w 2125683"/>
                <a:gd name="connsiteY10" fmla="*/ 2280062 h 2280062"/>
                <a:gd name="connsiteX11" fmla="*/ 2125683 w 2125683"/>
                <a:gd name="connsiteY11" fmla="*/ 2280062 h 2280062"/>
                <a:gd name="connsiteX12" fmla="*/ 2125683 w 2125683"/>
                <a:gd name="connsiteY12" fmla="*/ 2268187 h 2280062"/>
                <a:gd name="connsiteX0" fmla="*/ 0 w 2125683"/>
                <a:gd name="connsiteY0" fmla="*/ 0 h 2280062"/>
                <a:gd name="connsiteX1" fmla="*/ 166254 w 2125683"/>
                <a:gd name="connsiteY1" fmla="*/ 154379 h 2280062"/>
                <a:gd name="connsiteX2" fmla="*/ 285007 w 2125683"/>
                <a:gd name="connsiteY2" fmla="*/ 296883 h 2280062"/>
                <a:gd name="connsiteX3" fmla="*/ 415636 w 2125683"/>
                <a:gd name="connsiteY3" fmla="*/ 522514 h 2280062"/>
                <a:gd name="connsiteX4" fmla="*/ 605641 w 2125683"/>
                <a:gd name="connsiteY4" fmla="*/ 866899 h 2280062"/>
                <a:gd name="connsiteX5" fmla="*/ 961901 w 2125683"/>
                <a:gd name="connsiteY5" fmla="*/ 1341912 h 2280062"/>
                <a:gd name="connsiteX6" fmla="*/ 1282534 w 2125683"/>
                <a:gd name="connsiteY6" fmla="*/ 1603169 h 2280062"/>
                <a:gd name="connsiteX7" fmla="*/ 1662545 w 2125683"/>
                <a:gd name="connsiteY7" fmla="*/ 1852551 h 2280062"/>
                <a:gd name="connsiteX8" fmla="*/ 1828800 w 2125683"/>
                <a:gd name="connsiteY8" fmla="*/ 1983179 h 2280062"/>
                <a:gd name="connsiteX9" fmla="*/ 1995054 w 2125683"/>
                <a:gd name="connsiteY9" fmla="*/ 2185060 h 2280062"/>
                <a:gd name="connsiteX10" fmla="*/ 2125683 w 2125683"/>
                <a:gd name="connsiteY10" fmla="*/ 2280062 h 2280062"/>
                <a:gd name="connsiteX11" fmla="*/ 2125683 w 2125683"/>
                <a:gd name="connsiteY11" fmla="*/ 2280062 h 2280062"/>
                <a:gd name="connsiteX12" fmla="*/ 2125683 w 2125683"/>
                <a:gd name="connsiteY12" fmla="*/ 2268187 h 2280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25683" h="2280062">
                  <a:moveTo>
                    <a:pt x="0" y="0"/>
                  </a:moveTo>
                  <a:cubicBezTo>
                    <a:pt x="59376" y="52449"/>
                    <a:pt x="118753" y="104899"/>
                    <a:pt x="166254" y="154379"/>
                  </a:cubicBezTo>
                  <a:cubicBezTo>
                    <a:pt x="213755" y="203860"/>
                    <a:pt x="243443" y="235527"/>
                    <a:pt x="285007" y="296883"/>
                  </a:cubicBezTo>
                  <a:cubicBezTo>
                    <a:pt x="326571" y="358239"/>
                    <a:pt x="362197" y="427511"/>
                    <a:pt x="415636" y="522514"/>
                  </a:cubicBezTo>
                  <a:cubicBezTo>
                    <a:pt x="469075" y="617517"/>
                    <a:pt x="514597" y="730333"/>
                    <a:pt x="605641" y="866899"/>
                  </a:cubicBezTo>
                  <a:cubicBezTo>
                    <a:pt x="696685" y="1003465"/>
                    <a:pt x="849086" y="1219200"/>
                    <a:pt x="961901" y="1341912"/>
                  </a:cubicBezTo>
                  <a:cubicBezTo>
                    <a:pt x="1074717" y="1464624"/>
                    <a:pt x="1165760" y="1518063"/>
                    <a:pt x="1282534" y="1603169"/>
                  </a:cubicBezTo>
                  <a:cubicBezTo>
                    <a:pt x="1399308" y="1688275"/>
                    <a:pt x="1571501" y="1789216"/>
                    <a:pt x="1662545" y="1852551"/>
                  </a:cubicBezTo>
                  <a:cubicBezTo>
                    <a:pt x="1753589" y="1915886"/>
                    <a:pt x="1773382" y="1927761"/>
                    <a:pt x="1828800" y="1983179"/>
                  </a:cubicBezTo>
                  <a:cubicBezTo>
                    <a:pt x="1884218" y="2038597"/>
                    <a:pt x="1945574" y="2135580"/>
                    <a:pt x="1995054" y="2185060"/>
                  </a:cubicBezTo>
                  <a:cubicBezTo>
                    <a:pt x="2044534" y="2234540"/>
                    <a:pt x="2125683" y="2280062"/>
                    <a:pt x="2125683" y="2280062"/>
                  </a:cubicBezTo>
                  <a:lnTo>
                    <a:pt x="2125683" y="2280062"/>
                  </a:lnTo>
                  <a:lnTo>
                    <a:pt x="2125683" y="2268187"/>
                  </a:lnTo>
                </a:path>
              </a:pathLst>
            </a:custGeom>
            <a:noFill/>
            <a:ln w="76200"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Volný tvar 19"/>
            <p:cNvSpPr/>
            <p:nvPr/>
          </p:nvSpPr>
          <p:spPr>
            <a:xfrm>
              <a:off x="2739095" y="2126147"/>
              <a:ext cx="2537511" cy="2682142"/>
            </a:xfrm>
            <a:custGeom>
              <a:avLst/>
              <a:gdLst>
                <a:gd name="connsiteX0" fmla="*/ 0 w 2054431"/>
                <a:gd name="connsiteY0" fmla="*/ 0 h 2173184"/>
                <a:gd name="connsiteX1" fmla="*/ 546265 w 2054431"/>
                <a:gd name="connsiteY1" fmla="*/ 475013 h 2173184"/>
                <a:gd name="connsiteX2" fmla="*/ 866899 w 2054431"/>
                <a:gd name="connsiteY2" fmla="*/ 795647 h 2173184"/>
                <a:gd name="connsiteX3" fmla="*/ 1223159 w 2054431"/>
                <a:gd name="connsiteY3" fmla="*/ 1140031 h 2173184"/>
                <a:gd name="connsiteX4" fmla="*/ 1531917 w 2054431"/>
                <a:gd name="connsiteY4" fmla="*/ 1615044 h 2173184"/>
                <a:gd name="connsiteX5" fmla="*/ 1650670 w 2054431"/>
                <a:gd name="connsiteY5" fmla="*/ 1793174 h 2173184"/>
                <a:gd name="connsiteX6" fmla="*/ 1923803 w 2054431"/>
                <a:gd name="connsiteY6" fmla="*/ 2054431 h 2173184"/>
                <a:gd name="connsiteX7" fmla="*/ 2054431 w 2054431"/>
                <a:gd name="connsiteY7" fmla="*/ 2173184 h 2173184"/>
                <a:gd name="connsiteX0" fmla="*/ 0 w 2054431"/>
                <a:gd name="connsiteY0" fmla="*/ 0 h 2173184"/>
                <a:gd name="connsiteX1" fmla="*/ 546265 w 2054431"/>
                <a:gd name="connsiteY1" fmla="*/ 475013 h 2173184"/>
                <a:gd name="connsiteX2" fmla="*/ 866899 w 2054431"/>
                <a:gd name="connsiteY2" fmla="*/ 795647 h 2173184"/>
                <a:gd name="connsiteX3" fmla="*/ 1175658 w 2054431"/>
                <a:gd name="connsiteY3" fmla="*/ 1175657 h 2173184"/>
                <a:gd name="connsiteX4" fmla="*/ 1531917 w 2054431"/>
                <a:gd name="connsiteY4" fmla="*/ 1615044 h 2173184"/>
                <a:gd name="connsiteX5" fmla="*/ 1650670 w 2054431"/>
                <a:gd name="connsiteY5" fmla="*/ 1793174 h 2173184"/>
                <a:gd name="connsiteX6" fmla="*/ 1923803 w 2054431"/>
                <a:gd name="connsiteY6" fmla="*/ 2054431 h 2173184"/>
                <a:gd name="connsiteX7" fmla="*/ 2054431 w 2054431"/>
                <a:gd name="connsiteY7" fmla="*/ 2173184 h 2173184"/>
                <a:gd name="connsiteX0" fmla="*/ 0 w 2330477"/>
                <a:gd name="connsiteY0" fmla="*/ 0 h 2423350"/>
                <a:gd name="connsiteX1" fmla="*/ 546265 w 2330477"/>
                <a:gd name="connsiteY1" fmla="*/ 475013 h 2423350"/>
                <a:gd name="connsiteX2" fmla="*/ 866899 w 2330477"/>
                <a:gd name="connsiteY2" fmla="*/ 795647 h 2423350"/>
                <a:gd name="connsiteX3" fmla="*/ 1175658 w 2330477"/>
                <a:gd name="connsiteY3" fmla="*/ 1175657 h 2423350"/>
                <a:gd name="connsiteX4" fmla="*/ 1531917 w 2330477"/>
                <a:gd name="connsiteY4" fmla="*/ 1615044 h 2423350"/>
                <a:gd name="connsiteX5" fmla="*/ 1650670 w 2330477"/>
                <a:gd name="connsiteY5" fmla="*/ 1793174 h 2423350"/>
                <a:gd name="connsiteX6" fmla="*/ 1923803 w 2330477"/>
                <a:gd name="connsiteY6" fmla="*/ 2054431 h 2423350"/>
                <a:gd name="connsiteX7" fmla="*/ 2330477 w 2330477"/>
                <a:gd name="connsiteY7" fmla="*/ 2423350 h 2423350"/>
                <a:gd name="connsiteX0" fmla="*/ 0 w 2537511"/>
                <a:gd name="connsiteY0" fmla="*/ 0 h 2682142"/>
                <a:gd name="connsiteX1" fmla="*/ 753299 w 2537511"/>
                <a:gd name="connsiteY1" fmla="*/ 733805 h 2682142"/>
                <a:gd name="connsiteX2" fmla="*/ 1073933 w 2537511"/>
                <a:gd name="connsiteY2" fmla="*/ 1054439 h 2682142"/>
                <a:gd name="connsiteX3" fmla="*/ 1382692 w 2537511"/>
                <a:gd name="connsiteY3" fmla="*/ 1434449 h 2682142"/>
                <a:gd name="connsiteX4" fmla="*/ 1738951 w 2537511"/>
                <a:gd name="connsiteY4" fmla="*/ 1873836 h 2682142"/>
                <a:gd name="connsiteX5" fmla="*/ 1857704 w 2537511"/>
                <a:gd name="connsiteY5" fmla="*/ 2051966 h 2682142"/>
                <a:gd name="connsiteX6" fmla="*/ 2130837 w 2537511"/>
                <a:gd name="connsiteY6" fmla="*/ 2313223 h 2682142"/>
                <a:gd name="connsiteX7" fmla="*/ 2537511 w 2537511"/>
                <a:gd name="connsiteY7" fmla="*/ 2682142 h 268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37511" h="2682142">
                  <a:moveTo>
                    <a:pt x="0" y="0"/>
                  </a:moveTo>
                  <a:cubicBezTo>
                    <a:pt x="200891" y="171202"/>
                    <a:pt x="574310" y="558065"/>
                    <a:pt x="753299" y="733805"/>
                  </a:cubicBezTo>
                  <a:cubicBezTo>
                    <a:pt x="932288" y="909545"/>
                    <a:pt x="969034" y="937665"/>
                    <a:pt x="1073933" y="1054439"/>
                  </a:cubicBezTo>
                  <a:cubicBezTo>
                    <a:pt x="1178832" y="1171213"/>
                    <a:pt x="1271856" y="1297883"/>
                    <a:pt x="1382692" y="1434449"/>
                  </a:cubicBezTo>
                  <a:cubicBezTo>
                    <a:pt x="1493528" y="1571015"/>
                    <a:pt x="1659782" y="1770917"/>
                    <a:pt x="1738951" y="1873836"/>
                  </a:cubicBezTo>
                  <a:cubicBezTo>
                    <a:pt x="1818120" y="1976755"/>
                    <a:pt x="1792390" y="1978735"/>
                    <a:pt x="1857704" y="2051966"/>
                  </a:cubicBezTo>
                  <a:cubicBezTo>
                    <a:pt x="1923018" y="2125197"/>
                    <a:pt x="2017536" y="2208194"/>
                    <a:pt x="2130837" y="2313223"/>
                  </a:cubicBezTo>
                  <a:cubicBezTo>
                    <a:pt x="2244138" y="2418252"/>
                    <a:pt x="2537511" y="2682142"/>
                    <a:pt x="2537511" y="2682142"/>
                  </a:cubicBezTo>
                </a:path>
              </a:pathLst>
            </a:custGeom>
            <a:noFill/>
            <a:ln w="76200"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4" name="Volný tvar 113"/>
          <p:cNvSpPr/>
          <p:nvPr/>
        </p:nvSpPr>
        <p:spPr>
          <a:xfrm>
            <a:off x="2067663" y="1476390"/>
            <a:ext cx="3730511" cy="3823377"/>
          </a:xfrm>
          <a:custGeom>
            <a:avLst/>
            <a:gdLst>
              <a:gd name="connsiteX0" fmla="*/ 0 w 3614467"/>
              <a:gd name="connsiteY0" fmla="*/ 0 h 3657600"/>
              <a:gd name="connsiteX1" fmla="*/ 155275 w 3614467"/>
              <a:gd name="connsiteY1" fmla="*/ 172528 h 3657600"/>
              <a:gd name="connsiteX2" fmla="*/ 345056 w 3614467"/>
              <a:gd name="connsiteY2" fmla="*/ 552090 h 3657600"/>
              <a:gd name="connsiteX3" fmla="*/ 897147 w 3614467"/>
              <a:gd name="connsiteY3" fmla="*/ 1423358 h 3657600"/>
              <a:gd name="connsiteX4" fmla="*/ 1164566 w 3614467"/>
              <a:gd name="connsiteY4" fmla="*/ 1846053 h 3657600"/>
              <a:gd name="connsiteX5" fmla="*/ 1570007 w 3614467"/>
              <a:gd name="connsiteY5" fmla="*/ 2303253 h 3657600"/>
              <a:gd name="connsiteX6" fmla="*/ 1897811 w 3614467"/>
              <a:gd name="connsiteY6" fmla="*/ 2544792 h 3657600"/>
              <a:gd name="connsiteX7" fmla="*/ 2475781 w 3614467"/>
              <a:gd name="connsiteY7" fmla="*/ 2941607 h 3657600"/>
              <a:gd name="connsiteX8" fmla="*/ 2958860 w 3614467"/>
              <a:gd name="connsiteY8" fmla="*/ 3234906 h 3657600"/>
              <a:gd name="connsiteX9" fmla="*/ 3243532 w 3614467"/>
              <a:gd name="connsiteY9" fmla="*/ 3372928 h 3657600"/>
              <a:gd name="connsiteX10" fmla="*/ 3545456 w 3614467"/>
              <a:gd name="connsiteY10" fmla="*/ 3579962 h 3657600"/>
              <a:gd name="connsiteX11" fmla="*/ 3614467 w 3614467"/>
              <a:gd name="connsiteY11" fmla="*/ 3657600 h 3657600"/>
              <a:gd name="connsiteX0" fmla="*/ 0 w 3614467"/>
              <a:gd name="connsiteY0" fmla="*/ 0 h 3657600"/>
              <a:gd name="connsiteX1" fmla="*/ 155275 w 3614467"/>
              <a:gd name="connsiteY1" fmla="*/ 172528 h 3657600"/>
              <a:gd name="connsiteX2" fmla="*/ 345056 w 3614467"/>
              <a:gd name="connsiteY2" fmla="*/ 552090 h 3657600"/>
              <a:gd name="connsiteX3" fmla="*/ 897147 w 3614467"/>
              <a:gd name="connsiteY3" fmla="*/ 1423358 h 3657600"/>
              <a:gd name="connsiteX4" fmla="*/ 1164566 w 3614467"/>
              <a:gd name="connsiteY4" fmla="*/ 1846053 h 3657600"/>
              <a:gd name="connsiteX5" fmla="*/ 1570007 w 3614467"/>
              <a:gd name="connsiteY5" fmla="*/ 2303253 h 3657600"/>
              <a:gd name="connsiteX6" fmla="*/ 1897811 w 3614467"/>
              <a:gd name="connsiteY6" fmla="*/ 2544792 h 3657600"/>
              <a:gd name="connsiteX7" fmla="*/ 2475781 w 3614467"/>
              <a:gd name="connsiteY7" fmla="*/ 2889848 h 3657600"/>
              <a:gd name="connsiteX8" fmla="*/ 2958860 w 3614467"/>
              <a:gd name="connsiteY8" fmla="*/ 3234906 h 3657600"/>
              <a:gd name="connsiteX9" fmla="*/ 3243532 w 3614467"/>
              <a:gd name="connsiteY9" fmla="*/ 3372928 h 3657600"/>
              <a:gd name="connsiteX10" fmla="*/ 3545456 w 3614467"/>
              <a:gd name="connsiteY10" fmla="*/ 3579962 h 3657600"/>
              <a:gd name="connsiteX11" fmla="*/ 3614467 w 3614467"/>
              <a:gd name="connsiteY11" fmla="*/ 3657600 h 3657600"/>
              <a:gd name="connsiteX0" fmla="*/ 0 w 3614467"/>
              <a:gd name="connsiteY0" fmla="*/ 0 h 3657600"/>
              <a:gd name="connsiteX1" fmla="*/ 155275 w 3614467"/>
              <a:gd name="connsiteY1" fmla="*/ 172528 h 3657600"/>
              <a:gd name="connsiteX2" fmla="*/ 345056 w 3614467"/>
              <a:gd name="connsiteY2" fmla="*/ 552090 h 3657600"/>
              <a:gd name="connsiteX3" fmla="*/ 897147 w 3614467"/>
              <a:gd name="connsiteY3" fmla="*/ 1423358 h 3657600"/>
              <a:gd name="connsiteX4" fmla="*/ 1164566 w 3614467"/>
              <a:gd name="connsiteY4" fmla="*/ 1846053 h 3657600"/>
              <a:gd name="connsiteX5" fmla="*/ 1570007 w 3614467"/>
              <a:gd name="connsiteY5" fmla="*/ 2303253 h 3657600"/>
              <a:gd name="connsiteX6" fmla="*/ 1897811 w 3614467"/>
              <a:gd name="connsiteY6" fmla="*/ 2544792 h 3657600"/>
              <a:gd name="connsiteX7" fmla="*/ 2475781 w 3614467"/>
              <a:gd name="connsiteY7" fmla="*/ 2889848 h 3657600"/>
              <a:gd name="connsiteX8" fmla="*/ 2967486 w 3614467"/>
              <a:gd name="connsiteY8" fmla="*/ 3183148 h 3657600"/>
              <a:gd name="connsiteX9" fmla="*/ 3243532 w 3614467"/>
              <a:gd name="connsiteY9" fmla="*/ 3372928 h 3657600"/>
              <a:gd name="connsiteX10" fmla="*/ 3545456 w 3614467"/>
              <a:gd name="connsiteY10" fmla="*/ 3579962 h 3657600"/>
              <a:gd name="connsiteX11" fmla="*/ 3614467 w 3614467"/>
              <a:gd name="connsiteY11" fmla="*/ 3657600 h 3657600"/>
              <a:gd name="connsiteX0" fmla="*/ 0 w 3614467"/>
              <a:gd name="connsiteY0" fmla="*/ 0 h 3657600"/>
              <a:gd name="connsiteX1" fmla="*/ 155275 w 3614467"/>
              <a:gd name="connsiteY1" fmla="*/ 172528 h 3657600"/>
              <a:gd name="connsiteX2" fmla="*/ 345056 w 3614467"/>
              <a:gd name="connsiteY2" fmla="*/ 552090 h 3657600"/>
              <a:gd name="connsiteX3" fmla="*/ 897147 w 3614467"/>
              <a:gd name="connsiteY3" fmla="*/ 1423358 h 3657600"/>
              <a:gd name="connsiteX4" fmla="*/ 1164566 w 3614467"/>
              <a:gd name="connsiteY4" fmla="*/ 1846053 h 3657600"/>
              <a:gd name="connsiteX5" fmla="*/ 1570007 w 3614467"/>
              <a:gd name="connsiteY5" fmla="*/ 2303253 h 3657600"/>
              <a:gd name="connsiteX6" fmla="*/ 2001328 w 3614467"/>
              <a:gd name="connsiteY6" fmla="*/ 2579298 h 3657600"/>
              <a:gd name="connsiteX7" fmla="*/ 2475781 w 3614467"/>
              <a:gd name="connsiteY7" fmla="*/ 2889848 h 3657600"/>
              <a:gd name="connsiteX8" fmla="*/ 2967486 w 3614467"/>
              <a:gd name="connsiteY8" fmla="*/ 3183148 h 3657600"/>
              <a:gd name="connsiteX9" fmla="*/ 3243532 w 3614467"/>
              <a:gd name="connsiteY9" fmla="*/ 3372928 h 3657600"/>
              <a:gd name="connsiteX10" fmla="*/ 3545456 w 3614467"/>
              <a:gd name="connsiteY10" fmla="*/ 3579962 h 3657600"/>
              <a:gd name="connsiteX11" fmla="*/ 3614467 w 3614467"/>
              <a:gd name="connsiteY11" fmla="*/ 3657600 h 3657600"/>
              <a:gd name="connsiteX0" fmla="*/ 0 w 3614467"/>
              <a:gd name="connsiteY0" fmla="*/ 0 h 3657600"/>
              <a:gd name="connsiteX1" fmla="*/ 155275 w 3614467"/>
              <a:gd name="connsiteY1" fmla="*/ 172528 h 3657600"/>
              <a:gd name="connsiteX2" fmla="*/ 345056 w 3614467"/>
              <a:gd name="connsiteY2" fmla="*/ 552090 h 3657600"/>
              <a:gd name="connsiteX3" fmla="*/ 897147 w 3614467"/>
              <a:gd name="connsiteY3" fmla="*/ 1423358 h 3657600"/>
              <a:gd name="connsiteX4" fmla="*/ 1164566 w 3614467"/>
              <a:gd name="connsiteY4" fmla="*/ 1846053 h 3657600"/>
              <a:gd name="connsiteX5" fmla="*/ 1578634 w 3614467"/>
              <a:gd name="connsiteY5" fmla="*/ 2268748 h 3657600"/>
              <a:gd name="connsiteX6" fmla="*/ 2001328 w 3614467"/>
              <a:gd name="connsiteY6" fmla="*/ 2579298 h 3657600"/>
              <a:gd name="connsiteX7" fmla="*/ 2475781 w 3614467"/>
              <a:gd name="connsiteY7" fmla="*/ 2889848 h 3657600"/>
              <a:gd name="connsiteX8" fmla="*/ 2967486 w 3614467"/>
              <a:gd name="connsiteY8" fmla="*/ 3183148 h 3657600"/>
              <a:gd name="connsiteX9" fmla="*/ 3243532 w 3614467"/>
              <a:gd name="connsiteY9" fmla="*/ 3372928 h 3657600"/>
              <a:gd name="connsiteX10" fmla="*/ 3545456 w 3614467"/>
              <a:gd name="connsiteY10" fmla="*/ 3579962 h 3657600"/>
              <a:gd name="connsiteX11" fmla="*/ 3614467 w 3614467"/>
              <a:gd name="connsiteY11" fmla="*/ 3657600 h 3657600"/>
              <a:gd name="connsiteX0" fmla="*/ 0 w 3614467"/>
              <a:gd name="connsiteY0" fmla="*/ 0 h 3657600"/>
              <a:gd name="connsiteX1" fmla="*/ 155275 w 3614467"/>
              <a:gd name="connsiteY1" fmla="*/ 172528 h 3657600"/>
              <a:gd name="connsiteX2" fmla="*/ 345056 w 3614467"/>
              <a:gd name="connsiteY2" fmla="*/ 552090 h 3657600"/>
              <a:gd name="connsiteX3" fmla="*/ 897147 w 3614467"/>
              <a:gd name="connsiteY3" fmla="*/ 1423358 h 3657600"/>
              <a:gd name="connsiteX4" fmla="*/ 1199072 w 3614467"/>
              <a:gd name="connsiteY4" fmla="*/ 1828800 h 3657600"/>
              <a:gd name="connsiteX5" fmla="*/ 1578634 w 3614467"/>
              <a:gd name="connsiteY5" fmla="*/ 2268748 h 3657600"/>
              <a:gd name="connsiteX6" fmla="*/ 2001328 w 3614467"/>
              <a:gd name="connsiteY6" fmla="*/ 2579298 h 3657600"/>
              <a:gd name="connsiteX7" fmla="*/ 2475781 w 3614467"/>
              <a:gd name="connsiteY7" fmla="*/ 2889848 h 3657600"/>
              <a:gd name="connsiteX8" fmla="*/ 2967486 w 3614467"/>
              <a:gd name="connsiteY8" fmla="*/ 3183148 h 3657600"/>
              <a:gd name="connsiteX9" fmla="*/ 3243532 w 3614467"/>
              <a:gd name="connsiteY9" fmla="*/ 3372928 h 3657600"/>
              <a:gd name="connsiteX10" fmla="*/ 3545456 w 3614467"/>
              <a:gd name="connsiteY10" fmla="*/ 3579962 h 3657600"/>
              <a:gd name="connsiteX11" fmla="*/ 3614467 w 3614467"/>
              <a:gd name="connsiteY11" fmla="*/ 3657600 h 3657600"/>
              <a:gd name="connsiteX0" fmla="*/ 0 w 3614467"/>
              <a:gd name="connsiteY0" fmla="*/ 0 h 3657600"/>
              <a:gd name="connsiteX1" fmla="*/ 155275 w 3614467"/>
              <a:gd name="connsiteY1" fmla="*/ 172528 h 3657600"/>
              <a:gd name="connsiteX2" fmla="*/ 345056 w 3614467"/>
              <a:gd name="connsiteY2" fmla="*/ 552090 h 3657600"/>
              <a:gd name="connsiteX3" fmla="*/ 992038 w 3614467"/>
              <a:gd name="connsiteY3" fmla="*/ 1397479 h 3657600"/>
              <a:gd name="connsiteX4" fmla="*/ 1199072 w 3614467"/>
              <a:gd name="connsiteY4" fmla="*/ 1828800 h 3657600"/>
              <a:gd name="connsiteX5" fmla="*/ 1578634 w 3614467"/>
              <a:gd name="connsiteY5" fmla="*/ 2268748 h 3657600"/>
              <a:gd name="connsiteX6" fmla="*/ 2001328 w 3614467"/>
              <a:gd name="connsiteY6" fmla="*/ 2579298 h 3657600"/>
              <a:gd name="connsiteX7" fmla="*/ 2475781 w 3614467"/>
              <a:gd name="connsiteY7" fmla="*/ 2889848 h 3657600"/>
              <a:gd name="connsiteX8" fmla="*/ 2967486 w 3614467"/>
              <a:gd name="connsiteY8" fmla="*/ 3183148 h 3657600"/>
              <a:gd name="connsiteX9" fmla="*/ 3243532 w 3614467"/>
              <a:gd name="connsiteY9" fmla="*/ 3372928 h 3657600"/>
              <a:gd name="connsiteX10" fmla="*/ 3545456 w 3614467"/>
              <a:gd name="connsiteY10" fmla="*/ 3579962 h 3657600"/>
              <a:gd name="connsiteX11" fmla="*/ 3614467 w 3614467"/>
              <a:gd name="connsiteY11" fmla="*/ 3657600 h 3657600"/>
              <a:gd name="connsiteX0" fmla="*/ 0 w 3614467"/>
              <a:gd name="connsiteY0" fmla="*/ 0 h 3657600"/>
              <a:gd name="connsiteX1" fmla="*/ 155275 w 3614467"/>
              <a:gd name="connsiteY1" fmla="*/ 172528 h 3657600"/>
              <a:gd name="connsiteX2" fmla="*/ 508958 w 3614467"/>
              <a:gd name="connsiteY2" fmla="*/ 560716 h 3657600"/>
              <a:gd name="connsiteX3" fmla="*/ 992038 w 3614467"/>
              <a:gd name="connsiteY3" fmla="*/ 1397479 h 3657600"/>
              <a:gd name="connsiteX4" fmla="*/ 1199072 w 3614467"/>
              <a:gd name="connsiteY4" fmla="*/ 1828800 h 3657600"/>
              <a:gd name="connsiteX5" fmla="*/ 1578634 w 3614467"/>
              <a:gd name="connsiteY5" fmla="*/ 2268748 h 3657600"/>
              <a:gd name="connsiteX6" fmla="*/ 2001328 w 3614467"/>
              <a:gd name="connsiteY6" fmla="*/ 2579298 h 3657600"/>
              <a:gd name="connsiteX7" fmla="*/ 2475781 w 3614467"/>
              <a:gd name="connsiteY7" fmla="*/ 2889848 h 3657600"/>
              <a:gd name="connsiteX8" fmla="*/ 2967486 w 3614467"/>
              <a:gd name="connsiteY8" fmla="*/ 3183148 h 3657600"/>
              <a:gd name="connsiteX9" fmla="*/ 3243532 w 3614467"/>
              <a:gd name="connsiteY9" fmla="*/ 3372928 h 3657600"/>
              <a:gd name="connsiteX10" fmla="*/ 3545456 w 3614467"/>
              <a:gd name="connsiteY10" fmla="*/ 3579962 h 3657600"/>
              <a:gd name="connsiteX11" fmla="*/ 3614467 w 3614467"/>
              <a:gd name="connsiteY11" fmla="*/ 3657600 h 3657600"/>
              <a:gd name="connsiteX0" fmla="*/ 0 w 3614467"/>
              <a:gd name="connsiteY0" fmla="*/ 0 h 3657600"/>
              <a:gd name="connsiteX1" fmla="*/ 198407 w 3614467"/>
              <a:gd name="connsiteY1" fmla="*/ 172528 h 3657600"/>
              <a:gd name="connsiteX2" fmla="*/ 508958 w 3614467"/>
              <a:gd name="connsiteY2" fmla="*/ 560716 h 3657600"/>
              <a:gd name="connsiteX3" fmla="*/ 992038 w 3614467"/>
              <a:gd name="connsiteY3" fmla="*/ 1397479 h 3657600"/>
              <a:gd name="connsiteX4" fmla="*/ 1199072 w 3614467"/>
              <a:gd name="connsiteY4" fmla="*/ 1828800 h 3657600"/>
              <a:gd name="connsiteX5" fmla="*/ 1578634 w 3614467"/>
              <a:gd name="connsiteY5" fmla="*/ 2268748 h 3657600"/>
              <a:gd name="connsiteX6" fmla="*/ 2001328 w 3614467"/>
              <a:gd name="connsiteY6" fmla="*/ 2579298 h 3657600"/>
              <a:gd name="connsiteX7" fmla="*/ 2475781 w 3614467"/>
              <a:gd name="connsiteY7" fmla="*/ 2889848 h 3657600"/>
              <a:gd name="connsiteX8" fmla="*/ 2967486 w 3614467"/>
              <a:gd name="connsiteY8" fmla="*/ 3183148 h 3657600"/>
              <a:gd name="connsiteX9" fmla="*/ 3243532 w 3614467"/>
              <a:gd name="connsiteY9" fmla="*/ 3372928 h 3657600"/>
              <a:gd name="connsiteX10" fmla="*/ 3545456 w 3614467"/>
              <a:gd name="connsiteY10" fmla="*/ 3579962 h 3657600"/>
              <a:gd name="connsiteX11" fmla="*/ 3614467 w 3614467"/>
              <a:gd name="connsiteY11" fmla="*/ 3657600 h 3657600"/>
              <a:gd name="connsiteX0" fmla="*/ 0 w 3674852"/>
              <a:gd name="connsiteY0" fmla="*/ 0 h 3743864"/>
              <a:gd name="connsiteX1" fmla="*/ 258792 w 3674852"/>
              <a:gd name="connsiteY1" fmla="*/ 258792 h 3743864"/>
              <a:gd name="connsiteX2" fmla="*/ 569343 w 3674852"/>
              <a:gd name="connsiteY2" fmla="*/ 646980 h 3743864"/>
              <a:gd name="connsiteX3" fmla="*/ 1052423 w 3674852"/>
              <a:gd name="connsiteY3" fmla="*/ 1483743 h 3743864"/>
              <a:gd name="connsiteX4" fmla="*/ 1259457 w 3674852"/>
              <a:gd name="connsiteY4" fmla="*/ 1915064 h 3743864"/>
              <a:gd name="connsiteX5" fmla="*/ 1639019 w 3674852"/>
              <a:gd name="connsiteY5" fmla="*/ 2355012 h 3743864"/>
              <a:gd name="connsiteX6" fmla="*/ 2061713 w 3674852"/>
              <a:gd name="connsiteY6" fmla="*/ 2665562 h 3743864"/>
              <a:gd name="connsiteX7" fmla="*/ 2536166 w 3674852"/>
              <a:gd name="connsiteY7" fmla="*/ 2976112 h 3743864"/>
              <a:gd name="connsiteX8" fmla="*/ 3027871 w 3674852"/>
              <a:gd name="connsiteY8" fmla="*/ 3269412 h 3743864"/>
              <a:gd name="connsiteX9" fmla="*/ 3303917 w 3674852"/>
              <a:gd name="connsiteY9" fmla="*/ 3459192 h 3743864"/>
              <a:gd name="connsiteX10" fmla="*/ 3605841 w 3674852"/>
              <a:gd name="connsiteY10" fmla="*/ 3666226 h 3743864"/>
              <a:gd name="connsiteX11" fmla="*/ 3674852 w 3674852"/>
              <a:gd name="connsiteY11" fmla="*/ 3743864 h 3743864"/>
              <a:gd name="connsiteX0" fmla="*/ 0 w 3730511"/>
              <a:gd name="connsiteY0" fmla="*/ 0 h 3823377"/>
              <a:gd name="connsiteX1" fmla="*/ 314451 w 3730511"/>
              <a:gd name="connsiteY1" fmla="*/ 338305 h 3823377"/>
              <a:gd name="connsiteX2" fmla="*/ 625002 w 3730511"/>
              <a:gd name="connsiteY2" fmla="*/ 726493 h 3823377"/>
              <a:gd name="connsiteX3" fmla="*/ 1108082 w 3730511"/>
              <a:gd name="connsiteY3" fmla="*/ 1563256 h 3823377"/>
              <a:gd name="connsiteX4" fmla="*/ 1315116 w 3730511"/>
              <a:gd name="connsiteY4" fmla="*/ 1994577 h 3823377"/>
              <a:gd name="connsiteX5" fmla="*/ 1694678 w 3730511"/>
              <a:gd name="connsiteY5" fmla="*/ 2434525 h 3823377"/>
              <a:gd name="connsiteX6" fmla="*/ 2117372 w 3730511"/>
              <a:gd name="connsiteY6" fmla="*/ 2745075 h 3823377"/>
              <a:gd name="connsiteX7" fmla="*/ 2591825 w 3730511"/>
              <a:gd name="connsiteY7" fmla="*/ 3055625 h 3823377"/>
              <a:gd name="connsiteX8" fmla="*/ 3083530 w 3730511"/>
              <a:gd name="connsiteY8" fmla="*/ 3348925 h 3823377"/>
              <a:gd name="connsiteX9" fmla="*/ 3359576 w 3730511"/>
              <a:gd name="connsiteY9" fmla="*/ 3538705 h 3823377"/>
              <a:gd name="connsiteX10" fmla="*/ 3661500 w 3730511"/>
              <a:gd name="connsiteY10" fmla="*/ 3745739 h 3823377"/>
              <a:gd name="connsiteX11" fmla="*/ 3730511 w 3730511"/>
              <a:gd name="connsiteY11" fmla="*/ 3823377 h 3823377"/>
              <a:gd name="connsiteX0" fmla="*/ 0 w 3730511"/>
              <a:gd name="connsiteY0" fmla="*/ 0 h 3823377"/>
              <a:gd name="connsiteX1" fmla="*/ 314451 w 3730511"/>
              <a:gd name="connsiteY1" fmla="*/ 338305 h 3823377"/>
              <a:gd name="connsiteX2" fmla="*/ 625002 w 3730511"/>
              <a:gd name="connsiteY2" fmla="*/ 726493 h 3823377"/>
              <a:gd name="connsiteX3" fmla="*/ 1108082 w 3730511"/>
              <a:gd name="connsiteY3" fmla="*/ 1563256 h 3823377"/>
              <a:gd name="connsiteX4" fmla="*/ 1315116 w 3730511"/>
              <a:gd name="connsiteY4" fmla="*/ 1994577 h 3823377"/>
              <a:gd name="connsiteX5" fmla="*/ 1694678 w 3730511"/>
              <a:gd name="connsiteY5" fmla="*/ 2434525 h 3823377"/>
              <a:gd name="connsiteX6" fmla="*/ 2117372 w 3730511"/>
              <a:gd name="connsiteY6" fmla="*/ 2745075 h 3823377"/>
              <a:gd name="connsiteX7" fmla="*/ 2591825 w 3730511"/>
              <a:gd name="connsiteY7" fmla="*/ 3055625 h 3823377"/>
              <a:gd name="connsiteX8" fmla="*/ 3131155 w 3730511"/>
              <a:gd name="connsiteY8" fmla="*/ 3301300 h 3823377"/>
              <a:gd name="connsiteX9" fmla="*/ 3359576 w 3730511"/>
              <a:gd name="connsiteY9" fmla="*/ 3538705 h 3823377"/>
              <a:gd name="connsiteX10" fmla="*/ 3661500 w 3730511"/>
              <a:gd name="connsiteY10" fmla="*/ 3745739 h 3823377"/>
              <a:gd name="connsiteX11" fmla="*/ 3730511 w 3730511"/>
              <a:gd name="connsiteY11" fmla="*/ 3823377 h 3823377"/>
              <a:gd name="connsiteX0" fmla="*/ 0 w 3730511"/>
              <a:gd name="connsiteY0" fmla="*/ 0 h 3823377"/>
              <a:gd name="connsiteX1" fmla="*/ 314451 w 3730511"/>
              <a:gd name="connsiteY1" fmla="*/ 338305 h 3823377"/>
              <a:gd name="connsiteX2" fmla="*/ 729777 w 3730511"/>
              <a:gd name="connsiteY2" fmla="*/ 736018 h 3823377"/>
              <a:gd name="connsiteX3" fmla="*/ 1108082 w 3730511"/>
              <a:gd name="connsiteY3" fmla="*/ 1563256 h 3823377"/>
              <a:gd name="connsiteX4" fmla="*/ 1315116 w 3730511"/>
              <a:gd name="connsiteY4" fmla="*/ 1994577 h 3823377"/>
              <a:gd name="connsiteX5" fmla="*/ 1694678 w 3730511"/>
              <a:gd name="connsiteY5" fmla="*/ 2434525 h 3823377"/>
              <a:gd name="connsiteX6" fmla="*/ 2117372 w 3730511"/>
              <a:gd name="connsiteY6" fmla="*/ 2745075 h 3823377"/>
              <a:gd name="connsiteX7" fmla="*/ 2591825 w 3730511"/>
              <a:gd name="connsiteY7" fmla="*/ 3055625 h 3823377"/>
              <a:gd name="connsiteX8" fmla="*/ 3131155 w 3730511"/>
              <a:gd name="connsiteY8" fmla="*/ 3301300 h 3823377"/>
              <a:gd name="connsiteX9" fmla="*/ 3359576 w 3730511"/>
              <a:gd name="connsiteY9" fmla="*/ 3538705 h 3823377"/>
              <a:gd name="connsiteX10" fmla="*/ 3661500 w 3730511"/>
              <a:gd name="connsiteY10" fmla="*/ 3745739 h 3823377"/>
              <a:gd name="connsiteX11" fmla="*/ 3730511 w 3730511"/>
              <a:gd name="connsiteY11" fmla="*/ 3823377 h 382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730511" h="3823377">
                <a:moveTo>
                  <a:pt x="0" y="0"/>
                </a:moveTo>
                <a:cubicBezTo>
                  <a:pt x="48883" y="40256"/>
                  <a:pt x="192821" y="215635"/>
                  <a:pt x="314451" y="338305"/>
                </a:cubicBezTo>
                <a:cubicBezTo>
                  <a:pt x="436081" y="460975"/>
                  <a:pt x="597505" y="531860"/>
                  <a:pt x="729777" y="736018"/>
                </a:cubicBezTo>
                <a:cubicBezTo>
                  <a:pt x="862049" y="940177"/>
                  <a:pt x="1010526" y="1353496"/>
                  <a:pt x="1108082" y="1563256"/>
                </a:cubicBezTo>
                <a:cubicBezTo>
                  <a:pt x="1205639" y="1773016"/>
                  <a:pt x="1217350" y="1849366"/>
                  <a:pt x="1315116" y="1994577"/>
                </a:cubicBezTo>
                <a:cubicBezTo>
                  <a:pt x="1412882" y="2139788"/>
                  <a:pt x="1560969" y="2309442"/>
                  <a:pt x="1694678" y="2434525"/>
                </a:cubicBezTo>
                <a:cubicBezTo>
                  <a:pt x="1828387" y="2559608"/>
                  <a:pt x="1967848" y="2641558"/>
                  <a:pt x="2117372" y="2745075"/>
                </a:cubicBezTo>
                <a:cubicBezTo>
                  <a:pt x="2266896" y="2848592"/>
                  <a:pt x="2422861" y="2962921"/>
                  <a:pt x="2591825" y="3055625"/>
                </a:cubicBezTo>
                <a:cubicBezTo>
                  <a:pt x="2760789" y="3148329"/>
                  <a:pt x="3003197" y="3220787"/>
                  <a:pt x="3131155" y="3301300"/>
                </a:cubicBezTo>
                <a:cubicBezTo>
                  <a:pt x="3259113" y="3381813"/>
                  <a:pt x="3271185" y="3464632"/>
                  <a:pt x="3359576" y="3538705"/>
                </a:cubicBezTo>
                <a:cubicBezTo>
                  <a:pt x="3447967" y="3612778"/>
                  <a:pt x="3599678" y="3698294"/>
                  <a:pt x="3661500" y="3745739"/>
                </a:cubicBezTo>
                <a:cubicBezTo>
                  <a:pt x="3723322" y="3793184"/>
                  <a:pt x="3730511" y="3823377"/>
                  <a:pt x="3730511" y="3823377"/>
                </a:cubicBezTo>
              </a:path>
            </a:pathLst>
          </a:custGeom>
          <a:noFill/>
          <a:ln w="1428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32" name="Skupina 131"/>
          <p:cNvGrpSpPr/>
          <p:nvPr/>
        </p:nvGrpSpPr>
        <p:grpSpPr>
          <a:xfrm>
            <a:off x="5279274" y="4735221"/>
            <a:ext cx="1259111" cy="1306791"/>
            <a:chOff x="4415408" y="5076230"/>
            <a:chExt cx="1259111" cy="1306791"/>
          </a:xfrm>
        </p:grpSpPr>
        <p:sp>
          <p:nvSpPr>
            <p:cNvPr id="115" name="Volný tvar 114"/>
            <p:cNvSpPr/>
            <p:nvPr/>
          </p:nvSpPr>
          <p:spPr>
            <a:xfrm>
              <a:off x="4463565" y="5548135"/>
              <a:ext cx="994745" cy="834886"/>
            </a:xfrm>
            <a:custGeom>
              <a:avLst/>
              <a:gdLst>
                <a:gd name="connsiteX0" fmla="*/ 0 w 858741"/>
                <a:gd name="connsiteY0" fmla="*/ 0 h 612250"/>
                <a:gd name="connsiteX1" fmla="*/ 644056 w 858741"/>
                <a:gd name="connsiteY1" fmla="*/ 421419 h 612250"/>
                <a:gd name="connsiteX2" fmla="*/ 858741 w 858741"/>
                <a:gd name="connsiteY2" fmla="*/ 612250 h 612250"/>
                <a:gd name="connsiteX0" fmla="*/ 0 w 954046"/>
                <a:gd name="connsiteY0" fmla="*/ 0 h 628153"/>
                <a:gd name="connsiteX1" fmla="*/ 739361 w 954046"/>
                <a:gd name="connsiteY1" fmla="*/ 437322 h 628153"/>
                <a:gd name="connsiteX2" fmla="*/ 954046 w 954046"/>
                <a:gd name="connsiteY2" fmla="*/ 628153 h 628153"/>
                <a:gd name="connsiteX0" fmla="*/ 0 w 954046"/>
                <a:gd name="connsiteY0" fmla="*/ 0 h 628153"/>
                <a:gd name="connsiteX1" fmla="*/ 739361 w 954046"/>
                <a:gd name="connsiteY1" fmla="*/ 437322 h 628153"/>
                <a:gd name="connsiteX2" fmla="*/ 954046 w 954046"/>
                <a:gd name="connsiteY2" fmla="*/ 628153 h 628153"/>
                <a:gd name="connsiteX0" fmla="*/ 0 w 1192309"/>
                <a:gd name="connsiteY0" fmla="*/ 0 h 834886"/>
                <a:gd name="connsiteX1" fmla="*/ 739361 w 1192309"/>
                <a:gd name="connsiteY1" fmla="*/ 437322 h 834886"/>
                <a:gd name="connsiteX2" fmla="*/ 1192309 w 1192309"/>
                <a:gd name="connsiteY2" fmla="*/ 834886 h 834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2309" h="834886">
                  <a:moveTo>
                    <a:pt x="0" y="0"/>
                  </a:moveTo>
                  <a:cubicBezTo>
                    <a:pt x="364832" y="143786"/>
                    <a:pt x="540643" y="298174"/>
                    <a:pt x="739361" y="437322"/>
                  </a:cubicBezTo>
                  <a:cubicBezTo>
                    <a:pt x="938079" y="576470"/>
                    <a:pt x="1156528" y="790491"/>
                    <a:pt x="1192309" y="834886"/>
                  </a:cubicBezTo>
                </a:path>
              </a:pathLst>
            </a:cu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6" name="Volný tvar 115"/>
            <p:cNvSpPr/>
            <p:nvPr/>
          </p:nvSpPr>
          <p:spPr>
            <a:xfrm>
              <a:off x="4612029" y="5435166"/>
              <a:ext cx="924005" cy="795131"/>
            </a:xfrm>
            <a:custGeom>
              <a:avLst/>
              <a:gdLst>
                <a:gd name="connsiteX0" fmla="*/ 0 w 858741"/>
                <a:gd name="connsiteY0" fmla="*/ 0 h 612250"/>
                <a:gd name="connsiteX1" fmla="*/ 644056 w 858741"/>
                <a:gd name="connsiteY1" fmla="*/ 421419 h 612250"/>
                <a:gd name="connsiteX2" fmla="*/ 858741 w 858741"/>
                <a:gd name="connsiteY2" fmla="*/ 612250 h 612250"/>
                <a:gd name="connsiteX0" fmla="*/ 0 w 973647"/>
                <a:gd name="connsiteY0" fmla="*/ 0 h 667910"/>
                <a:gd name="connsiteX1" fmla="*/ 758962 w 973647"/>
                <a:gd name="connsiteY1" fmla="*/ 477079 h 667910"/>
                <a:gd name="connsiteX2" fmla="*/ 973647 w 973647"/>
                <a:gd name="connsiteY2" fmla="*/ 667910 h 667910"/>
                <a:gd name="connsiteX0" fmla="*/ 0 w 1213904"/>
                <a:gd name="connsiteY0" fmla="*/ 0 h 795131"/>
                <a:gd name="connsiteX1" fmla="*/ 758962 w 1213904"/>
                <a:gd name="connsiteY1" fmla="*/ 477079 h 795131"/>
                <a:gd name="connsiteX2" fmla="*/ 1213904 w 1213904"/>
                <a:gd name="connsiteY2" fmla="*/ 795131 h 795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3904" h="795131">
                  <a:moveTo>
                    <a:pt x="0" y="0"/>
                  </a:moveTo>
                  <a:lnTo>
                    <a:pt x="758962" y="477079"/>
                  </a:lnTo>
                  <a:cubicBezTo>
                    <a:pt x="961279" y="609601"/>
                    <a:pt x="1178123" y="750736"/>
                    <a:pt x="1213904" y="795131"/>
                  </a:cubicBezTo>
                </a:path>
              </a:pathLst>
            </a:cu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7" name="Volný tvar 116"/>
            <p:cNvSpPr/>
            <p:nvPr/>
          </p:nvSpPr>
          <p:spPr>
            <a:xfrm>
              <a:off x="4705407" y="5256585"/>
              <a:ext cx="725222" cy="715617"/>
            </a:xfrm>
            <a:custGeom>
              <a:avLst/>
              <a:gdLst>
                <a:gd name="connsiteX0" fmla="*/ 0 w 858741"/>
                <a:gd name="connsiteY0" fmla="*/ 0 h 612250"/>
                <a:gd name="connsiteX1" fmla="*/ 644056 w 858741"/>
                <a:gd name="connsiteY1" fmla="*/ 421419 h 612250"/>
                <a:gd name="connsiteX2" fmla="*/ 858741 w 858741"/>
                <a:gd name="connsiteY2" fmla="*/ 612250 h 612250"/>
                <a:gd name="connsiteX0" fmla="*/ 0 w 858741"/>
                <a:gd name="connsiteY0" fmla="*/ 0 h 612250"/>
                <a:gd name="connsiteX1" fmla="*/ 602272 w 858741"/>
                <a:gd name="connsiteY1" fmla="*/ 437321 h 612250"/>
                <a:gd name="connsiteX2" fmla="*/ 858741 w 858741"/>
                <a:gd name="connsiteY2" fmla="*/ 612250 h 612250"/>
                <a:gd name="connsiteX0" fmla="*/ 0 w 952755"/>
                <a:gd name="connsiteY0" fmla="*/ 0 h 715617"/>
                <a:gd name="connsiteX1" fmla="*/ 696286 w 952755"/>
                <a:gd name="connsiteY1" fmla="*/ 540688 h 715617"/>
                <a:gd name="connsiteX2" fmla="*/ 952755 w 952755"/>
                <a:gd name="connsiteY2" fmla="*/ 715617 h 715617"/>
                <a:gd name="connsiteX0" fmla="*/ 0 w 952755"/>
                <a:gd name="connsiteY0" fmla="*/ 0 h 715617"/>
                <a:gd name="connsiteX1" fmla="*/ 294806 w 952755"/>
                <a:gd name="connsiteY1" fmla="*/ 269572 h 715617"/>
                <a:gd name="connsiteX2" fmla="*/ 696286 w 952755"/>
                <a:gd name="connsiteY2" fmla="*/ 540688 h 715617"/>
                <a:gd name="connsiteX3" fmla="*/ 952755 w 952755"/>
                <a:gd name="connsiteY3" fmla="*/ 715617 h 715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2755" h="715617">
                  <a:moveTo>
                    <a:pt x="0" y="0"/>
                  </a:moveTo>
                  <a:cubicBezTo>
                    <a:pt x="54357" y="40953"/>
                    <a:pt x="178758" y="179457"/>
                    <a:pt x="294806" y="269572"/>
                  </a:cubicBezTo>
                  <a:cubicBezTo>
                    <a:pt x="410854" y="359687"/>
                    <a:pt x="586628" y="466347"/>
                    <a:pt x="696286" y="540688"/>
                  </a:cubicBezTo>
                  <a:cubicBezTo>
                    <a:pt x="805944" y="615029"/>
                    <a:pt x="916974" y="671222"/>
                    <a:pt x="952755" y="715617"/>
                  </a:cubicBezTo>
                </a:path>
              </a:pathLst>
            </a:cu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8" name="Volný tvar 117"/>
            <p:cNvSpPr/>
            <p:nvPr/>
          </p:nvSpPr>
          <p:spPr>
            <a:xfrm>
              <a:off x="4798039" y="5133826"/>
              <a:ext cx="555116" cy="707623"/>
            </a:xfrm>
            <a:custGeom>
              <a:avLst/>
              <a:gdLst>
                <a:gd name="connsiteX0" fmla="*/ 0 w 858741"/>
                <a:gd name="connsiteY0" fmla="*/ 0 h 612250"/>
                <a:gd name="connsiteX1" fmla="*/ 644056 w 858741"/>
                <a:gd name="connsiteY1" fmla="*/ 421419 h 612250"/>
                <a:gd name="connsiteX2" fmla="*/ 858741 w 858741"/>
                <a:gd name="connsiteY2" fmla="*/ 612250 h 612250"/>
                <a:gd name="connsiteX0" fmla="*/ 97123 w 955864"/>
                <a:gd name="connsiteY0" fmla="*/ 95373 h 707623"/>
                <a:gd name="connsiteX1" fmla="*/ 35213 w 955864"/>
                <a:gd name="connsiteY1" fmla="*/ 18618 h 707623"/>
                <a:gd name="connsiteX2" fmla="*/ 741179 w 955864"/>
                <a:gd name="connsiteY2" fmla="*/ 516792 h 707623"/>
                <a:gd name="connsiteX3" fmla="*/ 955864 w 955864"/>
                <a:gd name="connsiteY3" fmla="*/ 707623 h 707623"/>
                <a:gd name="connsiteX0" fmla="*/ 97125 w 955866"/>
                <a:gd name="connsiteY0" fmla="*/ 95373 h 707623"/>
                <a:gd name="connsiteX1" fmla="*/ 35215 w 955866"/>
                <a:gd name="connsiteY1" fmla="*/ 18618 h 707623"/>
                <a:gd name="connsiteX2" fmla="*/ 295354 w 955866"/>
                <a:gd name="connsiteY2" fmla="*/ 249207 h 707623"/>
                <a:gd name="connsiteX3" fmla="*/ 741181 w 955866"/>
                <a:gd name="connsiteY3" fmla="*/ 516792 h 707623"/>
                <a:gd name="connsiteX4" fmla="*/ 955866 w 955866"/>
                <a:gd name="connsiteY4" fmla="*/ 707623 h 707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5866" h="707623">
                  <a:moveTo>
                    <a:pt x="97125" y="95373"/>
                  </a:moveTo>
                  <a:cubicBezTo>
                    <a:pt x="100498" y="99808"/>
                    <a:pt x="-72128" y="-51618"/>
                    <a:pt x="35215" y="18618"/>
                  </a:cubicBezTo>
                  <a:cubicBezTo>
                    <a:pt x="75099" y="44257"/>
                    <a:pt x="177693" y="166178"/>
                    <a:pt x="295354" y="249207"/>
                  </a:cubicBezTo>
                  <a:cubicBezTo>
                    <a:pt x="413015" y="332236"/>
                    <a:pt x="631096" y="440389"/>
                    <a:pt x="741181" y="516792"/>
                  </a:cubicBezTo>
                  <a:cubicBezTo>
                    <a:pt x="851266" y="593195"/>
                    <a:pt x="920085" y="663228"/>
                    <a:pt x="955866" y="707623"/>
                  </a:cubicBezTo>
                </a:path>
              </a:pathLst>
            </a:cu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9" name="Volný tvar 118"/>
            <p:cNvSpPr/>
            <p:nvPr/>
          </p:nvSpPr>
          <p:spPr>
            <a:xfrm>
              <a:off x="4776969" y="5735637"/>
              <a:ext cx="716449" cy="612250"/>
            </a:xfrm>
            <a:custGeom>
              <a:avLst/>
              <a:gdLst>
                <a:gd name="connsiteX0" fmla="*/ 0 w 858741"/>
                <a:gd name="connsiteY0" fmla="*/ 0 h 612250"/>
                <a:gd name="connsiteX1" fmla="*/ 644056 w 858741"/>
                <a:gd name="connsiteY1" fmla="*/ 421419 h 612250"/>
                <a:gd name="connsiteX2" fmla="*/ 858741 w 858741"/>
                <a:gd name="connsiteY2" fmla="*/ 612250 h 61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8741" h="612250">
                  <a:moveTo>
                    <a:pt x="0" y="0"/>
                  </a:moveTo>
                  <a:cubicBezTo>
                    <a:pt x="250466" y="159688"/>
                    <a:pt x="500933" y="319377"/>
                    <a:pt x="644056" y="421419"/>
                  </a:cubicBezTo>
                  <a:cubicBezTo>
                    <a:pt x="787180" y="523461"/>
                    <a:pt x="822960" y="567855"/>
                    <a:pt x="858741" y="612250"/>
                  </a:cubicBezTo>
                </a:path>
              </a:pathLst>
            </a:custGeom>
            <a:noFill/>
            <a:ln w="9842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0" name="Volný tvar 119"/>
            <p:cNvSpPr/>
            <p:nvPr/>
          </p:nvSpPr>
          <p:spPr>
            <a:xfrm>
              <a:off x="4867797" y="5706834"/>
              <a:ext cx="653660" cy="612250"/>
            </a:xfrm>
            <a:custGeom>
              <a:avLst/>
              <a:gdLst>
                <a:gd name="connsiteX0" fmla="*/ 0 w 858741"/>
                <a:gd name="connsiteY0" fmla="*/ 0 h 612250"/>
                <a:gd name="connsiteX1" fmla="*/ 644056 w 858741"/>
                <a:gd name="connsiteY1" fmla="*/ 421419 h 612250"/>
                <a:gd name="connsiteX2" fmla="*/ 858741 w 858741"/>
                <a:gd name="connsiteY2" fmla="*/ 612250 h 61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8741" h="612250">
                  <a:moveTo>
                    <a:pt x="0" y="0"/>
                  </a:moveTo>
                  <a:cubicBezTo>
                    <a:pt x="250466" y="159688"/>
                    <a:pt x="500933" y="319377"/>
                    <a:pt x="644056" y="421419"/>
                  </a:cubicBezTo>
                  <a:cubicBezTo>
                    <a:pt x="787180" y="523461"/>
                    <a:pt x="822960" y="567855"/>
                    <a:pt x="858741" y="612250"/>
                  </a:cubicBezTo>
                </a:path>
              </a:pathLst>
            </a:custGeom>
            <a:noFill/>
            <a:ln w="9842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1" name="Volný tvar 120"/>
            <p:cNvSpPr/>
            <p:nvPr/>
          </p:nvSpPr>
          <p:spPr>
            <a:xfrm>
              <a:off x="4881873" y="5579415"/>
              <a:ext cx="725222" cy="675860"/>
            </a:xfrm>
            <a:custGeom>
              <a:avLst/>
              <a:gdLst>
                <a:gd name="connsiteX0" fmla="*/ 0 w 858741"/>
                <a:gd name="connsiteY0" fmla="*/ 0 h 612250"/>
                <a:gd name="connsiteX1" fmla="*/ 644056 w 858741"/>
                <a:gd name="connsiteY1" fmla="*/ 421419 h 612250"/>
                <a:gd name="connsiteX2" fmla="*/ 858741 w 858741"/>
                <a:gd name="connsiteY2" fmla="*/ 612250 h 612250"/>
                <a:gd name="connsiteX0" fmla="*/ 0 w 952755"/>
                <a:gd name="connsiteY0" fmla="*/ 0 h 675860"/>
                <a:gd name="connsiteX1" fmla="*/ 738070 w 952755"/>
                <a:gd name="connsiteY1" fmla="*/ 485029 h 675860"/>
                <a:gd name="connsiteX2" fmla="*/ 952755 w 952755"/>
                <a:gd name="connsiteY2" fmla="*/ 675860 h 675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2755" h="675860">
                  <a:moveTo>
                    <a:pt x="0" y="0"/>
                  </a:moveTo>
                  <a:cubicBezTo>
                    <a:pt x="250466" y="159688"/>
                    <a:pt x="579278" y="372386"/>
                    <a:pt x="738070" y="485029"/>
                  </a:cubicBezTo>
                  <a:cubicBezTo>
                    <a:pt x="896862" y="597672"/>
                    <a:pt x="916974" y="631465"/>
                    <a:pt x="952755" y="675860"/>
                  </a:cubicBezTo>
                </a:path>
              </a:pathLst>
            </a:custGeom>
            <a:noFill/>
            <a:ln w="9842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2" name="Volný tvar 121"/>
            <p:cNvSpPr/>
            <p:nvPr/>
          </p:nvSpPr>
          <p:spPr>
            <a:xfrm>
              <a:off x="5014796" y="5477012"/>
              <a:ext cx="625932" cy="739471"/>
            </a:xfrm>
            <a:custGeom>
              <a:avLst/>
              <a:gdLst>
                <a:gd name="connsiteX0" fmla="*/ 0 w 858741"/>
                <a:gd name="connsiteY0" fmla="*/ 0 h 612250"/>
                <a:gd name="connsiteX1" fmla="*/ 644056 w 858741"/>
                <a:gd name="connsiteY1" fmla="*/ 421419 h 612250"/>
                <a:gd name="connsiteX2" fmla="*/ 858741 w 858741"/>
                <a:gd name="connsiteY2" fmla="*/ 612250 h 612250"/>
                <a:gd name="connsiteX0" fmla="*/ 0 w 1077806"/>
                <a:gd name="connsiteY0" fmla="*/ 0 h 739471"/>
                <a:gd name="connsiteX1" fmla="*/ 644056 w 1077806"/>
                <a:gd name="connsiteY1" fmla="*/ 421419 h 739471"/>
                <a:gd name="connsiteX2" fmla="*/ 1077806 w 1077806"/>
                <a:gd name="connsiteY2" fmla="*/ 739471 h 73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7806" h="739471">
                  <a:moveTo>
                    <a:pt x="0" y="0"/>
                  </a:moveTo>
                  <a:cubicBezTo>
                    <a:pt x="250466" y="159688"/>
                    <a:pt x="464422" y="298174"/>
                    <a:pt x="644056" y="421419"/>
                  </a:cubicBezTo>
                  <a:cubicBezTo>
                    <a:pt x="823690" y="544664"/>
                    <a:pt x="1042025" y="695076"/>
                    <a:pt x="1077806" y="739471"/>
                  </a:cubicBezTo>
                </a:path>
              </a:pathLst>
            </a:custGeom>
            <a:noFill/>
            <a:ln w="9842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3" name="Volný tvar 122"/>
            <p:cNvSpPr/>
            <p:nvPr/>
          </p:nvSpPr>
          <p:spPr>
            <a:xfrm>
              <a:off x="4683918" y="5655469"/>
              <a:ext cx="804863" cy="702563"/>
            </a:xfrm>
            <a:custGeom>
              <a:avLst/>
              <a:gdLst>
                <a:gd name="connsiteX0" fmla="*/ 0 w 781050"/>
                <a:gd name="connsiteY0" fmla="*/ 0 h 716850"/>
                <a:gd name="connsiteX1" fmla="*/ 104775 w 781050"/>
                <a:gd name="connsiteY1" fmla="*/ 92869 h 716850"/>
                <a:gd name="connsiteX2" fmla="*/ 288131 w 781050"/>
                <a:gd name="connsiteY2" fmla="*/ 238125 h 716850"/>
                <a:gd name="connsiteX3" fmla="*/ 528638 w 781050"/>
                <a:gd name="connsiteY3" fmla="*/ 469106 h 716850"/>
                <a:gd name="connsiteX4" fmla="*/ 759619 w 781050"/>
                <a:gd name="connsiteY4" fmla="*/ 700088 h 716850"/>
                <a:gd name="connsiteX5" fmla="*/ 771525 w 781050"/>
                <a:gd name="connsiteY5" fmla="*/ 700088 h 716850"/>
                <a:gd name="connsiteX6" fmla="*/ 781050 w 781050"/>
                <a:gd name="connsiteY6" fmla="*/ 709613 h 716850"/>
                <a:gd name="connsiteX0" fmla="*/ 0 w 804863"/>
                <a:gd name="connsiteY0" fmla="*/ 0 h 702563"/>
                <a:gd name="connsiteX1" fmla="*/ 128588 w 804863"/>
                <a:gd name="connsiteY1" fmla="*/ 78582 h 702563"/>
                <a:gd name="connsiteX2" fmla="*/ 311944 w 804863"/>
                <a:gd name="connsiteY2" fmla="*/ 223838 h 702563"/>
                <a:gd name="connsiteX3" fmla="*/ 552451 w 804863"/>
                <a:gd name="connsiteY3" fmla="*/ 454819 h 702563"/>
                <a:gd name="connsiteX4" fmla="*/ 783432 w 804863"/>
                <a:gd name="connsiteY4" fmla="*/ 685801 h 702563"/>
                <a:gd name="connsiteX5" fmla="*/ 795338 w 804863"/>
                <a:gd name="connsiteY5" fmla="*/ 685801 h 702563"/>
                <a:gd name="connsiteX6" fmla="*/ 804863 w 804863"/>
                <a:gd name="connsiteY6" fmla="*/ 695326 h 702563"/>
                <a:gd name="connsiteX0" fmla="*/ 0 w 804863"/>
                <a:gd name="connsiteY0" fmla="*/ 0 h 702563"/>
                <a:gd name="connsiteX1" fmla="*/ 128588 w 804863"/>
                <a:gd name="connsiteY1" fmla="*/ 78582 h 702563"/>
                <a:gd name="connsiteX2" fmla="*/ 311944 w 804863"/>
                <a:gd name="connsiteY2" fmla="*/ 223838 h 702563"/>
                <a:gd name="connsiteX3" fmla="*/ 552451 w 804863"/>
                <a:gd name="connsiteY3" fmla="*/ 454819 h 702563"/>
                <a:gd name="connsiteX4" fmla="*/ 783432 w 804863"/>
                <a:gd name="connsiteY4" fmla="*/ 685801 h 702563"/>
                <a:gd name="connsiteX5" fmla="*/ 795338 w 804863"/>
                <a:gd name="connsiteY5" fmla="*/ 685801 h 702563"/>
                <a:gd name="connsiteX6" fmla="*/ 804863 w 804863"/>
                <a:gd name="connsiteY6" fmla="*/ 695326 h 702563"/>
                <a:gd name="connsiteX0" fmla="*/ 0 w 804863"/>
                <a:gd name="connsiteY0" fmla="*/ 0 h 702563"/>
                <a:gd name="connsiteX1" fmla="*/ 128588 w 804863"/>
                <a:gd name="connsiteY1" fmla="*/ 78582 h 702563"/>
                <a:gd name="connsiteX2" fmla="*/ 307181 w 804863"/>
                <a:gd name="connsiteY2" fmla="*/ 240507 h 702563"/>
                <a:gd name="connsiteX3" fmla="*/ 552451 w 804863"/>
                <a:gd name="connsiteY3" fmla="*/ 454819 h 702563"/>
                <a:gd name="connsiteX4" fmla="*/ 783432 w 804863"/>
                <a:gd name="connsiteY4" fmla="*/ 685801 h 702563"/>
                <a:gd name="connsiteX5" fmla="*/ 795338 w 804863"/>
                <a:gd name="connsiteY5" fmla="*/ 685801 h 702563"/>
                <a:gd name="connsiteX6" fmla="*/ 804863 w 804863"/>
                <a:gd name="connsiteY6" fmla="*/ 695326 h 70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4863" h="702563">
                  <a:moveTo>
                    <a:pt x="0" y="0"/>
                  </a:moveTo>
                  <a:cubicBezTo>
                    <a:pt x="59332" y="24210"/>
                    <a:pt x="77391" y="38498"/>
                    <a:pt x="128588" y="78582"/>
                  </a:cubicBezTo>
                  <a:cubicBezTo>
                    <a:pt x="179785" y="118666"/>
                    <a:pt x="236537" y="177801"/>
                    <a:pt x="307181" y="240507"/>
                  </a:cubicBezTo>
                  <a:cubicBezTo>
                    <a:pt x="377825" y="303213"/>
                    <a:pt x="473076" y="380603"/>
                    <a:pt x="552451" y="454819"/>
                  </a:cubicBezTo>
                  <a:cubicBezTo>
                    <a:pt x="631826" y="529035"/>
                    <a:pt x="742951" y="647304"/>
                    <a:pt x="783432" y="685801"/>
                  </a:cubicBezTo>
                  <a:cubicBezTo>
                    <a:pt x="823913" y="724298"/>
                    <a:pt x="791766" y="684214"/>
                    <a:pt x="795338" y="685801"/>
                  </a:cubicBezTo>
                  <a:cubicBezTo>
                    <a:pt x="798910" y="687389"/>
                    <a:pt x="801886" y="691357"/>
                    <a:pt x="804863" y="695326"/>
                  </a:cubicBezTo>
                </a:path>
              </a:pathLst>
            </a:custGeom>
            <a:noFill/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4" name="Volný tvar 123"/>
            <p:cNvSpPr/>
            <p:nvPr/>
          </p:nvSpPr>
          <p:spPr>
            <a:xfrm>
              <a:off x="4802981" y="5629275"/>
              <a:ext cx="719138" cy="683419"/>
            </a:xfrm>
            <a:custGeom>
              <a:avLst/>
              <a:gdLst>
                <a:gd name="connsiteX0" fmla="*/ 0 w 719138"/>
                <a:gd name="connsiteY0" fmla="*/ 0 h 683419"/>
                <a:gd name="connsiteX1" fmla="*/ 114300 w 719138"/>
                <a:gd name="connsiteY1" fmla="*/ 97631 h 683419"/>
                <a:gd name="connsiteX2" fmla="*/ 376238 w 719138"/>
                <a:gd name="connsiteY2" fmla="*/ 340519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138" h="683419">
                  <a:moveTo>
                    <a:pt x="0" y="0"/>
                  </a:moveTo>
                  <a:cubicBezTo>
                    <a:pt x="25797" y="20439"/>
                    <a:pt x="51594" y="40878"/>
                    <a:pt x="114300" y="97631"/>
                  </a:cubicBezTo>
                  <a:cubicBezTo>
                    <a:pt x="177006" y="154384"/>
                    <a:pt x="293688" y="261144"/>
                    <a:pt x="376238" y="340519"/>
                  </a:cubicBezTo>
                  <a:cubicBezTo>
                    <a:pt x="458788" y="419894"/>
                    <a:pt x="609600" y="573881"/>
                    <a:pt x="609600" y="573881"/>
                  </a:cubicBezTo>
                  <a:lnTo>
                    <a:pt x="719138" y="683419"/>
                  </a:lnTo>
                </a:path>
              </a:pathLst>
            </a:custGeom>
            <a:noFill/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5" name="Volný tvar 124"/>
            <p:cNvSpPr/>
            <p:nvPr/>
          </p:nvSpPr>
          <p:spPr>
            <a:xfrm>
              <a:off x="4802997" y="5517232"/>
              <a:ext cx="776288" cy="754857"/>
            </a:xfrm>
            <a:custGeom>
              <a:avLst/>
              <a:gdLst>
                <a:gd name="connsiteX0" fmla="*/ 0 w 719138"/>
                <a:gd name="connsiteY0" fmla="*/ 0 h 683419"/>
                <a:gd name="connsiteX1" fmla="*/ 114300 w 719138"/>
                <a:gd name="connsiteY1" fmla="*/ 97631 h 683419"/>
                <a:gd name="connsiteX2" fmla="*/ 376238 w 719138"/>
                <a:gd name="connsiteY2" fmla="*/ 340519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  <a:gd name="connsiteX0" fmla="*/ 0 w 776288"/>
                <a:gd name="connsiteY0" fmla="*/ 0 h 754857"/>
                <a:gd name="connsiteX1" fmla="*/ 114300 w 776288"/>
                <a:gd name="connsiteY1" fmla="*/ 97631 h 754857"/>
                <a:gd name="connsiteX2" fmla="*/ 376238 w 776288"/>
                <a:gd name="connsiteY2" fmla="*/ 340519 h 754857"/>
                <a:gd name="connsiteX3" fmla="*/ 609600 w 776288"/>
                <a:gd name="connsiteY3" fmla="*/ 573881 h 754857"/>
                <a:gd name="connsiteX4" fmla="*/ 776288 w 776288"/>
                <a:gd name="connsiteY4" fmla="*/ 754857 h 754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6288" h="754857">
                  <a:moveTo>
                    <a:pt x="0" y="0"/>
                  </a:moveTo>
                  <a:cubicBezTo>
                    <a:pt x="25797" y="20439"/>
                    <a:pt x="51594" y="40878"/>
                    <a:pt x="114300" y="97631"/>
                  </a:cubicBezTo>
                  <a:cubicBezTo>
                    <a:pt x="177006" y="154384"/>
                    <a:pt x="293688" y="261144"/>
                    <a:pt x="376238" y="340519"/>
                  </a:cubicBezTo>
                  <a:cubicBezTo>
                    <a:pt x="458788" y="419894"/>
                    <a:pt x="542925" y="504825"/>
                    <a:pt x="609600" y="573881"/>
                  </a:cubicBezTo>
                  <a:cubicBezTo>
                    <a:pt x="676275" y="642937"/>
                    <a:pt x="720725" y="694532"/>
                    <a:pt x="776288" y="754857"/>
                  </a:cubicBezTo>
                </a:path>
              </a:pathLst>
            </a:custGeom>
            <a:noFill/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6" name="Volný tvar 125"/>
            <p:cNvSpPr/>
            <p:nvPr/>
          </p:nvSpPr>
          <p:spPr>
            <a:xfrm>
              <a:off x="4907531" y="5458384"/>
              <a:ext cx="728663" cy="757238"/>
            </a:xfrm>
            <a:custGeom>
              <a:avLst/>
              <a:gdLst>
                <a:gd name="connsiteX0" fmla="*/ 0 w 719138"/>
                <a:gd name="connsiteY0" fmla="*/ 0 h 683419"/>
                <a:gd name="connsiteX1" fmla="*/ 114300 w 719138"/>
                <a:gd name="connsiteY1" fmla="*/ 97631 h 683419"/>
                <a:gd name="connsiteX2" fmla="*/ 376238 w 719138"/>
                <a:gd name="connsiteY2" fmla="*/ 340519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  <a:gd name="connsiteX0" fmla="*/ 0 w 719138"/>
                <a:gd name="connsiteY0" fmla="*/ 0 h 683419"/>
                <a:gd name="connsiteX1" fmla="*/ 126206 w 719138"/>
                <a:gd name="connsiteY1" fmla="*/ 71437 h 683419"/>
                <a:gd name="connsiteX2" fmla="*/ 376238 w 719138"/>
                <a:gd name="connsiteY2" fmla="*/ 340519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  <a:gd name="connsiteX0" fmla="*/ 0 w 728663"/>
                <a:gd name="connsiteY0" fmla="*/ 0 h 757238"/>
                <a:gd name="connsiteX1" fmla="*/ 135731 w 728663"/>
                <a:gd name="connsiteY1" fmla="*/ 145256 h 757238"/>
                <a:gd name="connsiteX2" fmla="*/ 385763 w 728663"/>
                <a:gd name="connsiteY2" fmla="*/ 414338 h 757238"/>
                <a:gd name="connsiteX3" fmla="*/ 619125 w 728663"/>
                <a:gd name="connsiteY3" fmla="*/ 647700 h 757238"/>
                <a:gd name="connsiteX4" fmla="*/ 728663 w 728663"/>
                <a:gd name="connsiteY4" fmla="*/ 757238 h 75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8663" h="757238">
                  <a:moveTo>
                    <a:pt x="0" y="0"/>
                  </a:moveTo>
                  <a:cubicBezTo>
                    <a:pt x="25797" y="20439"/>
                    <a:pt x="71437" y="76200"/>
                    <a:pt x="135731" y="145256"/>
                  </a:cubicBezTo>
                  <a:cubicBezTo>
                    <a:pt x="200025" y="214312"/>
                    <a:pt x="305197" y="330597"/>
                    <a:pt x="385763" y="414338"/>
                  </a:cubicBezTo>
                  <a:cubicBezTo>
                    <a:pt x="466329" y="498079"/>
                    <a:pt x="619125" y="647700"/>
                    <a:pt x="619125" y="647700"/>
                  </a:cubicBezTo>
                  <a:lnTo>
                    <a:pt x="728663" y="757238"/>
                  </a:lnTo>
                </a:path>
              </a:pathLst>
            </a:custGeom>
            <a:noFill/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8" name="Volný tvar 127"/>
            <p:cNvSpPr/>
            <p:nvPr/>
          </p:nvSpPr>
          <p:spPr>
            <a:xfrm>
              <a:off x="4415408" y="5523136"/>
              <a:ext cx="1033463" cy="840675"/>
            </a:xfrm>
            <a:custGeom>
              <a:avLst/>
              <a:gdLst>
                <a:gd name="connsiteX0" fmla="*/ 0 w 781050"/>
                <a:gd name="connsiteY0" fmla="*/ 0 h 716850"/>
                <a:gd name="connsiteX1" fmla="*/ 104775 w 781050"/>
                <a:gd name="connsiteY1" fmla="*/ 92869 h 716850"/>
                <a:gd name="connsiteX2" fmla="*/ 288131 w 781050"/>
                <a:gd name="connsiteY2" fmla="*/ 238125 h 716850"/>
                <a:gd name="connsiteX3" fmla="*/ 528638 w 781050"/>
                <a:gd name="connsiteY3" fmla="*/ 469106 h 716850"/>
                <a:gd name="connsiteX4" fmla="*/ 759619 w 781050"/>
                <a:gd name="connsiteY4" fmla="*/ 700088 h 716850"/>
                <a:gd name="connsiteX5" fmla="*/ 771525 w 781050"/>
                <a:gd name="connsiteY5" fmla="*/ 700088 h 716850"/>
                <a:gd name="connsiteX6" fmla="*/ 781050 w 781050"/>
                <a:gd name="connsiteY6" fmla="*/ 709613 h 716850"/>
                <a:gd name="connsiteX0" fmla="*/ 0 w 804863"/>
                <a:gd name="connsiteY0" fmla="*/ 0 h 702563"/>
                <a:gd name="connsiteX1" fmla="*/ 128588 w 804863"/>
                <a:gd name="connsiteY1" fmla="*/ 78582 h 702563"/>
                <a:gd name="connsiteX2" fmla="*/ 311944 w 804863"/>
                <a:gd name="connsiteY2" fmla="*/ 223838 h 702563"/>
                <a:gd name="connsiteX3" fmla="*/ 552451 w 804863"/>
                <a:gd name="connsiteY3" fmla="*/ 454819 h 702563"/>
                <a:gd name="connsiteX4" fmla="*/ 783432 w 804863"/>
                <a:gd name="connsiteY4" fmla="*/ 685801 h 702563"/>
                <a:gd name="connsiteX5" fmla="*/ 795338 w 804863"/>
                <a:gd name="connsiteY5" fmla="*/ 685801 h 702563"/>
                <a:gd name="connsiteX6" fmla="*/ 804863 w 804863"/>
                <a:gd name="connsiteY6" fmla="*/ 695326 h 702563"/>
                <a:gd name="connsiteX0" fmla="*/ 0 w 804863"/>
                <a:gd name="connsiteY0" fmla="*/ 0 h 702563"/>
                <a:gd name="connsiteX1" fmla="*/ 128588 w 804863"/>
                <a:gd name="connsiteY1" fmla="*/ 78582 h 702563"/>
                <a:gd name="connsiteX2" fmla="*/ 311944 w 804863"/>
                <a:gd name="connsiteY2" fmla="*/ 223838 h 702563"/>
                <a:gd name="connsiteX3" fmla="*/ 552451 w 804863"/>
                <a:gd name="connsiteY3" fmla="*/ 454819 h 702563"/>
                <a:gd name="connsiteX4" fmla="*/ 783432 w 804863"/>
                <a:gd name="connsiteY4" fmla="*/ 685801 h 702563"/>
                <a:gd name="connsiteX5" fmla="*/ 795338 w 804863"/>
                <a:gd name="connsiteY5" fmla="*/ 685801 h 702563"/>
                <a:gd name="connsiteX6" fmla="*/ 804863 w 804863"/>
                <a:gd name="connsiteY6" fmla="*/ 695326 h 702563"/>
                <a:gd name="connsiteX0" fmla="*/ 0 w 804863"/>
                <a:gd name="connsiteY0" fmla="*/ 0 h 702563"/>
                <a:gd name="connsiteX1" fmla="*/ 128588 w 804863"/>
                <a:gd name="connsiteY1" fmla="*/ 78582 h 702563"/>
                <a:gd name="connsiteX2" fmla="*/ 307181 w 804863"/>
                <a:gd name="connsiteY2" fmla="*/ 240507 h 702563"/>
                <a:gd name="connsiteX3" fmla="*/ 552451 w 804863"/>
                <a:gd name="connsiteY3" fmla="*/ 454819 h 702563"/>
                <a:gd name="connsiteX4" fmla="*/ 783432 w 804863"/>
                <a:gd name="connsiteY4" fmla="*/ 685801 h 702563"/>
                <a:gd name="connsiteX5" fmla="*/ 795338 w 804863"/>
                <a:gd name="connsiteY5" fmla="*/ 685801 h 702563"/>
                <a:gd name="connsiteX6" fmla="*/ 804863 w 804863"/>
                <a:gd name="connsiteY6" fmla="*/ 695326 h 702563"/>
                <a:gd name="connsiteX0" fmla="*/ 0 w 1000125"/>
                <a:gd name="connsiteY0" fmla="*/ 0 h 816863"/>
                <a:gd name="connsiteX1" fmla="*/ 323850 w 1000125"/>
                <a:gd name="connsiteY1" fmla="*/ 192882 h 816863"/>
                <a:gd name="connsiteX2" fmla="*/ 502443 w 1000125"/>
                <a:gd name="connsiteY2" fmla="*/ 354807 h 816863"/>
                <a:gd name="connsiteX3" fmla="*/ 747713 w 1000125"/>
                <a:gd name="connsiteY3" fmla="*/ 569119 h 816863"/>
                <a:gd name="connsiteX4" fmla="*/ 978694 w 1000125"/>
                <a:gd name="connsiteY4" fmla="*/ 800101 h 816863"/>
                <a:gd name="connsiteX5" fmla="*/ 990600 w 1000125"/>
                <a:gd name="connsiteY5" fmla="*/ 800101 h 816863"/>
                <a:gd name="connsiteX6" fmla="*/ 1000125 w 1000125"/>
                <a:gd name="connsiteY6" fmla="*/ 809626 h 816863"/>
                <a:gd name="connsiteX0" fmla="*/ 0 w 1033463"/>
                <a:gd name="connsiteY0" fmla="*/ 0 h 840675"/>
                <a:gd name="connsiteX1" fmla="*/ 357188 w 1033463"/>
                <a:gd name="connsiteY1" fmla="*/ 216694 h 840675"/>
                <a:gd name="connsiteX2" fmla="*/ 535781 w 1033463"/>
                <a:gd name="connsiteY2" fmla="*/ 378619 h 840675"/>
                <a:gd name="connsiteX3" fmla="*/ 781051 w 1033463"/>
                <a:gd name="connsiteY3" fmla="*/ 592931 h 840675"/>
                <a:gd name="connsiteX4" fmla="*/ 1012032 w 1033463"/>
                <a:gd name="connsiteY4" fmla="*/ 823913 h 840675"/>
                <a:gd name="connsiteX5" fmla="*/ 1023938 w 1033463"/>
                <a:gd name="connsiteY5" fmla="*/ 823913 h 840675"/>
                <a:gd name="connsiteX6" fmla="*/ 1033463 w 1033463"/>
                <a:gd name="connsiteY6" fmla="*/ 833438 h 840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3463" h="840675">
                  <a:moveTo>
                    <a:pt x="0" y="0"/>
                  </a:moveTo>
                  <a:cubicBezTo>
                    <a:pt x="59332" y="24210"/>
                    <a:pt x="267891" y="153591"/>
                    <a:pt x="357188" y="216694"/>
                  </a:cubicBezTo>
                  <a:cubicBezTo>
                    <a:pt x="446485" y="279797"/>
                    <a:pt x="465137" y="315913"/>
                    <a:pt x="535781" y="378619"/>
                  </a:cubicBezTo>
                  <a:cubicBezTo>
                    <a:pt x="606425" y="441325"/>
                    <a:pt x="701676" y="518715"/>
                    <a:pt x="781051" y="592931"/>
                  </a:cubicBezTo>
                  <a:cubicBezTo>
                    <a:pt x="860426" y="667147"/>
                    <a:pt x="971551" y="785416"/>
                    <a:pt x="1012032" y="823913"/>
                  </a:cubicBezTo>
                  <a:cubicBezTo>
                    <a:pt x="1052513" y="862410"/>
                    <a:pt x="1020366" y="822326"/>
                    <a:pt x="1023938" y="823913"/>
                  </a:cubicBezTo>
                  <a:cubicBezTo>
                    <a:pt x="1027510" y="825501"/>
                    <a:pt x="1030486" y="829469"/>
                    <a:pt x="1033463" y="833438"/>
                  </a:cubicBezTo>
                </a:path>
              </a:pathLst>
            </a:custGeom>
            <a:noFill/>
            <a:ln w="19050">
              <a:solidFill>
                <a:srgbClr val="FFF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9" name="Volný tvar 128"/>
            <p:cNvSpPr/>
            <p:nvPr/>
          </p:nvSpPr>
          <p:spPr>
            <a:xfrm>
              <a:off x="4572000" y="5403089"/>
              <a:ext cx="974392" cy="884986"/>
            </a:xfrm>
            <a:custGeom>
              <a:avLst/>
              <a:gdLst>
                <a:gd name="connsiteX0" fmla="*/ 0 w 719138"/>
                <a:gd name="connsiteY0" fmla="*/ 0 h 683419"/>
                <a:gd name="connsiteX1" fmla="*/ 114300 w 719138"/>
                <a:gd name="connsiteY1" fmla="*/ 97631 h 683419"/>
                <a:gd name="connsiteX2" fmla="*/ 376238 w 719138"/>
                <a:gd name="connsiteY2" fmla="*/ 340519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138" h="683419">
                  <a:moveTo>
                    <a:pt x="0" y="0"/>
                  </a:moveTo>
                  <a:cubicBezTo>
                    <a:pt x="25797" y="20439"/>
                    <a:pt x="51594" y="40878"/>
                    <a:pt x="114300" y="97631"/>
                  </a:cubicBezTo>
                  <a:cubicBezTo>
                    <a:pt x="177006" y="154384"/>
                    <a:pt x="293688" y="261144"/>
                    <a:pt x="376238" y="340519"/>
                  </a:cubicBezTo>
                  <a:cubicBezTo>
                    <a:pt x="458788" y="419894"/>
                    <a:pt x="609600" y="573881"/>
                    <a:pt x="609600" y="573881"/>
                  </a:cubicBezTo>
                  <a:lnTo>
                    <a:pt x="719138" y="683419"/>
                  </a:lnTo>
                </a:path>
              </a:pathLst>
            </a:custGeom>
            <a:noFill/>
            <a:ln w="19050">
              <a:solidFill>
                <a:srgbClr val="FFF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0" name="Volný tvar 129"/>
            <p:cNvSpPr/>
            <p:nvPr/>
          </p:nvSpPr>
          <p:spPr>
            <a:xfrm>
              <a:off x="4658296" y="5187476"/>
              <a:ext cx="960104" cy="1051673"/>
            </a:xfrm>
            <a:custGeom>
              <a:avLst/>
              <a:gdLst>
                <a:gd name="connsiteX0" fmla="*/ 0 w 719138"/>
                <a:gd name="connsiteY0" fmla="*/ 0 h 683419"/>
                <a:gd name="connsiteX1" fmla="*/ 114300 w 719138"/>
                <a:gd name="connsiteY1" fmla="*/ 97631 h 683419"/>
                <a:gd name="connsiteX2" fmla="*/ 376238 w 719138"/>
                <a:gd name="connsiteY2" fmla="*/ 340519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  <a:gd name="connsiteX0" fmla="*/ 0 w 708593"/>
                <a:gd name="connsiteY0" fmla="*/ 0 h 812141"/>
                <a:gd name="connsiteX1" fmla="*/ 103755 w 708593"/>
                <a:gd name="connsiteY1" fmla="*/ 226353 h 812141"/>
                <a:gd name="connsiteX2" fmla="*/ 365693 w 708593"/>
                <a:gd name="connsiteY2" fmla="*/ 469241 h 812141"/>
                <a:gd name="connsiteX3" fmla="*/ 599055 w 708593"/>
                <a:gd name="connsiteY3" fmla="*/ 702603 h 812141"/>
                <a:gd name="connsiteX4" fmla="*/ 708593 w 708593"/>
                <a:gd name="connsiteY4" fmla="*/ 812141 h 812141"/>
                <a:gd name="connsiteX0" fmla="*/ 0 w 708593"/>
                <a:gd name="connsiteY0" fmla="*/ 0 h 812141"/>
                <a:gd name="connsiteX1" fmla="*/ 156479 w 708593"/>
                <a:gd name="connsiteY1" fmla="*/ 204286 h 812141"/>
                <a:gd name="connsiteX2" fmla="*/ 365693 w 708593"/>
                <a:gd name="connsiteY2" fmla="*/ 469241 h 812141"/>
                <a:gd name="connsiteX3" fmla="*/ 599055 w 708593"/>
                <a:gd name="connsiteY3" fmla="*/ 702603 h 812141"/>
                <a:gd name="connsiteX4" fmla="*/ 708593 w 708593"/>
                <a:gd name="connsiteY4" fmla="*/ 812141 h 812141"/>
                <a:gd name="connsiteX0" fmla="*/ 0 w 708593"/>
                <a:gd name="connsiteY0" fmla="*/ 0 h 812141"/>
                <a:gd name="connsiteX1" fmla="*/ 156479 w 708593"/>
                <a:gd name="connsiteY1" fmla="*/ 204286 h 812141"/>
                <a:gd name="connsiteX2" fmla="*/ 372723 w 708593"/>
                <a:gd name="connsiteY2" fmla="*/ 443497 h 812141"/>
                <a:gd name="connsiteX3" fmla="*/ 599055 w 708593"/>
                <a:gd name="connsiteY3" fmla="*/ 702603 h 812141"/>
                <a:gd name="connsiteX4" fmla="*/ 708593 w 708593"/>
                <a:gd name="connsiteY4" fmla="*/ 812141 h 812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8593" h="812141">
                  <a:moveTo>
                    <a:pt x="0" y="0"/>
                  </a:moveTo>
                  <a:cubicBezTo>
                    <a:pt x="25797" y="20439"/>
                    <a:pt x="94359" y="130370"/>
                    <a:pt x="156479" y="204286"/>
                  </a:cubicBezTo>
                  <a:cubicBezTo>
                    <a:pt x="218600" y="278202"/>
                    <a:pt x="298960" y="360444"/>
                    <a:pt x="372723" y="443497"/>
                  </a:cubicBezTo>
                  <a:cubicBezTo>
                    <a:pt x="446486" y="526550"/>
                    <a:pt x="543077" y="641162"/>
                    <a:pt x="599055" y="702603"/>
                  </a:cubicBezTo>
                  <a:cubicBezTo>
                    <a:pt x="655033" y="764044"/>
                    <a:pt x="672080" y="775628"/>
                    <a:pt x="708593" y="812141"/>
                  </a:cubicBezTo>
                </a:path>
              </a:pathLst>
            </a:custGeom>
            <a:noFill/>
            <a:ln w="19050">
              <a:solidFill>
                <a:srgbClr val="FFF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1" name="Volný tvar 130"/>
            <p:cNvSpPr/>
            <p:nvPr/>
          </p:nvSpPr>
          <p:spPr>
            <a:xfrm>
              <a:off x="4744011" y="5076230"/>
              <a:ext cx="926766" cy="1132635"/>
            </a:xfrm>
            <a:custGeom>
              <a:avLst/>
              <a:gdLst>
                <a:gd name="connsiteX0" fmla="*/ 0 w 719138"/>
                <a:gd name="connsiteY0" fmla="*/ 0 h 683419"/>
                <a:gd name="connsiteX1" fmla="*/ 114300 w 719138"/>
                <a:gd name="connsiteY1" fmla="*/ 97631 h 683419"/>
                <a:gd name="connsiteX2" fmla="*/ 376238 w 719138"/>
                <a:gd name="connsiteY2" fmla="*/ 340519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  <a:gd name="connsiteX0" fmla="*/ 0 w 708593"/>
                <a:gd name="connsiteY0" fmla="*/ 0 h 812141"/>
                <a:gd name="connsiteX1" fmla="*/ 103755 w 708593"/>
                <a:gd name="connsiteY1" fmla="*/ 226353 h 812141"/>
                <a:gd name="connsiteX2" fmla="*/ 365693 w 708593"/>
                <a:gd name="connsiteY2" fmla="*/ 469241 h 812141"/>
                <a:gd name="connsiteX3" fmla="*/ 599055 w 708593"/>
                <a:gd name="connsiteY3" fmla="*/ 702603 h 812141"/>
                <a:gd name="connsiteX4" fmla="*/ 708593 w 708593"/>
                <a:gd name="connsiteY4" fmla="*/ 812141 h 812141"/>
                <a:gd name="connsiteX0" fmla="*/ 0 w 708593"/>
                <a:gd name="connsiteY0" fmla="*/ 0 h 812141"/>
                <a:gd name="connsiteX1" fmla="*/ 156479 w 708593"/>
                <a:gd name="connsiteY1" fmla="*/ 204286 h 812141"/>
                <a:gd name="connsiteX2" fmla="*/ 365693 w 708593"/>
                <a:gd name="connsiteY2" fmla="*/ 469241 h 812141"/>
                <a:gd name="connsiteX3" fmla="*/ 599055 w 708593"/>
                <a:gd name="connsiteY3" fmla="*/ 702603 h 812141"/>
                <a:gd name="connsiteX4" fmla="*/ 708593 w 708593"/>
                <a:gd name="connsiteY4" fmla="*/ 812141 h 812141"/>
                <a:gd name="connsiteX0" fmla="*/ 0 w 708593"/>
                <a:gd name="connsiteY0" fmla="*/ 0 h 812141"/>
                <a:gd name="connsiteX1" fmla="*/ 156479 w 708593"/>
                <a:gd name="connsiteY1" fmla="*/ 204286 h 812141"/>
                <a:gd name="connsiteX2" fmla="*/ 372723 w 708593"/>
                <a:gd name="connsiteY2" fmla="*/ 443497 h 812141"/>
                <a:gd name="connsiteX3" fmla="*/ 599055 w 708593"/>
                <a:gd name="connsiteY3" fmla="*/ 702603 h 812141"/>
                <a:gd name="connsiteX4" fmla="*/ 708593 w 708593"/>
                <a:gd name="connsiteY4" fmla="*/ 812141 h 812141"/>
                <a:gd name="connsiteX0" fmla="*/ 0 w 708593"/>
                <a:gd name="connsiteY0" fmla="*/ 0 h 812141"/>
                <a:gd name="connsiteX1" fmla="*/ 156479 w 708593"/>
                <a:gd name="connsiteY1" fmla="*/ 204286 h 812141"/>
                <a:gd name="connsiteX2" fmla="*/ 383268 w 708593"/>
                <a:gd name="connsiteY2" fmla="*/ 428786 h 812141"/>
                <a:gd name="connsiteX3" fmla="*/ 599055 w 708593"/>
                <a:gd name="connsiteY3" fmla="*/ 702603 h 812141"/>
                <a:gd name="connsiteX4" fmla="*/ 708593 w 708593"/>
                <a:gd name="connsiteY4" fmla="*/ 812141 h 812141"/>
                <a:gd name="connsiteX0" fmla="*/ 0 w 708593"/>
                <a:gd name="connsiteY0" fmla="*/ 0 h 812141"/>
                <a:gd name="connsiteX1" fmla="*/ 177568 w 708593"/>
                <a:gd name="connsiteY1" fmla="*/ 156475 h 812141"/>
                <a:gd name="connsiteX2" fmla="*/ 383268 w 708593"/>
                <a:gd name="connsiteY2" fmla="*/ 428786 h 812141"/>
                <a:gd name="connsiteX3" fmla="*/ 599055 w 708593"/>
                <a:gd name="connsiteY3" fmla="*/ 702603 h 812141"/>
                <a:gd name="connsiteX4" fmla="*/ 708593 w 708593"/>
                <a:gd name="connsiteY4" fmla="*/ 812141 h 812141"/>
                <a:gd name="connsiteX0" fmla="*/ 0 w 683988"/>
                <a:gd name="connsiteY0" fmla="*/ 0 h 874663"/>
                <a:gd name="connsiteX1" fmla="*/ 152963 w 683988"/>
                <a:gd name="connsiteY1" fmla="*/ 218997 h 874663"/>
                <a:gd name="connsiteX2" fmla="*/ 358663 w 683988"/>
                <a:gd name="connsiteY2" fmla="*/ 491308 h 874663"/>
                <a:gd name="connsiteX3" fmla="*/ 574450 w 683988"/>
                <a:gd name="connsiteY3" fmla="*/ 765125 h 874663"/>
                <a:gd name="connsiteX4" fmla="*/ 683988 w 683988"/>
                <a:gd name="connsiteY4" fmla="*/ 874663 h 874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988" h="874663">
                  <a:moveTo>
                    <a:pt x="0" y="0"/>
                  </a:moveTo>
                  <a:cubicBezTo>
                    <a:pt x="25797" y="20439"/>
                    <a:pt x="93186" y="137113"/>
                    <a:pt x="152963" y="218997"/>
                  </a:cubicBezTo>
                  <a:cubicBezTo>
                    <a:pt x="212740" y="300881"/>
                    <a:pt x="288415" y="400287"/>
                    <a:pt x="358663" y="491308"/>
                  </a:cubicBezTo>
                  <a:cubicBezTo>
                    <a:pt x="428911" y="582329"/>
                    <a:pt x="520229" y="701233"/>
                    <a:pt x="574450" y="765125"/>
                  </a:cubicBezTo>
                  <a:cubicBezTo>
                    <a:pt x="628671" y="829018"/>
                    <a:pt x="647475" y="838150"/>
                    <a:pt x="683988" y="874663"/>
                  </a:cubicBezTo>
                </a:path>
              </a:pathLst>
            </a:custGeom>
            <a:noFill/>
            <a:ln w="19050">
              <a:solidFill>
                <a:srgbClr val="FFF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7" name="Volný tvar 126"/>
            <p:cNvSpPr/>
            <p:nvPr/>
          </p:nvSpPr>
          <p:spPr>
            <a:xfrm>
              <a:off x="4967287" y="5389016"/>
              <a:ext cx="707232" cy="776288"/>
            </a:xfrm>
            <a:custGeom>
              <a:avLst/>
              <a:gdLst>
                <a:gd name="connsiteX0" fmla="*/ 0 w 719138"/>
                <a:gd name="connsiteY0" fmla="*/ 0 h 683419"/>
                <a:gd name="connsiteX1" fmla="*/ 114300 w 719138"/>
                <a:gd name="connsiteY1" fmla="*/ 97631 h 683419"/>
                <a:gd name="connsiteX2" fmla="*/ 376238 w 719138"/>
                <a:gd name="connsiteY2" fmla="*/ 340519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  <a:gd name="connsiteX0" fmla="*/ 0 w 719138"/>
                <a:gd name="connsiteY0" fmla="*/ 0 h 683419"/>
                <a:gd name="connsiteX1" fmla="*/ 114300 w 719138"/>
                <a:gd name="connsiteY1" fmla="*/ 97631 h 683419"/>
                <a:gd name="connsiteX2" fmla="*/ 376238 w 719138"/>
                <a:gd name="connsiteY2" fmla="*/ 309562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  <a:gd name="connsiteX0" fmla="*/ 0 w 719138"/>
                <a:gd name="connsiteY0" fmla="*/ 0 h 683419"/>
                <a:gd name="connsiteX1" fmla="*/ 150019 w 719138"/>
                <a:gd name="connsiteY1" fmla="*/ 52387 h 683419"/>
                <a:gd name="connsiteX2" fmla="*/ 376238 w 719138"/>
                <a:gd name="connsiteY2" fmla="*/ 309562 h 683419"/>
                <a:gd name="connsiteX3" fmla="*/ 609600 w 719138"/>
                <a:gd name="connsiteY3" fmla="*/ 573881 h 683419"/>
                <a:gd name="connsiteX4" fmla="*/ 719138 w 719138"/>
                <a:gd name="connsiteY4" fmla="*/ 683419 h 683419"/>
                <a:gd name="connsiteX0" fmla="*/ 0 w 707232"/>
                <a:gd name="connsiteY0" fmla="*/ 0 h 776288"/>
                <a:gd name="connsiteX1" fmla="*/ 138113 w 707232"/>
                <a:gd name="connsiteY1" fmla="*/ 145256 h 776288"/>
                <a:gd name="connsiteX2" fmla="*/ 364332 w 707232"/>
                <a:gd name="connsiteY2" fmla="*/ 402431 h 776288"/>
                <a:gd name="connsiteX3" fmla="*/ 597694 w 707232"/>
                <a:gd name="connsiteY3" fmla="*/ 666750 h 776288"/>
                <a:gd name="connsiteX4" fmla="*/ 707232 w 707232"/>
                <a:gd name="connsiteY4" fmla="*/ 776288 h 77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2" h="776288">
                  <a:moveTo>
                    <a:pt x="0" y="0"/>
                  </a:moveTo>
                  <a:cubicBezTo>
                    <a:pt x="25797" y="20439"/>
                    <a:pt x="77391" y="78184"/>
                    <a:pt x="138113" y="145256"/>
                  </a:cubicBezTo>
                  <a:cubicBezTo>
                    <a:pt x="198835" y="212328"/>
                    <a:pt x="287735" y="315515"/>
                    <a:pt x="364332" y="402431"/>
                  </a:cubicBezTo>
                  <a:cubicBezTo>
                    <a:pt x="440929" y="489347"/>
                    <a:pt x="540544" y="604441"/>
                    <a:pt x="597694" y="666750"/>
                  </a:cubicBezTo>
                  <a:cubicBezTo>
                    <a:pt x="654844" y="729059"/>
                    <a:pt x="670719" y="739775"/>
                    <a:pt x="707232" y="776288"/>
                  </a:cubicBezTo>
                </a:path>
              </a:pathLst>
            </a:custGeom>
            <a:noFill/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4097654" y="1493769"/>
            <a:ext cx="1875867" cy="2565447"/>
            <a:chOff x="4097654" y="1493769"/>
            <a:chExt cx="1875867" cy="2565447"/>
          </a:xfrm>
        </p:grpSpPr>
        <p:sp>
          <p:nvSpPr>
            <p:cNvPr id="76" name="Volný tvar 75"/>
            <p:cNvSpPr/>
            <p:nvPr/>
          </p:nvSpPr>
          <p:spPr>
            <a:xfrm>
              <a:off x="4344912" y="2595819"/>
              <a:ext cx="776114" cy="1161616"/>
            </a:xfrm>
            <a:custGeom>
              <a:avLst/>
              <a:gdLst>
                <a:gd name="connsiteX0" fmla="*/ 11228 w 785639"/>
                <a:gd name="connsiteY0" fmla="*/ 1161616 h 1161616"/>
                <a:gd name="connsiteX1" fmla="*/ 8250 w 785639"/>
                <a:gd name="connsiteY1" fmla="*/ 1096089 h 1161616"/>
                <a:gd name="connsiteX2" fmla="*/ 103562 w 785639"/>
                <a:gd name="connsiteY2" fmla="*/ 1009712 h 1161616"/>
                <a:gd name="connsiteX3" fmla="*/ 294186 w 785639"/>
                <a:gd name="connsiteY3" fmla="*/ 926314 h 1161616"/>
                <a:gd name="connsiteX4" fmla="*/ 520552 w 785639"/>
                <a:gd name="connsiteY4" fmla="*/ 735690 h 1161616"/>
                <a:gd name="connsiteX5" fmla="*/ 636714 w 785639"/>
                <a:gd name="connsiteY5" fmla="*/ 476560 h 1161616"/>
                <a:gd name="connsiteX6" fmla="*/ 711176 w 785639"/>
                <a:gd name="connsiteY6" fmla="*/ 217431 h 1161616"/>
                <a:gd name="connsiteX7" fmla="*/ 785639 w 785639"/>
                <a:gd name="connsiteY7" fmla="*/ 0 h 1161616"/>
                <a:gd name="connsiteX0" fmla="*/ 11228 w 776114"/>
                <a:gd name="connsiteY0" fmla="*/ 1161616 h 1161616"/>
                <a:gd name="connsiteX1" fmla="*/ 8250 w 776114"/>
                <a:gd name="connsiteY1" fmla="*/ 1096089 h 1161616"/>
                <a:gd name="connsiteX2" fmla="*/ 103562 w 776114"/>
                <a:gd name="connsiteY2" fmla="*/ 1009712 h 1161616"/>
                <a:gd name="connsiteX3" fmla="*/ 294186 w 776114"/>
                <a:gd name="connsiteY3" fmla="*/ 926314 h 1161616"/>
                <a:gd name="connsiteX4" fmla="*/ 520552 w 776114"/>
                <a:gd name="connsiteY4" fmla="*/ 735690 h 1161616"/>
                <a:gd name="connsiteX5" fmla="*/ 636714 w 776114"/>
                <a:gd name="connsiteY5" fmla="*/ 476560 h 1161616"/>
                <a:gd name="connsiteX6" fmla="*/ 711176 w 776114"/>
                <a:gd name="connsiteY6" fmla="*/ 217431 h 1161616"/>
                <a:gd name="connsiteX7" fmla="*/ 776114 w 776114"/>
                <a:gd name="connsiteY7" fmla="*/ 0 h 1161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6114" h="1161616">
                  <a:moveTo>
                    <a:pt x="11228" y="1161616"/>
                  </a:moveTo>
                  <a:cubicBezTo>
                    <a:pt x="2044" y="1141511"/>
                    <a:pt x="-7139" y="1121406"/>
                    <a:pt x="8250" y="1096089"/>
                  </a:cubicBezTo>
                  <a:cubicBezTo>
                    <a:pt x="23639" y="1070772"/>
                    <a:pt x="55906" y="1038008"/>
                    <a:pt x="103562" y="1009712"/>
                  </a:cubicBezTo>
                  <a:cubicBezTo>
                    <a:pt x="151218" y="981416"/>
                    <a:pt x="224688" y="971984"/>
                    <a:pt x="294186" y="926314"/>
                  </a:cubicBezTo>
                  <a:cubicBezTo>
                    <a:pt x="363684" y="880644"/>
                    <a:pt x="463464" y="810649"/>
                    <a:pt x="520552" y="735690"/>
                  </a:cubicBezTo>
                  <a:cubicBezTo>
                    <a:pt x="577640" y="660731"/>
                    <a:pt x="604943" y="562936"/>
                    <a:pt x="636714" y="476560"/>
                  </a:cubicBezTo>
                  <a:cubicBezTo>
                    <a:pt x="668485" y="390184"/>
                    <a:pt x="687943" y="296858"/>
                    <a:pt x="711176" y="217431"/>
                  </a:cubicBezTo>
                  <a:cubicBezTo>
                    <a:pt x="734409" y="138004"/>
                    <a:pt x="751293" y="69002"/>
                    <a:pt x="776114" y="0"/>
                  </a:cubicBezTo>
                </a:path>
              </a:pathLst>
            </a:custGeom>
            <a:noFill/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7" name="Volný tvar 76"/>
            <p:cNvSpPr/>
            <p:nvPr/>
          </p:nvSpPr>
          <p:spPr>
            <a:xfrm>
              <a:off x="4478472" y="2575565"/>
              <a:ext cx="646120" cy="1036518"/>
            </a:xfrm>
            <a:custGeom>
              <a:avLst/>
              <a:gdLst>
                <a:gd name="connsiteX0" fmla="*/ 11699 w 661013"/>
                <a:gd name="connsiteY0" fmla="*/ 1036518 h 1036518"/>
                <a:gd name="connsiteX1" fmla="*/ 5742 w 661013"/>
                <a:gd name="connsiteY1" fmla="*/ 973970 h 1036518"/>
                <a:gd name="connsiteX2" fmla="*/ 83184 w 661013"/>
                <a:gd name="connsiteY2" fmla="*/ 869722 h 1036518"/>
                <a:gd name="connsiteX3" fmla="*/ 264872 w 661013"/>
                <a:gd name="connsiteY3" fmla="*/ 735690 h 1036518"/>
                <a:gd name="connsiteX4" fmla="*/ 398905 w 661013"/>
                <a:gd name="connsiteY4" fmla="*/ 580807 h 1036518"/>
                <a:gd name="connsiteX5" fmla="*/ 491238 w 661013"/>
                <a:gd name="connsiteY5" fmla="*/ 396140 h 1036518"/>
                <a:gd name="connsiteX6" fmla="*/ 586550 w 661013"/>
                <a:gd name="connsiteY6" fmla="*/ 199559 h 1036518"/>
                <a:gd name="connsiteX7" fmla="*/ 661013 w 661013"/>
                <a:gd name="connsiteY7" fmla="*/ 0 h 1036518"/>
                <a:gd name="connsiteX0" fmla="*/ 11699 w 661013"/>
                <a:gd name="connsiteY0" fmla="*/ 1036518 h 1036518"/>
                <a:gd name="connsiteX1" fmla="*/ 5742 w 661013"/>
                <a:gd name="connsiteY1" fmla="*/ 973970 h 1036518"/>
                <a:gd name="connsiteX2" fmla="*/ 83184 w 661013"/>
                <a:gd name="connsiteY2" fmla="*/ 869722 h 1036518"/>
                <a:gd name="connsiteX3" fmla="*/ 288700 w 661013"/>
                <a:gd name="connsiteY3" fmla="*/ 747605 h 1036518"/>
                <a:gd name="connsiteX4" fmla="*/ 398905 w 661013"/>
                <a:gd name="connsiteY4" fmla="*/ 580807 h 1036518"/>
                <a:gd name="connsiteX5" fmla="*/ 491238 w 661013"/>
                <a:gd name="connsiteY5" fmla="*/ 396140 h 1036518"/>
                <a:gd name="connsiteX6" fmla="*/ 586550 w 661013"/>
                <a:gd name="connsiteY6" fmla="*/ 199559 h 1036518"/>
                <a:gd name="connsiteX7" fmla="*/ 661013 w 661013"/>
                <a:gd name="connsiteY7" fmla="*/ 0 h 1036518"/>
                <a:gd name="connsiteX0" fmla="*/ 11699 w 661013"/>
                <a:gd name="connsiteY0" fmla="*/ 1036518 h 1036518"/>
                <a:gd name="connsiteX1" fmla="*/ 5742 w 661013"/>
                <a:gd name="connsiteY1" fmla="*/ 973970 h 1036518"/>
                <a:gd name="connsiteX2" fmla="*/ 83184 w 661013"/>
                <a:gd name="connsiteY2" fmla="*/ 869722 h 1036518"/>
                <a:gd name="connsiteX3" fmla="*/ 288700 w 661013"/>
                <a:gd name="connsiteY3" fmla="*/ 747605 h 1036518"/>
                <a:gd name="connsiteX4" fmla="*/ 422733 w 661013"/>
                <a:gd name="connsiteY4" fmla="*/ 580807 h 1036518"/>
                <a:gd name="connsiteX5" fmla="*/ 491238 w 661013"/>
                <a:gd name="connsiteY5" fmla="*/ 396140 h 1036518"/>
                <a:gd name="connsiteX6" fmla="*/ 586550 w 661013"/>
                <a:gd name="connsiteY6" fmla="*/ 199559 h 1036518"/>
                <a:gd name="connsiteX7" fmla="*/ 661013 w 661013"/>
                <a:gd name="connsiteY7" fmla="*/ 0 h 1036518"/>
                <a:gd name="connsiteX0" fmla="*/ 11699 w 661013"/>
                <a:gd name="connsiteY0" fmla="*/ 1036518 h 1036518"/>
                <a:gd name="connsiteX1" fmla="*/ 5742 w 661013"/>
                <a:gd name="connsiteY1" fmla="*/ 973970 h 1036518"/>
                <a:gd name="connsiteX2" fmla="*/ 83184 w 661013"/>
                <a:gd name="connsiteY2" fmla="*/ 869722 h 1036518"/>
                <a:gd name="connsiteX3" fmla="*/ 288700 w 661013"/>
                <a:gd name="connsiteY3" fmla="*/ 747605 h 1036518"/>
                <a:gd name="connsiteX4" fmla="*/ 422733 w 661013"/>
                <a:gd name="connsiteY4" fmla="*/ 580807 h 1036518"/>
                <a:gd name="connsiteX5" fmla="*/ 515066 w 661013"/>
                <a:gd name="connsiteY5" fmla="*/ 399119 h 1036518"/>
                <a:gd name="connsiteX6" fmla="*/ 586550 w 661013"/>
                <a:gd name="connsiteY6" fmla="*/ 199559 h 1036518"/>
                <a:gd name="connsiteX7" fmla="*/ 661013 w 661013"/>
                <a:gd name="connsiteY7" fmla="*/ 0 h 1036518"/>
                <a:gd name="connsiteX0" fmla="*/ 11699 w 646120"/>
                <a:gd name="connsiteY0" fmla="*/ 1036518 h 1036518"/>
                <a:gd name="connsiteX1" fmla="*/ 5742 w 646120"/>
                <a:gd name="connsiteY1" fmla="*/ 973970 h 1036518"/>
                <a:gd name="connsiteX2" fmla="*/ 83184 w 646120"/>
                <a:gd name="connsiteY2" fmla="*/ 869722 h 1036518"/>
                <a:gd name="connsiteX3" fmla="*/ 288700 w 646120"/>
                <a:gd name="connsiteY3" fmla="*/ 747605 h 1036518"/>
                <a:gd name="connsiteX4" fmla="*/ 422733 w 646120"/>
                <a:gd name="connsiteY4" fmla="*/ 580807 h 1036518"/>
                <a:gd name="connsiteX5" fmla="*/ 515066 w 646120"/>
                <a:gd name="connsiteY5" fmla="*/ 399119 h 1036518"/>
                <a:gd name="connsiteX6" fmla="*/ 586550 w 646120"/>
                <a:gd name="connsiteY6" fmla="*/ 199559 h 1036518"/>
                <a:gd name="connsiteX7" fmla="*/ 646120 w 646120"/>
                <a:gd name="connsiteY7" fmla="*/ 0 h 103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6120" h="1036518">
                  <a:moveTo>
                    <a:pt x="11699" y="1036518"/>
                  </a:moveTo>
                  <a:cubicBezTo>
                    <a:pt x="2763" y="1019143"/>
                    <a:pt x="-6172" y="1001769"/>
                    <a:pt x="5742" y="973970"/>
                  </a:cubicBezTo>
                  <a:cubicBezTo>
                    <a:pt x="17656" y="946171"/>
                    <a:pt x="36024" y="907449"/>
                    <a:pt x="83184" y="869722"/>
                  </a:cubicBezTo>
                  <a:cubicBezTo>
                    <a:pt x="130344" y="831995"/>
                    <a:pt x="232108" y="795758"/>
                    <a:pt x="288700" y="747605"/>
                  </a:cubicBezTo>
                  <a:cubicBezTo>
                    <a:pt x="345292" y="699452"/>
                    <a:pt x="385005" y="638888"/>
                    <a:pt x="422733" y="580807"/>
                  </a:cubicBezTo>
                  <a:cubicBezTo>
                    <a:pt x="460461" y="522726"/>
                    <a:pt x="487763" y="462660"/>
                    <a:pt x="515066" y="399119"/>
                  </a:cubicBezTo>
                  <a:cubicBezTo>
                    <a:pt x="542369" y="335578"/>
                    <a:pt x="564708" y="266079"/>
                    <a:pt x="586550" y="199559"/>
                  </a:cubicBezTo>
                  <a:cubicBezTo>
                    <a:pt x="608392" y="133039"/>
                    <a:pt x="623036" y="66768"/>
                    <a:pt x="646120" y="0"/>
                  </a:cubicBezTo>
                </a:path>
              </a:pathLst>
            </a:custGeom>
            <a:noFill/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3" name="Skupina 2"/>
            <p:cNvGrpSpPr/>
            <p:nvPr/>
          </p:nvGrpSpPr>
          <p:grpSpPr>
            <a:xfrm>
              <a:off x="4097654" y="1493769"/>
              <a:ext cx="1875867" cy="2565447"/>
              <a:chOff x="4097654" y="1493769"/>
              <a:chExt cx="1875867" cy="2565447"/>
            </a:xfrm>
          </p:grpSpPr>
          <p:sp>
            <p:nvSpPr>
              <p:cNvPr id="65" name="Volný tvar 64"/>
              <p:cNvSpPr/>
              <p:nvPr/>
            </p:nvSpPr>
            <p:spPr>
              <a:xfrm>
                <a:off x="4097654" y="3790944"/>
                <a:ext cx="45719" cy="149308"/>
              </a:xfrm>
              <a:custGeom>
                <a:avLst/>
                <a:gdLst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39890 w 92054"/>
                  <a:gd name="connsiteY2" fmla="*/ 79780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39570 w 92054"/>
                  <a:gd name="connsiteY1" fmla="*/ 26929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054" h="171834">
                    <a:moveTo>
                      <a:pt x="0" y="0"/>
                    </a:moveTo>
                    <a:cubicBezTo>
                      <a:pt x="21223" y="5625"/>
                      <a:pt x="31731" y="13236"/>
                      <a:pt x="39570" y="26929"/>
                    </a:cubicBezTo>
                    <a:cubicBezTo>
                      <a:pt x="47409" y="40623"/>
                      <a:pt x="45446" y="63636"/>
                      <a:pt x="47033" y="82161"/>
                    </a:cubicBezTo>
                    <a:cubicBezTo>
                      <a:pt x="48620" y="100686"/>
                      <a:pt x="41591" y="123135"/>
                      <a:pt x="49095" y="138081"/>
                    </a:cubicBezTo>
                    <a:cubicBezTo>
                      <a:pt x="56599" y="153027"/>
                      <a:pt x="74921" y="162628"/>
                      <a:pt x="92054" y="171834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6" name="Volný tvar 65"/>
              <p:cNvSpPr/>
              <p:nvPr/>
            </p:nvSpPr>
            <p:spPr>
              <a:xfrm>
                <a:off x="4201226" y="3865598"/>
                <a:ext cx="46027" cy="137992"/>
              </a:xfrm>
              <a:custGeom>
                <a:avLst/>
                <a:gdLst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39890 w 92054"/>
                  <a:gd name="connsiteY2" fmla="*/ 79780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39570 w 92054"/>
                  <a:gd name="connsiteY1" fmla="*/ 26929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054" h="171834">
                    <a:moveTo>
                      <a:pt x="0" y="0"/>
                    </a:moveTo>
                    <a:cubicBezTo>
                      <a:pt x="21223" y="5625"/>
                      <a:pt x="31731" y="13236"/>
                      <a:pt x="39570" y="26929"/>
                    </a:cubicBezTo>
                    <a:cubicBezTo>
                      <a:pt x="47409" y="40623"/>
                      <a:pt x="45446" y="63636"/>
                      <a:pt x="47033" y="82161"/>
                    </a:cubicBezTo>
                    <a:cubicBezTo>
                      <a:pt x="48620" y="100686"/>
                      <a:pt x="41591" y="123135"/>
                      <a:pt x="49095" y="138081"/>
                    </a:cubicBezTo>
                    <a:cubicBezTo>
                      <a:pt x="56599" y="153027"/>
                      <a:pt x="74921" y="162628"/>
                      <a:pt x="92054" y="171834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7" name="Volný tvar 66"/>
              <p:cNvSpPr/>
              <p:nvPr/>
            </p:nvSpPr>
            <p:spPr>
              <a:xfrm>
                <a:off x="4283546" y="3920617"/>
                <a:ext cx="46027" cy="138599"/>
              </a:xfrm>
              <a:custGeom>
                <a:avLst/>
                <a:gdLst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39890 w 92054"/>
                  <a:gd name="connsiteY2" fmla="*/ 79780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39570 w 92054"/>
                  <a:gd name="connsiteY1" fmla="*/ 26929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054" h="171834">
                    <a:moveTo>
                      <a:pt x="0" y="0"/>
                    </a:moveTo>
                    <a:cubicBezTo>
                      <a:pt x="21223" y="5625"/>
                      <a:pt x="31731" y="13236"/>
                      <a:pt x="39570" y="26929"/>
                    </a:cubicBezTo>
                    <a:cubicBezTo>
                      <a:pt x="47409" y="40623"/>
                      <a:pt x="45446" y="63636"/>
                      <a:pt x="47033" y="82161"/>
                    </a:cubicBezTo>
                    <a:cubicBezTo>
                      <a:pt x="48620" y="100686"/>
                      <a:pt x="41591" y="123135"/>
                      <a:pt x="49095" y="138081"/>
                    </a:cubicBezTo>
                    <a:cubicBezTo>
                      <a:pt x="56599" y="153027"/>
                      <a:pt x="74921" y="162628"/>
                      <a:pt x="92054" y="171834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8" name="Volný tvar 67"/>
              <p:cNvSpPr/>
              <p:nvPr/>
            </p:nvSpPr>
            <p:spPr>
              <a:xfrm rot="1061302">
                <a:off x="4242839" y="3653876"/>
                <a:ext cx="60281" cy="141756"/>
              </a:xfrm>
              <a:custGeom>
                <a:avLst/>
                <a:gdLst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39890 w 92054"/>
                  <a:gd name="connsiteY2" fmla="*/ 79780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39570 w 92054"/>
                  <a:gd name="connsiteY1" fmla="*/ 26929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054" h="171834">
                    <a:moveTo>
                      <a:pt x="0" y="0"/>
                    </a:moveTo>
                    <a:cubicBezTo>
                      <a:pt x="21223" y="5625"/>
                      <a:pt x="31731" y="13236"/>
                      <a:pt x="39570" y="26929"/>
                    </a:cubicBezTo>
                    <a:cubicBezTo>
                      <a:pt x="47409" y="40623"/>
                      <a:pt x="45446" y="63636"/>
                      <a:pt x="47033" y="82161"/>
                    </a:cubicBezTo>
                    <a:cubicBezTo>
                      <a:pt x="48620" y="100686"/>
                      <a:pt x="41591" y="123135"/>
                      <a:pt x="49095" y="138081"/>
                    </a:cubicBezTo>
                    <a:cubicBezTo>
                      <a:pt x="56599" y="153027"/>
                      <a:pt x="74921" y="162628"/>
                      <a:pt x="92054" y="171834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9" name="Volný tvar 68"/>
              <p:cNvSpPr/>
              <p:nvPr/>
            </p:nvSpPr>
            <p:spPr>
              <a:xfrm rot="1061302">
                <a:off x="4332457" y="3760934"/>
                <a:ext cx="67440" cy="153055"/>
              </a:xfrm>
              <a:custGeom>
                <a:avLst/>
                <a:gdLst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39890 w 92054"/>
                  <a:gd name="connsiteY2" fmla="*/ 79780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39570 w 92054"/>
                  <a:gd name="connsiteY1" fmla="*/ 26929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054" h="171834">
                    <a:moveTo>
                      <a:pt x="0" y="0"/>
                    </a:moveTo>
                    <a:cubicBezTo>
                      <a:pt x="21223" y="5625"/>
                      <a:pt x="31731" y="13236"/>
                      <a:pt x="39570" y="26929"/>
                    </a:cubicBezTo>
                    <a:cubicBezTo>
                      <a:pt x="47409" y="40623"/>
                      <a:pt x="45446" y="63636"/>
                      <a:pt x="47033" y="82161"/>
                    </a:cubicBezTo>
                    <a:cubicBezTo>
                      <a:pt x="48620" y="100686"/>
                      <a:pt x="41591" y="123135"/>
                      <a:pt x="49095" y="138081"/>
                    </a:cubicBezTo>
                    <a:cubicBezTo>
                      <a:pt x="56599" y="153027"/>
                      <a:pt x="74921" y="162628"/>
                      <a:pt x="92054" y="171834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0" name="Volný tvar 69"/>
              <p:cNvSpPr/>
              <p:nvPr/>
            </p:nvSpPr>
            <p:spPr>
              <a:xfrm rot="1061302">
                <a:off x="4418189" y="3865714"/>
                <a:ext cx="67440" cy="153055"/>
              </a:xfrm>
              <a:custGeom>
                <a:avLst/>
                <a:gdLst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39890 w 92054"/>
                  <a:gd name="connsiteY2" fmla="*/ 79780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39570 w 92054"/>
                  <a:gd name="connsiteY1" fmla="*/ 26929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054" h="171834">
                    <a:moveTo>
                      <a:pt x="0" y="0"/>
                    </a:moveTo>
                    <a:cubicBezTo>
                      <a:pt x="21223" y="5625"/>
                      <a:pt x="31731" y="13236"/>
                      <a:pt x="39570" y="26929"/>
                    </a:cubicBezTo>
                    <a:cubicBezTo>
                      <a:pt x="47409" y="40623"/>
                      <a:pt x="45446" y="63636"/>
                      <a:pt x="47033" y="82161"/>
                    </a:cubicBezTo>
                    <a:cubicBezTo>
                      <a:pt x="48620" y="100686"/>
                      <a:pt x="41591" y="123135"/>
                      <a:pt x="49095" y="138081"/>
                    </a:cubicBezTo>
                    <a:cubicBezTo>
                      <a:pt x="56599" y="153027"/>
                      <a:pt x="74921" y="162628"/>
                      <a:pt x="92054" y="171834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1" name="Volný tvar 70"/>
              <p:cNvSpPr/>
              <p:nvPr/>
            </p:nvSpPr>
            <p:spPr>
              <a:xfrm rot="2034996">
                <a:off x="4380045" y="3477325"/>
                <a:ext cx="67440" cy="153055"/>
              </a:xfrm>
              <a:custGeom>
                <a:avLst/>
                <a:gdLst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39890 w 92054"/>
                  <a:gd name="connsiteY2" fmla="*/ 79780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39570 w 92054"/>
                  <a:gd name="connsiteY1" fmla="*/ 26929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054" h="171834">
                    <a:moveTo>
                      <a:pt x="0" y="0"/>
                    </a:moveTo>
                    <a:cubicBezTo>
                      <a:pt x="21223" y="5625"/>
                      <a:pt x="31731" y="13236"/>
                      <a:pt x="39570" y="26929"/>
                    </a:cubicBezTo>
                    <a:cubicBezTo>
                      <a:pt x="47409" y="40623"/>
                      <a:pt x="45446" y="63636"/>
                      <a:pt x="47033" y="82161"/>
                    </a:cubicBezTo>
                    <a:cubicBezTo>
                      <a:pt x="48620" y="100686"/>
                      <a:pt x="41591" y="123135"/>
                      <a:pt x="49095" y="138081"/>
                    </a:cubicBezTo>
                    <a:cubicBezTo>
                      <a:pt x="56599" y="153027"/>
                      <a:pt x="74921" y="162628"/>
                      <a:pt x="92054" y="171834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3" name="Volný tvar 72"/>
              <p:cNvSpPr/>
              <p:nvPr/>
            </p:nvSpPr>
            <p:spPr>
              <a:xfrm rot="2034996">
                <a:off x="4439407" y="3615727"/>
                <a:ext cx="67440" cy="153055"/>
              </a:xfrm>
              <a:custGeom>
                <a:avLst/>
                <a:gdLst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39890 w 92054"/>
                  <a:gd name="connsiteY2" fmla="*/ 79780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39570 w 92054"/>
                  <a:gd name="connsiteY1" fmla="*/ 26929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054" h="171834">
                    <a:moveTo>
                      <a:pt x="0" y="0"/>
                    </a:moveTo>
                    <a:cubicBezTo>
                      <a:pt x="21223" y="5625"/>
                      <a:pt x="31731" y="13236"/>
                      <a:pt x="39570" y="26929"/>
                    </a:cubicBezTo>
                    <a:cubicBezTo>
                      <a:pt x="47409" y="40623"/>
                      <a:pt x="45446" y="63636"/>
                      <a:pt x="47033" y="82161"/>
                    </a:cubicBezTo>
                    <a:cubicBezTo>
                      <a:pt x="48620" y="100686"/>
                      <a:pt x="41591" y="123135"/>
                      <a:pt x="49095" y="138081"/>
                    </a:cubicBezTo>
                    <a:cubicBezTo>
                      <a:pt x="56599" y="153027"/>
                      <a:pt x="74921" y="162628"/>
                      <a:pt x="92054" y="171834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4" name="Volný tvar 73"/>
              <p:cNvSpPr/>
              <p:nvPr/>
            </p:nvSpPr>
            <p:spPr>
              <a:xfrm rot="2034996">
                <a:off x="4506254" y="3785509"/>
                <a:ext cx="67440" cy="153055"/>
              </a:xfrm>
              <a:custGeom>
                <a:avLst/>
                <a:gdLst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39890 w 92054"/>
                  <a:gd name="connsiteY2" fmla="*/ 79780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49095 w 92054"/>
                  <a:gd name="connsiteY1" fmla="*/ 24548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  <a:gd name="connsiteX0" fmla="*/ 0 w 92054"/>
                  <a:gd name="connsiteY0" fmla="*/ 0 h 171834"/>
                  <a:gd name="connsiteX1" fmla="*/ 39570 w 92054"/>
                  <a:gd name="connsiteY1" fmla="*/ 26929 h 171834"/>
                  <a:gd name="connsiteX2" fmla="*/ 47033 w 92054"/>
                  <a:gd name="connsiteY2" fmla="*/ 82161 h 171834"/>
                  <a:gd name="connsiteX3" fmla="*/ 49095 w 92054"/>
                  <a:gd name="connsiteY3" fmla="*/ 138081 h 171834"/>
                  <a:gd name="connsiteX4" fmla="*/ 92054 w 92054"/>
                  <a:gd name="connsiteY4" fmla="*/ 171834 h 17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054" h="171834">
                    <a:moveTo>
                      <a:pt x="0" y="0"/>
                    </a:moveTo>
                    <a:cubicBezTo>
                      <a:pt x="21223" y="5625"/>
                      <a:pt x="31731" y="13236"/>
                      <a:pt x="39570" y="26929"/>
                    </a:cubicBezTo>
                    <a:cubicBezTo>
                      <a:pt x="47409" y="40623"/>
                      <a:pt x="45446" y="63636"/>
                      <a:pt x="47033" y="82161"/>
                    </a:cubicBezTo>
                    <a:cubicBezTo>
                      <a:pt x="48620" y="100686"/>
                      <a:pt x="41591" y="123135"/>
                      <a:pt x="49095" y="138081"/>
                    </a:cubicBezTo>
                    <a:cubicBezTo>
                      <a:pt x="56599" y="153027"/>
                      <a:pt x="74921" y="162628"/>
                      <a:pt x="92054" y="171834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5" name="Volný tvar 74"/>
              <p:cNvSpPr/>
              <p:nvPr/>
            </p:nvSpPr>
            <p:spPr>
              <a:xfrm>
                <a:off x="4390778" y="2564612"/>
                <a:ext cx="738172" cy="1435412"/>
              </a:xfrm>
              <a:custGeom>
                <a:avLst/>
                <a:gdLst>
                  <a:gd name="connsiteX0" fmla="*/ 0 w 762000"/>
                  <a:gd name="connsiteY0" fmla="*/ 1259681 h 1259681"/>
                  <a:gd name="connsiteX1" fmla="*/ 33338 w 762000"/>
                  <a:gd name="connsiteY1" fmla="*/ 1162050 h 1259681"/>
                  <a:gd name="connsiteX2" fmla="*/ 140494 w 762000"/>
                  <a:gd name="connsiteY2" fmla="*/ 1021556 h 1259681"/>
                  <a:gd name="connsiteX3" fmla="*/ 288131 w 762000"/>
                  <a:gd name="connsiteY3" fmla="*/ 873918 h 1259681"/>
                  <a:gd name="connsiteX4" fmla="*/ 545306 w 762000"/>
                  <a:gd name="connsiteY4" fmla="*/ 721518 h 1259681"/>
                  <a:gd name="connsiteX5" fmla="*/ 666750 w 762000"/>
                  <a:gd name="connsiteY5" fmla="*/ 333375 h 1259681"/>
                  <a:gd name="connsiteX6" fmla="*/ 762000 w 762000"/>
                  <a:gd name="connsiteY6" fmla="*/ 0 h 1259681"/>
                  <a:gd name="connsiteX0" fmla="*/ 0 w 762000"/>
                  <a:gd name="connsiteY0" fmla="*/ 1259681 h 1259681"/>
                  <a:gd name="connsiteX1" fmla="*/ 33338 w 762000"/>
                  <a:gd name="connsiteY1" fmla="*/ 1162050 h 1259681"/>
                  <a:gd name="connsiteX2" fmla="*/ 140494 w 762000"/>
                  <a:gd name="connsiteY2" fmla="*/ 1021556 h 1259681"/>
                  <a:gd name="connsiteX3" fmla="*/ 288131 w 762000"/>
                  <a:gd name="connsiteY3" fmla="*/ 873918 h 1259681"/>
                  <a:gd name="connsiteX4" fmla="*/ 518499 w 762000"/>
                  <a:gd name="connsiteY4" fmla="*/ 620249 h 1259681"/>
                  <a:gd name="connsiteX5" fmla="*/ 666750 w 762000"/>
                  <a:gd name="connsiteY5" fmla="*/ 333375 h 1259681"/>
                  <a:gd name="connsiteX6" fmla="*/ 762000 w 762000"/>
                  <a:gd name="connsiteY6" fmla="*/ 0 h 1259681"/>
                  <a:gd name="connsiteX0" fmla="*/ 0 w 762000"/>
                  <a:gd name="connsiteY0" fmla="*/ 1259681 h 1259681"/>
                  <a:gd name="connsiteX1" fmla="*/ 33338 w 762000"/>
                  <a:gd name="connsiteY1" fmla="*/ 1162050 h 1259681"/>
                  <a:gd name="connsiteX2" fmla="*/ 140494 w 762000"/>
                  <a:gd name="connsiteY2" fmla="*/ 1021556 h 1259681"/>
                  <a:gd name="connsiteX3" fmla="*/ 288131 w 762000"/>
                  <a:gd name="connsiteY3" fmla="*/ 873918 h 1259681"/>
                  <a:gd name="connsiteX4" fmla="*/ 518499 w 762000"/>
                  <a:gd name="connsiteY4" fmla="*/ 620249 h 1259681"/>
                  <a:gd name="connsiteX5" fmla="*/ 631008 w 762000"/>
                  <a:gd name="connsiteY5" fmla="*/ 252955 h 1259681"/>
                  <a:gd name="connsiteX6" fmla="*/ 762000 w 762000"/>
                  <a:gd name="connsiteY6" fmla="*/ 0 h 1259681"/>
                  <a:gd name="connsiteX0" fmla="*/ 0 w 738172"/>
                  <a:gd name="connsiteY0" fmla="*/ 1435412 h 1435412"/>
                  <a:gd name="connsiteX1" fmla="*/ 33338 w 738172"/>
                  <a:gd name="connsiteY1" fmla="*/ 1337781 h 1435412"/>
                  <a:gd name="connsiteX2" fmla="*/ 140494 w 738172"/>
                  <a:gd name="connsiteY2" fmla="*/ 1197287 h 1435412"/>
                  <a:gd name="connsiteX3" fmla="*/ 288131 w 738172"/>
                  <a:gd name="connsiteY3" fmla="*/ 1049649 h 1435412"/>
                  <a:gd name="connsiteX4" fmla="*/ 518499 w 738172"/>
                  <a:gd name="connsiteY4" fmla="*/ 795980 h 1435412"/>
                  <a:gd name="connsiteX5" fmla="*/ 631008 w 738172"/>
                  <a:gd name="connsiteY5" fmla="*/ 428686 h 1435412"/>
                  <a:gd name="connsiteX6" fmla="*/ 738172 w 738172"/>
                  <a:gd name="connsiteY6" fmla="*/ 0 h 1435412"/>
                  <a:gd name="connsiteX0" fmla="*/ 0 w 738172"/>
                  <a:gd name="connsiteY0" fmla="*/ 1435412 h 1435412"/>
                  <a:gd name="connsiteX1" fmla="*/ 33338 w 738172"/>
                  <a:gd name="connsiteY1" fmla="*/ 1337781 h 1435412"/>
                  <a:gd name="connsiteX2" fmla="*/ 140494 w 738172"/>
                  <a:gd name="connsiteY2" fmla="*/ 1197287 h 1435412"/>
                  <a:gd name="connsiteX3" fmla="*/ 288131 w 738172"/>
                  <a:gd name="connsiteY3" fmla="*/ 1049649 h 1435412"/>
                  <a:gd name="connsiteX4" fmla="*/ 518499 w 738172"/>
                  <a:gd name="connsiteY4" fmla="*/ 795980 h 1435412"/>
                  <a:gd name="connsiteX5" fmla="*/ 631008 w 738172"/>
                  <a:gd name="connsiteY5" fmla="*/ 428686 h 1435412"/>
                  <a:gd name="connsiteX6" fmla="*/ 738172 w 738172"/>
                  <a:gd name="connsiteY6" fmla="*/ 0 h 1435412"/>
                  <a:gd name="connsiteX0" fmla="*/ 0 w 738172"/>
                  <a:gd name="connsiteY0" fmla="*/ 1435412 h 1435412"/>
                  <a:gd name="connsiteX1" fmla="*/ 33338 w 738172"/>
                  <a:gd name="connsiteY1" fmla="*/ 1337781 h 1435412"/>
                  <a:gd name="connsiteX2" fmla="*/ 140494 w 738172"/>
                  <a:gd name="connsiteY2" fmla="*/ 1197287 h 1435412"/>
                  <a:gd name="connsiteX3" fmla="*/ 288131 w 738172"/>
                  <a:gd name="connsiteY3" fmla="*/ 1049649 h 1435412"/>
                  <a:gd name="connsiteX4" fmla="*/ 518499 w 738172"/>
                  <a:gd name="connsiteY4" fmla="*/ 795980 h 1435412"/>
                  <a:gd name="connsiteX5" fmla="*/ 631008 w 738172"/>
                  <a:gd name="connsiteY5" fmla="*/ 428686 h 1435412"/>
                  <a:gd name="connsiteX6" fmla="*/ 738172 w 738172"/>
                  <a:gd name="connsiteY6" fmla="*/ 0 h 1435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38172" h="1435412">
                    <a:moveTo>
                      <a:pt x="0" y="1435412"/>
                    </a:moveTo>
                    <a:cubicBezTo>
                      <a:pt x="4961" y="1406440"/>
                      <a:pt x="9922" y="1377468"/>
                      <a:pt x="33338" y="1337781"/>
                    </a:cubicBezTo>
                    <a:cubicBezTo>
                      <a:pt x="56754" y="1298093"/>
                      <a:pt x="98028" y="1245309"/>
                      <a:pt x="140494" y="1197287"/>
                    </a:cubicBezTo>
                    <a:cubicBezTo>
                      <a:pt x="182960" y="1149265"/>
                      <a:pt x="225130" y="1116533"/>
                      <a:pt x="288131" y="1049649"/>
                    </a:cubicBezTo>
                    <a:cubicBezTo>
                      <a:pt x="351132" y="982765"/>
                      <a:pt x="461353" y="899474"/>
                      <a:pt x="518499" y="795980"/>
                    </a:cubicBezTo>
                    <a:cubicBezTo>
                      <a:pt x="575645" y="692486"/>
                      <a:pt x="612267" y="570285"/>
                      <a:pt x="631008" y="428686"/>
                    </a:cubicBezTo>
                    <a:cubicBezTo>
                      <a:pt x="649749" y="287087"/>
                      <a:pt x="693712" y="100604"/>
                      <a:pt x="738172" y="0"/>
                    </a:cubicBezTo>
                  </a:path>
                </a:pathLst>
              </a:cu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9" name="Volný tvar 78"/>
              <p:cNvSpPr/>
              <p:nvPr/>
            </p:nvSpPr>
            <p:spPr>
              <a:xfrm>
                <a:off x="5112429" y="1791848"/>
                <a:ext cx="611699" cy="809800"/>
              </a:xfrm>
              <a:custGeom>
                <a:avLst/>
                <a:gdLst>
                  <a:gd name="connsiteX0" fmla="*/ 0 w 184994"/>
                  <a:gd name="connsiteY0" fmla="*/ 412273 h 412273"/>
                  <a:gd name="connsiteX1" fmla="*/ 100425 w 184994"/>
                  <a:gd name="connsiteY1" fmla="*/ 174423 h 412273"/>
                  <a:gd name="connsiteX2" fmla="*/ 184994 w 184994"/>
                  <a:gd name="connsiteY2" fmla="*/ 0 h 412273"/>
                  <a:gd name="connsiteX0" fmla="*/ 0 w 184994"/>
                  <a:gd name="connsiteY0" fmla="*/ 412273 h 412273"/>
                  <a:gd name="connsiteX1" fmla="*/ 91145 w 184994"/>
                  <a:gd name="connsiteY1" fmla="*/ 155677 h 412273"/>
                  <a:gd name="connsiteX2" fmla="*/ 184994 w 184994"/>
                  <a:gd name="connsiteY2" fmla="*/ 0 h 412273"/>
                  <a:gd name="connsiteX0" fmla="*/ 0 w 184994"/>
                  <a:gd name="connsiteY0" fmla="*/ 412273 h 412273"/>
                  <a:gd name="connsiteX1" fmla="*/ 26322 w 184994"/>
                  <a:gd name="connsiteY1" fmla="*/ 316977 h 412273"/>
                  <a:gd name="connsiteX2" fmla="*/ 91145 w 184994"/>
                  <a:gd name="connsiteY2" fmla="*/ 155677 h 412273"/>
                  <a:gd name="connsiteX3" fmla="*/ 184994 w 184994"/>
                  <a:gd name="connsiteY3" fmla="*/ 0 h 412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4994" h="412273">
                    <a:moveTo>
                      <a:pt x="0" y="412273"/>
                    </a:moveTo>
                    <a:cubicBezTo>
                      <a:pt x="4851" y="398734"/>
                      <a:pt x="11131" y="359743"/>
                      <a:pt x="26322" y="316977"/>
                    </a:cubicBezTo>
                    <a:cubicBezTo>
                      <a:pt x="41513" y="274211"/>
                      <a:pt x="64700" y="208507"/>
                      <a:pt x="91145" y="155677"/>
                    </a:cubicBezTo>
                    <a:cubicBezTo>
                      <a:pt x="117590" y="102848"/>
                      <a:pt x="158125" y="52855"/>
                      <a:pt x="184994" y="0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37" name="Přímá spojnice se šipkou 136"/>
              <p:cNvCxnSpPr/>
              <p:nvPr/>
            </p:nvCxnSpPr>
            <p:spPr>
              <a:xfrm flipH="1">
                <a:off x="5771397" y="1493769"/>
                <a:ext cx="202124" cy="257458"/>
              </a:xfrm>
              <a:prstGeom prst="straightConnector1">
                <a:avLst/>
              </a:prstGeom>
              <a:ln w="28575">
                <a:solidFill>
                  <a:srgbClr val="0099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Skupina 13"/>
          <p:cNvGrpSpPr/>
          <p:nvPr/>
        </p:nvGrpSpPr>
        <p:grpSpPr>
          <a:xfrm>
            <a:off x="3470523" y="1287791"/>
            <a:ext cx="1941490" cy="2503153"/>
            <a:chOff x="3470523" y="1287791"/>
            <a:chExt cx="1941490" cy="2503153"/>
          </a:xfrm>
        </p:grpSpPr>
        <p:grpSp>
          <p:nvGrpSpPr>
            <p:cNvPr id="12" name="Skupina 11"/>
            <p:cNvGrpSpPr/>
            <p:nvPr/>
          </p:nvGrpSpPr>
          <p:grpSpPr>
            <a:xfrm>
              <a:off x="3638158" y="2484240"/>
              <a:ext cx="1402631" cy="897850"/>
              <a:chOff x="3638158" y="2484240"/>
              <a:chExt cx="1402631" cy="897850"/>
            </a:xfrm>
          </p:grpSpPr>
          <p:sp>
            <p:nvSpPr>
              <p:cNvPr id="62" name="Volný tvar 61"/>
              <p:cNvSpPr/>
              <p:nvPr/>
            </p:nvSpPr>
            <p:spPr>
              <a:xfrm>
                <a:off x="4155352" y="2484240"/>
                <a:ext cx="885437" cy="662009"/>
              </a:xfrm>
              <a:custGeom>
                <a:avLst/>
                <a:gdLst>
                  <a:gd name="connsiteX0" fmla="*/ 0 w 885437"/>
                  <a:gd name="connsiteY0" fmla="*/ 662009 h 662009"/>
                  <a:gd name="connsiteX1" fmla="*/ 124127 w 885437"/>
                  <a:gd name="connsiteY1" fmla="*/ 649597 h 662009"/>
                  <a:gd name="connsiteX2" fmla="*/ 314455 w 885437"/>
                  <a:gd name="connsiteY2" fmla="*/ 649597 h 662009"/>
                  <a:gd name="connsiteX3" fmla="*/ 591671 w 885437"/>
                  <a:gd name="connsiteY3" fmla="*/ 537883 h 662009"/>
                  <a:gd name="connsiteX4" fmla="*/ 719935 w 885437"/>
                  <a:gd name="connsiteY4" fmla="*/ 281354 h 662009"/>
                  <a:gd name="connsiteX5" fmla="*/ 885437 w 885437"/>
                  <a:gd name="connsiteY5" fmla="*/ 0 h 6620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85437" h="662009">
                    <a:moveTo>
                      <a:pt x="0" y="662009"/>
                    </a:moveTo>
                    <a:cubicBezTo>
                      <a:pt x="35859" y="656837"/>
                      <a:pt x="71718" y="651666"/>
                      <a:pt x="124127" y="649597"/>
                    </a:cubicBezTo>
                    <a:cubicBezTo>
                      <a:pt x="176536" y="647528"/>
                      <a:pt x="236531" y="668216"/>
                      <a:pt x="314455" y="649597"/>
                    </a:cubicBezTo>
                    <a:cubicBezTo>
                      <a:pt x="392379" y="630978"/>
                      <a:pt x="524091" y="599257"/>
                      <a:pt x="591671" y="537883"/>
                    </a:cubicBezTo>
                    <a:cubicBezTo>
                      <a:pt x="659251" y="476509"/>
                      <a:pt x="670974" y="371001"/>
                      <a:pt x="719935" y="281354"/>
                    </a:cubicBezTo>
                    <a:cubicBezTo>
                      <a:pt x="768896" y="191707"/>
                      <a:pt x="827166" y="95853"/>
                      <a:pt x="885437" y="0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4" name="Volný tvar 63"/>
              <p:cNvSpPr/>
              <p:nvPr/>
            </p:nvSpPr>
            <p:spPr>
              <a:xfrm>
                <a:off x="3638158" y="2645605"/>
                <a:ext cx="1319880" cy="736485"/>
              </a:xfrm>
              <a:custGeom>
                <a:avLst/>
                <a:gdLst>
                  <a:gd name="connsiteX0" fmla="*/ 0 w 1319880"/>
                  <a:gd name="connsiteY0" fmla="*/ 736485 h 736485"/>
                  <a:gd name="connsiteX1" fmla="*/ 82751 w 1319880"/>
                  <a:gd name="connsiteY1" fmla="*/ 649596 h 736485"/>
                  <a:gd name="connsiteX2" fmla="*/ 281354 w 1319880"/>
                  <a:gd name="connsiteY2" fmla="*/ 566845 h 736485"/>
                  <a:gd name="connsiteX3" fmla="*/ 479956 w 1319880"/>
                  <a:gd name="connsiteY3" fmla="*/ 591671 h 736485"/>
                  <a:gd name="connsiteX4" fmla="*/ 724072 w 1319880"/>
                  <a:gd name="connsiteY4" fmla="*/ 575120 h 736485"/>
                  <a:gd name="connsiteX5" fmla="*/ 1021976 w 1319880"/>
                  <a:gd name="connsiteY5" fmla="*/ 484094 h 736485"/>
                  <a:gd name="connsiteX6" fmla="*/ 1162653 w 1319880"/>
                  <a:gd name="connsiteY6" fmla="*/ 326867 h 736485"/>
                  <a:gd name="connsiteX7" fmla="*/ 1261955 w 1319880"/>
                  <a:gd name="connsiteY7" fmla="*/ 86889 h 736485"/>
                  <a:gd name="connsiteX8" fmla="*/ 1319880 w 1319880"/>
                  <a:gd name="connsiteY8" fmla="*/ 0 h 736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19880" h="736485">
                    <a:moveTo>
                      <a:pt x="0" y="736485"/>
                    </a:moveTo>
                    <a:cubicBezTo>
                      <a:pt x="17929" y="707177"/>
                      <a:pt x="35859" y="677869"/>
                      <a:pt x="82751" y="649596"/>
                    </a:cubicBezTo>
                    <a:cubicBezTo>
                      <a:pt x="129643" y="621323"/>
                      <a:pt x="215153" y="576499"/>
                      <a:pt x="281354" y="566845"/>
                    </a:cubicBezTo>
                    <a:cubicBezTo>
                      <a:pt x="347555" y="557191"/>
                      <a:pt x="406170" y="590292"/>
                      <a:pt x="479956" y="591671"/>
                    </a:cubicBezTo>
                    <a:cubicBezTo>
                      <a:pt x="553742" y="593050"/>
                      <a:pt x="633735" y="593049"/>
                      <a:pt x="724072" y="575120"/>
                    </a:cubicBezTo>
                    <a:cubicBezTo>
                      <a:pt x="814409" y="557191"/>
                      <a:pt x="948879" y="525469"/>
                      <a:pt x="1021976" y="484094"/>
                    </a:cubicBezTo>
                    <a:cubicBezTo>
                      <a:pt x="1095073" y="442718"/>
                      <a:pt x="1122657" y="393068"/>
                      <a:pt x="1162653" y="326867"/>
                    </a:cubicBezTo>
                    <a:cubicBezTo>
                      <a:pt x="1202649" y="260666"/>
                      <a:pt x="1235751" y="141367"/>
                      <a:pt x="1261955" y="86889"/>
                    </a:cubicBezTo>
                    <a:cubicBezTo>
                      <a:pt x="1288159" y="32411"/>
                      <a:pt x="1308847" y="15171"/>
                      <a:pt x="1319880" y="0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" name="Skupina 1"/>
            <p:cNvGrpSpPr/>
            <p:nvPr/>
          </p:nvGrpSpPr>
          <p:grpSpPr>
            <a:xfrm>
              <a:off x="3470523" y="1287791"/>
              <a:ext cx="1941490" cy="2503153"/>
              <a:chOff x="3470523" y="1287791"/>
              <a:chExt cx="1941490" cy="2503153"/>
            </a:xfrm>
          </p:grpSpPr>
          <p:sp>
            <p:nvSpPr>
              <p:cNvPr id="21" name="Volný tvar 20"/>
              <p:cNvSpPr/>
              <p:nvPr/>
            </p:nvSpPr>
            <p:spPr>
              <a:xfrm>
                <a:off x="3688875" y="3039981"/>
                <a:ext cx="120444" cy="73044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0444" h="73044">
                    <a:moveTo>
                      <a:pt x="21003" y="73044"/>
                    </a:moveTo>
                    <a:cubicBezTo>
                      <a:pt x="-2251" y="50205"/>
                      <a:pt x="-2852" y="39779"/>
                      <a:pt x="3340" y="27645"/>
                    </a:cubicBezTo>
                    <a:cubicBezTo>
                      <a:pt x="9532" y="15511"/>
                      <a:pt x="38638" y="-2255"/>
                      <a:pt x="58155" y="237"/>
                    </a:cubicBezTo>
                    <a:cubicBezTo>
                      <a:pt x="77672" y="2729"/>
                      <a:pt x="97604" y="28890"/>
                      <a:pt x="120444" y="42594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4" name="Volný tvar 33"/>
              <p:cNvSpPr/>
              <p:nvPr/>
            </p:nvSpPr>
            <p:spPr>
              <a:xfrm>
                <a:off x="3749097" y="3102636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5" name="Volný tvar 34"/>
              <p:cNvSpPr/>
              <p:nvPr/>
            </p:nvSpPr>
            <p:spPr>
              <a:xfrm>
                <a:off x="3806938" y="3167325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6" name="Volný tvar 35"/>
              <p:cNvSpPr/>
              <p:nvPr/>
            </p:nvSpPr>
            <p:spPr>
              <a:xfrm>
                <a:off x="3857332" y="3229041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7" name="Volný tvar 36"/>
              <p:cNvSpPr/>
              <p:nvPr/>
            </p:nvSpPr>
            <p:spPr>
              <a:xfrm>
                <a:off x="3899116" y="3283608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Volný tvar 37"/>
              <p:cNvSpPr/>
              <p:nvPr/>
            </p:nvSpPr>
            <p:spPr>
              <a:xfrm>
                <a:off x="3943626" y="3343220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9" name="Volný tvar 38"/>
              <p:cNvSpPr/>
              <p:nvPr/>
            </p:nvSpPr>
            <p:spPr>
              <a:xfrm>
                <a:off x="3993967" y="3403323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Volný tvar 39"/>
              <p:cNvSpPr/>
              <p:nvPr/>
            </p:nvSpPr>
            <p:spPr>
              <a:xfrm>
                <a:off x="4039206" y="3465807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1" name="Volný tvar 40"/>
              <p:cNvSpPr/>
              <p:nvPr/>
            </p:nvSpPr>
            <p:spPr>
              <a:xfrm>
                <a:off x="4082064" y="3516386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2" name="Volný tvar 41"/>
              <p:cNvSpPr/>
              <p:nvPr/>
            </p:nvSpPr>
            <p:spPr>
              <a:xfrm>
                <a:off x="4129615" y="3574795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Volný tvar 42"/>
              <p:cNvSpPr/>
              <p:nvPr/>
            </p:nvSpPr>
            <p:spPr>
              <a:xfrm>
                <a:off x="3901612" y="2949889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Volný tvar 43"/>
              <p:cNvSpPr/>
              <p:nvPr/>
            </p:nvSpPr>
            <p:spPr>
              <a:xfrm>
                <a:off x="3955408" y="2997509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5" name="Volný tvar 44"/>
              <p:cNvSpPr/>
              <p:nvPr/>
            </p:nvSpPr>
            <p:spPr>
              <a:xfrm>
                <a:off x="4001340" y="3038564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6" name="Volný tvar 45"/>
              <p:cNvSpPr/>
              <p:nvPr/>
            </p:nvSpPr>
            <p:spPr>
              <a:xfrm>
                <a:off x="4051093" y="3093905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7" name="Volný tvar 46"/>
              <p:cNvSpPr/>
              <p:nvPr/>
            </p:nvSpPr>
            <p:spPr>
              <a:xfrm>
                <a:off x="4107999" y="3149246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8" name="Volný tvar 47"/>
              <p:cNvSpPr/>
              <p:nvPr/>
            </p:nvSpPr>
            <p:spPr>
              <a:xfrm>
                <a:off x="4160959" y="3204587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Volný tvar 48"/>
              <p:cNvSpPr/>
              <p:nvPr/>
            </p:nvSpPr>
            <p:spPr>
              <a:xfrm>
                <a:off x="4206198" y="3259350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0" name="Volný tvar 49"/>
              <p:cNvSpPr/>
              <p:nvPr/>
            </p:nvSpPr>
            <p:spPr>
              <a:xfrm>
                <a:off x="4247253" y="3321638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1" name="Volný tvar 50"/>
              <p:cNvSpPr/>
              <p:nvPr/>
            </p:nvSpPr>
            <p:spPr>
              <a:xfrm>
                <a:off x="4283546" y="3375910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2" name="Volný tvar 51"/>
              <p:cNvSpPr/>
              <p:nvPr/>
            </p:nvSpPr>
            <p:spPr>
              <a:xfrm>
                <a:off x="3470523" y="3185238"/>
                <a:ext cx="120444" cy="73044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0444" h="73044">
                    <a:moveTo>
                      <a:pt x="21003" y="73044"/>
                    </a:moveTo>
                    <a:cubicBezTo>
                      <a:pt x="-2251" y="50205"/>
                      <a:pt x="-2852" y="39779"/>
                      <a:pt x="3340" y="27645"/>
                    </a:cubicBezTo>
                    <a:cubicBezTo>
                      <a:pt x="9532" y="15511"/>
                      <a:pt x="38638" y="-2255"/>
                      <a:pt x="58155" y="237"/>
                    </a:cubicBezTo>
                    <a:cubicBezTo>
                      <a:pt x="77672" y="2729"/>
                      <a:pt x="97604" y="28890"/>
                      <a:pt x="120444" y="42594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Volný tvar 52"/>
              <p:cNvSpPr/>
              <p:nvPr/>
            </p:nvSpPr>
            <p:spPr>
              <a:xfrm>
                <a:off x="3516459" y="3247893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4" name="Volný tvar 53"/>
              <p:cNvSpPr/>
              <p:nvPr/>
            </p:nvSpPr>
            <p:spPr>
              <a:xfrm>
                <a:off x="3567157" y="3312582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5" name="Volný tvar 54"/>
              <p:cNvSpPr/>
              <p:nvPr/>
            </p:nvSpPr>
            <p:spPr>
              <a:xfrm>
                <a:off x="3610408" y="3374298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6" name="Volný tvar 55"/>
              <p:cNvSpPr/>
              <p:nvPr/>
            </p:nvSpPr>
            <p:spPr>
              <a:xfrm>
                <a:off x="3652192" y="3428865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7" name="Volný tvar 56"/>
              <p:cNvSpPr/>
              <p:nvPr/>
            </p:nvSpPr>
            <p:spPr>
              <a:xfrm>
                <a:off x="3699083" y="3488477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8" name="Volný tvar 57"/>
              <p:cNvSpPr/>
              <p:nvPr/>
            </p:nvSpPr>
            <p:spPr>
              <a:xfrm>
                <a:off x="3754186" y="3548580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9" name="Volný tvar 58"/>
              <p:cNvSpPr/>
              <p:nvPr/>
            </p:nvSpPr>
            <p:spPr>
              <a:xfrm>
                <a:off x="3811330" y="3611064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0" name="Volný tvar 59"/>
              <p:cNvSpPr/>
              <p:nvPr/>
            </p:nvSpPr>
            <p:spPr>
              <a:xfrm>
                <a:off x="3863712" y="3661643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1" name="Volný tvar 60"/>
              <p:cNvSpPr/>
              <p:nvPr/>
            </p:nvSpPr>
            <p:spPr>
              <a:xfrm>
                <a:off x="3927930" y="3717671"/>
                <a:ext cx="115682" cy="73273"/>
              </a:xfrm>
              <a:custGeom>
                <a:avLst/>
                <a:gdLst>
                  <a:gd name="connsiteX0" fmla="*/ 0 w 117103"/>
                  <a:gd name="connsiteY0" fmla="*/ 68133 h 68133"/>
                  <a:gd name="connsiteX1" fmla="*/ 17440 w 117103"/>
                  <a:gd name="connsiteY1" fmla="*/ 3353 h 68133"/>
                  <a:gd name="connsiteX2" fmla="*/ 54814 w 117103"/>
                  <a:gd name="connsiteY2" fmla="*/ 13319 h 68133"/>
                  <a:gd name="connsiteX3" fmla="*/ 117103 w 117103"/>
                  <a:gd name="connsiteY3" fmla="*/ 48201 h 68133"/>
                  <a:gd name="connsiteX0" fmla="*/ 0 w 104645"/>
                  <a:gd name="connsiteY0" fmla="*/ 92169 h 92169"/>
                  <a:gd name="connsiteX1" fmla="*/ 4982 w 104645"/>
                  <a:gd name="connsiteY1" fmla="*/ 4965 h 92169"/>
                  <a:gd name="connsiteX2" fmla="*/ 42356 w 104645"/>
                  <a:gd name="connsiteY2" fmla="*/ 14931 h 92169"/>
                  <a:gd name="connsiteX3" fmla="*/ 104645 w 104645"/>
                  <a:gd name="connsiteY3" fmla="*/ 49813 h 92169"/>
                  <a:gd name="connsiteX0" fmla="*/ 16165 w 120810"/>
                  <a:gd name="connsiteY0" fmla="*/ 77376 h 77376"/>
                  <a:gd name="connsiteX1" fmla="*/ 1215 w 120810"/>
                  <a:gd name="connsiteY1" fmla="*/ 25054 h 77376"/>
                  <a:gd name="connsiteX2" fmla="*/ 58521 w 120810"/>
                  <a:gd name="connsiteY2" fmla="*/ 138 h 77376"/>
                  <a:gd name="connsiteX3" fmla="*/ 120810 w 120810"/>
                  <a:gd name="connsiteY3" fmla="*/ 35020 h 77376"/>
                  <a:gd name="connsiteX0" fmla="*/ 16165 w 120810"/>
                  <a:gd name="connsiteY0" fmla="*/ 84810 h 84810"/>
                  <a:gd name="connsiteX1" fmla="*/ 1215 w 120810"/>
                  <a:gd name="connsiteY1" fmla="*/ 32488 h 84810"/>
                  <a:gd name="connsiteX2" fmla="*/ 58521 w 120810"/>
                  <a:gd name="connsiteY2" fmla="*/ 97 h 84810"/>
                  <a:gd name="connsiteX3" fmla="*/ 120810 w 120810"/>
                  <a:gd name="connsiteY3" fmla="*/ 42454 h 84810"/>
                  <a:gd name="connsiteX0" fmla="*/ 13783 w 118428"/>
                  <a:gd name="connsiteY0" fmla="*/ 84974 h 84974"/>
                  <a:gd name="connsiteX1" fmla="*/ 1324 w 118428"/>
                  <a:gd name="connsiteY1" fmla="*/ 27669 h 84974"/>
                  <a:gd name="connsiteX2" fmla="*/ 56139 w 118428"/>
                  <a:gd name="connsiteY2" fmla="*/ 261 h 84974"/>
                  <a:gd name="connsiteX3" fmla="*/ 118428 w 118428"/>
                  <a:gd name="connsiteY3" fmla="*/ 42618 h 84974"/>
                  <a:gd name="connsiteX0" fmla="*/ 14690 w 119335"/>
                  <a:gd name="connsiteY0" fmla="*/ 84974 h 84974"/>
                  <a:gd name="connsiteX1" fmla="*/ 2231 w 119335"/>
                  <a:gd name="connsiteY1" fmla="*/ 27669 h 84974"/>
                  <a:gd name="connsiteX2" fmla="*/ 57046 w 119335"/>
                  <a:gd name="connsiteY2" fmla="*/ 261 h 84974"/>
                  <a:gd name="connsiteX3" fmla="*/ 119335 w 119335"/>
                  <a:gd name="connsiteY3" fmla="*/ 42618 h 84974"/>
                  <a:gd name="connsiteX0" fmla="*/ 17841 w 122486"/>
                  <a:gd name="connsiteY0" fmla="*/ 84974 h 84974"/>
                  <a:gd name="connsiteX1" fmla="*/ 5382 w 122486"/>
                  <a:gd name="connsiteY1" fmla="*/ 27669 h 84974"/>
                  <a:gd name="connsiteX2" fmla="*/ 60197 w 122486"/>
                  <a:gd name="connsiteY2" fmla="*/ 261 h 84974"/>
                  <a:gd name="connsiteX3" fmla="*/ 122486 w 122486"/>
                  <a:gd name="connsiteY3" fmla="*/ 42618 h 84974"/>
                  <a:gd name="connsiteX0" fmla="*/ 24470 w 119149"/>
                  <a:gd name="connsiteY0" fmla="*/ 84974 h 84974"/>
                  <a:gd name="connsiteX1" fmla="*/ 2045 w 119149"/>
                  <a:gd name="connsiteY1" fmla="*/ 27669 h 84974"/>
                  <a:gd name="connsiteX2" fmla="*/ 56860 w 119149"/>
                  <a:gd name="connsiteY2" fmla="*/ 261 h 84974"/>
                  <a:gd name="connsiteX3" fmla="*/ 119149 w 119149"/>
                  <a:gd name="connsiteY3" fmla="*/ 42618 h 8497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20444"/>
                  <a:gd name="connsiteY0" fmla="*/ 73044 h 73044"/>
                  <a:gd name="connsiteX1" fmla="*/ 3340 w 120444"/>
                  <a:gd name="connsiteY1" fmla="*/ 27645 h 73044"/>
                  <a:gd name="connsiteX2" fmla="*/ 58155 w 120444"/>
                  <a:gd name="connsiteY2" fmla="*/ 237 h 73044"/>
                  <a:gd name="connsiteX3" fmla="*/ 120444 w 120444"/>
                  <a:gd name="connsiteY3" fmla="*/ 42594 h 73044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  <a:gd name="connsiteX0" fmla="*/ 21003 w 115682"/>
                  <a:gd name="connsiteY0" fmla="*/ 73273 h 73273"/>
                  <a:gd name="connsiteX1" fmla="*/ 3340 w 115682"/>
                  <a:gd name="connsiteY1" fmla="*/ 27874 h 73273"/>
                  <a:gd name="connsiteX2" fmla="*/ 58155 w 115682"/>
                  <a:gd name="connsiteY2" fmla="*/ 466 h 73273"/>
                  <a:gd name="connsiteX3" fmla="*/ 115682 w 115682"/>
                  <a:gd name="connsiteY3" fmla="*/ 49967 h 73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5682" h="73273">
                    <a:moveTo>
                      <a:pt x="21003" y="73273"/>
                    </a:moveTo>
                    <a:cubicBezTo>
                      <a:pt x="-2251" y="50434"/>
                      <a:pt x="-2852" y="40008"/>
                      <a:pt x="3340" y="27874"/>
                    </a:cubicBezTo>
                    <a:cubicBezTo>
                      <a:pt x="9532" y="15740"/>
                      <a:pt x="39431" y="-3216"/>
                      <a:pt x="58155" y="466"/>
                    </a:cubicBezTo>
                    <a:cubicBezTo>
                      <a:pt x="76879" y="4148"/>
                      <a:pt x="104749" y="12450"/>
                      <a:pt x="115682" y="49967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3" name="Volný tvar 62"/>
              <p:cNvSpPr/>
              <p:nvPr/>
            </p:nvSpPr>
            <p:spPr>
              <a:xfrm>
                <a:off x="4039501" y="2529753"/>
                <a:ext cx="972326" cy="868887"/>
              </a:xfrm>
              <a:custGeom>
                <a:avLst/>
                <a:gdLst>
                  <a:gd name="connsiteX0" fmla="*/ 0 w 972326"/>
                  <a:gd name="connsiteY0" fmla="*/ 868887 h 868887"/>
                  <a:gd name="connsiteX1" fmla="*/ 115851 w 972326"/>
                  <a:gd name="connsiteY1" fmla="*/ 810962 h 868887"/>
                  <a:gd name="connsiteX2" fmla="*/ 314454 w 972326"/>
                  <a:gd name="connsiteY2" fmla="*/ 769586 h 868887"/>
                  <a:gd name="connsiteX3" fmla="*/ 599945 w 972326"/>
                  <a:gd name="connsiteY3" fmla="*/ 678560 h 868887"/>
                  <a:gd name="connsiteX4" fmla="*/ 786136 w 972326"/>
                  <a:gd name="connsiteY4" fmla="*/ 484095 h 868887"/>
                  <a:gd name="connsiteX5" fmla="*/ 885437 w 972326"/>
                  <a:gd name="connsiteY5" fmla="*/ 194466 h 868887"/>
                  <a:gd name="connsiteX6" fmla="*/ 972326 w 972326"/>
                  <a:gd name="connsiteY6" fmla="*/ 0 h 8688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72326" h="868887">
                    <a:moveTo>
                      <a:pt x="0" y="868887"/>
                    </a:moveTo>
                    <a:cubicBezTo>
                      <a:pt x="31721" y="848199"/>
                      <a:pt x="63442" y="827512"/>
                      <a:pt x="115851" y="810962"/>
                    </a:cubicBezTo>
                    <a:cubicBezTo>
                      <a:pt x="168260" y="794412"/>
                      <a:pt x="233772" y="791653"/>
                      <a:pt x="314454" y="769586"/>
                    </a:cubicBezTo>
                    <a:cubicBezTo>
                      <a:pt x="395136" y="747519"/>
                      <a:pt x="521331" y="726142"/>
                      <a:pt x="599945" y="678560"/>
                    </a:cubicBezTo>
                    <a:cubicBezTo>
                      <a:pt x="678559" y="630978"/>
                      <a:pt x="738554" y="564777"/>
                      <a:pt x="786136" y="484095"/>
                    </a:cubicBezTo>
                    <a:cubicBezTo>
                      <a:pt x="833718" y="403413"/>
                      <a:pt x="854405" y="275148"/>
                      <a:pt x="885437" y="194466"/>
                    </a:cubicBezTo>
                    <a:cubicBezTo>
                      <a:pt x="916469" y="113783"/>
                      <a:pt x="972326" y="0"/>
                      <a:pt x="972326" y="0"/>
                    </a:cubicBezTo>
                  </a:path>
                </a:pathLst>
              </a:custGeom>
              <a:noFill/>
              <a:ln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8" name="Volný tvar 77"/>
              <p:cNvSpPr/>
              <p:nvPr/>
            </p:nvSpPr>
            <p:spPr>
              <a:xfrm>
                <a:off x="5026433" y="1664540"/>
                <a:ext cx="289004" cy="853390"/>
              </a:xfrm>
              <a:custGeom>
                <a:avLst/>
                <a:gdLst>
                  <a:gd name="connsiteX0" fmla="*/ 0 w 174423"/>
                  <a:gd name="connsiteY0" fmla="*/ 317133 h 317133"/>
                  <a:gd name="connsiteX1" fmla="*/ 73997 w 174423"/>
                  <a:gd name="connsiteY1" fmla="*/ 184994 h 317133"/>
                  <a:gd name="connsiteX2" fmla="*/ 174423 w 174423"/>
                  <a:gd name="connsiteY2" fmla="*/ 0 h 317133"/>
                  <a:gd name="connsiteX0" fmla="*/ 0 w 174423"/>
                  <a:gd name="connsiteY0" fmla="*/ 317133 h 317133"/>
                  <a:gd name="connsiteX1" fmla="*/ 96220 w 174423"/>
                  <a:gd name="connsiteY1" fmla="*/ 191836 h 317133"/>
                  <a:gd name="connsiteX2" fmla="*/ 174423 w 174423"/>
                  <a:gd name="connsiteY2" fmla="*/ 0 h 317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4423" h="317133">
                    <a:moveTo>
                      <a:pt x="0" y="317133"/>
                    </a:moveTo>
                    <a:cubicBezTo>
                      <a:pt x="22463" y="277050"/>
                      <a:pt x="67150" y="244691"/>
                      <a:pt x="96220" y="191836"/>
                    </a:cubicBezTo>
                    <a:cubicBezTo>
                      <a:pt x="125290" y="138981"/>
                      <a:pt x="138745" y="66069"/>
                      <a:pt x="174423" y="0"/>
                    </a:cubicBezTo>
                  </a:path>
                </a:pathLst>
              </a:custGeom>
              <a:noFill/>
              <a:ln w="285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38" name="Přímá spojnice se šipkou 137"/>
              <p:cNvCxnSpPr/>
              <p:nvPr/>
            </p:nvCxnSpPr>
            <p:spPr>
              <a:xfrm flipH="1">
                <a:off x="5331634" y="1287791"/>
                <a:ext cx="80379" cy="327239"/>
              </a:xfrm>
              <a:prstGeom prst="straightConnector1">
                <a:avLst/>
              </a:prstGeom>
              <a:ln w="28575">
                <a:solidFill>
                  <a:srgbClr val="0000CC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0" name="TextovéPole 139"/>
          <p:cNvSpPr txBox="1"/>
          <p:nvPr/>
        </p:nvSpPr>
        <p:spPr>
          <a:xfrm>
            <a:off x="4704118" y="836712"/>
            <a:ext cx="1077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vlákno </a:t>
            </a:r>
            <a:r>
              <a:rPr lang="cs-CZ" dirty="0" err="1" smtClean="0"/>
              <a:t>I</a:t>
            </a:r>
            <a:r>
              <a:rPr lang="cs-CZ" baseline="-25000" dirty="0" err="1" smtClean="0"/>
              <a:t>a</a:t>
            </a:r>
            <a:endParaRPr lang="cs-CZ" baseline="-25000" dirty="0"/>
          </a:p>
        </p:txBody>
      </p:sp>
      <p:sp>
        <p:nvSpPr>
          <p:cNvPr id="141" name="Levá složená závorka 140"/>
          <p:cNvSpPr/>
          <p:nvPr/>
        </p:nvSpPr>
        <p:spPr>
          <a:xfrm rot="19278250">
            <a:off x="3473471" y="2550171"/>
            <a:ext cx="421105" cy="216292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" name="Skupina 7"/>
          <p:cNvGrpSpPr/>
          <p:nvPr/>
        </p:nvGrpSpPr>
        <p:grpSpPr>
          <a:xfrm>
            <a:off x="1463758" y="3751391"/>
            <a:ext cx="2219965" cy="1545396"/>
            <a:chOff x="1463758" y="3751391"/>
            <a:chExt cx="2219965" cy="1545396"/>
          </a:xfrm>
        </p:grpSpPr>
        <p:sp>
          <p:nvSpPr>
            <p:cNvPr id="133" name="TextovéPole 132"/>
            <p:cNvSpPr txBox="1"/>
            <p:nvPr/>
          </p:nvSpPr>
          <p:spPr>
            <a:xfrm>
              <a:off x="1463758" y="4373457"/>
              <a:ext cx="221996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Svalové vřeténko</a:t>
              </a:r>
            </a:p>
            <a:p>
              <a:r>
                <a:rPr lang="cs-CZ" dirty="0"/>
                <a:t>regulace délky svalu</a:t>
              </a:r>
            </a:p>
            <a:p>
              <a:endParaRPr lang="cs-CZ" b="1" dirty="0"/>
            </a:p>
          </p:txBody>
        </p:sp>
        <p:cxnSp>
          <p:nvCxnSpPr>
            <p:cNvPr id="144" name="Přímá spojnice 143"/>
            <p:cNvCxnSpPr/>
            <p:nvPr/>
          </p:nvCxnSpPr>
          <p:spPr>
            <a:xfrm flipH="1">
              <a:off x="2639429" y="3751391"/>
              <a:ext cx="892138" cy="54886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Skupina 9"/>
          <p:cNvGrpSpPr/>
          <p:nvPr/>
        </p:nvGrpSpPr>
        <p:grpSpPr>
          <a:xfrm>
            <a:off x="2903918" y="5678736"/>
            <a:ext cx="3363185" cy="772859"/>
            <a:chOff x="2903918" y="5678736"/>
            <a:chExt cx="3363185" cy="772859"/>
          </a:xfrm>
        </p:grpSpPr>
        <p:sp>
          <p:nvSpPr>
            <p:cNvPr id="145" name="TextovéPole 144"/>
            <p:cNvSpPr txBox="1"/>
            <p:nvPr/>
          </p:nvSpPr>
          <p:spPr>
            <a:xfrm>
              <a:off x="2903918" y="5805264"/>
              <a:ext cx="27662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Šlachové (Golgiho) tělísko</a:t>
              </a:r>
            </a:p>
            <a:p>
              <a:r>
                <a:rPr lang="cs-CZ" dirty="0"/>
                <a:t>regulace </a:t>
              </a:r>
              <a:r>
                <a:rPr lang="cs-CZ" dirty="0" smtClean="0"/>
                <a:t>svalového napětí</a:t>
              </a:r>
              <a:endParaRPr lang="cs-CZ" dirty="0"/>
            </a:p>
          </p:txBody>
        </p:sp>
        <p:sp>
          <p:nvSpPr>
            <p:cNvPr id="146" name="Levá složená závorka 145"/>
            <p:cNvSpPr/>
            <p:nvPr/>
          </p:nvSpPr>
          <p:spPr>
            <a:xfrm rot="18500372">
              <a:off x="5458701" y="5291439"/>
              <a:ext cx="421105" cy="1195699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3140323" y="1363510"/>
            <a:ext cx="2022239" cy="1672507"/>
            <a:chOff x="3140323" y="1363510"/>
            <a:chExt cx="2022239" cy="1672507"/>
          </a:xfrm>
        </p:grpSpPr>
        <p:sp>
          <p:nvSpPr>
            <p:cNvPr id="134" name="TextovéPole 133"/>
            <p:cNvSpPr txBox="1"/>
            <p:nvPr/>
          </p:nvSpPr>
          <p:spPr>
            <a:xfrm>
              <a:off x="3140323" y="1363510"/>
              <a:ext cx="2022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intrafuzální</a:t>
              </a:r>
              <a:r>
                <a:rPr lang="cs-CZ" dirty="0" smtClean="0"/>
                <a:t> vlákna</a:t>
              </a:r>
              <a:endParaRPr lang="cs-CZ" dirty="0"/>
            </a:p>
          </p:txBody>
        </p:sp>
        <p:cxnSp>
          <p:nvCxnSpPr>
            <p:cNvPr id="147" name="Přímá spojnice 146"/>
            <p:cNvCxnSpPr/>
            <p:nvPr/>
          </p:nvCxnSpPr>
          <p:spPr>
            <a:xfrm flipH="1">
              <a:off x="3420961" y="1762607"/>
              <a:ext cx="661792" cy="12734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Přímá spojnice 147"/>
            <p:cNvCxnSpPr>
              <a:endCxn id="18" idx="2"/>
            </p:cNvCxnSpPr>
            <p:nvPr/>
          </p:nvCxnSpPr>
          <p:spPr>
            <a:xfrm flipH="1">
              <a:off x="3801189" y="1717324"/>
              <a:ext cx="365586" cy="114837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Přímá spojnice 148"/>
            <p:cNvCxnSpPr/>
            <p:nvPr/>
          </p:nvCxnSpPr>
          <p:spPr>
            <a:xfrm flipH="1">
              <a:off x="3653632" y="1751227"/>
              <a:ext cx="493144" cy="12129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Skupina 8"/>
          <p:cNvGrpSpPr/>
          <p:nvPr/>
        </p:nvGrpSpPr>
        <p:grpSpPr>
          <a:xfrm>
            <a:off x="5841308" y="4088903"/>
            <a:ext cx="2331092" cy="1735392"/>
            <a:chOff x="5841308" y="4088903"/>
            <a:chExt cx="2331092" cy="1735392"/>
          </a:xfrm>
        </p:grpSpPr>
        <p:grpSp>
          <p:nvGrpSpPr>
            <p:cNvPr id="103" name="Skupina 102"/>
            <p:cNvGrpSpPr/>
            <p:nvPr/>
          </p:nvGrpSpPr>
          <p:grpSpPr>
            <a:xfrm>
              <a:off x="5841308" y="4464622"/>
              <a:ext cx="709136" cy="1359673"/>
              <a:chOff x="4960144" y="4810539"/>
              <a:chExt cx="709136" cy="1359673"/>
            </a:xfrm>
          </p:grpSpPr>
          <p:sp>
            <p:nvSpPr>
              <p:cNvPr id="97" name="Volný tvar 96"/>
              <p:cNvSpPr/>
              <p:nvPr/>
            </p:nvSpPr>
            <p:spPr>
              <a:xfrm>
                <a:off x="5341491" y="4810539"/>
                <a:ext cx="327789" cy="1240404"/>
              </a:xfrm>
              <a:custGeom>
                <a:avLst/>
                <a:gdLst>
                  <a:gd name="connsiteX0" fmla="*/ 105152 w 327789"/>
                  <a:gd name="connsiteY0" fmla="*/ 1240404 h 1240404"/>
                  <a:gd name="connsiteX1" fmla="*/ 9737 w 327789"/>
                  <a:gd name="connsiteY1" fmla="*/ 1129085 h 1240404"/>
                  <a:gd name="connsiteX2" fmla="*/ 25639 w 327789"/>
                  <a:gd name="connsiteY2" fmla="*/ 930303 h 1240404"/>
                  <a:gd name="connsiteX3" fmla="*/ 208519 w 327789"/>
                  <a:gd name="connsiteY3" fmla="*/ 604299 h 1240404"/>
                  <a:gd name="connsiteX4" fmla="*/ 327789 w 327789"/>
                  <a:gd name="connsiteY4" fmla="*/ 0 h 1240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7789" h="1240404">
                    <a:moveTo>
                      <a:pt x="105152" y="1240404"/>
                    </a:moveTo>
                    <a:cubicBezTo>
                      <a:pt x="64070" y="1210586"/>
                      <a:pt x="22989" y="1180768"/>
                      <a:pt x="9737" y="1129085"/>
                    </a:cubicBezTo>
                    <a:cubicBezTo>
                      <a:pt x="-3515" y="1077402"/>
                      <a:pt x="-7491" y="1017767"/>
                      <a:pt x="25639" y="930303"/>
                    </a:cubicBezTo>
                    <a:cubicBezTo>
                      <a:pt x="58769" y="842839"/>
                      <a:pt x="158161" y="759349"/>
                      <a:pt x="208519" y="604299"/>
                    </a:cubicBezTo>
                    <a:cubicBezTo>
                      <a:pt x="258877" y="449249"/>
                      <a:pt x="293333" y="224624"/>
                      <a:pt x="327789" y="0"/>
                    </a:cubicBezTo>
                  </a:path>
                </a:pathLst>
              </a:custGeom>
              <a:noFill/>
              <a:ln w="28575"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8" name="Volný tvar 97"/>
              <p:cNvSpPr/>
              <p:nvPr/>
            </p:nvSpPr>
            <p:spPr>
              <a:xfrm>
                <a:off x="5023652" y="5637475"/>
                <a:ext cx="349857" cy="140943"/>
              </a:xfrm>
              <a:custGeom>
                <a:avLst/>
                <a:gdLst>
                  <a:gd name="connsiteX0" fmla="*/ 0 w 349857"/>
                  <a:gd name="connsiteY0" fmla="*/ 0 h 140943"/>
                  <a:gd name="connsiteX1" fmla="*/ 182880 w 349857"/>
                  <a:gd name="connsiteY1" fmla="*/ 135172 h 140943"/>
                  <a:gd name="connsiteX2" fmla="*/ 349857 w 349857"/>
                  <a:gd name="connsiteY2" fmla="*/ 103367 h 140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9857" h="140943">
                    <a:moveTo>
                      <a:pt x="0" y="0"/>
                    </a:moveTo>
                    <a:cubicBezTo>
                      <a:pt x="62285" y="58972"/>
                      <a:pt x="124571" y="117944"/>
                      <a:pt x="182880" y="135172"/>
                    </a:cubicBezTo>
                    <a:cubicBezTo>
                      <a:pt x="241189" y="152400"/>
                      <a:pt x="295523" y="127883"/>
                      <a:pt x="349857" y="103367"/>
                    </a:cubicBezTo>
                  </a:path>
                </a:pathLst>
              </a:cu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9" name="Volný tvar 98"/>
              <p:cNvSpPr/>
              <p:nvPr/>
            </p:nvSpPr>
            <p:spPr>
              <a:xfrm>
                <a:off x="5293780" y="5653377"/>
                <a:ext cx="136961" cy="516835"/>
              </a:xfrm>
              <a:custGeom>
                <a:avLst/>
                <a:gdLst>
                  <a:gd name="connsiteX0" fmla="*/ 136961 w 136961"/>
                  <a:gd name="connsiteY0" fmla="*/ 516835 h 516835"/>
                  <a:gd name="connsiteX1" fmla="*/ 57448 w 136961"/>
                  <a:gd name="connsiteY1" fmla="*/ 421420 h 516835"/>
                  <a:gd name="connsiteX2" fmla="*/ 9740 w 136961"/>
                  <a:gd name="connsiteY2" fmla="*/ 349858 h 516835"/>
                  <a:gd name="connsiteX3" fmla="*/ 1789 w 136961"/>
                  <a:gd name="connsiteY3" fmla="*/ 262393 h 516835"/>
                  <a:gd name="connsiteX4" fmla="*/ 33594 w 136961"/>
                  <a:gd name="connsiteY4" fmla="*/ 159026 h 516835"/>
                  <a:gd name="connsiteX5" fmla="*/ 121058 w 136961"/>
                  <a:gd name="connsiteY5" fmla="*/ 0 h 516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6961" h="516835">
                    <a:moveTo>
                      <a:pt x="136961" y="516835"/>
                    </a:moveTo>
                    <a:cubicBezTo>
                      <a:pt x="107806" y="483042"/>
                      <a:pt x="78651" y="449249"/>
                      <a:pt x="57448" y="421420"/>
                    </a:cubicBezTo>
                    <a:cubicBezTo>
                      <a:pt x="36245" y="393591"/>
                      <a:pt x="19016" y="376362"/>
                      <a:pt x="9740" y="349858"/>
                    </a:cubicBezTo>
                    <a:cubicBezTo>
                      <a:pt x="463" y="323353"/>
                      <a:pt x="-2187" y="294198"/>
                      <a:pt x="1789" y="262393"/>
                    </a:cubicBezTo>
                    <a:cubicBezTo>
                      <a:pt x="5765" y="230588"/>
                      <a:pt x="13716" y="202758"/>
                      <a:pt x="33594" y="159026"/>
                    </a:cubicBezTo>
                    <a:cubicBezTo>
                      <a:pt x="53472" y="115294"/>
                      <a:pt x="87265" y="57647"/>
                      <a:pt x="121058" y="0"/>
                    </a:cubicBezTo>
                  </a:path>
                </a:pathLst>
              </a:cu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0" name="Volný tvar 99"/>
              <p:cNvSpPr/>
              <p:nvPr/>
            </p:nvSpPr>
            <p:spPr>
              <a:xfrm>
                <a:off x="4960144" y="5719763"/>
                <a:ext cx="404812" cy="138123"/>
              </a:xfrm>
              <a:custGeom>
                <a:avLst/>
                <a:gdLst>
                  <a:gd name="connsiteX0" fmla="*/ 0 w 404812"/>
                  <a:gd name="connsiteY0" fmla="*/ 0 h 138123"/>
                  <a:gd name="connsiteX1" fmla="*/ 61912 w 404812"/>
                  <a:gd name="connsiteY1" fmla="*/ 33337 h 138123"/>
                  <a:gd name="connsiteX2" fmla="*/ 109537 w 404812"/>
                  <a:gd name="connsiteY2" fmla="*/ 107156 h 138123"/>
                  <a:gd name="connsiteX3" fmla="*/ 230981 w 404812"/>
                  <a:gd name="connsiteY3" fmla="*/ 138112 h 138123"/>
                  <a:gd name="connsiteX4" fmla="*/ 319087 w 404812"/>
                  <a:gd name="connsiteY4" fmla="*/ 109537 h 138123"/>
                  <a:gd name="connsiteX5" fmla="*/ 404812 w 404812"/>
                  <a:gd name="connsiteY5" fmla="*/ 23812 h 138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04812" h="138123">
                    <a:moveTo>
                      <a:pt x="0" y="0"/>
                    </a:moveTo>
                    <a:cubicBezTo>
                      <a:pt x="21828" y="7739"/>
                      <a:pt x="43656" y="15478"/>
                      <a:pt x="61912" y="33337"/>
                    </a:cubicBezTo>
                    <a:cubicBezTo>
                      <a:pt x="80168" y="51196"/>
                      <a:pt x="81359" y="89694"/>
                      <a:pt x="109537" y="107156"/>
                    </a:cubicBezTo>
                    <a:cubicBezTo>
                      <a:pt x="137715" y="124618"/>
                      <a:pt x="196056" y="137715"/>
                      <a:pt x="230981" y="138112"/>
                    </a:cubicBezTo>
                    <a:cubicBezTo>
                      <a:pt x="265906" y="138509"/>
                      <a:pt x="290115" y="128587"/>
                      <a:pt x="319087" y="109537"/>
                    </a:cubicBezTo>
                    <a:cubicBezTo>
                      <a:pt x="348059" y="90487"/>
                      <a:pt x="376435" y="57149"/>
                      <a:pt x="404812" y="23812"/>
                    </a:cubicBezTo>
                  </a:path>
                </a:pathLst>
              </a:cu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1" name="Volný tvar 100"/>
              <p:cNvSpPr/>
              <p:nvPr/>
            </p:nvSpPr>
            <p:spPr>
              <a:xfrm>
                <a:off x="5193243" y="5786438"/>
                <a:ext cx="145520" cy="352425"/>
              </a:xfrm>
              <a:custGeom>
                <a:avLst/>
                <a:gdLst>
                  <a:gd name="connsiteX0" fmla="*/ 93132 w 145520"/>
                  <a:gd name="connsiteY0" fmla="*/ 352425 h 352425"/>
                  <a:gd name="connsiteX1" fmla="*/ 16932 w 145520"/>
                  <a:gd name="connsiteY1" fmla="*/ 254793 h 352425"/>
                  <a:gd name="connsiteX2" fmla="*/ 263 w 145520"/>
                  <a:gd name="connsiteY2" fmla="*/ 204787 h 352425"/>
                  <a:gd name="connsiteX3" fmla="*/ 24076 w 145520"/>
                  <a:gd name="connsiteY3" fmla="*/ 135731 h 352425"/>
                  <a:gd name="connsiteX4" fmla="*/ 69320 w 145520"/>
                  <a:gd name="connsiteY4" fmla="*/ 90487 h 352425"/>
                  <a:gd name="connsiteX5" fmla="*/ 145520 w 145520"/>
                  <a:gd name="connsiteY5" fmla="*/ 0 h 35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5520" h="352425">
                    <a:moveTo>
                      <a:pt x="93132" y="352425"/>
                    </a:moveTo>
                    <a:cubicBezTo>
                      <a:pt x="62771" y="315912"/>
                      <a:pt x="32410" y="279399"/>
                      <a:pt x="16932" y="254793"/>
                    </a:cubicBezTo>
                    <a:cubicBezTo>
                      <a:pt x="1454" y="230187"/>
                      <a:pt x="-928" y="224631"/>
                      <a:pt x="263" y="204787"/>
                    </a:cubicBezTo>
                    <a:cubicBezTo>
                      <a:pt x="1454" y="184943"/>
                      <a:pt x="12567" y="154781"/>
                      <a:pt x="24076" y="135731"/>
                    </a:cubicBezTo>
                    <a:cubicBezTo>
                      <a:pt x="35585" y="116681"/>
                      <a:pt x="49079" y="113109"/>
                      <a:pt x="69320" y="90487"/>
                    </a:cubicBezTo>
                    <a:cubicBezTo>
                      <a:pt x="89561" y="67865"/>
                      <a:pt x="117540" y="33932"/>
                      <a:pt x="145520" y="0"/>
                    </a:cubicBezTo>
                  </a:path>
                </a:pathLst>
              </a:cu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2" name="Volný tvar 101"/>
              <p:cNvSpPr/>
              <p:nvPr/>
            </p:nvSpPr>
            <p:spPr>
              <a:xfrm>
                <a:off x="4988719" y="5807869"/>
                <a:ext cx="323850" cy="135545"/>
              </a:xfrm>
              <a:custGeom>
                <a:avLst/>
                <a:gdLst>
                  <a:gd name="connsiteX0" fmla="*/ 0 w 323850"/>
                  <a:gd name="connsiteY0" fmla="*/ 26194 h 135545"/>
                  <a:gd name="connsiteX1" fmla="*/ 16669 w 323850"/>
                  <a:gd name="connsiteY1" fmla="*/ 92869 h 135545"/>
                  <a:gd name="connsiteX2" fmla="*/ 80962 w 323850"/>
                  <a:gd name="connsiteY2" fmla="*/ 133350 h 135545"/>
                  <a:gd name="connsiteX3" fmla="*/ 142875 w 323850"/>
                  <a:gd name="connsiteY3" fmla="*/ 126206 h 135545"/>
                  <a:gd name="connsiteX4" fmla="*/ 171450 w 323850"/>
                  <a:gd name="connsiteY4" fmla="*/ 92869 h 135545"/>
                  <a:gd name="connsiteX5" fmla="*/ 257175 w 323850"/>
                  <a:gd name="connsiteY5" fmla="*/ 69056 h 135545"/>
                  <a:gd name="connsiteX6" fmla="*/ 323850 w 323850"/>
                  <a:gd name="connsiteY6" fmla="*/ 0 h 135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3850" h="135545">
                    <a:moveTo>
                      <a:pt x="0" y="26194"/>
                    </a:moveTo>
                    <a:cubicBezTo>
                      <a:pt x="1587" y="50602"/>
                      <a:pt x="3175" y="75010"/>
                      <a:pt x="16669" y="92869"/>
                    </a:cubicBezTo>
                    <a:cubicBezTo>
                      <a:pt x="30163" y="110728"/>
                      <a:pt x="59928" y="127794"/>
                      <a:pt x="80962" y="133350"/>
                    </a:cubicBezTo>
                    <a:cubicBezTo>
                      <a:pt x="101996" y="138906"/>
                      <a:pt x="127794" y="132953"/>
                      <a:pt x="142875" y="126206"/>
                    </a:cubicBezTo>
                    <a:cubicBezTo>
                      <a:pt x="157956" y="119459"/>
                      <a:pt x="152400" y="102394"/>
                      <a:pt x="171450" y="92869"/>
                    </a:cubicBezTo>
                    <a:cubicBezTo>
                      <a:pt x="190500" y="83344"/>
                      <a:pt x="231775" y="84534"/>
                      <a:pt x="257175" y="69056"/>
                    </a:cubicBezTo>
                    <a:cubicBezTo>
                      <a:pt x="282575" y="53578"/>
                      <a:pt x="303212" y="26789"/>
                      <a:pt x="323850" y="0"/>
                    </a:cubicBezTo>
                  </a:path>
                </a:pathLst>
              </a:custGeom>
              <a:noFill/>
              <a:ln>
                <a:solidFill>
                  <a:srgbClr val="66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57" name="TextovéPole 156"/>
            <p:cNvSpPr txBox="1"/>
            <p:nvPr/>
          </p:nvSpPr>
          <p:spPr>
            <a:xfrm>
              <a:off x="6732010" y="4156972"/>
              <a:ext cx="1440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vlákno </a:t>
              </a:r>
              <a:r>
                <a:rPr lang="cs-CZ" dirty="0" err="1" smtClean="0"/>
                <a:t>I</a:t>
              </a:r>
              <a:r>
                <a:rPr lang="cs-CZ" baseline="-25000" dirty="0" err="1" smtClean="0"/>
                <a:t>b</a:t>
              </a:r>
              <a:r>
                <a:rPr lang="cs-CZ" dirty="0" smtClean="0"/>
                <a:t>, II</a:t>
              </a:r>
              <a:endParaRPr lang="cs-CZ" baseline="-25000" dirty="0"/>
            </a:p>
          </p:txBody>
        </p:sp>
        <p:cxnSp>
          <p:nvCxnSpPr>
            <p:cNvPr id="158" name="Přímá spojnice se šipkou 157"/>
            <p:cNvCxnSpPr/>
            <p:nvPr/>
          </p:nvCxnSpPr>
          <p:spPr>
            <a:xfrm flipH="1">
              <a:off x="6560492" y="4088903"/>
              <a:ext cx="60205" cy="331319"/>
            </a:xfrm>
            <a:prstGeom prst="straightConnector1">
              <a:avLst/>
            </a:prstGeom>
            <a:ln w="28575">
              <a:solidFill>
                <a:srgbClr val="660066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0"/>
          <p:cNvGrpSpPr/>
          <p:nvPr/>
        </p:nvGrpSpPr>
        <p:grpSpPr>
          <a:xfrm>
            <a:off x="1684236" y="4735221"/>
            <a:ext cx="3140572" cy="1068302"/>
            <a:chOff x="1684236" y="4735221"/>
            <a:chExt cx="3140572" cy="1068302"/>
          </a:xfrm>
        </p:grpSpPr>
        <p:sp>
          <p:nvSpPr>
            <p:cNvPr id="16" name="TextovéPole 15"/>
            <p:cNvSpPr txBox="1"/>
            <p:nvPr/>
          </p:nvSpPr>
          <p:spPr>
            <a:xfrm>
              <a:off x="1684236" y="5157192"/>
              <a:ext cx="20837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/>
                <a:t>Extrafuzální</a:t>
              </a:r>
              <a:r>
                <a:rPr lang="cs-CZ" dirty="0" smtClean="0"/>
                <a:t> vlákna (svalová vlákna)</a:t>
              </a:r>
              <a:endParaRPr lang="cs-CZ" dirty="0"/>
            </a:p>
          </p:txBody>
        </p:sp>
        <p:cxnSp>
          <p:nvCxnSpPr>
            <p:cNvPr id="154" name="Přímá spojnice 153"/>
            <p:cNvCxnSpPr/>
            <p:nvPr/>
          </p:nvCxnSpPr>
          <p:spPr>
            <a:xfrm flipH="1">
              <a:off x="3606441" y="4735221"/>
              <a:ext cx="949007" cy="56156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Přímá spojnice 161"/>
            <p:cNvCxnSpPr>
              <a:stCxn id="84" idx="8"/>
            </p:cNvCxnSpPr>
            <p:nvPr/>
          </p:nvCxnSpPr>
          <p:spPr>
            <a:xfrm flipH="1">
              <a:off x="3625882" y="4985480"/>
              <a:ext cx="1198926" cy="4091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6"/>
          <p:cNvGrpSpPr/>
          <p:nvPr/>
        </p:nvGrpSpPr>
        <p:grpSpPr>
          <a:xfrm>
            <a:off x="4995170" y="2134597"/>
            <a:ext cx="3019048" cy="2035701"/>
            <a:chOff x="4995170" y="2134597"/>
            <a:chExt cx="3019048" cy="2035701"/>
          </a:xfrm>
        </p:grpSpPr>
        <p:grpSp>
          <p:nvGrpSpPr>
            <p:cNvPr id="6" name="Skupina 5"/>
            <p:cNvGrpSpPr/>
            <p:nvPr/>
          </p:nvGrpSpPr>
          <p:grpSpPr>
            <a:xfrm>
              <a:off x="4995170" y="2815244"/>
              <a:ext cx="1239121" cy="1355054"/>
              <a:chOff x="4995170" y="2815244"/>
              <a:chExt cx="1239121" cy="1355054"/>
            </a:xfrm>
          </p:grpSpPr>
          <p:grpSp>
            <p:nvGrpSpPr>
              <p:cNvPr id="170" name="Skupina 169"/>
              <p:cNvGrpSpPr/>
              <p:nvPr/>
            </p:nvGrpSpPr>
            <p:grpSpPr>
              <a:xfrm>
                <a:off x="4995170" y="3102617"/>
                <a:ext cx="1027392" cy="1067681"/>
                <a:chOff x="4131304" y="3102617"/>
                <a:chExt cx="1027392" cy="1067681"/>
              </a:xfrm>
            </p:grpSpPr>
            <p:sp>
              <p:nvSpPr>
                <p:cNvPr id="164" name="Volný tvar 163"/>
                <p:cNvSpPr/>
                <p:nvPr/>
              </p:nvSpPr>
              <p:spPr>
                <a:xfrm>
                  <a:off x="4318204" y="3102617"/>
                  <a:ext cx="840492" cy="1067681"/>
                </a:xfrm>
                <a:custGeom>
                  <a:avLst/>
                  <a:gdLst>
                    <a:gd name="connsiteX0" fmla="*/ 10661 w 602642"/>
                    <a:gd name="connsiteY0" fmla="*/ 708263 h 708263"/>
                    <a:gd name="connsiteX1" fmla="*/ 90 w 602642"/>
                    <a:gd name="connsiteY1" fmla="*/ 570839 h 708263"/>
                    <a:gd name="connsiteX2" fmla="*/ 15946 w 602642"/>
                    <a:gd name="connsiteY2" fmla="*/ 417558 h 708263"/>
                    <a:gd name="connsiteX3" fmla="*/ 100515 w 602642"/>
                    <a:gd name="connsiteY3" fmla="*/ 322418 h 708263"/>
                    <a:gd name="connsiteX4" fmla="*/ 401791 w 602642"/>
                    <a:gd name="connsiteY4" fmla="*/ 243135 h 708263"/>
                    <a:gd name="connsiteX5" fmla="*/ 602642 w 602642"/>
                    <a:gd name="connsiteY5" fmla="*/ 0 h 708263"/>
                    <a:gd name="connsiteX0" fmla="*/ 10661 w 840492"/>
                    <a:gd name="connsiteY0" fmla="*/ 1067681 h 1067681"/>
                    <a:gd name="connsiteX1" fmla="*/ 90 w 840492"/>
                    <a:gd name="connsiteY1" fmla="*/ 930257 h 1067681"/>
                    <a:gd name="connsiteX2" fmla="*/ 15946 w 840492"/>
                    <a:gd name="connsiteY2" fmla="*/ 776976 h 1067681"/>
                    <a:gd name="connsiteX3" fmla="*/ 100515 w 840492"/>
                    <a:gd name="connsiteY3" fmla="*/ 681836 h 1067681"/>
                    <a:gd name="connsiteX4" fmla="*/ 401791 w 840492"/>
                    <a:gd name="connsiteY4" fmla="*/ 602553 h 1067681"/>
                    <a:gd name="connsiteX5" fmla="*/ 840492 w 840492"/>
                    <a:gd name="connsiteY5" fmla="*/ 0 h 10676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40492" h="1067681">
                      <a:moveTo>
                        <a:pt x="10661" y="1067681"/>
                      </a:moveTo>
                      <a:cubicBezTo>
                        <a:pt x="4935" y="1023194"/>
                        <a:pt x="-791" y="978708"/>
                        <a:pt x="90" y="930257"/>
                      </a:cubicBezTo>
                      <a:cubicBezTo>
                        <a:pt x="971" y="881806"/>
                        <a:pt x="-791" y="818379"/>
                        <a:pt x="15946" y="776976"/>
                      </a:cubicBezTo>
                      <a:cubicBezTo>
                        <a:pt x="32683" y="735573"/>
                        <a:pt x="36208" y="710906"/>
                        <a:pt x="100515" y="681836"/>
                      </a:cubicBezTo>
                      <a:cubicBezTo>
                        <a:pt x="164822" y="652766"/>
                        <a:pt x="278462" y="716192"/>
                        <a:pt x="401791" y="602553"/>
                      </a:cubicBezTo>
                      <a:cubicBezTo>
                        <a:pt x="525120" y="488914"/>
                        <a:pt x="781910" y="94699"/>
                        <a:pt x="840492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65" name="Volný tvar 164"/>
                <p:cNvSpPr/>
                <p:nvPr/>
              </p:nvSpPr>
              <p:spPr>
                <a:xfrm>
                  <a:off x="4286580" y="3419751"/>
                  <a:ext cx="285420" cy="348845"/>
                </a:xfrm>
                <a:custGeom>
                  <a:avLst/>
                  <a:gdLst>
                    <a:gd name="connsiteX0" fmla="*/ 0 w 332990"/>
                    <a:gd name="connsiteY0" fmla="*/ 0 h 132138"/>
                    <a:gd name="connsiteX1" fmla="*/ 63427 w 332990"/>
                    <a:gd name="connsiteY1" fmla="*/ 84568 h 132138"/>
                    <a:gd name="connsiteX2" fmla="*/ 147996 w 332990"/>
                    <a:gd name="connsiteY2" fmla="*/ 116282 h 132138"/>
                    <a:gd name="connsiteX3" fmla="*/ 332990 w 332990"/>
                    <a:gd name="connsiteY3" fmla="*/ 132138 h 132138"/>
                    <a:gd name="connsiteX0" fmla="*/ 0 w 285420"/>
                    <a:gd name="connsiteY0" fmla="*/ 0 h 348845"/>
                    <a:gd name="connsiteX1" fmla="*/ 15857 w 285420"/>
                    <a:gd name="connsiteY1" fmla="*/ 301275 h 348845"/>
                    <a:gd name="connsiteX2" fmla="*/ 100426 w 285420"/>
                    <a:gd name="connsiteY2" fmla="*/ 332989 h 348845"/>
                    <a:gd name="connsiteX3" fmla="*/ 285420 w 285420"/>
                    <a:gd name="connsiteY3" fmla="*/ 348845 h 348845"/>
                    <a:gd name="connsiteX0" fmla="*/ 0 w 285420"/>
                    <a:gd name="connsiteY0" fmla="*/ 0 h 348845"/>
                    <a:gd name="connsiteX1" fmla="*/ 47571 w 285420"/>
                    <a:gd name="connsiteY1" fmla="*/ 206136 h 348845"/>
                    <a:gd name="connsiteX2" fmla="*/ 100426 w 285420"/>
                    <a:gd name="connsiteY2" fmla="*/ 332989 h 348845"/>
                    <a:gd name="connsiteX3" fmla="*/ 285420 w 285420"/>
                    <a:gd name="connsiteY3" fmla="*/ 348845 h 3488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5420" h="348845">
                      <a:moveTo>
                        <a:pt x="0" y="0"/>
                      </a:moveTo>
                      <a:cubicBezTo>
                        <a:pt x="19380" y="32594"/>
                        <a:pt x="30833" y="150638"/>
                        <a:pt x="47571" y="206136"/>
                      </a:cubicBezTo>
                      <a:cubicBezTo>
                        <a:pt x="64309" y="261634"/>
                        <a:pt x="60785" y="309204"/>
                        <a:pt x="100426" y="332989"/>
                      </a:cubicBezTo>
                      <a:cubicBezTo>
                        <a:pt x="140068" y="356774"/>
                        <a:pt x="215386" y="344881"/>
                        <a:pt x="285420" y="348845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66" name="Volný tvar 165"/>
                <p:cNvSpPr/>
                <p:nvPr/>
              </p:nvSpPr>
              <p:spPr>
                <a:xfrm>
                  <a:off x="4398291" y="3779168"/>
                  <a:ext cx="104997" cy="375274"/>
                </a:xfrm>
                <a:custGeom>
                  <a:avLst/>
                  <a:gdLst>
                    <a:gd name="connsiteX0" fmla="*/ 104997 w 104997"/>
                    <a:gd name="connsiteY0" fmla="*/ 375274 h 375274"/>
                    <a:gd name="connsiteX1" fmla="*/ 73284 w 104997"/>
                    <a:gd name="connsiteY1" fmla="*/ 274848 h 375274"/>
                    <a:gd name="connsiteX2" fmla="*/ 20428 w 104997"/>
                    <a:gd name="connsiteY2" fmla="*/ 184994 h 375274"/>
                    <a:gd name="connsiteX3" fmla="*/ 4571 w 104997"/>
                    <a:gd name="connsiteY3" fmla="*/ 121567 h 375274"/>
                    <a:gd name="connsiteX4" fmla="*/ 4571 w 104997"/>
                    <a:gd name="connsiteY4" fmla="*/ 26427 h 375274"/>
                    <a:gd name="connsiteX5" fmla="*/ 57427 w 104997"/>
                    <a:gd name="connsiteY5" fmla="*/ 0 h 3752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4997" h="375274">
                      <a:moveTo>
                        <a:pt x="104997" y="375274"/>
                      </a:moveTo>
                      <a:cubicBezTo>
                        <a:pt x="96188" y="340917"/>
                        <a:pt x="87379" y="306561"/>
                        <a:pt x="73284" y="274848"/>
                      </a:cubicBezTo>
                      <a:cubicBezTo>
                        <a:pt x="59189" y="243135"/>
                        <a:pt x="31880" y="210541"/>
                        <a:pt x="20428" y="184994"/>
                      </a:cubicBezTo>
                      <a:cubicBezTo>
                        <a:pt x="8976" y="159447"/>
                        <a:pt x="7214" y="147995"/>
                        <a:pt x="4571" y="121567"/>
                      </a:cubicBezTo>
                      <a:cubicBezTo>
                        <a:pt x="1928" y="95139"/>
                        <a:pt x="-4238" y="46688"/>
                        <a:pt x="4571" y="26427"/>
                      </a:cubicBezTo>
                      <a:cubicBezTo>
                        <a:pt x="13380" y="6166"/>
                        <a:pt x="35403" y="3083"/>
                        <a:pt x="57427" y="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67" name="Volný tvar 166"/>
                <p:cNvSpPr/>
                <p:nvPr/>
              </p:nvSpPr>
              <p:spPr>
                <a:xfrm>
                  <a:off x="4143871" y="3594174"/>
                  <a:ext cx="285419" cy="206341"/>
                </a:xfrm>
                <a:custGeom>
                  <a:avLst/>
                  <a:gdLst>
                    <a:gd name="connsiteX0" fmla="*/ 0 w 348846"/>
                    <a:gd name="connsiteY0" fmla="*/ 0 h 73155"/>
                    <a:gd name="connsiteX1" fmla="*/ 79283 w 348846"/>
                    <a:gd name="connsiteY1" fmla="*/ 21142 h 73155"/>
                    <a:gd name="connsiteX2" fmla="*/ 121568 w 348846"/>
                    <a:gd name="connsiteY2" fmla="*/ 68712 h 73155"/>
                    <a:gd name="connsiteX3" fmla="*/ 269563 w 348846"/>
                    <a:gd name="connsiteY3" fmla="*/ 68712 h 73155"/>
                    <a:gd name="connsiteX4" fmla="*/ 348846 w 348846"/>
                    <a:gd name="connsiteY4" fmla="*/ 47570 h 73155"/>
                    <a:gd name="connsiteX0" fmla="*/ 0 w 285419"/>
                    <a:gd name="connsiteY0" fmla="*/ 0 h 210579"/>
                    <a:gd name="connsiteX1" fmla="*/ 15856 w 285419"/>
                    <a:gd name="connsiteY1" fmla="*/ 158566 h 210579"/>
                    <a:gd name="connsiteX2" fmla="*/ 58141 w 285419"/>
                    <a:gd name="connsiteY2" fmla="*/ 206136 h 210579"/>
                    <a:gd name="connsiteX3" fmla="*/ 206136 w 285419"/>
                    <a:gd name="connsiteY3" fmla="*/ 206136 h 210579"/>
                    <a:gd name="connsiteX4" fmla="*/ 285419 w 285419"/>
                    <a:gd name="connsiteY4" fmla="*/ 184994 h 210579"/>
                    <a:gd name="connsiteX0" fmla="*/ 0 w 285419"/>
                    <a:gd name="connsiteY0" fmla="*/ 0 h 212102"/>
                    <a:gd name="connsiteX1" fmla="*/ 15856 w 285419"/>
                    <a:gd name="connsiteY1" fmla="*/ 137424 h 212102"/>
                    <a:gd name="connsiteX2" fmla="*/ 58141 w 285419"/>
                    <a:gd name="connsiteY2" fmla="*/ 206136 h 212102"/>
                    <a:gd name="connsiteX3" fmla="*/ 206136 w 285419"/>
                    <a:gd name="connsiteY3" fmla="*/ 206136 h 212102"/>
                    <a:gd name="connsiteX4" fmla="*/ 285419 w 285419"/>
                    <a:gd name="connsiteY4" fmla="*/ 184994 h 212102"/>
                    <a:gd name="connsiteX0" fmla="*/ 0 w 285419"/>
                    <a:gd name="connsiteY0" fmla="*/ 0 h 206341"/>
                    <a:gd name="connsiteX1" fmla="*/ 15856 w 285419"/>
                    <a:gd name="connsiteY1" fmla="*/ 137424 h 206341"/>
                    <a:gd name="connsiteX2" fmla="*/ 100425 w 285419"/>
                    <a:gd name="connsiteY2" fmla="*/ 169137 h 206341"/>
                    <a:gd name="connsiteX3" fmla="*/ 206136 w 285419"/>
                    <a:gd name="connsiteY3" fmla="*/ 206136 h 206341"/>
                    <a:gd name="connsiteX4" fmla="*/ 285419 w 285419"/>
                    <a:gd name="connsiteY4" fmla="*/ 184994 h 206341"/>
                    <a:gd name="connsiteX0" fmla="*/ 0 w 285419"/>
                    <a:gd name="connsiteY0" fmla="*/ 0 h 206341"/>
                    <a:gd name="connsiteX1" fmla="*/ 42283 w 285419"/>
                    <a:gd name="connsiteY1" fmla="*/ 95140 h 206341"/>
                    <a:gd name="connsiteX2" fmla="*/ 100425 w 285419"/>
                    <a:gd name="connsiteY2" fmla="*/ 169137 h 206341"/>
                    <a:gd name="connsiteX3" fmla="*/ 206136 w 285419"/>
                    <a:gd name="connsiteY3" fmla="*/ 206136 h 206341"/>
                    <a:gd name="connsiteX4" fmla="*/ 285419 w 285419"/>
                    <a:gd name="connsiteY4" fmla="*/ 184994 h 2063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419" h="206341">
                      <a:moveTo>
                        <a:pt x="0" y="0"/>
                      </a:moveTo>
                      <a:cubicBezTo>
                        <a:pt x="29511" y="4845"/>
                        <a:pt x="25546" y="66951"/>
                        <a:pt x="42283" y="95140"/>
                      </a:cubicBezTo>
                      <a:cubicBezTo>
                        <a:pt x="59020" y="123329"/>
                        <a:pt x="73116" y="150638"/>
                        <a:pt x="100425" y="169137"/>
                      </a:cubicBezTo>
                      <a:cubicBezTo>
                        <a:pt x="127734" y="187636"/>
                        <a:pt x="175304" y="203493"/>
                        <a:pt x="206136" y="206136"/>
                      </a:cubicBezTo>
                      <a:cubicBezTo>
                        <a:pt x="236968" y="208779"/>
                        <a:pt x="285419" y="184994"/>
                        <a:pt x="285419" y="184994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68" name="Volný tvar 167"/>
                <p:cNvSpPr/>
                <p:nvPr/>
              </p:nvSpPr>
              <p:spPr>
                <a:xfrm>
                  <a:off x="4154442" y="3810881"/>
                  <a:ext cx="258992" cy="211422"/>
                </a:xfrm>
                <a:custGeom>
                  <a:avLst/>
                  <a:gdLst>
                    <a:gd name="connsiteX0" fmla="*/ 0 w 258992"/>
                    <a:gd name="connsiteY0" fmla="*/ 211422 h 211422"/>
                    <a:gd name="connsiteX1" fmla="*/ 47570 w 258992"/>
                    <a:gd name="connsiteY1" fmla="*/ 142710 h 211422"/>
                    <a:gd name="connsiteX2" fmla="*/ 89854 w 258992"/>
                    <a:gd name="connsiteY2" fmla="*/ 105711 h 211422"/>
                    <a:gd name="connsiteX3" fmla="*/ 169137 w 258992"/>
                    <a:gd name="connsiteY3" fmla="*/ 21142 h 211422"/>
                    <a:gd name="connsiteX4" fmla="*/ 258992 w 258992"/>
                    <a:gd name="connsiteY4" fmla="*/ 0 h 2114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8992" h="211422">
                      <a:moveTo>
                        <a:pt x="0" y="211422"/>
                      </a:moveTo>
                      <a:cubicBezTo>
                        <a:pt x="16297" y="185875"/>
                        <a:pt x="32594" y="160328"/>
                        <a:pt x="47570" y="142710"/>
                      </a:cubicBezTo>
                      <a:cubicBezTo>
                        <a:pt x="62546" y="125091"/>
                        <a:pt x="69593" y="125972"/>
                        <a:pt x="89854" y="105711"/>
                      </a:cubicBezTo>
                      <a:cubicBezTo>
                        <a:pt x="110115" y="85450"/>
                        <a:pt x="140947" y="38761"/>
                        <a:pt x="169137" y="21142"/>
                      </a:cubicBezTo>
                      <a:cubicBezTo>
                        <a:pt x="197327" y="3523"/>
                        <a:pt x="228159" y="1761"/>
                        <a:pt x="258992" y="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69" name="Volný tvar 168"/>
                <p:cNvSpPr/>
                <p:nvPr/>
              </p:nvSpPr>
              <p:spPr>
                <a:xfrm>
                  <a:off x="4131304" y="3721026"/>
                  <a:ext cx="197562" cy="118624"/>
                </a:xfrm>
                <a:custGeom>
                  <a:avLst/>
                  <a:gdLst>
                    <a:gd name="connsiteX0" fmla="*/ 197562 w 197562"/>
                    <a:gd name="connsiteY0" fmla="*/ 89854 h 118624"/>
                    <a:gd name="connsiteX1" fmla="*/ 97137 w 197562"/>
                    <a:gd name="connsiteY1" fmla="*/ 116282 h 118624"/>
                    <a:gd name="connsiteX2" fmla="*/ 12568 w 197562"/>
                    <a:gd name="connsiteY2" fmla="*/ 36999 h 118624"/>
                    <a:gd name="connsiteX3" fmla="*/ 1997 w 197562"/>
                    <a:gd name="connsiteY3" fmla="*/ 0 h 1186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97562" h="118624">
                      <a:moveTo>
                        <a:pt x="197562" y="89854"/>
                      </a:moveTo>
                      <a:cubicBezTo>
                        <a:pt x="162765" y="107472"/>
                        <a:pt x="127969" y="125091"/>
                        <a:pt x="97137" y="116282"/>
                      </a:cubicBezTo>
                      <a:cubicBezTo>
                        <a:pt x="66305" y="107473"/>
                        <a:pt x="28425" y="56379"/>
                        <a:pt x="12568" y="36999"/>
                      </a:cubicBezTo>
                      <a:cubicBezTo>
                        <a:pt x="-3289" y="17619"/>
                        <a:pt x="-646" y="8809"/>
                        <a:pt x="1997" y="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171" name="Přímá spojnice se šipkou 170"/>
              <p:cNvCxnSpPr/>
              <p:nvPr/>
            </p:nvCxnSpPr>
            <p:spPr>
              <a:xfrm flipV="1">
                <a:off x="6043714" y="2815244"/>
                <a:ext cx="190577" cy="26125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4" name="TextovéPole 173"/>
            <p:cNvSpPr txBox="1"/>
            <p:nvPr/>
          </p:nvSpPr>
          <p:spPr>
            <a:xfrm>
              <a:off x="5640222" y="2134597"/>
              <a:ext cx="23739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vlákno </a:t>
              </a:r>
            </a:p>
            <a:p>
              <a:r>
                <a:rPr lang="el-GR" dirty="0" smtClean="0"/>
                <a:t>α</a:t>
              </a:r>
              <a:r>
                <a:rPr lang="cs-CZ" dirty="0" smtClean="0"/>
                <a:t>-motoneuronu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17969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40" grpId="0"/>
      <p:bldP spid="1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Skupina 13"/>
          <p:cNvGrpSpPr>
            <a:grpSpLocks noChangeAspect="1"/>
          </p:cNvGrpSpPr>
          <p:nvPr/>
        </p:nvGrpSpPr>
        <p:grpSpPr>
          <a:xfrm>
            <a:off x="4438343" y="1772059"/>
            <a:ext cx="4469495" cy="2678317"/>
            <a:chOff x="3366137" y="1378533"/>
            <a:chExt cx="4469495" cy="2678317"/>
          </a:xfrm>
        </p:grpSpPr>
        <p:grpSp>
          <p:nvGrpSpPr>
            <p:cNvPr id="8" name="Skupina 7"/>
            <p:cNvGrpSpPr/>
            <p:nvPr/>
          </p:nvGrpSpPr>
          <p:grpSpPr>
            <a:xfrm>
              <a:off x="3366137" y="1378533"/>
              <a:ext cx="4469495" cy="2678317"/>
              <a:chOff x="3366137" y="1378533"/>
              <a:chExt cx="4469495" cy="2678317"/>
            </a:xfrm>
          </p:grpSpPr>
          <p:sp>
            <p:nvSpPr>
              <p:cNvPr id="2" name="Volný tvar 1"/>
              <p:cNvSpPr/>
              <p:nvPr/>
            </p:nvSpPr>
            <p:spPr>
              <a:xfrm>
                <a:off x="3378542" y="1378533"/>
                <a:ext cx="4451430" cy="2442995"/>
              </a:xfrm>
              <a:custGeom>
                <a:avLst/>
                <a:gdLst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49413 w 4451430"/>
                  <a:gd name="connsiteY43" fmla="*/ 134019 h 2441302"/>
                  <a:gd name="connsiteX44" fmla="*/ 1727468 w 4451430"/>
                  <a:gd name="connsiteY44" fmla="*/ 21448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05676 w 4451430"/>
                  <a:gd name="connsiteY50" fmla="*/ 331530 h 2441302"/>
                  <a:gd name="connsiteX51" fmla="*/ 1025208 w 4451430"/>
                  <a:gd name="connsiteY51" fmla="*/ 331530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49413 w 4451430"/>
                  <a:gd name="connsiteY43" fmla="*/ 134019 h 2441302"/>
                  <a:gd name="connsiteX44" fmla="*/ 1727468 w 4451430"/>
                  <a:gd name="connsiteY44" fmla="*/ 21448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78828 w 4451430"/>
                  <a:gd name="connsiteY50" fmla="*/ 463203 h 2441302"/>
                  <a:gd name="connsiteX51" fmla="*/ 1025208 w 4451430"/>
                  <a:gd name="connsiteY51" fmla="*/ 331530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49413 w 4451430"/>
                  <a:gd name="connsiteY43" fmla="*/ 134019 h 2441302"/>
                  <a:gd name="connsiteX44" fmla="*/ 1727468 w 4451430"/>
                  <a:gd name="connsiteY44" fmla="*/ 21448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78828 w 4451430"/>
                  <a:gd name="connsiteY50" fmla="*/ 463203 h 2441302"/>
                  <a:gd name="connsiteX51" fmla="*/ 1069100 w 4451430"/>
                  <a:gd name="connsiteY51" fmla="*/ 324215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49413 w 4451430"/>
                  <a:gd name="connsiteY43" fmla="*/ 134019 h 2441302"/>
                  <a:gd name="connsiteX44" fmla="*/ 1932294 w 4451430"/>
                  <a:gd name="connsiteY44" fmla="*/ 58024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78828 w 4451430"/>
                  <a:gd name="connsiteY50" fmla="*/ 463203 h 2441302"/>
                  <a:gd name="connsiteX51" fmla="*/ 1069100 w 4451430"/>
                  <a:gd name="connsiteY51" fmla="*/ 324215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27467 w 4451430"/>
                  <a:gd name="connsiteY43" fmla="*/ 141335 h 2441302"/>
                  <a:gd name="connsiteX44" fmla="*/ 1932294 w 4451430"/>
                  <a:gd name="connsiteY44" fmla="*/ 58024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78828 w 4451430"/>
                  <a:gd name="connsiteY50" fmla="*/ 463203 h 2441302"/>
                  <a:gd name="connsiteX51" fmla="*/ 1069100 w 4451430"/>
                  <a:gd name="connsiteY51" fmla="*/ 324215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88012 h 2488440"/>
                  <a:gd name="connsiteX1" fmla="*/ 2188325 w 4451430"/>
                  <a:gd name="connsiteY1" fmla="*/ 1761241 h 2488440"/>
                  <a:gd name="connsiteX2" fmla="*/ 2202956 w 4451430"/>
                  <a:gd name="connsiteY2" fmla="*/ 1614937 h 2488440"/>
                  <a:gd name="connsiteX3" fmla="*/ 2268792 w 4451430"/>
                  <a:gd name="connsiteY3" fmla="*/ 1556415 h 2488440"/>
                  <a:gd name="connsiteX4" fmla="*/ 2334629 w 4451430"/>
                  <a:gd name="connsiteY4" fmla="*/ 1556415 h 2488440"/>
                  <a:gd name="connsiteX5" fmla="*/ 2363890 w 4451430"/>
                  <a:gd name="connsiteY5" fmla="*/ 1607621 h 2488440"/>
                  <a:gd name="connsiteX6" fmla="*/ 2363890 w 4451430"/>
                  <a:gd name="connsiteY6" fmla="*/ 1768556 h 2488440"/>
                  <a:gd name="connsiteX7" fmla="*/ 2356575 w 4451430"/>
                  <a:gd name="connsiteY7" fmla="*/ 2156261 h 2488440"/>
                  <a:gd name="connsiteX8" fmla="*/ 2385836 w 4451430"/>
                  <a:gd name="connsiteY8" fmla="*/ 2273305 h 2488440"/>
                  <a:gd name="connsiteX9" fmla="*/ 2502879 w 4451430"/>
                  <a:gd name="connsiteY9" fmla="*/ 2383033 h 2488440"/>
                  <a:gd name="connsiteX10" fmla="*/ 2715020 w 4451430"/>
                  <a:gd name="connsiteY10" fmla="*/ 2456185 h 2488440"/>
                  <a:gd name="connsiteX11" fmla="*/ 3102725 w 4451430"/>
                  <a:gd name="connsiteY11" fmla="*/ 2470815 h 2488440"/>
                  <a:gd name="connsiteX12" fmla="*/ 3461170 w 4451430"/>
                  <a:gd name="connsiteY12" fmla="*/ 2397663 h 2488440"/>
                  <a:gd name="connsiteX13" fmla="*/ 3753778 w 4451430"/>
                  <a:gd name="connsiteY13" fmla="*/ 2236729 h 2488440"/>
                  <a:gd name="connsiteX14" fmla="*/ 3951288 w 4451430"/>
                  <a:gd name="connsiteY14" fmla="*/ 2097740 h 2488440"/>
                  <a:gd name="connsiteX15" fmla="*/ 4243896 w 4451430"/>
                  <a:gd name="connsiteY15" fmla="*/ 1951436 h 2488440"/>
                  <a:gd name="connsiteX16" fmla="*/ 4397516 w 4451430"/>
                  <a:gd name="connsiteY16" fmla="*/ 1805132 h 2488440"/>
                  <a:gd name="connsiteX17" fmla="*/ 4448722 w 4451430"/>
                  <a:gd name="connsiteY17" fmla="*/ 1541785 h 2488440"/>
                  <a:gd name="connsiteX18" fmla="*/ 4419461 w 4451430"/>
                  <a:gd name="connsiteY18" fmla="*/ 1263807 h 2488440"/>
                  <a:gd name="connsiteX19" fmla="*/ 4214636 w 4451430"/>
                  <a:gd name="connsiteY19" fmla="*/ 941938 h 2488440"/>
                  <a:gd name="connsiteX20" fmla="*/ 4039071 w 4451430"/>
                  <a:gd name="connsiteY20" fmla="*/ 722482 h 2488440"/>
                  <a:gd name="connsiteX21" fmla="*/ 3856191 w 4451430"/>
                  <a:gd name="connsiteY21" fmla="*/ 620069 h 2488440"/>
                  <a:gd name="connsiteX22" fmla="*/ 3636735 w 4451430"/>
                  <a:gd name="connsiteY22" fmla="*/ 532287 h 2488440"/>
                  <a:gd name="connsiteX23" fmla="*/ 3417279 w 4451430"/>
                  <a:gd name="connsiteY23" fmla="*/ 422559 h 2488440"/>
                  <a:gd name="connsiteX24" fmla="*/ 3292920 w 4451430"/>
                  <a:gd name="connsiteY24" fmla="*/ 364037 h 2488440"/>
                  <a:gd name="connsiteX25" fmla="*/ 3124671 w 4451430"/>
                  <a:gd name="connsiteY25" fmla="*/ 290885 h 2488440"/>
                  <a:gd name="connsiteX26" fmla="*/ 3014943 w 4451430"/>
                  <a:gd name="connsiteY26" fmla="*/ 239679 h 2488440"/>
                  <a:gd name="connsiteX27" fmla="*/ 2824748 w 4451430"/>
                  <a:gd name="connsiteY27" fmla="*/ 261625 h 2488440"/>
                  <a:gd name="connsiteX28" fmla="*/ 2817432 w 4451430"/>
                  <a:gd name="connsiteY28" fmla="*/ 268940 h 2488440"/>
                  <a:gd name="connsiteX29" fmla="*/ 2758911 w 4451430"/>
                  <a:gd name="connsiteY29" fmla="*/ 188473 h 2488440"/>
                  <a:gd name="connsiteX30" fmla="*/ 2656498 w 4451430"/>
                  <a:gd name="connsiteY30" fmla="*/ 166527 h 2488440"/>
                  <a:gd name="connsiteX31" fmla="*/ 2568716 w 4451430"/>
                  <a:gd name="connsiteY31" fmla="*/ 159212 h 2488440"/>
                  <a:gd name="connsiteX32" fmla="*/ 2488248 w 4451430"/>
                  <a:gd name="connsiteY32" fmla="*/ 108005 h 2488440"/>
                  <a:gd name="connsiteX33" fmla="*/ 2400466 w 4451430"/>
                  <a:gd name="connsiteY33" fmla="*/ 71429 h 2488440"/>
                  <a:gd name="connsiteX34" fmla="*/ 2334629 w 4451430"/>
                  <a:gd name="connsiteY34" fmla="*/ 64114 h 2488440"/>
                  <a:gd name="connsiteX35" fmla="*/ 2276108 w 4451430"/>
                  <a:gd name="connsiteY35" fmla="*/ 115321 h 2488440"/>
                  <a:gd name="connsiteX36" fmla="*/ 2246847 w 4451430"/>
                  <a:gd name="connsiteY36" fmla="*/ 159212 h 2488440"/>
                  <a:gd name="connsiteX37" fmla="*/ 2254162 w 4451430"/>
                  <a:gd name="connsiteY37" fmla="*/ 839525 h 2488440"/>
                  <a:gd name="connsiteX38" fmla="*/ 2173695 w 4451430"/>
                  <a:gd name="connsiteY38" fmla="*/ 64114 h 2488440"/>
                  <a:gd name="connsiteX39" fmla="*/ 2129804 w 4451430"/>
                  <a:gd name="connsiteY39" fmla="*/ 49484 h 2488440"/>
                  <a:gd name="connsiteX40" fmla="*/ 2027391 w 4451430"/>
                  <a:gd name="connsiteY40" fmla="*/ 100690 h 2488440"/>
                  <a:gd name="connsiteX41" fmla="*/ 1954239 w 4451430"/>
                  <a:gd name="connsiteY41" fmla="*/ 137266 h 2488440"/>
                  <a:gd name="connsiteX42" fmla="*/ 1837196 w 4451430"/>
                  <a:gd name="connsiteY42" fmla="*/ 151897 h 2488440"/>
                  <a:gd name="connsiteX43" fmla="*/ 1727467 w 4451430"/>
                  <a:gd name="connsiteY43" fmla="*/ 188473 h 2488440"/>
                  <a:gd name="connsiteX44" fmla="*/ 1932294 w 4451430"/>
                  <a:gd name="connsiteY44" fmla="*/ 627385 h 2488440"/>
                  <a:gd name="connsiteX45" fmla="*/ 1676261 w 4451430"/>
                  <a:gd name="connsiteY45" fmla="*/ 203103 h 2488440"/>
                  <a:gd name="connsiteX46" fmla="*/ 1559218 w 4451430"/>
                  <a:gd name="connsiteY46" fmla="*/ 173842 h 2488440"/>
                  <a:gd name="connsiteX47" fmla="*/ 1390968 w 4451430"/>
                  <a:gd name="connsiteY47" fmla="*/ 225049 h 2488440"/>
                  <a:gd name="connsiteX48" fmla="*/ 1171512 w 4451430"/>
                  <a:gd name="connsiteY48" fmla="*/ 312831 h 2488440"/>
                  <a:gd name="connsiteX49" fmla="*/ 1105676 w 4451430"/>
                  <a:gd name="connsiteY49" fmla="*/ 342092 h 2488440"/>
                  <a:gd name="connsiteX50" fmla="*/ 1178828 w 4451430"/>
                  <a:gd name="connsiteY50" fmla="*/ 510341 h 2488440"/>
                  <a:gd name="connsiteX51" fmla="*/ 1069100 w 4451430"/>
                  <a:gd name="connsiteY51" fmla="*/ 371353 h 2488440"/>
                  <a:gd name="connsiteX52" fmla="*/ 886220 w 4451430"/>
                  <a:gd name="connsiteY52" fmla="*/ 481081 h 2488440"/>
                  <a:gd name="connsiteX53" fmla="*/ 769176 w 4451430"/>
                  <a:gd name="connsiteY53" fmla="*/ 510341 h 2488440"/>
                  <a:gd name="connsiteX54" fmla="*/ 674079 w 4451430"/>
                  <a:gd name="connsiteY54" fmla="*/ 612754 h 2488440"/>
                  <a:gd name="connsiteX55" fmla="*/ 483884 w 4451430"/>
                  <a:gd name="connsiteY55" fmla="*/ 722482 h 2488440"/>
                  <a:gd name="connsiteX56" fmla="*/ 322949 w 4451430"/>
                  <a:gd name="connsiteY56" fmla="*/ 810265 h 2488440"/>
                  <a:gd name="connsiteX57" fmla="*/ 132754 w 4451430"/>
                  <a:gd name="connsiteY57" fmla="*/ 985829 h 2488440"/>
                  <a:gd name="connsiteX58" fmla="*/ 37656 w 4451430"/>
                  <a:gd name="connsiteY58" fmla="*/ 1212601 h 2488440"/>
                  <a:gd name="connsiteX59" fmla="*/ 1080 w 4451430"/>
                  <a:gd name="connsiteY59" fmla="*/ 1483263 h 2488440"/>
                  <a:gd name="connsiteX60" fmla="*/ 74232 w 4451430"/>
                  <a:gd name="connsiteY60" fmla="*/ 1775871 h 2488440"/>
                  <a:gd name="connsiteX61" fmla="*/ 242482 w 4451430"/>
                  <a:gd name="connsiteY61" fmla="*/ 2017273 h 2488440"/>
                  <a:gd name="connsiteX62" fmla="*/ 381471 w 4451430"/>
                  <a:gd name="connsiteY62" fmla="*/ 2097740 h 2488440"/>
                  <a:gd name="connsiteX63" fmla="*/ 710655 w 4451430"/>
                  <a:gd name="connsiteY63" fmla="*/ 2200153 h 2488440"/>
                  <a:gd name="connsiteX64" fmla="*/ 922796 w 4451430"/>
                  <a:gd name="connsiteY64" fmla="*/ 2280620 h 2488440"/>
                  <a:gd name="connsiteX65" fmla="*/ 1251980 w 4451430"/>
                  <a:gd name="connsiteY65" fmla="*/ 2404978 h 2488440"/>
                  <a:gd name="connsiteX66" fmla="*/ 1632370 w 4451430"/>
                  <a:gd name="connsiteY66" fmla="*/ 2485445 h 2488440"/>
                  <a:gd name="connsiteX67" fmla="*/ 1881087 w 4451430"/>
                  <a:gd name="connsiteY67" fmla="*/ 2463500 h 2488440"/>
                  <a:gd name="connsiteX68" fmla="*/ 2063967 w 4451430"/>
                  <a:gd name="connsiteY68" fmla="*/ 2390348 h 2488440"/>
                  <a:gd name="connsiteX69" fmla="*/ 2181010 w 4451430"/>
                  <a:gd name="connsiteY69" fmla="*/ 2287935 h 2488440"/>
                  <a:gd name="connsiteX70" fmla="*/ 2210271 w 4451430"/>
                  <a:gd name="connsiteY70" fmla="*/ 2053849 h 2488440"/>
                  <a:gd name="connsiteX71" fmla="*/ 2195640 w 4451430"/>
                  <a:gd name="connsiteY71" fmla="*/ 1841708 h 2488440"/>
                  <a:gd name="connsiteX72" fmla="*/ 2188325 w 4451430"/>
                  <a:gd name="connsiteY72" fmla="*/ 1673458 h 2488440"/>
                  <a:gd name="connsiteX73" fmla="*/ 2239532 w 4451430"/>
                  <a:gd name="connsiteY73" fmla="*/ 1563730 h 2488440"/>
                  <a:gd name="connsiteX74" fmla="*/ 2239532 w 4451430"/>
                  <a:gd name="connsiteY74" fmla="*/ 1563730 h 2488440"/>
                  <a:gd name="connsiteX0" fmla="*/ 2195640 w 4451430"/>
                  <a:gd name="connsiteY0" fmla="*/ 1967577 h 2468005"/>
                  <a:gd name="connsiteX1" fmla="*/ 2188325 w 4451430"/>
                  <a:gd name="connsiteY1" fmla="*/ 1740806 h 2468005"/>
                  <a:gd name="connsiteX2" fmla="*/ 2202956 w 4451430"/>
                  <a:gd name="connsiteY2" fmla="*/ 1594502 h 2468005"/>
                  <a:gd name="connsiteX3" fmla="*/ 2268792 w 4451430"/>
                  <a:gd name="connsiteY3" fmla="*/ 1535980 h 2468005"/>
                  <a:gd name="connsiteX4" fmla="*/ 2334629 w 4451430"/>
                  <a:gd name="connsiteY4" fmla="*/ 1535980 h 2468005"/>
                  <a:gd name="connsiteX5" fmla="*/ 2363890 w 4451430"/>
                  <a:gd name="connsiteY5" fmla="*/ 1587186 h 2468005"/>
                  <a:gd name="connsiteX6" fmla="*/ 2363890 w 4451430"/>
                  <a:gd name="connsiteY6" fmla="*/ 1748121 h 2468005"/>
                  <a:gd name="connsiteX7" fmla="*/ 2356575 w 4451430"/>
                  <a:gd name="connsiteY7" fmla="*/ 2135826 h 2468005"/>
                  <a:gd name="connsiteX8" fmla="*/ 2385836 w 4451430"/>
                  <a:gd name="connsiteY8" fmla="*/ 2252870 h 2468005"/>
                  <a:gd name="connsiteX9" fmla="*/ 2502879 w 4451430"/>
                  <a:gd name="connsiteY9" fmla="*/ 2362598 h 2468005"/>
                  <a:gd name="connsiteX10" fmla="*/ 2715020 w 4451430"/>
                  <a:gd name="connsiteY10" fmla="*/ 2435750 h 2468005"/>
                  <a:gd name="connsiteX11" fmla="*/ 3102725 w 4451430"/>
                  <a:gd name="connsiteY11" fmla="*/ 2450380 h 2468005"/>
                  <a:gd name="connsiteX12" fmla="*/ 3461170 w 4451430"/>
                  <a:gd name="connsiteY12" fmla="*/ 2377228 h 2468005"/>
                  <a:gd name="connsiteX13" fmla="*/ 3753778 w 4451430"/>
                  <a:gd name="connsiteY13" fmla="*/ 2216294 h 2468005"/>
                  <a:gd name="connsiteX14" fmla="*/ 3951288 w 4451430"/>
                  <a:gd name="connsiteY14" fmla="*/ 2077305 h 2468005"/>
                  <a:gd name="connsiteX15" fmla="*/ 4243896 w 4451430"/>
                  <a:gd name="connsiteY15" fmla="*/ 1931001 h 2468005"/>
                  <a:gd name="connsiteX16" fmla="*/ 4397516 w 4451430"/>
                  <a:gd name="connsiteY16" fmla="*/ 1784697 h 2468005"/>
                  <a:gd name="connsiteX17" fmla="*/ 4448722 w 4451430"/>
                  <a:gd name="connsiteY17" fmla="*/ 1521350 h 2468005"/>
                  <a:gd name="connsiteX18" fmla="*/ 4419461 w 4451430"/>
                  <a:gd name="connsiteY18" fmla="*/ 1243372 h 2468005"/>
                  <a:gd name="connsiteX19" fmla="*/ 4214636 w 4451430"/>
                  <a:gd name="connsiteY19" fmla="*/ 921503 h 2468005"/>
                  <a:gd name="connsiteX20" fmla="*/ 4039071 w 4451430"/>
                  <a:gd name="connsiteY20" fmla="*/ 702047 h 2468005"/>
                  <a:gd name="connsiteX21" fmla="*/ 3856191 w 4451430"/>
                  <a:gd name="connsiteY21" fmla="*/ 599634 h 2468005"/>
                  <a:gd name="connsiteX22" fmla="*/ 3636735 w 4451430"/>
                  <a:gd name="connsiteY22" fmla="*/ 511852 h 2468005"/>
                  <a:gd name="connsiteX23" fmla="*/ 3417279 w 4451430"/>
                  <a:gd name="connsiteY23" fmla="*/ 402124 h 2468005"/>
                  <a:gd name="connsiteX24" fmla="*/ 3292920 w 4451430"/>
                  <a:gd name="connsiteY24" fmla="*/ 343602 h 2468005"/>
                  <a:gd name="connsiteX25" fmla="*/ 3124671 w 4451430"/>
                  <a:gd name="connsiteY25" fmla="*/ 270450 h 2468005"/>
                  <a:gd name="connsiteX26" fmla="*/ 3014943 w 4451430"/>
                  <a:gd name="connsiteY26" fmla="*/ 219244 h 2468005"/>
                  <a:gd name="connsiteX27" fmla="*/ 2824748 w 4451430"/>
                  <a:gd name="connsiteY27" fmla="*/ 241190 h 2468005"/>
                  <a:gd name="connsiteX28" fmla="*/ 2817432 w 4451430"/>
                  <a:gd name="connsiteY28" fmla="*/ 248505 h 2468005"/>
                  <a:gd name="connsiteX29" fmla="*/ 2758911 w 4451430"/>
                  <a:gd name="connsiteY29" fmla="*/ 168038 h 2468005"/>
                  <a:gd name="connsiteX30" fmla="*/ 2656498 w 4451430"/>
                  <a:gd name="connsiteY30" fmla="*/ 146092 h 2468005"/>
                  <a:gd name="connsiteX31" fmla="*/ 2568716 w 4451430"/>
                  <a:gd name="connsiteY31" fmla="*/ 138777 h 2468005"/>
                  <a:gd name="connsiteX32" fmla="*/ 2488248 w 4451430"/>
                  <a:gd name="connsiteY32" fmla="*/ 87570 h 2468005"/>
                  <a:gd name="connsiteX33" fmla="*/ 2400466 w 4451430"/>
                  <a:gd name="connsiteY33" fmla="*/ 50994 h 2468005"/>
                  <a:gd name="connsiteX34" fmla="*/ 2334629 w 4451430"/>
                  <a:gd name="connsiteY34" fmla="*/ 43679 h 2468005"/>
                  <a:gd name="connsiteX35" fmla="*/ 2276108 w 4451430"/>
                  <a:gd name="connsiteY35" fmla="*/ 94886 h 2468005"/>
                  <a:gd name="connsiteX36" fmla="*/ 2246847 w 4451430"/>
                  <a:gd name="connsiteY36" fmla="*/ 138777 h 2468005"/>
                  <a:gd name="connsiteX37" fmla="*/ 2254162 w 4451430"/>
                  <a:gd name="connsiteY37" fmla="*/ 819090 h 2468005"/>
                  <a:gd name="connsiteX38" fmla="*/ 2210271 w 4451430"/>
                  <a:gd name="connsiteY38" fmla="*/ 72940 h 2468005"/>
                  <a:gd name="connsiteX39" fmla="*/ 2129804 w 4451430"/>
                  <a:gd name="connsiteY39" fmla="*/ 29049 h 2468005"/>
                  <a:gd name="connsiteX40" fmla="*/ 2027391 w 4451430"/>
                  <a:gd name="connsiteY40" fmla="*/ 80255 h 2468005"/>
                  <a:gd name="connsiteX41" fmla="*/ 1954239 w 4451430"/>
                  <a:gd name="connsiteY41" fmla="*/ 116831 h 2468005"/>
                  <a:gd name="connsiteX42" fmla="*/ 1837196 w 4451430"/>
                  <a:gd name="connsiteY42" fmla="*/ 131462 h 2468005"/>
                  <a:gd name="connsiteX43" fmla="*/ 1727467 w 4451430"/>
                  <a:gd name="connsiteY43" fmla="*/ 168038 h 2468005"/>
                  <a:gd name="connsiteX44" fmla="*/ 1932294 w 4451430"/>
                  <a:gd name="connsiteY44" fmla="*/ 606950 h 2468005"/>
                  <a:gd name="connsiteX45" fmla="*/ 1676261 w 4451430"/>
                  <a:gd name="connsiteY45" fmla="*/ 182668 h 2468005"/>
                  <a:gd name="connsiteX46" fmla="*/ 1559218 w 4451430"/>
                  <a:gd name="connsiteY46" fmla="*/ 153407 h 2468005"/>
                  <a:gd name="connsiteX47" fmla="*/ 1390968 w 4451430"/>
                  <a:gd name="connsiteY47" fmla="*/ 204614 h 2468005"/>
                  <a:gd name="connsiteX48" fmla="*/ 1171512 w 4451430"/>
                  <a:gd name="connsiteY48" fmla="*/ 292396 h 2468005"/>
                  <a:gd name="connsiteX49" fmla="*/ 1105676 w 4451430"/>
                  <a:gd name="connsiteY49" fmla="*/ 321657 h 2468005"/>
                  <a:gd name="connsiteX50" fmla="*/ 1178828 w 4451430"/>
                  <a:gd name="connsiteY50" fmla="*/ 489906 h 2468005"/>
                  <a:gd name="connsiteX51" fmla="*/ 1069100 w 4451430"/>
                  <a:gd name="connsiteY51" fmla="*/ 350918 h 2468005"/>
                  <a:gd name="connsiteX52" fmla="*/ 886220 w 4451430"/>
                  <a:gd name="connsiteY52" fmla="*/ 460646 h 2468005"/>
                  <a:gd name="connsiteX53" fmla="*/ 769176 w 4451430"/>
                  <a:gd name="connsiteY53" fmla="*/ 489906 h 2468005"/>
                  <a:gd name="connsiteX54" fmla="*/ 674079 w 4451430"/>
                  <a:gd name="connsiteY54" fmla="*/ 592319 h 2468005"/>
                  <a:gd name="connsiteX55" fmla="*/ 483884 w 4451430"/>
                  <a:gd name="connsiteY55" fmla="*/ 702047 h 2468005"/>
                  <a:gd name="connsiteX56" fmla="*/ 322949 w 4451430"/>
                  <a:gd name="connsiteY56" fmla="*/ 789830 h 2468005"/>
                  <a:gd name="connsiteX57" fmla="*/ 132754 w 4451430"/>
                  <a:gd name="connsiteY57" fmla="*/ 965394 h 2468005"/>
                  <a:gd name="connsiteX58" fmla="*/ 37656 w 4451430"/>
                  <a:gd name="connsiteY58" fmla="*/ 1192166 h 2468005"/>
                  <a:gd name="connsiteX59" fmla="*/ 1080 w 4451430"/>
                  <a:gd name="connsiteY59" fmla="*/ 1462828 h 2468005"/>
                  <a:gd name="connsiteX60" fmla="*/ 74232 w 4451430"/>
                  <a:gd name="connsiteY60" fmla="*/ 1755436 h 2468005"/>
                  <a:gd name="connsiteX61" fmla="*/ 242482 w 4451430"/>
                  <a:gd name="connsiteY61" fmla="*/ 1996838 h 2468005"/>
                  <a:gd name="connsiteX62" fmla="*/ 381471 w 4451430"/>
                  <a:gd name="connsiteY62" fmla="*/ 2077305 h 2468005"/>
                  <a:gd name="connsiteX63" fmla="*/ 710655 w 4451430"/>
                  <a:gd name="connsiteY63" fmla="*/ 2179718 h 2468005"/>
                  <a:gd name="connsiteX64" fmla="*/ 922796 w 4451430"/>
                  <a:gd name="connsiteY64" fmla="*/ 2260185 h 2468005"/>
                  <a:gd name="connsiteX65" fmla="*/ 1251980 w 4451430"/>
                  <a:gd name="connsiteY65" fmla="*/ 2384543 h 2468005"/>
                  <a:gd name="connsiteX66" fmla="*/ 1632370 w 4451430"/>
                  <a:gd name="connsiteY66" fmla="*/ 2465010 h 2468005"/>
                  <a:gd name="connsiteX67" fmla="*/ 1881087 w 4451430"/>
                  <a:gd name="connsiteY67" fmla="*/ 2443065 h 2468005"/>
                  <a:gd name="connsiteX68" fmla="*/ 2063967 w 4451430"/>
                  <a:gd name="connsiteY68" fmla="*/ 2369913 h 2468005"/>
                  <a:gd name="connsiteX69" fmla="*/ 2181010 w 4451430"/>
                  <a:gd name="connsiteY69" fmla="*/ 2267500 h 2468005"/>
                  <a:gd name="connsiteX70" fmla="*/ 2210271 w 4451430"/>
                  <a:gd name="connsiteY70" fmla="*/ 2033414 h 2468005"/>
                  <a:gd name="connsiteX71" fmla="*/ 2195640 w 4451430"/>
                  <a:gd name="connsiteY71" fmla="*/ 1821273 h 2468005"/>
                  <a:gd name="connsiteX72" fmla="*/ 2188325 w 4451430"/>
                  <a:gd name="connsiteY72" fmla="*/ 1653023 h 2468005"/>
                  <a:gd name="connsiteX73" fmla="*/ 2239532 w 4451430"/>
                  <a:gd name="connsiteY73" fmla="*/ 1543295 h 2468005"/>
                  <a:gd name="connsiteX74" fmla="*/ 2239532 w 4451430"/>
                  <a:gd name="connsiteY74" fmla="*/ 1543295 h 2468005"/>
                  <a:gd name="connsiteX0" fmla="*/ 2195640 w 4451430"/>
                  <a:gd name="connsiteY0" fmla="*/ 1952737 h 2453165"/>
                  <a:gd name="connsiteX1" fmla="*/ 2188325 w 4451430"/>
                  <a:gd name="connsiteY1" fmla="*/ 1725966 h 2453165"/>
                  <a:gd name="connsiteX2" fmla="*/ 2202956 w 4451430"/>
                  <a:gd name="connsiteY2" fmla="*/ 1579662 h 2453165"/>
                  <a:gd name="connsiteX3" fmla="*/ 2268792 w 4451430"/>
                  <a:gd name="connsiteY3" fmla="*/ 1521140 h 2453165"/>
                  <a:gd name="connsiteX4" fmla="*/ 2334629 w 4451430"/>
                  <a:gd name="connsiteY4" fmla="*/ 1521140 h 2453165"/>
                  <a:gd name="connsiteX5" fmla="*/ 2363890 w 4451430"/>
                  <a:gd name="connsiteY5" fmla="*/ 1572346 h 2453165"/>
                  <a:gd name="connsiteX6" fmla="*/ 2363890 w 4451430"/>
                  <a:gd name="connsiteY6" fmla="*/ 1733281 h 2453165"/>
                  <a:gd name="connsiteX7" fmla="*/ 2356575 w 4451430"/>
                  <a:gd name="connsiteY7" fmla="*/ 2120986 h 2453165"/>
                  <a:gd name="connsiteX8" fmla="*/ 2385836 w 4451430"/>
                  <a:gd name="connsiteY8" fmla="*/ 2238030 h 2453165"/>
                  <a:gd name="connsiteX9" fmla="*/ 2502879 w 4451430"/>
                  <a:gd name="connsiteY9" fmla="*/ 2347758 h 2453165"/>
                  <a:gd name="connsiteX10" fmla="*/ 2715020 w 4451430"/>
                  <a:gd name="connsiteY10" fmla="*/ 2420910 h 2453165"/>
                  <a:gd name="connsiteX11" fmla="*/ 3102725 w 4451430"/>
                  <a:gd name="connsiteY11" fmla="*/ 2435540 h 2453165"/>
                  <a:gd name="connsiteX12" fmla="*/ 3461170 w 4451430"/>
                  <a:gd name="connsiteY12" fmla="*/ 2362388 h 2453165"/>
                  <a:gd name="connsiteX13" fmla="*/ 3753778 w 4451430"/>
                  <a:gd name="connsiteY13" fmla="*/ 2201454 h 2453165"/>
                  <a:gd name="connsiteX14" fmla="*/ 3951288 w 4451430"/>
                  <a:gd name="connsiteY14" fmla="*/ 2062465 h 2453165"/>
                  <a:gd name="connsiteX15" fmla="*/ 4243896 w 4451430"/>
                  <a:gd name="connsiteY15" fmla="*/ 1916161 h 2453165"/>
                  <a:gd name="connsiteX16" fmla="*/ 4397516 w 4451430"/>
                  <a:gd name="connsiteY16" fmla="*/ 1769857 h 2453165"/>
                  <a:gd name="connsiteX17" fmla="*/ 4448722 w 4451430"/>
                  <a:gd name="connsiteY17" fmla="*/ 1506510 h 2453165"/>
                  <a:gd name="connsiteX18" fmla="*/ 4419461 w 4451430"/>
                  <a:gd name="connsiteY18" fmla="*/ 1228532 h 2453165"/>
                  <a:gd name="connsiteX19" fmla="*/ 4214636 w 4451430"/>
                  <a:gd name="connsiteY19" fmla="*/ 906663 h 2453165"/>
                  <a:gd name="connsiteX20" fmla="*/ 4039071 w 4451430"/>
                  <a:gd name="connsiteY20" fmla="*/ 687207 h 2453165"/>
                  <a:gd name="connsiteX21" fmla="*/ 3856191 w 4451430"/>
                  <a:gd name="connsiteY21" fmla="*/ 584794 h 2453165"/>
                  <a:gd name="connsiteX22" fmla="*/ 3636735 w 4451430"/>
                  <a:gd name="connsiteY22" fmla="*/ 497012 h 2453165"/>
                  <a:gd name="connsiteX23" fmla="*/ 3417279 w 4451430"/>
                  <a:gd name="connsiteY23" fmla="*/ 387284 h 2453165"/>
                  <a:gd name="connsiteX24" fmla="*/ 3292920 w 4451430"/>
                  <a:gd name="connsiteY24" fmla="*/ 328762 h 2453165"/>
                  <a:gd name="connsiteX25" fmla="*/ 3124671 w 4451430"/>
                  <a:gd name="connsiteY25" fmla="*/ 255610 h 2453165"/>
                  <a:gd name="connsiteX26" fmla="*/ 3014943 w 4451430"/>
                  <a:gd name="connsiteY26" fmla="*/ 204404 h 2453165"/>
                  <a:gd name="connsiteX27" fmla="*/ 2824748 w 4451430"/>
                  <a:gd name="connsiteY27" fmla="*/ 226350 h 2453165"/>
                  <a:gd name="connsiteX28" fmla="*/ 2817432 w 4451430"/>
                  <a:gd name="connsiteY28" fmla="*/ 233665 h 2453165"/>
                  <a:gd name="connsiteX29" fmla="*/ 2758911 w 4451430"/>
                  <a:gd name="connsiteY29" fmla="*/ 153198 h 2453165"/>
                  <a:gd name="connsiteX30" fmla="*/ 2656498 w 4451430"/>
                  <a:gd name="connsiteY30" fmla="*/ 131252 h 2453165"/>
                  <a:gd name="connsiteX31" fmla="*/ 2568716 w 4451430"/>
                  <a:gd name="connsiteY31" fmla="*/ 123937 h 2453165"/>
                  <a:gd name="connsiteX32" fmla="*/ 2488248 w 4451430"/>
                  <a:gd name="connsiteY32" fmla="*/ 72730 h 2453165"/>
                  <a:gd name="connsiteX33" fmla="*/ 2400466 w 4451430"/>
                  <a:gd name="connsiteY33" fmla="*/ 36154 h 2453165"/>
                  <a:gd name="connsiteX34" fmla="*/ 2334629 w 4451430"/>
                  <a:gd name="connsiteY34" fmla="*/ 28839 h 2453165"/>
                  <a:gd name="connsiteX35" fmla="*/ 2276108 w 4451430"/>
                  <a:gd name="connsiteY35" fmla="*/ 80046 h 2453165"/>
                  <a:gd name="connsiteX36" fmla="*/ 2246847 w 4451430"/>
                  <a:gd name="connsiteY36" fmla="*/ 123937 h 2453165"/>
                  <a:gd name="connsiteX37" fmla="*/ 2254162 w 4451430"/>
                  <a:gd name="connsiteY37" fmla="*/ 804250 h 2453165"/>
                  <a:gd name="connsiteX38" fmla="*/ 2210271 w 4451430"/>
                  <a:gd name="connsiteY38" fmla="*/ 58100 h 2453165"/>
                  <a:gd name="connsiteX39" fmla="*/ 2129804 w 4451430"/>
                  <a:gd name="connsiteY39" fmla="*/ 14209 h 2453165"/>
                  <a:gd name="connsiteX40" fmla="*/ 2027391 w 4451430"/>
                  <a:gd name="connsiteY40" fmla="*/ 65415 h 2453165"/>
                  <a:gd name="connsiteX41" fmla="*/ 1954239 w 4451430"/>
                  <a:gd name="connsiteY41" fmla="*/ 101991 h 2453165"/>
                  <a:gd name="connsiteX42" fmla="*/ 1837196 w 4451430"/>
                  <a:gd name="connsiteY42" fmla="*/ 116622 h 2453165"/>
                  <a:gd name="connsiteX43" fmla="*/ 1727467 w 4451430"/>
                  <a:gd name="connsiteY43" fmla="*/ 153198 h 2453165"/>
                  <a:gd name="connsiteX44" fmla="*/ 1932294 w 4451430"/>
                  <a:gd name="connsiteY44" fmla="*/ 592110 h 2453165"/>
                  <a:gd name="connsiteX45" fmla="*/ 1676261 w 4451430"/>
                  <a:gd name="connsiteY45" fmla="*/ 167828 h 2453165"/>
                  <a:gd name="connsiteX46" fmla="*/ 1559218 w 4451430"/>
                  <a:gd name="connsiteY46" fmla="*/ 138567 h 2453165"/>
                  <a:gd name="connsiteX47" fmla="*/ 1390968 w 4451430"/>
                  <a:gd name="connsiteY47" fmla="*/ 189774 h 2453165"/>
                  <a:gd name="connsiteX48" fmla="*/ 1171512 w 4451430"/>
                  <a:gd name="connsiteY48" fmla="*/ 277556 h 2453165"/>
                  <a:gd name="connsiteX49" fmla="*/ 1105676 w 4451430"/>
                  <a:gd name="connsiteY49" fmla="*/ 306817 h 2453165"/>
                  <a:gd name="connsiteX50" fmla="*/ 1178828 w 4451430"/>
                  <a:gd name="connsiteY50" fmla="*/ 475066 h 2453165"/>
                  <a:gd name="connsiteX51" fmla="*/ 1069100 w 4451430"/>
                  <a:gd name="connsiteY51" fmla="*/ 336078 h 2453165"/>
                  <a:gd name="connsiteX52" fmla="*/ 886220 w 4451430"/>
                  <a:gd name="connsiteY52" fmla="*/ 445806 h 2453165"/>
                  <a:gd name="connsiteX53" fmla="*/ 769176 w 4451430"/>
                  <a:gd name="connsiteY53" fmla="*/ 475066 h 2453165"/>
                  <a:gd name="connsiteX54" fmla="*/ 674079 w 4451430"/>
                  <a:gd name="connsiteY54" fmla="*/ 577479 h 2453165"/>
                  <a:gd name="connsiteX55" fmla="*/ 483884 w 4451430"/>
                  <a:gd name="connsiteY55" fmla="*/ 687207 h 2453165"/>
                  <a:gd name="connsiteX56" fmla="*/ 322949 w 4451430"/>
                  <a:gd name="connsiteY56" fmla="*/ 774990 h 2453165"/>
                  <a:gd name="connsiteX57" fmla="*/ 132754 w 4451430"/>
                  <a:gd name="connsiteY57" fmla="*/ 950554 h 2453165"/>
                  <a:gd name="connsiteX58" fmla="*/ 37656 w 4451430"/>
                  <a:gd name="connsiteY58" fmla="*/ 1177326 h 2453165"/>
                  <a:gd name="connsiteX59" fmla="*/ 1080 w 4451430"/>
                  <a:gd name="connsiteY59" fmla="*/ 1447988 h 2453165"/>
                  <a:gd name="connsiteX60" fmla="*/ 74232 w 4451430"/>
                  <a:gd name="connsiteY60" fmla="*/ 1740596 h 2453165"/>
                  <a:gd name="connsiteX61" fmla="*/ 242482 w 4451430"/>
                  <a:gd name="connsiteY61" fmla="*/ 1981998 h 2453165"/>
                  <a:gd name="connsiteX62" fmla="*/ 381471 w 4451430"/>
                  <a:gd name="connsiteY62" fmla="*/ 2062465 h 2453165"/>
                  <a:gd name="connsiteX63" fmla="*/ 710655 w 4451430"/>
                  <a:gd name="connsiteY63" fmla="*/ 2164878 h 2453165"/>
                  <a:gd name="connsiteX64" fmla="*/ 922796 w 4451430"/>
                  <a:gd name="connsiteY64" fmla="*/ 2245345 h 2453165"/>
                  <a:gd name="connsiteX65" fmla="*/ 1251980 w 4451430"/>
                  <a:gd name="connsiteY65" fmla="*/ 2369703 h 2453165"/>
                  <a:gd name="connsiteX66" fmla="*/ 1632370 w 4451430"/>
                  <a:gd name="connsiteY66" fmla="*/ 2450170 h 2453165"/>
                  <a:gd name="connsiteX67" fmla="*/ 1881087 w 4451430"/>
                  <a:gd name="connsiteY67" fmla="*/ 2428225 h 2453165"/>
                  <a:gd name="connsiteX68" fmla="*/ 2063967 w 4451430"/>
                  <a:gd name="connsiteY68" fmla="*/ 2355073 h 2453165"/>
                  <a:gd name="connsiteX69" fmla="*/ 2181010 w 4451430"/>
                  <a:gd name="connsiteY69" fmla="*/ 2252660 h 2453165"/>
                  <a:gd name="connsiteX70" fmla="*/ 2210271 w 4451430"/>
                  <a:gd name="connsiteY70" fmla="*/ 2018574 h 2453165"/>
                  <a:gd name="connsiteX71" fmla="*/ 2195640 w 4451430"/>
                  <a:gd name="connsiteY71" fmla="*/ 1806433 h 2453165"/>
                  <a:gd name="connsiteX72" fmla="*/ 2188325 w 4451430"/>
                  <a:gd name="connsiteY72" fmla="*/ 1638183 h 2453165"/>
                  <a:gd name="connsiteX73" fmla="*/ 2239532 w 4451430"/>
                  <a:gd name="connsiteY73" fmla="*/ 1528455 h 2453165"/>
                  <a:gd name="connsiteX74" fmla="*/ 2239532 w 4451430"/>
                  <a:gd name="connsiteY74" fmla="*/ 1528455 h 245316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417279 w 4451430"/>
                  <a:gd name="connsiteY23" fmla="*/ 377114 h 2442995"/>
                  <a:gd name="connsiteX24" fmla="*/ 3292920 w 4451430"/>
                  <a:gd name="connsiteY24" fmla="*/ 318592 h 2442995"/>
                  <a:gd name="connsiteX25" fmla="*/ 3124671 w 4451430"/>
                  <a:gd name="connsiteY25" fmla="*/ 245440 h 2442995"/>
                  <a:gd name="connsiteX26" fmla="*/ 3014943 w 4451430"/>
                  <a:gd name="connsiteY26" fmla="*/ 194234 h 2442995"/>
                  <a:gd name="connsiteX27" fmla="*/ 2824748 w 4451430"/>
                  <a:gd name="connsiteY27" fmla="*/ 216180 h 2442995"/>
                  <a:gd name="connsiteX28" fmla="*/ 2817432 w 4451430"/>
                  <a:gd name="connsiteY28" fmla="*/ 223495 h 2442995"/>
                  <a:gd name="connsiteX29" fmla="*/ 2758911 w 4451430"/>
                  <a:gd name="connsiteY29" fmla="*/ 143028 h 2442995"/>
                  <a:gd name="connsiteX30" fmla="*/ 2656498 w 4451430"/>
                  <a:gd name="connsiteY30" fmla="*/ 121082 h 2442995"/>
                  <a:gd name="connsiteX31" fmla="*/ 2568716 w 4451430"/>
                  <a:gd name="connsiteY31" fmla="*/ 113767 h 2442995"/>
                  <a:gd name="connsiteX32" fmla="*/ 2488248 w 4451430"/>
                  <a:gd name="connsiteY32" fmla="*/ 62560 h 2442995"/>
                  <a:gd name="connsiteX33" fmla="*/ 2400466 w 4451430"/>
                  <a:gd name="connsiteY33" fmla="*/ 25984 h 2442995"/>
                  <a:gd name="connsiteX34" fmla="*/ 2334629 w 4451430"/>
                  <a:gd name="connsiteY34" fmla="*/ 18669 h 2442995"/>
                  <a:gd name="connsiteX35" fmla="*/ 2276108 w 4451430"/>
                  <a:gd name="connsiteY35" fmla="*/ 69876 h 2442995"/>
                  <a:gd name="connsiteX36" fmla="*/ 2246847 w 4451430"/>
                  <a:gd name="connsiteY36" fmla="*/ 113767 h 2442995"/>
                  <a:gd name="connsiteX37" fmla="*/ 2254162 w 4451430"/>
                  <a:gd name="connsiteY37" fmla="*/ 794080 h 2442995"/>
                  <a:gd name="connsiteX38" fmla="*/ 2210271 w 4451430"/>
                  <a:gd name="connsiteY38" fmla="*/ 47930 h 2442995"/>
                  <a:gd name="connsiteX39" fmla="*/ 2129804 w 4451430"/>
                  <a:gd name="connsiteY39" fmla="*/ 4039 h 2442995"/>
                  <a:gd name="connsiteX40" fmla="*/ 2027391 w 4451430"/>
                  <a:gd name="connsiteY40" fmla="*/ 55245 h 2442995"/>
                  <a:gd name="connsiteX41" fmla="*/ 1954239 w 4451430"/>
                  <a:gd name="connsiteY41" fmla="*/ 91821 h 2442995"/>
                  <a:gd name="connsiteX42" fmla="*/ 1837196 w 4451430"/>
                  <a:gd name="connsiteY42" fmla="*/ 106452 h 2442995"/>
                  <a:gd name="connsiteX43" fmla="*/ 1727467 w 4451430"/>
                  <a:gd name="connsiteY43" fmla="*/ 143028 h 2442995"/>
                  <a:gd name="connsiteX44" fmla="*/ 1932294 w 4451430"/>
                  <a:gd name="connsiteY44" fmla="*/ 581940 h 2442995"/>
                  <a:gd name="connsiteX45" fmla="*/ 1676261 w 4451430"/>
                  <a:gd name="connsiteY45" fmla="*/ 157658 h 2442995"/>
                  <a:gd name="connsiteX46" fmla="*/ 1559218 w 4451430"/>
                  <a:gd name="connsiteY46" fmla="*/ 128397 h 2442995"/>
                  <a:gd name="connsiteX47" fmla="*/ 1390968 w 4451430"/>
                  <a:gd name="connsiteY47" fmla="*/ 179604 h 2442995"/>
                  <a:gd name="connsiteX48" fmla="*/ 1171512 w 4451430"/>
                  <a:gd name="connsiteY48" fmla="*/ 267386 h 2442995"/>
                  <a:gd name="connsiteX49" fmla="*/ 1105676 w 4451430"/>
                  <a:gd name="connsiteY49" fmla="*/ 296647 h 2442995"/>
                  <a:gd name="connsiteX50" fmla="*/ 1178828 w 4451430"/>
                  <a:gd name="connsiteY50" fmla="*/ 464896 h 2442995"/>
                  <a:gd name="connsiteX51" fmla="*/ 1069100 w 4451430"/>
                  <a:gd name="connsiteY51" fmla="*/ 325908 h 2442995"/>
                  <a:gd name="connsiteX52" fmla="*/ 886220 w 4451430"/>
                  <a:gd name="connsiteY52" fmla="*/ 435636 h 2442995"/>
                  <a:gd name="connsiteX53" fmla="*/ 769176 w 4451430"/>
                  <a:gd name="connsiteY53" fmla="*/ 464896 h 2442995"/>
                  <a:gd name="connsiteX54" fmla="*/ 674079 w 4451430"/>
                  <a:gd name="connsiteY54" fmla="*/ 567309 h 2442995"/>
                  <a:gd name="connsiteX55" fmla="*/ 483884 w 4451430"/>
                  <a:gd name="connsiteY55" fmla="*/ 677037 h 2442995"/>
                  <a:gd name="connsiteX56" fmla="*/ 322949 w 4451430"/>
                  <a:gd name="connsiteY56" fmla="*/ 764820 h 2442995"/>
                  <a:gd name="connsiteX57" fmla="*/ 132754 w 4451430"/>
                  <a:gd name="connsiteY57" fmla="*/ 940384 h 2442995"/>
                  <a:gd name="connsiteX58" fmla="*/ 37656 w 4451430"/>
                  <a:gd name="connsiteY58" fmla="*/ 1167156 h 2442995"/>
                  <a:gd name="connsiteX59" fmla="*/ 1080 w 4451430"/>
                  <a:gd name="connsiteY59" fmla="*/ 1437818 h 2442995"/>
                  <a:gd name="connsiteX60" fmla="*/ 74232 w 4451430"/>
                  <a:gd name="connsiteY60" fmla="*/ 1730426 h 2442995"/>
                  <a:gd name="connsiteX61" fmla="*/ 242482 w 4451430"/>
                  <a:gd name="connsiteY61" fmla="*/ 1971828 h 2442995"/>
                  <a:gd name="connsiteX62" fmla="*/ 381471 w 4451430"/>
                  <a:gd name="connsiteY62" fmla="*/ 2052295 h 2442995"/>
                  <a:gd name="connsiteX63" fmla="*/ 710655 w 4451430"/>
                  <a:gd name="connsiteY63" fmla="*/ 2154708 h 2442995"/>
                  <a:gd name="connsiteX64" fmla="*/ 922796 w 4451430"/>
                  <a:gd name="connsiteY64" fmla="*/ 2235175 h 2442995"/>
                  <a:gd name="connsiteX65" fmla="*/ 1251980 w 4451430"/>
                  <a:gd name="connsiteY65" fmla="*/ 2359533 h 2442995"/>
                  <a:gd name="connsiteX66" fmla="*/ 1632370 w 4451430"/>
                  <a:gd name="connsiteY66" fmla="*/ 2440000 h 2442995"/>
                  <a:gd name="connsiteX67" fmla="*/ 1881087 w 4451430"/>
                  <a:gd name="connsiteY67" fmla="*/ 2418055 h 2442995"/>
                  <a:gd name="connsiteX68" fmla="*/ 2063967 w 4451430"/>
                  <a:gd name="connsiteY68" fmla="*/ 2344903 h 2442995"/>
                  <a:gd name="connsiteX69" fmla="*/ 2181010 w 4451430"/>
                  <a:gd name="connsiteY69" fmla="*/ 2242490 h 2442995"/>
                  <a:gd name="connsiteX70" fmla="*/ 2210271 w 4451430"/>
                  <a:gd name="connsiteY70" fmla="*/ 2008404 h 2442995"/>
                  <a:gd name="connsiteX71" fmla="*/ 2195640 w 4451430"/>
                  <a:gd name="connsiteY71" fmla="*/ 1796263 h 2442995"/>
                  <a:gd name="connsiteX72" fmla="*/ 2188325 w 4451430"/>
                  <a:gd name="connsiteY72" fmla="*/ 1628013 h 2442995"/>
                  <a:gd name="connsiteX73" fmla="*/ 2239532 w 4451430"/>
                  <a:gd name="connsiteY73" fmla="*/ 1518285 h 2442995"/>
                  <a:gd name="connsiteX74" fmla="*/ 2239532 w 4451430"/>
                  <a:gd name="connsiteY74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417279 w 4451430"/>
                  <a:gd name="connsiteY23" fmla="*/ 377114 h 2442995"/>
                  <a:gd name="connsiteX24" fmla="*/ 3292920 w 4451430"/>
                  <a:gd name="connsiteY24" fmla="*/ 318592 h 2442995"/>
                  <a:gd name="connsiteX25" fmla="*/ 3124671 w 4451430"/>
                  <a:gd name="connsiteY25" fmla="*/ 245440 h 2442995"/>
                  <a:gd name="connsiteX26" fmla="*/ 3014943 w 4451430"/>
                  <a:gd name="connsiteY26" fmla="*/ 194234 h 2442995"/>
                  <a:gd name="connsiteX27" fmla="*/ 2824748 w 4451430"/>
                  <a:gd name="connsiteY27" fmla="*/ 216180 h 2442995"/>
                  <a:gd name="connsiteX28" fmla="*/ 2817432 w 4451430"/>
                  <a:gd name="connsiteY28" fmla="*/ 223495 h 2442995"/>
                  <a:gd name="connsiteX29" fmla="*/ 2758911 w 4451430"/>
                  <a:gd name="connsiteY29" fmla="*/ 143028 h 2442995"/>
                  <a:gd name="connsiteX30" fmla="*/ 2656498 w 4451430"/>
                  <a:gd name="connsiteY30" fmla="*/ 121082 h 2442995"/>
                  <a:gd name="connsiteX31" fmla="*/ 2568716 w 4451430"/>
                  <a:gd name="connsiteY31" fmla="*/ 113767 h 2442995"/>
                  <a:gd name="connsiteX32" fmla="*/ 2488248 w 4451430"/>
                  <a:gd name="connsiteY32" fmla="*/ 62560 h 2442995"/>
                  <a:gd name="connsiteX33" fmla="*/ 2400466 w 4451430"/>
                  <a:gd name="connsiteY33" fmla="*/ 25984 h 2442995"/>
                  <a:gd name="connsiteX34" fmla="*/ 2334629 w 4451430"/>
                  <a:gd name="connsiteY34" fmla="*/ 18669 h 2442995"/>
                  <a:gd name="connsiteX35" fmla="*/ 2268793 w 4451430"/>
                  <a:gd name="connsiteY35" fmla="*/ 40616 h 2442995"/>
                  <a:gd name="connsiteX36" fmla="*/ 2246847 w 4451430"/>
                  <a:gd name="connsiteY36" fmla="*/ 113767 h 2442995"/>
                  <a:gd name="connsiteX37" fmla="*/ 2254162 w 4451430"/>
                  <a:gd name="connsiteY37" fmla="*/ 794080 h 2442995"/>
                  <a:gd name="connsiteX38" fmla="*/ 2210271 w 4451430"/>
                  <a:gd name="connsiteY38" fmla="*/ 47930 h 2442995"/>
                  <a:gd name="connsiteX39" fmla="*/ 2129804 w 4451430"/>
                  <a:gd name="connsiteY39" fmla="*/ 4039 h 2442995"/>
                  <a:gd name="connsiteX40" fmla="*/ 2027391 w 4451430"/>
                  <a:gd name="connsiteY40" fmla="*/ 55245 h 2442995"/>
                  <a:gd name="connsiteX41" fmla="*/ 1954239 w 4451430"/>
                  <a:gd name="connsiteY41" fmla="*/ 91821 h 2442995"/>
                  <a:gd name="connsiteX42" fmla="*/ 1837196 w 4451430"/>
                  <a:gd name="connsiteY42" fmla="*/ 106452 h 2442995"/>
                  <a:gd name="connsiteX43" fmla="*/ 1727467 w 4451430"/>
                  <a:gd name="connsiteY43" fmla="*/ 143028 h 2442995"/>
                  <a:gd name="connsiteX44" fmla="*/ 1932294 w 4451430"/>
                  <a:gd name="connsiteY44" fmla="*/ 581940 h 2442995"/>
                  <a:gd name="connsiteX45" fmla="*/ 1676261 w 4451430"/>
                  <a:gd name="connsiteY45" fmla="*/ 157658 h 2442995"/>
                  <a:gd name="connsiteX46" fmla="*/ 1559218 w 4451430"/>
                  <a:gd name="connsiteY46" fmla="*/ 128397 h 2442995"/>
                  <a:gd name="connsiteX47" fmla="*/ 1390968 w 4451430"/>
                  <a:gd name="connsiteY47" fmla="*/ 179604 h 2442995"/>
                  <a:gd name="connsiteX48" fmla="*/ 1171512 w 4451430"/>
                  <a:gd name="connsiteY48" fmla="*/ 267386 h 2442995"/>
                  <a:gd name="connsiteX49" fmla="*/ 1105676 w 4451430"/>
                  <a:gd name="connsiteY49" fmla="*/ 296647 h 2442995"/>
                  <a:gd name="connsiteX50" fmla="*/ 1178828 w 4451430"/>
                  <a:gd name="connsiteY50" fmla="*/ 464896 h 2442995"/>
                  <a:gd name="connsiteX51" fmla="*/ 1069100 w 4451430"/>
                  <a:gd name="connsiteY51" fmla="*/ 325908 h 2442995"/>
                  <a:gd name="connsiteX52" fmla="*/ 886220 w 4451430"/>
                  <a:gd name="connsiteY52" fmla="*/ 435636 h 2442995"/>
                  <a:gd name="connsiteX53" fmla="*/ 769176 w 4451430"/>
                  <a:gd name="connsiteY53" fmla="*/ 464896 h 2442995"/>
                  <a:gd name="connsiteX54" fmla="*/ 674079 w 4451430"/>
                  <a:gd name="connsiteY54" fmla="*/ 567309 h 2442995"/>
                  <a:gd name="connsiteX55" fmla="*/ 483884 w 4451430"/>
                  <a:gd name="connsiteY55" fmla="*/ 677037 h 2442995"/>
                  <a:gd name="connsiteX56" fmla="*/ 322949 w 4451430"/>
                  <a:gd name="connsiteY56" fmla="*/ 764820 h 2442995"/>
                  <a:gd name="connsiteX57" fmla="*/ 132754 w 4451430"/>
                  <a:gd name="connsiteY57" fmla="*/ 940384 h 2442995"/>
                  <a:gd name="connsiteX58" fmla="*/ 37656 w 4451430"/>
                  <a:gd name="connsiteY58" fmla="*/ 1167156 h 2442995"/>
                  <a:gd name="connsiteX59" fmla="*/ 1080 w 4451430"/>
                  <a:gd name="connsiteY59" fmla="*/ 1437818 h 2442995"/>
                  <a:gd name="connsiteX60" fmla="*/ 74232 w 4451430"/>
                  <a:gd name="connsiteY60" fmla="*/ 1730426 h 2442995"/>
                  <a:gd name="connsiteX61" fmla="*/ 242482 w 4451430"/>
                  <a:gd name="connsiteY61" fmla="*/ 1971828 h 2442995"/>
                  <a:gd name="connsiteX62" fmla="*/ 381471 w 4451430"/>
                  <a:gd name="connsiteY62" fmla="*/ 2052295 h 2442995"/>
                  <a:gd name="connsiteX63" fmla="*/ 710655 w 4451430"/>
                  <a:gd name="connsiteY63" fmla="*/ 2154708 h 2442995"/>
                  <a:gd name="connsiteX64" fmla="*/ 922796 w 4451430"/>
                  <a:gd name="connsiteY64" fmla="*/ 2235175 h 2442995"/>
                  <a:gd name="connsiteX65" fmla="*/ 1251980 w 4451430"/>
                  <a:gd name="connsiteY65" fmla="*/ 2359533 h 2442995"/>
                  <a:gd name="connsiteX66" fmla="*/ 1632370 w 4451430"/>
                  <a:gd name="connsiteY66" fmla="*/ 2440000 h 2442995"/>
                  <a:gd name="connsiteX67" fmla="*/ 1881087 w 4451430"/>
                  <a:gd name="connsiteY67" fmla="*/ 2418055 h 2442995"/>
                  <a:gd name="connsiteX68" fmla="*/ 2063967 w 4451430"/>
                  <a:gd name="connsiteY68" fmla="*/ 2344903 h 2442995"/>
                  <a:gd name="connsiteX69" fmla="*/ 2181010 w 4451430"/>
                  <a:gd name="connsiteY69" fmla="*/ 2242490 h 2442995"/>
                  <a:gd name="connsiteX70" fmla="*/ 2210271 w 4451430"/>
                  <a:gd name="connsiteY70" fmla="*/ 2008404 h 2442995"/>
                  <a:gd name="connsiteX71" fmla="*/ 2195640 w 4451430"/>
                  <a:gd name="connsiteY71" fmla="*/ 1796263 h 2442995"/>
                  <a:gd name="connsiteX72" fmla="*/ 2188325 w 4451430"/>
                  <a:gd name="connsiteY72" fmla="*/ 1628013 h 2442995"/>
                  <a:gd name="connsiteX73" fmla="*/ 2239532 w 4451430"/>
                  <a:gd name="connsiteY73" fmla="*/ 1518285 h 2442995"/>
                  <a:gd name="connsiteX74" fmla="*/ 2239532 w 4451430"/>
                  <a:gd name="connsiteY74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417279 w 4451430"/>
                  <a:gd name="connsiteY23" fmla="*/ 377114 h 2442995"/>
                  <a:gd name="connsiteX24" fmla="*/ 3292920 w 4451430"/>
                  <a:gd name="connsiteY24" fmla="*/ 318592 h 2442995"/>
                  <a:gd name="connsiteX25" fmla="*/ 3124671 w 4451430"/>
                  <a:gd name="connsiteY25" fmla="*/ 245440 h 2442995"/>
                  <a:gd name="connsiteX26" fmla="*/ 3014943 w 4451430"/>
                  <a:gd name="connsiteY26" fmla="*/ 194234 h 2442995"/>
                  <a:gd name="connsiteX27" fmla="*/ 2824748 w 4451430"/>
                  <a:gd name="connsiteY27" fmla="*/ 216180 h 2442995"/>
                  <a:gd name="connsiteX28" fmla="*/ 2758911 w 4451430"/>
                  <a:gd name="connsiteY28" fmla="*/ 399060 h 2442995"/>
                  <a:gd name="connsiteX29" fmla="*/ 2758911 w 4451430"/>
                  <a:gd name="connsiteY29" fmla="*/ 143028 h 2442995"/>
                  <a:gd name="connsiteX30" fmla="*/ 2656498 w 4451430"/>
                  <a:gd name="connsiteY30" fmla="*/ 121082 h 2442995"/>
                  <a:gd name="connsiteX31" fmla="*/ 2568716 w 4451430"/>
                  <a:gd name="connsiteY31" fmla="*/ 113767 h 2442995"/>
                  <a:gd name="connsiteX32" fmla="*/ 2488248 w 4451430"/>
                  <a:gd name="connsiteY32" fmla="*/ 62560 h 2442995"/>
                  <a:gd name="connsiteX33" fmla="*/ 2400466 w 4451430"/>
                  <a:gd name="connsiteY33" fmla="*/ 25984 h 2442995"/>
                  <a:gd name="connsiteX34" fmla="*/ 2334629 w 4451430"/>
                  <a:gd name="connsiteY34" fmla="*/ 18669 h 2442995"/>
                  <a:gd name="connsiteX35" fmla="*/ 2268793 w 4451430"/>
                  <a:gd name="connsiteY35" fmla="*/ 40616 h 2442995"/>
                  <a:gd name="connsiteX36" fmla="*/ 2246847 w 4451430"/>
                  <a:gd name="connsiteY36" fmla="*/ 113767 h 2442995"/>
                  <a:gd name="connsiteX37" fmla="*/ 2254162 w 4451430"/>
                  <a:gd name="connsiteY37" fmla="*/ 794080 h 2442995"/>
                  <a:gd name="connsiteX38" fmla="*/ 2210271 w 4451430"/>
                  <a:gd name="connsiteY38" fmla="*/ 47930 h 2442995"/>
                  <a:gd name="connsiteX39" fmla="*/ 2129804 w 4451430"/>
                  <a:gd name="connsiteY39" fmla="*/ 4039 h 2442995"/>
                  <a:gd name="connsiteX40" fmla="*/ 2027391 w 4451430"/>
                  <a:gd name="connsiteY40" fmla="*/ 55245 h 2442995"/>
                  <a:gd name="connsiteX41" fmla="*/ 1954239 w 4451430"/>
                  <a:gd name="connsiteY41" fmla="*/ 91821 h 2442995"/>
                  <a:gd name="connsiteX42" fmla="*/ 1837196 w 4451430"/>
                  <a:gd name="connsiteY42" fmla="*/ 106452 h 2442995"/>
                  <a:gd name="connsiteX43" fmla="*/ 1727467 w 4451430"/>
                  <a:gd name="connsiteY43" fmla="*/ 143028 h 2442995"/>
                  <a:gd name="connsiteX44" fmla="*/ 1932294 w 4451430"/>
                  <a:gd name="connsiteY44" fmla="*/ 581940 h 2442995"/>
                  <a:gd name="connsiteX45" fmla="*/ 1676261 w 4451430"/>
                  <a:gd name="connsiteY45" fmla="*/ 157658 h 2442995"/>
                  <a:gd name="connsiteX46" fmla="*/ 1559218 w 4451430"/>
                  <a:gd name="connsiteY46" fmla="*/ 128397 h 2442995"/>
                  <a:gd name="connsiteX47" fmla="*/ 1390968 w 4451430"/>
                  <a:gd name="connsiteY47" fmla="*/ 179604 h 2442995"/>
                  <a:gd name="connsiteX48" fmla="*/ 1171512 w 4451430"/>
                  <a:gd name="connsiteY48" fmla="*/ 267386 h 2442995"/>
                  <a:gd name="connsiteX49" fmla="*/ 1105676 w 4451430"/>
                  <a:gd name="connsiteY49" fmla="*/ 296647 h 2442995"/>
                  <a:gd name="connsiteX50" fmla="*/ 1178828 w 4451430"/>
                  <a:gd name="connsiteY50" fmla="*/ 464896 h 2442995"/>
                  <a:gd name="connsiteX51" fmla="*/ 1069100 w 4451430"/>
                  <a:gd name="connsiteY51" fmla="*/ 325908 h 2442995"/>
                  <a:gd name="connsiteX52" fmla="*/ 886220 w 4451430"/>
                  <a:gd name="connsiteY52" fmla="*/ 435636 h 2442995"/>
                  <a:gd name="connsiteX53" fmla="*/ 769176 w 4451430"/>
                  <a:gd name="connsiteY53" fmla="*/ 464896 h 2442995"/>
                  <a:gd name="connsiteX54" fmla="*/ 674079 w 4451430"/>
                  <a:gd name="connsiteY54" fmla="*/ 567309 h 2442995"/>
                  <a:gd name="connsiteX55" fmla="*/ 483884 w 4451430"/>
                  <a:gd name="connsiteY55" fmla="*/ 677037 h 2442995"/>
                  <a:gd name="connsiteX56" fmla="*/ 322949 w 4451430"/>
                  <a:gd name="connsiteY56" fmla="*/ 764820 h 2442995"/>
                  <a:gd name="connsiteX57" fmla="*/ 132754 w 4451430"/>
                  <a:gd name="connsiteY57" fmla="*/ 940384 h 2442995"/>
                  <a:gd name="connsiteX58" fmla="*/ 37656 w 4451430"/>
                  <a:gd name="connsiteY58" fmla="*/ 1167156 h 2442995"/>
                  <a:gd name="connsiteX59" fmla="*/ 1080 w 4451430"/>
                  <a:gd name="connsiteY59" fmla="*/ 1437818 h 2442995"/>
                  <a:gd name="connsiteX60" fmla="*/ 74232 w 4451430"/>
                  <a:gd name="connsiteY60" fmla="*/ 1730426 h 2442995"/>
                  <a:gd name="connsiteX61" fmla="*/ 242482 w 4451430"/>
                  <a:gd name="connsiteY61" fmla="*/ 1971828 h 2442995"/>
                  <a:gd name="connsiteX62" fmla="*/ 381471 w 4451430"/>
                  <a:gd name="connsiteY62" fmla="*/ 2052295 h 2442995"/>
                  <a:gd name="connsiteX63" fmla="*/ 710655 w 4451430"/>
                  <a:gd name="connsiteY63" fmla="*/ 2154708 h 2442995"/>
                  <a:gd name="connsiteX64" fmla="*/ 922796 w 4451430"/>
                  <a:gd name="connsiteY64" fmla="*/ 2235175 h 2442995"/>
                  <a:gd name="connsiteX65" fmla="*/ 1251980 w 4451430"/>
                  <a:gd name="connsiteY65" fmla="*/ 2359533 h 2442995"/>
                  <a:gd name="connsiteX66" fmla="*/ 1632370 w 4451430"/>
                  <a:gd name="connsiteY66" fmla="*/ 2440000 h 2442995"/>
                  <a:gd name="connsiteX67" fmla="*/ 1881087 w 4451430"/>
                  <a:gd name="connsiteY67" fmla="*/ 2418055 h 2442995"/>
                  <a:gd name="connsiteX68" fmla="*/ 2063967 w 4451430"/>
                  <a:gd name="connsiteY68" fmla="*/ 2344903 h 2442995"/>
                  <a:gd name="connsiteX69" fmla="*/ 2181010 w 4451430"/>
                  <a:gd name="connsiteY69" fmla="*/ 2242490 h 2442995"/>
                  <a:gd name="connsiteX70" fmla="*/ 2210271 w 4451430"/>
                  <a:gd name="connsiteY70" fmla="*/ 2008404 h 2442995"/>
                  <a:gd name="connsiteX71" fmla="*/ 2195640 w 4451430"/>
                  <a:gd name="connsiteY71" fmla="*/ 1796263 h 2442995"/>
                  <a:gd name="connsiteX72" fmla="*/ 2188325 w 4451430"/>
                  <a:gd name="connsiteY72" fmla="*/ 1628013 h 2442995"/>
                  <a:gd name="connsiteX73" fmla="*/ 2239532 w 4451430"/>
                  <a:gd name="connsiteY73" fmla="*/ 1518285 h 2442995"/>
                  <a:gd name="connsiteX74" fmla="*/ 2239532 w 4451430"/>
                  <a:gd name="connsiteY74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417279 w 4451430"/>
                  <a:gd name="connsiteY23" fmla="*/ 377114 h 2442995"/>
                  <a:gd name="connsiteX24" fmla="*/ 3292920 w 4451430"/>
                  <a:gd name="connsiteY24" fmla="*/ 318592 h 2442995"/>
                  <a:gd name="connsiteX25" fmla="*/ 3124671 w 4451430"/>
                  <a:gd name="connsiteY25" fmla="*/ 245440 h 2442995"/>
                  <a:gd name="connsiteX26" fmla="*/ 3014943 w 4451430"/>
                  <a:gd name="connsiteY26" fmla="*/ 194234 h 2442995"/>
                  <a:gd name="connsiteX27" fmla="*/ 2824748 w 4451430"/>
                  <a:gd name="connsiteY27" fmla="*/ 216180 h 2442995"/>
                  <a:gd name="connsiteX28" fmla="*/ 2758911 w 4451430"/>
                  <a:gd name="connsiteY28" fmla="*/ 399060 h 2442995"/>
                  <a:gd name="connsiteX29" fmla="*/ 2802802 w 4451430"/>
                  <a:gd name="connsiteY29" fmla="*/ 201549 h 2442995"/>
                  <a:gd name="connsiteX30" fmla="*/ 2758911 w 4451430"/>
                  <a:gd name="connsiteY30" fmla="*/ 143028 h 2442995"/>
                  <a:gd name="connsiteX31" fmla="*/ 2656498 w 4451430"/>
                  <a:gd name="connsiteY31" fmla="*/ 121082 h 2442995"/>
                  <a:gd name="connsiteX32" fmla="*/ 2568716 w 4451430"/>
                  <a:gd name="connsiteY32" fmla="*/ 113767 h 2442995"/>
                  <a:gd name="connsiteX33" fmla="*/ 2488248 w 4451430"/>
                  <a:gd name="connsiteY33" fmla="*/ 62560 h 2442995"/>
                  <a:gd name="connsiteX34" fmla="*/ 2400466 w 4451430"/>
                  <a:gd name="connsiteY34" fmla="*/ 25984 h 2442995"/>
                  <a:gd name="connsiteX35" fmla="*/ 2334629 w 4451430"/>
                  <a:gd name="connsiteY35" fmla="*/ 18669 h 2442995"/>
                  <a:gd name="connsiteX36" fmla="*/ 2268793 w 4451430"/>
                  <a:gd name="connsiteY36" fmla="*/ 40616 h 2442995"/>
                  <a:gd name="connsiteX37" fmla="*/ 2246847 w 4451430"/>
                  <a:gd name="connsiteY37" fmla="*/ 113767 h 2442995"/>
                  <a:gd name="connsiteX38" fmla="*/ 2254162 w 4451430"/>
                  <a:gd name="connsiteY38" fmla="*/ 794080 h 2442995"/>
                  <a:gd name="connsiteX39" fmla="*/ 2210271 w 4451430"/>
                  <a:gd name="connsiteY39" fmla="*/ 47930 h 2442995"/>
                  <a:gd name="connsiteX40" fmla="*/ 2129804 w 4451430"/>
                  <a:gd name="connsiteY40" fmla="*/ 4039 h 2442995"/>
                  <a:gd name="connsiteX41" fmla="*/ 2027391 w 4451430"/>
                  <a:gd name="connsiteY41" fmla="*/ 55245 h 2442995"/>
                  <a:gd name="connsiteX42" fmla="*/ 1954239 w 4451430"/>
                  <a:gd name="connsiteY42" fmla="*/ 91821 h 2442995"/>
                  <a:gd name="connsiteX43" fmla="*/ 1837196 w 4451430"/>
                  <a:gd name="connsiteY43" fmla="*/ 106452 h 2442995"/>
                  <a:gd name="connsiteX44" fmla="*/ 1727467 w 4451430"/>
                  <a:gd name="connsiteY44" fmla="*/ 143028 h 2442995"/>
                  <a:gd name="connsiteX45" fmla="*/ 1932294 w 4451430"/>
                  <a:gd name="connsiteY45" fmla="*/ 581940 h 2442995"/>
                  <a:gd name="connsiteX46" fmla="*/ 1676261 w 4451430"/>
                  <a:gd name="connsiteY46" fmla="*/ 157658 h 2442995"/>
                  <a:gd name="connsiteX47" fmla="*/ 1559218 w 4451430"/>
                  <a:gd name="connsiteY47" fmla="*/ 128397 h 2442995"/>
                  <a:gd name="connsiteX48" fmla="*/ 1390968 w 4451430"/>
                  <a:gd name="connsiteY48" fmla="*/ 179604 h 2442995"/>
                  <a:gd name="connsiteX49" fmla="*/ 1171512 w 4451430"/>
                  <a:gd name="connsiteY49" fmla="*/ 267386 h 2442995"/>
                  <a:gd name="connsiteX50" fmla="*/ 1105676 w 4451430"/>
                  <a:gd name="connsiteY50" fmla="*/ 296647 h 2442995"/>
                  <a:gd name="connsiteX51" fmla="*/ 1178828 w 4451430"/>
                  <a:gd name="connsiteY51" fmla="*/ 464896 h 2442995"/>
                  <a:gd name="connsiteX52" fmla="*/ 1069100 w 4451430"/>
                  <a:gd name="connsiteY52" fmla="*/ 325908 h 2442995"/>
                  <a:gd name="connsiteX53" fmla="*/ 886220 w 4451430"/>
                  <a:gd name="connsiteY53" fmla="*/ 435636 h 2442995"/>
                  <a:gd name="connsiteX54" fmla="*/ 769176 w 4451430"/>
                  <a:gd name="connsiteY54" fmla="*/ 464896 h 2442995"/>
                  <a:gd name="connsiteX55" fmla="*/ 674079 w 4451430"/>
                  <a:gd name="connsiteY55" fmla="*/ 567309 h 2442995"/>
                  <a:gd name="connsiteX56" fmla="*/ 483884 w 4451430"/>
                  <a:gd name="connsiteY56" fmla="*/ 677037 h 2442995"/>
                  <a:gd name="connsiteX57" fmla="*/ 322949 w 4451430"/>
                  <a:gd name="connsiteY57" fmla="*/ 764820 h 2442995"/>
                  <a:gd name="connsiteX58" fmla="*/ 132754 w 4451430"/>
                  <a:gd name="connsiteY58" fmla="*/ 940384 h 2442995"/>
                  <a:gd name="connsiteX59" fmla="*/ 37656 w 4451430"/>
                  <a:gd name="connsiteY59" fmla="*/ 1167156 h 2442995"/>
                  <a:gd name="connsiteX60" fmla="*/ 1080 w 4451430"/>
                  <a:gd name="connsiteY60" fmla="*/ 1437818 h 2442995"/>
                  <a:gd name="connsiteX61" fmla="*/ 74232 w 4451430"/>
                  <a:gd name="connsiteY61" fmla="*/ 1730426 h 2442995"/>
                  <a:gd name="connsiteX62" fmla="*/ 242482 w 4451430"/>
                  <a:gd name="connsiteY62" fmla="*/ 1971828 h 2442995"/>
                  <a:gd name="connsiteX63" fmla="*/ 381471 w 4451430"/>
                  <a:gd name="connsiteY63" fmla="*/ 2052295 h 2442995"/>
                  <a:gd name="connsiteX64" fmla="*/ 710655 w 4451430"/>
                  <a:gd name="connsiteY64" fmla="*/ 2154708 h 2442995"/>
                  <a:gd name="connsiteX65" fmla="*/ 922796 w 4451430"/>
                  <a:gd name="connsiteY65" fmla="*/ 2235175 h 2442995"/>
                  <a:gd name="connsiteX66" fmla="*/ 1251980 w 4451430"/>
                  <a:gd name="connsiteY66" fmla="*/ 2359533 h 2442995"/>
                  <a:gd name="connsiteX67" fmla="*/ 1632370 w 4451430"/>
                  <a:gd name="connsiteY67" fmla="*/ 2440000 h 2442995"/>
                  <a:gd name="connsiteX68" fmla="*/ 1881087 w 4451430"/>
                  <a:gd name="connsiteY68" fmla="*/ 2418055 h 2442995"/>
                  <a:gd name="connsiteX69" fmla="*/ 2063967 w 4451430"/>
                  <a:gd name="connsiteY69" fmla="*/ 2344903 h 2442995"/>
                  <a:gd name="connsiteX70" fmla="*/ 2181010 w 4451430"/>
                  <a:gd name="connsiteY70" fmla="*/ 2242490 h 2442995"/>
                  <a:gd name="connsiteX71" fmla="*/ 2210271 w 4451430"/>
                  <a:gd name="connsiteY71" fmla="*/ 2008404 h 2442995"/>
                  <a:gd name="connsiteX72" fmla="*/ 2195640 w 4451430"/>
                  <a:gd name="connsiteY72" fmla="*/ 1796263 h 2442995"/>
                  <a:gd name="connsiteX73" fmla="*/ 2188325 w 4451430"/>
                  <a:gd name="connsiteY73" fmla="*/ 1628013 h 2442995"/>
                  <a:gd name="connsiteX74" fmla="*/ 2239532 w 4451430"/>
                  <a:gd name="connsiteY74" fmla="*/ 1518285 h 2442995"/>
                  <a:gd name="connsiteX75" fmla="*/ 2239532 w 4451430"/>
                  <a:gd name="connsiteY75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512376 w 4451430"/>
                  <a:gd name="connsiteY23" fmla="*/ 552679 h 2442995"/>
                  <a:gd name="connsiteX24" fmla="*/ 3417279 w 4451430"/>
                  <a:gd name="connsiteY24" fmla="*/ 377114 h 2442995"/>
                  <a:gd name="connsiteX25" fmla="*/ 3292920 w 4451430"/>
                  <a:gd name="connsiteY25" fmla="*/ 318592 h 2442995"/>
                  <a:gd name="connsiteX26" fmla="*/ 3124671 w 4451430"/>
                  <a:gd name="connsiteY26" fmla="*/ 245440 h 2442995"/>
                  <a:gd name="connsiteX27" fmla="*/ 3014943 w 4451430"/>
                  <a:gd name="connsiteY27" fmla="*/ 194234 h 2442995"/>
                  <a:gd name="connsiteX28" fmla="*/ 2824748 w 4451430"/>
                  <a:gd name="connsiteY28" fmla="*/ 216180 h 2442995"/>
                  <a:gd name="connsiteX29" fmla="*/ 2758911 w 4451430"/>
                  <a:gd name="connsiteY29" fmla="*/ 399060 h 2442995"/>
                  <a:gd name="connsiteX30" fmla="*/ 2802802 w 4451430"/>
                  <a:gd name="connsiteY30" fmla="*/ 201549 h 2442995"/>
                  <a:gd name="connsiteX31" fmla="*/ 2758911 w 4451430"/>
                  <a:gd name="connsiteY31" fmla="*/ 143028 h 2442995"/>
                  <a:gd name="connsiteX32" fmla="*/ 2656498 w 4451430"/>
                  <a:gd name="connsiteY32" fmla="*/ 121082 h 2442995"/>
                  <a:gd name="connsiteX33" fmla="*/ 2568716 w 4451430"/>
                  <a:gd name="connsiteY33" fmla="*/ 113767 h 2442995"/>
                  <a:gd name="connsiteX34" fmla="*/ 2488248 w 4451430"/>
                  <a:gd name="connsiteY34" fmla="*/ 62560 h 2442995"/>
                  <a:gd name="connsiteX35" fmla="*/ 2400466 w 4451430"/>
                  <a:gd name="connsiteY35" fmla="*/ 25984 h 2442995"/>
                  <a:gd name="connsiteX36" fmla="*/ 2334629 w 4451430"/>
                  <a:gd name="connsiteY36" fmla="*/ 18669 h 2442995"/>
                  <a:gd name="connsiteX37" fmla="*/ 2268793 w 4451430"/>
                  <a:gd name="connsiteY37" fmla="*/ 40616 h 2442995"/>
                  <a:gd name="connsiteX38" fmla="*/ 2246847 w 4451430"/>
                  <a:gd name="connsiteY38" fmla="*/ 113767 h 2442995"/>
                  <a:gd name="connsiteX39" fmla="*/ 2254162 w 4451430"/>
                  <a:gd name="connsiteY39" fmla="*/ 794080 h 2442995"/>
                  <a:gd name="connsiteX40" fmla="*/ 2210271 w 4451430"/>
                  <a:gd name="connsiteY40" fmla="*/ 47930 h 2442995"/>
                  <a:gd name="connsiteX41" fmla="*/ 2129804 w 4451430"/>
                  <a:gd name="connsiteY41" fmla="*/ 4039 h 2442995"/>
                  <a:gd name="connsiteX42" fmla="*/ 2027391 w 4451430"/>
                  <a:gd name="connsiteY42" fmla="*/ 55245 h 2442995"/>
                  <a:gd name="connsiteX43" fmla="*/ 1954239 w 4451430"/>
                  <a:gd name="connsiteY43" fmla="*/ 91821 h 2442995"/>
                  <a:gd name="connsiteX44" fmla="*/ 1837196 w 4451430"/>
                  <a:gd name="connsiteY44" fmla="*/ 106452 h 2442995"/>
                  <a:gd name="connsiteX45" fmla="*/ 1727467 w 4451430"/>
                  <a:gd name="connsiteY45" fmla="*/ 143028 h 2442995"/>
                  <a:gd name="connsiteX46" fmla="*/ 1932294 w 4451430"/>
                  <a:gd name="connsiteY46" fmla="*/ 581940 h 2442995"/>
                  <a:gd name="connsiteX47" fmla="*/ 1676261 w 4451430"/>
                  <a:gd name="connsiteY47" fmla="*/ 157658 h 2442995"/>
                  <a:gd name="connsiteX48" fmla="*/ 1559218 w 4451430"/>
                  <a:gd name="connsiteY48" fmla="*/ 128397 h 2442995"/>
                  <a:gd name="connsiteX49" fmla="*/ 1390968 w 4451430"/>
                  <a:gd name="connsiteY49" fmla="*/ 179604 h 2442995"/>
                  <a:gd name="connsiteX50" fmla="*/ 1171512 w 4451430"/>
                  <a:gd name="connsiteY50" fmla="*/ 267386 h 2442995"/>
                  <a:gd name="connsiteX51" fmla="*/ 1105676 w 4451430"/>
                  <a:gd name="connsiteY51" fmla="*/ 296647 h 2442995"/>
                  <a:gd name="connsiteX52" fmla="*/ 1178828 w 4451430"/>
                  <a:gd name="connsiteY52" fmla="*/ 464896 h 2442995"/>
                  <a:gd name="connsiteX53" fmla="*/ 1069100 w 4451430"/>
                  <a:gd name="connsiteY53" fmla="*/ 325908 h 2442995"/>
                  <a:gd name="connsiteX54" fmla="*/ 886220 w 4451430"/>
                  <a:gd name="connsiteY54" fmla="*/ 435636 h 2442995"/>
                  <a:gd name="connsiteX55" fmla="*/ 769176 w 4451430"/>
                  <a:gd name="connsiteY55" fmla="*/ 464896 h 2442995"/>
                  <a:gd name="connsiteX56" fmla="*/ 674079 w 4451430"/>
                  <a:gd name="connsiteY56" fmla="*/ 567309 h 2442995"/>
                  <a:gd name="connsiteX57" fmla="*/ 483884 w 4451430"/>
                  <a:gd name="connsiteY57" fmla="*/ 677037 h 2442995"/>
                  <a:gd name="connsiteX58" fmla="*/ 322949 w 4451430"/>
                  <a:gd name="connsiteY58" fmla="*/ 764820 h 2442995"/>
                  <a:gd name="connsiteX59" fmla="*/ 132754 w 4451430"/>
                  <a:gd name="connsiteY59" fmla="*/ 940384 h 2442995"/>
                  <a:gd name="connsiteX60" fmla="*/ 37656 w 4451430"/>
                  <a:gd name="connsiteY60" fmla="*/ 1167156 h 2442995"/>
                  <a:gd name="connsiteX61" fmla="*/ 1080 w 4451430"/>
                  <a:gd name="connsiteY61" fmla="*/ 1437818 h 2442995"/>
                  <a:gd name="connsiteX62" fmla="*/ 74232 w 4451430"/>
                  <a:gd name="connsiteY62" fmla="*/ 1730426 h 2442995"/>
                  <a:gd name="connsiteX63" fmla="*/ 242482 w 4451430"/>
                  <a:gd name="connsiteY63" fmla="*/ 1971828 h 2442995"/>
                  <a:gd name="connsiteX64" fmla="*/ 381471 w 4451430"/>
                  <a:gd name="connsiteY64" fmla="*/ 2052295 h 2442995"/>
                  <a:gd name="connsiteX65" fmla="*/ 710655 w 4451430"/>
                  <a:gd name="connsiteY65" fmla="*/ 2154708 h 2442995"/>
                  <a:gd name="connsiteX66" fmla="*/ 922796 w 4451430"/>
                  <a:gd name="connsiteY66" fmla="*/ 2235175 h 2442995"/>
                  <a:gd name="connsiteX67" fmla="*/ 1251980 w 4451430"/>
                  <a:gd name="connsiteY67" fmla="*/ 2359533 h 2442995"/>
                  <a:gd name="connsiteX68" fmla="*/ 1632370 w 4451430"/>
                  <a:gd name="connsiteY68" fmla="*/ 2440000 h 2442995"/>
                  <a:gd name="connsiteX69" fmla="*/ 1881087 w 4451430"/>
                  <a:gd name="connsiteY69" fmla="*/ 2418055 h 2442995"/>
                  <a:gd name="connsiteX70" fmla="*/ 2063967 w 4451430"/>
                  <a:gd name="connsiteY70" fmla="*/ 2344903 h 2442995"/>
                  <a:gd name="connsiteX71" fmla="*/ 2181010 w 4451430"/>
                  <a:gd name="connsiteY71" fmla="*/ 2242490 h 2442995"/>
                  <a:gd name="connsiteX72" fmla="*/ 2210271 w 4451430"/>
                  <a:gd name="connsiteY72" fmla="*/ 2008404 h 2442995"/>
                  <a:gd name="connsiteX73" fmla="*/ 2195640 w 4451430"/>
                  <a:gd name="connsiteY73" fmla="*/ 1796263 h 2442995"/>
                  <a:gd name="connsiteX74" fmla="*/ 2188325 w 4451430"/>
                  <a:gd name="connsiteY74" fmla="*/ 1628013 h 2442995"/>
                  <a:gd name="connsiteX75" fmla="*/ 2239532 w 4451430"/>
                  <a:gd name="connsiteY75" fmla="*/ 1518285 h 2442995"/>
                  <a:gd name="connsiteX76" fmla="*/ 2239532 w 4451430"/>
                  <a:gd name="connsiteY76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6071 w 4451430"/>
                  <a:gd name="connsiteY38" fmla="*/ 24288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6071 w 4451430"/>
                  <a:gd name="connsiteY38" fmla="*/ 24288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2 w 4451430"/>
                  <a:gd name="connsiteY38" fmla="*/ 7959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8295 h 2443960"/>
                  <a:gd name="connsiteX1" fmla="*/ 2188325 w 4451430"/>
                  <a:gd name="connsiteY1" fmla="*/ 1716761 h 2443960"/>
                  <a:gd name="connsiteX2" fmla="*/ 2202956 w 4451430"/>
                  <a:gd name="connsiteY2" fmla="*/ 1570457 h 2443960"/>
                  <a:gd name="connsiteX3" fmla="*/ 2268792 w 4451430"/>
                  <a:gd name="connsiteY3" fmla="*/ 1511935 h 2443960"/>
                  <a:gd name="connsiteX4" fmla="*/ 2327485 w 4451430"/>
                  <a:gd name="connsiteY4" fmla="*/ 1514316 h 2443960"/>
                  <a:gd name="connsiteX5" fmla="*/ 2354365 w 4451430"/>
                  <a:gd name="connsiteY5" fmla="*/ 1577428 h 2443960"/>
                  <a:gd name="connsiteX6" fmla="*/ 2363890 w 4451430"/>
                  <a:gd name="connsiteY6" fmla="*/ 1724076 h 2443960"/>
                  <a:gd name="connsiteX7" fmla="*/ 2356575 w 4451430"/>
                  <a:gd name="connsiteY7" fmla="*/ 2111781 h 2443960"/>
                  <a:gd name="connsiteX8" fmla="*/ 2385836 w 4451430"/>
                  <a:gd name="connsiteY8" fmla="*/ 2228825 h 2443960"/>
                  <a:gd name="connsiteX9" fmla="*/ 2502879 w 4451430"/>
                  <a:gd name="connsiteY9" fmla="*/ 2338553 h 2443960"/>
                  <a:gd name="connsiteX10" fmla="*/ 2715020 w 4451430"/>
                  <a:gd name="connsiteY10" fmla="*/ 2411705 h 2443960"/>
                  <a:gd name="connsiteX11" fmla="*/ 3102725 w 4451430"/>
                  <a:gd name="connsiteY11" fmla="*/ 2426335 h 2443960"/>
                  <a:gd name="connsiteX12" fmla="*/ 3461170 w 4451430"/>
                  <a:gd name="connsiteY12" fmla="*/ 2353183 h 2443960"/>
                  <a:gd name="connsiteX13" fmla="*/ 3753778 w 4451430"/>
                  <a:gd name="connsiteY13" fmla="*/ 2192249 h 2443960"/>
                  <a:gd name="connsiteX14" fmla="*/ 3951288 w 4451430"/>
                  <a:gd name="connsiteY14" fmla="*/ 2053260 h 2443960"/>
                  <a:gd name="connsiteX15" fmla="*/ 4243896 w 4451430"/>
                  <a:gd name="connsiteY15" fmla="*/ 1906956 h 2443960"/>
                  <a:gd name="connsiteX16" fmla="*/ 4397516 w 4451430"/>
                  <a:gd name="connsiteY16" fmla="*/ 1760652 h 2443960"/>
                  <a:gd name="connsiteX17" fmla="*/ 4448722 w 4451430"/>
                  <a:gd name="connsiteY17" fmla="*/ 1497305 h 2443960"/>
                  <a:gd name="connsiteX18" fmla="*/ 4419461 w 4451430"/>
                  <a:gd name="connsiteY18" fmla="*/ 1219327 h 2443960"/>
                  <a:gd name="connsiteX19" fmla="*/ 4214636 w 4451430"/>
                  <a:gd name="connsiteY19" fmla="*/ 897458 h 2443960"/>
                  <a:gd name="connsiteX20" fmla="*/ 4039071 w 4451430"/>
                  <a:gd name="connsiteY20" fmla="*/ 678002 h 2443960"/>
                  <a:gd name="connsiteX21" fmla="*/ 3856191 w 4451430"/>
                  <a:gd name="connsiteY21" fmla="*/ 575589 h 2443960"/>
                  <a:gd name="connsiteX22" fmla="*/ 3600159 w 4451430"/>
                  <a:gd name="connsiteY22" fmla="*/ 465861 h 2443960"/>
                  <a:gd name="connsiteX23" fmla="*/ 3512376 w 4451430"/>
                  <a:gd name="connsiteY23" fmla="*/ 553644 h 2443960"/>
                  <a:gd name="connsiteX24" fmla="*/ 3548952 w 4451430"/>
                  <a:gd name="connsiteY24" fmla="*/ 429285 h 2443960"/>
                  <a:gd name="connsiteX25" fmla="*/ 3417279 w 4451430"/>
                  <a:gd name="connsiteY25" fmla="*/ 378079 h 2443960"/>
                  <a:gd name="connsiteX26" fmla="*/ 3292920 w 4451430"/>
                  <a:gd name="connsiteY26" fmla="*/ 319557 h 2443960"/>
                  <a:gd name="connsiteX27" fmla="*/ 3124671 w 4451430"/>
                  <a:gd name="connsiteY27" fmla="*/ 246405 h 2443960"/>
                  <a:gd name="connsiteX28" fmla="*/ 3014943 w 4451430"/>
                  <a:gd name="connsiteY28" fmla="*/ 195199 h 2443960"/>
                  <a:gd name="connsiteX29" fmla="*/ 2824748 w 4451430"/>
                  <a:gd name="connsiteY29" fmla="*/ 217145 h 2443960"/>
                  <a:gd name="connsiteX30" fmla="*/ 2758911 w 4451430"/>
                  <a:gd name="connsiteY30" fmla="*/ 400025 h 2443960"/>
                  <a:gd name="connsiteX31" fmla="*/ 2802802 w 4451430"/>
                  <a:gd name="connsiteY31" fmla="*/ 202514 h 2443960"/>
                  <a:gd name="connsiteX32" fmla="*/ 2758911 w 4451430"/>
                  <a:gd name="connsiteY32" fmla="*/ 143993 h 2443960"/>
                  <a:gd name="connsiteX33" fmla="*/ 2656498 w 4451430"/>
                  <a:gd name="connsiteY33" fmla="*/ 122047 h 2443960"/>
                  <a:gd name="connsiteX34" fmla="*/ 2568716 w 4451430"/>
                  <a:gd name="connsiteY34" fmla="*/ 114732 h 2443960"/>
                  <a:gd name="connsiteX35" fmla="*/ 2488248 w 4451430"/>
                  <a:gd name="connsiteY35" fmla="*/ 63525 h 2443960"/>
                  <a:gd name="connsiteX36" fmla="*/ 2400466 w 4451430"/>
                  <a:gd name="connsiteY36" fmla="*/ 26949 h 2443960"/>
                  <a:gd name="connsiteX37" fmla="*/ 2334629 w 4451430"/>
                  <a:gd name="connsiteY37" fmla="*/ 19634 h 2443960"/>
                  <a:gd name="connsiteX38" fmla="*/ 2268792 w 4451430"/>
                  <a:gd name="connsiteY38" fmla="*/ 8924 h 2443960"/>
                  <a:gd name="connsiteX39" fmla="*/ 2246847 w 4451430"/>
                  <a:gd name="connsiteY39" fmla="*/ 114732 h 2443960"/>
                  <a:gd name="connsiteX40" fmla="*/ 2254162 w 4451430"/>
                  <a:gd name="connsiteY40" fmla="*/ 795045 h 2443960"/>
                  <a:gd name="connsiteX41" fmla="*/ 2210271 w 4451430"/>
                  <a:gd name="connsiteY41" fmla="*/ 48895 h 2443960"/>
                  <a:gd name="connsiteX42" fmla="*/ 2129804 w 4451430"/>
                  <a:gd name="connsiteY42" fmla="*/ 5004 h 2443960"/>
                  <a:gd name="connsiteX43" fmla="*/ 2027391 w 4451430"/>
                  <a:gd name="connsiteY43" fmla="*/ 56210 h 2443960"/>
                  <a:gd name="connsiteX44" fmla="*/ 1954239 w 4451430"/>
                  <a:gd name="connsiteY44" fmla="*/ 92786 h 2443960"/>
                  <a:gd name="connsiteX45" fmla="*/ 1837196 w 4451430"/>
                  <a:gd name="connsiteY45" fmla="*/ 107417 h 2443960"/>
                  <a:gd name="connsiteX46" fmla="*/ 1727467 w 4451430"/>
                  <a:gd name="connsiteY46" fmla="*/ 143993 h 2443960"/>
                  <a:gd name="connsiteX47" fmla="*/ 1932294 w 4451430"/>
                  <a:gd name="connsiteY47" fmla="*/ 582905 h 2443960"/>
                  <a:gd name="connsiteX48" fmla="*/ 1676261 w 4451430"/>
                  <a:gd name="connsiteY48" fmla="*/ 158623 h 2443960"/>
                  <a:gd name="connsiteX49" fmla="*/ 1559218 w 4451430"/>
                  <a:gd name="connsiteY49" fmla="*/ 129362 h 2443960"/>
                  <a:gd name="connsiteX50" fmla="*/ 1390968 w 4451430"/>
                  <a:gd name="connsiteY50" fmla="*/ 180569 h 2443960"/>
                  <a:gd name="connsiteX51" fmla="*/ 1171512 w 4451430"/>
                  <a:gd name="connsiteY51" fmla="*/ 268351 h 2443960"/>
                  <a:gd name="connsiteX52" fmla="*/ 1105676 w 4451430"/>
                  <a:gd name="connsiteY52" fmla="*/ 297612 h 2443960"/>
                  <a:gd name="connsiteX53" fmla="*/ 1178828 w 4451430"/>
                  <a:gd name="connsiteY53" fmla="*/ 465861 h 2443960"/>
                  <a:gd name="connsiteX54" fmla="*/ 1069100 w 4451430"/>
                  <a:gd name="connsiteY54" fmla="*/ 326873 h 2443960"/>
                  <a:gd name="connsiteX55" fmla="*/ 886220 w 4451430"/>
                  <a:gd name="connsiteY55" fmla="*/ 436601 h 2443960"/>
                  <a:gd name="connsiteX56" fmla="*/ 769176 w 4451430"/>
                  <a:gd name="connsiteY56" fmla="*/ 465861 h 2443960"/>
                  <a:gd name="connsiteX57" fmla="*/ 674079 w 4451430"/>
                  <a:gd name="connsiteY57" fmla="*/ 568274 h 2443960"/>
                  <a:gd name="connsiteX58" fmla="*/ 483884 w 4451430"/>
                  <a:gd name="connsiteY58" fmla="*/ 678002 h 2443960"/>
                  <a:gd name="connsiteX59" fmla="*/ 322949 w 4451430"/>
                  <a:gd name="connsiteY59" fmla="*/ 765785 h 2443960"/>
                  <a:gd name="connsiteX60" fmla="*/ 132754 w 4451430"/>
                  <a:gd name="connsiteY60" fmla="*/ 941349 h 2443960"/>
                  <a:gd name="connsiteX61" fmla="*/ 37656 w 4451430"/>
                  <a:gd name="connsiteY61" fmla="*/ 1168121 h 2443960"/>
                  <a:gd name="connsiteX62" fmla="*/ 1080 w 4451430"/>
                  <a:gd name="connsiteY62" fmla="*/ 1438783 h 2443960"/>
                  <a:gd name="connsiteX63" fmla="*/ 74232 w 4451430"/>
                  <a:gd name="connsiteY63" fmla="*/ 1731391 h 2443960"/>
                  <a:gd name="connsiteX64" fmla="*/ 242482 w 4451430"/>
                  <a:gd name="connsiteY64" fmla="*/ 1972793 h 2443960"/>
                  <a:gd name="connsiteX65" fmla="*/ 381471 w 4451430"/>
                  <a:gd name="connsiteY65" fmla="*/ 2053260 h 2443960"/>
                  <a:gd name="connsiteX66" fmla="*/ 710655 w 4451430"/>
                  <a:gd name="connsiteY66" fmla="*/ 2155673 h 2443960"/>
                  <a:gd name="connsiteX67" fmla="*/ 922796 w 4451430"/>
                  <a:gd name="connsiteY67" fmla="*/ 2236140 h 2443960"/>
                  <a:gd name="connsiteX68" fmla="*/ 1251980 w 4451430"/>
                  <a:gd name="connsiteY68" fmla="*/ 2360498 h 2443960"/>
                  <a:gd name="connsiteX69" fmla="*/ 1632370 w 4451430"/>
                  <a:gd name="connsiteY69" fmla="*/ 2440965 h 2443960"/>
                  <a:gd name="connsiteX70" fmla="*/ 1881087 w 4451430"/>
                  <a:gd name="connsiteY70" fmla="*/ 2419020 h 2443960"/>
                  <a:gd name="connsiteX71" fmla="*/ 2063967 w 4451430"/>
                  <a:gd name="connsiteY71" fmla="*/ 2345868 h 2443960"/>
                  <a:gd name="connsiteX72" fmla="*/ 2181010 w 4451430"/>
                  <a:gd name="connsiteY72" fmla="*/ 2243455 h 2443960"/>
                  <a:gd name="connsiteX73" fmla="*/ 2210271 w 4451430"/>
                  <a:gd name="connsiteY73" fmla="*/ 2009369 h 2443960"/>
                  <a:gd name="connsiteX74" fmla="*/ 2195640 w 4451430"/>
                  <a:gd name="connsiteY74" fmla="*/ 1797228 h 2443960"/>
                  <a:gd name="connsiteX75" fmla="*/ 2188325 w 4451430"/>
                  <a:gd name="connsiteY75" fmla="*/ 1628978 h 2443960"/>
                  <a:gd name="connsiteX76" fmla="*/ 2239532 w 4451430"/>
                  <a:gd name="connsiteY76" fmla="*/ 1519250 h 2443960"/>
                  <a:gd name="connsiteX77" fmla="*/ 2239532 w 4451430"/>
                  <a:gd name="connsiteY77" fmla="*/ 1519250 h 2443960"/>
                  <a:gd name="connsiteX0" fmla="*/ 2207546 w 4451430"/>
                  <a:gd name="connsiteY0" fmla="*/ 1953036 h 2448701"/>
                  <a:gd name="connsiteX1" fmla="*/ 2188325 w 4451430"/>
                  <a:gd name="connsiteY1" fmla="*/ 1721502 h 2448701"/>
                  <a:gd name="connsiteX2" fmla="*/ 2202956 w 4451430"/>
                  <a:gd name="connsiteY2" fmla="*/ 1575198 h 2448701"/>
                  <a:gd name="connsiteX3" fmla="*/ 2268792 w 4451430"/>
                  <a:gd name="connsiteY3" fmla="*/ 1516676 h 2448701"/>
                  <a:gd name="connsiteX4" fmla="*/ 2327485 w 4451430"/>
                  <a:gd name="connsiteY4" fmla="*/ 1519057 h 2448701"/>
                  <a:gd name="connsiteX5" fmla="*/ 2354365 w 4451430"/>
                  <a:gd name="connsiteY5" fmla="*/ 1582169 h 2448701"/>
                  <a:gd name="connsiteX6" fmla="*/ 2363890 w 4451430"/>
                  <a:gd name="connsiteY6" fmla="*/ 1728817 h 2448701"/>
                  <a:gd name="connsiteX7" fmla="*/ 2356575 w 4451430"/>
                  <a:gd name="connsiteY7" fmla="*/ 2116522 h 2448701"/>
                  <a:gd name="connsiteX8" fmla="*/ 2385836 w 4451430"/>
                  <a:gd name="connsiteY8" fmla="*/ 2233566 h 2448701"/>
                  <a:gd name="connsiteX9" fmla="*/ 2502879 w 4451430"/>
                  <a:gd name="connsiteY9" fmla="*/ 2343294 h 2448701"/>
                  <a:gd name="connsiteX10" fmla="*/ 2715020 w 4451430"/>
                  <a:gd name="connsiteY10" fmla="*/ 2416446 h 2448701"/>
                  <a:gd name="connsiteX11" fmla="*/ 3102725 w 4451430"/>
                  <a:gd name="connsiteY11" fmla="*/ 2431076 h 2448701"/>
                  <a:gd name="connsiteX12" fmla="*/ 3461170 w 4451430"/>
                  <a:gd name="connsiteY12" fmla="*/ 2357924 h 2448701"/>
                  <a:gd name="connsiteX13" fmla="*/ 3753778 w 4451430"/>
                  <a:gd name="connsiteY13" fmla="*/ 2196990 h 2448701"/>
                  <a:gd name="connsiteX14" fmla="*/ 3951288 w 4451430"/>
                  <a:gd name="connsiteY14" fmla="*/ 2058001 h 2448701"/>
                  <a:gd name="connsiteX15" fmla="*/ 4243896 w 4451430"/>
                  <a:gd name="connsiteY15" fmla="*/ 1911697 h 2448701"/>
                  <a:gd name="connsiteX16" fmla="*/ 4397516 w 4451430"/>
                  <a:gd name="connsiteY16" fmla="*/ 1765393 h 2448701"/>
                  <a:gd name="connsiteX17" fmla="*/ 4448722 w 4451430"/>
                  <a:gd name="connsiteY17" fmla="*/ 1502046 h 2448701"/>
                  <a:gd name="connsiteX18" fmla="*/ 4419461 w 4451430"/>
                  <a:gd name="connsiteY18" fmla="*/ 1224068 h 2448701"/>
                  <a:gd name="connsiteX19" fmla="*/ 4214636 w 4451430"/>
                  <a:gd name="connsiteY19" fmla="*/ 902199 h 2448701"/>
                  <a:gd name="connsiteX20" fmla="*/ 4039071 w 4451430"/>
                  <a:gd name="connsiteY20" fmla="*/ 682743 h 2448701"/>
                  <a:gd name="connsiteX21" fmla="*/ 3856191 w 4451430"/>
                  <a:gd name="connsiteY21" fmla="*/ 580330 h 2448701"/>
                  <a:gd name="connsiteX22" fmla="*/ 3600159 w 4451430"/>
                  <a:gd name="connsiteY22" fmla="*/ 470602 h 2448701"/>
                  <a:gd name="connsiteX23" fmla="*/ 3512376 w 4451430"/>
                  <a:gd name="connsiteY23" fmla="*/ 558385 h 2448701"/>
                  <a:gd name="connsiteX24" fmla="*/ 3548952 w 4451430"/>
                  <a:gd name="connsiteY24" fmla="*/ 434026 h 2448701"/>
                  <a:gd name="connsiteX25" fmla="*/ 3417279 w 4451430"/>
                  <a:gd name="connsiteY25" fmla="*/ 382820 h 2448701"/>
                  <a:gd name="connsiteX26" fmla="*/ 3292920 w 4451430"/>
                  <a:gd name="connsiteY26" fmla="*/ 324298 h 2448701"/>
                  <a:gd name="connsiteX27" fmla="*/ 3124671 w 4451430"/>
                  <a:gd name="connsiteY27" fmla="*/ 251146 h 2448701"/>
                  <a:gd name="connsiteX28" fmla="*/ 3014943 w 4451430"/>
                  <a:gd name="connsiteY28" fmla="*/ 199940 h 2448701"/>
                  <a:gd name="connsiteX29" fmla="*/ 2824748 w 4451430"/>
                  <a:gd name="connsiteY29" fmla="*/ 221886 h 2448701"/>
                  <a:gd name="connsiteX30" fmla="*/ 2758911 w 4451430"/>
                  <a:gd name="connsiteY30" fmla="*/ 404766 h 2448701"/>
                  <a:gd name="connsiteX31" fmla="*/ 2802802 w 4451430"/>
                  <a:gd name="connsiteY31" fmla="*/ 207255 h 2448701"/>
                  <a:gd name="connsiteX32" fmla="*/ 2758911 w 4451430"/>
                  <a:gd name="connsiteY32" fmla="*/ 148734 h 2448701"/>
                  <a:gd name="connsiteX33" fmla="*/ 2656498 w 4451430"/>
                  <a:gd name="connsiteY33" fmla="*/ 126788 h 2448701"/>
                  <a:gd name="connsiteX34" fmla="*/ 2568716 w 4451430"/>
                  <a:gd name="connsiteY34" fmla="*/ 119473 h 2448701"/>
                  <a:gd name="connsiteX35" fmla="*/ 2488248 w 4451430"/>
                  <a:gd name="connsiteY35" fmla="*/ 68266 h 2448701"/>
                  <a:gd name="connsiteX36" fmla="*/ 2400466 w 4451430"/>
                  <a:gd name="connsiteY36" fmla="*/ 31690 h 2448701"/>
                  <a:gd name="connsiteX37" fmla="*/ 2334629 w 4451430"/>
                  <a:gd name="connsiteY37" fmla="*/ 24375 h 2448701"/>
                  <a:gd name="connsiteX38" fmla="*/ 2268792 w 4451430"/>
                  <a:gd name="connsiteY38" fmla="*/ 13665 h 2448701"/>
                  <a:gd name="connsiteX39" fmla="*/ 2246847 w 4451430"/>
                  <a:gd name="connsiteY39" fmla="*/ 119473 h 2448701"/>
                  <a:gd name="connsiteX40" fmla="*/ 2254162 w 4451430"/>
                  <a:gd name="connsiteY40" fmla="*/ 799786 h 2448701"/>
                  <a:gd name="connsiteX41" fmla="*/ 2210271 w 4451430"/>
                  <a:gd name="connsiteY41" fmla="*/ 53636 h 2448701"/>
                  <a:gd name="connsiteX42" fmla="*/ 2129804 w 4451430"/>
                  <a:gd name="connsiteY42" fmla="*/ 9745 h 2448701"/>
                  <a:gd name="connsiteX43" fmla="*/ 2027391 w 4451430"/>
                  <a:gd name="connsiteY43" fmla="*/ 60951 h 2448701"/>
                  <a:gd name="connsiteX44" fmla="*/ 1954239 w 4451430"/>
                  <a:gd name="connsiteY44" fmla="*/ 97527 h 2448701"/>
                  <a:gd name="connsiteX45" fmla="*/ 1837196 w 4451430"/>
                  <a:gd name="connsiteY45" fmla="*/ 112158 h 2448701"/>
                  <a:gd name="connsiteX46" fmla="*/ 1727467 w 4451430"/>
                  <a:gd name="connsiteY46" fmla="*/ 148734 h 2448701"/>
                  <a:gd name="connsiteX47" fmla="*/ 1932294 w 4451430"/>
                  <a:gd name="connsiteY47" fmla="*/ 587646 h 2448701"/>
                  <a:gd name="connsiteX48" fmla="*/ 1676261 w 4451430"/>
                  <a:gd name="connsiteY48" fmla="*/ 163364 h 2448701"/>
                  <a:gd name="connsiteX49" fmla="*/ 1559218 w 4451430"/>
                  <a:gd name="connsiteY49" fmla="*/ 134103 h 2448701"/>
                  <a:gd name="connsiteX50" fmla="*/ 1390968 w 4451430"/>
                  <a:gd name="connsiteY50" fmla="*/ 185310 h 2448701"/>
                  <a:gd name="connsiteX51" fmla="*/ 1171512 w 4451430"/>
                  <a:gd name="connsiteY51" fmla="*/ 273092 h 2448701"/>
                  <a:gd name="connsiteX52" fmla="*/ 1105676 w 4451430"/>
                  <a:gd name="connsiteY52" fmla="*/ 302353 h 2448701"/>
                  <a:gd name="connsiteX53" fmla="*/ 1178828 w 4451430"/>
                  <a:gd name="connsiteY53" fmla="*/ 470602 h 2448701"/>
                  <a:gd name="connsiteX54" fmla="*/ 1069100 w 4451430"/>
                  <a:gd name="connsiteY54" fmla="*/ 331614 h 2448701"/>
                  <a:gd name="connsiteX55" fmla="*/ 886220 w 4451430"/>
                  <a:gd name="connsiteY55" fmla="*/ 441342 h 2448701"/>
                  <a:gd name="connsiteX56" fmla="*/ 769176 w 4451430"/>
                  <a:gd name="connsiteY56" fmla="*/ 470602 h 2448701"/>
                  <a:gd name="connsiteX57" fmla="*/ 674079 w 4451430"/>
                  <a:gd name="connsiteY57" fmla="*/ 573015 h 2448701"/>
                  <a:gd name="connsiteX58" fmla="*/ 483884 w 4451430"/>
                  <a:gd name="connsiteY58" fmla="*/ 682743 h 2448701"/>
                  <a:gd name="connsiteX59" fmla="*/ 322949 w 4451430"/>
                  <a:gd name="connsiteY59" fmla="*/ 770526 h 2448701"/>
                  <a:gd name="connsiteX60" fmla="*/ 132754 w 4451430"/>
                  <a:gd name="connsiteY60" fmla="*/ 946090 h 2448701"/>
                  <a:gd name="connsiteX61" fmla="*/ 37656 w 4451430"/>
                  <a:gd name="connsiteY61" fmla="*/ 1172862 h 2448701"/>
                  <a:gd name="connsiteX62" fmla="*/ 1080 w 4451430"/>
                  <a:gd name="connsiteY62" fmla="*/ 1443524 h 2448701"/>
                  <a:gd name="connsiteX63" fmla="*/ 74232 w 4451430"/>
                  <a:gd name="connsiteY63" fmla="*/ 1736132 h 2448701"/>
                  <a:gd name="connsiteX64" fmla="*/ 242482 w 4451430"/>
                  <a:gd name="connsiteY64" fmla="*/ 1977534 h 2448701"/>
                  <a:gd name="connsiteX65" fmla="*/ 381471 w 4451430"/>
                  <a:gd name="connsiteY65" fmla="*/ 2058001 h 2448701"/>
                  <a:gd name="connsiteX66" fmla="*/ 710655 w 4451430"/>
                  <a:gd name="connsiteY66" fmla="*/ 2160414 h 2448701"/>
                  <a:gd name="connsiteX67" fmla="*/ 922796 w 4451430"/>
                  <a:gd name="connsiteY67" fmla="*/ 2240881 h 2448701"/>
                  <a:gd name="connsiteX68" fmla="*/ 1251980 w 4451430"/>
                  <a:gd name="connsiteY68" fmla="*/ 2365239 h 2448701"/>
                  <a:gd name="connsiteX69" fmla="*/ 1632370 w 4451430"/>
                  <a:gd name="connsiteY69" fmla="*/ 2445706 h 2448701"/>
                  <a:gd name="connsiteX70" fmla="*/ 1881087 w 4451430"/>
                  <a:gd name="connsiteY70" fmla="*/ 2423761 h 2448701"/>
                  <a:gd name="connsiteX71" fmla="*/ 2063967 w 4451430"/>
                  <a:gd name="connsiteY71" fmla="*/ 2350609 h 2448701"/>
                  <a:gd name="connsiteX72" fmla="*/ 2181010 w 4451430"/>
                  <a:gd name="connsiteY72" fmla="*/ 2248196 h 2448701"/>
                  <a:gd name="connsiteX73" fmla="*/ 2210271 w 4451430"/>
                  <a:gd name="connsiteY73" fmla="*/ 2014110 h 2448701"/>
                  <a:gd name="connsiteX74" fmla="*/ 2195640 w 4451430"/>
                  <a:gd name="connsiteY74" fmla="*/ 1801969 h 2448701"/>
                  <a:gd name="connsiteX75" fmla="*/ 2188325 w 4451430"/>
                  <a:gd name="connsiteY75" fmla="*/ 1633719 h 2448701"/>
                  <a:gd name="connsiteX76" fmla="*/ 2239532 w 4451430"/>
                  <a:gd name="connsiteY76" fmla="*/ 1523991 h 2448701"/>
                  <a:gd name="connsiteX77" fmla="*/ 2239532 w 4451430"/>
                  <a:gd name="connsiteY77" fmla="*/ 1523991 h 2448701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42337 w 4451430"/>
                  <a:gd name="connsiteY77" fmla="*/ 1515480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91130 w 4451430"/>
                  <a:gd name="connsiteY1" fmla="*/ 1592380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91130 w 4451430"/>
                  <a:gd name="connsiteY1" fmla="*/ 1592380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8445 w 4451430"/>
                  <a:gd name="connsiteY74" fmla="*/ 1863581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8445 w 4451430"/>
                  <a:gd name="connsiteY74" fmla="*/ 1863581 h 2442995"/>
                  <a:gd name="connsiteX75" fmla="*/ 2193935 w 4451430"/>
                  <a:gd name="connsiteY75" fmla="*/ 1743015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8445 w 4451430"/>
                  <a:gd name="connsiteY74" fmla="*/ 1863581 h 2442995"/>
                  <a:gd name="connsiteX75" fmla="*/ 2196740 w 4451430"/>
                  <a:gd name="connsiteY75" fmla="*/ 177947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77947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89043 w 4451430"/>
                  <a:gd name="connsiteY77" fmla="*/ 1658531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2767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78166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27595 w 4451430"/>
                  <a:gd name="connsiteY55" fmla="*/ 414949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27595 w 4451430"/>
                  <a:gd name="connsiteY55" fmla="*/ 414949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36929 w 4451430"/>
                  <a:gd name="connsiteY56" fmla="*/ 533018 h 2442995"/>
                  <a:gd name="connsiteX57" fmla="*/ 769176 w 4451430"/>
                  <a:gd name="connsiteY57" fmla="*/ 464896 h 2442995"/>
                  <a:gd name="connsiteX58" fmla="*/ 674079 w 4451430"/>
                  <a:gd name="connsiteY58" fmla="*/ 567309 h 2442995"/>
                  <a:gd name="connsiteX59" fmla="*/ 483884 w 4451430"/>
                  <a:gd name="connsiteY59" fmla="*/ 677037 h 2442995"/>
                  <a:gd name="connsiteX60" fmla="*/ 322949 w 4451430"/>
                  <a:gd name="connsiteY60" fmla="*/ 764820 h 2442995"/>
                  <a:gd name="connsiteX61" fmla="*/ 132754 w 4451430"/>
                  <a:gd name="connsiteY61" fmla="*/ 940384 h 2442995"/>
                  <a:gd name="connsiteX62" fmla="*/ 37656 w 4451430"/>
                  <a:gd name="connsiteY62" fmla="*/ 1167156 h 2442995"/>
                  <a:gd name="connsiteX63" fmla="*/ 1080 w 4451430"/>
                  <a:gd name="connsiteY63" fmla="*/ 1437818 h 2442995"/>
                  <a:gd name="connsiteX64" fmla="*/ 74232 w 4451430"/>
                  <a:gd name="connsiteY64" fmla="*/ 1730426 h 2442995"/>
                  <a:gd name="connsiteX65" fmla="*/ 242482 w 4451430"/>
                  <a:gd name="connsiteY65" fmla="*/ 1971828 h 2442995"/>
                  <a:gd name="connsiteX66" fmla="*/ 381471 w 4451430"/>
                  <a:gd name="connsiteY66" fmla="*/ 2052295 h 2442995"/>
                  <a:gd name="connsiteX67" fmla="*/ 710655 w 4451430"/>
                  <a:gd name="connsiteY67" fmla="*/ 2154708 h 2442995"/>
                  <a:gd name="connsiteX68" fmla="*/ 922796 w 4451430"/>
                  <a:gd name="connsiteY68" fmla="*/ 2235175 h 2442995"/>
                  <a:gd name="connsiteX69" fmla="*/ 1251980 w 4451430"/>
                  <a:gd name="connsiteY69" fmla="*/ 2359533 h 2442995"/>
                  <a:gd name="connsiteX70" fmla="*/ 1632370 w 4451430"/>
                  <a:gd name="connsiteY70" fmla="*/ 2440000 h 2442995"/>
                  <a:gd name="connsiteX71" fmla="*/ 1881087 w 4451430"/>
                  <a:gd name="connsiteY71" fmla="*/ 2418055 h 2442995"/>
                  <a:gd name="connsiteX72" fmla="*/ 2063967 w 4451430"/>
                  <a:gd name="connsiteY72" fmla="*/ 2344903 h 2442995"/>
                  <a:gd name="connsiteX73" fmla="*/ 2181010 w 4451430"/>
                  <a:gd name="connsiteY73" fmla="*/ 2242490 h 2442995"/>
                  <a:gd name="connsiteX74" fmla="*/ 2199051 w 4451430"/>
                  <a:gd name="connsiteY74" fmla="*/ 2011209 h 2442995"/>
                  <a:gd name="connsiteX75" fmla="*/ 2195640 w 4451430"/>
                  <a:gd name="connsiteY75" fmla="*/ 1928094 h 2442995"/>
                  <a:gd name="connsiteX76" fmla="*/ 2196740 w 4451430"/>
                  <a:gd name="connsiteY76" fmla="*/ 1824357 h 2442995"/>
                  <a:gd name="connsiteX77" fmla="*/ 2191848 w 4451430"/>
                  <a:gd name="connsiteY77" fmla="*/ 1728653 h 2442995"/>
                  <a:gd name="connsiteX78" fmla="*/ 2191848 w 4451430"/>
                  <a:gd name="connsiteY78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36929 w 4451430"/>
                  <a:gd name="connsiteY56" fmla="*/ 533018 h 2442995"/>
                  <a:gd name="connsiteX57" fmla="*/ 870729 w 4451430"/>
                  <a:gd name="connsiteY57" fmla="*/ 429579 h 2442995"/>
                  <a:gd name="connsiteX58" fmla="*/ 769176 w 4451430"/>
                  <a:gd name="connsiteY58" fmla="*/ 464896 h 2442995"/>
                  <a:gd name="connsiteX59" fmla="*/ 674079 w 4451430"/>
                  <a:gd name="connsiteY59" fmla="*/ 567309 h 2442995"/>
                  <a:gd name="connsiteX60" fmla="*/ 483884 w 4451430"/>
                  <a:gd name="connsiteY60" fmla="*/ 677037 h 2442995"/>
                  <a:gd name="connsiteX61" fmla="*/ 322949 w 4451430"/>
                  <a:gd name="connsiteY61" fmla="*/ 764820 h 2442995"/>
                  <a:gd name="connsiteX62" fmla="*/ 132754 w 4451430"/>
                  <a:gd name="connsiteY62" fmla="*/ 940384 h 2442995"/>
                  <a:gd name="connsiteX63" fmla="*/ 37656 w 4451430"/>
                  <a:gd name="connsiteY63" fmla="*/ 1167156 h 2442995"/>
                  <a:gd name="connsiteX64" fmla="*/ 1080 w 4451430"/>
                  <a:gd name="connsiteY64" fmla="*/ 1437818 h 2442995"/>
                  <a:gd name="connsiteX65" fmla="*/ 74232 w 4451430"/>
                  <a:gd name="connsiteY65" fmla="*/ 1730426 h 2442995"/>
                  <a:gd name="connsiteX66" fmla="*/ 242482 w 4451430"/>
                  <a:gd name="connsiteY66" fmla="*/ 1971828 h 2442995"/>
                  <a:gd name="connsiteX67" fmla="*/ 381471 w 4451430"/>
                  <a:gd name="connsiteY67" fmla="*/ 2052295 h 2442995"/>
                  <a:gd name="connsiteX68" fmla="*/ 710655 w 4451430"/>
                  <a:gd name="connsiteY68" fmla="*/ 2154708 h 2442995"/>
                  <a:gd name="connsiteX69" fmla="*/ 922796 w 4451430"/>
                  <a:gd name="connsiteY69" fmla="*/ 2235175 h 2442995"/>
                  <a:gd name="connsiteX70" fmla="*/ 1251980 w 4451430"/>
                  <a:gd name="connsiteY70" fmla="*/ 2359533 h 2442995"/>
                  <a:gd name="connsiteX71" fmla="*/ 1632370 w 4451430"/>
                  <a:gd name="connsiteY71" fmla="*/ 2440000 h 2442995"/>
                  <a:gd name="connsiteX72" fmla="*/ 1881087 w 4451430"/>
                  <a:gd name="connsiteY72" fmla="*/ 2418055 h 2442995"/>
                  <a:gd name="connsiteX73" fmla="*/ 2063967 w 4451430"/>
                  <a:gd name="connsiteY73" fmla="*/ 2344903 h 2442995"/>
                  <a:gd name="connsiteX74" fmla="*/ 2181010 w 4451430"/>
                  <a:gd name="connsiteY74" fmla="*/ 2242490 h 2442995"/>
                  <a:gd name="connsiteX75" fmla="*/ 2199051 w 4451430"/>
                  <a:gd name="connsiteY75" fmla="*/ 2011209 h 2442995"/>
                  <a:gd name="connsiteX76" fmla="*/ 2195640 w 4451430"/>
                  <a:gd name="connsiteY76" fmla="*/ 1928094 h 2442995"/>
                  <a:gd name="connsiteX77" fmla="*/ 2196740 w 4451430"/>
                  <a:gd name="connsiteY77" fmla="*/ 1824357 h 2442995"/>
                  <a:gd name="connsiteX78" fmla="*/ 2191848 w 4451430"/>
                  <a:gd name="connsiteY78" fmla="*/ 1728653 h 2442995"/>
                  <a:gd name="connsiteX79" fmla="*/ 2191848 w 4451430"/>
                  <a:gd name="connsiteY79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07967 w 4451430"/>
                  <a:gd name="connsiteY56" fmla="*/ 413029 h 2442995"/>
                  <a:gd name="connsiteX57" fmla="*/ 936929 w 4451430"/>
                  <a:gd name="connsiteY57" fmla="*/ 533018 h 2442995"/>
                  <a:gd name="connsiteX58" fmla="*/ 870729 w 4451430"/>
                  <a:gd name="connsiteY58" fmla="*/ 429579 h 2442995"/>
                  <a:gd name="connsiteX59" fmla="*/ 769176 w 4451430"/>
                  <a:gd name="connsiteY59" fmla="*/ 464896 h 2442995"/>
                  <a:gd name="connsiteX60" fmla="*/ 674079 w 4451430"/>
                  <a:gd name="connsiteY60" fmla="*/ 567309 h 2442995"/>
                  <a:gd name="connsiteX61" fmla="*/ 483884 w 4451430"/>
                  <a:gd name="connsiteY61" fmla="*/ 677037 h 2442995"/>
                  <a:gd name="connsiteX62" fmla="*/ 322949 w 4451430"/>
                  <a:gd name="connsiteY62" fmla="*/ 764820 h 2442995"/>
                  <a:gd name="connsiteX63" fmla="*/ 132754 w 4451430"/>
                  <a:gd name="connsiteY63" fmla="*/ 940384 h 2442995"/>
                  <a:gd name="connsiteX64" fmla="*/ 37656 w 4451430"/>
                  <a:gd name="connsiteY64" fmla="*/ 1167156 h 2442995"/>
                  <a:gd name="connsiteX65" fmla="*/ 1080 w 4451430"/>
                  <a:gd name="connsiteY65" fmla="*/ 1437818 h 2442995"/>
                  <a:gd name="connsiteX66" fmla="*/ 74232 w 4451430"/>
                  <a:gd name="connsiteY66" fmla="*/ 1730426 h 2442995"/>
                  <a:gd name="connsiteX67" fmla="*/ 242482 w 4451430"/>
                  <a:gd name="connsiteY67" fmla="*/ 1971828 h 2442995"/>
                  <a:gd name="connsiteX68" fmla="*/ 381471 w 4451430"/>
                  <a:gd name="connsiteY68" fmla="*/ 2052295 h 2442995"/>
                  <a:gd name="connsiteX69" fmla="*/ 710655 w 4451430"/>
                  <a:gd name="connsiteY69" fmla="*/ 2154708 h 2442995"/>
                  <a:gd name="connsiteX70" fmla="*/ 922796 w 4451430"/>
                  <a:gd name="connsiteY70" fmla="*/ 2235175 h 2442995"/>
                  <a:gd name="connsiteX71" fmla="*/ 1251980 w 4451430"/>
                  <a:gd name="connsiteY71" fmla="*/ 2359533 h 2442995"/>
                  <a:gd name="connsiteX72" fmla="*/ 1632370 w 4451430"/>
                  <a:gd name="connsiteY72" fmla="*/ 2440000 h 2442995"/>
                  <a:gd name="connsiteX73" fmla="*/ 1881087 w 4451430"/>
                  <a:gd name="connsiteY73" fmla="*/ 2418055 h 2442995"/>
                  <a:gd name="connsiteX74" fmla="*/ 2063967 w 4451430"/>
                  <a:gd name="connsiteY74" fmla="*/ 2344903 h 2442995"/>
                  <a:gd name="connsiteX75" fmla="*/ 2181010 w 4451430"/>
                  <a:gd name="connsiteY75" fmla="*/ 2242490 h 2442995"/>
                  <a:gd name="connsiteX76" fmla="*/ 2199051 w 4451430"/>
                  <a:gd name="connsiteY76" fmla="*/ 2011209 h 2442995"/>
                  <a:gd name="connsiteX77" fmla="*/ 2195640 w 4451430"/>
                  <a:gd name="connsiteY77" fmla="*/ 1928094 h 2442995"/>
                  <a:gd name="connsiteX78" fmla="*/ 2196740 w 4451430"/>
                  <a:gd name="connsiteY78" fmla="*/ 1824357 h 2442995"/>
                  <a:gd name="connsiteX79" fmla="*/ 2191848 w 4451430"/>
                  <a:gd name="connsiteY79" fmla="*/ 1728653 h 2442995"/>
                  <a:gd name="connsiteX80" fmla="*/ 2191848 w 4451430"/>
                  <a:gd name="connsiteY80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083665 w 4451430"/>
                  <a:gd name="connsiteY53" fmla="*/ 31180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07967 w 4451430"/>
                  <a:gd name="connsiteY56" fmla="*/ 413029 h 2442995"/>
                  <a:gd name="connsiteX57" fmla="*/ 936929 w 4451430"/>
                  <a:gd name="connsiteY57" fmla="*/ 533018 h 2442995"/>
                  <a:gd name="connsiteX58" fmla="*/ 870729 w 4451430"/>
                  <a:gd name="connsiteY58" fmla="*/ 429579 h 2442995"/>
                  <a:gd name="connsiteX59" fmla="*/ 769176 w 4451430"/>
                  <a:gd name="connsiteY59" fmla="*/ 464896 h 2442995"/>
                  <a:gd name="connsiteX60" fmla="*/ 674079 w 4451430"/>
                  <a:gd name="connsiteY60" fmla="*/ 567309 h 2442995"/>
                  <a:gd name="connsiteX61" fmla="*/ 483884 w 4451430"/>
                  <a:gd name="connsiteY61" fmla="*/ 677037 h 2442995"/>
                  <a:gd name="connsiteX62" fmla="*/ 322949 w 4451430"/>
                  <a:gd name="connsiteY62" fmla="*/ 764820 h 2442995"/>
                  <a:gd name="connsiteX63" fmla="*/ 132754 w 4451430"/>
                  <a:gd name="connsiteY63" fmla="*/ 940384 h 2442995"/>
                  <a:gd name="connsiteX64" fmla="*/ 37656 w 4451430"/>
                  <a:gd name="connsiteY64" fmla="*/ 1167156 h 2442995"/>
                  <a:gd name="connsiteX65" fmla="*/ 1080 w 4451430"/>
                  <a:gd name="connsiteY65" fmla="*/ 1437818 h 2442995"/>
                  <a:gd name="connsiteX66" fmla="*/ 74232 w 4451430"/>
                  <a:gd name="connsiteY66" fmla="*/ 1730426 h 2442995"/>
                  <a:gd name="connsiteX67" fmla="*/ 242482 w 4451430"/>
                  <a:gd name="connsiteY67" fmla="*/ 1971828 h 2442995"/>
                  <a:gd name="connsiteX68" fmla="*/ 381471 w 4451430"/>
                  <a:gd name="connsiteY68" fmla="*/ 2052295 h 2442995"/>
                  <a:gd name="connsiteX69" fmla="*/ 710655 w 4451430"/>
                  <a:gd name="connsiteY69" fmla="*/ 2154708 h 2442995"/>
                  <a:gd name="connsiteX70" fmla="*/ 922796 w 4451430"/>
                  <a:gd name="connsiteY70" fmla="*/ 2235175 h 2442995"/>
                  <a:gd name="connsiteX71" fmla="*/ 1251980 w 4451430"/>
                  <a:gd name="connsiteY71" fmla="*/ 2359533 h 2442995"/>
                  <a:gd name="connsiteX72" fmla="*/ 1632370 w 4451430"/>
                  <a:gd name="connsiteY72" fmla="*/ 2440000 h 2442995"/>
                  <a:gd name="connsiteX73" fmla="*/ 1881087 w 4451430"/>
                  <a:gd name="connsiteY73" fmla="*/ 2418055 h 2442995"/>
                  <a:gd name="connsiteX74" fmla="*/ 2063967 w 4451430"/>
                  <a:gd name="connsiteY74" fmla="*/ 2344903 h 2442995"/>
                  <a:gd name="connsiteX75" fmla="*/ 2181010 w 4451430"/>
                  <a:gd name="connsiteY75" fmla="*/ 2242490 h 2442995"/>
                  <a:gd name="connsiteX76" fmla="*/ 2199051 w 4451430"/>
                  <a:gd name="connsiteY76" fmla="*/ 2011209 h 2442995"/>
                  <a:gd name="connsiteX77" fmla="*/ 2195640 w 4451430"/>
                  <a:gd name="connsiteY77" fmla="*/ 1928094 h 2442995"/>
                  <a:gd name="connsiteX78" fmla="*/ 2196740 w 4451430"/>
                  <a:gd name="connsiteY78" fmla="*/ 1824357 h 2442995"/>
                  <a:gd name="connsiteX79" fmla="*/ 2191848 w 4451430"/>
                  <a:gd name="connsiteY79" fmla="*/ 1728653 h 2442995"/>
                  <a:gd name="connsiteX80" fmla="*/ 2191848 w 4451430"/>
                  <a:gd name="connsiteY80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07704 w 4451430"/>
                  <a:gd name="connsiteY30" fmla="*/ 574625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083665 w 4451430"/>
                  <a:gd name="connsiteY53" fmla="*/ 31180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07967 w 4451430"/>
                  <a:gd name="connsiteY56" fmla="*/ 413029 h 2442995"/>
                  <a:gd name="connsiteX57" fmla="*/ 936929 w 4451430"/>
                  <a:gd name="connsiteY57" fmla="*/ 533018 h 2442995"/>
                  <a:gd name="connsiteX58" fmla="*/ 870729 w 4451430"/>
                  <a:gd name="connsiteY58" fmla="*/ 429579 h 2442995"/>
                  <a:gd name="connsiteX59" fmla="*/ 769176 w 4451430"/>
                  <a:gd name="connsiteY59" fmla="*/ 464896 h 2442995"/>
                  <a:gd name="connsiteX60" fmla="*/ 674079 w 4451430"/>
                  <a:gd name="connsiteY60" fmla="*/ 567309 h 2442995"/>
                  <a:gd name="connsiteX61" fmla="*/ 483884 w 4451430"/>
                  <a:gd name="connsiteY61" fmla="*/ 677037 h 2442995"/>
                  <a:gd name="connsiteX62" fmla="*/ 322949 w 4451430"/>
                  <a:gd name="connsiteY62" fmla="*/ 764820 h 2442995"/>
                  <a:gd name="connsiteX63" fmla="*/ 132754 w 4451430"/>
                  <a:gd name="connsiteY63" fmla="*/ 940384 h 2442995"/>
                  <a:gd name="connsiteX64" fmla="*/ 37656 w 4451430"/>
                  <a:gd name="connsiteY64" fmla="*/ 1167156 h 2442995"/>
                  <a:gd name="connsiteX65" fmla="*/ 1080 w 4451430"/>
                  <a:gd name="connsiteY65" fmla="*/ 1437818 h 2442995"/>
                  <a:gd name="connsiteX66" fmla="*/ 74232 w 4451430"/>
                  <a:gd name="connsiteY66" fmla="*/ 1730426 h 2442995"/>
                  <a:gd name="connsiteX67" fmla="*/ 242482 w 4451430"/>
                  <a:gd name="connsiteY67" fmla="*/ 1971828 h 2442995"/>
                  <a:gd name="connsiteX68" fmla="*/ 381471 w 4451430"/>
                  <a:gd name="connsiteY68" fmla="*/ 2052295 h 2442995"/>
                  <a:gd name="connsiteX69" fmla="*/ 710655 w 4451430"/>
                  <a:gd name="connsiteY69" fmla="*/ 2154708 h 2442995"/>
                  <a:gd name="connsiteX70" fmla="*/ 922796 w 4451430"/>
                  <a:gd name="connsiteY70" fmla="*/ 2235175 h 2442995"/>
                  <a:gd name="connsiteX71" fmla="*/ 1251980 w 4451430"/>
                  <a:gd name="connsiteY71" fmla="*/ 2359533 h 2442995"/>
                  <a:gd name="connsiteX72" fmla="*/ 1632370 w 4451430"/>
                  <a:gd name="connsiteY72" fmla="*/ 2440000 h 2442995"/>
                  <a:gd name="connsiteX73" fmla="*/ 1881087 w 4451430"/>
                  <a:gd name="connsiteY73" fmla="*/ 2418055 h 2442995"/>
                  <a:gd name="connsiteX74" fmla="*/ 2063967 w 4451430"/>
                  <a:gd name="connsiteY74" fmla="*/ 2344903 h 2442995"/>
                  <a:gd name="connsiteX75" fmla="*/ 2181010 w 4451430"/>
                  <a:gd name="connsiteY75" fmla="*/ 2242490 h 2442995"/>
                  <a:gd name="connsiteX76" fmla="*/ 2199051 w 4451430"/>
                  <a:gd name="connsiteY76" fmla="*/ 2011209 h 2442995"/>
                  <a:gd name="connsiteX77" fmla="*/ 2195640 w 4451430"/>
                  <a:gd name="connsiteY77" fmla="*/ 1928094 h 2442995"/>
                  <a:gd name="connsiteX78" fmla="*/ 2196740 w 4451430"/>
                  <a:gd name="connsiteY78" fmla="*/ 1824357 h 2442995"/>
                  <a:gd name="connsiteX79" fmla="*/ 2191848 w 4451430"/>
                  <a:gd name="connsiteY79" fmla="*/ 1728653 h 2442995"/>
                  <a:gd name="connsiteX80" fmla="*/ 2191848 w 4451430"/>
                  <a:gd name="connsiteY80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07704 w 4451430"/>
                  <a:gd name="connsiteY30" fmla="*/ 574625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10348 w 4451430"/>
                  <a:gd name="connsiteY47" fmla="*/ 545364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083665 w 4451430"/>
                  <a:gd name="connsiteY53" fmla="*/ 31180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07967 w 4451430"/>
                  <a:gd name="connsiteY56" fmla="*/ 413029 h 2442995"/>
                  <a:gd name="connsiteX57" fmla="*/ 936929 w 4451430"/>
                  <a:gd name="connsiteY57" fmla="*/ 533018 h 2442995"/>
                  <a:gd name="connsiteX58" fmla="*/ 870729 w 4451430"/>
                  <a:gd name="connsiteY58" fmla="*/ 429579 h 2442995"/>
                  <a:gd name="connsiteX59" fmla="*/ 769176 w 4451430"/>
                  <a:gd name="connsiteY59" fmla="*/ 464896 h 2442995"/>
                  <a:gd name="connsiteX60" fmla="*/ 674079 w 4451430"/>
                  <a:gd name="connsiteY60" fmla="*/ 567309 h 2442995"/>
                  <a:gd name="connsiteX61" fmla="*/ 483884 w 4451430"/>
                  <a:gd name="connsiteY61" fmla="*/ 677037 h 2442995"/>
                  <a:gd name="connsiteX62" fmla="*/ 322949 w 4451430"/>
                  <a:gd name="connsiteY62" fmla="*/ 764820 h 2442995"/>
                  <a:gd name="connsiteX63" fmla="*/ 132754 w 4451430"/>
                  <a:gd name="connsiteY63" fmla="*/ 940384 h 2442995"/>
                  <a:gd name="connsiteX64" fmla="*/ 37656 w 4451430"/>
                  <a:gd name="connsiteY64" fmla="*/ 1167156 h 2442995"/>
                  <a:gd name="connsiteX65" fmla="*/ 1080 w 4451430"/>
                  <a:gd name="connsiteY65" fmla="*/ 1437818 h 2442995"/>
                  <a:gd name="connsiteX66" fmla="*/ 74232 w 4451430"/>
                  <a:gd name="connsiteY66" fmla="*/ 1730426 h 2442995"/>
                  <a:gd name="connsiteX67" fmla="*/ 242482 w 4451430"/>
                  <a:gd name="connsiteY67" fmla="*/ 1971828 h 2442995"/>
                  <a:gd name="connsiteX68" fmla="*/ 381471 w 4451430"/>
                  <a:gd name="connsiteY68" fmla="*/ 2052295 h 2442995"/>
                  <a:gd name="connsiteX69" fmla="*/ 710655 w 4451430"/>
                  <a:gd name="connsiteY69" fmla="*/ 2154708 h 2442995"/>
                  <a:gd name="connsiteX70" fmla="*/ 922796 w 4451430"/>
                  <a:gd name="connsiteY70" fmla="*/ 2235175 h 2442995"/>
                  <a:gd name="connsiteX71" fmla="*/ 1251980 w 4451430"/>
                  <a:gd name="connsiteY71" fmla="*/ 2359533 h 2442995"/>
                  <a:gd name="connsiteX72" fmla="*/ 1632370 w 4451430"/>
                  <a:gd name="connsiteY72" fmla="*/ 2440000 h 2442995"/>
                  <a:gd name="connsiteX73" fmla="*/ 1881087 w 4451430"/>
                  <a:gd name="connsiteY73" fmla="*/ 2418055 h 2442995"/>
                  <a:gd name="connsiteX74" fmla="*/ 2063967 w 4451430"/>
                  <a:gd name="connsiteY74" fmla="*/ 2344903 h 2442995"/>
                  <a:gd name="connsiteX75" fmla="*/ 2181010 w 4451430"/>
                  <a:gd name="connsiteY75" fmla="*/ 2242490 h 2442995"/>
                  <a:gd name="connsiteX76" fmla="*/ 2199051 w 4451430"/>
                  <a:gd name="connsiteY76" fmla="*/ 2011209 h 2442995"/>
                  <a:gd name="connsiteX77" fmla="*/ 2195640 w 4451430"/>
                  <a:gd name="connsiteY77" fmla="*/ 1928094 h 2442995"/>
                  <a:gd name="connsiteX78" fmla="*/ 2196740 w 4451430"/>
                  <a:gd name="connsiteY78" fmla="*/ 1824357 h 2442995"/>
                  <a:gd name="connsiteX79" fmla="*/ 2191848 w 4451430"/>
                  <a:gd name="connsiteY79" fmla="*/ 1728653 h 2442995"/>
                  <a:gd name="connsiteX80" fmla="*/ 2191848 w 4451430"/>
                  <a:gd name="connsiteY80" fmla="*/ 1602433 h 2442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</a:cxnLst>
                <a:rect l="l" t="t" r="r" b="b"/>
                <a:pathLst>
                  <a:path w="4451430" h="2442995">
                    <a:moveTo>
                      <a:pt x="2190716" y="1627570"/>
                    </a:moveTo>
                    <a:cubicBezTo>
                      <a:pt x="2197668" y="1623812"/>
                      <a:pt x="2190493" y="1597384"/>
                      <a:pt x="2193935" y="1581160"/>
                    </a:cubicBezTo>
                    <a:cubicBezTo>
                      <a:pt x="2197377" y="1564936"/>
                      <a:pt x="2198894" y="1543325"/>
                      <a:pt x="2211370" y="1530224"/>
                    </a:cubicBezTo>
                    <a:cubicBezTo>
                      <a:pt x="2223846" y="1517123"/>
                      <a:pt x="2249440" y="1503966"/>
                      <a:pt x="2268792" y="1502556"/>
                    </a:cubicBezTo>
                    <a:cubicBezTo>
                      <a:pt x="2288144" y="1501146"/>
                      <a:pt x="2313223" y="1509448"/>
                      <a:pt x="2327485" y="1521766"/>
                    </a:cubicBezTo>
                    <a:cubicBezTo>
                      <a:pt x="2341747" y="1534084"/>
                      <a:pt x="2348298" y="1542906"/>
                      <a:pt x="2354365" y="1576463"/>
                    </a:cubicBezTo>
                    <a:cubicBezTo>
                      <a:pt x="2360432" y="1610020"/>
                      <a:pt x="2363522" y="1634052"/>
                      <a:pt x="2363890" y="1723111"/>
                    </a:cubicBezTo>
                    <a:cubicBezTo>
                      <a:pt x="2364258" y="1812170"/>
                      <a:pt x="2352917" y="2026691"/>
                      <a:pt x="2356575" y="2110816"/>
                    </a:cubicBezTo>
                    <a:cubicBezTo>
                      <a:pt x="2360233" y="2194941"/>
                      <a:pt x="2361452" y="2190065"/>
                      <a:pt x="2385836" y="2227860"/>
                    </a:cubicBezTo>
                    <a:cubicBezTo>
                      <a:pt x="2410220" y="2265655"/>
                      <a:pt x="2448015" y="2307108"/>
                      <a:pt x="2502879" y="2337588"/>
                    </a:cubicBezTo>
                    <a:cubicBezTo>
                      <a:pt x="2557743" y="2368068"/>
                      <a:pt x="2615046" y="2396110"/>
                      <a:pt x="2715020" y="2410740"/>
                    </a:cubicBezTo>
                    <a:cubicBezTo>
                      <a:pt x="2814994" y="2425370"/>
                      <a:pt x="2978367" y="2435124"/>
                      <a:pt x="3102725" y="2425370"/>
                    </a:cubicBezTo>
                    <a:cubicBezTo>
                      <a:pt x="3227083" y="2415616"/>
                      <a:pt x="3352661" y="2391232"/>
                      <a:pt x="3461170" y="2352218"/>
                    </a:cubicBezTo>
                    <a:cubicBezTo>
                      <a:pt x="3569679" y="2313204"/>
                      <a:pt x="3672092" y="2241271"/>
                      <a:pt x="3753778" y="2191284"/>
                    </a:cubicBezTo>
                    <a:cubicBezTo>
                      <a:pt x="3835464" y="2141297"/>
                      <a:pt x="3869602" y="2099844"/>
                      <a:pt x="3951288" y="2052295"/>
                    </a:cubicBezTo>
                    <a:cubicBezTo>
                      <a:pt x="4032974" y="2004746"/>
                      <a:pt x="4169525" y="1954759"/>
                      <a:pt x="4243896" y="1905991"/>
                    </a:cubicBezTo>
                    <a:cubicBezTo>
                      <a:pt x="4318267" y="1857223"/>
                      <a:pt x="4363378" y="1827962"/>
                      <a:pt x="4397516" y="1759687"/>
                    </a:cubicBezTo>
                    <a:cubicBezTo>
                      <a:pt x="4431654" y="1691412"/>
                      <a:pt x="4445065" y="1586561"/>
                      <a:pt x="4448722" y="1496340"/>
                    </a:cubicBezTo>
                    <a:cubicBezTo>
                      <a:pt x="4452379" y="1406119"/>
                      <a:pt x="4458475" y="1318336"/>
                      <a:pt x="4419461" y="1218362"/>
                    </a:cubicBezTo>
                    <a:cubicBezTo>
                      <a:pt x="4380447" y="1118388"/>
                      <a:pt x="4278034" y="986714"/>
                      <a:pt x="4214636" y="896493"/>
                    </a:cubicBezTo>
                    <a:cubicBezTo>
                      <a:pt x="4151238" y="806272"/>
                      <a:pt x="4098812" y="730682"/>
                      <a:pt x="4039071" y="677037"/>
                    </a:cubicBezTo>
                    <a:cubicBezTo>
                      <a:pt x="3979330" y="623392"/>
                      <a:pt x="3929343" y="609981"/>
                      <a:pt x="3856191" y="574624"/>
                    </a:cubicBezTo>
                    <a:cubicBezTo>
                      <a:pt x="3783039" y="539267"/>
                      <a:pt x="3657461" y="468553"/>
                      <a:pt x="3600159" y="464896"/>
                    </a:cubicBezTo>
                    <a:cubicBezTo>
                      <a:pt x="3542857" y="461239"/>
                      <a:pt x="3541637" y="557556"/>
                      <a:pt x="3512376" y="552679"/>
                    </a:cubicBezTo>
                    <a:cubicBezTo>
                      <a:pt x="3483115" y="547802"/>
                      <a:pt x="3564801" y="457581"/>
                      <a:pt x="3548952" y="428320"/>
                    </a:cubicBezTo>
                    <a:cubicBezTo>
                      <a:pt x="3533103" y="399059"/>
                      <a:pt x="3459951" y="395402"/>
                      <a:pt x="3417279" y="377114"/>
                    </a:cubicBezTo>
                    <a:cubicBezTo>
                      <a:pt x="3374607" y="358826"/>
                      <a:pt x="3341688" y="340538"/>
                      <a:pt x="3292920" y="318592"/>
                    </a:cubicBezTo>
                    <a:cubicBezTo>
                      <a:pt x="3244152" y="296646"/>
                      <a:pt x="3171000" y="266166"/>
                      <a:pt x="3124671" y="245440"/>
                    </a:cubicBezTo>
                    <a:cubicBezTo>
                      <a:pt x="3078342" y="224714"/>
                      <a:pt x="3064930" y="199111"/>
                      <a:pt x="3014943" y="194234"/>
                    </a:cubicBezTo>
                    <a:cubicBezTo>
                      <a:pt x="2964956" y="189357"/>
                      <a:pt x="2875955" y="152782"/>
                      <a:pt x="2824748" y="216180"/>
                    </a:cubicBezTo>
                    <a:cubicBezTo>
                      <a:pt x="2773542" y="279579"/>
                      <a:pt x="2711362" y="577064"/>
                      <a:pt x="2707704" y="574625"/>
                    </a:cubicBezTo>
                    <a:cubicBezTo>
                      <a:pt x="2704046" y="572187"/>
                      <a:pt x="2794268" y="273482"/>
                      <a:pt x="2802802" y="201549"/>
                    </a:cubicBezTo>
                    <a:cubicBezTo>
                      <a:pt x="2811336" y="129616"/>
                      <a:pt x="2783295" y="156439"/>
                      <a:pt x="2758911" y="143028"/>
                    </a:cubicBezTo>
                    <a:cubicBezTo>
                      <a:pt x="2734527" y="129617"/>
                      <a:pt x="2688197" y="125959"/>
                      <a:pt x="2656498" y="121082"/>
                    </a:cubicBezTo>
                    <a:cubicBezTo>
                      <a:pt x="2624799" y="116205"/>
                      <a:pt x="2596758" y="123521"/>
                      <a:pt x="2568716" y="113767"/>
                    </a:cubicBezTo>
                    <a:cubicBezTo>
                      <a:pt x="2540674" y="104013"/>
                      <a:pt x="2516290" y="77190"/>
                      <a:pt x="2488248" y="62560"/>
                    </a:cubicBezTo>
                    <a:cubicBezTo>
                      <a:pt x="2460206" y="47930"/>
                      <a:pt x="2426069" y="33299"/>
                      <a:pt x="2400466" y="25984"/>
                    </a:cubicBezTo>
                    <a:cubicBezTo>
                      <a:pt x="2374863" y="18669"/>
                      <a:pt x="2359296" y="19859"/>
                      <a:pt x="2334629" y="18669"/>
                    </a:cubicBezTo>
                    <a:cubicBezTo>
                      <a:pt x="2309962" y="17479"/>
                      <a:pt x="2272537" y="-16056"/>
                      <a:pt x="2252464" y="18844"/>
                    </a:cubicBezTo>
                    <a:cubicBezTo>
                      <a:pt x="2232391" y="53744"/>
                      <a:pt x="2246564" y="-15439"/>
                      <a:pt x="2246847" y="113767"/>
                    </a:cubicBezTo>
                    <a:cubicBezTo>
                      <a:pt x="2247130" y="242973"/>
                      <a:pt x="2260258" y="805053"/>
                      <a:pt x="2254162" y="794080"/>
                    </a:cubicBezTo>
                    <a:cubicBezTo>
                      <a:pt x="2248066" y="783107"/>
                      <a:pt x="2238312" y="113766"/>
                      <a:pt x="2210271" y="47930"/>
                    </a:cubicBezTo>
                    <a:cubicBezTo>
                      <a:pt x="2182230" y="-17906"/>
                      <a:pt x="2160284" y="2820"/>
                      <a:pt x="2129804" y="4039"/>
                    </a:cubicBezTo>
                    <a:cubicBezTo>
                      <a:pt x="2099324" y="5258"/>
                      <a:pt x="2027391" y="55245"/>
                      <a:pt x="2027391" y="55245"/>
                    </a:cubicBezTo>
                    <a:cubicBezTo>
                      <a:pt x="1998130" y="69875"/>
                      <a:pt x="1985938" y="83287"/>
                      <a:pt x="1954239" y="91821"/>
                    </a:cubicBezTo>
                    <a:cubicBezTo>
                      <a:pt x="1922540" y="100355"/>
                      <a:pt x="1874991" y="97918"/>
                      <a:pt x="1837196" y="106452"/>
                    </a:cubicBezTo>
                    <a:cubicBezTo>
                      <a:pt x="1799401" y="114987"/>
                      <a:pt x="1715275" y="69876"/>
                      <a:pt x="1727467" y="143028"/>
                    </a:cubicBezTo>
                    <a:cubicBezTo>
                      <a:pt x="1739659" y="216180"/>
                      <a:pt x="1918882" y="542926"/>
                      <a:pt x="1910348" y="545364"/>
                    </a:cubicBezTo>
                    <a:cubicBezTo>
                      <a:pt x="1901814" y="547802"/>
                      <a:pt x="1734783" y="227153"/>
                      <a:pt x="1676261" y="157658"/>
                    </a:cubicBezTo>
                    <a:cubicBezTo>
                      <a:pt x="1617739" y="88164"/>
                      <a:pt x="1606767" y="124739"/>
                      <a:pt x="1559218" y="128397"/>
                    </a:cubicBezTo>
                    <a:cubicBezTo>
                      <a:pt x="1511669" y="132055"/>
                      <a:pt x="1455586" y="156439"/>
                      <a:pt x="1390968" y="179604"/>
                    </a:cubicBezTo>
                    <a:cubicBezTo>
                      <a:pt x="1326350" y="202769"/>
                      <a:pt x="1219061" y="247879"/>
                      <a:pt x="1171512" y="267386"/>
                    </a:cubicBezTo>
                    <a:cubicBezTo>
                      <a:pt x="1123963" y="286893"/>
                      <a:pt x="1120317" y="289244"/>
                      <a:pt x="1105676" y="296647"/>
                    </a:cubicBezTo>
                    <a:cubicBezTo>
                      <a:pt x="1091035" y="304050"/>
                      <a:pt x="1089761" y="306929"/>
                      <a:pt x="1083665" y="311806"/>
                    </a:cubicBezTo>
                    <a:cubicBezTo>
                      <a:pt x="1077569" y="316683"/>
                      <a:pt x="1090974" y="312166"/>
                      <a:pt x="1069100" y="325908"/>
                    </a:cubicBezTo>
                    <a:cubicBezTo>
                      <a:pt x="1047226" y="339650"/>
                      <a:pt x="979276" y="379741"/>
                      <a:pt x="952420" y="394261"/>
                    </a:cubicBezTo>
                    <a:cubicBezTo>
                      <a:pt x="925565" y="408781"/>
                      <a:pt x="910549" y="389903"/>
                      <a:pt x="907967" y="413029"/>
                    </a:cubicBezTo>
                    <a:cubicBezTo>
                      <a:pt x="905385" y="436155"/>
                      <a:pt x="947962" y="531639"/>
                      <a:pt x="936929" y="533018"/>
                    </a:cubicBezTo>
                    <a:cubicBezTo>
                      <a:pt x="925896" y="534397"/>
                      <a:pt x="898688" y="440933"/>
                      <a:pt x="870729" y="429579"/>
                    </a:cubicBezTo>
                    <a:cubicBezTo>
                      <a:pt x="842770" y="418225"/>
                      <a:pt x="801951" y="441941"/>
                      <a:pt x="769176" y="464896"/>
                    </a:cubicBezTo>
                    <a:cubicBezTo>
                      <a:pt x="736401" y="487851"/>
                      <a:pt x="721628" y="531952"/>
                      <a:pt x="674079" y="567309"/>
                    </a:cubicBezTo>
                    <a:cubicBezTo>
                      <a:pt x="626530" y="602666"/>
                      <a:pt x="542406" y="644118"/>
                      <a:pt x="483884" y="677037"/>
                    </a:cubicBezTo>
                    <a:cubicBezTo>
                      <a:pt x="425362" y="709955"/>
                      <a:pt x="381471" y="720929"/>
                      <a:pt x="322949" y="764820"/>
                    </a:cubicBezTo>
                    <a:cubicBezTo>
                      <a:pt x="264427" y="808711"/>
                      <a:pt x="180303" y="873328"/>
                      <a:pt x="132754" y="940384"/>
                    </a:cubicBezTo>
                    <a:cubicBezTo>
                      <a:pt x="85205" y="1007440"/>
                      <a:pt x="59602" y="1084250"/>
                      <a:pt x="37656" y="1167156"/>
                    </a:cubicBezTo>
                    <a:cubicBezTo>
                      <a:pt x="15710" y="1250062"/>
                      <a:pt x="-5016" y="1343940"/>
                      <a:pt x="1080" y="1437818"/>
                    </a:cubicBezTo>
                    <a:cubicBezTo>
                      <a:pt x="7176" y="1531696"/>
                      <a:pt x="33998" y="1641424"/>
                      <a:pt x="74232" y="1730426"/>
                    </a:cubicBezTo>
                    <a:cubicBezTo>
                      <a:pt x="114466" y="1819428"/>
                      <a:pt x="191276" y="1918183"/>
                      <a:pt x="242482" y="1971828"/>
                    </a:cubicBezTo>
                    <a:cubicBezTo>
                      <a:pt x="293688" y="2025473"/>
                      <a:pt x="303442" y="2021815"/>
                      <a:pt x="381471" y="2052295"/>
                    </a:cubicBezTo>
                    <a:cubicBezTo>
                      <a:pt x="459500" y="2082775"/>
                      <a:pt x="620434" y="2124228"/>
                      <a:pt x="710655" y="2154708"/>
                    </a:cubicBezTo>
                    <a:cubicBezTo>
                      <a:pt x="800876" y="2185188"/>
                      <a:pt x="922796" y="2235175"/>
                      <a:pt x="922796" y="2235175"/>
                    </a:cubicBezTo>
                    <a:cubicBezTo>
                      <a:pt x="1013017" y="2269313"/>
                      <a:pt x="1133718" y="2325396"/>
                      <a:pt x="1251980" y="2359533"/>
                    </a:cubicBezTo>
                    <a:cubicBezTo>
                      <a:pt x="1370242" y="2393671"/>
                      <a:pt x="1527519" y="2430246"/>
                      <a:pt x="1632370" y="2440000"/>
                    </a:cubicBezTo>
                    <a:cubicBezTo>
                      <a:pt x="1737221" y="2449754"/>
                      <a:pt x="1809154" y="2433904"/>
                      <a:pt x="1881087" y="2418055"/>
                    </a:cubicBezTo>
                    <a:cubicBezTo>
                      <a:pt x="1953020" y="2402206"/>
                      <a:pt x="2013980" y="2374164"/>
                      <a:pt x="2063967" y="2344903"/>
                    </a:cubicBezTo>
                    <a:cubicBezTo>
                      <a:pt x="2113954" y="2315642"/>
                      <a:pt x="2158496" y="2298106"/>
                      <a:pt x="2181010" y="2242490"/>
                    </a:cubicBezTo>
                    <a:cubicBezTo>
                      <a:pt x="2203524" y="2186874"/>
                      <a:pt x="2196613" y="2063608"/>
                      <a:pt x="2199051" y="2011209"/>
                    </a:cubicBezTo>
                    <a:cubicBezTo>
                      <a:pt x="2201489" y="1958810"/>
                      <a:pt x="2196025" y="1959236"/>
                      <a:pt x="2195640" y="1928094"/>
                    </a:cubicBezTo>
                    <a:cubicBezTo>
                      <a:pt x="2195255" y="1896952"/>
                      <a:pt x="2197372" y="1857597"/>
                      <a:pt x="2196740" y="1824357"/>
                    </a:cubicBezTo>
                    <a:cubicBezTo>
                      <a:pt x="2196108" y="1791117"/>
                      <a:pt x="2192663" y="1765640"/>
                      <a:pt x="2191848" y="1728653"/>
                    </a:cubicBezTo>
                    <a:cubicBezTo>
                      <a:pt x="2191033" y="1691666"/>
                      <a:pt x="2190913" y="1603368"/>
                      <a:pt x="2191848" y="1602433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" name="Volný tvar 2"/>
              <p:cNvSpPr/>
              <p:nvPr/>
            </p:nvSpPr>
            <p:spPr>
              <a:xfrm>
                <a:off x="5582927" y="3116146"/>
                <a:ext cx="156525" cy="172798"/>
              </a:xfrm>
              <a:custGeom>
                <a:avLst/>
                <a:gdLst>
                  <a:gd name="connsiteX0" fmla="*/ 0 w 131674"/>
                  <a:gd name="connsiteY0" fmla="*/ 88024 h 153860"/>
                  <a:gd name="connsiteX1" fmla="*/ 21946 w 131674"/>
                  <a:gd name="connsiteY1" fmla="*/ 7556 h 153860"/>
                  <a:gd name="connsiteX2" fmla="*/ 80467 w 131674"/>
                  <a:gd name="connsiteY2" fmla="*/ 7556 h 153860"/>
                  <a:gd name="connsiteX3" fmla="*/ 117043 w 131674"/>
                  <a:gd name="connsiteY3" fmla="*/ 44132 h 153860"/>
                  <a:gd name="connsiteX4" fmla="*/ 131674 w 131674"/>
                  <a:gd name="connsiteY4" fmla="*/ 153860 h 153860"/>
                  <a:gd name="connsiteX5" fmla="*/ 131674 w 131674"/>
                  <a:gd name="connsiteY5" fmla="*/ 153860 h 153860"/>
                  <a:gd name="connsiteX0" fmla="*/ 0 w 138280"/>
                  <a:gd name="connsiteY0" fmla="*/ 88024 h 161988"/>
                  <a:gd name="connsiteX1" fmla="*/ 21946 w 138280"/>
                  <a:gd name="connsiteY1" fmla="*/ 7556 h 161988"/>
                  <a:gd name="connsiteX2" fmla="*/ 80467 w 138280"/>
                  <a:gd name="connsiteY2" fmla="*/ 7556 h 161988"/>
                  <a:gd name="connsiteX3" fmla="*/ 117043 w 138280"/>
                  <a:gd name="connsiteY3" fmla="*/ 44132 h 161988"/>
                  <a:gd name="connsiteX4" fmla="*/ 131674 w 138280"/>
                  <a:gd name="connsiteY4" fmla="*/ 153860 h 161988"/>
                  <a:gd name="connsiteX5" fmla="*/ 138280 w 138280"/>
                  <a:gd name="connsiteY5" fmla="*/ 153860 h 161988"/>
                  <a:gd name="connsiteX0" fmla="*/ 0 w 138280"/>
                  <a:gd name="connsiteY0" fmla="*/ 88024 h 160273"/>
                  <a:gd name="connsiteX1" fmla="*/ 21946 w 138280"/>
                  <a:gd name="connsiteY1" fmla="*/ 7556 h 160273"/>
                  <a:gd name="connsiteX2" fmla="*/ 80467 w 138280"/>
                  <a:gd name="connsiteY2" fmla="*/ 7556 h 160273"/>
                  <a:gd name="connsiteX3" fmla="*/ 117043 w 138280"/>
                  <a:gd name="connsiteY3" fmla="*/ 44132 h 160273"/>
                  <a:gd name="connsiteX4" fmla="*/ 115160 w 138280"/>
                  <a:gd name="connsiteY4" fmla="*/ 151479 h 160273"/>
                  <a:gd name="connsiteX5" fmla="*/ 138280 w 138280"/>
                  <a:gd name="connsiteY5" fmla="*/ 153860 h 160273"/>
                  <a:gd name="connsiteX0" fmla="*/ 0 w 119163"/>
                  <a:gd name="connsiteY0" fmla="*/ 88024 h 172910"/>
                  <a:gd name="connsiteX1" fmla="*/ 21946 w 119163"/>
                  <a:gd name="connsiteY1" fmla="*/ 7556 h 172910"/>
                  <a:gd name="connsiteX2" fmla="*/ 80467 w 119163"/>
                  <a:gd name="connsiteY2" fmla="*/ 7556 h 172910"/>
                  <a:gd name="connsiteX3" fmla="*/ 117043 w 119163"/>
                  <a:gd name="connsiteY3" fmla="*/ 44132 h 172910"/>
                  <a:gd name="connsiteX4" fmla="*/ 115160 w 119163"/>
                  <a:gd name="connsiteY4" fmla="*/ 151479 h 172910"/>
                  <a:gd name="connsiteX5" fmla="*/ 118463 w 119163"/>
                  <a:gd name="connsiteY5" fmla="*/ 172910 h 172910"/>
                  <a:gd name="connsiteX0" fmla="*/ 0 w 109254"/>
                  <a:gd name="connsiteY0" fmla="*/ 105886 h 174103"/>
                  <a:gd name="connsiteX1" fmla="*/ 12037 w 109254"/>
                  <a:gd name="connsiteY1" fmla="*/ 8749 h 174103"/>
                  <a:gd name="connsiteX2" fmla="*/ 70558 w 109254"/>
                  <a:gd name="connsiteY2" fmla="*/ 8749 h 174103"/>
                  <a:gd name="connsiteX3" fmla="*/ 107134 w 109254"/>
                  <a:gd name="connsiteY3" fmla="*/ 45325 h 174103"/>
                  <a:gd name="connsiteX4" fmla="*/ 105251 w 109254"/>
                  <a:gd name="connsiteY4" fmla="*/ 152672 h 174103"/>
                  <a:gd name="connsiteX5" fmla="*/ 108554 w 109254"/>
                  <a:gd name="connsiteY5" fmla="*/ 174103 h 174103"/>
                  <a:gd name="connsiteX0" fmla="*/ 0 w 109254"/>
                  <a:gd name="connsiteY0" fmla="*/ 97605 h 165822"/>
                  <a:gd name="connsiteX1" fmla="*/ 18643 w 109254"/>
                  <a:gd name="connsiteY1" fmla="*/ 21900 h 165822"/>
                  <a:gd name="connsiteX2" fmla="*/ 70558 w 109254"/>
                  <a:gd name="connsiteY2" fmla="*/ 468 h 165822"/>
                  <a:gd name="connsiteX3" fmla="*/ 107134 w 109254"/>
                  <a:gd name="connsiteY3" fmla="*/ 37044 h 165822"/>
                  <a:gd name="connsiteX4" fmla="*/ 105251 w 109254"/>
                  <a:gd name="connsiteY4" fmla="*/ 144391 h 165822"/>
                  <a:gd name="connsiteX5" fmla="*/ 108554 w 109254"/>
                  <a:gd name="connsiteY5" fmla="*/ 165822 h 165822"/>
                  <a:gd name="connsiteX0" fmla="*/ 0 w 110451"/>
                  <a:gd name="connsiteY0" fmla="*/ 104581 h 172798"/>
                  <a:gd name="connsiteX1" fmla="*/ 18643 w 110451"/>
                  <a:gd name="connsiteY1" fmla="*/ 28876 h 172798"/>
                  <a:gd name="connsiteX2" fmla="*/ 54044 w 110451"/>
                  <a:gd name="connsiteY2" fmla="*/ 300 h 172798"/>
                  <a:gd name="connsiteX3" fmla="*/ 107134 w 110451"/>
                  <a:gd name="connsiteY3" fmla="*/ 44020 h 172798"/>
                  <a:gd name="connsiteX4" fmla="*/ 105251 w 110451"/>
                  <a:gd name="connsiteY4" fmla="*/ 151367 h 172798"/>
                  <a:gd name="connsiteX5" fmla="*/ 108554 w 110451"/>
                  <a:gd name="connsiteY5" fmla="*/ 172798 h 172798"/>
                  <a:gd name="connsiteX0" fmla="*/ 0 w 108554"/>
                  <a:gd name="connsiteY0" fmla="*/ 104581 h 172798"/>
                  <a:gd name="connsiteX1" fmla="*/ 18643 w 108554"/>
                  <a:gd name="connsiteY1" fmla="*/ 28876 h 172798"/>
                  <a:gd name="connsiteX2" fmla="*/ 54044 w 108554"/>
                  <a:gd name="connsiteY2" fmla="*/ 300 h 172798"/>
                  <a:gd name="connsiteX3" fmla="*/ 93922 w 108554"/>
                  <a:gd name="connsiteY3" fmla="*/ 44020 h 172798"/>
                  <a:gd name="connsiteX4" fmla="*/ 105251 w 108554"/>
                  <a:gd name="connsiteY4" fmla="*/ 151367 h 172798"/>
                  <a:gd name="connsiteX5" fmla="*/ 108554 w 108554"/>
                  <a:gd name="connsiteY5" fmla="*/ 172798 h 172798"/>
                  <a:gd name="connsiteX0" fmla="*/ 0 w 108554"/>
                  <a:gd name="connsiteY0" fmla="*/ 104581 h 172798"/>
                  <a:gd name="connsiteX1" fmla="*/ 18643 w 108554"/>
                  <a:gd name="connsiteY1" fmla="*/ 28876 h 172798"/>
                  <a:gd name="connsiteX2" fmla="*/ 54044 w 108554"/>
                  <a:gd name="connsiteY2" fmla="*/ 300 h 172798"/>
                  <a:gd name="connsiteX3" fmla="*/ 93922 w 108554"/>
                  <a:gd name="connsiteY3" fmla="*/ 44020 h 172798"/>
                  <a:gd name="connsiteX4" fmla="*/ 106902 w 108554"/>
                  <a:gd name="connsiteY4" fmla="*/ 110886 h 172798"/>
                  <a:gd name="connsiteX5" fmla="*/ 108554 w 108554"/>
                  <a:gd name="connsiteY5" fmla="*/ 172798 h 1727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8554" h="172798">
                    <a:moveTo>
                      <a:pt x="0" y="104581"/>
                    </a:moveTo>
                    <a:cubicBezTo>
                      <a:pt x="4267" y="71052"/>
                      <a:pt x="9636" y="46256"/>
                      <a:pt x="18643" y="28876"/>
                    </a:cubicBezTo>
                    <a:cubicBezTo>
                      <a:pt x="27650" y="11496"/>
                      <a:pt x="41498" y="-2224"/>
                      <a:pt x="54044" y="300"/>
                    </a:cubicBezTo>
                    <a:cubicBezTo>
                      <a:pt x="66590" y="2824"/>
                      <a:pt x="85112" y="25589"/>
                      <a:pt x="93922" y="44020"/>
                    </a:cubicBezTo>
                    <a:cubicBezTo>
                      <a:pt x="102732" y="62451"/>
                      <a:pt x="104463" y="89423"/>
                      <a:pt x="106902" y="110886"/>
                    </a:cubicBezTo>
                    <a:cubicBezTo>
                      <a:pt x="109341" y="132349"/>
                      <a:pt x="106352" y="172798"/>
                      <a:pt x="108554" y="172798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" name="Volný tvar 3"/>
              <p:cNvSpPr/>
              <p:nvPr/>
            </p:nvSpPr>
            <p:spPr>
              <a:xfrm>
                <a:off x="3366137" y="2743562"/>
                <a:ext cx="2225172" cy="1313288"/>
              </a:xfrm>
              <a:custGeom>
                <a:avLst/>
                <a:gdLst>
                  <a:gd name="connsiteX0" fmla="*/ 8499 w 2226777"/>
                  <a:gd name="connsiteY0" fmla="*/ 0 h 1277074"/>
                  <a:gd name="connsiteX1" fmla="*/ 1184 w 2226777"/>
                  <a:gd name="connsiteY1" fmla="*/ 168250 h 1277074"/>
                  <a:gd name="connsiteX2" fmla="*/ 30445 w 2226777"/>
                  <a:gd name="connsiteY2" fmla="*/ 358445 h 1277074"/>
                  <a:gd name="connsiteX3" fmla="*/ 110912 w 2226777"/>
                  <a:gd name="connsiteY3" fmla="*/ 585216 h 1277074"/>
                  <a:gd name="connsiteX4" fmla="*/ 220640 w 2226777"/>
                  <a:gd name="connsiteY4" fmla="*/ 746150 h 1277074"/>
                  <a:gd name="connsiteX5" fmla="*/ 249901 w 2226777"/>
                  <a:gd name="connsiteY5" fmla="*/ 782726 h 1277074"/>
                  <a:gd name="connsiteX6" fmla="*/ 659552 w 2226777"/>
                  <a:gd name="connsiteY6" fmla="*/ 965606 h 1277074"/>
                  <a:gd name="connsiteX7" fmla="*/ 1076518 w 2226777"/>
                  <a:gd name="connsiteY7" fmla="*/ 1104595 h 1277074"/>
                  <a:gd name="connsiteX8" fmla="*/ 1376441 w 2226777"/>
                  <a:gd name="connsiteY8" fmla="*/ 1214323 h 1277074"/>
                  <a:gd name="connsiteX9" fmla="*/ 1537376 w 2226777"/>
                  <a:gd name="connsiteY9" fmla="*/ 1258214 h 1277074"/>
                  <a:gd name="connsiteX10" fmla="*/ 1822669 w 2226777"/>
                  <a:gd name="connsiteY10" fmla="*/ 1272845 h 1277074"/>
                  <a:gd name="connsiteX11" fmla="*/ 2071385 w 2226777"/>
                  <a:gd name="connsiteY11" fmla="*/ 1185062 h 1277074"/>
                  <a:gd name="connsiteX12" fmla="*/ 2188429 w 2226777"/>
                  <a:gd name="connsiteY12" fmla="*/ 1053389 h 1277074"/>
                  <a:gd name="connsiteX13" fmla="*/ 2225005 w 2226777"/>
                  <a:gd name="connsiteY13" fmla="*/ 950976 h 1277074"/>
                  <a:gd name="connsiteX14" fmla="*/ 2217689 w 2226777"/>
                  <a:gd name="connsiteY14" fmla="*/ 819302 h 1277074"/>
                  <a:gd name="connsiteX0" fmla="*/ 8499 w 2234815"/>
                  <a:gd name="connsiteY0" fmla="*/ 0 h 1277074"/>
                  <a:gd name="connsiteX1" fmla="*/ 1184 w 2234815"/>
                  <a:gd name="connsiteY1" fmla="*/ 168250 h 1277074"/>
                  <a:gd name="connsiteX2" fmla="*/ 30445 w 2234815"/>
                  <a:gd name="connsiteY2" fmla="*/ 358445 h 1277074"/>
                  <a:gd name="connsiteX3" fmla="*/ 110912 w 2234815"/>
                  <a:gd name="connsiteY3" fmla="*/ 585216 h 1277074"/>
                  <a:gd name="connsiteX4" fmla="*/ 220640 w 2234815"/>
                  <a:gd name="connsiteY4" fmla="*/ 746150 h 1277074"/>
                  <a:gd name="connsiteX5" fmla="*/ 249901 w 2234815"/>
                  <a:gd name="connsiteY5" fmla="*/ 782726 h 1277074"/>
                  <a:gd name="connsiteX6" fmla="*/ 659552 w 2234815"/>
                  <a:gd name="connsiteY6" fmla="*/ 965606 h 1277074"/>
                  <a:gd name="connsiteX7" fmla="*/ 1076518 w 2234815"/>
                  <a:gd name="connsiteY7" fmla="*/ 1104595 h 1277074"/>
                  <a:gd name="connsiteX8" fmla="*/ 1376441 w 2234815"/>
                  <a:gd name="connsiteY8" fmla="*/ 1214323 h 1277074"/>
                  <a:gd name="connsiteX9" fmla="*/ 1537376 w 2234815"/>
                  <a:gd name="connsiteY9" fmla="*/ 1258214 h 1277074"/>
                  <a:gd name="connsiteX10" fmla="*/ 1822669 w 2234815"/>
                  <a:gd name="connsiteY10" fmla="*/ 1272845 h 1277074"/>
                  <a:gd name="connsiteX11" fmla="*/ 2071385 w 2234815"/>
                  <a:gd name="connsiteY11" fmla="*/ 1185062 h 1277074"/>
                  <a:gd name="connsiteX12" fmla="*/ 2188429 w 2234815"/>
                  <a:gd name="connsiteY12" fmla="*/ 1053389 h 1277074"/>
                  <a:gd name="connsiteX13" fmla="*/ 2225005 w 2234815"/>
                  <a:gd name="connsiteY13" fmla="*/ 950976 h 1277074"/>
                  <a:gd name="connsiteX14" fmla="*/ 2232320 w 2234815"/>
                  <a:gd name="connsiteY14" fmla="*/ 724204 h 1277074"/>
                  <a:gd name="connsiteX0" fmla="*/ 8499 w 2234815"/>
                  <a:gd name="connsiteY0" fmla="*/ 0 h 1277074"/>
                  <a:gd name="connsiteX1" fmla="*/ 1184 w 2234815"/>
                  <a:gd name="connsiteY1" fmla="*/ 168250 h 1277074"/>
                  <a:gd name="connsiteX2" fmla="*/ 30445 w 2234815"/>
                  <a:gd name="connsiteY2" fmla="*/ 358445 h 1277074"/>
                  <a:gd name="connsiteX3" fmla="*/ 88966 w 2234815"/>
                  <a:gd name="connsiteY3" fmla="*/ 585216 h 1277074"/>
                  <a:gd name="connsiteX4" fmla="*/ 220640 w 2234815"/>
                  <a:gd name="connsiteY4" fmla="*/ 746150 h 1277074"/>
                  <a:gd name="connsiteX5" fmla="*/ 249901 w 2234815"/>
                  <a:gd name="connsiteY5" fmla="*/ 782726 h 1277074"/>
                  <a:gd name="connsiteX6" fmla="*/ 659552 w 2234815"/>
                  <a:gd name="connsiteY6" fmla="*/ 965606 h 1277074"/>
                  <a:gd name="connsiteX7" fmla="*/ 1076518 w 2234815"/>
                  <a:gd name="connsiteY7" fmla="*/ 1104595 h 1277074"/>
                  <a:gd name="connsiteX8" fmla="*/ 1376441 w 2234815"/>
                  <a:gd name="connsiteY8" fmla="*/ 1214323 h 1277074"/>
                  <a:gd name="connsiteX9" fmla="*/ 1537376 w 2234815"/>
                  <a:gd name="connsiteY9" fmla="*/ 1258214 h 1277074"/>
                  <a:gd name="connsiteX10" fmla="*/ 1822669 w 2234815"/>
                  <a:gd name="connsiteY10" fmla="*/ 1272845 h 1277074"/>
                  <a:gd name="connsiteX11" fmla="*/ 2071385 w 2234815"/>
                  <a:gd name="connsiteY11" fmla="*/ 1185062 h 1277074"/>
                  <a:gd name="connsiteX12" fmla="*/ 2188429 w 2234815"/>
                  <a:gd name="connsiteY12" fmla="*/ 1053389 h 1277074"/>
                  <a:gd name="connsiteX13" fmla="*/ 2225005 w 2234815"/>
                  <a:gd name="connsiteY13" fmla="*/ 950976 h 1277074"/>
                  <a:gd name="connsiteX14" fmla="*/ 2232320 w 2234815"/>
                  <a:gd name="connsiteY14" fmla="*/ 724204 h 1277074"/>
                  <a:gd name="connsiteX0" fmla="*/ 8499 w 2234815"/>
                  <a:gd name="connsiteY0" fmla="*/ 0 h 1277074"/>
                  <a:gd name="connsiteX1" fmla="*/ 1184 w 2234815"/>
                  <a:gd name="connsiteY1" fmla="*/ 168250 h 1277074"/>
                  <a:gd name="connsiteX2" fmla="*/ 30445 w 2234815"/>
                  <a:gd name="connsiteY2" fmla="*/ 358445 h 1277074"/>
                  <a:gd name="connsiteX3" fmla="*/ 88966 w 2234815"/>
                  <a:gd name="connsiteY3" fmla="*/ 585216 h 1277074"/>
                  <a:gd name="connsiteX4" fmla="*/ 184064 w 2234815"/>
                  <a:gd name="connsiteY4" fmla="*/ 709574 h 1277074"/>
                  <a:gd name="connsiteX5" fmla="*/ 249901 w 2234815"/>
                  <a:gd name="connsiteY5" fmla="*/ 782726 h 1277074"/>
                  <a:gd name="connsiteX6" fmla="*/ 659552 w 2234815"/>
                  <a:gd name="connsiteY6" fmla="*/ 965606 h 1277074"/>
                  <a:gd name="connsiteX7" fmla="*/ 1076518 w 2234815"/>
                  <a:gd name="connsiteY7" fmla="*/ 1104595 h 1277074"/>
                  <a:gd name="connsiteX8" fmla="*/ 1376441 w 2234815"/>
                  <a:gd name="connsiteY8" fmla="*/ 1214323 h 1277074"/>
                  <a:gd name="connsiteX9" fmla="*/ 1537376 w 2234815"/>
                  <a:gd name="connsiteY9" fmla="*/ 1258214 h 1277074"/>
                  <a:gd name="connsiteX10" fmla="*/ 1822669 w 2234815"/>
                  <a:gd name="connsiteY10" fmla="*/ 1272845 h 1277074"/>
                  <a:gd name="connsiteX11" fmla="*/ 2071385 w 2234815"/>
                  <a:gd name="connsiteY11" fmla="*/ 1185062 h 1277074"/>
                  <a:gd name="connsiteX12" fmla="*/ 2188429 w 2234815"/>
                  <a:gd name="connsiteY12" fmla="*/ 1053389 h 1277074"/>
                  <a:gd name="connsiteX13" fmla="*/ 2225005 w 2234815"/>
                  <a:gd name="connsiteY13" fmla="*/ 950976 h 1277074"/>
                  <a:gd name="connsiteX14" fmla="*/ 2232320 w 2234815"/>
                  <a:gd name="connsiteY14" fmla="*/ 724204 h 1277074"/>
                  <a:gd name="connsiteX0" fmla="*/ 8499 w 2234815"/>
                  <a:gd name="connsiteY0" fmla="*/ 0 h 1277074"/>
                  <a:gd name="connsiteX1" fmla="*/ 1184 w 2234815"/>
                  <a:gd name="connsiteY1" fmla="*/ 168250 h 1277074"/>
                  <a:gd name="connsiteX2" fmla="*/ 30445 w 2234815"/>
                  <a:gd name="connsiteY2" fmla="*/ 358445 h 1277074"/>
                  <a:gd name="connsiteX3" fmla="*/ 88966 w 2234815"/>
                  <a:gd name="connsiteY3" fmla="*/ 585216 h 1277074"/>
                  <a:gd name="connsiteX4" fmla="*/ 184064 w 2234815"/>
                  <a:gd name="connsiteY4" fmla="*/ 709574 h 1277074"/>
                  <a:gd name="connsiteX5" fmla="*/ 323053 w 2234815"/>
                  <a:gd name="connsiteY5" fmla="*/ 819302 h 1277074"/>
                  <a:gd name="connsiteX6" fmla="*/ 659552 w 2234815"/>
                  <a:gd name="connsiteY6" fmla="*/ 965606 h 1277074"/>
                  <a:gd name="connsiteX7" fmla="*/ 1076518 w 2234815"/>
                  <a:gd name="connsiteY7" fmla="*/ 1104595 h 1277074"/>
                  <a:gd name="connsiteX8" fmla="*/ 1376441 w 2234815"/>
                  <a:gd name="connsiteY8" fmla="*/ 1214323 h 1277074"/>
                  <a:gd name="connsiteX9" fmla="*/ 1537376 w 2234815"/>
                  <a:gd name="connsiteY9" fmla="*/ 1258214 h 1277074"/>
                  <a:gd name="connsiteX10" fmla="*/ 1822669 w 2234815"/>
                  <a:gd name="connsiteY10" fmla="*/ 1272845 h 1277074"/>
                  <a:gd name="connsiteX11" fmla="*/ 2071385 w 2234815"/>
                  <a:gd name="connsiteY11" fmla="*/ 1185062 h 1277074"/>
                  <a:gd name="connsiteX12" fmla="*/ 2188429 w 2234815"/>
                  <a:gd name="connsiteY12" fmla="*/ 1053389 h 1277074"/>
                  <a:gd name="connsiteX13" fmla="*/ 2225005 w 2234815"/>
                  <a:gd name="connsiteY13" fmla="*/ 950976 h 1277074"/>
                  <a:gd name="connsiteX14" fmla="*/ 2232320 w 2234815"/>
                  <a:gd name="connsiteY14" fmla="*/ 724204 h 1277074"/>
                  <a:gd name="connsiteX0" fmla="*/ 1074 w 2227390"/>
                  <a:gd name="connsiteY0" fmla="*/ 0 h 1277074"/>
                  <a:gd name="connsiteX1" fmla="*/ 16393 w 2227390"/>
                  <a:gd name="connsiteY1" fmla="*/ 172777 h 1277074"/>
                  <a:gd name="connsiteX2" fmla="*/ 23020 w 2227390"/>
                  <a:gd name="connsiteY2" fmla="*/ 358445 h 1277074"/>
                  <a:gd name="connsiteX3" fmla="*/ 81541 w 2227390"/>
                  <a:gd name="connsiteY3" fmla="*/ 585216 h 1277074"/>
                  <a:gd name="connsiteX4" fmla="*/ 176639 w 2227390"/>
                  <a:gd name="connsiteY4" fmla="*/ 709574 h 1277074"/>
                  <a:gd name="connsiteX5" fmla="*/ 315628 w 2227390"/>
                  <a:gd name="connsiteY5" fmla="*/ 819302 h 1277074"/>
                  <a:gd name="connsiteX6" fmla="*/ 652127 w 2227390"/>
                  <a:gd name="connsiteY6" fmla="*/ 965606 h 1277074"/>
                  <a:gd name="connsiteX7" fmla="*/ 1069093 w 2227390"/>
                  <a:gd name="connsiteY7" fmla="*/ 1104595 h 1277074"/>
                  <a:gd name="connsiteX8" fmla="*/ 1369016 w 2227390"/>
                  <a:gd name="connsiteY8" fmla="*/ 1214323 h 1277074"/>
                  <a:gd name="connsiteX9" fmla="*/ 1529951 w 2227390"/>
                  <a:gd name="connsiteY9" fmla="*/ 1258214 h 1277074"/>
                  <a:gd name="connsiteX10" fmla="*/ 1815244 w 2227390"/>
                  <a:gd name="connsiteY10" fmla="*/ 1272845 h 1277074"/>
                  <a:gd name="connsiteX11" fmla="*/ 2063960 w 2227390"/>
                  <a:gd name="connsiteY11" fmla="*/ 1185062 h 1277074"/>
                  <a:gd name="connsiteX12" fmla="*/ 2181004 w 2227390"/>
                  <a:gd name="connsiteY12" fmla="*/ 1053389 h 1277074"/>
                  <a:gd name="connsiteX13" fmla="*/ 2217580 w 2227390"/>
                  <a:gd name="connsiteY13" fmla="*/ 950976 h 1277074"/>
                  <a:gd name="connsiteX14" fmla="*/ 2224895 w 2227390"/>
                  <a:gd name="connsiteY14" fmla="*/ 724204 h 1277074"/>
                  <a:gd name="connsiteX0" fmla="*/ 2826 w 2229142"/>
                  <a:gd name="connsiteY0" fmla="*/ 0 h 1277074"/>
                  <a:gd name="connsiteX1" fmla="*/ 4564 w 2229142"/>
                  <a:gd name="connsiteY1" fmla="*/ 168250 h 1277074"/>
                  <a:gd name="connsiteX2" fmla="*/ 24772 w 2229142"/>
                  <a:gd name="connsiteY2" fmla="*/ 358445 h 1277074"/>
                  <a:gd name="connsiteX3" fmla="*/ 83293 w 2229142"/>
                  <a:gd name="connsiteY3" fmla="*/ 585216 h 1277074"/>
                  <a:gd name="connsiteX4" fmla="*/ 178391 w 2229142"/>
                  <a:gd name="connsiteY4" fmla="*/ 709574 h 1277074"/>
                  <a:gd name="connsiteX5" fmla="*/ 317380 w 2229142"/>
                  <a:gd name="connsiteY5" fmla="*/ 819302 h 1277074"/>
                  <a:gd name="connsiteX6" fmla="*/ 653879 w 2229142"/>
                  <a:gd name="connsiteY6" fmla="*/ 965606 h 1277074"/>
                  <a:gd name="connsiteX7" fmla="*/ 1070845 w 2229142"/>
                  <a:gd name="connsiteY7" fmla="*/ 1104595 h 1277074"/>
                  <a:gd name="connsiteX8" fmla="*/ 1370768 w 2229142"/>
                  <a:gd name="connsiteY8" fmla="*/ 1214323 h 1277074"/>
                  <a:gd name="connsiteX9" fmla="*/ 1531703 w 2229142"/>
                  <a:gd name="connsiteY9" fmla="*/ 1258214 h 1277074"/>
                  <a:gd name="connsiteX10" fmla="*/ 1816996 w 2229142"/>
                  <a:gd name="connsiteY10" fmla="*/ 1272845 h 1277074"/>
                  <a:gd name="connsiteX11" fmla="*/ 2065712 w 2229142"/>
                  <a:gd name="connsiteY11" fmla="*/ 1185062 h 1277074"/>
                  <a:gd name="connsiteX12" fmla="*/ 2182756 w 2229142"/>
                  <a:gd name="connsiteY12" fmla="*/ 1053389 h 1277074"/>
                  <a:gd name="connsiteX13" fmla="*/ 2219332 w 2229142"/>
                  <a:gd name="connsiteY13" fmla="*/ 950976 h 1277074"/>
                  <a:gd name="connsiteX14" fmla="*/ 2226647 w 2229142"/>
                  <a:gd name="connsiteY14" fmla="*/ 724204 h 1277074"/>
                  <a:gd name="connsiteX0" fmla="*/ 7909 w 2225172"/>
                  <a:gd name="connsiteY0" fmla="*/ 0 h 1313288"/>
                  <a:gd name="connsiteX1" fmla="*/ 594 w 2225172"/>
                  <a:gd name="connsiteY1" fmla="*/ 204464 h 1313288"/>
                  <a:gd name="connsiteX2" fmla="*/ 20802 w 2225172"/>
                  <a:gd name="connsiteY2" fmla="*/ 394659 h 1313288"/>
                  <a:gd name="connsiteX3" fmla="*/ 79323 w 2225172"/>
                  <a:gd name="connsiteY3" fmla="*/ 621430 h 1313288"/>
                  <a:gd name="connsiteX4" fmla="*/ 174421 w 2225172"/>
                  <a:gd name="connsiteY4" fmla="*/ 745788 h 1313288"/>
                  <a:gd name="connsiteX5" fmla="*/ 313410 w 2225172"/>
                  <a:gd name="connsiteY5" fmla="*/ 855516 h 1313288"/>
                  <a:gd name="connsiteX6" fmla="*/ 649909 w 2225172"/>
                  <a:gd name="connsiteY6" fmla="*/ 1001820 h 1313288"/>
                  <a:gd name="connsiteX7" fmla="*/ 1066875 w 2225172"/>
                  <a:gd name="connsiteY7" fmla="*/ 1140809 h 1313288"/>
                  <a:gd name="connsiteX8" fmla="*/ 1366798 w 2225172"/>
                  <a:gd name="connsiteY8" fmla="*/ 1250537 h 1313288"/>
                  <a:gd name="connsiteX9" fmla="*/ 1527733 w 2225172"/>
                  <a:gd name="connsiteY9" fmla="*/ 1294428 h 1313288"/>
                  <a:gd name="connsiteX10" fmla="*/ 1813026 w 2225172"/>
                  <a:gd name="connsiteY10" fmla="*/ 1309059 h 1313288"/>
                  <a:gd name="connsiteX11" fmla="*/ 2061742 w 2225172"/>
                  <a:gd name="connsiteY11" fmla="*/ 1221276 h 1313288"/>
                  <a:gd name="connsiteX12" fmla="*/ 2178786 w 2225172"/>
                  <a:gd name="connsiteY12" fmla="*/ 1089603 h 1313288"/>
                  <a:gd name="connsiteX13" fmla="*/ 2215362 w 2225172"/>
                  <a:gd name="connsiteY13" fmla="*/ 987190 h 1313288"/>
                  <a:gd name="connsiteX14" fmla="*/ 2222677 w 2225172"/>
                  <a:gd name="connsiteY14" fmla="*/ 760418 h 1313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225172" h="1313288">
                    <a:moveTo>
                      <a:pt x="7909" y="0"/>
                    </a:moveTo>
                    <a:cubicBezTo>
                      <a:pt x="2422" y="54254"/>
                      <a:pt x="-1555" y="138688"/>
                      <a:pt x="594" y="204464"/>
                    </a:cubicBezTo>
                    <a:cubicBezTo>
                      <a:pt x="2743" y="270240"/>
                      <a:pt x="7681" y="325165"/>
                      <a:pt x="20802" y="394659"/>
                    </a:cubicBezTo>
                    <a:cubicBezTo>
                      <a:pt x="33924" y="464153"/>
                      <a:pt x="53720" y="562909"/>
                      <a:pt x="79323" y="621430"/>
                    </a:cubicBezTo>
                    <a:cubicBezTo>
                      <a:pt x="104926" y="679951"/>
                      <a:pt x="135407" y="706774"/>
                      <a:pt x="174421" y="745788"/>
                    </a:cubicBezTo>
                    <a:cubicBezTo>
                      <a:pt x="213436" y="784802"/>
                      <a:pt x="234162" y="812844"/>
                      <a:pt x="313410" y="855516"/>
                    </a:cubicBezTo>
                    <a:cubicBezTo>
                      <a:pt x="392658" y="898188"/>
                      <a:pt x="524332" y="954271"/>
                      <a:pt x="649909" y="1001820"/>
                    </a:cubicBezTo>
                    <a:cubicBezTo>
                      <a:pt x="775487" y="1049369"/>
                      <a:pt x="947394" y="1099356"/>
                      <a:pt x="1066875" y="1140809"/>
                    </a:cubicBezTo>
                    <a:cubicBezTo>
                      <a:pt x="1186356" y="1182262"/>
                      <a:pt x="1289988" y="1224934"/>
                      <a:pt x="1366798" y="1250537"/>
                    </a:cubicBezTo>
                    <a:cubicBezTo>
                      <a:pt x="1443608" y="1276140"/>
                      <a:pt x="1453362" y="1284674"/>
                      <a:pt x="1527733" y="1294428"/>
                    </a:cubicBezTo>
                    <a:cubicBezTo>
                      <a:pt x="1602104" y="1304182"/>
                      <a:pt x="1724024" y="1321251"/>
                      <a:pt x="1813026" y="1309059"/>
                    </a:cubicBezTo>
                    <a:cubicBezTo>
                      <a:pt x="1902028" y="1296867"/>
                      <a:pt x="2000782" y="1257852"/>
                      <a:pt x="2061742" y="1221276"/>
                    </a:cubicBezTo>
                    <a:cubicBezTo>
                      <a:pt x="2122702" y="1184700"/>
                      <a:pt x="2153183" y="1128617"/>
                      <a:pt x="2178786" y="1089603"/>
                    </a:cubicBezTo>
                    <a:cubicBezTo>
                      <a:pt x="2204389" y="1050589"/>
                      <a:pt x="2208047" y="1042054"/>
                      <a:pt x="2215362" y="987190"/>
                    </a:cubicBezTo>
                    <a:cubicBezTo>
                      <a:pt x="2222677" y="932326"/>
                      <a:pt x="2228773" y="806748"/>
                      <a:pt x="2222677" y="760418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" name="Volný tvar 5"/>
              <p:cNvSpPr/>
              <p:nvPr/>
            </p:nvSpPr>
            <p:spPr>
              <a:xfrm>
                <a:off x="5723540" y="2914238"/>
                <a:ext cx="2112092" cy="1132375"/>
              </a:xfrm>
              <a:custGeom>
                <a:avLst/>
                <a:gdLst>
                  <a:gd name="connsiteX0" fmla="*/ 12329 w 2119107"/>
                  <a:gd name="connsiteY0" fmla="*/ 504748 h 1025436"/>
                  <a:gd name="connsiteX1" fmla="*/ 5014 w 2119107"/>
                  <a:gd name="connsiteY1" fmla="*/ 665683 h 1025436"/>
                  <a:gd name="connsiteX2" fmla="*/ 78166 w 2119107"/>
                  <a:gd name="connsiteY2" fmla="*/ 811987 h 1025436"/>
                  <a:gd name="connsiteX3" fmla="*/ 268361 w 2119107"/>
                  <a:gd name="connsiteY3" fmla="*/ 965606 h 1025436"/>
                  <a:gd name="connsiteX4" fmla="*/ 604861 w 2119107"/>
                  <a:gd name="connsiteY4" fmla="*/ 1024128 h 1025436"/>
                  <a:gd name="connsiteX5" fmla="*/ 977936 w 2119107"/>
                  <a:gd name="connsiteY5" fmla="*/ 994867 h 1025436"/>
                  <a:gd name="connsiteX6" fmla="*/ 1299805 w 2119107"/>
                  <a:gd name="connsiteY6" fmla="*/ 870508 h 1025436"/>
                  <a:gd name="connsiteX7" fmla="*/ 1628989 w 2119107"/>
                  <a:gd name="connsiteY7" fmla="*/ 658368 h 1025436"/>
                  <a:gd name="connsiteX8" fmla="*/ 1885021 w 2119107"/>
                  <a:gd name="connsiteY8" fmla="*/ 519379 h 1025436"/>
                  <a:gd name="connsiteX9" fmla="*/ 2024009 w 2119107"/>
                  <a:gd name="connsiteY9" fmla="*/ 395020 h 1025436"/>
                  <a:gd name="connsiteX10" fmla="*/ 2082531 w 2119107"/>
                  <a:gd name="connsiteY10" fmla="*/ 204825 h 1025436"/>
                  <a:gd name="connsiteX11" fmla="*/ 2119107 w 2119107"/>
                  <a:gd name="connsiteY11" fmla="*/ 0 h 1025436"/>
                  <a:gd name="connsiteX0" fmla="*/ 12329 w 2124338"/>
                  <a:gd name="connsiteY0" fmla="*/ 504748 h 1025436"/>
                  <a:gd name="connsiteX1" fmla="*/ 5014 w 2124338"/>
                  <a:gd name="connsiteY1" fmla="*/ 665683 h 1025436"/>
                  <a:gd name="connsiteX2" fmla="*/ 78166 w 2124338"/>
                  <a:gd name="connsiteY2" fmla="*/ 811987 h 1025436"/>
                  <a:gd name="connsiteX3" fmla="*/ 268361 w 2124338"/>
                  <a:gd name="connsiteY3" fmla="*/ 965606 h 1025436"/>
                  <a:gd name="connsiteX4" fmla="*/ 604861 w 2124338"/>
                  <a:gd name="connsiteY4" fmla="*/ 1024128 h 1025436"/>
                  <a:gd name="connsiteX5" fmla="*/ 977936 w 2124338"/>
                  <a:gd name="connsiteY5" fmla="*/ 994867 h 1025436"/>
                  <a:gd name="connsiteX6" fmla="*/ 1299805 w 2124338"/>
                  <a:gd name="connsiteY6" fmla="*/ 870508 h 1025436"/>
                  <a:gd name="connsiteX7" fmla="*/ 1628989 w 2124338"/>
                  <a:gd name="connsiteY7" fmla="*/ 658368 h 1025436"/>
                  <a:gd name="connsiteX8" fmla="*/ 1885021 w 2124338"/>
                  <a:gd name="connsiteY8" fmla="*/ 519379 h 1025436"/>
                  <a:gd name="connsiteX9" fmla="*/ 2024009 w 2124338"/>
                  <a:gd name="connsiteY9" fmla="*/ 395020 h 1025436"/>
                  <a:gd name="connsiteX10" fmla="*/ 2119107 w 2124338"/>
                  <a:gd name="connsiteY10" fmla="*/ 204825 h 1025436"/>
                  <a:gd name="connsiteX11" fmla="*/ 2119107 w 2124338"/>
                  <a:gd name="connsiteY11" fmla="*/ 0 h 1025436"/>
                  <a:gd name="connsiteX0" fmla="*/ 12329 w 2141052"/>
                  <a:gd name="connsiteY0" fmla="*/ 607160 h 1127848"/>
                  <a:gd name="connsiteX1" fmla="*/ 5014 w 2141052"/>
                  <a:gd name="connsiteY1" fmla="*/ 768095 h 1127848"/>
                  <a:gd name="connsiteX2" fmla="*/ 78166 w 2141052"/>
                  <a:gd name="connsiteY2" fmla="*/ 914399 h 1127848"/>
                  <a:gd name="connsiteX3" fmla="*/ 268361 w 2141052"/>
                  <a:gd name="connsiteY3" fmla="*/ 1068018 h 1127848"/>
                  <a:gd name="connsiteX4" fmla="*/ 604861 w 2141052"/>
                  <a:gd name="connsiteY4" fmla="*/ 1126540 h 1127848"/>
                  <a:gd name="connsiteX5" fmla="*/ 977936 w 2141052"/>
                  <a:gd name="connsiteY5" fmla="*/ 1097279 h 1127848"/>
                  <a:gd name="connsiteX6" fmla="*/ 1299805 w 2141052"/>
                  <a:gd name="connsiteY6" fmla="*/ 972920 h 1127848"/>
                  <a:gd name="connsiteX7" fmla="*/ 1628989 w 2141052"/>
                  <a:gd name="connsiteY7" fmla="*/ 760780 h 1127848"/>
                  <a:gd name="connsiteX8" fmla="*/ 1885021 w 2141052"/>
                  <a:gd name="connsiteY8" fmla="*/ 621791 h 1127848"/>
                  <a:gd name="connsiteX9" fmla="*/ 2024009 w 2141052"/>
                  <a:gd name="connsiteY9" fmla="*/ 497432 h 1127848"/>
                  <a:gd name="connsiteX10" fmla="*/ 2119107 w 2141052"/>
                  <a:gd name="connsiteY10" fmla="*/ 307237 h 1127848"/>
                  <a:gd name="connsiteX11" fmla="*/ 2141052 w 2141052"/>
                  <a:gd name="connsiteY11" fmla="*/ 0 h 1127848"/>
                  <a:gd name="connsiteX0" fmla="*/ 12329 w 2141052"/>
                  <a:gd name="connsiteY0" fmla="*/ 607160 h 1127848"/>
                  <a:gd name="connsiteX1" fmla="*/ 5014 w 2141052"/>
                  <a:gd name="connsiteY1" fmla="*/ 768095 h 1127848"/>
                  <a:gd name="connsiteX2" fmla="*/ 78166 w 2141052"/>
                  <a:gd name="connsiteY2" fmla="*/ 914399 h 1127848"/>
                  <a:gd name="connsiteX3" fmla="*/ 268361 w 2141052"/>
                  <a:gd name="connsiteY3" fmla="*/ 1068018 h 1127848"/>
                  <a:gd name="connsiteX4" fmla="*/ 604861 w 2141052"/>
                  <a:gd name="connsiteY4" fmla="*/ 1126540 h 1127848"/>
                  <a:gd name="connsiteX5" fmla="*/ 977936 w 2141052"/>
                  <a:gd name="connsiteY5" fmla="*/ 1097279 h 1127848"/>
                  <a:gd name="connsiteX6" fmla="*/ 1299805 w 2141052"/>
                  <a:gd name="connsiteY6" fmla="*/ 972920 h 1127848"/>
                  <a:gd name="connsiteX7" fmla="*/ 1628989 w 2141052"/>
                  <a:gd name="connsiteY7" fmla="*/ 760780 h 1127848"/>
                  <a:gd name="connsiteX8" fmla="*/ 1885021 w 2141052"/>
                  <a:gd name="connsiteY8" fmla="*/ 621791 h 1127848"/>
                  <a:gd name="connsiteX9" fmla="*/ 2024009 w 2141052"/>
                  <a:gd name="connsiteY9" fmla="*/ 497432 h 1127848"/>
                  <a:gd name="connsiteX10" fmla="*/ 2104477 w 2141052"/>
                  <a:gd name="connsiteY10" fmla="*/ 307237 h 1127848"/>
                  <a:gd name="connsiteX11" fmla="*/ 2141052 w 2141052"/>
                  <a:gd name="connsiteY11" fmla="*/ 0 h 1127848"/>
                  <a:gd name="connsiteX0" fmla="*/ 5498 w 2134221"/>
                  <a:gd name="connsiteY0" fmla="*/ 607160 h 1127848"/>
                  <a:gd name="connsiteX1" fmla="*/ 10089 w 2134221"/>
                  <a:gd name="connsiteY1" fmla="*/ 768095 h 1127848"/>
                  <a:gd name="connsiteX2" fmla="*/ 71335 w 2134221"/>
                  <a:gd name="connsiteY2" fmla="*/ 914399 h 1127848"/>
                  <a:gd name="connsiteX3" fmla="*/ 261530 w 2134221"/>
                  <a:gd name="connsiteY3" fmla="*/ 1068018 h 1127848"/>
                  <a:gd name="connsiteX4" fmla="*/ 598030 w 2134221"/>
                  <a:gd name="connsiteY4" fmla="*/ 1126540 h 1127848"/>
                  <a:gd name="connsiteX5" fmla="*/ 971105 w 2134221"/>
                  <a:gd name="connsiteY5" fmla="*/ 1097279 h 1127848"/>
                  <a:gd name="connsiteX6" fmla="*/ 1292974 w 2134221"/>
                  <a:gd name="connsiteY6" fmla="*/ 972920 h 1127848"/>
                  <a:gd name="connsiteX7" fmla="*/ 1622158 w 2134221"/>
                  <a:gd name="connsiteY7" fmla="*/ 760780 h 1127848"/>
                  <a:gd name="connsiteX8" fmla="*/ 1878190 w 2134221"/>
                  <a:gd name="connsiteY8" fmla="*/ 621791 h 1127848"/>
                  <a:gd name="connsiteX9" fmla="*/ 2017178 w 2134221"/>
                  <a:gd name="connsiteY9" fmla="*/ 497432 h 1127848"/>
                  <a:gd name="connsiteX10" fmla="*/ 2097646 w 2134221"/>
                  <a:gd name="connsiteY10" fmla="*/ 307237 h 1127848"/>
                  <a:gd name="connsiteX11" fmla="*/ 2134221 w 2134221"/>
                  <a:gd name="connsiteY11" fmla="*/ 0 h 1127848"/>
                  <a:gd name="connsiteX0" fmla="*/ 8535 w 2130114"/>
                  <a:gd name="connsiteY0" fmla="*/ 588110 h 1127848"/>
                  <a:gd name="connsiteX1" fmla="*/ 5982 w 2130114"/>
                  <a:gd name="connsiteY1" fmla="*/ 768095 h 1127848"/>
                  <a:gd name="connsiteX2" fmla="*/ 67228 w 2130114"/>
                  <a:gd name="connsiteY2" fmla="*/ 914399 h 1127848"/>
                  <a:gd name="connsiteX3" fmla="*/ 257423 w 2130114"/>
                  <a:gd name="connsiteY3" fmla="*/ 1068018 h 1127848"/>
                  <a:gd name="connsiteX4" fmla="*/ 593923 w 2130114"/>
                  <a:gd name="connsiteY4" fmla="*/ 1126540 h 1127848"/>
                  <a:gd name="connsiteX5" fmla="*/ 966998 w 2130114"/>
                  <a:gd name="connsiteY5" fmla="*/ 1097279 h 1127848"/>
                  <a:gd name="connsiteX6" fmla="*/ 1288867 w 2130114"/>
                  <a:gd name="connsiteY6" fmla="*/ 972920 h 1127848"/>
                  <a:gd name="connsiteX7" fmla="*/ 1618051 w 2130114"/>
                  <a:gd name="connsiteY7" fmla="*/ 760780 h 1127848"/>
                  <a:gd name="connsiteX8" fmla="*/ 1874083 w 2130114"/>
                  <a:gd name="connsiteY8" fmla="*/ 621791 h 1127848"/>
                  <a:gd name="connsiteX9" fmla="*/ 2013071 w 2130114"/>
                  <a:gd name="connsiteY9" fmla="*/ 497432 h 1127848"/>
                  <a:gd name="connsiteX10" fmla="*/ 2093539 w 2130114"/>
                  <a:gd name="connsiteY10" fmla="*/ 307237 h 1127848"/>
                  <a:gd name="connsiteX11" fmla="*/ 2130114 w 2130114"/>
                  <a:gd name="connsiteY11" fmla="*/ 0 h 1127848"/>
                  <a:gd name="connsiteX0" fmla="*/ 3862 w 2125441"/>
                  <a:gd name="connsiteY0" fmla="*/ 588110 h 1127848"/>
                  <a:gd name="connsiteX1" fmla="*/ 13215 w 2125441"/>
                  <a:gd name="connsiteY1" fmla="*/ 780001 h 1127848"/>
                  <a:gd name="connsiteX2" fmla="*/ 62555 w 2125441"/>
                  <a:gd name="connsiteY2" fmla="*/ 914399 h 1127848"/>
                  <a:gd name="connsiteX3" fmla="*/ 252750 w 2125441"/>
                  <a:gd name="connsiteY3" fmla="*/ 1068018 h 1127848"/>
                  <a:gd name="connsiteX4" fmla="*/ 589250 w 2125441"/>
                  <a:gd name="connsiteY4" fmla="*/ 1126540 h 1127848"/>
                  <a:gd name="connsiteX5" fmla="*/ 962325 w 2125441"/>
                  <a:gd name="connsiteY5" fmla="*/ 1097279 h 1127848"/>
                  <a:gd name="connsiteX6" fmla="*/ 1284194 w 2125441"/>
                  <a:gd name="connsiteY6" fmla="*/ 972920 h 1127848"/>
                  <a:gd name="connsiteX7" fmla="*/ 1613378 w 2125441"/>
                  <a:gd name="connsiteY7" fmla="*/ 760780 h 1127848"/>
                  <a:gd name="connsiteX8" fmla="*/ 1869410 w 2125441"/>
                  <a:gd name="connsiteY8" fmla="*/ 621791 h 1127848"/>
                  <a:gd name="connsiteX9" fmla="*/ 2008398 w 2125441"/>
                  <a:gd name="connsiteY9" fmla="*/ 497432 h 1127848"/>
                  <a:gd name="connsiteX10" fmla="*/ 2088866 w 2125441"/>
                  <a:gd name="connsiteY10" fmla="*/ 307237 h 1127848"/>
                  <a:gd name="connsiteX11" fmla="*/ 2125441 w 2125441"/>
                  <a:gd name="connsiteY11" fmla="*/ 0 h 1127848"/>
                  <a:gd name="connsiteX0" fmla="*/ 4342 w 2125921"/>
                  <a:gd name="connsiteY0" fmla="*/ 588110 h 1127848"/>
                  <a:gd name="connsiteX1" fmla="*/ 13695 w 2125921"/>
                  <a:gd name="connsiteY1" fmla="*/ 780001 h 1127848"/>
                  <a:gd name="connsiteX2" fmla="*/ 77322 w 2125921"/>
                  <a:gd name="connsiteY2" fmla="*/ 909636 h 1127848"/>
                  <a:gd name="connsiteX3" fmla="*/ 253230 w 2125921"/>
                  <a:gd name="connsiteY3" fmla="*/ 1068018 h 1127848"/>
                  <a:gd name="connsiteX4" fmla="*/ 589730 w 2125921"/>
                  <a:gd name="connsiteY4" fmla="*/ 1126540 h 1127848"/>
                  <a:gd name="connsiteX5" fmla="*/ 962805 w 2125921"/>
                  <a:gd name="connsiteY5" fmla="*/ 1097279 h 1127848"/>
                  <a:gd name="connsiteX6" fmla="*/ 1284674 w 2125921"/>
                  <a:gd name="connsiteY6" fmla="*/ 972920 h 1127848"/>
                  <a:gd name="connsiteX7" fmla="*/ 1613858 w 2125921"/>
                  <a:gd name="connsiteY7" fmla="*/ 760780 h 1127848"/>
                  <a:gd name="connsiteX8" fmla="*/ 1869890 w 2125921"/>
                  <a:gd name="connsiteY8" fmla="*/ 621791 h 1127848"/>
                  <a:gd name="connsiteX9" fmla="*/ 2008878 w 2125921"/>
                  <a:gd name="connsiteY9" fmla="*/ 497432 h 1127848"/>
                  <a:gd name="connsiteX10" fmla="*/ 2089346 w 2125921"/>
                  <a:gd name="connsiteY10" fmla="*/ 307237 h 1127848"/>
                  <a:gd name="connsiteX11" fmla="*/ 2125921 w 2125921"/>
                  <a:gd name="connsiteY11" fmla="*/ 0 h 1127848"/>
                  <a:gd name="connsiteX0" fmla="*/ 4093 w 2125672"/>
                  <a:gd name="connsiteY0" fmla="*/ 588110 h 1127848"/>
                  <a:gd name="connsiteX1" fmla="*/ 13446 w 2125672"/>
                  <a:gd name="connsiteY1" fmla="*/ 780001 h 1127848"/>
                  <a:gd name="connsiteX2" fmla="*/ 69929 w 2125672"/>
                  <a:gd name="connsiteY2" fmla="*/ 912017 h 1127848"/>
                  <a:gd name="connsiteX3" fmla="*/ 252981 w 2125672"/>
                  <a:gd name="connsiteY3" fmla="*/ 1068018 h 1127848"/>
                  <a:gd name="connsiteX4" fmla="*/ 589481 w 2125672"/>
                  <a:gd name="connsiteY4" fmla="*/ 1126540 h 1127848"/>
                  <a:gd name="connsiteX5" fmla="*/ 962556 w 2125672"/>
                  <a:gd name="connsiteY5" fmla="*/ 1097279 h 1127848"/>
                  <a:gd name="connsiteX6" fmla="*/ 1284425 w 2125672"/>
                  <a:gd name="connsiteY6" fmla="*/ 972920 h 1127848"/>
                  <a:gd name="connsiteX7" fmla="*/ 1613609 w 2125672"/>
                  <a:gd name="connsiteY7" fmla="*/ 760780 h 1127848"/>
                  <a:gd name="connsiteX8" fmla="*/ 1869641 w 2125672"/>
                  <a:gd name="connsiteY8" fmla="*/ 621791 h 1127848"/>
                  <a:gd name="connsiteX9" fmla="*/ 2008629 w 2125672"/>
                  <a:gd name="connsiteY9" fmla="*/ 497432 h 1127848"/>
                  <a:gd name="connsiteX10" fmla="*/ 2089097 w 2125672"/>
                  <a:gd name="connsiteY10" fmla="*/ 307237 h 1127848"/>
                  <a:gd name="connsiteX11" fmla="*/ 2125672 w 2125672"/>
                  <a:gd name="connsiteY11" fmla="*/ 0 h 1127848"/>
                  <a:gd name="connsiteX0" fmla="*/ 4093 w 2125672"/>
                  <a:gd name="connsiteY0" fmla="*/ 588110 h 1127848"/>
                  <a:gd name="connsiteX1" fmla="*/ 13446 w 2125672"/>
                  <a:gd name="connsiteY1" fmla="*/ 780001 h 1127848"/>
                  <a:gd name="connsiteX2" fmla="*/ 69929 w 2125672"/>
                  <a:gd name="connsiteY2" fmla="*/ 912017 h 1127848"/>
                  <a:gd name="connsiteX3" fmla="*/ 252981 w 2125672"/>
                  <a:gd name="connsiteY3" fmla="*/ 1068018 h 1127848"/>
                  <a:gd name="connsiteX4" fmla="*/ 589481 w 2125672"/>
                  <a:gd name="connsiteY4" fmla="*/ 1126540 h 1127848"/>
                  <a:gd name="connsiteX5" fmla="*/ 962556 w 2125672"/>
                  <a:gd name="connsiteY5" fmla="*/ 1097279 h 1127848"/>
                  <a:gd name="connsiteX6" fmla="*/ 1284425 w 2125672"/>
                  <a:gd name="connsiteY6" fmla="*/ 972920 h 1127848"/>
                  <a:gd name="connsiteX7" fmla="*/ 1613609 w 2125672"/>
                  <a:gd name="connsiteY7" fmla="*/ 760780 h 1127848"/>
                  <a:gd name="connsiteX8" fmla="*/ 1869641 w 2125672"/>
                  <a:gd name="connsiteY8" fmla="*/ 621791 h 1127848"/>
                  <a:gd name="connsiteX9" fmla="*/ 2008629 w 2125672"/>
                  <a:gd name="connsiteY9" fmla="*/ 497432 h 1127848"/>
                  <a:gd name="connsiteX10" fmla="*/ 2089097 w 2125672"/>
                  <a:gd name="connsiteY10" fmla="*/ 307237 h 1127848"/>
                  <a:gd name="connsiteX11" fmla="*/ 2125672 w 2125672"/>
                  <a:gd name="connsiteY11" fmla="*/ 0 h 1127848"/>
                  <a:gd name="connsiteX0" fmla="*/ 4093 w 2112092"/>
                  <a:gd name="connsiteY0" fmla="*/ 592637 h 1132375"/>
                  <a:gd name="connsiteX1" fmla="*/ 13446 w 2112092"/>
                  <a:gd name="connsiteY1" fmla="*/ 784528 h 1132375"/>
                  <a:gd name="connsiteX2" fmla="*/ 69929 w 2112092"/>
                  <a:gd name="connsiteY2" fmla="*/ 916544 h 1132375"/>
                  <a:gd name="connsiteX3" fmla="*/ 252981 w 2112092"/>
                  <a:gd name="connsiteY3" fmla="*/ 1072545 h 1132375"/>
                  <a:gd name="connsiteX4" fmla="*/ 589481 w 2112092"/>
                  <a:gd name="connsiteY4" fmla="*/ 1131067 h 1132375"/>
                  <a:gd name="connsiteX5" fmla="*/ 962556 w 2112092"/>
                  <a:gd name="connsiteY5" fmla="*/ 1101806 h 1132375"/>
                  <a:gd name="connsiteX6" fmla="*/ 1284425 w 2112092"/>
                  <a:gd name="connsiteY6" fmla="*/ 977447 h 1132375"/>
                  <a:gd name="connsiteX7" fmla="*/ 1613609 w 2112092"/>
                  <a:gd name="connsiteY7" fmla="*/ 765307 h 1132375"/>
                  <a:gd name="connsiteX8" fmla="*/ 1869641 w 2112092"/>
                  <a:gd name="connsiteY8" fmla="*/ 626318 h 1132375"/>
                  <a:gd name="connsiteX9" fmla="*/ 2008629 w 2112092"/>
                  <a:gd name="connsiteY9" fmla="*/ 501959 h 1132375"/>
                  <a:gd name="connsiteX10" fmla="*/ 2089097 w 2112092"/>
                  <a:gd name="connsiteY10" fmla="*/ 311764 h 1132375"/>
                  <a:gd name="connsiteX11" fmla="*/ 2112092 w 2112092"/>
                  <a:gd name="connsiteY11" fmla="*/ 0 h 1132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112092" h="1132375">
                    <a:moveTo>
                      <a:pt x="4093" y="592637"/>
                    </a:moveTo>
                    <a:cubicBezTo>
                      <a:pt x="-5051" y="647501"/>
                      <a:pt x="2473" y="730544"/>
                      <a:pt x="13446" y="784528"/>
                    </a:cubicBezTo>
                    <a:cubicBezTo>
                      <a:pt x="24419" y="838512"/>
                      <a:pt x="39532" y="868541"/>
                      <a:pt x="69929" y="916544"/>
                    </a:cubicBezTo>
                    <a:cubicBezTo>
                      <a:pt x="100326" y="964547"/>
                      <a:pt x="166389" y="1036791"/>
                      <a:pt x="252981" y="1072545"/>
                    </a:cubicBezTo>
                    <a:cubicBezTo>
                      <a:pt x="339573" y="1108299"/>
                      <a:pt x="471218" y="1126190"/>
                      <a:pt x="589481" y="1131067"/>
                    </a:cubicBezTo>
                    <a:cubicBezTo>
                      <a:pt x="707744" y="1135944"/>
                      <a:pt x="846732" y="1127409"/>
                      <a:pt x="962556" y="1101806"/>
                    </a:cubicBezTo>
                    <a:cubicBezTo>
                      <a:pt x="1078380" y="1076203"/>
                      <a:pt x="1175916" y="1033530"/>
                      <a:pt x="1284425" y="977447"/>
                    </a:cubicBezTo>
                    <a:cubicBezTo>
                      <a:pt x="1392934" y="921364"/>
                      <a:pt x="1516073" y="823829"/>
                      <a:pt x="1613609" y="765307"/>
                    </a:cubicBezTo>
                    <a:cubicBezTo>
                      <a:pt x="1711145" y="706786"/>
                      <a:pt x="1803804" y="670209"/>
                      <a:pt x="1869641" y="626318"/>
                    </a:cubicBezTo>
                    <a:cubicBezTo>
                      <a:pt x="1935478" y="582427"/>
                      <a:pt x="1972053" y="554385"/>
                      <a:pt x="2008629" y="501959"/>
                    </a:cubicBezTo>
                    <a:cubicBezTo>
                      <a:pt x="2045205" y="449533"/>
                      <a:pt x="2071853" y="395424"/>
                      <a:pt x="2089097" y="311764"/>
                    </a:cubicBezTo>
                    <a:cubicBezTo>
                      <a:pt x="2106341" y="228104"/>
                      <a:pt x="2101729" y="69494"/>
                      <a:pt x="2112092" y="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" name="Volný tvar 6"/>
              <p:cNvSpPr/>
              <p:nvPr/>
            </p:nvSpPr>
            <p:spPr>
              <a:xfrm>
                <a:off x="4250395" y="1926618"/>
                <a:ext cx="2811179" cy="1388082"/>
              </a:xfrm>
              <a:custGeom>
                <a:avLst/>
                <a:gdLst>
                  <a:gd name="connsiteX0" fmla="*/ 1041355 w 2811179"/>
                  <a:gd name="connsiteY0" fmla="*/ 955141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76750 w 2811179"/>
                  <a:gd name="connsiteY61" fmla="*/ 1167897 h 1386312"/>
                  <a:gd name="connsiteX62" fmla="*/ 353292 w 2811179"/>
                  <a:gd name="connsiteY62" fmla="*/ 1167897 h 1386312"/>
                  <a:gd name="connsiteX63" fmla="*/ 430247 w 2811179"/>
                  <a:gd name="connsiteY63" fmla="*/ 1190531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41355 w 2811179"/>
                  <a:gd name="connsiteY70" fmla="*/ 955141 h 1386312"/>
                  <a:gd name="connsiteX0" fmla="*/ 1027775 w 2811179"/>
                  <a:gd name="connsiteY0" fmla="*/ 937034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76750 w 2811179"/>
                  <a:gd name="connsiteY61" fmla="*/ 1167897 h 1386312"/>
                  <a:gd name="connsiteX62" fmla="*/ 353292 w 2811179"/>
                  <a:gd name="connsiteY62" fmla="*/ 1167897 h 1386312"/>
                  <a:gd name="connsiteX63" fmla="*/ 430247 w 2811179"/>
                  <a:gd name="connsiteY63" fmla="*/ 1190531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27775 w 2811179"/>
                  <a:gd name="connsiteY70" fmla="*/ 937034 h 1386312"/>
                  <a:gd name="connsiteX0" fmla="*/ 1027775 w 2811179"/>
                  <a:gd name="connsiteY0" fmla="*/ 937034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67697 w 2811179"/>
                  <a:gd name="connsiteY61" fmla="*/ 1140736 h 1386312"/>
                  <a:gd name="connsiteX62" fmla="*/ 353292 w 2811179"/>
                  <a:gd name="connsiteY62" fmla="*/ 1167897 h 1386312"/>
                  <a:gd name="connsiteX63" fmla="*/ 430247 w 2811179"/>
                  <a:gd name="connsiteY63" fmla="*/ 1190531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27775 w 2811179"/>
                  <a:gd name="connsiteY70" fmla="*/ 937034 h 1386312"/>
                  <a:gd name="connsiteX0" fmla="*/ 1027775 w 2811179"/>
                  <a:gd name="connsiteY0" fmla="*/ 937034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67697 w 2811179"/>
                  <a:gd name="connsiteY61" fmla="*/ 1140736 h 1386312"/>
                  <a:gd name="connsiteX62" fmla="*/ 353292 w 2811179"/>
                  <a:gd name="connsiteY62" fmla="*/ 1167897 h 1386312"/>
                  <a:gd name="connsiteX63" fmla="*/ 416666 w 2811179"/>
                  <a:gd name="connsiteY63" fmla="*/ 1222218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27775 w 2811179"/>
                  <a:gd name="connsiteY70" fmla="*/ 937034 h 1386312"/>
                  <a:gd name="connsiteX0" fmla="*/ 1027775 w 2811179"/>
                  <a:gd name="connsiteY0" fmla="*/ 937034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67697 w 2811179"/>
                  <a:gd name="connsiteY61" fmla="*/ 1140736 h 1386312"/>
                  <a:gd name="connsiteX62" fmla="*/ 312552 w 2811179"/>
                  <a:gd name="connsiteY62" fmla="*/ 1176950 h 1386312"/>
                  <a:gd name="connsiteX63" fmla="*/ 416666 w 2811179"/>
                  <a:gd name="connsiteY63" fmla="*/ 1222218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27775 w 2811179"/>
                  <a:gd name="connsiteY70" fmla="*/ 937034 h 138631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381268 w 2811179"/>
                  <a:gd name="connsiteY23" fmla="*/ 409176 h 1388082"/>
                  <a:gd name="connsiteX24" fmla="*/ 2422009 w 2811179"/>
                  <a:gd name="connsiteY24" fmla="*/ 359382 h 1388082"/>
                  <a:gd name="connsiteX25" fmla="*/ 2521597 w 2811179"/>
                  <a:gd name="connsiteY25" fmla="*/ 277901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381268 w 2811179"/>
                  <a:gd name="connsiteY23" fmla="*/ 409176 h 1388082"/>
                  <a:gd name="connsiteX24" fmla="*/ 2422009 w 2811179"/>
                  <a:gd name="connsiteY24" fmla="*/ 359382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381268 w 2811179"/>
                  <a:gd name="connsiteY23" fmla="*/ 409176 h 1388082"/>
                  <a:gd name="connsiteX24" fmla="*/ 2435590 w 2811179"/>
                  <a:gd name="connsiteY24" fmla="*/ 372962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381268 w 2811179"/>
                  <a:gd name="connsiteY23" fmla="*/ 409176 h 1388082"/>
                  <a:gd name="connsiteX24" fmla="*/ 2458224 w 2811179"/>
                  <a:gd name="connsiteY24" fmla="*/ 350329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403902 w 2811179"/>
                  <a:gd name="connsiteY23" fmla="*/ 391069 h 1388082"/>
                  <a:gd name="connsiteX24" fmla="*/ 2458224 w 2811179"/>
                  <a:gd name="connsiteY24" fmla="*/ 350329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49917 h 1388082"/>
                  <a:gd name="connsiteX23" fmla="*/ 2403902 w 2811179"/>
                  <a:gd name="connsiteY23" fmla="*/ 391069 h 1388082"/>
                  <a:gd name="connsiteX24" fmla="*/ 2458224 w 2811179"/>
                  <a:gd name="connsiteY24" fmla="*/ 350329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49917 h 1388082"/>
                  <a:gd name="connsiteX23" fmla="*/ 2431063 w 2811179"/>
                  <a:gd name="connsiteY23" fmla="*/ 409176 h 1388082"/>
                  <a:gd name="connsiteX24" fmla="*/ 2458224 w 2811179"/>
                  <a:gd name="connsiteY24" fmla="*/ 350329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49917 h 1388082"/>
                  <a:gd name="connsiteX23" fmla="*/ 2431063 w 2811179"/>
                  <a:gd name="connsiteY23" fmla="*/ 409176 h 1388082"/>
                  <a:gd name="connsiteX24" fmla="*/ 2489911 w 2811179"/>
                  <a:gd name="connsiteY24" fmla="*/ 345802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68024 h 1388082"/>
                  <a:gd name="connsiteX23" fmla="*/ 2431063 w 2811179"/>
                  <a:gd name="connsiteY23" fmla="*/ 409176 h 1388082"/>
                  <a:gd name="connsiteX24" fmla="*/ 2489911 w 2811179"/>
                  <a:gd name="connsiteY24" fmla="*/ 345802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</a:cxnLst>
                <a:rect l="l" t="t" r="r" b="b"/>
                <a:pathLst>
                  <a:path w="2811179" h="1388082">
                    <a:moveTo>
                      <a:pt x="1027775" y="938804"/>
                    </a:moveTo>
                    <a:cubicBezTo>
                      <a:pt x="1051163" y="911644"/>
                      <a:pt x="1079078" y="867131"/>
                      <a:pt x="1127363" y="852796"/>
                    </a:cubicBezTo>
                    <a:cubicBezTo>
                      <a:pt x="1175648" y="838461"/>
                      <a:pt x="1242795" y="855059"/>
                      <a:pt x="1317486" y="852796"/>
                    </a:cubicBezTo>
                    <a:cubicBezTo>
                      <a:pt x="1392177" y="850533"/>
                      <a:pt x="1507609" y="835444"/>
                      <a:pt x="1575510" y="839216"/>
                    </a:cubicBezTo>
                    <a:cubicBezTo>
                      <a:pt x="1643411" y="842988"/>
                      <a:pt x="1678116" y="831672"/>
                      <a:pt x="1724892" y="875430"/>
                    </a:cubicBezTo>
                    <a:cubicBezTo>
                      <a:pt x="1771668" y="919188"/>
                      <a:pt x="1834288" y="1062534"/>
                      <a:pt x="1856167" y="1101766"/>
                    </a:cubicBezTo>
                    <a:cubicBezTo>
                      <a:pt x="1878046" y="1140998"/>
                      <a:pt x="1828252" y="1067816"/>
                      <a:pt x="1856167" y="1110820"/>
                    </a:cubicBezTo>
                    <a:cubicBezTo>
                      <a:pt x="1884082" y="1153824"/>
                      <a:pt x="1979143" y="1314523"/>
                      <a:pt x="2023656" y="1359790"/>
                    </a:cubicBezTo>
                    <a:cubicBezTo>
                      <a:pt x="2068169" y="1405057"/>
                      <a:pt x="2084013" y="1382424"/>
                      <a:pt x="2123245" y="1382424"/>
                    </a:cubicBezTo>
                    <a:cubicBezTo>
                      <a:pt x="2162477" y="1382424"/>
                      <a:pt x="2216798" y="1374879"/>
                      <a:pt x="2259047" y="1359790"/>
                    </a:cubicBezTo>
                    <a:cubicBezTo>
                      <a:pt x="2301297" y="1344701"/>
                      <a:pt x="2341283" y="1313768"/>
                      <a:pt x="2376742" y="1291889"/>
                    </a:cubicBezTo>
                    <a:cubicBezTo>
                      <a:pt x="2412201" y="1270010"/>
                      <a:pt x="2435589" y="1248131"/>
                      <a:pt x="2471803" y="1228515"/>
                    </a:cubicBezTo>
                    <a:cubicBezTo>
                      <a:pt x="2508017" y="1208899"/>
                      <a:pt x="2544985" y="1190038"/>
                      <a:pt x="2594025" y="1174194"/>
                    </a:cubicBezTo>
                    <a:cubicBezTo>
                      <a:pt x="2643065" y="1158350"/>
                      <a:pt x="2730582" y="1153823"/>
                      <a:pt x="2766041" y="1133453"/>
                    </a:cubicBezTo>
                    <a:cubicBezTo>
                      <a:pt x="2801500" y="1113083"/>
                      <a:pt x="2802254" y="1083659"/>
                      <a:pt x="2806781" y="1051972"/>
                    </a:cubicBezTo>
                    <a:cubicBezTo>
                      <a:pt x="2811308" y="1020285"/>
                      <a:pt x="2818098" y="975018"/>
                      <a:pt x="2793201" y="943331"/>
                    </a:cubicBezTo>
                    <a:cubicBezTo>
                      <a:pt x="2768304" y="911644"/>
                      <a:pt x="2657399" y="861849"/>
                      <a:pt x="2657399" y="861849"/>
                    </a:cubicBezTo>
                    <a:lnTo>
                      <a:pt x="2657399" y="861849"/>
                    </a:lnTo>
                    <a:cubicBezTo>
                      <a:pt x="2629484" y="848269"/>
                      <a:pt x="2532914" y="810546"/>
                      <a:pt x="2489910" y="780368"/>
                    </a:cubicBezTo>
                    <a:cubicBezTo>
                      <a:pt x="2446906" y="750190"/>
                      <a:pt x="2399375" y="680780"/>
                      <a:pt x="2399375" y="680780"/>
                    </a:cubicBezTo>
                    <a:lnTo>
                      <a:pt x="2399375" y="680780"/>
                    </a:lnTo>
                    <a:cubicBezTo>
                      <a:pt x="2392585" y="664937"/>
                      <a:pt x="2361653" y="621178"/>
                      <a:pt x="2358635" y="585719"/>
                    </a:cubicBezTo>
                    <a:cubicBezTo>
                      <a:pt x="2355617" y="550260"/>
                      <a:pt x="2369197" y="497448"/>
                      <a:pt x="2381268" y="468024"/>
                    </a:cubicBezTo>
                    <a:cubicBezTo>
                      <a:pt x="2393339" y="438600"/>
                      <a:pt x="2412956" y="429546"/>
                      <a:pt x="2431063" y="409176"/>
                    </a:cubicBezTo>
                    <a:cubicBezTo>
                      <a:pt x="2449170" y="388806"/>
                      <a:pt x="2471804" y="368436"/>
                      <a:pt x="2489911" y="345802"/>
                    </a:cubicBezTo>
                    <a:cubicBezTo>
                      <a:pt x="2508018" y="323168"/>
                      <a:pt x="2526124" y="311097"/>
                      <a:pt x="2539704" y="273374"/>
                    </a:cubicBezTo>
                    <a:cubicBezTo>
                      <a:pt x="2553284" y="235651"/>
                      <a:pt x="2566110" y="145117"/>
                      <a:pt x="2571391" y="119465"/>
                    </a:cubicBezTo>
                    <a:lnTo>
                      <a:pt x="2571391" y="119465"/>
                    </a:lnTo>
                    <a:cubicBezTo>
                      <a:pt x="2564601" y="105885"/>
                      <a:pt x="2551776" y="56091"/>
                      <a:pt x="2530651" y="37984"/>
                    </a:cubicBezTo>
                    <a:cubicBezTo>
                      <a:pt x="2509526" y="19877"/>
                      <a:pt x="2474067" y="16105"/>
                      <a:pt x="2444643" y="10824"/>
                    </a:cubicBezTo>
                    <a:cubicBezTo>
                      <a:pt x="2415219" y="5543"/>
                      <a:pt x="2384286" y="4034"/>
                      <a:pt x="2354108" y="6297"/>
                    </a:cubicBezTo>
                    <a:cubicBezTo>
                      <a:pt x="2323930" y="8560"/>
                      <a:pt x="2289979" y="9315"/>
                      <a:pt x="2263573" y="24404"/>
                    </a:cubicBezTo>
                    <a:cubicBezTo>
                      <a:pt x="2237167" y="39493"/>
                      <a:pt x="2195672" y="96832"/>
                      <a:pt x="2195672" y="96832"/>
                    </a:cubicBezTo>
                    <a:cubicBezTo>
                      <a:pt x="2167757" y="127010"/>
                      <a:pt x="2129280" y="170768"/>
                      <a:pt x="2096084" y="205473"/>
                    </a:cubicBezTo>
                    <a:cubicBezTo>
                      <a:pt x="2062888" y="240178"/>
                      <a:pt x="2022147" y="275637"/>
                      <a:pt x="1996496" y="305061"/>
                    </a:cubicBezTo>
                    <a:cubicBezTo>
                      <a:pt x="1970845" y="334485"/>
                      <a:pt x="1960282" y="357119"/>
                      <a:pt x="1942175" y="382016"/>
                    </a:cubicBezTo>
                    <a:cubicBezTo>
                      <a:pt x="1924068" y="406913"/>
                      <a:pt x="1907471" y="432564"/>
                      <a:pt x="1887855" y="454443"/>
                    </a:cubicBezTo>
                    <a:cubicBezTo>
                      <a:pt x="1868239" y="476322"/>
                      <a:pt x="1852395" y="498202"/>
                      <a:pt x="1824480" y="513291"/>
                    </a:cubicBezTo>
                    <a:cubicBezTo>
                      <a:pt x="1796565" y="528380"/>
                      <a:pt x="1772422" y="538188"/>
                      <a:pt x="1720365" y="544978"/>
                    </a:cubicBezTo>
                    <a:cubicBezTo>
                      <a:pt x="1668308" y="551768"/>
                      <a:pt x="1512136" y="554032"/>
                      <a:pt x="1512136" y="554032"/>
                    </a:cubicBezTo>
                    <a:lnTo>
                      <a:pt x="1254112" y="549505"/>
                    </a:lnTo>
                    <a:cubicBezTo>
                      <a:pt x="1185457" y="548751"/>
                      <a:pt x="1146225" y="561576"/>
                      <a:pt x="1100203" y="549505"/>
                    </a:cubicBezTo>
                    <a:cubicBezTo>
                      <a:pt x="1054181" y="537434"/>
                      <a:pt x="1023248" y="519326"/>
                      <a:pt x="977981" y="477077"/>
                    </a:cubicBezTo>
                    <a:cubicBezTo>
                      <a:pt x="932714" y="434827"/>
                      <a:pt x="872357" y="344293"/>
                      <a:pt x="828599" y="296008"/>
                    </a:cubicBezTo>
                    <a:cubicBezTo>
                      <a:pt x="784841" y="247723"/>
                      <a:pt x="753154" y="225089"/>
                      <a:pt x="715431" y="187366"/>
                    </a:cubicBezTo>
                    <a:cubicBezTo>
                      <a:pt x="677708" y="149643"/>
                      <a:pt x="639230" y="99849"/>
                      <a:pt x="602262" y="69671"/>
                    </a:cubicBezTo>
                    <a:cubicBezTo>
                      <a:pt x="565294" y="39493"/>
                      <a:pt x="526817" y="17614"/>
                      <a:pt x="493621" y="6297"/>
                    </a:cubicBezTo>
                    <a:cubicBezTo>
                      <a:pt x="460425" y="-5020"/>
                      <a:pt x="418175" y="2524"/>
                      <a:pt x="403086" y="1770"/>
                    </a:cubicBezTo>
                    <a:lnTo>
                      <a:pt x="403086" y="1770"/>
                    </a:lnTo>
                    <a:cubicBezTo>
                      <a:pt x="388751" y="4033"/>
                      <a:pt x="344238" y="-3511"/>
                      <a:pt x="317078" y="15350"/>
                    </a:cubicBezTo>
                    <a:cubicBezTo>
                      <a:pt x="289918" y="34211"/>
                      <a:pt x="255213" y="73443"/>
                      <a:pt x="240124" y="114938"/>
                    </a:cubicBezTo>
                    <a:cubicBezTo>
                      <a:pt x="225035" y="156433"/>
                      <a:pt x="215227" y="225844"/>
                      <a:pt x="226544" y="264321"/>
                    </a:cubicBezTo>
                    <a:cubicBezTo>
                      <a:pt x="237861" y="302798"/>
                      <a:pt x="279356" y="318642"/>
                      <a:pt x="308025" y="345802"/>
                    </a:cubicBezTo>
                    <a:cubicBezTo>
                      <a:pt x="336694" y="372962"/>
                      <a:pt x="375171" y="401632"/>
                      <a:pt x="398559" y="427283"/>
                    </a:cubicBezTo>
                    <a:cubicBezTo>
                      <a:pt x="421947" y="452934"/>
                      <a:pt x="440055" y="467270"/>
                      <a:pt x="448354" y="499711"/>
                    </a:cubicBezTo>
                    <a:cubicBezTo>
                      <a:pt x="456653" y="532152"/>
                      <a:pt x="455144" y="590999"/>
                      <a:pt x="448354" y="621932"/>
                    </a:cubicBezTo>
                    <a:cubicBezTo>
                      <a:pt x="441564" y="652865"/>
                      <a:pt x="435528" y="666446"/>
                      <a:pt x="407613" y="685307"/>
                    </a:cubicBezTo>
                    <a:cubicBezTo>
                      <a:pt x="379698" y="704168"/>
                      <a:pt x="335939" y="708695"/>
                      <a:pt x="280864" y="735101"/>
                    </a:cubicBezTo>
                    <a:cubicBezTo>
                      <a:pt x="225789" y="761507"/>
                      <a:pt x="120919" y="812809"/>
                      <a:pt x="77161" y="843742"/>
                    </a:cubicBezTo>
                    <a:cubicBezTo>
                      <a:pt x="33403" y="874675"/>
                      <a:pt x="31140" y="886747"/>
                      <a:pt x="18314" y="920697"/>
                    </a:cubicBezTo>
                    <a:cubicBezTo>
                      <a:pt x="5488" y="954647"/>
                      <a:pt x="-1302" y="1015758"/>
                      <a:pt x="207" y="1047445"/>
                    </a:cubicBezTo>
                    <a:cubicBezTo>
                      <a:pt x="1716" y="1079132"/>
                      <a:pt x="-548" y="1094976"/>
                      <a:pt x="27367" y="1110820"/>
                    </a:cubicBezTo>
                    <a:cubicBezTo>
                      <a:pt x="55282" y="1126664"/>
                      <a:pt x="120166" y="1131189"/>
                      <a:pt x="167697" y="1142506"/>
                    </a:cubicBezTo>
                    <a:cubicBezTo>
                      <a:pt x="215228" y="1153823"/>
                      <a:pt x="271057" y="1165140"/>
                      <a:pt x="312552" y="1178720"/>
                    </a:cubicBezTo>
                    <a:cubicBezTo>
                      <a:pt x="354047" y="1192300"/>
                      <a:pt x="380452" y="1198336"/>
                      <a:pt x="416666" y="1223988"/>
                    </a:cubicBezTo>
                    <a:cubicBezTo>
                      <a:pt x="452880" y="1249640"/>
                      <a:pt x="483059" y="1311505"/>
                      <a:pt x="529835" y="1332630"/>
                    </a:cubicBezTo>
                    <a:cubicBezTo>
                      <a:pt x="576611" y="1353755"/>
                      <a:pt x="697324" y="1350736"/>
                      <a:pt x="697324" y="1350736"/>
                    </a:cubicBezTo>
                    <a:lnTo>
                      <a:pt x="697324" y="1350736"/>
                    </a:lnTo>
                    <a:cubicBezTo>
                      <a:pt x="716940" y="1340174"/>
                      <a:pt x="779560" y="1323576"/>
                      <a:pt x="815019" y="1287362"/>
                    </a:cubicBezTo>
                    <a:cubicBezTo>
                      <a:pt x="850478" y="1251148"/>
                      <a:pt x="881411" y="1178720"/>
                      <a:pt x="910080" y="1133453"/>
                    </a:cubicBezTo>
                    <a:cubicBezTo>
                      <a:pt x="938749" y="1088186"/>
                      <a:pt x="967419" y="1048199"/>
                      <a:pt x="987035" y="1015758"/>
                    </a:cubicBezTo>
                    <a:cubicBezTo>
                      <a:pt x="1006651" y="983317"/>
                      <a:pt x="1004387" y="965964"/>
                      <a:pt x="1027775" y="938804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3" name="Ovál 12"/>
            <p:cNvSpPr/>
            <p:nvPr/>
          </p:nvSpPr>
          <p:spPr>
            <a:xfrm>
              <a:off x="5591309" y="2583569"/>
              <a:ext cx="108000" cy="108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5" name="TextovéPole 14"/>
          <p:cNvSpPr txBox="1"/>
          <p:nvPr/>
        </p:nvSpPr>
        <p:spPr>
          <a:xfrm>
            <a:off x="433435" y="260648"/>
            <a:ext cx="8474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Napínací reflex</a:t>
            </a:r>
            <a:endParaRPr lang="cs-CZ" sz="2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45684" y="5358316"/>
            <a:ext cx="212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Vyšetřovací kladívko</a:t>
            </a:r>
            <a:endParaRPr lang="cs-CZ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837943" y="3723547"/>
            <a:ext cx="3674321" cy="2945055"/>
            <a:chOff x="3012763" y="2315071"/>
            <a:chExt cx="2917623" cy="2338544"/>
          </a:xfrm>
        </p:grpSpPr>
        <p:sp>
          <p:nvSpPr>
            <p:cNvPr id="17" name="Volný tvar 16"/>
            <p:cNvSpPr/>
            <p:nvPr/>
          </p:nvSpPr>
          <p:spPr>
            <a:xfrm>
              <a:off x="3985304" y="2315071"/>
              <a:ext cx="1945082" cy="2299213"/>
            </a:xfrm>
            <a:custGeom>
              <a:avLst/>
              <a:gdLst>
                <a:gd name="connsiteX0" fmla="*/ 105711 w 1945082"/>
                <a:gd name="connsiteY0" fmla="*/ 0 h 2299213"/>
                <a:gd name="connsiteX1" fmla="*/ 79283 w 1945082"/>
                <a:gd name="connsiteY1" fmla="*/ 343560 h 2299213"/>
                <a:gd name="connsiteX2" fmla="*/ 0 w 1945082"/>
                <a:gd name="connsiteY2" fmla="*/ 660693 h 2299213"/>
                <a:gd name="connsiteX3" fmla="*/ 0 w 1945082"/>
                <a:gd name="connsiteY3" fmla="*/ 660693 h 2299213"/>
                <a:gd name="connsiteX4" fmla="*/ 258992 w 1945082"/>
                <a:gd name="connsiteY4" fmla="*/ 681835 h 2299213"/>
                <a:gd name="connsiteX5" fmla="*/ 650123 w 1945082"/>
                <a:gd name="connsiteY5" fmla="*/ 681835 h 2299213"/>
                <a:gd name="connsiteX6" fmla="*/ 1046539 w 1945082"/>
                <a:gd name="connsiteY6" fmla="*/ 739976 h 2299213"/>
                <a:gd name="connsiteX7" fmla="*/ 1590950 w 1945082"/>
                <a:gd name="connsiteY7" fmla="*/ 887972 h 2299213"/>
                <a:gd name="connsiteX8" fmla="*/ 1812943 w 1945082"/>
                <a:gd name="connsiteY8" fmla="*/ 977826 h 2299213"/>
                <a:gd name="connsiteX9" fmla="*/ 1860513 w 1945082"/>
                <a:gd name="connsiteY9" fmla="*/ 1104679 h 2299213"/>
                <a:gd name="connsiteX10" fmla="*/ 1886941 w 1945082"/>
                <a:gd name="connsiteY10" fmla="*/ 1331958 h 2299213"/>
                <a:gd name="connsiteX11" fmla="*/ 1897512 w 1945082"/>
                <a:gd name="connsiteY11" fmla="*/ 1765373 h 2299213"/>
                <a:gd name="connsiteX12" fmla="*/ 1897512 w 1945082"/>
                <a:gd name="connsiteY12" fmla="*/ 1765373 h 2299213"/>
                <a:gd name="connsiteX13" fmla="*/ 1945082 w 1945082"/>
                <a:gd name="connsiteY13" fmla="*/ 2299213 h 229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45082" h="2299213">
                  <a:moveTo>
                    <a:pt x="105711" y="0"/>
                  </a:moveTo>
                  <a:cubicBezTo>
                    <a:pt x="101306" y="116722"/>
                    <a:pt x="96901" y="233445"/>
                    <a:pt x="79283" y="343560"/>
                  </a:cubicBezTo>
                  <a:cubicBezTo>
                    <a:pt x="61665" y="453675"/>
                    <a:pt x="0" y="660693"/>
                    <a:pt x="0" y="660693"/>
                  </a:cubicBezTo>
                  <a:lnTo>
                    <a:pt x="0" y="660693"/>
                  </a:lnTo>
                  <a:cubicBezTo>
                    <a:pt x="43165" y="664217"/>
                    <a:pt x="150638" y="678311"/>
                    <a:pt x="258992" y="681835"/>
                  </a:cubicBezTo>
                  <a:cubicBezTo>
                    <a:pt x="367346" y="685359"/>
                    <a:pt x="518865" y="672145"/>
                    <a:pt x="650123" y="681835"/>
                  </a:cubicBezTo>
                  <a:cubicBezTo>
                    <a:pt x="781381" y="691525"/>
                    <a:pt x="889735" y="705620"/>
                    <a:pt x="1046539" y="739976"/>
                  </a:cubicBezTo>
                  <a:cubicBezTo>
                    <a:pt x="1203343" y="774332"/>
                    <a:pt x="1463216" y="848330"/>
                    <a:pt x="1590950" y="887972"/>
                  </a:cubicBezTo>
                  <a:cubicBezTo>
                    <a:pt x="1718684" y="927614"/>
                    <a:pt x="1768016" y="941708"/>
                    <a:pt x="1812943" y="977826"/>
                  </a:cubicBezTo>
                  <a:cubicBezTo>
                    <a:pt x="1857870" y="1013944"/>
                    <a:pt x="1848180" y="1045657"/>
                    <a:pt x="1860513" y="1104679"/>
                  </a:cubicBezTo>
                  <a:cubicBezTo>
                    <a:pt x="1872846" y="1163701"/>
                    <a:pt x="1880774" y="1221842"/>
                    <a:pt x="1886941" y="1331958"/>
                  </a:cubicBezTo>
                  <a:cubicBezTo>
                    <a:pt x="1893108" y="1442074"/>
                    <a:pt x="1897512" y="1765373"/>
                    <a:pt x="1897512" y="1765373"/>
                  </a:cubicBezTo>
                  <a:lnTo>
                    <a:pt x="1897512" y="1765373"/>
                  </a:lnTo>
                  <a:lnTo>
                    <a:pt x="1945082" y="2299213"/>
                  </a:ln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Volný tvar 17"/>
            <p:cNvSpPr/>
            <p:nvPr/>
          </p:nvSpPr>
          <p:spPr>
            <a:xfrm>
              <a:off x="3012763" y="2352069"/>
              <a:ext cx="2378951" cy="2301546"/>
            </a:xfrm>
            <a:custGeom>
              <a:avLst/>
              <a:gdLst>
                <a:gd name="connsiteX0" fmla="*/ 0 w 2378951"/>
                <a:gd name="connsiteY0" fmla="*/ 0 h 2301546"/>
                <a:gd name="connsiteX1" fmla="*/ 52855 w 2378951"/>
                <a:gd name="connsiteY1" fmla="*/ 375274 h 2301546"/>
                <a:gd name="connsiteX2" fmla="*/ 58141 w 2378951"/>
                <a:gd name="connsiteY2" fmla="*/ 639552 h 2301546"/>
                <a:gd name="connsiteX3" fmla="*/ 36999 w 2378951"/>
                <a:gd name="connsiteY3" fmla="*/ 893258 h 2301546"/>
                <a:gd name="connsiteX4" fmla="*/ 63427 w 2378951"/>
                <a:gd name="connsiteY4" fmla="*/ 1083538 h 2301546"/>
                <a:gd name="connsiteX5" fmla="*/ 137424 w 2378951"/>
                <a:gd name="connsiteY5" fmla="*/ 1279103 h 2301546"/>
                <a:gd name="connsiteX6" fmla="*/ 258992 w 2378951"/>
                <a:gd name="connsiteY6" fmla="*/ 1427099 h 2301546"/>
                <a:gd name="connsiteX7" fmla="*/ 412273 w 2378951"/>
                <a:gd name="connsiteY7" fmla="*/ 1516953 h 2301546"/>
                <a:gd name="connsiteX8" fmla="*/ 565554 w 2378951"/>
                <a:gd name="connsiteY8" fmla="*/ 1553952 h 2301546"/>
                <a:gd name="connsiteX9" fmla="*/ 1094109 w 2378951"/>
                <a:gd name="connsiteY9" fmla="*/ 1538095 h 2301546"/>
                <a:gd name="connsiteX10" fmla="*/ 1617378 w 2378951"/>
                <a:gd name="connsiteY10" fmla="*/ 1516953 h 2301546"/>
                <a:gd name="connsiteX11" fmla="*/ 1871084 w 2378951"/>
                <a:gd name="connsiteY11" fmla="*/ 1485240 h 2301546"/>
                <a:gd name="connsiteX12" fmla="*/ 2013794 w 2378951"/>
                <a:gd name="connsiteY12" fmla="*/ 1464097 h 2301546"/>
                <a:gd name="connsiteX13" fmla="*/ 2161790 w 2378951"/>
                <a:gd name="connsiteY13" fmla="*/ 1442955 h 2301546"/>
                <a:gd name="connsiteX14" fmla="*/ 2235787 w 2378951"/>
                <a:gd name="connsiteY14" fmla="*/ 1453526 h 2301546"/>
                <a:gd name="connsiteX15" fmla="*/ 2309785 w 2378951"/>
                <a:gd name="connsiteY15" fmla="*/ 1543381 h 2301546"/>
                <a:gd name="connsiteX16" fmla="*/ 2293928 w 2378951"/>
                <a:gd name="connsiteY16" fmla="*/ 1649092 h 2301546"/>
                <a:gd name="connsiteX17" fmla="*/ 2246358 w 2378951"/>
                <a:gd name="connsiteY17" fmla="*/ 1855228 h 2301546"/>
                <a:gd name="connsiteX18" fmla="*/ 2267501 w 2378951"/>
                <a:gd name="connsiteY18" fmla="*/ 2013795 h 2301546"/>
                <a:gd name="connsiteX19" fmla="*/ 2304499 w 2378951"/>
                <a:gd name="connsiteY19" fmla="*/ 2135362 h 2301546"/>
                <a:gd name="connsiteX20" fmla="*/ 2367926 w 2378951"/>
                <a:gd name="connsiteY20" fmla="*/ 2283358 h 2301546"/>
                <a:gd name="connsiteX21" fmla="*/ 2378497 w 2378951"/>
                <a:gd name="connsiteY21" fmla="*/ 2293929 h 2301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378951" h="2301546">
                  <a:moveTo>
                    <a:pt x="0" y="0"/>
                  </a:moveTo>
                  <a:cubicBezTo>
                    <a:pt x="21582" y="134341"/>
                    <a:pt x="43165" y="268682"/>
                    <a:pt x="52855" y="375274"/>
                  </a:cubicBezTo>
                  <a:cubicBezTo>
                    <a:pt x="62545" y="481866"/>
                    <a:pt x="60784" y="553221"/>
                    <a:pt x="58141" y="639552"/>
                  </a:cubicBezTo>
                  <a:cubicBezTo>
                    <a:pt x="55498" y="725883"/>
                    <a:pt x="36118" y="819260"/>
                    <a:pt x="36999" y="893258"/>
                  </a:cubicBezTo>
                  <a:cubicBezTo>
                    <a:pt x="37880" y="967256"/>
                    <a:pt x="46690" y="1019231"/>
                    <a:pt x="63427" y="1083538"/>
                  </a:cubicBezTo>
                  <a:cubicBezTo>
                    <a:pt x="80164" y="1147845"/>
                    <a:pt x="104830" y="1221843"/>
                    <a:pt x="137424" y="1279103"/>
                  </a:cubicBezTo>
                  <a:cubicBezTo>
                    <a:pt x="170018" y="1336363"/>
                    <a:pt x="213184" y="1387457"/>
                    <a:pt x="258992" y="1427099"/>
                  </a:cubicBezTo>
                  <a:cubicBezTo>
                    <a:pt x="304800" y="1466741"/>
                    <a:pt x="361179" y="1495811"/>
                    <a:pt x="412273" y="1516953"/>
                  </a:cubicBezTo>
                  <a:cubicBezTo>
                    <a:pt x="463367" y="1538095"/>
                    <a:pt x="451915" y="1550428"/>
                    <a:pt x="565554" y="1553952"/>
                  </a:cubicBezTo>
                  <a:lnTo>
                    <a:pt x="1094109" y="1538095"/>
                  </a:lnTo>
                  <a:lnTo>
                    <a:pt x="1617378" y="1516953"/>
                  </a:lnTo>
                  <a:cubicBezTo>
                    <a:pt x="1746874" y="1508144"/>
                    <a:pt x="1805015" y="1494049"/>
                    <a:pt x="1871084" y="1485240"/>
                  </a:cubicBezTo>
                  <a:cubicBezTo>
                    <a:pt x="1937153" y="1476431"/>
                    <a:pt x="2013794" y="1464097"/>
                    <a:pt x="2013794" y="1464097"/>
                  </a:cubicBezTo>
                  <a:cubicBezTo>
                    <a:pt x="2062245" y="1457050"/>
                    <a:pt x="2124791" y="1444717"/>
                    <a:pt x="2161790" y="1442955"/>
                  </a:cubicBezTo>
                  <a:cubicBezTo>
                    <a:pt x="2198789" y="1441193"/>
                    <a:pt x="2211121" y="1436788"/>
                    <a:pt x="2235787" y="1453526"/>
                  </a:cubicBezTo>
                  <a:cubicBezTo>
                    <a:pt x="2260453" y="1470264"/>
                    <a:pt x="2300095" y="1510787"/>
                    <a:pt x="2309785" y="1543381"/>
                  </a:cubicBezTo>
                  <a:cubicBezTo>
                    <a:pt x="2319475" y="1575975"/>
                    <a:pt x="2304499" y="1597118"/>
                    <a:pt x="2293928" y="1649092"/>
                  </a:cubicBezTo>
                  <a:cubicBezTo>
                    <a:pt x="2283357" y="1701066"/>
                    <a:pt x="2250762" y="1794444"/>
                    <a:pt x="2246358" y="1855228"/>
                  </a:cubicBezTo>
                  <a:cubicBezTo>
                    <a:pt x="2241954" y="1916012"/>
                    <a:pt x="2257811" y="1967106"/>
                    <a:pt x="2267501" y="2013795"/>
                  </a:cubicBezTo>
                  <a:cubicBezTo>
                    <a:pt x="2277191" y="2060484"/>
                    <a:pt x="2287762" y="2090435"/>
                    <a:pt x="2304499" y="2135362"/>
                  </a:cubicBezTo>
                  <a:cubicBezTo>
                    <a:pt x="2321237" y="2180289"/>
                    <a:pt x="2355593" y="2256930"/>
                    <a:pt x="2367926" y="2283358"/>
                  </a:cubicBezTo>
                  <a:cubicBezTo>
                    <a:pt x="2380259" y="2309786"/>
                    <a:pt x="2379378" y="2301857"/>
                    <a:pt x="2378497" y="2293929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4013677" y="3047181"/>
              <a:ext cx="1612557" cy="326907"/>
            </a:xfrm>
            <a:custGeom>
              <a:avLst/>
              <a:gdLst>
                <a:gd name="connsiteX0" fmla="*/ 35054 w 1612557"/>
                <a:gd name="connsiteY0" fmla="*/ 2581 h 326907"/>
                <a:gd name="connsiteX1" fmla="*/ 500182 w 1612557"/>
                <a:gd name="connsiteY1" fmla="*/ 18437 h 326907"/>
                <a:gd name="connsiteX2" fmla="*/ 817315 w 1612557"/>
                <a:gd name="connsiteY2" fmla="*/ 55436 h 326907"/>
                <a:gd name="connsiteX3" fmla="*/ 1071021 w 1612557"/>
                <a:gd name="connsiteY3" fmla="*/ 124148 h 326907"/>
                <a:gd name="connsiteX4" fmla="*/ 1261301 w 1612557"/>
                <a:gd name="connsiteY4" fmla="*/ 177004 h 326907"/>
                <a:gd name="connsiteX5" fmla="*/ 1398725 w 1612557"/>
                <a:gd name="connsiteY5" fmla="*/ 208717 h 326907"/>
                <a:gd name="connsiteX6" fmla="*/ 1504436 w 1612557"/>
                <a:gd name="connsiteY6" fmla="*/ 235145 h 326907"/>
                <a:gd name="connsiteX7" fmla="*/ 1610147 w 1612557"/>
                <a:gd name="connsiteY7" fmla="*/ 266858 h 326907"/>
                <a:gd name="connsiteX8" fmla="*/ 1562577 w 1612557"/>
                <a:gd name="connsiteY8" fmla="*/ 324999 h 326907"/>
                <a:gd name="connsiteX9" fmla="*/ 1388154 w 1612557"/>
                <a:gd name="connsiteY9" fmla="*/ 309143 h 326907"/>
                <a:gd name="connsiteX10" fmla="*/ 1187303 w 1612557"/>
                <a:gd name="connsiteY10" fmla="*/ 272144 h 326907"/>
                <a:gd name="connsiteX11" fmla="*/ 965310 w 1612557"/>
                <a:gd name="connsiteY11" fmla="*/ 293286 h 326907"/>
                <a:gd name="connsiteX12" fmla="*/ 764459 w 1612557"/>
                <a:gd name="connsiteY12" fmla="*/ 303857 h 326907"/>
                <a:gd name="connsiteX13" fmla="*/ 547752 w 1612557"/>
                <a:gd name="connsiteY13" fmla="*/ 277429 h 326907"/>
                <a:gd name="connsiteX14" fmla="*/ 278189 w 1612557"/>
                <a:gd name="connsiteY14" fmla="*/ 214003 h 326907"/>
                <a:gd name="connsiteX15" fmla="*/ 103766 w 1612557"/>
                <a:gd name="connsiteY15" fmla="*/ 118863 h 326907"/>
                <a:gd name="connsiteX16" fmla="*/ 40339 w 1612557"/>
                <a:gd name="connsiteY16" fmla="*/ 71293 h 326907"/>
                <a:gd name="connsiteX17" fmla="*/ 35054 w 1612557"/>
                <a:gd name="connsiteY17" fmla="*/ 2581 h 326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612557" h="326907">
                  <a:moveTo>
                    <a:pt x="35054" y="2581"/>
                  </a:moveTo>
                  <a:cubicBezTo>
                    <a:pt x="111695" y="-6228"/>
                    <a:pt x="369805" y="9628"/>
                    <a:pt x="500182" y="18437"/>
                  </a:cubicBezTo>
                  <a:cubicBezTo>
                    <a:pt x="630559" y="27246"/>
                    <a:pt x="722175" y="37818"/>
                    <a:pt x="817315" y="55436"/>
                  </a:cubicBezTo>
                  <a:cubicBezTo>
                    <a:pt x="912455" y="73054"/>
                    <a:pt x="1071021" y="124148"/>
                    <a:pt x="1071021" y="124148"/>
                  </a:cubicBezTo>
                  <a:lnTo>
                    <a:pt x="1261301" y="177004"/>
                  </a:lnTo>
                  <a:cubicBezTo>
                    <a:pt x="1315918" y="191099"/>
                    <a:pt x="1358203" y="199027"/>
                    <a:pt x="1398725" y="208717"/>
                  </a:cubicBezTo>
                  <a:cubicBezTo>
                    <a:pt x="1439247" y="218407"/>
                    <a:pt x="1469199" y="225455"/>
                    <a:pt x="1504436" y="235145"/>
                  </a:cubicBezTo>
                  <a:cubicBezTo>
                    <a:pt x="1539673" y="244835"/>
                    <a:pt x="1600457" y="251882"/>
                    <a:pt x="1610147" y="266858"/>
                  </a:cubicBezTo>
                  <a:cubicBezTo>
                    <a:pt x="1619837" y="281834"/>
                    <a:pt x="1599576" y="317952"/>
                    <a:pt x="1562577" y="324999"/>
                  </a:cubicBezTo>
                  <a:cubicBezTo>
                    <a:pt x="1525578" y="332046"/>
                    <a:pt x="1450700" y="317952"/>
                    <a:pt x="1388154" y="309143"/>
                  </a:cubicBezTo>
                  <a:cubicBezTo>
                    <a:pt x="1325608" y="300334"/>
                    <a:pt x="1257777" y="274787"/>
                    <a:pt x="1187303" y="272144"/>
                  </a:cubicBezTo>
                  <a:cubicBezTo>
                    <a:pt x="1116829" y="269501"/>
                    <a:pt x="1035784" y="288001"/>
                    <a:pt x="965310" y="293286"/>
                  </a:cubicBezTo>
                  <a:cubicBezTo>
                    <a:pt x="894836" y="298571"/>
                    <a:pt x="834052" y="306500"/>
                    <a:pt x="764459" y="303857"/>
                  </a:cubicBezTo>
                  <a:cubicBezTo>
                    <a:pt x="694866" y="301214"/>
                    <a:pt x="628797" y="292405"/>
                    <a:pt x="547752" y="277429"/>
                  </a:cubicBezTo>
                  <a:cubicBezTo>
                    <a:pt x="466707" y="262453"/>
                    <a:pt x="352187" y="240431"/>
                    <a:pt x="278189" y="214003"/>
                  </a:cubicBezTo>
                  <a:cubicBezTo>
                    <a:pt x="204191" y="187575"/>
                    <a:pt x="143408" y="142648"/>
                    <a:pt x="103766" y="118863"/>
                  </a:cubicBezTo>
                  <a:cubicBezTo>
                    <a:pt x="64124" y="95078"/>
                    <a:pt x="50910" y="90673"/>
                    <a:pt x="40339" y="71293"/>
                  </a:cubicBezTo>
                  <a:cubicBezTo>
                    <a:pt x="29768" y="51913"/>
                    <a:pt x="-41587" y="11390"/>
                    <a:pt x="35054" y="2581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Volný tvar 19"/>
            <p:cNvSpPr/>
            <p:nvPr/>
          </p:nvSpPr>
          <p:spPr>
            <a:xfrm>
              <a:off x="3717235" y="3573594"/>
              <a:ext cx="1525633" cy="278859"/>
            </a:xfrm>
            <a:custGeom>
              <a:avLst/>
              <a:gdLst>
                <a:gd name="connsiteX0" fmla="*/ 0 w 1525633"/>
                <a:gd name="connsiteY0" fmla="*/ 84006 h 278859"/>
                <a:gd name="connsiteX1" fmla="*/ 222636 w 1525633"/>
                <a:gd name="connsiteY1" fmla="*/ 64128 h 278859"/>
                <a:gd name="connsiteX2" fmla="*/ 437322 w 1525633"/>
                <a:gd name="connsiteY2" fmla="*/ 20396 h 278859"/>
                <a:gd name="connsiteX3" fmla="*/ 596348 w 1525633"/>
                <a:gd name="connsiteY3" fmla="*/ 517 h 278859"/>
                <a:gd name="connsiteX4" fmla="*/ 763325 w 1525633"/>
                <a:gd name="connsiteY4" fmla="*/ 8469 h 278859"/>
                <a:gd name="connsiteX5" fmla="*/ 958132 w 1525633"/>
                <a:gd name="connsiteY5" fmla="*/ 36298 h 278859"/>
                <a:gd name="connsiteX6" fmla="*/ 1097280 w 1525633"/>
                <a:gd name="connsiteY6" fmla="*/ 72079 h 278859"/>
                <a:gd name="connsiteX7" fmla="*/ 1292087 w 1525633"/>
                <a:gd name="connsiteY7" fmla="*/ 95933 h 278859"/>
                <a:gd name="connsiteX8" fmla="*/ 1439186 w 1525633"/>
                <a:gd name="connsiteY8" fmla="*/ 95933 h 278859"/>
                <a:gd name="connsiteX9" fmla="*/ 1506772 w 1525633"/>
                <a:gd name="connsiteY9" fmla="*/ 95933 h 278859"/>
                <a:gd name="connsiteX10" fmla="*/ 1522675 w 1525633"/>
                <a:gd name="connsiteY10" fmla="*/ 95933 h 278859"/>
                <a:gd name="connsiteX11" fmla="*/ 1522675 w 1525633"/>
                <a:gd name="connsiteY11" fmla="*/ 167495 h 278859"/>
                <a:gd name="connsiteX12" fmla="*/ 1518699 w 1525633"/>
                <a:gd name="connsiteY12" fmla="*/ 179422 h 278859"/>
                <a:gd name="connsiteX13" fmla="*/ 1443162 w 1525633"/>
                <a:gd name="connsiteY13" fmla="*/ 179422 h 278859"/>
                <a:gd name="connsiteX14" fmla="*/ 1272208 w 1525633"/>
                <a:gd name="connsiteY14" fmla="*/ 203276 h 278859"/>
                <a:gd name="connsiteX15" fmla="*/ 1073426 w 1525633"/>
                <a:gd name="connsiteY15" fmla="*/ 223154 h 278859"/>
                <a:gd name="connsiteX16" fmla="*/ 910424 w 1525633"/>
                <a:gd name="connsiteY16" fmla="*/ 250983 h 278859"/>
                <a:gd name="connsiteX17" fmla="*/ 751398 w 1525633"/>
                <a:gd name="connsiteY17" fmla="*/ 262910 h 278859"/>
                <a:gd name="connsiteX18" fmla="*/ 504908 w 1525633"/>
                <a:gd name="connsiteY18" fmla="*/ 278813 h 278859"/>
                <a:gd name="connsiteX19" fmla="*/ 178904 w 1525633"/>
                <a:gd name="connsiteY19" fmla="*/ 266886 h 278859"/>
                <a:gd name="connsiteX20" fmla="*/ 19878 w 1525633"/>
                <a:gd name="connsiteY20" fmla="*/ 243032 h 278859"/>
                <a:gd name="connsiteX21" fmla="*/ 19878 w 1525633"/>
                <a:gd name="connsiteY21" fmla="*/ 243032 h 278859"/>
                <a:gd name="connsiteX22" fmla="*/ 0 w 1525633"/>
                <a:gd name="connsiteY22" fmla="*/ 84006 h 278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25633" h="278859">
                  <a:moveTo>
                    <a:pt x="0" y="84006"/>
                  </a:moveTo>
                  <a:cubicBezTo>
                    <a:pt x="74874" y="79368"/>
                    <a:pt x="149749" y="74730"/>
                    <a:pt x="222636" y="64128"/>
                  </a:cubicBezTo>
                  <a:cubicBezTo>
                    <a:pt x="295523" y="53526"/>
                    <a:pt x="375037" y="30998"/>
                    <a:pt x="437322" y="20396"/>
                  </a:cubicBezTo>
                  <a:cubicBezTo>
                    <a:pt x="499607" y="9794"/>
                    <a:pt x="542014" y="2505"/>
                    <a:pt x="596348" y="517"/>
                  </a:cubicBezTo>
                  <a:cubicBezTo>
                    <a:pt x="650682" y="-1471"/>
                    <a:pt x="703028" y="2505"/>
                    <a:pt x="763325" y="8469"/>
                  </a:cubicBezTo>
                  <a:cubicBezTo>
                    <a:pt x="823622" y="14433"/>
                    <a:pt x="902473" y="25696"/>
                    <a:pt x="958132" y="36298"/>
                  </a:cubicBezTo>
                  <a:cubicBezTo>
                    <a:pt x="1013791" y="46900"/>
                    <a:pt x="1041621" y="62140"/>
                    <a:pt x="1097280" y="72079"/>
                  </a:cubicBezTo>
                  <a:cubicBezTo>
                    <a:pt x="1152939" y="82018"/>
                    <a:pt x="1235103" y="91957"/>
                    <a:pt x="1292087" y="95933"/>
                  </a:cubicBezTo>
                  <a:cubicBezTo>
                    <a:pt x="1349071" y="99909"/>
                    <a:pt x="1439186" y="95933"/>
                    <a:pt x="1439186" y="95933"/>
                  </a:cubicBezTo>
                  <a:lnTo>
                    <a:pt x="1506772" y="95933"/>
                  </a:lnTo>
                  <a:cubicBezTo>
                    <a:pt x="1520687" y="95933"/>
                    <a:pt x="1520025" y="84006"/>
                    <a:pt x="1522675" y="95933"/>
                  </a:cubicBezTo>
                  <a:cubicBezTo>
                    <a:pt x="1525325" y="107860"/>
                    <a:pt x="1523338" y="153580"/>
                    <a:pt x="1522675" y="167495"/>
                  </a:cubicBezTo>
                  <a:cubicBezTo>
                    <a:pt x="1522012" y="181410"/>
                    <a:pt x="1531951" y="177434"/>
                    <a:pt x="1518699" y="179422"/>
                  </a:cubicBezTo>
                  <a:cubicBezTo>
                    <a:pt x="1505447" y="181410"/>
                    <a:pt x="1484244" y="175446"/>
                    <a:pt x="1443162" y="179422"/>
                  </a:cubicBezTo>
                  <a:cubicBezTo>
                    <a:pt x="1402080" y="183398"/>
                    <a:pt x="1333831" y="195987"/>
                    <a:pt x="1272208" y="203276"/>
                  </a:cubicBezTo>
                  <a:cubicBezTo>
                    <a:pt x="1210585" y="210565"/>
                    <a:pt x="1133723" y="215203"/>
                    <a:pt x="1073426" y="223154"/>
                  </a:cubicBezTo>
                  <a:cubicBezTo>
                    <a:pt x="1013129" y="231105"/>
                    <a:pt x="964095" y="244357"/>
                    <a:pt x="910424" y="250983"/>
                  </a:cubicBezTo>
                  <a:cubicBezTo>
                    <a:pt x="856753" y="257609"/>
                    <a:pt x="751398" y="262910"/>
                    <a:pt x="751398" y="262910"/>
                  </a:cubicBezTo>
                  <a:cubicBezTo>
                    <a:pt x="683812" y="267548"/>
                    <a:pt x="600324" y="278150"/>
                    <a:pt x="504908" y="278813"/>
                  </a:cubicBezTo>
                  <a:cubicBezTo>
                    <a:pt x="409492" y="279476"/>
                    <a:pt x="259742" y="272850"/>
                    <a:pt x="178904" y="266886"/>
                  </a:cubicBezTo>
                  <a:cubicBezTo>
                    <a:pt x="98066" y="260922"/>
                    <a:pt x="19878" y="243032"/>
                    <a:pt x="19878" y="243032"/>
                  </a:cubicBezTo>
                  <a:lnTo>
                    <a:pt x="19878" y="243032"/>
                  </a:lnTo>
                  <a:lnTo>
                    <a:pt x="0" y="8400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Volný tvar 20"/>
            <p:cNvSpPr/>
            <p:nvPr/>
          </p:nvSpPr>
          <p:spPr>
            <a:xfrm>
              <a:off x="5591317" y="3313172"/>
              <a:ext cx="195203" cy="504297"/>
            </a:xfrm>
            <a:custGeom>
              <a:avLst/>
              <a:gdLst>
                <a:gd name="connsiteX0" fmla="*/ 193257 w 195203"/>
                <a:gd name="connsiteY0" fmla="*/ 503454 h 504297"/>
                <a:gd name="connsiteX1" fmla="*/ 181330 w 195203"/>
                <a:gd name="connsiteY1" fmla="*/ 320574 h 504297"/>
                <a:gd name="connsiteX2" fmla="*/ 169403 w 195203"/>
                <a:gd name="connsiteY2" fmla="*/ 177451 h 504297"/>
                <a:gd name="connsiteX3" fmla="*/ 149525 w 195203"/>
                <a:gd name="connsiteY3" fmla="*/ 105889 h 504297"/>
                <a:gd name="connsiteX4" fmla="*/ 129646 w 195203"/>
                <a:gd name="connsiteY4" fmla="*/ 74084 h 504297"/>
                <a:gd name="connsiteX5" fmla="*/ 105793 w 195203"/>
                <a:gd name="connsiteY5" fmla="*/ 50230 h 504297"/>
                <a:gd name="connsiteX6" fmla="*/ 46158 w 195203"/>
                <a:gd name="connsiteY6" fmla="*/ 6498 h 504297"/>
                <a:gd name="connsiteX7" fmla="*/ 38206 w 195203"/>
                <a:gd name="connsiteY7" fmla="*/ 6498 h 504297"/>
                <a:gd name="connsiteX8" fmla="*/ 6401 w 195203"/>
                <a:gd name="connsiteY8" fmla="*/ 66132 h 504297"/>
                <a:gd name="connsiteX9" fmla="*/ 6401 w 195203"/>
                <a:gd name="connsiteY9" fmla="*/ 78059 h 504297"/>
                <a:gd name="connsiteX10" fmla="*/ 73987 w 195203"/>
                <a:gd name="connsiteY10" fmla="*/ 121791 h 504297"/>
                <a:gd name="connsiteX11" fmla="*/ 109768 w 195203"/>
                <a:gd name="connsiteY11" fmla="*/ 165524 h 504297"/>
                <a:gd name="connsiteX12" fmla="*/ 125671 w 195203"/>
                <a:gd name="connsiteY12" fmla="*/ 268891 h 504297"/>
                <a:gd name="connsiteX13" fmla="*/ 137598 w 195203"/>
                <a:gd name="connsiteY13" fmla="*/ 384185 h 504297"/>
                <a:gd name="connsiteX14" fmla="*/ 193257 w 195203"/>
                <a:gd name="connsiteY14" fmla="*/ 503454 h 50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203" h="504297">
                  <a:moveTo>
                    <a:pt x="193257" y="503454"/>
                  </a:moveTo>
                  <a:cubicBezTo>
                    <a:pt x="200546" y="492852"/>
                    <a:pt x="185306" y="374908"/>
                    <a:pt x="181330" y="320574"/>
                  </a:cubicBezTo>
                  <a:cubicBezTo>
                    <a:pt x="177354" y="266240"/>
                    <a:pt x="174704" y="213232"/>
                    <a:pt x="169403" y="177451"/>
                  </a:cubicBezTo>
                  <a:cubicBezTo>
                    <a:pt x="164102" y="141670"/>
                    <a:pt x="156151" y="123117"/>
                    <a:pt x="149525" y="105889"/>
                  </a:cubicBezTo>
                  <a:cubicBezTo>
                    <a:pt x="142899" y="88661"/>
                    <a:pt x="136935" y="83360"/>
                    <a:pt x="129646" y="74084"/>
                  </a:cubicBezTo>
                  <a:cubicBezTo>
                    <a:pt x="122357" y="64807"/>
                    <a:pt x="119708" y="61494"/>
                    <a:pt x="105793" y="50230"/>
                  </a:cubicBezTo>
                  <a:cubicBezTo>
                    <a:pt x="91878" y="38966"/>
                    <a:pt x="57422" y="13787"/>
                    <a:pt x="46158" y="6498"/>
                  </a:cubicBezTo>
                  <a:cubicBezTo>
                    <a:pt x="34894" y="-791"/>
                    <a:pt x="44832" y="-3441"/>
                    <a:pt x="38206" y="6498"/>
                  </a:cubicBezTo>
                  <a:cubicBezTo>
                    <a:pt x="31580" y="16437"/>
                    <a:pt x="11702" y="54205"/>
                    <a:pt x="6401" y="66132"/>
                  </a:cubicBezTo>
                  <a:cubicBezTo>
                    <a:pt x="1100" y="78059"/>
                    <a:pt x="-4863" y="68782"/>
                    <a:pt x="6401" y="78059"/>
                  </a:cubicBezTo>
                  <a:cubicBezTo>
                    <a:pt x="17665" y="87335"/>
                    <a:pt x="56759" y="107213"/>
                    <a:pt x="73987" y="121791"/>
                  </a:cubicBezTo>
                  <a:cubicBezTo>
                    <a:pt x="91215" y="136369"/>
                    <a:pt x="101154" y="141007"/>
                    <a:pt x="109768" y="165524"/>
                  </a:cubicBezTo>
                  <a:cubicBezTo>
                    <a:pt x="118382" y="190041"/>
                    <a:pt x="121033" y="232448"/>
                    <a:pt x="125671" y="268891"/>
                  </a:cubicBezTo>
                  <a:cubicBezTo>
                    <a:pt x="130309" y="305334"/>
                    <a:pt x="134285" y="346416"/>
                    <a:pt x="137598" y="384185"/>
                  </a:cubicBezTo>
                  <a:cubicBezTo>
                    <a:pt x="140911" y="421954"/>
                    <a:pt x="185968" y="514056"/>
                    <a:pt x="193257" y="503454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Volný tvar 21"/>
            <p:cNvSpPr/>
            <p:nvPr/>
          </p:nvSpPr>
          <p:spPr>
            <a:xfrm>
              <a:off x="5241618" y="3661913"/>
              <a:ext cx="137778" cy="250328"/>
            </a:xfrm>
            <a:custGeom>
              <a:avLst/>
              <a:gdLst>
                <a:gd name="connsiteX0" fmla="*/ 6243 w 137778"/>
                <a:gd name="connsiteY0" fmla="*/ 3638 h 250328"/>
                <a:gd name="connsiteX1" fmla="*/ 85756 w 137778"/>
                <a:gd name="connsiteY1" fmla="*/ 23517 h 250328"/>
                <a:gd name="connsiteX2" fmla="*/ 117561 w 137778"/>
                <a:gd name="connsiteY2" fmla="*/ 87127 h 250328"/>
                <a:gd name="connsiteX3" fmla="*/ 137439 w 137778"/>
                <a:gd name="connsiteY3" fmla="*/ 174591 h 250328"/>
                <a:gd name="connsiteX4" fmla="*/ 129488 w 137778"/>
                <a:gd name="connsiteY4" fmla="*/ 226275 h 250328"/>
                <a:gd name="connsiteX5" fmla="*/ 121537 w 137778"/>
                <a:gd name="connsiteY5" fmla="*/ 250129 h 250328"/>
                <a:gd name="connsiteX6" fmla="*/ 121537 w 137778"/>
                <a:gd name="connsiteY6" fmla="*/ 214348 h 250328"/>
                <a:gd name="connsiteX7" fmla="*/ 89732 w 137778"/>
                <a:gd name="connsiteY7" fmla="*/ 126884 h 250328"/>
                <a:gd name="connsiteX8" fmla="*/ 45999 w 137778"/>
                <a:gd name="connsiteY8" fmla="*/ 110981 h 250328"/>
                <a:gd name="connsiteX9" fmla="*/ 2267 w 137778"/>
                <a:gd name="connsiteY9" fmla="*/ 99054 h 250328"/>
                <a:gd name="connsiteX10" fmla="*/ 6243 w 137778"/>
                <a:gd name="connsiteY10" fmla="*/ 91103 h 250328"/>
                <a:gd name="connsiteX11" fmla="*/ 6243 w 137778"/>
                <a:gd name="connsiteY11" fmla="*/ 3638 h 250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7778" h="250328">
                  <a:moveTo>
                    <a:pt x="6243" y="3638"/>
                  </a:moveTo>
                  <a:cubicBezTo>
                    <a:pt x="19495" y="-7626"/>
                    <a:pt x="67203" y="9602"/>
                    <a:pt x="85756" y="23517"/>
                  </a:cubicBezTo>
                  <a:cubicBezTo>
                    <a:pt x="104309" y="37432"/>
                    <a:pt x="108947" y="61948"/>
                    <a:pt x="117561" y="87127"/>
                  </a:cubicBezTo>
                  <a:cubicBezTo>
                    <a:pt x="126175" y="112306"/>
                    <a:pt x="135451" y="151400"/>
                    <a:pt x="137439" y="174591"/>
                  </a:cubicBezTo>
                  <a:cubicBezTo>
                    <a:pt x="139427" y="197782"/>
                    <a:pt x="132138" y="213685"/>
                    <a:pt x="129488" y="226275"/>
                  </a:cubicBezTo>
                  <a:cubicBezTo>
                    <a:pt x="126838" y="238865"/>
                    <a:pt x="122862" y="252117"/>
                    <a:pt x="121537" y="250129"/>
                  </a:cubicBezTo>
                  <a:cubicBezTo>
                    <a:pt x="120212" y="248141"/>
                    <a:pt x="126838" y="234889"/>
                    <a:pt x="121537" y="214348"/>
                  </a:cubicBezTo>
                  <a:cubicBezTo>
                    <a:pt x="116236" y="193807"/>
                    <a:pt x="102322" y="144112"/>
                    <a:pt x="89732" y="126884"/>
                  </a:cubicBezTo>
                  <a:cubicBezTo>
                    <a:pt x="77142" y="109656"/>
                    <a:pt x="60576" y="115619"/>
                    <a:pt x="45999" y="110981"/>
                  </a:cubicBezTo>
                  <a:cubicBezTo>
                    <a:pt x="31422" y="106343"/>
                    <a:pt x="8893" y="102367"/>
                    <a:pt x="2267" y="99054"/>
                  </a:cubicBezTo>
                  <a:cubicBezTo>
                    <a:pt x="-4359" y="95741"/>
                    <a:pt x="5580" y="106343"/>
                    <a:pt x="6243" y="91103"/>
                  </a:cubicBezTo>
                  <a:cubicBezTo>
                    <a:pt x="6906" y="75863"/>
                    <a:pt x="-7009" y="14902"/>
                    <a:pt x="6243" y="3638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35" name="Skupina 134"/>
          <p:cNvGrpSpPr/>
          <p:nvPr/>
        </p:nvGrpSpPr>
        <p:grpSpPr>
          <a:xfrm>
            <a:off x="4536699" y="5143675"/>
            <a:ext cx="653143" cy="1499147"/>
            <a:chOff x="4504255" y="4328594"/>
            <a:chExt cx="653143" cy="1499147"/>
          </a:xfrm>
        </p:grpSpPr>
        <p:sp>
          <p:nvSpPr>
            <p:cNvPr id="133" name="Zaoblený obdélník 132"/>
            <p:cNvSpPr/>
            <p:nvPr/>
          </p:nvSpPr>
          <p:spPr>
            <a:xfrm rot="5400000">
              <a:off x="4238523" y="5084923"/>
              <a:ext cx="1348470" cy="137165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4" name="Volný tvar 133"/>
            <p:cNvSpPr/>
            <p:nvPr/>
          </p:nvSpPr>
          <p:spPr>
            <a:xfrm>
              <a:off x="4504255" y="4328594"/>
              <a:ext cx="653143" cy="178129"/>
            </a:xfrm>
            <a:custGeom>
              <a:avLst/>
              <a:gdLst>
                <a:gd name="connsiteX0" fmla="*/ 106878 w 653143"/>
                <a:gd name="connsiteY0" fmla="*/ 11875 h 178129"/>
                <a:gd name="connsiteX1" fmla="*/ 653143 w 653143"/>
                <a:gd name="connsiteY1" fmla="*/ 0 h 178129"/>
                <a:gd name="connsiteX2" fmla="*/ 653143 w 653143"/>
                <a:gd name="connsiteY2" fmla="*/ 178129 h 178129"/>
                <a:gd name="connsiteX3" fmla="*/ 130628 w 653143"/>
                <a:gd name="connsiteY3" fmla="*/ 178129 h 178129"/>
                <a:gd name="connsiteX4" fmla="*/ 0 w 653143"/>
                <a:gd name="connsiteY4" fmla="*/ 142503 h 178129"/>
                <a:gd name="connsiteX5" fmla="*/ 0 w 653143"/>
                <a:gd name="connsiteY5" fmla="*/ 106877 h 178129"/>
                <a:gd name="connsiteX6" fmla="*/ 106878 w 653143"/>
                <a:gd name="connsiteY6" fmla="*/ 11875 h 178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3143" h="178129">
                  <a:moveTo>
                    <a:pt x="106878" y="11875"/>
                  </a:moveTo>
                  <a:lnTo>
                    <a:pt x="653143" y="0"/>
                  </a:lnTo>
                  <a:lnTo>
                    <a:pt x="653143" y="178129"/>
                  </a:lnTo>
                  <a:lnTo>
                    <a:pt x="130628" y="178129"/>
                  </a:lnTo>
                  <a:lnTo>
                    <a:pt x="0" y="142503"/>
                  </a:lnTo>
                  <a:lnTo>
                    <a:pt x="0" y="106877"/>
                  </a:lnTo>
                  <a:lnTo>
                    <a:pt x="106878" y="11875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845438" y="3711139"/>
            <a:ext cx="1490476" cy="1049962"/>
            <a:chOff x="845438" y="3711139"/>
            <a:chExt cx="1490476" cy="1049962"/>
          </a:xfrm>
        </p:grpSpPr>
        <p:sp>
          <p:nvSpPr>
            <p:cNvPr id="138" name="TextovéPole 137"/>
            <p:cNvSpPr txBox="1"/>
            <p:nvPr/>
          </p:nvSpPr>
          <p:spPr>
            <a:xfrm>
              <a:off x="845438" y="3711139"/>
              <a:ext cx="12530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Natahovač (extenzor)</a:t>
              </a:r>
              <a:endParaRPr lang="cs-CZ" dirty="0"/>
            </a:p>
          </p:txBody>
        </p:sp>
        <p:cxnSp>
          <p:nvCxnSpPr>
            <p:cNvPr id="140" name="Přímá spojnice 139"/>
            <p:cNvCxnSpPr/>
            <p:nvPr/>
          </p:nvCxnSpPr>
          <p:spPr>
            <a:xfrm flipH="1" flipV="1">
              <a:off x="1962141" y="4045398"/>
              <a:ext cx="373773" cy="7157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30"/>
          <p:cNvGrpSpPr/>
          <p:nvPr/>
        </p:nvGrpSpPr>
        <p:grpSpPr>
          <a:xfrm>
            <a:off x="1453336" y="5564677"/>
            <a:ext cx="2120140" cy="641800"/>
            <a:chOff x="1453336" y="5564677"/>
            <a:chExt cx="2120140" cy="641800"/>
          </a:xfrm>
        </p:grpSpPr>
        <p:sp>
          <p:nvSpPr>
            <p:cNvPr id="139" name="TextovéPole 138"/>
            <p:cNvSpPr txBox="1"/>
            <p:nvPr/>
          </p:nvSpPr>
          <p:spPr>
            <a:xfrm>
              <a:off x="1453336" y="5837145"/>
              <a:ext cx="2120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Ohýbač (flexor)</a:t>
              </a:r>
              <a:endParaRPr lang="cs-CZ" dirty="0"/>
            </a:p>
          </p:txBody>
        </p:sp>
        <p:cxnSp>
          <p:nvCxnSpPr>
            <p:cNvPr id="143" name="Přímá spojnice 142"/>
            <p:cNvCxnSpPr/>
            <p:nvPr/>
          </p:nvCxnSpPr>
          <p:spPr>
            <a:xfrm flipV="1">
              <a:off x="2062717" y="5564677"/>
              <a:ext cx="132593" cy="2724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Skupina 31"/>
          <p:cNvGrpSpPr/>
          <p:nvPr/>
        </p:nvGrpSpPr>
        <p:grpSpPr>
          <a:xfrm>
            <a:off x="2227076" y="3527973"/>
            <a:ext cx="1253010" cy="1354993"/>
            <a:chOff x="2227076" y="3527973"/>
            <a:chExt cx="1253010" cy="1354993"/>
          </a:xfrm>
        </p:grpSpPr>
        <p:sp>
          <p:nvSpPr>
            <p:cNvPr id="10" name="Volný tvar 9"/>
            <p:cNvSpPr/>
            <p:nvPr/>
          </p:nvSpPr>
          <p:spPr>
            <a:xfrm>
              <a:off x="2941751" y="3527973"/>
              <a:ext cx="445390" cy="1220045"/>
            </a:xfrm>
            <a:custGeom>
              <a:avLst/>
              <a:gdLst>
                <a:gd name="connsiteX0" fmla="*/ 0 w 711994"/>
                <a:gd name="connsiteY0" fmla="*/ 695325 h 695325"/>
                <a:gd name="connsiteX1" fmla="*/ 30957 w 711994"/>
                <a:gd name="connsiteY1" fmla="*/ 638175 h 695325"/>
                <a:gd name="connsiteX2" fmla="*/ 142875 w 711994"/>
                <a:gd name="connsiteY2" fmla="*/ 461962 h 695325"/>
                <a:gd name="connsiteX3" fmla="*/ 445294 w 711994"/>
                <a:gd name="connsiteY3" fmla="*/ 259556 h 695325"/>
                <a:gd name="connsiteX4" fmla="*/ 711994 w 711994"/>
                <a:gd name="connsiteY4" fmla="*/ 0 h 695325"/>
                <a:gd name="connsiteX0" fmla="*/ 0 w 452265"/>
                <a:gd name="connsiteY0" fmla="*/ 883919 h 883919"/>
                <a:gd name="connsiteX1" fmla="*/ 30957 w 452265"/>
                <a:gd name="connsiteY1" fmla="*/ 826769 h 883919"/>
                <a:gd name="connsiteX2" fmla="*/ 142875 w 452265"/>
                <a:gd name="connsiteY2" fmla="*/ 650556 h 883919"/>
                <a:gd name="connsiteX3" fmla="*/ 445294 w 452265"/>
                <a:gd name="connsiteY3" fmla="*/ 448150 h 883919"/>
                <a:gd name="connsiteX4" fmla="*/ 400814 w 452265"/>
                <a:gd name="connsiteY4" fmla="*/ 0 h 883919"/>
                <a:gd name="connsiteX0" fmla="*/ 0 w 400814"/>
                <a:gd name="connsiteY0" fmla="*/ 883919 h 883919"/>
                <a:gd name="connsiteX1" fmla="*/ 30957 w 400814"/>
                <a:gd name="connsiteY1" fmla="*/ 826769 h 883919"/>
                <a:gd name="connsiteX2" fmla="*/ 142875 w 400814"/>
                <a:gd name="connsiteY2" fmla="*/ 650556 h 883919"/>
                <a:gd name="connsiteX3" fmla="*/ 266129 w 400814"/>
                <a:gd name="connsiteY3" fmla="*/ 306705 h 883919"/>
                <a:gd name="connsiteX4" fmla="*/ 400814 w 400814"/>
                <a:gd name="connsiteY4" fmla="*/ 0 h 883919"/>
                <a:gd name="connsiteX0" fmla="*/ 0 w 353665"/>
                <a:gd name="connsiteY0" fmla="*/ 968786 h 968786"/>
                <a:gd name="connsiteX1" fmla="*/ 30957 w 353665"/>
                <a:gd name="connsiteY1" fmla="*/ 911636 h 968786"/>
                <a:gd name="connsiteX2" fmla="*/ 142875 w 353665"/>
                <a:gd name="connsiteY2" fmla="*/ 735423 h 968786"/>
                <a:gd name="connsiteX3" fmla="*/ 266129 w 353665"/>
                <a:gd name="connsiteY3" fmla="*/ 391572 h 968786"/>
                <a:gd name="connsiteX4" fmla="*/ 353665 w 353665"/>
                <a:gd name="connsiteY4" fmla="*/ 0 h 968786"/>
                <a:gd name="connsiteX0" fmla="*/ 0 w 353665"/>
                <a:gd name="connsiteY0" fmla="*/ 968786 h 968786"/>
                <a:gd name="connsiteX1" fmla="*/ 30957 w 353665"/>
                <a:gd name="connsiteY1" fmla="*/ 911636 h 968786"/>
                <a:gd name="connsiteX2" fmla="*/ 142875 w 353665"/>
                <a:gd name="connsiteY2" fmla="*/ 735423 h 968786"/>
                <a:gd name="connsiteX3" fmla="*/ 266129 w 353665"/>
                <a:gd name="connsiteY3" fmla="*/ 391572 h 968786"/>
                <a:gd name="connsiteX4" fmla="*/ 353665 w 353665"/>
                <a:gd name="connsiteY4" fmla="*/ 0 h 96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665" h="968786">
                  <a:moveTo>
                    <a:pt x="0" y="968786"/>
                  </a:moveTo>
                  <a:cubicBezTo>
                    <a:pt x="3572" y="959658"/>
                    <a:pt x="7145" y="950530"/>
                    <a:pt x="30957" y="911636"/>
                  </a:cubicBezTo>
                  <a:cubicBezTo>
                    <a:pt x="54770" y="872742"/>
                    <a:pt x="103680" y="822100"/>
                    <a:pt x="142875" y="735423"/>
                  </a:cubicBezTo>
                  <a:cubicBezTo>
                    <a:pt x="182070" y="648746"/>
                    <a:pt x="230997" y="514143"/>
                    <a:pt x="266129" y="391572"/>
                  </a:cubicBezTo>
                  <a:cubicBezTo>
                    <a:pt x="301261" y="269002"/>
                    <a:pt x="314889" y="119570"/>
                    <a:pt x="353665" y="0"/>
                  </a:cubicBezTo>
                </a:path>
              </a:pathLst>
            </a:custGeom>
            <a:noFill/>
            <a:ln w="285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6" name="Skupina 25"/>
            <p:cNvGrpSpPr/>
            <p:nvPr/>
          </p:nvGrpSpPr>
          <p:grpSpPr>
            <a:xfrm>
              <a:off x="2227076" y="3548696"/>
              <a:ext cx="1253010" cy="1334270"/>
              <a:chOff x="2227076" y="3548696"/>
              <a:chExt cx="1253010" cy="1334270"/>
            </a:xfrm>
          </p:grpSpPr>
          <p:sp>
            <p:nvSpPr>
              <p:cNvPr id="5" name="Volný tvar 4"/>
              <p:cNvSpPr/>
              <p:nvPr/>
            </p:nvSpPr>
            <p:spPr>
              <a:xfrm>
                <a:off x="2500924" y="4748019"/>
                <a:ext cx="881658" cy="134947"/>
              </a:xfrm>
              <a:custGeom>
                <a:avLst/>
                <a:gdLst>
                  <a:gd name="connsiteX0" fmla="*/ 0 w 700087"/>
                  <a:gd name="connsiteY0" fmla="*/ 0 h 107156"/>
                  <a:gd name="connsiteX1" fmla="*/ 192881 w 700087"/>
                  <a:gd name="connsiteY1" fmla="*/ 7144 h 107156"/>
                  <a:gd name="connsiteX2" fmla="*/ 340519 w 700087"/>
                  <a:gd name="connsiteY2" fmla="*/ 19050 h 107156"/>
                  <a:gd name="connsiteX3" fmla="*/ 583406 w 700087"/>
                  <a:gd name="connsiteY3" fmla="*/ 73819 h 107156"/>
                  <a:gd name="connsiteX4" fmla="*/ 700087 w 700087"/>
                  <a:gd name="connsiteY4" fmla="*/ 107156 h 107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0087" h="107156">
                    <a:moveTo>
                      <a:pt x="0" y="0"/>
                    </a:moveTo>
                    <a:lnTo>
                      <a:pt x="192881" y="7144"/>
                    </a:lnTo>
                    <a:cubicBezTo>
                      <a:pt x="249634" y="10319"/>
                      <a:pt x="275431" y="7937"/>
                      <a:pt x="340519" y="19050"/>
                    </a:cubicBezTo>
                    <a:cubicBezTo>
                      <a:pt x="405607" y="30163"/>
                      <a:pt x="523478" y="59135"/>
                      <a:pt x="583406" y="73819"/>
                    </a:cubicBezTo>
                    <a:cubicBezTo>
                      <a:pt x="643334" y="88503"/>
                      <a:pt x="671710" y="97829"/>
                      <a:pt x="700087" y="107156"/>
                    </a:cubicBezTo>
                  </a:path>
                </a:pathLst>
              </a:custGeom>
              <a:noFill/>
              <a:ln>
                <a:solidFill>
                  <a:srgbClr val="99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Volný tvar 8"/>
              <p:cNvSpPr/>
              <p:nvPr/>
            </p:nvSpPr>
            <p:spPr>
              <a:xfrm>
                <a:off x="2710842" y="4731171"/>
                <a:ext cx="122953" cy="52994"/>
              </a:xfrm>
              <a:custGeom>
                <a:avLst/>
                <a:gdLst>
                  <a:gd name="connsiteX0" fmla="*/ 0 w 88107"/>
                  <a:gd name="connsiteY0" fmla="*/ 39425 h 39425"/>
                  <a:gd name="connsiteX1" fmla="*/ 50007 w 88107"/>
                  <a:gd name="connsiteY1" fmla="*/ 1325 h 39425"/>
                  <a:gd name="connsiteX2" fmla="*/ 78582 w 88107"/>
                  <a:gd name="connsiteY2" fmla="*/ 8468 h 39425"/>
                  <a:gd name="connsiteX3" fmla="*/ 88107 w 88107"/>
                  <a:gd name="connsiteY3" fmla="*/ 6087 h 39425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2080"/>
                  <a:gd name="connsiteX1" fmla="*/ 59532 w 97632"/>
                  <a:gd name="connsiteY1" fmla="*/ 1472 h 42080"/>
                  <a:gd name="connsiteX2" fmla="*/ 88107 w 97632"/>
                  <a:gd name="connsiteY2" fmla="*/ 8615 h 42080"/>
                  <a:gd name="connsiteX3" fmla="*/ 97632 w 97632"/>
                  <a:gd name="connsiteY3" fmla="*/ 6234 h 42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632" h="42080">
                    <a:moveTo>
                      <a:pt x="0" y="41954"/>
                    </a:moveTo>
                    <a:cubicBezTo>
                      <a:pt x="25599" y="44533"/>
                      <a:pt x="44848" y="7028"/>
                      <a:pt x="59532" y="1472"/>
                    </a:cubicBezTo>
                    <a:cubicBezTo>
                      <a:pt x="74216" y="-4084"/>
                      <a:pt x="81757" y="7821"/>
                      <a:pt x="88107" y="8615"/>
                    </a:cubicBezTo>
                    <a:cubicBezTo>
                      <a:pt x="94457" y="9409"/>
                      <a:pt x="96044" y="7821"/>
                      <a:pt x="97632" y="6234"/>
                    </a:cubicBezTo>
                  </a:path>
                </a:pathLst>
              </a:custGeom>
              <a:noFill/>
              <a:ln w="285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1" name="Volný tvar 110"/>
              <p:cNvSpPr/>
              <p:nvPr/>
            </p:nvSpPr>
            <p:spPr>
              <a:xfrm>
                <a:off x="2777685" y="4734604"/>
                <a:ext cx="122953" cy="52994"/>
              </a:xfrm>
              <a:custGeom>
                <a:avLst/>
                <a:gdLst>
                  <a:gd name="connsiteX0" fmla="*/ 0 w 88107"/>
                  <a:gd name="connsiteY0" fmla="*/ 39425 h 39425"/>
                  <a:gd name="connsiteX1" fmla="*/ 50007 w 88107"/>
                  <a:gd name="connsiteY1" fmla="*/ 1325 h 39425"/>
                  <a:gd name="connsiteX2" fmla="*/ 78582 w 88107"/>
                  <a:gd name="connsiteY2" fmla="*/ 8468 h 39425"/>
                  <a:gd name="connsiteX3" fmla="*/ 88107 w 88107"/>
                  <a:gd name="connsiteY3" fmla="*/ 6087 h 39425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2080"/>
                  <a:gd name="connsiteX1" fmla="*/ 59532 w 97632"/>
                  <a:gd name="connsiteY1" fmla="*/ 1472 h 42080"/>
                  <a:gd name="connsiteX2" fmla="*/ 88107 w 97632"/>
                  <a:gd name="connsiteY2" fmla="*/ 8615 h 42080"/>
                  <a:gd name="connsiteX3" fmla="*/ 97632 w 97632"/>
                  <a:gd name="connsiteY3" fmla="*/ 6234 h 42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632" h="42080">
                    <a:moveTo>
                      <a:pt x="0" y="41954"/>
                    </a:moveTo>
                    <a:cubicBezTo>
                      <a:pt x="25599" y="44533"/>
                      <a:pt x="44848" y="7028"/>
                      <a:pt x="59532" y="1472"/>
                    </a:cubicBezTo>
                    <a:cubicBezTo>
                      <a:pt x="74216" y="-4084"/>
                      <a:pt x="81757" y="7821"/>
                      <a:pt x="88107" y="8615"/>
                    </a:cubicBezTo>
                    <a:cubicBezTo>
                      <a:pt x="94457" y="9409"/>
                      <a:pt x="96044" y="7821"/>
                      <a:pt x="97632" y="6234"/>
                    </a:cubicBezTo>
                  </a:path>
                </a:pathLst>
              </a:custGeom>
              <a:noFill/>
              <a:ln w="285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2" name="Volný tvar 111"/>
              <p:cNvSpPr/>
              <p:nvPr/>
            </p:nvSpPr>
            <p:spPr>
              <a:xfrm>
                <a:off x="2860788" y="4741892"/>
                <a:ext cx="122953" cy="52994"/>
              </a:xfrm>
              <a:custGeom>
                <a:avLst/>
                <a:gdLst>
                  <a:gd name="connsiteX0" fmla="*/ 0 w 88107"/>
                  <a:gd name="connsiteY0" fmla="*/ 39425 h 39425"/>
                  <a:gd name="connsiteX1" fmla="*/ 50007 w 88107"/>
                  <a:gd name="connsiteY1" fmla="*/ 1325 h 39425"/>
                  <a:gd name="connsiteX2" fmla="*/ 78582 w 88107"/>
                  <a:gd name="connsiteY2" fmla="*/ 8468 h 39425"/>
                  <a:gd name="connsiteX3" fmla="*/ 88107 w 88107"/>
                  <a:gd name="connsiteY3" fmla="*/ 6087 h 39425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2080"/>
                  <a:gd name="connsiteX1" fmla="*/ 59532 w 97632"/>
                  <a:gd name="connsiteY1" fmla="*/ 1472 h 42080"/>
                  <a:gd name="connsiteX2" fmla="*/ 88107 w 97632"/>
                  <a:gd name="connsiteY2" fmla="*/ 8615 h 42080"/>
                  <a:gd name="connsiteX3" fmla="*/ 97632 w 97632"/>
                  <a:gd name="connsiteY3" fmla="*/ 6234 h 42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632" h="42080">
                    <a:moveTo>
                      <a:pt x="0" y="41954"/>
                    </a:moveTo>
                    <a:cubicBezTo>
                      <a:pt x="25599" y="44533"/>
                      <a:pt x="44848" y="7028"/>
                      <a:pt x="59532" y="1472"/>
                    </a:cubicBezTo>
                    <a:cubicBezTo>
                      <a:pt x="74216" y="-4084"/>
                      <a:pt x="81757" y="7821"/>
                      <a:pt x="88107" y="8615"/>
                    </a:cubicBezTo>
                    <a:cubicBezTo>
                      <a:pt x="94457" y="9409"/>
                      <a:pt x="96044" y="7821"/>
                      <a:pt x="97632" y="6234"/>
                    </a:cubicBezTo>
                  </a:path>
                </a:pathLst>
              </a:custGeom>
              <a:noFill/>
              <a:ln w="285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3" name="Volný tvar 112"/>
              <p:cNvSpPr/>
              <p:nvPr/>
            </p:nvSpPr>
            <p:spPr>
              <a:xfrm>
                <a:off x="2920759" y="4759883"/>
                <a:ext cx="122953" cy="52994"/>
              </a:xfrm>
              <a:custGeom>
                <a:avLst/>
                <a:gdLst>
                  <a:gd name="connsiteX0" fmla="*/ 0 w 88107"/>
                  <a:gd name="connsiteY0" fmla="*/ 39425 h 39425"/>
                  <a:gd name="connsiteX1" fmla="*/ 50007 w 88107"/>
                  <a:gd name="connsiteY1" fmla="*/ 1325 h 39425"/>
                  <a:gd name="connsiteX2" fmla="*/ 78582 w 88107"/>
                  <a:gd name="connsiteY2" fmla="*/ 8468 h 39425"/>
                  <a:gd name="connsiteX3" fmla="*/ 88107 w 88107"/>
                  <a:gd name="connsiteY3" fmla="*/ 6087 h 39425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2080"/>
                  <a:gd name="connsiteX1" fmla="*/ 59532 w 97632"/>
                  <a:gd name="connsiteY1" fmla="*/ 1472 h 42080"/>
                  <a:gd name="connsiteX2" fmla="*/ 88107 w 97632"/>
                  <a:gd name="connsiteY2" fmla="*/ 8615 h 42080"/>
                  <a:gd name="connsiteX3" fmla="*/ 97632 w 97632"/>
                  <a:gd name="connsiteY3" fmla="*/ 6234 h 42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632" h="42080">
                    <a:moveTo>
                      <a:pt x="0" y="41954"/>
                    </a:moveTo>
                    <a:cubicBezTo>
                      <a:pt x="25599" y="44533"/>
                      <a:pt x="44848" y="7028"/>
                      <a:pt x="59532" y="1472"/>
                    </a:cubicBezTo>
                    <a:cubicBezTo>
                      <a:pt x="74216" y="-4084"/>
                      <a:pt x="81757" y="7821"/>
                      <a:pt x="88107" y="8615"/>
                    </a:cubicBezTo>
                    <a:cubicBezTo>
                      <a:pt x="94457" y="9409"/>
                      <a:pt x="96044" y="7821"/>
                      <a:pt x="97632" y="6234"/>
                    </a:cubicBezTo>
                  </a:path>
                </a:pathLst>
              </a:custGeom>
              <a:noFill/>
              <a:ln w="285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4" name="Volný tvar 113"/>
              <p:cNvSpPr/>
              <p:nvPr/>
            </p:nvSpPr>
            <p:spPr>
              <a:xfrm>
                <a:off x="2991207" y="4772605"/>
                <a:ext cx="122953" cy="52994"/>
              </a:xfrm>
              <a:custGeom>
                <a:avLst/>
                <a:gdLst>
                  <a:gd name="connsiteX0" fmla="*/ 0 w 88107"/>
                  <a:gd name="connsiteY0" fmla="*/ 39425 h 39425"/>
                  <a:gd name="connsiteX1" fmla="*/ 50007 w 88107"/>
                  <a:gd name="connsiteY1" fmla="*/ 1325 h 39425"/>
                  <a:gd name="connsiteX2" fmla="*/ 78582 w 88107"/>
                  <a:gd name="connsiteY2" fmla="*/ 8468 h 39425"/>
                  <a:gd name="connsiteX3" fmla="*/ 88107 w 88107"/>
                  <a:gd name="connsiteY3" fmla="*/ 6087 h 39425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1954"/>
                  <a:gd name="connsiteX1" fmla="*/ 59532 w 97632"/>
                  <a:gd name="connsiteY1" fmla="*/ 1472 h 41954"/>
                  <a:gd name="connsiteX2" fmla="*/ 88107 w 97632"/>
                  <a:gd name="connsiteY2" fmla="*/ 8615 h 41954"/>
                  <a:gd name="connsiteX3" fmla="*/ 97632 w 97632"/>
                  <a:gd name="connsiteY3" fmla="*/ 6234 h 41954"/>
                  <a:gd name="connsiteX0" fmla="*/ 0 w 97632"/>
                  <a:gd name="connsiteY0" fmla="*/ 41954 h 42080"/>
                  <a:gd name="connsiteX1" fmla="*/ 59532 w 97632"/>
                  <a:gd name="connsiteY1" fmla="*/ 1472 h 42080"/>
                  <a:gd name="connsiteX2" fmla="*/ 88107 w 97632"/>
                  <a:gd name="connsiteY2" fmla="*/ 8615 h 42080"/>
                  <a:gd name="connsiteX3" fmla="*/ 97632 w 97632"/>
                  <a:gd name="connsiteY3" fmla="*/ 6234 h 42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632" h="42080">
                    <a:moveTo>
                      <a:pt x="0" y="41954"/>
                    </a:moveTo>
                    <a:cubicBezTo>
                      <a:pt x="25599" y="44533"/>
                      <a:pt x="44848" y="7028"/>
                      <a:pt x="59532" y="1472"/>
                    </a:cubicBezTo>
                    <a:cubicBezTo>
                      <a:pt x="74216" y="-4084"/>
                      <a:pt x="81757" y="7821"/>
                      <a:pt x="88107" y="8615"/>
                    </a:cubicBezTo>
                    <a:cubicBezTo>
                      <a:pt x="94457" y="9409"/>
                      <a:pt x="96044" y="7821"/>
                      <a:pt x="97632" y="6234"/>
                    </a:cubicBezTo>
                  </a:path>
                </a:pathLst>
              </a:custGeom>
              <a:noFill/>
              <a:ln w="28575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5" name="TextovéPole 144"/>
              <p:cNvSpPr txBox="1"/>
              <p:nvPr/>
            </p:nvSpPr>
            <p:spPr>
              <a:xfrm>
                <a:off x="2227076" y="3548696"/>
                <a:ext cx="12530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Svalové vřeténko</a:t>
                </a:r>
                <a:endParaRPr lang="cs-CZ" dirty="0"/>
              </a:p>
            </p:txBody>
          </p:sp>
          <p:cxnSp>
            <p:nvCxnSpPr>
              <p:cNvPr id="146" name="Přímá spojnice 145"/>
              <p:cNvCxnSpPr/>
              <p:nvPr/>
            </p:nvCxnSpPr>
            <p:spPr>
              <a:xfrm flipH="1" flipV="1">
                <a:off x="2710842" y="4215054"/>
                <a:ext cx="215334" cy="50495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" name="Skupina 28"/>
          <p:cNvGrpSpPr/>
          <p:nvPr/>
        </p:nvGrpSpPr>
        <p:grpSpPr>
          <a:xfrm>
            <a:off x="3526618" y="3245769"/>
            <a:ext cx="3679880" cy="1740285"/>
            <a:chOff x="3526618" y="3245769"/>
            <a:chExt cx="3679880" cy="1740285"/>
          </a:xfrm>
        </p:grpSpPr>
        <p:sp>
          <p:nvSpPr>
            <p:cNvPr id="148" name="TextovéPole 147"/>
            <p:cNvSpPr txBox="1"/>
            <p:nvPr/>
          </p:nvSpPr>
          <p:spPr>
            <a:xfrm>
              <a:off x="6146428" y="4616722"/>
              <a:ext cx="10600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synapse</a:t>
              </a:r>
              <a:endParaRPr lang="cs-CZ" dirty="0"/>
            </a:p>
          </p:txBody>
        </p:sp>
        <p:cxnSp>
          <p:nvCxnSpPr>
            <p:cNvPr id="149" name="Přímá spojnice 148"/>
            <p:cNvCxnSpPr>
              <a:endCxn id="121" idx="2"/>
            </p:cNvCxnSpPr>
            <p:nvPr/>
          </p:nvCxnSpPr>
          <p:spPr>
            <a:xfrm flipH="1" flipV="1">
              <a:off x="5730794" y="3341727"/>
              <a:ext cx="821760" cy="118181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Skupina 24"/>
            <p:cNvGrpSpPr/>
            <p:nvPr/>
          </p:nvGrpSpPr>
          <p:grpSpPr>
            <a:xfrm>
              <a:off x="3526618" y="3245769"/>
              <a:ext cx="3371973" cy="1733209"/>
              <a:chOff x="3526618" y="3245769"/>
              <a:chExt cx="3371973" cy="1733209"/>
            </a:xfrm>
          </p:grpSpPr>
          <p:grpSp>
            <p:nvGrpSpPr>
              <p:cNvPr id="24" name="Skupina 23"/>
              <p:cNvGrpSpPr/>
              <p:nvPr/>
            </p:nvGrpSpPr>
            <p:grpSpPr>
              <a:xfrm>
                <a:off x="3526618" y="3245769"/>
                <a:ext cx="2173370" cy="1733209"/>
                <a:chOff x="3526618" y="3245769"/>
                <a:chExt cx="2173370" cy="1733209"/>
              </a:xfrm>
            </p:grpSpPr>
            <p:sp>
              <p:nvSpPr>
                <p:cNvPr id="11" name="Volný tvar 10"/>
                <p:cNvSpPr/>
                <p:nvPr/>
              </p:nvSpPr>
              <p:spPr>
                <a:xfrm>
                  <a:off x="3666172" y="4715031"/>
                  <a:ext cx="139337" cy="214586"/>
                </a:xfrm>
                <a:custGeom>
                  <a:avLst/>
                  <a:gdLst>
                    <a:gd name="connsiteX0" fmla="*/ 65398 w 110642"/>
                    <a:gd name="connsiteY0" fmla="*/ 0 h 170394"/>
                    <a:gd name="connsiteX1" fmla="*/ 32061 w 110642"/>
                    <a:gd name="connsiteY1" fmla="*/ 64293 h 170394"/>
                    <a:gd name="connsiteX2" fmla="*/ 1105 w 110642"/>
                    <a:gd name="connsiteY2" fmla="*/ 142875 h 170394"/>
                    <a:gd name="connsiteX3" fmla="*/ 13011 w 110642"/>
                    <a:gd name="connsiteY3" fmla="*/ 150018 h 170394"/>
                    <a:gd name="connsiteX4" fmla="*/ 70161 w 110642"/>
                    <a:gd name="connsiteY4" fmla="*/ 169068 h 170394"/>
                    <a:gd name="connsiteX5" fmla="*/ 110642 w 110642"/>
                    <a:gd name="connsiteY5" fmla="*/ 169068 h 1703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0642" h="170394">
                      <a:moveTo>
                        <a:pt x="65398" y="0"/>
                      </a:moveTo>
                      <a:cubicBezTo>
                        <a:pt x="54087" y="20240"/>
                        <a:pt x="42777" y="40480"/>
                        <a:pt x="32061" y="64293"/>
                      </a:cubicBezTo>
                      <a:cubicBezTo>
                        <a:pt x="21345" y="88106"/>
                        <a:pt x="4280" y="128588"/>
                        <a:pt x="1105" y="142875"/>
                      </a:cubicBezTo>
                      <a:cubicBezTo>
                        <a:pt x="-2070" y="157162"/>
                        <a:pt x="1502" y="145653"/>
                        <a:pt x="13011" y="150018"/>
                      </a:cubicBezTo>
                      <a:cubicBezTo>
                        <a:pt x="24520" y="154383"/>
                        <a:pt x="53889" y="165893"/>
                        <a:pt x="70161" y="169068"/>
                      </a:cubicBezTo>
                      <a:cubicBezTo>
                        <a:pt x="86433" y="172243"/>
                        <a:pt x="104292" y="168671"/>
                        <a:pt x="110642" y="16906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5" name="Volný tvar 114"/>
                <p:cNvSpPr/>
                <p:nvPr/>
              </p:nvSpPr>
              <p:spPr>
                <a:xfrm>
                  <a:off x="3526618" y="4870971"/>
                  <a:ext cx="134947" cy="30421"/>
                </a:xfrm>
                <a:custGeom>
                  <a:avLst/>
                  <a:gdLst>
                    <a:gd name="connsiteX0" fmla="*/ 107156 w 107156"/>
                    <a:gd name="connsiteY0" fmla="*/ 11906 h 24156"/>
                    <a:gd name="connsiteX1" fmla="*/ 40481 w 107156"/>
                    <a:gd name="connsiteY1" fmla="*/ 23812 h 24156"/>
                    <a:gd name="connsiteX2" fmla="*/ 0 w 107156"/>
                    <a:gd name="connsiteY2" fmla="*/ 0 h 241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7156" h="24156">
                      <a:moveTo>
                        <a:pt x="107156" y="11906"/>
                      </a:moveTo>
                      <a:cubicBezTo>
                        <a:pt x="82748" y="18851"/>
                        <a:pt x="58340" y="25796"/>
                        <a:pt x="40481" y="23812"/>
                      </a:cubicBezTo>
                      <a:cubicBezTo>
                        <a:pt x="22622" y="21828"/>
                        <a:pt x="11311" y="10914"/>
                        <a:pt x="0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6" name="Volný tvar 115"/>
                <p:cNvSpPr/>
                <p:nvPr/>
              </p:nvSpPr>
              <p:spPr>
                <a:xfrm>
                  <a:off x="3538613" y="4903957"/>
                  <a:ext cx="125951" cy="50411"/>
                </a:xfrm>
                <a:custGeom>
                  <a:avLst/>
                  <a:gdLst>
                    <a:gd name="connsiteX0" fmla="*/ 100012 w 100012"/>
                    <a:gd name="connsiteY0" fmla="*/ 0 h 40029"/>
                    <a:gd name="connsiteX1" fmla="*/ 33337 w 100012"/>
                    <a:gd name="connsiteY1" fmla="*/ 38100 h 40029"/>
                    <a:gd name="connsiteX2" fmla="*/ 0 w 100012"/>
                    <a:gd name="connsiteY2" fmla="*/ 30957 h 400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12" h="40029">
                      <a:moveTo>
                        <a:pt x="100012" y="0"/>
                      </a:moveTo>
                      <a:cubicBezTo>
                        <a:pt x="75009" y="16470"/>
                        <a:pt x="50006" y="32941"/>
                        <a:pt x="33337" y="38100"/>
                      </a:cubicBezTo>
                      <a:cubicBezTo>
                        <a:pt x="16668" y="43259"/>
                        <a:pt x="8334" y="37108"/>
                        <a:pt x="0" y="30957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7" name="Volný tvar 116"/>
                <p:cNvSpPr/>
                <p:nvPr/>
              </p:nvSpPr>
              <p:spPr>
                <a:xfrm>
                  <a:off x="3673560" y="4897960"/>
                  <a:ext cx="80969" cy="81018"/>
                </a:xfrm>
                <a:custGeom>
                  <a:avLst/>
                  <a:gdLst>
                    <a:gd name="connsiteX0" fmla="*/ 0 w 64294"/>
                    <a:gd name="connsiteY0" fmla="*/ 0 h 64333"/>
                    <a:gd name="connsiteX1" fmla="*/ 19050 w 64294"/>
                    <a:gd name="connsiteY1" fmla="*/ 54769 h 64333"/>
                    <a:gd name="connsiteX2" fmla="*/ 64294 w 64294"/>
                    <a:gd name="connsiteY2" fmla="*/ 64294 h 643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4294" h="64333">
                      <a:moveTo>
                        <a:pt x="0" y="0"/>
                      </a:moveTo>
                      <a:cubicBezTo>
                        <a:pt x="4167" y="22026"/>
                        <a:pt x="8334" y="44053"/>
                        <a:pt x="19050" y="54769"/>
                      </a:cubicBezTo>
                      <a:cubicBezTo>
                        <a:pt x="29766" y="65485"/>
                        <a:pt x="64294" y="64294"/>
                        <a:pt x="64294" y="6429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8" name="Volný tvar 117"/>
                <p:cNvSpPr/>
                <p:nvPr/>
              </p:nvSpPr>
              <p:spPr>
                <a:xfrm>
                  <a:off x="3745533" y="4326050"/>
                  <a:ext cx="627357" cy="394979"/>
                </a:xfrm>
                <a:custGeom>
                  <a:avLst/>
                  <a:gdLst>
                    <a:gd name="connsiteX0" fmla="*/ 0 w 309563"/>
                    <a:gd name="connsiteY0" fmla="*/ 395287 h 395287"/>
                    <a:gd name="connsiteX1" fmla="*/ 100013 w 309563"/>
                    <a:gd name="connsiteY1" fmla="*/ 219075 h 395287"/>
                    <a:gd name="connsiteX2" fmla="*/ 309563 w 309563"/>
                    <a:gd name="connsiteY2" fmla="*/ 0 h 395287"/>
                    <a:gd name="connsiteX0" fmla="*/ 0 w 498158"/>
                    <a:gd name="connsiteY0" fmla="*/ 263271 h 263271"/>
                    <a:gd name="connsiteX1" fmla="*/ 100013 w 498158"/>
                    <a:gd name="connsiteY1" fmla="*/ 87059 h 263271"/>
                    <a:gd name="connsiteX2" fmla="*/ 498158 w 498158"/>
                    <a:gd name="connsiteY2" fmla="*/ 0 h 263271"/>
                    <a:gd name="connsiteX0" fmla="*/ 0 w 498158"/>
                    <a:gd name="connsiteY0" fmla="*/ 266413 h 266413"/>
                    <a:gd name="connsiteX1" fmla="*/ 100013 w 498158"/>
                    <a:gd name="connsiteY1" fmla="*/ 90201 h 266413"/>
                    <a:gd name="connsiteX2" fmla="*/ 498158 w 498158"/>
                    <a:gd name="connsiteY2" fmla="*/ 3142 h 266413"/>
                    <a:gd name="connsiteX0" fmla="*/ 0 w 498158"/>
                    <a:gd name="connsiteY0" fmla="*/ 266071 h 266071"/>
                    <a:gd name="connsiteX1" fmla="*/ 147162 w 498158"/>
                    <a:gd name="connsiteY1" fmla="*/ 99289 h 266071"/>
                    <a:gd name="connsiteX2" fmla="*/ 498158 w 498158"/>
                    <a:gd name="connsiteY2" fmla="*/ 2800 h 266071"/>
                    <a:gd name="connsiteX0" fmla="*/ 0 w 493961"/>
                    <a:gd name="connsiteY0" fmla="*/ 327955 h 327955"/>
                    <a:gd name="connsiteX1" fmla="*/ 147162 w 493961"/>
                    <a:gd name="connsiteY1" fmla="*/ 161173 h 327955"/>
                    <a:gd name="connsiteX2" fmla="*/ 493961 w 493961"/>
                    <a:gd name="connsiteY2" fmla="*/ 1728 h 327955"/>
                    <a:gd name="connsiteX0" fmla="*/ 0 w 493961"/>
                    <a:gd name="connsiteY0" fmla="*/ 326227 h 326227"/>
                    <a:gd name="connsiteX1" fmla="*/ 147162 w 493961"/>
                    <a:gd name="connsiteY1" fmla="*/ 159445 h 326227"/>
                    <a:gd name="connsiteX2" fmla="*/ 493961 w 493961"/>
                    <a:gd name="connsiteY2" fmla="*/ 0 h 326227"/>
                    <a:gd name="connsiteX0" fmla="*/ 0 w 498158"/>
                    <a:gd name="connsiteY0" fmla="*/ 313636 h 313636"/>
                    <a:gd name="connsiteX1" fmla="*/ 147162 w 498158"/>
                    <a:gd name="connsiteY1" fmla="*/ 146854 h 313636"/>
                    <a:gd name="connsiteX2" fmla="*/ 498158 w 498158"/>
                    <a:gd name="connsiteY2" fmla="*/ 0 h 313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98158" h="313636">
                      <a:moveTo>
                        <a:pt x="0" y="313636"/>
                      </a:moveTo>
                      <a:cubicBezTo>
                        <a:pt x="24209" y="258470"/>
                        <a:pt x="64136" y="199127"/>
                        <a:pt x="147162" y="146854"/>
                      </a:cubicBezTo>
                      <a:cubicBezTo>
                        <a:pt x="230188" y="94581"/>
                        <a:pt x="368924" y="57847"/>
                        <a:pt x="498158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22" name="Ovál 121"/>
                <p:cNvSpPr/>
                <p:nvPr/>
              </p:nvSpPr>
              <p:spPr>
                <a:xfrm>
                  <a:off x="5591988" y="3245769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23" name="Volný tvar 122"/>
                <p:cNvSpPr/>
                <p:nvPr/>
              </p:nvSpPr>
              <p:spPr>
                <a:xfrm>
                  <a:off x="4356387" y="3291396"/>
                  <a:ext cx="1310816" cy="1041253"/>
                </a:xfrm>
                <a:custGeom>
                  <a:avLst/>
                  <a:gdLst>
                    <a:gd name="connsiteX0" fmla="*/ 1310816 w 1310816"/>
                    <a:gd name="connsiteY0" fmla="*/ 0 h 1041253"/>
                    <a:gd name="connsiteX1" fmla="*/ 1025396 w 1310816"/>
                    <a:gd name="connsiteY1" fmla="*/ 232564 h 1041253"/>
                    <a:gd name="connsiteX2" fmla="*/ 602552 w 1310816"/>
                    <a:gd name="connsiteY2" fmla="*/ 591981 h 1041253"/>
                    <a:gd name="connsiteX3" fmla="*/ 285419 w 1310816"/>
                    <a:gd name="connsiteY3" fmla="*/ 882686 h 1041253"/>
                    <a:gd name="connsiteX4" fmla="*/ 0 w 1310816"/>
                    <a:gd name="connsiteY4" fmla="*/ 1041253 h 10412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10816" h="1041253">
                      <a:moveTo>
                        <a:pt x="1310816" y="0"/>
                      </a:moveTo>
                      <a:cubicBezTo>
                        <a:pt x="1227128" y="68712"/>
                        <a:pt x="1143440" y="133900"/>
                        <a:pt x="1025396" y="232564"/>
                      </a:cubicBezTo>
                      <a:cubicBezTo>
                        <a:pt x="907352" y="331228"/>
                        <a:pt x="725881" y="483627"/>
                        <a:pt x="602552" y="591981"/>
                      </a:cubicBezTo>
                      <a:cubicBezTo>
                        <a:pt x="479223" y="700335"/>
                        <a:pt x="385844" y="807807"/>
                        <a:pt x="285419" y="882686"/>
                      </a:cubicBezTo>
                      <a:cubicBezTo>
                        <a:pt x="184994" y="957565"/>
                        <a:pt x="92497" y="999409"/>
                        <a:pt x="0" y="1041253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127" name="Přímá spojnice se šipkou 126"/>
              <p:cNvCxnSpPr/>
              <p:nvPr/>
            </p:nvCxnSpPr>
            <p:spPr>
              <a:xfrm flipV="1">
                <a:off x="4148796" y="4393306"/>
                <a:ext cx="350438" cy="13023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TextovéPole 150"/>
              <p:cNvSpPr txBox="1"/>
              <p:nvPr/>
            </p:nvSpPr>
            <p:spPr>
              <a:xfrm>
                <a:off x="4524595" y="4082327"/>
                <a:ext cx="23739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vlákno </a:t>
                </a:r>
              </a:p>
              <a:p>
                <a:r>
                  <a:rPr lang="el-GR" dirty="0" smtClean="0"/>
                  <a:t>α</a:t>
                </a:r>
                <a:r>
                  <a:rPr lang="cs-CZ" dirty="0" smtClean="0"/>
                  <a:t>-motoneuronu</a:t>
                </a:r>
                <a:endParaRPr lang="cs-CZ" dirty="0"/>
              </a:p>
            </p:txBody>
          </p:sp>
        </p:grpSp>
      </p:grpSp>
      <p:grpSp>
        <p:nvGrpSpPr>
          <p:cNvPr id="28" name="Skupina 27"/>
          <p:cNvGrpSpPr/>
          <p:nvPr/>
        </p:nvGrpSpPr>
        <p:grpSpPr>
          <a:xfrm>
            <a:off x="3389811" y="1473567"/>
            <a:ext cx="3090098" cy="2063640"/>
            <a:chOff x="3389811" y="1473567"/>
            <a:chExt cx="3090098" cy="2063640"/>
          </a:xfrm>
        </p:grpSpPr>
        <p:sp>
          <p:nvSpPr>
            <p:cNvPr id="120" name="Volný tvar 119"/>
            <p:cNvSpPr/>
            <p:nvPr/>
          </p:nvSpPr>
          <p:spPr>
            <a:xfrm>
              <a:off x="3389811" y="1928235"/>
              <a:ext cx="2558904" cy="1608972"/>
            </a:xfrm>
            <a:custGeom>
              <a:avLst/>
              <a:gdLst>
                <a:gd name="connsiteX0" fmla="*/ 0 w 2553626"/>
                <a:gd name="connsiteY0" fmla="*/ 1571663 h 1571663"/>
                <a:gd name="connsiteX1" fmla="*/ 154380 w 2553626"/>
                <a:gd name="connsiteY1" fmla="*/ 787892 h 1571663"/>
                <a:gd name="connsiteX2" fmla="*/ 570016 w 2553626"/>
                <a:gd name="connsiteY2" fmla="*/ 241627 h 1571663"/>
                <a:gd name="connsiteX3" fmla="*/ 1235034 w 2553626"/>
                <a:gd name="connsiteY3" fmla="*/ 51622 h 1571663"/>
                <a:gd name="connsiteX4" fmla="*/ 1698172 w 2553626"/>
                <a:gd name="connsiteY4" fmla="*/ 15996 h 1571663"/>
                <a:gd name="connsiteX5" fmla="*/ 2256312 w 2553626"/>
                <a:gd name="connsiteY5" fmla="*/ 277253 h 1571663"/>
                <a:gd name="connsiteX6" fmla="*/ 2410691 w 2553626"/>
                <a:gd name="connsiteY6" fmla="*/ 574136 h 1571663"/>
                <a:gd name="connsiteX7" fmla="*/ 2553195 w 2553626"/>
                <a:gd name="connsiteY7" fmla="*/ 871019 h 1571663"/>
                <a:gd name="connsiteX8" fmla="*/ 2446317 w 2553626"/>
                <a:gd name="connsiteY8" fmla="*/ 1156027 h 1571663"/>
                <a:gd name="connsiteX0" fmla="*/ 0 w 2564197"/>
                <a:gd name="connsiteY0" fmla="*/ 1598090 h 1598090"/>
                <a:gd name="connsiteX1" fmla="*/ 164951 w 2564197"/>
                <a:gd name="connsiteY1" fmla="*/ 787892 h 1598090"/>
                <a:gd name="connsiteX2" fmla="*/ 580587 w 2564197"/>
                <a:gd name="connsiteY2" fmla="*/ 241627 h 1598090"/>
                <a:gd name="connsiteX3" fmla="*/ 1245605 w 2564197"/>
                <a:gd name="connsiteY3" fmla="*/ 51622 h 1598090"/>
                <a:gd name="connsiteX4" fmla="*/ 1708743 w 2564197"/>
                <a:gd name="connsiteY4" fmla="*/ 15996 h 1598090"/>
                <a:gd name="connsiteX5" fmla="*/ 2266883 w 2564197"/>
                <a:gd name="connsiteY5" fmla="*/ 277253 h 1598090"/>
                <a:gd name="connsiteX6" fmla="*/ 2421262 w 2564197"/>
                <a:gd name="connsiteY6" fmla="*/ 574136 h 1598090"/>
                <a:gd name="connsiteX7" fmla="*/ 2563766 w 2564197"/>
                <a:gd name="connsiteY7" fmla="*/ 871019 h 1598090"/>
                <a:gd name="connsiteX8" fmla="*/ 2456888 w 2564197"/>
                <a:gd name="connsiteY8" fmla="*/ 1156027 h 1598090"/>
                <a:gd name="connsiteX0" fmla="*/ 0 w 2564197"/>
                <a:gd name="connsiteY0" fmla="*/ 1622947 h 1622947"/>
                <a:gd name="connsiteX1" fmla="*/ 164951 w 2564197"/>
                <a:gd name="connsiteY1" fmla="*/ 812749 h 1622947"/>
                <a:gd name="connsiteX2" fmla="*/ 580587 w 2564197"/>
                <a:gd name="connsiteY2" fmla="*/ 266484 h 1622947"/>
                <a:gd name="connsiteX3" fmla="*/ 1182178 w 2564197"/>
                <a:gd name="connsiteY3" fmla="*/ 23623 h 1622947"/>
                <a:gd name="connsiteX4" fmla="*/ 1708743 w 2564197"/>
                <a:gd name="connsiteY4" fmla="*/ 40853 h 1622947"/>
                <a:gd name="connsiteX5" fmla="*/ 2266883 w 2564197"/>
                <a:gd name="connsiteY5" fmla="*/ 302110 h 1622947"/>
                <a:gd name="connsiteX6" fmla="*/ 2421262 w 2564197"/>
                <a:gd name="connsiteY6" fmla="*/ 598993 h 1622947"/>
                <a:gd name="connsiteX7" fmla="*/ 2563766 w 2564197"/>
                <a:gd name="connsiteY7" fmla="*/ 895876 h 1622947"/>
                <a:gd name="connsiteX8" fmla="*/ 2456888 w 2564197"/>
                <a:gd name="connsiteY8" fmla="*/ 1180884 h 1622947"/>
                <a:gd name="connsiteX0" fmla="*/ 0 w 2564197"/>
                <a:gd name="connsiteY0" fmla="*/ 1625470 h 1625470"/>
                <a:gd name="connsiteX1" fmla="*/ 164951 w 2564197"/>
                <a:gd name="connsiteY1" fmla="*/ 815272 h 1625470"/>
                <a:gd name="connsiteX2" fmla="*/ 580587 w 2564197"/>
                <a:gd name="connsiteY2" fmla="*/ 269007 h 1625470"/>
                <a:gd name="connsiteX3" fmla="*/ 1182178 w 2564197"/>
                <a:gd name="connsiteY3" fmla="*/ 26146 h 1625470"/>
                <a:gd name="connsiteX4" fmla="*/ 1830310 w 2564197"/>
                <a:gd name="connsiteY4" fmla="*/ 38091 h 1625470"/>
                <a:gd name="connsiteX5" fmla="*/ 2266883 w 2564197"/>
                <a:gd name="connsiteY5" fmla="*/ 304633 h 1625470"/>
                <a:gd name="connsiteX6" fmla="*/ 2421262 w 2564197"/>
                <a:gd name="connsiteY6" fmla="*/ 601516 h 1625470"/>
                <a:gd name="connsiteX7" fmla="*/ 2563766 w 2564197"/>
                <a:gd name="connsiteY7" fmla="*/ 898399 h 1625470"/>
                <a:gd name="connsiteX8" fmla="*/ 2456888 w 2564197"/>
                <a:gd name="connsiteY8" fmla="*/ 1183407 h 1625470"/>
                <a:gd name="connsiteX0" fmla="*/ 0 w 2564185"/>
                <a:gd name="connsiteY0" fmla="*/ 1625470 h 1625470"/>
                <a:gd name="connsiteX1" fmla="*/ 164951 w 2564185"/>
                <a:gd name="connsiteY1" fmla="*/ 815272 h 1625470"/>
                <a:gd name="connsiteX2" fmla="*/ 580587 w 2564185"/>
                <a:gd name="connsiteY2" fmla="*/ 269007 h 1625470"/>
                <a:gd name="connsiteX3" fmla="*/ 1182178 w 2564185"/>
                <a:gd name="connsiteY3" fmla="*/ 26146 h 1625470"/>
                <a:gd name="connsiteX4" fmla="*/ 1830310 w 2564185"/>
                <a:gd name="connsiteY4" fmla="*/ 38091 h 1625470"/>
                <a:gd name="connsiteX5" fmla="*/ 2266883 w 2564185"/>
                <a:gd name="connsiteY5" fmla="*/ 304633 h 1625470"/>
                <a:gd name="connsiteX6" fmla="*/ 2484689 w 2564185"/>
                <a:gd name="connsiteY6" fmla="*/ 627944 h 1625470"/>
                <a:gd name="connsiteX7" fmla="*/ 2563766 w 2564185"/>
                <a:gd name="connsiteY7" fmla="*/ 898399 h 1625470"/>
                <a:gd name="connsiteX8" fmla="*/ 2456888 w 2564185"/>
                <a:gd name="connsiteY8" fmla="*/ 1183407 h 1625470"/>
                <a:gd name="connsiteX0" fmla="*/ 0 w 2564347"/>
                <a:gd name="connsiteY0" fmla="*/ 1626981 h 1626981"/>
                <a:gd name="connsiteX1" fmla="*/ 164951 w 2564347"/>
                <a:gd name="connsiteY1" fmla="*/ 816783 h 1626981"/>
                <a:gd name="connsiteX2" fmla="*/ 580587 w 2564347"/>
                <a:gd name="connsiteY2" fmla="*/ 270518 h 1626981"/>
                <a:gd name="connsiteX3" fmla="*/ 1182178 w 2564347"/>
                <a:gd name="connsiteY3" fmla="*/ 27657 h 1626981"/>
                <a:gd name="connsiteX4" fmla="*/ 1830310 w 2564347"/>
                <a:gd name="connsiteY4" fmla="*/ 39602 h 1626981"/>
                <a:gd name="connsiteX5" fmla="*/ 2198171 w 2564347"/>
                <a:gd name="connsiteY5" fmla="*/ 332572 h 1626981"/>
                <a:gd name="connsiteX6" fmla="*/ 2484689 w 2564347"/>
                <a:gd name="connsiteY6" fmla="*/ 629455 h 1626981"/>
                <a:gd name="connsiteX7" fmla="*/ 2563766 w 2564347"/>
                <a:gd name="connsiteY7" fmla="*/ 899910 h 1626981"/>
                <a:gd name="connsiteX8" fmla="*/ 2456888 w 2564347"/>
                <a:gd name="connsiteY8" fmla="*/ 1184918 h 1626981"/>
                <a:gd name="connsiteX0" fmla="*/ 0 w 2564347"/>
                <a:gd name="connsiteY0" fmla="*/ 1608972 h 1608972"/>
                <a:gd name="connsiteX1" fmla="*/ 164951 w 2564347"/>
                <a:gd name="connsiteY1" fmla="*/ 798774 h 1608972"/>
                <a:gd name="connsiteX2" fmla="*/ 580587 w 2564347"/>
                <a:gd name="connsiteY2" fmla="*/ 252509 h 1608972"/>
                <a:gd name="connsiteX3" fmla="*/ 1182178 w 2564347"/>
                <a:gd name="connsiteY3" fmla="*/ 9648 h 1608972"/>
                <a:gd name="connsiteX4" fmla="*/ 1793311 w 2564347"/>
                <a:gd name="connsiteY4" fmla="*/ 74448 h 1608972"/>
                <a:gd name="connsiteX5" fmla="*/ 2198171 w 2564347"/>
                <a:gd name="connsiteY5" fmla="*/ 314563 h 1608972"/>
                <a:gd name="connsiteX6" fmla="*/ 2484689 w 2564347"/>
                <a:gd name="connsiteY6" fmla="*/ 611446 h 1608972"/>
                <a:gd name="connsiteX7" fmla="*/ 2563766 w 2564347"/>
                <a:gd name="connsiteY7" fmla="*/ 881901 h 1608972"/>
                <a:gd name="connsiteX8" fmla="*/ 2456888 w 2564347"/>
                <a:gd name="connsiteY8" fmla="*/ 1166909 h 1608972"/>
                <a:gd name="connsiteX0" fmla="*/ 0 w 2566261"/>
                <a:gd name="connsiteY0" fmla="*/ 1608972 h 1608972"/>
                <a:gd name="connsiteX1" fmla="*/ 164951 w 2566261"/>
                <a:gd name="connsiteY1" fmla="*/ 798774 h 1608972"/>
                <a:gd name="connsiteX2" fmla="*/ 580587 w 2566261"/>
                <a:gd name="connsiteY2" fmla="*/ 252509 h 1608972"/>
                <a:gd name="connsiteX3" fmla="*/ 1182178 w 2566261"/>
                <a:gd name="connsiteY3" fmla="*/ 9648 h 1608972"/>
                <a:gd name="connsiteX4" fmla="*/ 1793311 w 2566261"/>
                <a:gd name="connsiteY4" fmla="*/ 74448 h 1608972"/>
                <a:gd name="connsiteX5" fmla="*/ 2198171 w 2566261"/>
                <a:gd name="connsiteY5" fmla="*/ 314563 h 1608972"/>
                <a:gd name="connsiteX6" fmla="*/ 2484689 w 2566261"/>
                <a:gd name="connsiteY6" fmla="*/ 611446 h 1608972"/>
                <a:gd name="connsiteX7" fmla="*/ 2563766 w 2566261"/>
                <a:gd name="connsiteY7" fmla="*/ 881901 h 1608972"/>
                <a:gd name="connsiteX8" fmla="*/ 2414604 w 2566261"/>
                <a:gd name="connsiteY8" fmla="*/ 1240907 h 1608972"/>
                <a:gd name="connsiteX0" fmla="*/ 0 w 2568974"/>
                <a:gd name="connsiteY0" fmla="*/ 1608972 h 1608972"/>
                <a:gd name="connsiteX1" fmla="*/ 164951 w 2568974"/>
                <a:gd name="connsiteY1" fmla="*/ 798774 h 1608972"/>
                <a:gd name="connsiteX2" fmla="*/ 580587 w 2568974"/>
                <a:gd name="connsiteY2" fmla="*/ 252509 h 1608972"/>
                <a:gd name="connsiteX3" fmla="*/ 1182178 w 2568974"/>
                <a:gd name="connsiteY3" fmla="*/ 9648 h 1608972"/>
                <a:gd name="connsiteX4" fmla="*/ 1793311 w 2568974"/>
                <a:gd name="connsiteY4" fmla="*/ 74448 h 1608972"/>
                <a:gd name="connsiteX5" fmla="*/ 2198171 w 2568974"/>
                <a:gd name="connsiteY5" fmla="*/ 314563 h 1608972"/>
                <a:gd name="connsiteX6" fmla="*/ 2484689 w 2568974"/>
                <a:gd name="connsiteY6" fmla="*/ 611446 h 1608972"/>
                <a:gd name="connsiteX7" fmla="*/ 2563766 w 2568974"/>
                <a:gd name="connsiteY7" fmla="*/ 881901 h 1608972"/>
                <a:gd name="connsiteX8" fmla="*/ 2367103 w 2568974"/>
                <a:gd name="connsiteY8" fmla="*/ 1276533 h 1608972"/>
                <a:gd name="connsiteX0" fmla="*/ 0 w 2569702"/>
                <a:gd name="connsiteY0" fmla="*/ 1608972 h 1608972"/>
                <a:gd name="connsiteX1" fmla="*/ 164951 w 2569702"/>
                <a:gd name="connsiteY1" fmla="*/ 798774 h 1608972"/>
                <a:gd name="connsiteX2" fmla="*/ 580587 w 2569702"/>
                <a:gd name="connsiteY2" fmla="*/ 252509 h 1608972"/>
                <a:gd name="connsiteX3" fmla="*/ 1182178 w 2569702"/>
                <a:gd name="connsiteY3" fmla="*/ 9648 h 1608972"/>
                <a:gd name="connsiteX4" fmla="*/ 1793311 w 2569702"/>
                <a:gd name="connsiteY4" fmla="*/ 74448 h 1608972"/>
                <a:gd name="connsiteX5" fmla="*/ 2198171 w 2569702"/>
                <a:gd name="connsiteY5" fmla="*/ 314563 h 1608972"/>
                <a:gd name="connsiteX6" fmla="*/ 2484689 w 2569702"/>
                <a:gd name="connsiteY6" fmla="*/ 611446 h 1608972"/>
                <a:gd name="connsiteX7" fmla="*/ 2563766 w 2569702"/>
                <a:gd name="connsiteY7" fmla="*/ 881901 h 1608972"/>
                <a:gd name="connsiteX8" fmla="*/ 2355228 w 2569702"/>
                <a:gd name="connsiteY8" fmla="*/ 1276533 h 1608972"/>
                <a:gd name="connsiteX0" fmla="*/ 0 w 2558904"/>
                <a:gd name="connsiteY0" fmla="*/ 1608972 h 1608972"/>
                <a:gd name="connsiteX1" fmla="*/ 164951 w 2558904"/>
                <a:gd name="connsiteY1" fmla="*/ 798774 h 1608972"/>
                <a:gd name="connsiteX2" fmla="*/ 580587 w 2558904"/>
                <a:gd name="connsiteY2" fmla="*/ 252509 h 1608972"/>
                <a:gd name="connsiteX3" fmla="*/ 1182178 w 2558904"/>
                <a:gd name="connsiteY3" fmla="*/ 9648 h 1608972"/>
                <a:gd name="connsiteX4" fmla="*/ 1793311 w 2558904"/>
                <a:gd name="connsiteY4" fmla="*/ 74448 h 1608972"/>
                <a:gd name="connsiteX5" fmla="*/ 2198171 w 2558904"/>
                <a:gd name="connsiteY5" fmla="*/ 314563 h 1608972"/>
                <a:gd name="connsiteX6" fmla="*/ 2484689 w 2558904"/>
                <a:gd name="connsiteY6" fmla="*/ 611446 h 1608972"/>
                <a:gd name="connsiteX7" fmla="*/ 2551890 w 2558904"/>
                <a:gd name="connsiteY7" fmla="*/ 1012529 h 1608972"/>
                <a:gd name="connsiteX8" fmla="*/ 2355228 w 2558904"/>
                <a:gd name="connsiteY8" fmla="*/ 1276533 h 1608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58904" h="1608972">
                  <a:moveTo>
                    <a:pt x="0" y="1608972"/>
                  </a:moveTo>
                  <a:cubicBezTo>
                    <a:pt x="29688" y="1327923"/>
                    <a:pt x="68187" y="1024851"/>
                    <a:pt x="164951" y="798774"/>
                  </a:cubicBezTo>
                  <a:cubicBezTo>
                    <a:pt x="261716" y="572697"/>
                    <a:pt x="411049" y="384030"/>
                    <a:pt x="580587" y="252509"/>
                  </a:cubicBezTo>
                  <a:cubicBezTo>
                    <a:pt x="750125" y="120988"/>
                    <a:pt x="980057" y="39325"/>
                    <a:pt x="1182178" y="9648"/>
                  </a:cubicBezTo>
                  <a:cubicBezTo>
                    <a:pt x="1384299" y="-20029"/>
                    <a:pt x="1623979" y="23629"/>
                    <a:pt x="1793311" y="74448"/>
                  </a:cubicBezTo>
                  <a:cubicBezTo>
                    <a:pt x="1962643" y="125267"/>
                    <a:pt x="2082941" y="225063"/>
                    <a:pt x="2198171" y="314563"/>
                  </a:cubicBezTo>
                  <a:cubicBezTo>
                    <a:pt x="2313401" y="404063"/>
                    <a:pt x="2425736" y="495118"/>
                    <a:pt x="2484689" y="611446"/>
                  </a:cubicBezTo>
                  <a:cubicBezTo>
                    <a:pt x="2543642" y="727774"/>
                    <a:pt x="2573467" y="901681"/>
                    <a:pt x="2551890" y="1012529"/>
                  </a:cubicBezTo>
                  <a:cubicBezTo>
                    <a:pt x="2530313" y="1123377"/>
                    <a:pt x="2411636" y="1182520"/>
                    <a:pt x="2355228" y="1276533"/>
                  </a:cubicBezTo>
                </a:path>
              </a:pathLst>
            </a:custGeom>
            <a:noFill/>
            <a:ln w="2857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1" name="Oblouk 120"/>
            <p:cNvSpPr/>
            <p:nvPr/>
          </p:nvSpPr>
          <p:spPr>
            <a:xfrm rot="18358845">
              <a:off x="5572793" y="3192771"/>
              <a:ext cx="180000" cy="180000"/>
            </a:xfrm>
            <a:prstGeom prst="arc">
              <a:avLst>
                <a:gd name="adj1" fmla="val 16200000"/>
                <a:gd name="adj2" fmla="val 5696649"/>
              </a:avLst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4" name="Ovál 123"/>
            <p:cNvSpPr/>
            <p:nvPr/>
          </p:nvSpPr>
          <p:spPr>
            <a:xfrm>
              <a:off x="4558609" y="1686660"/>
              <a:ext cx="144000" cy="144000"/>
            </a:xfrm>
            <a:prstGeom prst="ellipse">
              <a:avLst/>
            </a:prstGeom>
            <a:solidFill>
              <a:srgbClr val="0000CC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6" name="Přímá spojnice 125"/>
            <p:cNvCxnSpPr/>
            <p:nvPr/>
          </p:nvCxnSpPr>
          <p:spPr>
            <a:xfrm flipV="1">
              <a:off x="4632605" y="1794660"/>
              <a:ext cx="0" cy="144000"/>
            </a:xfrm>
            <a:prstGeom prst="line">
              <a:avLst/>
            </a:prstGeom>
            <a:ln w="2857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nice se šipkou 129"/>
            <p:cNvCxnSpPr/>
            <p:nvPr/>
          </p:nvCxnSpPr>
          <p:spPr>
            <a:xfrm flipH="1">
              <a:off x="3641900" y="2510665"/>
              <a:ext cx="130203" cy="246612"/>
            </a:xfrm>
            <a:prstGeom prst="straightConnector1">
              <a:avLst/>
            </a:prstGeom>
            <a:ln w="28575">
              <a:solidFill>
                <a:srgbClr val="0000CC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ovéPole 135"/>
            <p:cNvSpPr txBox="1"/>
            <p:nvPr/>
          </p:nvSpPr>
          <p:spPr>
            <a:xfrm>
              <a:off x="3446389" y="2767756"/>
              <a:ext cx="10773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vlákno </a:t>
              </a:r>
              <a:r>
                <a:rPr lang="cs-CZ" dirty="0" err="1" smtClean="0"/>
                <a:t>I</a:t>
              </a:r>
              <a:r>
                <a:rPr lang="cs-CZ" baseline="-25000" dirty="0" err="1" smtClean="0"/>
                <a:t>a</a:t>
              </a:r>
              <a:endParaRPr lang="cs-CZ" baseline="-25000" dirty="0"/>
            </a:p>
          </p:txBody>
        </p:sp>
        <p:sp>
          <p:nvSpPr>
            <p:cNvPr id="137" name="TextovéPole 136"/>
            <p:cNvSpPr txBox="1"/>
            <p:nvPr/>
          </p:nvSpPr>
          <p:spPr>
            <a:xfrm>
              <a:off x="4649633" y="1473567"/>
              <a:ext cx="1830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</a:t>
              </a:r>
              <a:r>
                <a:rPr lang="cs-CZ" dirty="0" smtClean="0"/>
                <a:t>ělo neuronu </a:t>
              </a:r>
              <a:r>
                <a:rPr lang="cs-CZ" dirty="0" err="1" smtClean="0"/>
                <a:t>I</a:t>
              </a:r>
              <a:r>
                <a:rPr lang="cs-CZ" baseline="-25000" dirty="0" err="1" smtClean="0"/>
                <a:t>a</a:t>
              </a:r>
              <a:endParaRPr lang="cs-CZ" baseline="-25000" dirty="0"/>
            </a:p>
          </p:txBody>
        </p:sp>
      </p:grpSp>
      <p:sp>
        <p:nvSpPr>
          <p:cNvPr id="153" name="TextovéPole 152"/>
          <p:cNvSpPr txBox="1"/>
          <p:nvPr/>
        </p:nvSpPr>
        <p:spPr>
          <a:xfrm>
            <a:off x="429954" y="994046"/>
            <a:ext cx="418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Regulace nechtěných změn délky svalu</a:t>
            </a:r>
            <a:endParaRPr lang="cs-CZ" b="1" dirty="0"/>
          </a:p>
        </p:txBody>
      </p:sp>
      <p:sp>
        <p:nvSpPr>
          <p:cNvPr id="154" name="TextovéPole 153"/>
          <p:cNvSpPr txBox="1"/>
          <p:nvPr/>
        </p:nvSpPr>
        <p:spPr>
          <a:xfrm>
            <a:off x="432841" y="1328893"/>
            <a:ext cx="33216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Vyvolání reflexu:</a:t>
            </a:r>
          </a:p>
          <a:p>
            <a:r>
              <a:rPr lang="cs-CZ" dirty="0" smtClean="0"/>
              <a:t>Poklepem kladívka na šlachu dojde k pasivnímu (nechtěnému) natažení svalu. Podráždí se zakončení nervového vlákna </a:t>
            </a:r>
            <a:r>
              <a:rPr lang="cs-CZ" dirty="0" err="1" smtClean="0"/>
              <a:t>I</a:t>
            </a:r>
            <a:r>
              <a:rPr lang="cs-CZ" baseline="-25000" dirty="0" err="1" smtClean="0"/>
              <a:t>a</a:t>
            </a:r>
            <a:r>
              <a:rPr lang="cs-CZ" dirty="0" smtClean="0"/>
              <a:t>. Reakcí je reflexní zkrácení vlastního svalu.</a:t>
            </a:r>
          </a:p>
        </p:txBody>
      </p:sp>
      <p:sp>
        <p:nvSpPr>
          <p:cNvPr id="156" name="Obdélník 155"/>
          <p:cNvSpPr/>
          <p:nvPr/>
        </p:nvSpPr>
        <p:spPr>
          <a:xfrm>
            <a:off x="5189842" y="5837145"/>
            <a:ext cx="39541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Hlavní funkce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smtClean="0"/>
              <a:t>korekce svalového tonu, udržení </a:t>
            </a:r>
            <a:r>
              <a:rPr lang="cs-CZ" dirty="0"/>
              <a:t>vzpřímeného postoje, odolávání gravitaci (např. udržení polohy brady)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78359" y="692150"/>
            <a:ext cx="3580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(</a:t>
            </a:r>
            <a:r>
              <a:rPr lang="cs-CZ" dirty="0" err="1"/>
              <a:t>monosynaptický</a:t>
            </a:r>
            <a:r>
              <a:rPr lang="cs-CZ" dirty="0"/>
              <a:t>, proprioreceptivní)</a:t>
            </a:r>
          </a:p>
        </p:txBody>
      </p:sp>
    </p:spTree>
    <p:extLst>
      <p:ext uri="{BB962C8B-B14F-4D97-AF65-F5344CB8AC3E}">
        <p14:creationId xmlns:p14="http://schemas.microsoft.com/office/powerpoint/2010/main" val="318655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3" grpId="0"/>
      <p:bldP spid="154" grpId="0"/>
      <p:bldP spid="1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Výbuch 1 21"/>
          <p:cNvSpPr/>
          <p:nvPr/>
        </p:nvSpPr>
        <p:spPr>
          <a:xfrm>
            <a:off x="1641949" y="3242437"/>
            <a:ext cx="576064" cy="560056"/>
          </a:xfrm>
          <a:prstGeom prst="irregularSeal1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8" name="Skupina 67"/>
          <p:cNvGrpSpPr/>
          <p:nvPr/>
        </p:nvGrpSpPr>
        <p:grpSpPr>
          <a:xfrm>
            <a:off x="773291" y="3038143"/>
            <a:ext cx="360040" cy="3463785"/>
            <a:chOff x="773291" y="3038143"/>
            <a:chExt cx="360040" cy="3463785"/>
          </a:xfrm>
        </p:grpSpPr>
        <p:sp>
          <p:nvSpPr>
            <p:cNvPr id="23" name="Obdélník 22"/>
            <p:cNvSpPr/>
            <p:nvPr/>
          </p:nvSpPr>
          <p:spPr>
            <a:xfrm>
              <a:off x="773291" y="4118263"/>
              <a:ext cx="360040" cy="2383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9" name="Skupina 28"/>
            <p:cNvGrpSpPr/>
            <p:nvPr/>
          </p:nvGrpSpPr>
          <p:grpSpPr>
            <a:xfrm>
              <a:off x="786713" y="3038143"/>
              <a:ext cx="346617" cy="1027697"/>
              <a:chOff x="824926" y="1326096"/>
              <a:chExt cx="378562" cy="970361"/>
            </a:xfrm>
          </p:grpSpPr>
          <p:sp>
            <p:nvSpPr>
              <p:cNvPr id="26" name="Volný tvar 25"/>
              <p:cNvSpPr/>
              <p:nvPr/>
            </p:nvSpPr>
            <p:spPr>
              <a:xfrm>
                <a:off x="824926" y="1326096"/>
                <a:ext cx="378562" cy="970361"/>
              </a:xfrm>
              <a:custGeom>
                <a:avLst/>
                <a:gdLst>
                  <a:gd name="connsiteX0" fmla="*/ 216809 w 393222"/>
                  <a:gd name="connsiteY0" fmla="*/ 966408 h 970355"/>
                  <a:gd name="connsiteX1" fmla="*/ 364153 w 393222"/>
                  <a:gd name="connsiteY1" fmla="*/ 875401 h 970355"/>
                  <a:gd name="connsiteX2" fmla="*/ 390155 w 393222"/>
                  <a:gd name="connsiteY2" fmla="*/ 624050 h 970355"/>
                  <a:gd name="connsiteX3" fmla="*/ 320816 w 393222"/>
                  <a:gd name="connsiteY3" fmla="*/ 411701 h 970355"/>
                  <a:gd name="connsiteX4" fmla="*/ 199474 w 393222"/>
                  <a:gd name="connsiteY4" fmla="*/ 151682 h 970355"/>
                  <a:gd name="connsiteX5" fmla="*/ 182140 w 393222"/>
                  <a:gd name="connsiteY5" fmla="*/ 4 h 970355"/>
                  <a:gd name="connsiteX6" fmla="*/ 169139 w 393222"/>
                  <a:gd name="connsiteY6" fmla="*/ 147348 h 970355"/>
                  <a:gd name="connsiteX7" fmla="*/ 143137 w 393222"/>
                  <a:gd name="connsiteY7" fmla="*/ 394366 h 970355"/>
                  <a:gd name="connsiteX8" fmla="*/ 47797 w 393222"/>
                  <a:gd name="connsiteY8" fmla="*/ 528709 h 970355"/>
                  <a:gd name="connsiteX9" fmla="*/ 126 w 393222"/>
                  <a:gd name="connsiteY9" fmla="*/ 728057 h 970355"/>
                  <a:gd name="connsiteX10" fmla="*/ 60798 w 393222"/>
                  <a:gd name="connsiteY10" fmla="*/ 931739 h 970355"/>
                  <a:gd name="connsiteX11" fmla="*/ 216809 w 393222"/>
                  <a:gd name="connsiteY11" fmla="*/ 966408 h 970355"/>
                  <a:gd name="connsiteX0" fmla="*/ 216797 w 393210"/>
                  <a:gd name="connsiteY0" fmla="*/ 966408 h 970355"/>
                  <a:gd name="connsiteX1" fmla="*/ 364141 w 393210"/>
                  <a:gd name="connsiteY1" fmla="*/ 875401 h 970355"/>
                  <a:gd name="connsiteX2" fmla="*/ 390143 w 393210"/>
                  <a:gd name="connsiteY2" fmla="*/ 624050 h 970355"/>
                  <a:gd name="connsiteX3" fmla="*/ 320804 w 393210"/>
                  <a:gd name="connsiteY3" fmla="*/ 411701 h 970355"/>
                  <a:gd name="connsiteX4" fmla="*/ 199462 w 393210"/>
                  <a:gd name="connsiteY4" fmla="*/ 151682 h 970355"/>
                  <a:gd name="connsiteX5" fmla="*/ 182128 w 393210"/>
                  <a:gd name="connsiteY5" fmla="*/ 4 h 970355"/>
                  <a:gd name="connsiteX6" fmla="*/ 169127 w 393210"/>
                  <a:gd name="connsiteY6" fmla="*/ 147348 h 970355"/>
                  <a:gd name="connsiteX7" fmla="*/ 123638 w 393210"/>
                  <a:gd name="connsiteY7" fmla="*/ 360673 h 970355"/>
                  <a:gd name="connsiteX8" fmla="*/ 47785 w 393210"/>
                  <a:gd name="connsiteY8" fmla="*/ 528709 h 970355"/>
                  <a:gd name="connsiteX9" fmla="*/ 114 w 393210"/>
                  <a:gd name="connsiteY9" fmla="*/ 728057 h 970355"/>
                  <a:gd name="connsiteX10" fmla="*/ 60786 w 393210"/>
                  <a:gd name="connsiteY10" fmla="*/ 931739 h 970355"/>
                  <a:gd name="connsiteX11" fmla="*/ 216797 w 393210"/>
                  <a:gd name="connsiteY11" fmla="*/ 966408 h 970355"/>
                  <a:gd name="connsiteX0" fmla="*/ 216747 w 393160"/>
                  <a:gd name="connsiteY0" fmla="*/ 966408 h 970355"/>
                  <a:gd name="connsiteX1" fmla="*/ 364091 w 393160"/>
                  <a:gd name="connsiteY1" fmla="*/ 875401 h 970355"/>
                  <a:gd name="connsiteX2" fmla="*/ 390093 w 393160"/>
                  <a:gd name="connsiteY2" fmla="*/ 624050 h 970355"/>
                  <a:gd name="connsiteX3" fmla="*/ 320754 w 393160"/>
                  <a:gd name="connsiteY3" fmla="*/ 411701 h 970355"/>
                  <a:gd name="connsiteX4" fmla="*/ 199412 w 393160"/>
                  <a:gd name="connsiteY4" fmla="*/ 151682 h 970355"/>
                  <a:gd name="connsiteX5" fmla="*/ 182078 w 393160"/>
                  <a:gd name="connsiteY5" fmla="*/ 4 h 970355"/>
                  <a:gd name="connsiteX6" fmla="*/ 169077 w 393160"/>
                  <a:gd name="connsiteY6" fmla="*/ 147348 h 970355"/>
                  <a:gd name="connsiteX7" fmla="*/ 123588 w 393160"/>
                  <a:gd name="connsiteY7" fmla="*/ 360673 h 970355"/>
                  <a:gd name="connsiteX8" fmla="*/ 72093 w 393160"/>
                  <a:gd name="connsiteY8" fmla="*/ 537132 h 970355"/>
                  <a:gd name="connsiteX9" fmla="*/ 64 w 393160"/>
                  <a:gd name="connsiteY9" fmla="*/ 728057 h 970355"/>
                  <a:gd name="connsiteX10" fmla="*/ 60736 w 393160"/>
                  <a:gd name="connsiteY10" fmla="*/ 931739 h 970355"/>
                  <a:gd name="connsiteX11" fmla="*/ 216747 w 393160"/>
                  <a:gd name="connsiteY11" fmla="*/ 966408 h 970355"/>
                  <a:gd name="connsiteX0" fmla="*/ 202149 w 378562"/>
                  <a:gd name="connsiteY0" fmla="*/ 966408 h 970361"/>
                  <a:gd name="connsiteX1" fmla="*/ 349493 w 378562"/>
                  <a:gd name="connsiteY1" fmla="*/ 875401 h 970361"/>
                  <a:gd name="connsiteX2" fmla="*/ 375495 w 378562"/>
                  <a:gd name="connsiteY2" fmla="*/ 624050 h 970361"/>
                  <a:gd name="connsiteX3" fmla="*/ 306156 w 378562"/>
                  <a:gd name="connsiteY3" fmla="*/ 411701 h 970361"/>
                  <a:gd name="connsiteX4" fmla="*/ 184814 w 378562"/>
                  <a:gd name="connsiteY4" fmla="*/ 151682 h 970361"/>
                  <a:gd name="connsiteX5" fmla="*/ 167480 w 378562"/>
                  <a:gd name="connsiteY5" fmla="*/ 4 h 970361"/>
                  <a:gd name="connsiteX6" fmla="*/ 154479 w 378562"/>
                  <a:gd name="connsiteY6" fmla="*/ 147348 h 970361"/>
                  <a:gd name="connsiteX7" fmla="*/ 108990 w 378562"/>
                  <a:gd name="connsiteY7" fmla="*/ 360673 h 970361"/>
                  <a:gd name="connsiteX8" fmla="*/ 57495 w 378562"/>
                  <a:gd name="connsiteY8" fmla="*/ 537132 h 970361"/>
                  <a:gd name="connsiteX9" fmla="*/ 82 w 378562"/>
                  <a:gd name="connsiteY9" fmla="*/ 736480 h 970361"/>
                  <a:gd name="connsiteX10" fmla="*/ 46138 w 378562"/>
                  <a:gd name="connsiteY10" fmla="*/ 931739 h 970361"/>
                  <a:gd name="connsiteX11" fmla="*/ 202149 w 378562"/>
                  <a:gd name="connsiteY11" fmla="*/ 966408 h 970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78562" h="970361">
                    <a:moveTo>
                      <a:pt x="202149" y="966408"/>
                    </a:moveTo>
                    <a:cubicBezTo>
                      <a:pt x="252708" y="957018"/>
                      <a:pt x="320602" y="932461"/>
                      <a:pt x="349493" y="875401"/>
                    </a:cubicBezTo>
                    <a:cubicBezTo>
                      <a:pt x="378384" y="818341"/>
                      <a:pt x="382718" y="701333"/>
                      <a:pt x="375495" y="624050"/>
                    </a:cubicBezTo>
                    <a:cubicBezTo>
                      <a:pt x="368272" y="546767"/>
                      <a:pt x="337936" y="490429"/>
                      <a:pt x="306156" y="411701"/>
                    </a:cubicBezTo>
                    <a:cubicBezTo>
                      <a:pt x="274376" y="332973"/>
                      <a:pt x="207927" y="220298"/>
                      <a:pt x="184814" y="151682"/>
                    </a:cubicBezTo>
                    <a:cubicBezTo>
                      <a:pt x="161701" y="83066"/>
                      <a:pt x="172536" y="726"/>
                      <a:pt x="167480" y="4"/>
                    </a:cubicBezTo>
                    <a:cubicBezTo>
                      <a:pt x="162424" y="-718"/>
                      <a:pt x="164227" y="87236"/>
                      <a:pt x="154479" y="147348"/>
                    </a:cubicBezTo>
                    <a:cubicBezTo>
                      <a:pt x="144731" y="207460"/>
                      <a:pt x="125154" y="295709"/>
                      <a:pt x="108990" y="360673"/>
                    </a:cubicBezTo>
                    <a:cubicBezTo>
                      <a:pt x="92826" y="425637"/>
                      <a:pt x="75646" y="474497"/>
                      <a:pt x="57495" y="537132"/>
                    </a:cubicBezTo>
                    <a:cubicBezTo>
                      <a:pt x="39344" y="599767"/>
                      <a:pt x="-2085" y="669308"/>
                      <a:pt x="82" y="736480"/>
                    </a:cubicBezTo>
                    <a:cubicBezTo>
                      <a:pt x="2249" y="803652"/>
                      <a:pt x="12460" y="893418"/>
                      <a:pt x="46138" y="931739"/>
                    </a:cubicBezTo>
                    <a:cubicBezTo>
                      <a:pt x="79816" y="970060"/>
                      <a:pt x="151590" y="975798"/>
                      <a:pt x="202149" y="966408"/>
                    </a:cubicBezTo>
                    <a:close/>
                  </a:path>
                </a:pathLst>
              </a:custGeom>
              <a:solidFill>
                <a:srgbClr val="FF66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" name="Volný tvar 26"/>
              <p:cNvSpPr/>
              <p:nvPr/>
            </p:nvSpPr>
            <p:spPr>
              <a:xfrm>
                <a:off x="936017" y="1749171"/>
                <a:ext cx="148062" cy="472645"/>
              </a:xfrm>
              <a:custGeom>
                <a:avLst/>
                <a:gdLst>
                  <a:gd name="connsiteX0" fmla="*/ 216809 w 393222"/>
                  <a:gd name="connsiteY0" fmla="*/ 966408 h 970355"/>
                  <a:gd name="connsiteX1" fmla="*/ 364153 w 393222"/>
                  <a:gd name="connsiteY1" fmla="*/ 875401 h 970355"/>
                  <a:gd name="connsiteX2" fmla="*/ 390155 w 393222"/>
                  <a:gd name="connsiteY2" fmla="*/ 624050 h 970355"/>
                  <a:gd name="connsiteX3" fmla="*/ 320816 w 393222"/>
                  <a:gd name="connsiteY3" fmla="*/ 411701 h 970355"/>
                  <a:gd name="connsiteX4" fmla="*/ 199474 w 393222"/>
                  <a:gd name="connsiteY4" fmla="*/ 151682 h 970355"/>
                  <a:gd name="connsiteX5" fmla="*/ 182140 w 393222"/>
                  <a:gd name="connsiteY5" fmla="*/ 4 h 970355"/>
                  <a:gd name="connsiteX6" fmla="*/ 169139 w 393222"/>
                  <a:gd name="connsiteY6" fmla="*/ 147348 h 970355"/>
                  <a:gd name="connsiteX7" fmla="*/ 143137 w 393222"/>
                  <a:gd name="connsiteY7" fmla="*/ 394366 h 970355"/>
                  <a:gd name="connsiteX8" fmla="*/ 47797 w 393222"/>
                  <a:gd name="connsiteY8" fmla="*/ 528709 h 970355"/>
                  <a:gd name="connsiteX9" fmla="*/ 126 w 393222"/>
                  <a:gd name="connsiteY9" fmla="*/ 728057 h 970355"/>
                  <a:gd name="connsiteX10" fmla="*/ 60798 w 393222"/>
                  <a:gd name="connsiteY10" fmla="*/ 931739 h 970355"/>
                  <a:gd name="connsiteX11" fmla="*/ 216809 w 393222"/>
                  <a:gd name="connsiteY11" fmla="*/ 966408 h 970355"/>
                  <a:gd name="connsiteX0" fmla="*/ 216750 w 393163"/>
                  <a:gd name="connsiteY0" fmla="*/ 966408 h 970355"/>
                  <a:gd name="connsiteX1" fmla="*/ 364094 w 393163"/>
                  <a:gd name="connsiteY1" fmla="*/ 875401 h 970355"/>
                  <a:gd name="connsiteX2" fmla="*/ 390096 w 393163"/>
                  <a:gd name="connsiteY2" fmla="*/ 624050 h 970355"/>
                  <a:gd name="connsiteX3" fmla="*/ 320757 w 393163"/>
                  <a:gd name="connsiteY3" fmla="*/ 411701 h 970355"/>
                  <a:gd name="connsiteX4" fmla="*/ 199415 w 393163"/>
                  <a:gd name="connsiteY4" fmla="*/ 151682 h 970355"/>
                  <a:gd name="connsiteX5" fmla="*/ 182081 w 393163"/>
                  <a:gd name="connsiteY5" fmla="*/ 4 h 970355"/>
                  <a:gd name="connsiteX6" fmla="*/ 169080 w 393163"/>
                  <a:gd name="connsiteY6" fmla="*/ 147348 h 970355"/>
                  <a:gd name="connsiteX7" fmla="*/ 143078 w 393163"/>
                  <a:gd name="connsiteY7" fmla="*/ 394366 h 970355"/>
                  <a:gd name="connsiteX8" fmla="*/ 72788 w 393163"/>
                  <a:gd name="connsiteY8" fmla="*/ 580546 h 970355"/>
                  <a:gd name="connsiteX9" fmla="*/ 67 w 393163"/>
                  <a:gd name="connsiteY9" fmla="*/ 728057 h 970355"/>
                  <a:gd name="connsiteX10" fmla="*/ 60739 w 393163"/>
                  <a:gd name="connsiteY10" fmla="*/ 931739 h 970355"/>
                  <a:gd name="connsiteX11" fmla="*/ 216750 w 393163"/>
                  <a:gd name="connsiteY11" fmla="*/ 966408 h 970355"/>
                  <a:gd name="connsiteX0" fmla="*/ 204244 w 380657"/>
                  <a:gd name="connsiteY0" fmla="*/ 966408 h 969567"/>
                  <a:gd name="connsiteX1" fmla="*/ 351588 w 380657"/>
                  <a:gd name="connsiteY1" fmla="*/ 875401 h 969567"/>
                  <a:gd name="connsiteX2" fmla="*/ 377590 w 380657"/>
                  <a:gd name="connsiteY2" fmla="*/ 624050 h 969567"/>
                  <a:gd name="connsiteX3" fmla="*/ 308251 w 380657"/>
                  <a:gd name="connsiteY3" fmla="*/ 411701 h 969567"/>
                  <a:gd name="connsiteX4" fmla="*/ 186909 w 380657"/>
                  <a:gd name="connsiteY4" fmla="*/ 151682 h 969567"/>
                  <a:gd name="connsiteX5" fmla="*/ 169575 w 380657"/>
                  <a:gd name="connsiteY5" fmla="*/ 4 h 969567"/>
                  <a:gd name="connsiteX6" fmla="*/ 156574 w 380657"/>
                  <a:gd name="connsiteY6" fmla="*/ 147348 h 969567"/>
                  <a:gd name="connsiteX7" fmla="*/ 130572 w 380657"/>
                  <a:gd name="connsiteY7" fmla="*/ 394366 h 969567"/>
                  <a:gd name="connsiteX8" fmla="*/ 60282 w 380657"/>
                  <a:gd name="connsiteY8" fmla="*/ 580546 h 969567"/>
                  <a:gd name="connsiteX9" fmla="*/ 84 w 380657"/>
                  <a:gd name="connsiteY9" fmla="*/ 771253 h 969567"/>
                  <a:gd name="connsiteX10" fmla="*/ 48233 w 380657"/>
                  <a:gd name="connsiteY10" fmla="*/ 931739 h 969567"/>
                  <a:gd name="connsiteX11" fmla="*/ 204244 w 380657"/>
                  <a:gd name="connsiteY11" fmla="*/ 966408 h 969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0657" h="969567">
                    <a:moveTo>
                      <a:pt x="204244" y="966408"/>
                    </a:moveTo>
                    <a:cubicBezTo>
                      <a:pt x="254803" y="957018"/>
                      <a:pt x="322697" y="932461"/>
                      <a:pt x="351588" y="875401"/>
                    </a:cubicBezTo>
                    <a:cubicBezTo>
                      <a:pt x="380479" y="818341"/>
                      <a:pt x="384813" y="701333"/>
                      <a:pt x="377590" y="624050"/>
                    </a:cubicBezTo>
                    <a:cubicBezTo>
                      <a:pt x="370367" y="546767"/>
                      <a:pt x="340031" y="490429"/>
                      <a:pt x="308251" y="411701"/>
                    </a:cubicBezTo>
                    <a:cubicBezTo>
                      <a:pt x="276471" y="332973"/>
                      <a:pt x="210022" y="220298"/>
                      <a:pt x="186909" y="151682"/>
                    </a:cubicBezTo>
                    <a:cubicBezTo>
                      <a:pt x="163796" y="83066"/>
                      <a:pt x="174631" y="726"/>
                      <a:pt x="169575" y="4"/>
                    </a:cubicBezTo>
                    <a:cubicBezTo>
                      <a:pt x="164519" y="-718"/>
                      <a:pt x="163074" y="81621"/>
                      <a:pt x="156574" y="147348"/>
                    </a:cubicBezTo>
                    <a:cubicBezTo>
                      <a:pt x="150074" y="213075"/>
                      <a:pt x="146621" y="322166"/>
                      <a:pt x="130572" y="394366"/>
                    </a:cubicBezTo>
                    <a:cubicBezTo>
                      <a:pt x="114523" y="466566"/>
                      <a:pt x="82030" y="517732"/>
                      <a:pt x="60282" y="580546"/>
                    </a:cubicBezTo>
                    <a:cubicBezTo>
                      <a:pt x="38534" y="643361"/>
                      <a:pt x="-2083" y="704081"/>
                      <a:pt x="84" y="771253"/>
                    </a:cubicBezTo>
                    <a:cubicBezTo>
                      <a:pt x="2251" y="838425"/>
                      <a:pt x="14206" y="899213"/>
                      <a:pt x="48233" y="931739"/>
                    </a:cubicBezTo>
                    <a:cubicBezTo>
                      <a:pt x="82260" y="964265"/>
                      <a:pt x="153685" y="975798"/>
                      <a:pt x="204244" y="966408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rgbClr val="FFB01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25" name="Přímá spojnice 24"/>
            <p:cNvCxnSpPr>
              <a:endCxn id="23" idx="0"/>
            </p:cNvCxnSpPr>
            <p:nvPr/>
          </p:nvCxnSpPr>
          <p:spPr>
            <a:xfrm>
              <a:off x="953311" y="3974247"/>
              <a:ext cx="0" cy="14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/>
        </p:nvGrpSpPr>
        <p:grpSpPr>
          <a:xfrm>
            <a:off x="1540360" y="3522465"/>
            <a:ext cx="3967900" cy="3218903"/>
            <a:chOff x="2569650" y="1958486"/>
            <a:chExt cx="3967900" cy="3218903"/>
          </a:xfrm>
          <a:solidFill>
            <a:srgbClr val="FFB793"/>
          </a:solidFill>
        </p:grpSpPr>
        <p:sp>
          <p:nvSpPr>
            <p:cNvPr id="5" name="Volný tvar 4"/>
            <p:cNvSpPr/>
            <p:nvPr/>
          </p:nvSpPr>
          <p:spPr>
            <a:xfrm>
              <a:off x="2569650" y="1958486"/>
              <a:ext cx="3967900" cy="3218903"/>
            </a:xfrm>
            <a:custGeom>
              <a:avLst/>
              <a:gdLst>
                <a:gd name="connsiteX0" fmla="*/ 3487118 w 3994527"/>
                <a:gd name="connsiteY0" fmla="*/ 1318870 h 2880948"/>
                <a:gd name="connsiteX1" fmla="*/ 3183827 w 3994527"/>
                <a:gd name="connsiteY1" fmla="*/ 1427512 h 2880948"/>
                <a:gd name="connsiteX2" fmla="*/ 2885063 w 3994527"/>
                <a:gd name="connsiteY2" fmla="*/ 1595001 h 2880948"/>
                <a:gd name="connsiteX3" fmla="*/ 2636093 w 3994527"/>
                <a:gd name="connsiteY3" fmla="*/ 1803231 h 2880948"/>
                <a:gd name="connsiteX4" fmla="*/ 2436916 w 3994527"/>
                <a:gd name="connsiteY4" fmla="*/ 1984300 h 2880948"/>
                <a:gd name="connsiteX5" fmla="*/ 2296588 w 3994527"/>
                <a:gd name="connsiteY5" fmla="*/ 2160843 h 2880948"/>
                <a:gd name="connsiteX6" fmla="*/ 2160786 w 3994527"/>
                <a:gd name="connsiteY6" fmla="*/ 2301171 h 2880948"/>
                <a:gd name="connsiteX7" fmla="*/ 2151732 w 3994527"/>
                <a:gd name="connsiteY7" fmla="*/ 2319278 h 2880948"/>
                <a:gd name="connsiteX8" fmla="*/ 2074778 w 3994527"/>
                <a:gd name="connsiteY8" fmla="*/ 2251377 h 2880948"/>
                <a:gd name="connsiteX9" fmla="*/ 1997823 w 3994527"/>
                <a:gd name="connsiteY9" fmla="*/ 2156316 h 2880948"/>
                <a:gd name="connsiteX10" fmla="*/ 1821281 w 3994527"/>
                <a:gd name="connsiteY10" fmla="*/ 2011461 h 2880948"/>
                <a:gd name="connsiteX11" fmla="*/ 1622104 w 3994527"/>
                <a:gd name="connsiteY11" fmla="*/ 1866605 h 2880948"/>
                <a:gd name="connsiteX12" fmla="*/ 1382188 w 3994527"/>
                <a:gd name="connsiteY12" fmla="*/ 1730803 h 2880948"/>
                <a:gd name="connsiteX13" fmla="*/ 1142271 w 3994527"/>
                <a:gd name="connsiteY13" fmla="*/ 1581421 h 2880948"/>
                <a:gd name="connsiteX14" fmla="*/ 1001942 w 3994527"/>
                <a:gd name="connsiteY14" fmla="*/ 1454672 h 2880948"/>
                <a:gd name="connsiteX15" fmla="*/ 947621 w 3994527"/>
                <a:gd name="connsiteY15" fmla="*/ 1386771 h 2880948"/>
                <a:gd name="connsiteX16" fmla="*/ 902354 w 3994527"/>
                <a:gd name="connsiteY16" fmla="*/ 1309817 h 2880948"/>
                <a:gd name="connsiteX17" fmla="*/ 870667 w 3994527"/>
                <a:gd name="connsiteY17" fmla="*/ 1250969 h 2880948"/>
                <a:gd name="connsiteX18" fmla="*/ 884247 w 3994527"/>
                <a:gd name="connsiteY18" fmla="*/ 1029160 h 2880948"/>
                <a:gd name="connsiteX19" fmla="*/ 861613 w 3994527"/>
                <a:gd name="connsiteY19" fmla="*/ 784716 h 2880948"/>
                <a:gd name="connsiteX20" fmla="*/ 870667 w 3994527"/>
                <a:gd name="connsiteY20" fmla="*/ 608173 h 2880948"/>
                <a:gd name="connsiteX21" fmla="*/ 852560 w 3994527"/>
                <a:gd name="connsiteY21" fmla="*/ 553853 h 2880948"/>
                <a:gd name="connsiteX22" fmla="*/ 734865 w 3994527"/>
                <a:gd name="connsiteY22" fmla="*/ 395417 h 2880948"/>
                <a:gd name="connsiteX23" fmla="*/ 590009 w 3994527"/>
                <a:gd name="connsiteY23" fmla="*/ 187187 h 2880948"/>
                <a:gd name="connsiteX24" fmla="*/ 513055 w 3994527"/>
                <a:gd name="connsiteY24" fmla="*/ 110233 h 2880948"/>
                <a:gd name="connsiteX25" fmla="*/ 431574 w 3994527"/>
                <a:gd name="connsiteY25" fmla="*/ 6118 h 2880948"/>
                <a:gd name="connsiteX26" fmla="*/ 359146 w 3994527"/>
                <a:gd name="connsiteY26" fmla="*/ 24225 h 2880948"/>
                <a:gd name="connsiteX27" fmla="*/ 363673 w 3994527"/>
                <a:gd name="connsiteY27" fmla="*/ 123813 h 2880948"/>
                <a:gd name="connsiteX28" fmla="*/ 399887 w 3994527"/>
                <a:gd name="connsiteY28" fmla="*/ 223401 h 2880948"/>
                <a:gd name="connsiteX29" fmla="*/ 427047 w 3994527"/>
                <a:gd name="connsiteY29" fmla="*/ 259615 h 2880948"/>
                <a:gd name="connsiteX30" fmla="*/ 395360 w 3994527"/>
                <a:gd name="connsiteY30" fmla="*/ 227928 h 2880948"/>
                <a:gd name="connsiteX31" fmla="*/ 322932 w 3994527"/>
                <a:gd name="connsiteY31" fmla="*/ 164554 h 2880948"/>
                <a:gd name="connsiteX32" fmla="*/ 182603 w 3994527"/>
                <a:gd name="connsiteY32" fmla="*/ 74019 h 2880948"/>
                <a:gd name="connsiteX33" fmla="*/ 114702 w 3994527"/>
                <a:gd name="connsiteY33" fmla="*/ 105706 h 2880948"/>
                <a:gd name="connsiteX34" fmla="*/ 123756 w 3994527"/>
                <a:gd name="connsiteY34" fmla="*/ 182661 h 2880948"/>
                <a:gd name="connsiteX35" fmla="*/ 205237 w 3994527"/>
                <a:gd name="connsiteY35" fmla="*/ 268668 h 2880948"/>
                <a:gd name="connsiteX36" fmla="*/ 264085 w 3994527"/>
                <a:gd name="connsiteY36" fmla="*/ 313936 h 2880948"/>
                <a:gd name="connsiteX37" fmla="*/ 327459 w 3994527"/>
                <a:gd name="connsiteY37" fmla="*/ 418051 h 2880948"/>
                <a:gd name="connsiteX38" fmla="*/ 372726 w 3994527"/>
                <a:gd name="connsiteY38" fmla="*/ 467845 h 2880948"/>
                <a:gd name="connsiteX39" fmla="*/ 386306 w 3994527"/>
                <a:gd name="connsiteY39" fmla="*/ 495005 h 2880948"/>
                <a:gd name="connsiteX40" fmla="*/ 304825 w 3994527"/>
                <a:gd name="connsiteY40" fmla="*/ 504059 h 2880948"/>
                <a:gd name="connsiteX41" fmla="*/ 223344 w 3994527"/>
                <a:gd name="connsiteY41" fmla="*/ 454265 h 2880948"/>
                <a:gd name="connsiteX42" fmla="*/ 200710 w 3994527"/>
                <a:gd name="connsiteY42" fmla="*/ 431631 h 2880948"/>
                <a:gd name="connsiteX43" fmla="*/ 64908 w 3994527"/>
                <a:gd name="connsiteY43" fmla="*/ 399944 h 2880948"/>
                <a:gd name="connsiteX44" fmla="*/ 6061 w 3994527"/>
                <a:gd name="connsiteY44" fmla="*/ 408997 h 2880948"/>
                <a:gd name="connsiteX45" fmla="*/ 10588 w 3994527"/>
                <a:gd name="connsiteY45" fmla="*/ 485952 h 2880948"/>
                <a:gd name="connsiteX46" fmla="*/ 83015 w 3994527"/>
                <a:gd name="connsiteY46" fmla="*/ 526692 h 2880948"/>
                <a:gd name="connsiteX47" fmla="*/ 141863 w 3994527"/>
                <a:gd name="connsiteY47" fmla="*/ 540272 h 2880948"/>
                <a:gd name="connsiteX48" fmla="*/ 182603 w 3994527"/>
                <a:gd name="connsiteY48" fmla="*/ 590066 h 2880948"/>
                <a:gd name="connsiteX49" fmla="*/ 255031 w 3994527"/>
                <a:gd name="connsiteY49" fmla="*/ 639861 h 2880948"/>
                <a:gd name="connsiteX50" fmla="*/ 273138 w 3994527"/>
                <a:gd name="connsiteY50" fmla="*/ 685128 h 2880948"/>
                <a:gd name="connsiteX51" fmla="*/ 313879 w 3994527"/>
                <a:gd name="connsiteY51" fmla="*/ 766609 h 2880948"/>
                <a:gd name="connsiteX52" fmla="*/ 209764 w 3994527"/>
                <a:gd name="connsiteY52" fmla="*/ 694181 h 2880948"/>
                <a:gd name="connsiteX53" fmla="*/ 69435 w 3994527"/>
                <a:gd name="connsiteY53" fmla="*/ 676074 h 2880948"/>
                <a:gd name="connsiteX54" fmla="*/ 37748 w 3994527"/>
                <a:gd name="connsiteY54" fmla="*/ 707762 h 2880948"/>
                <a:gd name="connsiteX55" fmla="*/ 64908 w 3994527"/>
                <a:gd name="connsiteY55" fmla="*/ 766609 h 2880948"/>
                <a:gd name="connsiteX56" fmla="*/ 128283 w 3994527"/>
                <a:gd name="connsiteY56" fmla="*/ 807350 h 2880948"/>
                <a:gd name="connsiteX57" fmla="*/ 169023 w 3994527"/>
                <a:gd name="connsiteY57" fmla="*/ 811876 h 2880948"/>
                <a:gd name="connsiteX58" fmla="*/ 196184 w 3994527"/>
                <a:gd name="connsiteY58" fmla="*/ 861670 h 2880948"/>
                <a:gd name="connsiteX59" fmla="*/ 232398 w 3994527"/>
                <a:gd name="connsiteY59" fmla="*/ 884304 h 2880948"/>
                <a:gd name="connsiteX60" fmla="*/ 268611 w 3994527"/>
                <a:gd name="connsiteY60" fmla="*/ 970312 h 2880948"/>
                <a:gd name="connsiteX61" fmla="*/ 327459 w 3994527"/>
                <a:gd name="connsiteY61" fmla="*/ 1006526 h 2880948"/>
                <a:gd name="connsiteX62" fmla="*/ 295772 w 3994527"/>
                <a:gd name="connsiteY62" fmla="*/ 1092534 h 2880948"/>
                <a:gd name="connsiteX63" fmla="*/ 304825 w 3994527"/>
                <a:gd name="connsiteY63" fmla="*/ 1228336 h 2880948"/>
                <a:gd name="connsiteX64" fmla="*/ 322932 w 3994527"/>
                <a:gd name="connsiteY64" fmla="*/ 1445619 h 2880948"/>
                <a:gd name="connsiteX65" fmla="*/ 395360 w 3994527"/>
                <a:gd name="connsiteY65" fmla="*/ 1567841 h 2880948"/>
                <a:gd name="connsiteX66" fmla="*/ 472314 w 3994527"/>
                <a:gd name="connsiteY66" fmla="*/ 1626688 h 2880948"/>
                <a:gd name="connsiteX67" fmla="*/ 513055 w 3994527"/>
                <a:gd name="connsiteY67" fmla="*/ 1649322 h 2880948"/>
                <a:gd name="connsiteX68" fmla="*/ 594536 w 3994527"/>
                <a:gd name="connsiteY68" fmla="*/ 1712696 h 2880948"/>
                <a:gd name="connsiteX69" fmla="*/ 716758 w 3994527"/>
                <a:gd name="connsiteY69" fmla="*/ 1862078 h 2880948"/>
                <a:gd name="connsiteX70" fmla="*/ 920461 w 3994527"/>
                <a:gd name="connsiteY70" fmla="*/ 2083888 h 2880948"/>
                <a:gd name="connsiteX71" fmla="*/ 1133217 w 3994527"/>
                <a:gd name="connsiteY71" fmla="*/ 2378126 h 2880948"/>
                <a:gd name="connsiteX72" fmla="*/ 1309760 w 3994527"/>
                <a:gd name="connsiteY72" fmla="*/ 2658783 h 2880948"/>
                <a:gd name="connsiteX73" fmla="*/ 1477249 w 3994527"/>
                <a:gd name="connsiteY73" fmla="*/ 2839853 h 2880948"/>
                <a:gd name="connsiteX74" fmla="*/ 1504409 w 3994527"/>
                <a:gd name="connsiteY74" fmla="*/ 2876066 h 2880948"/>
                <a:gd name="connsiteX75" fmla="*/ 3097819 w 3994527"/>
                <a:gd name="connsiteY75" fmla="*/ 2826272 h 2880948"/>
                <a:gd name="connsiteX76" fmla="*/ 3722508 w 3994527"/>
                <a:gd name="connsiteY76" fmla="*/ 2391706 h 2880948"/>
                <a:gd name="connsiteX77" fmla="*/ 3944318 w 3994527"/>
                <a:gd name="connsiteY77" fmla="*/ 2169896 h 2880948"/>
                <a:gd name="connsiteX78" fmla="*/ 3953372 w 3994527"/>
                <a:gd name="connsiteY78" fmla="*/ 2133682 h 2880948"/>
                <a:gd name="connsiteX79" fmla="*/ 3487118 w 3994527"/>
                <a:gd name="connsiteY79" fmla="*/ 1318870 h 2880948"/>
                <a:gd name="connsiteX0" fmla="*/ 3487118 w 3994527"/>
                <a:gd name="connsiteY0" fmla="*/ 1318870 h 3088843"/>
                <a:gd name="connsiteX1" fmla="*/ 3183827 w 3994527"/>
                <a:gd name="connsiteY1" fmla="*/ 1427512 h 3088843"/>
                <a:gd name="connsiteX2" fmla="*/ 2885063 w 3994527"/>
                <a:gd name="connsiteY2" fmla="*/ 1595001 h 3088843"/>
                <a:gd name="connsiteX3" fmla="*/ 2636093 w 3994527"/>
                <a:gd name="connsiteY3" fmla="*/ 1803231 h 3088843"/>
                <a:gd name="connsiteX4" fmla="*/ 2436916 w 3994527"/>
                <a:gd name="connsiteY4" fmla="*/ 1984300 h 3088843"/>
                <a:gd name="connsiteX5" fmla="*/ 2296588 w 3994527"/>
                <a:gd name="connsiteY5" fmla="*/ 2160843 h 3088843"/>
                <a:gd name="connsiteX6" fmla="*/ 2160786 w 3994527"/>
                <a:gd name="connsiteY6" fmla="*/ 2301171 h 3088843"/>
                <a:gd name="connsiteX7" fmla="*/ 2151732 w 3994527"/>
                <a:gd name="connsiteY7" fmla="*/ 2319278 h 3088843"/>
                <a:gd name="connsiteX8" fmla="*/ 2074778 w 3994527"/>
                <a:gd name="connsiteY8" fmla="*/ 2251377 h 3088843"/>
                <a:gd name="connsiteX9" fmla="*/ 1997823 w 3994527"/>
                <a:gd name="connsiteY9" fmla="*/ 2156316 h 3088843"/>
                <a:gd name="connsiteX10" fmla="*/ 1821281 w 3994527"/>
                <a:gd name="connsiteY10" fmla="*/ 2011461 h 3088843"/>
                <a:gd name="connsiteX11" fmla="*/ 1622104 w 3994527"/>
                <a:gd name="connsiteY11" fmla="*/ 1866605 h 3088843"/>
                <a:gd name="connsiteX12" fmla="*/ 1382188 w 3994527"/>
                <a:gd name="connsiteY12" fmla="*/ 1730803 h 3088843"/>
                <a:gd name="connsiteX13" fmla="*/ 1142271 w 3994527"/>
                <a:gd name="connsiteY13" fmla="*/ 1581421 h 3088843"/>
                <a:gd name="connsiteX14" fmla="*/ 1001942 w 3994527"/>
                <a:gd name="connsiteY14" fmla="*/ 1454672 h 3088843"/>
                <a:gd name="connsiteX15" fmla="*/ 947621 w 3994527"/>
                <a:gd name="connsiteY15" fmla="*/ 1386771 h 3088843"/>
                <a:gd name="connsiteX16" fmla="*/ 902354 w 3994527"/>
                <a:gd name="connsiteY16" fmla="*/ 1309817 h 3088843"/>
                <a:gd name="connsiteX17" fmla="*/ 870667 w 3994527"/>
                <a:gd name="connsiteY17" fmla="*/ 1250969 h 3088843"/>
                <a:gd name="connsiteX18" fmla="*/ 884247 w 3994527"/>
                <a:gd name="connsiteY18" fmla="*/ 1029160 h 3088843"/>
                <a:gd name="connsiteX19" fmla="*/ 861613 w 3994527"/>
                <a:gd name="connsiteY19" fmla="*/ 784716 h 3088843"/>
                <a:gd name="connsiteX20" fmla="*/ 870667 w 3994527"/>
                <a:gd name="connsiteY20" fmla="*/ 608173 h 3088843"/>
                <a:gd name="connsiteX21" fmla="*/ 852560 w 3994527"/>
                <a:gd name="connsiteY21" fmla="*/ 553853 h 3088843"/>
                <a:gd name="connsiteX22" fmla="*/ 734865 w 3994527"/>
                <a:gd name="connsiteY22" fmla="*/ 395417 h 3088843"/>
                <a:gd name="connsiteX23" fmla="*/ 590009 w 3994527"/>
                <a:gd name="connsiteY23" fmla="*/ 187187 h 3088843"/>
                <a:gd name="connsiteX24" fmla="*/ 513055 w 3994527"/>
                <a:gd name="connsiteY24" fmla="*/ 110233 h 3088843"/>
                <a:gd name="connsiteX25" fmla="*/ 431574 w 3994527"/>
                <a:gd name="connsiteY25" fmla="*/ 6118 h 3088843"/>
                <a:gd name="connsiteX26" fmla="*/ 359146 w 3994527"/>
                <a:gd name="connsiteY26" fmla="*/ 24225 h 3088843"/>
                <a:gd name="connsiteX27" fmla="*/ 363673 w 3994527"/>
                <a:gd name="connsiteY27" fmla="*/ 123813 h 3088843"/>
                <a:gd name="connsiteX28" fmla="*/ 399887 w 3994527"/>
                <a:gd name="connsiteY28" fmla="*/ 223401 h 3088843"/>
                <a:gd name="connsiteX29" fmla="*/ 427047 w 3994527"/>
                <a:gd name="connsiteY29" fmla="*/ 259615 h 3088843"/>
                <a:gd name="connsiteX30" fmla="*/ 395360 w 3994527"/>
                <a:gd name="connsiteY30" fmla="*/ 227928 h 3088843"/>
                <a:gd name="connsiteX31" fmla="*/ 322932 w 3994527"/>
                <a:gd name="connsiteY31" fmla="*/ 164554 h 3088843"/>
                <a:gd name="connsiteX32" fmla="*/ 182603 w 3994527"/>
                <a:gd name="connsiteY32" fmla="*/ 74019 h 3088843"/>
                <a:gd name="connsiteX33" fmla="*/ 114702 w 3994527"/>
                <a:gd name="connsiteY33" fmla="*/ 105706 h 3088843"/>
                <a:gd name="connsiteX34" fmla="*/ 123756 w 3994527"/>
                <a:gd name="connsiteY34" fmla="*/ 182661 h 3088843"/>
                <a:gd name="connsiteX35" fmla="*/ 205237 w 3994527"/>
                <a:gd name="connsiteY35" fmla="*/ 268668 h 3088843"/>
                <a:gd name="connsiteX36" fmla="*/ 264085 w 3994527"/>
                <a:gd name="connsiteY36" fmla="*/ 313936 h 3088843"/>
                <a:gd name="connsiteX37" fmla="*/ 327459 w 3994527"/>
                <a:gd name="connsiteY37" fmla="*/ 418051 h 3088843"/>
                <a:gd name="connsiteX38" fmla="*/ 372726 w 3994527"/>
                <a:gd name="connsiteY38" fmla="*/ 467845 h 3088843"/>
                <a:gd name="connsiteX39" fmla="*/ 386306 w 3994527"/>
                <a:gd name="connsiteY39" fmla="*/ 495005 h 3088843"/>
                <a:gd name="connsiteX40" fmla="*/ 304825 w 3994527"/>
                <a:gd name="connsiteY40" fmla="*/ 504059 h 3088843"/>
                <a:gd name="connsiteX41" fmla="*/ 223344 w 3994527"/>
                <a:gd name="connsiteY41" fmla="*/ 454265 h 3088843"/>
                <a:gd name="connsiteX42" fmla="*/ 200710 w 3994527"/>
                <a:gd name="connsiteY42" fmla="*/ 431631 h 3088843"/>
                <a:gd name="connsiteX43" fmla="*/ 64908 w 3994527"/>
                <a:gd name="connsiteY43" fmla="*/ 399944 h 3088843"/>
                <a:gd name="connsiteX44" fmla="*/ 6061 w 3994527"/>
                <a:gd name="connsiteY44" fmla="*/ 408997 h 3088843"/>
                <a:gd name="connsiteX45" fmla="*/ 10588 w 3994527"/>
                <a:gd name="connsiteY45" fmla="*/ 485952 h 3088843"/>
                <a:gd name="connsiteX46" fmla="*/ 83015 w 3994527"/>
                <a:gd name="connsiteY46" fmla="*/ 526692 h 3088843"/>
                <a:gd name="connsiteX47" fmla="*/ 141863 w 3994527"/>
                <a:gd name="connsiteY47" fmla="*/ 540272 h 3088843"/>
                <a:gd name="connsiteX48" fmla="*/ 182603 w 3994527"/>
                <a:gd name="connsiteY48" fmla="*/ 590066 h 3088843"/>
                <a:gd name="connsiteX49" fmla="*/ 255031 w 3994527"/>
                <a:gd name="connsiteY49" fmla="*/ 639861 h 3088843"/>
                <a:gd name="connsiteX50" fmla="*/ 273138 w 3994527"/>
                <a:gd name="connsiteY50" fmla="*/ 685128 h 3088843"/>
                <a:gd name="connsiteX51" fmla="*/ 313879 w 3994527"/>
                <a:gd name="connsiteY51" fmla="*/ 766609 h 3088843"/>
                <a:gd name="connsiteX52" fmla="*/ 209764 w 3994527"/>
                <a:gd name="connsiteY52" fmla="*/ 694181 h 3088843"/>
                <a:gd name="connsiteX53" fmla="*/ 69435 w 3994527"/>
                <a:gd name="connsiteY53" fmla="*/ 676074 h 3088843"/>
                <a:gd name="connsiteX54" fmla="*/ 37748 w 3994527"/>
                <a:gd name="connsiteY54" fmla="*/ 707762 h 3088843"/>
                <a:gd name="connsiteX55" fmla="*/ 64908 w 3994527"/>
                <a:gd name="connsiteY55" fmla="*/ 766609 h 3088843"/>
                <a:gd name="connsiteX56" fmla="*/ 128283 w 3994527"/>
                <a:gd name="connsiteY56" fmla="*/ 807350 h 3088843"/>
                <a:gd name="connsiteX57" fmla="*/ 169023 w 3994527"/>
                <a:gd name="connsiteY57" fmla="*/ 811876 h 3088843"/>
                <a:gd name="connsiteX58" fmla="*/ 196184 w 3994527"/>
                <a:gd name="connsiteY58" fmla="*/ 861670 h 3088843"/>
                <a:gd name="connsiteX59" fmla="*/ 232398 w 3994527"/>
                <a:gd name="connsiteY59" fmla="*/ 884304 h 3088843"/>
                <a:gd name="connsiteX60" fmla="*/ 268611 w 3994527"/>
                <a:gd name="connsiteY60" fmla="*/ 970312 h 3088843"/>
                <a:gd name="connsiteX61" fmla="*/ 327459 w 3994527"/>
                <a:gd name="connsiteY61" fmla="*/ 1006526 h 3088843"/>
                <a:gd name="connsiteX62" fmla="*/ 295772 w 3994527"/>
                <a:gd name="connsiteY62" fmla="*/ 1092534 h 3088843"/>
                <a:gd name="connsiteX63" fmla="*/ 304825 w 3994527"/>
                <a:gd name="connsiteY63" fmla="*/ 1228336 h 3088843"/>
                <a:gd name="connsiteX64" fmla="*/ 322932 w 3994527"/>
                <a:gd name="connsiteY64" fmla="*/ 1445619 h 3088843"/>
                <a:gd name="connsiteX65" fmla="*/ 395360 w 3994527"/>
                <a:gd name="connsiteY65" fmla="*/ 1567841 h 3088843"/>
                <a:gd name="connsiteX66" fmla="*/ 472314 w 3994527"/>
                <a:gd name="connsiteY66" fmla="*/ 1626688 h 3088843"/>
                <a:gd name="connsiteX67" fmla="*/ 513055 w 3994527"/>
                <a:gd name="connsiteY67" fmla="*/ 1649322 h 3088843"/>
                <a:gd name="connsiteX68" fmla="*/ 594536 w 3994527"/>
                <a:gd name="connsiteY68" fmla="*/ 1712696 h 3088843"/>
                <a:gd name="connsiteX69" fmla="*/ 716758 w 3994527"/>
                <a:gd name="connsiteY69" fmla="*/ 1862078 h 3088843"/>
                <a:gd name="connsiteX70" fmla="*/ 920461 w 3994527"/>
                <a:gd name="connsiteY70" fmla="*/ 2083888 h 3088843"/>
                <a:gd name="connsiteX71" fmla="*/ 1133217 w 3994527"/>
                <a:gd name="connsiteY71" fmla="*/ 2378126 h 3088843"/>
                <a:gd name="connsiteX72" fmla="*/ 1309760 w 3994527"/>
                <a:gd name="connsiteY72" fmla="*/ 2658783 h 3088843"/>
                <a:gd name="connsiteX73" fmla="*/ 1477249 w 3994527"/>
                <a:gd name="connsiteY73" fmla="*/ 2839853 h 3088843"/>
                <a:gd name="connsiteX74" fmla="*/ 1966136 w 3994527"/>
                <a:gd name="connsiteY74" fmla="*/ 3088822 h 3088843"/>
                <a:gd name="connsiteX75" fmla="*/ 3097819 w 3994527"/>
                <a:gd name="connsiteY75" fmla="*/ 2826272 h 3088843"/>
                <a:gd name="connsiteX76" fmla="*/ 3722508 w 3994527"/>
                <a:gd name="connsiteY76" fmla="*/ 2391706 h 3088843"/>
                <a:gd name="connsiteX77" fmla="*/ 3944318 w 3994527"/>
                <a:gd name="connsiteY77" fmla="*/ 2169896 h 3088843"/>
                <a:gd name="connsiteX78" fmla="*/ 3953372 w 3994527"/>
                <a:gd name="connsiteY78" fmla="*/ 2133682 h 3088843"/>
                <a:gd name="connsiteX79" fmla="*/ 3487118 w 3994527"/>
                <a:gd name="connsiteY79" fmla="*/ 1318870 h 3088843"/>
                <a:gd name="connsiteX0" fmla="*/ 3487118 w 3994527"/>
                <a:gd name="connsiteY0" fmla="*/ 1318870 h 3088843"/>
                <a:gd name="connsiteX1" fmla="*/ 3183827 w 3994527"/>
                <a:gd name="connsiteY1" fmla="*/ 1427512 h 3088843"/>
                <a:gd name="connsiteX2" fmla="*/ 2885063 w 3994527"/>
                <a:gd name="connsiteY2" fmla="*/ 1595001 h 3088843"/>
                <a:gd name="connsiteX3" fmla="*/ 2636093 w 3994527"/>
                <a:gd name="connsiteY3" fmla="*/ 1803231 h 3088843"/>
                <a:gd name="connsiteX4" fmla="*/ 2436916 w 3994527"/>
                <a:gd name="connsiteY4" fmla="*/ 1984300 h 3088843"/>
                <a:gd name="connsiteX5" fmla="*/ 2296588 w 3994527"/>
                <a:gd name="connsiteY5" fmla="*/ 2160843 h 3088843"/>
                <a:gd name="connsiteX6" fmla="*/ 2160786 w 3994527"/>
                <a:gd name="connsiteY6" fmla="*/ 2301171 h 3088843"/>
                <a:gd name="connsiteX7" fmla="*/ 2151732 w 3994527"/>
                <a:gd name="connsiteY7" fmla="*/ 2319278 h 3088843"/>
                <a:gd name="connsiteX8" fmla="*/ 2074778 w 3994527"/>
                <a:gd name="connsiteY8" fmla="*/ 2251377 h 3088843"/>
                <a:gd name="connsiteX9" fmla="*/ 1997823 w 3994527"/>
                <a:gd name="connsiteY9" fmla="*/ 2156316 h 3088843"/>
                <a:gd name="connsiteX10" fmla="*/ 1821281 w 3994527"/>
                <a:gd name="connsiteY10" fmla="*/ 2011461 h 3088843"/>
                <a:gd name="connsiteX11" fmla="*/ 1622104 w 3994527"/>
                <a:gd name="connsiteY11" fmla="*/ 1866605 h 3088843"/>
                <a:gd name="connsiteX12" fmla="*/ 1382188 w 3994527"/>
                <a:gd name="connsiteY12" fmla="*/ 1730803 h 3088843"/>
                <a:gd name="connsiteX13" fmla="*/ 1142271 w 3994527"/>
                <a:gd name="connsiteY13" fmla="*/ 1581421 h 3088843"/>
                <a:gd name="connsiteX14" fmla="*/ 1001942 w 3994527"/>
                <a:gd name="connsiteY14" fmla="*/ 1454672 h 3088843"/>
                <a:gd name="connsiteX15" fmla="*/ 947621 w 3994527"/>
                <a:gd name="connsiteY15" fmla="*/ 1386771 h 3088843"/>
                <a:gd name="connsiteX16" fmla="*/ 902354 w 3994527"/>
                <a:gd name="connsiteY16" fmla="*/ 1309817 h 3088843"/>
                <a:gd name="connsiteX17" fmla="*/ 870667 w 3994527"/>
                <a:gd name="connsiteY17" fmla="*/ 1250969 h 3088843"/>
                <a:gd name="connsiteX18" fmla="*/ 884247 w 3994527"/>
                <a:gd name="connsiteY18" fmla="*/ 1029160 h 3088843"/>
                <a:gd name="connsiteX19" fmla="*/ 861613 w 3994527"/>
                <a:gd name="connsiteY19" fmla="*/ 784716 h 3088843"/>
                <a:gd name="connsiteX20" fmla="*/ 870667 w 3994527"/>
                <a:gd name="connsiteY20" fmla="*/ 608173 h 3088843"/>
                <a:gd name="connsiteX21" fmla="*/ 852560 w 3994527"/>
                <a:gd name="connsiteY21" fmla="*/ 553853 h 3088843"/>
                <a:gd name="connsiteX22" fmla="*/ 734865 w 3994527"/>
                <a:gd name="connsiteY22" fmla="*/ 395417 h 3088843"/>
                <a:gd name="connsiteX23" fmla="*/ 590009 w 3994527"/>
                <a:gd name="connsiteY23" fmla="*/ 187187 h 3088843"/>
                <a:gd name="connsiteX24" fmla="*/ 513055 w 3994527"/>
                <a:gd name="connsiteY24" fmla="*/ 110233 h 3088843"/>
                <a:gd name="connsiteX25" fmla="*/ 431574 w 3994527"/>
                <a:gd name="connsiteY25" fmla="*/ 6118 h 3088843"/>
                <a:gd name="connsiteX26" fmla="*/ 359146 w 3994527"/>
                <a:gd name="connsiteY26" fmla="*/ 24225 h 3088843"/>
                <a:gd name="connsiteX27" fmla="*/ 363673 w 3994527"/>
                <a:gd name="connsiteY27" fmla="*/ 123813 h 3088843"/>
                <a:gd name="connsiteX28" fmla="*/ 399887 w 3994527"/>
                <a:gd name="connsiteY28" fmla="*/ 223401 h 3088843"/>
                <a:gd name="connsiteX29" fmla="*/ 427047 w 3994527"/>
                <a:gd name="connsiteY29" fmla="*/ 259615 h 3088843"/>
                <a:gd name="connsiteX30" fmla="*/ 395360 w 3994527"/>
                <a:gd name="connsiteY30" fmla="*/ 227928 h 3088843"/>
                <a:gd name="connsiteX31" fmla="*/ 322932 w 3994527"/>
                <a:gd name="connsiteY31" fmla="*/ 164554 h 3088843"/>
                <a:gd name="connsiteX32" fmla="*/ 182603 w 3994527"/>
                <a:gd name="connsiteY32" fmla="*/ 74019 h 3088843"/>
                <a:gd name="connsiteX33" fmla="*/ 114702 w 3994527"/>
                <a:gd name="connsiteY33" fmla="*/ 105706 h 3088843"/>
                <a:gd name="connsiteX34" fmla="*/ 123756 w 3994527"/>
                <a:gd name="connsiteY34" fmla="*/ 182661 h 3088843"/>
                <a:gd name="connsiteX35" fmla="*/ 205237 w 3994527"/>
                <a:gd name="connsiteY35" fmla="*/ 268668 h 3088843"/>
                <a:gd name="connsiteX36" fmla="*/ 264085 w 3994527"/>
                <a:gd name="connsiteY36" fmla="*/ 313936 h 3088843"/>
                <a:gd name="connsiteX37" fmla="*/ 327459 w 3994527"/>
                <a:gd name="connsiteY37" fmla="*/ 418051 h 3088843"/>
                <a:gd name="connsiteX38" fmla="*/ 372726 w 3994527"/>
                <a:gd name="connsiteY38" fmla="*/ 467845 h 3088843"/>
                <a:gd name="connsiteX39" fmla="*/ 386306 w 3994527"/>
                <a:gd name="connsiteY39" fmla="*/ 495005 h 3088843"/>
                <a:gd name="connsiteX40" fmla="*/ 304825 w 3994527"/>
                <a:gd name="connsiteY40" fmla="*/ 504059 h 3088843"/>
                <a:gd name="connsiteX41" fmla="*/ 223344 w 3994527"/>
                <a:gd name="connsiteY41" fmla="*/ 454265 h 3088843"/>
                <a:gd name="connsiteX42" fmla="*/ 200710 w 3994527"/>
                <a:gd name="connsiteY42" fmla="*/ 431631 h 3088843"/>
                <a:gd name="connsiteX43" fmla="*/ 64908 w 3994527"/>
                <a:gd name="connsiteY43" fmla="*/ 399944 h 3088843"/>
                <a:gd name="connsiteX44" fmla="*/ 6061 w 3994527"/>
                <a:gd name="connsiteY44" fmla="*/ 408997 h 3088843"/>
                <a:gd name="connsiteX45" fmla="*/ 10588 w 3994527"/>
                <a:gd name="connsiteY45" fmla="*/ 485952 h 3088843"/>
                <a:gd name="connsiteX46" fmla="*/ 83015 w 3994527"/>
                <a:gd name="connsiteY46" fmla="*/ 526692 h 3088843"/>
                <a:gd name="connsiteX47" fmla="*/ 141863 w 3994527"/>
                <a:gd name="connsiteY47" fmla="*/ 540272 h 3088843"/>
                <a:gd name="connsiteX48" fmla="*/ 182603 w 3994527"/>
                <a:gd name="connsiteY48" fmla="*/ 590066 h 3088843"/>
                <a:gd name="connsiteX49" fmla="*/ 255031 w 3994527"/>
                <a:gd name="connsiteY49" fmla="*/ 639861 h 3088843"/>
                <a:gd name="connsiteX50" fmla="*/ 273138 w 3994527"/>
                <a:gd name="connsiteY50" fmla="*/ 685128 h 3088843"/>
                <a:gd name="connsiteX51" fmla="*/ 313879 w 3994527"/>
                <a:gd name="connsiteY51" fmla="*/ 766609 h 3088843"/>
                <a:gd name="connsiteX52" fmla="*/ 209764 w 3994527"/>
                <a:gd name="connsiteY52" fmla="*/ 694181 h 3088843"/>
                <a:gd name="connsiteX53" fmla="*/ 69435 w 3994527"/>
                <a:gd name="connsiteY53" fmla="*/ 676074 h 3088843"/>
                <a:gd name="connsiteX54" fmla="*/ 37748 w 3994527"/>
                <a:gd name="connsiteY54" fmla="*/ 707762 h 3088843"/>
                <a:gd name="connsiteX55" fmla="*/ 64908 w 3994527"/>
                <a:gd name="connsiteY55" fmla="*/ 766609 h 3088843"/>
                <a:gd name="connsiteX56" fmla="*/ 128283 w 3994527"/>
                <a:gd name="connsiteY56" fmla="*/ 807350 h 3088843"/>
                <a:gd name="connsiteX57" fmla="*/ 169023 w 3994527"/>
                <a:gd name="connsiteY57" fmla="*/ 811876 h 3088843"/>
                <a:gd name="connsiteX58" fmla="*/ 196184 w 3994527"/>
                <a:gd name="connsiteY58" fmla="*/ 861670 h 3088843"/>
                <a:gd name="connsiteX59" fmla="*/ 232398 w 3994527"/>
                <a:gd name="connsiteY59" fmla="*/ 884304 h 3088843"/>
                <a:gd name="connsiteX60" fmla="*/ 268611 w 3994527"/>
                <a:gd name="connsiteY60" fmla="*/ 970312 h 3088843"/>
                <a:gd name="connsiteX61" fmla="*/ 327459 w 3994527"/>
                <a:gd name="connsiteY61" fmla="*/ 1006526 h 3088843"/>
                <a:gd name="connsiteX62" fmla="*/ 295772 w 3994527"/>
                <a:gd name="connsiteY62" fmla="*/ 1092534 h 3088843"/>
                <a:gd name="connsiteX63" fmla="*/ 304825 w 3994527"/>
                <a:gd name="connsiteY63" fmla="*/ 1228336 h 3088843"/>
                <a:gd name="connsiteX64" fmla="*/ 322932 w 3994527"/>
                <a:gd name="connsiteY64" fmla="*/ 1445619 h 3088843"/>
                <a:gd name="connsiteX65" fmla="*/ 395360 w 3994527"/>
                <a:gd name="connsiteY65" fmla="*/ 1567841 h 3088843"/>
                <a:gd name="connsiteX66" fmla="*/ 472314 w 3994527"/>
                <a:gd name="connsiteY66" fmla="*/ 1626688 h 3088843"/>
                <a:gd name="connsiteX67" fmla="*/ 513055 w 3994527"/>
                <a:gd name="connsiteY67" fmla="*/ 1649322 h 3088843"/>
                <a:gd name="connsiteX68" fmla="*/ 594536 w 3994527"/>
                <a:gd name="connsiteY68" fmla="*/ 1712696 h 3088843"/>
                <a:gd name="connsiteX69" fmla="*/ 716758 w 3994527"/>
                <a:gd name="connsiteY69" fmla="*/ 1862078 h 3088843"/>
                <a:gd name="connsiteX70" fmla="*/ 920461 w 3994527"/>
                <a:gd name="connsiteY70" fmla="*/ 2083888 h 3088843"/>
                <a:gd name="connsiteX71" fmla="*/ 1133217 w 3994527"/>
                <a:gd name="connsiteY71" fmla="*/ 2378126 h 3088843"/>
                <a:gd name="connsiteX72" fmla="*/ 1332394 w 3994527"/>
                <a:gd name="connsiteY72" fmla="*/ 2649730 h 3088843"/>
                <a:gd name="connsiteX73" fmla="*/ 1477249 w 3994527"/>
                <a:gd name="connsiteY73" fmla="*/ 2839853 h 3088843"/>
                <a:gd name="connsiteX74" fmla="*/ 1966136 w 3994527"/>
                <a:gd name="connsiteY74" fmla="*/ 3088822 h 3088843"/>
                <a:gd name="connsiteX75" fmla="*/ 3097819 w 3994527"/>
                <a:gd name="connsiteY75" fmla="*/ 2826272 h 3088843"/>
                <a:gd name="connsiteX76" fmla="*/ 3722508 w 3994527"/>
                <a:gd name="connsiteY76" fmla="*/ 2391706 h 3088843"/>
                <a:gd name="connsiteX77" fmla="*/ 3944318 w 3994527"/>
                <a:gd name="connsiteY77" fmla="*/ 2169896 h 3088843"/>
                <a:gd name="connsiteX78" fmla="*/ 3953372 w 3994527"/>
                <a:gd name="connsiteY78" fmla="*/ 2133682 h 3088843"/>
                <a:gd name="connsiteX79" fmla="*/ 3487118 w 3994527"/>
                <a:gd name="connsiteY79" fmla="*/ 1318870 h 3088843"/>
                <a:gd name="connsiteX0" fmla="*/ 3487118 w 3994527"/>
                <a:gd name="connsiteY0" fmla="*/ 1318870 h 3088988"/>
                <a:gd name="connsiteX1" fmla="*/ 3183827 w 3994527"/>
                <a:gd name="connsiteY1" fmla="*/ 1427512 h 3088988"/>
                <a:gd name="connsiteX2" fmla="*/ 2885063 w 3994527"/>
                <a:gd name="connsiteY2" fmla="*/ 1595001 h 3088988"/>
                <a:gd name="connsiteX3" fmla="*/ 2636093 w 3994527"/>
                <a:gd name="connsiteY3" fmla="*/ 1803231 h 3088988"/>
                <a:gd name="connsiteX4" fmla="*/ 2436916 w 3994527"/>
                <a:gd name="connsiteY4" fmla="*/ 1984300 h 3088988"/>
                <a:gd name="connsiteX5" fmla="*/ 2296588 w 3994527"/>
                <a:gd name="connsiteY5" fmla="*/ 2160843 h 3088988"/>
                <a:gd name="connsiteX6" fmla="*/ 2160786 w 3994527"/>
                <a:gd name="connsiteY6" fmla="*/ 2301171 h 3088988"/>
                <a:gd name="connsiteX7" fmla="*/ 2151732 w 3994527"/>
                <a:gd name="connsiteY7" fmla="*/ 2319278 h 3088988"/>
                <a:gd name="connsiteX8" fmla="*/ 2074778 w 3994527"/>
                <a:gd name="connsiteY8" fmla="*/ 2251377 h 3088988"/>
                <a:gd name="connsiteX9" fmla="*/ 1997823 w 3994527"/>
                <a:gd name="connsiteY9" fmla="*/ 2156316 h 3088988"/>
                <a:gd name="connsiteX10" fmla="*/ 1821281 w 3994527"/>
                <a:gd name="connsiteY10" fmla="*/ 2011461 h 3088988"/>
                <a:gd name="connsiteX11" fmla="*/ 1622104 w 3994527"/>
                <a:gd name="connsiteY11" fmla="*/ 1866605 h 3088988"/>
                <a:gd name="connsiteX12" fmla="*/ 1382188 w 3994527"/>
                <a:gd name="connsiteY12" fmla="*/ 1730803 h 3088988"/>
                <a:gd name="connsiteX13" fmla="*/ 1142271 w 3994527"/>
                <a:gd name="connsiteY13" fmla="*/ 1581421 h 3088988"/>
                <a:gd name="connsiteX14" fmla="*/ 1001942 w 3994527"/>
                <a:gd name="connsiteY14" fmla="*/ 1454672 h 3088988"/>
                <a:gd name="connsiteX15" fmla="*/ 947621 w 3994527"/>
                <a:gd name="connsiteY15" fmla="*/ 1386771 h 3088988"/>
                <a:gd name="connsiteX16" fmla="*/ 902354 w 3994527"/>
                <a:gd name="connsiteY16" fmla="*/ 1309817 h 3088988"/>
                <a:gd name="connsiteX17" fmla="*/ 870667 w 3994527"/>
                <a:gd name="connsiteY17" fmla="*/ 1250969 h 3088988"/>
                <a:gd name="connsiteX18" fmla="*/ 884247 w 3994527"/>
                <a:gd name="connsiteY18" fmla="*/ 1029160 h 3088988"/>
                <a:gd name="connsiteX19" fmla="*/ 861613 w 3994527"/>
                <a:gd name="connsiteY19" fmla="*/ 784716 h 3088988"/>
                <a:gd name="connsiteX20" fmla="*/ 870667 w 3994527"/>
                <a:gd name="connsiteY20" fmla="*/ 608173 h 3088988"/>
                <a:gd name="connsiteX21" fmla="*/ 852560 w 3994527"/>
                <a:gd name="connsiteY21" fmla="*/ 553853 h 3088988"/>
                <a:gd name="connsiteX22" fmla="*/ 734865 w 3994527"/>
                <a:gd name="connsiteY22" fmla="*/ 395417 h 3088988"/>
                <a:gd name="connsiteX23" fmla="*/ 590009 w 3994527"/>
                <a:gd name="connsiteY23" fmla="*/ 187187 h 3088988"/>
                <a:gd name="connsiteX24" fmla="*/ 513055 w 3994527"/>
                <a:gd name="connsiteY24" fmla="*/ 110233 h 3088988"/>
                <a:gd name="connsiteX25" fmla="*/ 431574 w 3994527"/>
                <a:gd name="connsiteY25" fmla="*/ 6118 h 3088988"/>
                <a:gd name="connsiteX26" fmla="*/ 359146 w 3994527"/>
                <a:gd name="connsiteY26" fmla="*/ 24225 h 3088988"/>
                <a:gd name="connsiteX27" fmla="*/ 363673 w 3994527"/>
                <a:gd name="connsiteY27" fmla="*/ 123813 h 3088988"/>
                <a:gd name="connsiteX28" fmla="*/ 399887 w 3994527"/>
                <a:gd name="connsiteY28" fmla="*/ 223401 h 3088988"/>
                <a:gd name="connsiteX29" fmla="*/ 427047 w 3994527"/>
                <a:gd name="connsiteY29" fmla="*/ 259615 h 3088988"/>
                <a:gd name="connsiteX30" fmla="*/ 395360 w 3994527"/>
                <a:gd name="connsiteY30" fmla="*/ 227928 h 3088988"/>
                <a:gd name="connsiteX31" fmla="*/ 322932 w 3994527"/>
                <a:gd name="connsiteY31" fmla="*/ 164554 h 3088988"/>
                <a:gd name="connsiteX32" fmla="*/ 182603 w 3994527"/>
                <a:gd name="connsiteY32" fmla="*/ 74019 h 3088988"/>
                <a:gd name="connsiteX33" fmla="*/ 114702 w 3994527"/>
                <a:gd name="connsiteY33" fmla="*/ 105706 h 3088988"/>
                <a:gd name="connsiteX34" fmla="*/ 123756 w 3994527"/>
                <a:gd name="connsiteY34" fmla="*/ 182661 h 3088988"/>
                <a:gd name="connsiteX35" fmla="*/ 205237 w 3994527"/>
                <a:gd name="connsiteY35" fmla="*/ 268668 h 3088988"/>
                <a:gd name="connsiteX36" fmla="*/ 264085 w 3994527"/>
                <a:gd name="connsiteY36" fmla="*/ 313936 h 3088988"/>
                <a:gd name="connsiteX37" fmla="*/ 327459 w 3994527"/>
                <a:gd name="connsiteY37" fmla="*/ 418051 h 3088988"/>
                <a:gd name="connsiteX38" fmla="*/ 372726 w 3994527"/>
                <a:gd name="connsiteY38" fmla="*/ 467845 h 3088988"/>
                <a:gd name="connsiteX39" fmla="*/ 386306 w 3994527"/>
                <a:gd name="connsiteY39" fmla="*/ 495005 h 3088988"/>
                <a:gd name="connsiteX40" fmla="*/ 304825 w 3994527"/>
                <a:gd name="connsiteY40" fmla="*/ 504059 h 3088988"/>
                <a:gd name="connsiteX41" fmla="*/ 223344 w 3994527"/>
                <a:gd name="connsiteY41" fmla="*/ 454265 h 3088988"/>
                <a:gd name="connsiteX42" fmla="*/ 200710 w 3994527"/>
                <a:gd name="connsiteY42" fmla="*/ 431631 h 3088988"/>
                <a:gd name="connsiteX43" fmla="*/ 64908 w 3994527"/>
                <a:gd name="connsiteY43" fmla="*/ 399944 h 3088988"/>
                <a:gd name="connsiteX44" fmla="*/ 6061 w 3994527"/>
                <a:gd name="connsiteY44" fmla="*/ 408997 h 3088988"/>
                <a:gd name="connsiteX45" fmla="*/ 10588 w 3994527"/>
                <a:gd name="connsiteY45" fmla="*/ 485952 h 3088988"/>
                <a:gd name="connsiteX46" fmla="*/ 83015 w 3994527"/>
                <a:gd name="connsiteY46" fmla="*/ 526692 h 3088988"/>
                <a:gd name="connsiteX47" fmla="*/ 141863 w 3994527"/>
                <a:gd name="connsiteY47" fmla="*/ 540272 h 3088988"/>
                <a:gd name="connsiteX48" fmla="*/ 182603 w 3994527"/>
                <a:gd name="connsiteY48" fmla="*/ 590066 h 3088988"/>
                <a:gd name="connsiteX49" fmla="*/ 255031 w 3994527"/>
                <a:gd name="connsiteY49" fmla="*/ 639861 h 3088988"/>
                <a:gd name="connsiteX50" fmla="*/ 273138 w 3994527"/>
                <a:gd name="connsiteY50" fmla="*/ 685128 h 3088988"/>
                <a:gd name="connsiteX51" fmla="*/ 313879 w 3994527"/>
                <a:gd name="connsiteY51" fmla="*/ 766609 h 3088988"/>
                <a:gd name="connsiteX52" fmla="*/ 209764 w 3994527"/>
                <a:gd name="connsiteY52" fmla="*/ 694181 h 3088988"/>
                <a:gd name="connsiteX53" fmla="*/ 69435 w 3994527"/>
                <a:gd name="connsiteY53" fmla="*/ 676074 h 3088988"/>
                <a:gd name="connsiteX54" fmla="*/ 37748 w 3994527"/>
                <a:gd name="connsiteY54" fmla="*/ 707762 h 3088988"/>
                <a:gd name="connsiteX55" fmla="*/ 64908 w 3994527"/>
                <a:gd name="connsiteY55" fmla="*/ 766609 h 3088988"/>
                <a:gd name="connsiteX56" fmla="*/ 128283 w 3994527"/>
                <a:gd name="connsiteY56" fmla="*/ 807350 h 3088988"/>
                <a:gd name="connsiteX57" fmla="*/ 169023 w 3994527"/>
                <a:gd name="connsiteY57" fmla="*/ 811876 h 3088988"/>
                <a:gd name="connsiteX58" fmla="*/ 196184 w 3994527"/>
                <a:gd name="connsiteY58" fmla="*/ 861670 h 3088988"/>
                <a:gd name="connsiteX59" fmla="*/ 232398 w 3994527"/>
                <a:gd name="connsiteY59" fmla="*/ 884304 h 3088988"/>
                <a:gd name="connsiteX60" fmla="*/ 268611 w 3994527"/>
                <a:gd name="connsiteY60" fmla="*/ 970312 h 3088988"/>
                <a:gd name="connsiteX61" fmla="*/ 327459 w 3994527"/>
                <a:gd name="connsiteY61" fmla="*/ 1006526 h 3088988"/>
                <a:gd name="connsiteX62" fmla="*/ 295772 w 3994527"/>
                <a:gd name="connsiteY62" fmla="*/ 1092534 h 3088988"/>
                <a:gd name="connsiteX63" fmla="*/ 304825 w 3994527"/>
                <a:gd name="connsiteY63" fmla="*/ 1228336 h 3088988"/>
                <a:gd name="connsiteX64" fmla="*/ 322932 w 3994527"/>
                <a:gd name="connsiteY64" fmla="*/ 1445619 h 3088988"/>
                <a:gd name="connsiteX65" fmla="*/ 395360 w 3994527"/>
                <a:gd name="connsiteY65" fmla="*/ 1567841 h 3088988"/>
                <a:gd name="connsiteX66" fmla="*/ 472314 w 3994527"/>
                <a:gd name="connsiteY66" fmla="*/ 1626688 h 3088988"/>
                <a:gd name="connsiteX67" fmla="*/ 513055 w 3994527"/>
                <a:gd name="connsiteY67" fmla="*/ 1649322 h 3088988"/>
                <a:gd name="connsiteX68" fmla="*/ 594536 w 3994527"/>
                <a:gd name="connsiteY68" fmla="*/ 1712696 h 3088988"/>
                <a:gd name="connsiteX69" fmla="*/ 716758 w 3994527"/>
                <a:gd name="connsiteY69" fmla="*/ 1862078 h 3088988"/>
                <a:gd name="connsiteX70" fmla="*/ 920461 w 3994527"/>
                <a:gd name="connsiteY70" fmla="*/ 2083888 h 3088988"/>
                <a:gd name="connsiteX71" fmla="*/ 1133217 w 3994527"/>
                <a:gd name="connsiteY71" fmla="*/ 2378126 h 3088988"/>
                <a:gd name="connsiteX72" fmla="*/ 1332394 w 3994527"/>
                <a:gd name="connsiteY72" fmla="*/ 2649730 h 3088988"/>
                <a:gd name="connsiteX73" fmla="*/ 1508936 w 3994527"/>
                <a:gd name="connsiteY73" fmla="*/ 2862487 h 3088988"/>
                <a:gd name="connsiteX74" fmla="*/ 1966136 w 3994527"/>
                <a:gd name="connsiteY74" fmla="*/ 3088822 h 3088988"/>
                <a:gd name="connsiteX75" fmla="*/ 3097819 w 3994527"/>
                <a:gd name="connsiteY75" fmla="*/ 2826272 h 3088988"/>
                <a:gd name="connsiteX76" fmla="*/ 3722508 w 3994527"/>
                <a:gd name="connsiteY76" fmla="*/ 2391706 h 3088988"/>
                <a:gd name="connsiteX77" fmla="*/ 3944318 w 3994527"/>
                <a:gd name="connsiteY77" fmla="*/ 2169896 h 3088988"/>
                <a:gd name="connsiteX78" fmla="*/ 3953372 w 3994527"/>
                <a:gd name="connsiteY78" fmla="*/ 2133682 h 3088988"/>
                <a:gd name="connsiteX79" fmla="*/ 3487118 w 3994527"/>
                <a:gd name="connsiteY79" fmla="*/ 1318870 h 3088988"/>
                <a:gd name="connsiteX0" fmla="*/ 3487118 w 3994527"/>
                <a:gd name="connsiteY0" fmla="*/ 1318870 h 3089003"/>
                <a:gd name="connsiteX1" fmla="*/ 3183827 w 3994527"/>
                <a:gd name="connsiteY1" fmla="*/ 1427512 h 3089003"/>
                <a:gd name="connsiteX2" fmla="*/ 2885063 w 3994527"/>
                <a:gd name="connsiteY2" fmla="*/ 1595001 h 3089003"/>
                <a:gd name="connsiteX3" fmla="*/ 2636093 w 3994527"/>
                <a:gd name="connsiteY3" fmla="*/ 1803231 h 3089003"/>
                <a:gd name="connsiteX4" fmla="*/ 2436916 w 3994527"/>
                <a:gd name="connsiteY4" fmla="*/ 1984300 h 3089003"/>
                <a:gd name="connsiteX5" fmla="*/ 2296588 w 3994527"/>
                <a:gd name="connsiteY5" fmla="*/ 2160843 h 3089003"/>
                <a:gd name="connsiteX6" fmla="*/ 2160786 w 3994527"/>
                <a:gd name="connsiteY6" fmla="*/ 2301171 h 3089003"/>
                <a:gd name="connsiteX7" fmla="*/ 2151732 w 3994527"/>
                <a:gd name="connsiteY7" fmla="*/ 2319278 h 3089003"/>
                <a:gd name="connsiteX8" fmla="*/ 2074778 w 3994527"/>
                <a:gd name="connsiteY8" fmla="*/ 2251377 h 3089003"/>
                <a:gd name="connsiteX9" fmla="*/ 1997823 w 3994527"/>
                <a:gd name="connsiteY9" fmla="*/ 2156316 h 3089003"/>
                <a:gd name="connsiteX10" fmla="*/ 1821281 w 3994527"/>
                <a:gd name="connsiteY10" fmla="*/ 2011461 h 3089003"/>
                <a:gd name="connsiteX11" fmla="*/ 1622104 w 3994527"/>
                <a:gd name="connsiteY11" fmla="*/ 1866605 h 3089003"/>
                <a:gd name="connsiteX12" fmla="*/ 1382188 w 3994527"/>
                <a:gd name="connsiteY12" fmla="*/ 1730803 h 3089003"/>
                <a:gd name="connsiteX13" fmla="*/ 1142271 w 3994527"/>
                <a:gd name="connsiteY13" fmla="*/ 1581421 h 3089003"/>
                <a:gd name="connsiteX14" fmla="*/ 1001942 w 3994527"/>
                <a:gd name="connsiteY14" fmla="*/ 1454672 h 3089003"/>
                <a:gd name="connsiteX15" fmla="*/ 947621 w 3994527"/>
                <a:gd name="connsiteY15" fmla="*/ 1386771 h 3089003"/>
                <a:gd name="connsiteX16" fmla="*/ 902354 w 3994527"/>
                <a:gd name="connsiteY16" fmla="*/ 1309817 h 3089003"/>
                <a:gd name="connsiteX17" fmla="*/ 870667 w 3994527"/>
                <a:gd name="connsiteY17" fmla="*/ 1250969 h 3089003"/>
                <a:gd name="connsiteX18" fmla="*/ 884247 w 3994527"/>
                <a:gd name="connsiteY18" fmla="*/ 1029160 h 3089003"/>
                <a:gd name="connsiteX19" fmla="*/ 861613 w 3994527"/>
                <a:gd name="connsiteY19" fmla="*/ 784716 h 3089003"/>
                <a:gd name="connsiteX20" fmla="*/ 870667 w 3994527"/>
                <a:gd name="connsiteY20" fmla="*/ 608173 h 3089003"/>
                <a:gd name="connsiteX21" fmla="*/ 852560 w 3994527"/>
                <a:gd name="connsiteY21" fmla="*/ 553853 h 3089003"/>
                <a:gd name="connsiteX22" fmla="*/ 734865 w 3994527"/>
                <a:gd name="connsiteY22" fmla="*/ 395417 h 3089003"/>
                <a:gd name="connsiteX23" fmla="*/ 590009 w 3994527"/>
                <a:gd name="connsiteY23" fmla="*/ 187187 h 3089003"/>
                <a:gd name="connsiteX24" fmla="*/ 513055 w 3994527"/>
                <a:gd name="connsiteY24" fmla="*/ 110233 h 3089003"/>
                <a:gd name="connsiteX25" fmla="*/ 431574 w 3994527"/>
                <a:gd name="connsiteY25" fmla="*/ 6118 h 3089003"/>
                <a:gd name="connsiteX26" fmla="*/ 359146 w 3994527"/>
                <a:gd name="connsiteY26" fmla="*/ 24225 h 3089003"/>
                <a:gd name="connsiteX27" fmla="*/ 363673 w 3994527"/>
                <a:gd name="connsiteY27" fmla="*/ 123813 h 3089003"/>
                <a:gd name="connsiteX28" fmla="*/ 399887 w 3994527"/>
                <a:gd name="connsiteY28" fmla="*/ 223401 h 3089003"/>
                <a:gd name="connsiteX29" fmla="*/ 427047 w 3994527"/>
                <a:gd name="connsiteY29" fmla="*/ 259615 h 3089003"/>
                <a:gd name="connsiteX30" fmla="*/ 395360 w 3994527"/>
                <a:gd name="connsiteY30" fmla="*/ 227928 h 3089003"/>
                <a:gd name="connsiteX31" fmla="*/ 322932 w 3994527"/>
                <a:gd name="connsiteY31" fmla="*/ 164554 h 3089003"/>
                <a:gd name="connsiteX32" fmla="*/ 182603 w 3994527"/>
                <a:gd name="connsiteY32" fmla="*/ 74019 h 3089003"/>
                <a:gd name="connsiteX33" fmla="*/ 114702 w 3994527"/>
                <a:gd name="connsiteY33" fmla="*/ 105706 h 3089003"/>
                <a:gd name="connsiteX34" fmla="*/ 123756 w 3994527"/>
                <a:gd name="connsiteY34" fmla="*/ 182661 h 3089003"/>
                <a:gd name="connsiteX35" fmla="*/ 205237 w 3994527"/>
                <a:gd name="connsiteY35" fmla="*/ 268668 h 3089003"/>
                <a:gd name="connsiteX36" fmla="*/ 264085 w 3994527"/>
                <a:gd name="connsiteY36" fmla="*/ 313936 h 3089003"/>
                <a:gd name="connsiteX37" fmla="*/ 327459 w 3994527"/>
                <a:gd name="connsiteY37" fmla="*/ 418051 h 3089003"/>
                <a:gd name="connsiteX38" fmla="*/ 372726 w 3994527"/>
                <a:gd name="connsiteY38" fmla="*/ 467845 h 3089003"/>
                <a:gd name="connsiteX39" fmla="*/ 386306 w 3994527"/>
                <a:gd name="connsiteY39" fmla="*/ 495005 h 3089003"/>
                <a:gd name="connsiteX40" fmla="*/ 304825 w 3994527"/>
                <a:gd name="connsiteY40" fmla="*/ 504059 h 3089003"/>
                <a:gd name="connsiteX41" fmla="*/ 223344 w 3994527"/>
                <a:gd name="connsiteY41" fmla="*/ 454265 h 3089003"/>
                <a:gd name="connsiteX42" fmla="*/ 200710 w 3994527"/>
                <a:gd name="connsiteY42" fmla="*/ 431631 h 3089003"/>
                <a:gd name="connsiteX43" fmla="*/ 64908 w 3994527"/>
                <a:gd name="connsiteY43" fmla="*/ 399944 h 3089003"/>
                <a:gd name="connsiteX44" fmla="*/ 6061 w 3994527"/>
                <a:gd name="connsiteY44" fmla="*/ 408997 h 3089003"/>
                <a:gd name="connsiteX45" fmla="*/ 10588 w 3994527"/>
                <a:gd name="connsiteY45" fmla="*/ 485952 h 3089003"/>
                <a:gd name="connsiteX46" fmla="*/ 83015 w 3994527"/>
                <a:gd name="connsiteY46" fmla="*/ 526692 h 3089003"/>
                <a:gd name="connsiteX47" fmla="*/ 141863 w 3994527"/>
                <a:gd name="connsiteY47" fmla="*/ 540272 h 3089003"/>
                <a:gd name="connsiteX48" fmla="*/ 182603 w 3994527"/>
                <a:gd name="connsiteY48" fmla="*/ 590066 h 3089003"/>
                <a:gd name="connsiteX49" fmla="*/ 255031 w 3994527"/>
                <a:gd name="connsiteY49" fmla="*/ 639861 h 3089003"/>
                <a:gd name="connsiteX50" fmla="*/ 273138 w 3994527"/>
                <a:gd name="connsiteY50" fmla="*/ 685128 h 3089003"/>
                <a:gd name="connsiteX51" fmla="*/ 313879 w 3994527"/>
                <a:gd name="connsiteY51" fmla="*/ 766609 h 3089003"/>
                <a:gd name="connsiteX52" fmla="*/ 209764 w 3994527"/>
                <a:gd name="connsiteY52" fmla="*/ 694181 h 3089003"/>
                <a:gd name="connsiteX53" fmla="*/ 69435 w 3994527"/>
                <a:gd name="connsiteY53" fmla="*/ 676074 h 3089003"/>
                <a:gd name="connsiteX54" fmla="*/ 37748 w 3994527"/>
                <a:gd name="connsiteY54" fmla="*/ 707762 h 3089003"/>
                <a:gd name="connsiteX55" fmla="*/ 64908 w 3994527"/>
                <a:gd name="connsiteY55" fmla="*/ 766609 h 3089003"/>
                <a:gd name="connsiteX56" fmla="*/ 128283 w 3994527"/>
                <a:gd name="connsiteY56" fmla="*/ 807350 h 3089003"/>
                <a:gd name="connsiteX57" fmla="*/ 169023 w 3994527"/>
                <a:gd name="connsiteY57" fmla="*/ 811876 h 3089003"/>
                <a:gd name="connsiteX58" fmla="*/ 196184 w 3994527"/>
                <a:gd name="connsiteY58" fmla="*/ 861670 h 3089003"/>
                <a:gd name="connsiteX59" fmla="*/ 232398 w 3994527"/>
                <a:gd name="connsiteY59" fmla="*/ 884304 h 3089003"/>
                <a:gd name="connsiteX60" fmla="*/ 268611 w 3994527"/>
                <a:gd name="connsiteY60" fmla="*/ 970312 h 3089003"/>
                <a:gd name="connsiteX61" fmla="*/ 327459 w 3994527"/>
                <a:gd name="connsiteY61" fmla="*/ 1006526 h 3089003"/>
                <a:gd name="connsiteX62" fmla="*/ 295772 w 3994527"/>
                <a:gd name="connsiteY62" fmla="*/ 1092534 h 3089003"/>
                <a:gd name="connsiteX63" fmla="*/ 304825 w 3994527"/>
                <a:gd name="connsiteY63" fmla="*/ 1228336 h 3089003"/>
                <a:gd name="connsiteX64" fmla="*/ 322932 w 3994527"/>
                <a:gd name="connsiteY64" fmla="*/ 1445619 h 3089003"/>
                <a:gd name="connsiteX65" fmla="*/ 395360 w 3994527"/>
                <a:gd name="connsiteY65" fmla="*/ 1567841 h 3089003"/>
                <a:gd name="connsiteX66" fmla="*/ 472314 w 3994527"/>
                <a:gd name="connsiteY66" fmla="*/ 1626688 h 3089003"/>
                <a:gd name="connsiteX67" fmla="*/ 513055 w 3994527"/>
                <a:gd name="connsiteY67" fmla="*/ 1649322 h 3089003"/>
                <a:gd name="connsiteX68" fmla="*/ 594536 w 3994527"/>
                <a:gd name="connsiteY68" fmla="*/ 1712696 h 3089003"/>
                <a:gd name="connsiteX69" fmla="*/ 716758 w 3994527"/>
                <a:gd name="connsiteY69" fmla="*/ 1862078 h 3089003"/>
                <a:gd name="connsiteX70" fmla="*/ 920461 w 3994527"/>
                <a:gd name="connsiteY70" fmla="*/ 2083888 h 3089003"/>
                <a:gd name="connsiteX71" fmla="*/ 1133217 w 3994527"/>
                <a:gd name="connsiteY71" fmla="*/ 2378126 h 3089003"/>
                <a:gd name="connsiteX72" fmla="*/ 1332394 w 3994527"/>
                <a:gd name="connsiteY72" fmla="*/ 2649730 h 3089003"/>
                <a:gd name="connsiteX73" fmla="*/ 1508936 w 3994527"/>
                <a:gd name="connsiteY73" fmla="*/ 2862487 h 3089003"/>
                <a:gd name="connsiteX74" fmla="*/ 1966136 w 3994527"/>
                <a:gd name="connsiteY74" fmla="*/ 3088822 h 3089003"/>
                <a:gd name="connsiteX75" fmla="*/ 3097819 w 3994527"/>
                <a:gd name="connsiteY75" fmla="*/ 2826272 h 3089003"/>
                <a:gd name="connsiteX76" fmla="*/ 3722508 w 3994527"/>
                <a:gd name="connsiteY76" fmla="*/ 2391706 h 3089003"/>
                <a:gd name="connsiteX77" fmla="*/ 3944318 w 3994527"/>
                <a:gd name="connsiteY77" fmla="*/ 2169896 h 3089003"/>
                <a:gd name="connsiteX78" fmla="*/ 3953372 w 3994527"/>
                <a:gd name="connsiteY78" fmla="*/ 2133682 h 3089003"/>
                <a:gd name="connsiteX79" fmla="*/ 3487118 w 3994527"/>
                <a:gd name="connsiteY79" fmla="*/ 1318870 h 3089003"/>
                <a:gd name="connsiteX0" fmla="*/ 3487118 w 3994527"/>
                <a:gd name="connsiteY0" fmla="*/ 1318870 h 3197571"/>
                <a:gd name="connsiteX1" fmla="*/ 3183827 w 3994527"/>
                <a:gd name="connsiteY1" fmla="*/ 1427512 h 3197571"/>
                <a:gd name="connsiteX2" fmla="*/ 2885063 w 3994527"/>
                <a:gd name="connsiteY2" fmla="*/ 1595001 h 3197571"/>
                <a:gd name="connsiteX3" fmla="*/ 2636093 w 3994527"/>
                <a:gd name="connsiteY3" fmla="*/ 1803231 h 3197571"/>
                <a:gd name="connsiteX4" fmla="*/ 2436916 w 3994527"/>
                <a:gd name="connsiteY4" fmla="*/ 1984300 h 3197571"/>
                <a:gd name="connsiteX5" fmla="*/ 2296588 w 3994527"/>
                <a:gd name="connsiteY5" fmla="*/ 2160843 h 3197571"/>
                <a:gd name="connsiteX6" fmla="*/ 2160786 w 3994527"/>
                <a:gd name="connsiteY6" fmla="*/ 2301171 h 3197571"/>
                <a:gd name="connsiteX7" fmla="*/ 2151732 w 3994527"/>
                <a:gd name="connsiteY7" fmla="*/ 2319278 h 3197571"/>
                <a:gd name="connsiteX8" fmla="*/ 2074778 w 3994527"/>
                <a:gd name="connsiteY8" fmla="*/ 2251377 h 3197571"/>
                <a:gd name="connsiteX9" fmla="*/ 1997823 w 3994527"/>
                <a:gd name="connsiteY9" fmla="*/ 2156316 h 3197571"/>
                <a:gd name="connsiteX10" fmla="*/ 1821281 w 3994527"/>
                <a:gd name="connsiteY10" fmla="*/ 2011461 h 3197571"/>
                <a:gd name="connsiteX11" fmla="*/ 1622104 w 3994527"/>
                <a:gd name="connsiteY11" fmla="*/ 1866605 h 3197571"/>
                <a:gd name="connsiteX12" fmla="*/ 1382188 w 3994527"/>
                <a:gd name="connsiteY12" fmla="*/ 1730803 h 3197571"/>
                <a:gd name="connsiteX13" fmla="*/ 1142271 w 3994527"/>
                <a:gd name="connsiteY13" fmla="*/ 1581421 h 3197571"/>
                <a:gd name="connsiteX14" fmla="*/ 1001942 w 3994527"/>
                <a:gd name="connsiteY14" fmla="*/ 1454672 h 3197571"/>
                <a:gd name="connsiteX15" fmla="*/ 947621 w 3994527"/>
                <a:gd name="connsiteY15" fmla="*/ 1386771 h 3197571"/>
                <a:gd name="connsiteX16" fmla="*/ 902354 w 3994527"/>
                <a:gd name="connsiteY16" fmla="*/ 1309817 h 3197571"/>
                <a:gd name="connsiteX17" fmla="*/ 870667 w 3994527"/>
                <a:gd name="connsiteY17" fmla="*/ 1250969 h 3197571"/>
                <a:gd name="connsiteX18" fmla="*/ 884247 w 3994527"/>
                <a:gd name="connsiteY18" fmla="*/ 1029160 h 3197571"/>
                <a:gd name="connsiteX19" fmla="*/ 861613 w 3994527"/>
                <a:gd name="connsiteY19" fmla="*/ 784716 h 3197571"/>
                <a:gd name="connsiteX20" fmla="*/ 870667 w 3994527"/>
                <a:gd name="connsiteY20" fmla="*/ 608173 h 3197571"/>
                <a:gd name="connsiteX21" fmla="*/ 852560 w 3994527"/>
                <a:gd name="connsiteY21" fmla="*/ 553853 h 3197571"/>
                <a:gd name="connsiteX22" fmla="*/ 734865 w 3994527"/>
                <a:gd name="connsiteY22" fmla="*/ 395417 h 3197571"/>
                <a:gd name="connsiteX23" fmla="*/ 590009 w 3994527"/>
                <a:gd name="connsiteY23" fmla="*/ 187187 h 3197571"/>
                <a:gd name="connsiteX24" fmla="*/ 513055 w 3994527"/>
                <a:gd name="connsiteY24" fmla="*/ 110233 h 3197571"/>
                <a:gd name="connsiteX25" fmla="*/ 431574 w 3994527"/>
                <a:gd name="connsiteY25" fmla="*/ 6118 h 3197571"/>
                <a:gd name="connsiteX26" fmla="*/ 359146 w 3994527"/>
                <a:gd name="connsiteY26" fmla="*/ 24225 h 3197571"/>
                <a:gd name="connsiteX27" fmla="*/ 363673 w 3994527"/>
                <a:gd name="connsiteY27" fmla="*/ 123813 h 3197571"/>
                <a:gd name="connsiteX28" fmla="*/ 399887 w 3994527"/>
                <a:gd name="connsiteY28" fmla="*/ 223401 h 3197571"/>
                <a:gd name="connsiteX29" fmla="*/ 427047 w 3994527"/>
                <a:gd name="connsiteY29" fmla="*/ 259615 h 3197571"/>
                <a:gd name="connsiteX30" fmla="*/ 395360 w 3994527"/>
                <a:gd name="connsiteY30" fmla="*/ 227928 h 3197571"/>
                <a:gd name="connsiteX31" fmla="*/ 322932 w 3994527"/>
                <a:gd name="connsiteY31" fmla="*/ 164554 h 3197571"/>
                <a:gd name="connsiteX32" fmla="*/ 182603 w 3994527"/>
                <a:gd name="connsiteY32" fmla="*/ 74019 h 3197571"/>
                <a:gd name="connsiteX33" fmla="*/ 114702 w 3994527"/>
                <a:gd name="connsiteY33" fmla="*/ 105706 h 3197571"/>
                <a:gd name="connsiteX34" fmla="*/ 123756 w 3994527"/>
                <a:gd name="connsiteY34" fmla="*/ 182661 h 3197571"/>
                <a:gd name="connsiteX35" fmla="*/ 205237 w 3994527"/>
                <a:gd name="connsiteY35" fmla="*/ 268668 h 3197571"/>
                <a:gd name="connsiteX36" fmla="*/ 264085 w 3994527"/>
                <a:gd name="connsiteY36" fmla="*/ 313936 h 3197571"/>
                <a:gd name="connsiteX37" fmla="*/ 327459 w 3994527"/>
                <a:gd name="connsiteY37" fmla="*/ 418051 h 3197571"/>
                <a:gd name="connsiteX38" fmla="*/ 372726 w 3994527"/>
                <a:gd name="connsiteY38" fmla="*/ 467845 h 3197571"/>
                <a:gd name="connsiteX39" fmla="*/ 386306 w 3994527"/>
                <a:gd name="connsiteY39" fmla="*/ 495005 h 3197571"/>
                <a:gd name="connsiteX40" fmla="*/ 304825 w 3994527"/>
                <a:gd name="connsiteY40" fmla="*/ 504059 h 3197571"/>
                <a:gd name="connsiteX41" fmla="*/ 223344 w 3994527"/>
                <a:gd name="connsiteY41" fmla="*/ 454265 h 3197571"/>
                <a:gd name="connsiteX42" fmla="*/ 200710 w 3994527"/>
                <a:gd name="connsiteY42" fmla="*/ 431631 h 3197571"/>
                <a:gd name="connsiteX43" fmla="*/ 64908 w 3994527"/>
                <a:gd name="connsiteY43" fmla="*/ 399944 h 3197571"/>
                <a:gd name="connsiteX44" fmla="*/ 6061 w 3994527"/>
                <a:gd name="connsiteY44" fmla="*/ 408997 h 3197571"/>
                <a:gd name="connsiteX45" fmla="*/ 10588 w 3994527"/>
                <a:gd name="connsiteY45" fmla="*/ 485952 h 3197571"/>
                <a:gd name="connsiteX46" fmla="*/ 83015 w 3994527"/>
                <a:gd name="connsiteY46" fmla="*/ 526692 h 3197571"/>
                <a:gd name="connsiteX47" fmla="*/ 141863 w 3994527"/>
                <a:gd name="connsiteY47" fmla="*/ 540272 h 3197571"/>
                <a:gd name="connsiteX48" fmla="*/ 182603 w 3994527"/>
                <a:gd name="connsiteY48" fmla="*/ 590066 h 3197571"/>
                <a:gd name="connsiteX49" fmla="*/ 255031 w 3994527"/>
                <a:gd name="connsiteY49" fmla="*/ 639861 h 3197571"/>
                <a:gd name="connsiteX50" fmla="*/ 273138 w 3994527"/>
                <a:gd name="connsiteY50" fmla="*/ 685128 h 3197571"/>
                <a:gd name="connsiteX51" fmla="*/ 313879 w 3994527"/>
                <a:gd name="connsiteY51" fmla="*/ 766609 h 3197571"/>
                <a:gd name="connsiteX52" fmla="*/ 209764 w 3994527"/>
                <a:gd name="connsiteY52" fmla="*/ 694181 h 3197571"/>
                <a:gd name="connsiteX53" fmla="*/ 69435 w 3994527"/>
                <a:gd name="connsiteY53" fmla="*/ 676074 h 3197571"/>
                <a:gd name="connsiteX54" fmla="*/ 37748 w 3994527"/>
                <a:gd name="connsiteY54" fmla="*/ 707762 h 3197571"/>
                <a:gd name="connsiteX55" fmla="*/ 64908 w 3994527"/>
                <a:gd name="connsiteY55" fmla="*/ 766609 h 3197571"/>
                <a:gd name="connsiteX56" fmla="*/ 128283 w 3994527"/>
                <a:gd name="connsiteY56" fmla="*/ 807350 h 3197571"/>
                <a:gd name="connsiteX57" fmla="*/ 169023 w 3994527"/>
                <a:gd name="connsiteY57" fmla="*/ 811876 h 3197571"/>
                <a:gd name="connsiteX58" fmla="*/ 196184 w 3994527"/>
                <a:gd name="connsiteY58" fmla="*/ 861670 h 3197571"/>
                <a:gd name="connsiteX59" fmla="*/ 232398 w 3994527"/>
                <a:gd name="connsiteY59" fmla="*/ 884304 h 3197571"/>
                <a:gd name="connsiteX60" fmla="*/ 268611 w 3994527"/>
                <a:gd name="connsiteY60" fmla="*/ 970312 h 3197571"/>
                <a:gd name="connsiteX61" fmla="*/ 327459 w 3994527"/>
                <a:gd name="connsiteY61" fmla="*/ 1006526 h 3197571"/>
                <a:gd name="connsiteX62" fmla="*/ 295772 w 3994527"/>
                <a:gd name="connsiteY62" fmla="*/ 1092534 h 3197571"/>
                <a:gd name="connsiteX63" fmla="*/ 304825 w 3994527"/>
                <a:gd name="connsiteY63" fmla="*/ 1228336 h 3197571"/>
                <a:gd name="connsiteX64" fmla="*/ 322932 w 3994527"/>
                <a:gd name="connsiteY64" fmla="*/ 1445619 h 3197571"/>
                <a:gd name="connsiteX65" fmla="*/ 395360 w 3994527"/>
                <a:gd name="connsiteY65" fmla="*/ 1567841 h 3197571"/>
                <a:gd name="connsiteX66" fmla="*/ 472314 w 3994527"/>
                <a:gd name="connsiteY66" fmla="*/ 1626688 h 3197571"/>
                <a:gd name="connsiteX67" fmla="*/ 513055 w 3994527"/>
                <a:gd name="connsiteY67" fmla="*/ 1649322 h 3197571"/>
                <a:gd name="connsiteX68" fmla="*/ 594536 w 3994527"/>
                <a:gd name="connsiteY68" fmla="*/ 1712696 h 3197571"/>
                <a:gd name="connsiteX69" fmla="*/ 716758 w 3994527"/>
                <a:gd name="connsiteY69" fmla="*/ 1862078 h 3197571"/>
                <a:gd name="connsiteX70" fmla="*/ 920461 w 3994527"/>
                <a:gd name="connsiteY70" fmla="*/ 2083888 h 3197571"/>
                <a:gd name="connsiteX71" fmla="*/ 1133217 w 3994527"/>
                <a:gd name="connsiteY71" fmla="*/ 2378126 h 3197571"/>
                <a:gd name="connsiteX72" fmla="*/ 1332394 w 3994527"/>
                <a:gd name="connsiteY72" fmla="*/ 2649730 h 3197571"/>
                <a:gd name="connsiteX73" fmla="*/ 1508936 w 3994527"/>
                <a:gd name="connsiteY73" fmla="*/ 2862487 h 3197571"/>
                <a:gd name="connsiteX74" fmla="*/ 2201526 w 3994527"/>
                <a:gd name="connsiteY74" fmla="*/ 3197464 h 3197571"/>
                <a:gd name="connsiteX75" fmla="*/ 3097819 w 3994527"/>
                <a:gd name="connsiteY75" fmla="*/ 2826272 h 3197571"/>
                <a:gd name="connsiteX76" fmla="*/ 3722508 w 3994527"/>
                <a:gd name="connsiteY76" fmla="*/ 2391706 h 3197571"/>
                <a:gd name="connsiteX77" fmla="*/ 3944318 w 3994527"/>
                <a:gd name="connsiteY77" fmla="*/ 2169896 h 3197571"/>
                <a:gd name="connsiteX78" fmla="*/ 3953372 w 3994527"/>
                <a:gd name="connsiteY78" fmla="*/ 2133682 h 3197571"/>
                <a:gd name="connsiteX79" fmla="*/ 3487118 w 3994527"/>
                <a:gd name="connsiteY79" fmla="*/ 1318870 h 3197571"/>
                <a:gd name="connsiteX0" fmla="*/ 3487118 w 3994527"/>
                <a:gd name="connsiteY0" fmla="*/ 1318870 h 3199925"/>
                <a:gd name="connsiteX1" fmla="*/ 3183827 w 3994527"/>
                <a:gd name="connsiteY1" fmla="*/ 1427512 h 3199925"/>
                <a:gd name="connsiteX2" fmla="*/ 2885063 w 3994527"/>
                <a:gd name="connsiteY2" fmla="*/ 1595001 h 3199925"/>
                <a:gd name="connsiteX3" fmla="*/ 2636093 w 3994527"/>
                <a:gd name="connsiteY3" fmla="*/ 1803231 h 3199925"/>
                <a:gd name="connsiteX4" fmla="*/ 2436916 w 3994527"/>
                <a:gd name="connsiteY4" fmla="*/ 1984300 h 3199925"/>
                <a:gd name="connsiteX5" fmla="*/ 2296588 w 3994527"/>
                <a:gd name="connsiteY5" fmla="*/ 2160843 h 3199925"/>
                <a:gd name="connsiteX6" fmla="*/ 2160786 w 3994527"/>
                <a:gd name="connsiteY6" fmla="*/ 2301171 h 3199925"/>
                <a:gd name="connsiteX7" fmla="*/ 2151732 w 3994527"/>
                <a:gd name="connsiteY7" fmla="*/ 2319278 h 3199925"/>
                <a:gd name="connsiteX8" fmla="*/ 2074778 w 3994527"/>
                <a:gd name="connsiteY8" fmla="*/ 2251377 h 3199925"/>
                <a:gd name="connsiteX9" fmla="*/ 1997823 w 3994527"/>
                <a:gd name="connsiteY9" fmla="*/ 2156316 h 3199925"/>
                <a:gd name="connsiteX10" fmla="*/ 1821281 w 3994527"/>
                <a:gd name="connsiteY10" fmla="*/ 2011461 h 3199925"/>
                <a:gd name="connsiteX11" fmla="*/ 1622104 w 3994527"/>
                <a:gd name="connsiteY11" fmla="*/ 1866605 h 3199925"/>
                <a:gd name="connsiteX12" fmla="*/ 1382188 w 3994527"/>
                <a:gd name="connsiteY12" fmla="*/ 1730803 h 3199925"/>
                <a:gd name="connsiteX13" fmla="*/ 1142271 w 3994527"/>
                <a:gd name="connsiteY13" fmla="*/ 1581421 h 3199925"/>
                <a:gd name="connsiteX14" fmla="*/ 1001942 w 3994527"/>
                <a:gd name="connsiteY14" fmla="*/ 1454672 h 3199925"/>
                <a:gd name="connsiteX15" fmla="*/ 947621 w 3994527"/>
                <a:gd name="connsiteY15" fmla="*/ 1386771 h 3199925"/>
                <a:gd name="connsiteX16" fmla="*/ 902354 w 3994527"/>
                <a:gd name="connsiteY16" fmla="*/ 1309817 h 3199925"/>
                <a:gd name="connsiteX17" fmla="*/ 870667 w 3994527"/>
                <a:gd name="connsiteY17" fmla="*/ 1250969 h 3199925"/>
                <a:gd name="connsiteX18" fmla="*/ 884247 w 3994527"/>
                <a:gd name="connsiteY18" fmla="*/ 1029160 h 3199925"/>
                <a:gd name="connsiteX19" fmla="*/ 861613 w 3994527"/>
                <a:gd name="connsiteY19" fmla="*/ 784716 h 3199925"/>
                <a:gd name="connsiteX20" fmla="*/ 870667 w 3994527"/>
                <a:gd name="connsiteY20" fmla="*/ 608173 h 3199925"/>
                <a:gd name="connsiteX21" fmla="*/ 852560 w 3994527"/>
                <a:gd name="connsiteY21" fmla="*/ 553853 h 3199925"/>
                <a:gd name="connsiteX22" fmla="*/ 734865 w 3994527"/>
                <a:gd name="connsiteY22" fmla="*/ 395417 h 3199925"/>
                <a:gd name="connsiteX23" fmla="*/ 590009 w 3994527"/>
                <a:gd name="connsiteY23" fmla="*/ 187187 h 3199925"/>
                <a:gd name="connsiteX24" fmla="*/ 513055 w 3994527"/>
                <a:gd name="connsiteY24" fmla="*/ 110233 h 3199925"/>
                <a:gd name="connsiteX25" fmla="*/ 431574 w 3994527"/>
                <a:gd name="connsiteY25" fmla="*/ 6118 h 3199925"/>
                <a:gd name="connsiteX26" fmla="*/ 359146 w 3994527"/>
                <a:gd name="connsiteY26" fmla="*/ 24225 h 3199925"/>
                <a:gd name="connsiteX27" fmla="*/ 363673 w 3994527"/>
                <a:gd name="connsiteY27" fmla="*/ 123813 h 3199925"/>
                <a:gd name="connsiteX28" fmla="*/ 399887 w 3994527"/>
                <a:gd name="connsiteY28" fmla="*/ 223401 h 3199925"/>
                <a:gd name="connsiteX29" fmla="*/ 427047 w 3994527"/>
                <a:gd name="connsiteY29" fmla="*/ 259615 h 3199925"/>
                <a:gd name="connsiteX30" fmla="*/ 395360 w 3994527"/>
                <a:gd name="connsiteY30" fmla="*/ 227928 h 3199925"/>
                <a:gd name="connsiteX31" fmla="*/ 322932 w 3994527"/>
                <a:gd name="connsiteY31" fmla="*/ 164554 h 3199925"/>
                <a:gd name="connsiteX32" fmla="*/ 182603 w 3994527"/>
                <a:gd name="connsiteY32" fmla="*/ 74019 h 3199925"/>
                <a:gd name="connsiteX33" fmla="*/ 114702 w 3994527"/>
                <a:gd name="connsiteY33" fmla="*/ 105706 h 3199925"/>
                <a:gd name="connsiteX34" fmla="*/ 123756 w 3994527"/>
                <a:gd name="connsiteY34" fmla="*/ 182661 h 3199925"/>
                <a:gd name="connsiteX35" fmla="*/ 205237 w 3994527"/>
                <a:gd name="connsiteY35" fmla="*/ 268668 h 3199925"/>
                <a:gd name="connsiteX36" fmla="*/ 264085 w 3994527"/>
                <a:gd name="connsiteY36" fmla="*/ 313936 h 3199925"/>
                <a:gd name="connsiteX37" fmla="*/ 327459 w 3994527"/>
                <a:gd name="connsiteY37" fmla="*/ 418051 h 3199925"/>
                <a:gd name="connsiteX38" fmla="*/ 372726 w 3994527"/>
                <a:gd name="connsiteY38" fmla="*/ 467845 h 3199925"/>
                <a:gd name="connsiteX39" fmla="*/ 386306 w 3994527"/>
                <a:gd name="connsiteY39" fmla="*/ 495005 h 3199925"/>
                <a:gd name="connsiteX40" fmla="*/ 304825 w 3994527"/>
                <a:gd name="connsiteY40" fmla="*/ 504059 h 3199925"/>
                <a:gd name="connsiteX41" fmla="*/ 223344 w 3994527"/>
                <a:gd name="connsiteY41" fmla="*/ 454265 h 3199925"/>
                <a:gd name="connsiteX42" fmla="*/ 200710 w 3994527"/>
                <a:gd name="connsiteY42" fmla="*/ 431631 h 3199925"/>
                <a:gd name="connsiteX43" fmla="*/ 64908 w 3994527"/>
                <a:gd name="connsiteY43" fmla="*/ 399944 h 3199925"/>
                <a:gd name="connsiteX44" fmla="*/ 6061 w 3994527"/>
                <a:gd name="connsiteY44" fmla="*/ 408997 h 3199925"/>
                <a:gd name="connsiteX45" fmla="*/ 10588 w 3994527"/>
                <a:gd name="connsiteY45" fmla="*/ 485952 h 3199925"/>
                <a:gd name="connsiteX46" fmla="*/ 83015 w 3994527"/>
                <a:gd name="connsiteY46" fmla="*/ 526692 h 3199925"/>
                <a:gd name="connsiteX47" fmla="*/ 141863 w 3994527"/>
                <a:gd name="connsiteY47" fmla="*/ 540272 h 3199925"/>
                <a:gd name="connsiteX48" fmla="*/ 182603 w 3994527"/>
                <a:gd name="connsiteY48" fmla="*/ 590066 h 3199925"/>
                <a:gd name="connsiteX49" fmla="*/ 255031 w 3994527"/>
                <a:gd name="connsiteY49" fmla="*/ 639861 h 3199925"/>
                <a:gd name="connsiteX50" fmla="*/ 273138 w 3994527"/>
                <a:gd name="connsiteY50" fmla="*/ 685128 h 3199925"/>
                <a:gd name="connsiteX51" fmla="*/ 313879 w 3994527"/>
                <a:gd name="connsiteY51" fmla="*/ 766609 h 3199925"/>
                <a:gd name="connsiteX52" fmla="*/ 209764 w 3994527"/>
                <a:gd name="connsiteY52" fmla="*/ 694181 h 3199925"/>
                <a:gd name="connsiteX53" fmla="*/ 69435 w 3994527"/>
                <a:gd name="connsiteY53" fmla="*/ 676074 h 3199925"/>
                <a:gd name="connsiteX54" fmla="*/ 37748 w 3994527"/>
                <a:gd name="connsiteY54" fmla="*/ 707762 h 3199925"/>
                <a:gd name="connsiteX55" fmla="*/ 64908 w 3994527"/>
                <a:gd name="connsiteY55" fmla="*/ 766609 h 3199925"/>
                <a:gd name="connsiteX56" fmla="*/ 128283 w 3994527"/>
                <a:gd name="connsiteY56" fmla="*/ 807350 h 3199925"/>
                <a:gd name="connsiteX57" fmla="*/ 169023 w 3994527"/>
                <a:gd name="connsiteY57" fmla="*/ 811876 h 3199925"/>
                <a:gd name="connsiteX58" fmla="*/ 196184 w 3994527"/>
                <a:gd name="connsiteY58" fmla="*/ 861670 h 3199925"/>
                <a:gd name="connsiteX59" fmla="*/ 232398 w 3994527"/>
                <a:gd name="connsiteY59" fmla="*/ 884304 h 3199925"/>
                <a:gd name="connsiteX60" fmla="*/ 268611 w 3994527"/>
                <a:gd name="connsiteY60" fmla="*/ 970312 h 3199925"/>
                <a:gd name="connsiteX61" fmla="*/ 327459 w 3994527"/>
                <a:gd name="connsiteY61" fmla="*/ 1006526 h 3199925"/>
                <a:gd name="connsiteX62" fmla="*/ 295772 w 3994527"/>
                <a:gd name="connsiteY62" fmla="*/ 1092534 h 3199925"/>
                <a:gd name="connsiteX63" fmla="*/ 304825 w 3994527"/>
                <a:gd name="connsiteY63" fmla="*/ 1228336 h 3199925"/>
                <a:gd name="connsiteX64" fmla="*/ 322932 w 3994527"/>
                <a:gd name="connsiteY64" fmla="*/ 1445619 h 3199925"/>
                <a:gd name="connsiteX65" fmla="*/ 395360 w 3994527"/>
                <a:gd name="connsiteY65" fmla="*/ 1567841 h 3199925"/>
                <a:gd name="connsiteX66" fmla="*/ 472314 w 3994527"/>
                <a:gd name="connsiteY66" fmla="*/ 1626688 h 3199925"/>
                <a:gd name="connsiteX67" fmla="*/ 513055 w 3994527"/>
                <a:gd name="connsiteY67" fmla="*/ 1649322 h 3199925"/>
                <a:gd name="connsiteX68" fmla="*/ 594536 w 3994527"/>
                <a:gd name="connsiteY68" fmla="*/ 1712696 h 3199925"/>
                <a:gd name="connsiteX69" fmla="*/ 716758 w 3994527"/>
                <a:gd name="connsiteY69" fmla="*/ 1862078 h 3199925"/>
                <a:gd name="connsiteX70" fmla="*/ 920461 w 3994527"/>
                <a:gd name="connsiteY70" fmla="*/ 2083888 h 3199925"/>
                <a:gd name="connsiteX71" fmla="*/ 1133217 w 3994527"/>
                <a:gd name="connsiteY71" fmla="*/ 2378126 h 3199925"/>
                <a:gd name="connsiteX72" fmla="*/ 1332394 w 3994527"/>
                <a:gd name="connsiteY72" fmla="*/ 2649730 h 3199925"/>
                <a:gd name="connsiteX73" fmla="*/ 1662845 w 3994527"/>
                <a:gd name="connsiteY73" fmla="*/ 2971129 h 3199925"/>
                <a:gd name="connsiteX74" fmla="*/ 2201526 w 3994527"/>
                <a:gd name="connsiteY74" fmla="*/ 3197464 h 3199925"/>
                <a:gd name="connsiteX75" fmla="*/ 3097819 w 3994527"/>
                <a:gd name="connsiteY75" fmla="*/ 2826272 h 3199925"/>
                <a:gd name="connsiteX76" fmla="*/ 3722508 w 3994527"/>
                <a:gd name="connsiteY76" fmla="*/ 2391706 h 3199925"/>
                <a:gd name="connsiteX77" fmla="*/ 3944318 w 3994527"/>
                <a:gd name="connsiteY77" fmla="*/ 2169896 h 3199925"/>
                <a:gd name="connsiteX78" fmla="*/ 3953372 w 3994527"/>
                <a:gd name="connsiteY78" fmla="*/ 2133682 h 3199925"/>
                <a:gd name="connsiteX79" fmla="*/ 3487118 w 3994527"/>
                <a:gd name="connsiteY79" fmla="*/ 1318870 h 3199925"/>
                <a:gd name="connsiteX0" fmla="*/ 3487118 w 3994527"/>
                <a:gd name="connsiteY0" fmla="*/ 1318870 h 3216254"/>
                <a:gd name="connsiteX1" fmla="*/ 3183827 w 3994527"/>
                <a:gd name="connsiteY1" fmla="*/ 1427512 h 3216254"/>
                <a:gd name="connsiteX2" fmla="*/ 2885063 w 3994527"/>
                <a:gd name="connsiteY2" fmla="*/ 1595001 h 3216254"/>
                <a:gd name="connsiteX3" fmla="*/ 2636093 w 3994527"/>
                <a:gd name="connsiteY3" fmla="*/ 1803231 h 3216254"/>
                <a:gd name="connsiteX4" fmla="*/ 2436916 w 3994527"/>
                <a:gd name="connsiteY4" fmla="*/ 1984300 h 3216254"/>
                <a:gd name="connsiteX5" fmla="*/ 2296588 w 3994527"/>
                <a:gd name="connsiteY5" fmla="*/ 2160843 h 3216254"/>
                <a:gd name="connsiteX6" fmla="*/ 2160786 w 3994527"/>
                <a:gd name="connsiteY6" fmla="*/ 2301171 h 3216254"/>
                <a:gd name="connsiteX7" fmla="*/ 2151732 w 3994527"/>
                <a:gd name="connsiteY7" fmla="*/ 2319278 h 3216254"/>
                <a:gd name="connsiteX8" fmla="*/ 2074778 w 3994527"/>
                <a:gd name="connsiteY8" fmla="*/ 2251377 h 3216254"/>
                <a:gd name="connsiteX9" fmla="*/ 1997823 w 3994527"/>
                <a:gd name="connsiteY9" fmla="*/ 2156316 h 3216254"/>
                <a:gd name="connsiteX10" fmla="*/ 1821281 w 3994527"/>
                <a:gd name="connsiteY10" fmla="*/ 2011461 h 3216254"/>
                <a:gd name="connsiteX11" fmla="*/ 1622104 w 3994527"/>
                <a:gd name="connsiteY11" fmla="*/ 1866605 h 3216254"/>
                <a:gd name="connsiteX12" fmla="*/ 1382188 w 3994527"/>
                <a:gd name="connsiteY12" fmla="*/ 1730803 h 3216254"/>
                <a:gd name="connsiteX13" fmla="*/ 1142271 w 3994527"/>
                <a:gd name="connsiteY13" fmla="*/ 1581421 h 3216254"/>
                <a:gd name="connsiteX14" fmla="*/ 1001942 w 3994527"/>
                <a:gd name="connsiteY14" fmla="*/ 1454672 h 3216254"/>
                <a:gd name="connsiteX15" fmla="*/ 947621 w 3994527"/>
                <a:gd name="connsiteY15" fmla="*/ 1386771 h 3216254"/>
                <a:gd name="connsiteX16" fmla="*/ 902354 w 3994527"/>
                <a:gd name="connsiteY16" fmla="*/ 1309817 h 3216254"/>
                <a:gd name="connsiteX17" fmla="*/ 870667 w 3994527"/>
                <a:gd name="connsiteY17" fmla="*/ 1250969 h 3216254"/>
                <a:gd name="connsiteX18" fmla="*/ 884247 w 3994527"/>
                <a:gd name="connsiteY18" fmla="*/ 1029160 h 3216254"/>
                <a:gd name="connsiteX19" fmla="*/ 861613 w 3994527"/>
                <a:gd name="connsiteY19" fmla="*/ 784716 h 3216254"/>
                <a:gd name="connsiteX20" fmla="*/ 870667 w 3994527"/>
                <a:gd name="connsiteY20" fmla="*/ 608173 h 3216254"/>
                <a:gd name="connsiteX21" fmla="*/ 852560 w 3994527"/>
                <a:gd name="connsiteY21" fmla="*/ 553853 h 3216254"/>
                <a:gd name="connsiteX22" fmla="*/ 734865 w 3994527"/>
                <a:gd name="connsiteY22" fmla="*/ 395417 h 3216254"/>
                <a:gd name="connsiteX23" fmla="*/ 590009 w 3994527"/>
                <a:gd name="connsiteY23" fmla="*/ 187187 h 3216254"/>
                <a:gd name="connsiteX24" fmla="*/ 513055 w 3994527"/>
                <a:gd name="connsiteY24" fmla="*/ 110233 h 3216254"/>
                <a:gd name="connsiteX25" fmla="*/ 431574 w 3994527"/>
                <a:gd name="connsiteY25" fmla="*/ 6118 h 3216254"/>
                <a:gd name="connsiteX26" fmla="*/ 359146 w 3994527"/>
                <a:gd name="connsiteY26" fmla="*/ 24225 h 3216254"/>
                <a:gd name="connsiteX27" fmla="*/ 363673 w 3994527"/>
                <a:gd name="connsiteY27" fmla="*/ 123813 h 3216254"/>
                <a:gd name="connsiteX28" fmla="*/ 399887 w 3994527"/>
                <a:gd name="connsiteY28" fmla="*/ 223401 h 3216254"/>
                <a:gd name="connsiteX29" fmla="*/ 427047 w 3994527"/>
                <a:gd name="connsiteY29" fmla="*/ 259615 h 3216254"/>
                <a:gd name="connsiteX30" fmla="*/ 395360 w 3994527"/>
                <a:gd name="connsiteY30" fmla="*/ 227928 h 3216254"/>
                <a:gd name="connsiteX31" fmla="*/ 322932 w 3994527"/>
                <a:gd name="connsiteY31" fmla="*/ 164554 h 3216254"/>
                <a:gd name="connsiteX32" fmla="*/ 182603 w 3994527"/>
                <a:gd name="connsiteY32" fmla="*/ 74019 h 3216254"/>
                <a:gd name="connsiteX33" fmla="*/ 114702 w 3994527"/>
                <a:gd name="connsiteY33" fmla="*/ 105706 h 3216254"/>
                <a:gd name="connsiteX34" fmla="*/ 123756 w 3994527"/>
                <a:gd name="connsiteY34" fmla="*/ 182661 h 3216254"/>
                <a:gd name="connsiteX35" fmla="*/ 205237 w 3994527"/>
                <a:gd name="connsiteY35" fmla="*/ 268668 h 3216254"/>
                <a:gd name="connsiteX36" fmla="*/ 264085 w 3994527"/>
                <a:gd name="connsiteY36" fmla="*/ 313936 h 3216254"/>
                <a:gd name="connsiteX37" fmla="*/ 327459 w 3994527"/>
                <a:gd name="connsiteY37" fmla="*/ 418051 h 3216254"/>
                <a:gd name="connsiteX38" fmla="*/ 372726 w 3994527"/>
                <a:gd name="connsiteY38" fmla="*/ 467845 h 3216254"/>
                <a:gd name="connsiteX39" fmla="*/ 386306 w 3994527"/>
                <a:gd name="connsiteY39" fmla="*/ 495005 h 3216254"/>
                <a:gd name="connsiteX40" fmla="*/ 304825 w 3994527"/>
                <a:gd name="connsiteY40" fmla="*/ 504059 h 3216254"/>
                <a:gd name="connsiteX41" fmla="*/ 223344 w 3994527"/>
                <a:gd name="connsiteY41" fmla="*/ 454265 h 3216254"/>
                <a:gd name="connsiteX42" fmla="*/ 200710 w 3994527"/>
                <a:gd name="connsiteY42" fmla="*/ 431631 h 3216254"/>
                <a:gd name="connsiteX43" fmla="*/ 64908 w 3994527"/>
                <a:gd name="connsiteY43" fmla="*/ 399944 h 3216254"/>
                <a:gd name="connsiteX44" fmla="*/ 6061 w 3994527"/>
                <a:gd name="connsiteY44" fmla="*/ 408997 h 3216254"/>
                <a:gd name="connsiteX45" fmla="*/ 10588 w 3994527"/>
                <a:gd name="connsiteY45" fmla="*/ 485952 h 3216254"/>
                <a:gd name="connsiteX46" fmla="*/ 83015 w 3994527"/>
                <a:gd name="connsiteY46" fmla="*/ 526692 h 3216254"/>
                <a:gd name="connsiteX47" fmla="*/ 141863 w 3994527"/>
                <a:gd name="connsiteY47" fmla="*/ 540272 h 3216254"/>
                <a:gd name="connsiteX48" fmla="*/ 182603 w 3994527"/>
                <a:gd name="connsiteY48" fmla="*/ 590066 h 3216254"/>
                <a:gd name="connsiteX49" fmla="*/ 255031 w 3994527"/>
                <a:gd name="connsiteY49" fmla="*/ 639861 h 3216254"/>
                <a:gd name="connsiteX50" fmla="*/ 273138 w 3994527"/>
                <a:gd name="connsiteY50" fmla="*/ 685128 h 3216254"/>
                <a:gd name="connsiteX51" fmla="*/ 313879 w 3994527"/>
                <a:gd name="connsiteY51" fmla="*/ 766609 h 3216254"/>
                <a:gd name="connsiteX52" fmla="*/ 209764 w 3994527"/>
                <a:gd name="connsiteY52" fmla="*/ 694181 h 3216254"/>
                <a:gd name="connsiteX53" fmla="*/ 69435 w 3994527"/>
                <a:gd name="connsiteY53" fmla="*/ 676074 h 3216254"/>
                <a:gd name="connsiteX54" fmla="*/ 37748 w 3994527"/>
                <a:gd name="connsiteY54" fmla="*/ 707762 h 3216254"/>
                <a:gd name="connsiteX55" fmla="*/ 64908 w 3994527"/>
                <a:gd name="connsiteY55" fmla="*/ 766609 h 3216254"/>
                <a:gd name="connsiteX56" fmla="*/ 128283 w 3994527"/>
                <a:gd name="connsiteY56" fmla="*/ 807350 h 3216254"/>
                <a:gd name="connsiteX57" fmla="*/ 169023 w 3994527"/>
                <a:gd name="connsiteY57" fmla="*/ 811876 h 3216254"/>
                <a:gd name="connsiteX58" fmla="*/ 196184 w 3994527"/>
                <a:gd name="connsiteY58" fmla="*/ 861670 h 3216254"/>
                <a:gd name="connsiteX59" fmla="*/ 232398 w 3994527"/>
                <a:gd name="connsiteY59" fmla="*/ 884304 h 3216254"/>
                <a:gd name="connsiteX60" fmla="*/ 268611 w 3994527"/>
                <a:gd name="connsiteY60" fmla="*/ 970312 h 3216254"/>
                <a:gd name="connsiteX61" fmla="*/ 327459 w 3994527"/>
                <a:gd name="connsiteY61" fmla="*/ 1006526 h 3216254"/>
                <a:gd name="connsiteX62" fmla="*/ 295772 w 3994527"/>
                <a:gd name="connsiteY62" fmla="*/ 1092534 h 3216254"/>
                <a:gd name="connsiteX63" fmla="*/ 304825 w 3994527"/>
                <a:gd name="connsiteY63" fmla="*/ 1228336 h 3216254"/>
                <a:gd name="connsiteX64" fmla="*/ 322932 w 3994527"/>
                <a:gd name="connsiteY64" fmla="*/ 1445619 h 3216254"/>
                <a:gd name="connsiteX65" fmla="*/ 395360 w 3994527"/>
                <a:gd name="connsiteY65" fmla="*/ 1567841 h 3216254"/>
                <a:gd name="connsiteX66" fmla="*/ 472314 w 3994527"/>
                <a:gd name="connsiteY66" fmla="*/ 1626688 h 3216254"/>
                <a:gd name="connsiteX67" fmla="*/ 513055 w 3994527"/>
                <a:gd name="connsiteY67" fmla="*/ 1649322 h 3216254"/>
                <a:gd name="connsiteX68" fmla="*/ 594536 w 3994527"/>
                <a:gd name="connsiteY68" fmla="*/ 1712696 h 3216254"/>
                <a:gd name="connsiteX69" fmla="*/ 716758 w 3994527"/>
                <a:gd name="connsiteY69" fmla="*/ 1862078 h 3216254"/>
                <a:gd name="connsiteX70" fmla="*/ 920461 w 3994527"/>
                <a:gd name="connsiteY70" fmla="*/ 2083888 h 3216254"/>
                <a:gd name="connsiteX71" fmla="*/ 1133217 w 3994527"/>
                <a:gd name="connsiteY71" fmla="*/ 2378126 h 3216254"/>
                <a:gd name="connsiteX72" fmla="*/ 1332394 w 3994527"/>
                <a:gd name="connsiteY72" fmla="*/ 2649730 h 3216254"/>
                <a:gd name="connsiteX73" fmla="*/ 1662845 w 3994527"/>
                <a:gd name="connsiteY73" fmla="*/ 2971129 h 3216254"/>
                <a:gd name="connsiteX74" fmla="*/ 2201526 w 3994527"/>
                <a:gd name="connsiteY74" fmla="*/ 3197464 h 3216254"/>
                <a:gd name="connsiteX75" fmla="*/ 2396176 w 3994527"/>
                <a:gd name="connsiteY75" fmla="*/ 3161250 h 3216254"/>
                <a:gd name="connsiteX76" fmla="*/ 3097819 w 3994527"/>
                <a:gd name="connsiteY76" fmla="*/ 2826272 h 3216254"/>
                <a:gd name="connsiteX77" fmla="*/ 3722508 w 3994527"/>
                <a:gd name="connsiteY77" fmla="*/ 2391706 h 3216254"/>
                <a:gd name="connsiteX78" fmla="*/ 3944318 w 3994527"/>
                <a:gd name="connsiteY78" fmla="*/ 2169896 h 3216254"/>
                <a:gd name="connsiteX79" fmla="*/ 3953372 w 3994527"/>
                <a:gd name="connsiteY79" fmla="*/ 2133682 h 3216254"/>
                <a:gd name="connsiteX80" fmla="*/ 3487118 w 3994527"/>
                <a:gd name="connsiteY80" fmla="*/ 1318870 h 3216254"/>
                <a:gd name="connsiteX0" fmla="*/ 3487118 w 3994527"/>
                <a:gd name="connsiteY0" fmla="*/ 1318870 h 3205422"/>
                <a:gd name="connsiteX1" fmla="*/ 3183827 w 3994527"/>
                <a:gd name="connsiteY1" fmla="*/ 1427512 h 3205422"/>
                <a:gd name="connsiteX2" fmla="*/ 2885063 w 3994527"/>
                <a:gd name="connsiteY2" fmla="*/ 1595001 h 3205422"/>
                <a:gd name="connsiteX3" fmla="*/ 2636093 w 3994527"/>
                <a:gd name="connsiteY3" fmla="*/ 1803231 h 3205422"/>
                <a:gd name="connsiteX4" fmla="*/ 2436916 w 3994527"/>
                <a:gd name="connsiteY4" fmla="*/ 1984300 h 3205422"/>
                <a:gd name="connsiteX5" fmla="*/ 2296588 w 3994527"/>
                <a:gd name="connsiteY5" fmla="*/ 2160843 h 3205422"/>
                <a:gd name="connsiteX6" fmla="*/ 2160786 w 3994527"/>
                <a:gd name="connsiteY6" fmla="*/ 2301171 h 3205422"/>
                <a:gd name="connsiteX7" fmla="*/ 2151732 w 3994527"/>
                <a:gd name="connsiteY7" fmla="*/ 2319278 h 3205422"/>
                <a:gd name="connsiteX8" fmla="*/ 2074778 w 3994527"/>
                <a:gd name="connsiteY8" fmla="*/ 2251377 h 3205422"/>
                <a:gd name="connsiteX9" fmla="*/ 1997823 w 3994527"/>
                <a:gd name="connsiteY9" fmla="*/ 2156316 h 3205422"/>
                <a:gd name="connsiteX10" fmla="*/ 1821281 w 3994527"/>
                <a:gd name="connsiteY10" fmla="*/ 2011461 h 3205422"/>
                <a:gd name="connsiteX11" fmla="*/ 1622104 w 3994527"/>
                <a:gd name="connsiteY11" fmla="*/ 1866605 h 3205422"/>
                <a:gd name="connsiteX12" fmla="*/ 1382188 w 3994527"/>
                <a:gd name="connsiteY12" fmla="*/ 1730803 h 3205422"/>
                <a:gd name="connsiteX13" fmla="*/ 1142271 w 3994527"/>
                <a:gd name="connsiteY13" fmla="*/ 1581421 h 3205422"/>
                <a:gd name="connsiteX14" fmla="*/ 1001942 w 3994527"/>
                <a:gd name="connsiteY14" fmla="*/ 1454672 h 3205422"/>
                <a:gd name="connsiteX15" fmla="*/ 947621 w 3994527"/>
                <a:gd name="connsiteY15" fmla="*/ 1386771 h 3205422"/>
                <a:gd name="connsiteX16" fmla="*/ 902354 w 3994527"/>
                <a:gd name="connsiteY16" fmla="*/ 1309817 h 3205422"/>
                <a:gd name="connsiteX17" fmla="*/ 870667 w 3994527"/>
                <a:gd name="connsiteY17" fmla="*/ 1250969 h 3205422"/>
                <a:gd name="connsiteX18" fmla="*/ 884247 w 3994527"/>
                <a:gd name="connsiteY18" fmla="*/ 1029160 h 3205422"/>
                <a:gd name="connsiteX19" fmla="*/ 861613 w 3994527"/>
                <a:gd name="connsiteY19" fmla="*/ 784716 h 3205422"/>
                <a:gd name="connsiteX20" fmla="*/ 870667 w 3994527"/>
                <a:gd name="connsiteY20" fmla="*/ 608173 h 3205422"/>
                <a:gd name="connsiteX21" fmla="*/ 852560 w 3994527"/>
                <a:gd name="connsiteY21" fmla="*/ 553853 h 3205422"/>
                <a:gd name="connsiteX22" fmla="*/ 734865 w 3994527"/>
                <a:gd name="connsiteY22" fmla="*/ 395417 h 3205422"/>
                <a:gd name="connsiteX23" fmla="*/ 590009 w 3994527"/>
                <a:gd name="connsiteY23" fmla="*/ 187187 h 3205422"/>
                <a:gd name="connsiteX24" fmla="*/ 513055 w 3994527"/>
                <a:gd name="connsiteY24" fmla="*/ 110233 h 3205422"/>
                <a:gd name="connsiteX25" fmla="*/ 431574 w 3994527"/>
                <a:gd name="connsiteY25" fmla="*/ 6118 h 3205422"/>
                <a:gd name="connsiteX26" fmla="*/ 359146 w 3994527"/>
                <a:gd name="connsiteY26" fmla="*/ 24225 h 3205422"/>
                <a:gd name="connsiteX27" fmla="*/ 363673 w 3994527"/>
                <a:gd name="connsiteY27" fmla="*/ 123813 h 3205422"/>
                <a:gd name="connsiteX28" fmla="*/ 399887 w 3994527"/>
                <a:gd name="connsiteY28" fmla="*/ 223401 h 3205422"/>
                <a:gd name="connsiteX29" fmla="*/ 427047 w 3994527"/>
                <a:gd name="connsiteY29" fmla="*/ 259615 h 3205422"/>
                <a:gd name="connsiteX30" fmla="*/ 395360 w 3994527"/>
                <a:gd name="connsiteY30" fmla="*/ 227928 h 3205422"/>
                <a:gd name="connsiteX31" fmla="*/ 322932 w 3994527"/>
                <a:gd name="connsiteY31" fmla="*/ 164554 h 3205422"/>
                <a:gd name="connsiteX32" fmla="*/ 182603 w 3994527"/>
                <a:gd name="connsiteY32" fmla="*/ 74019 h 3205422"/>
                <a:gd name="connsiteX33" fmla="*/ 114702 w 3994527"/>
                <a:gd name="connsiteY33" fmla="*/ 105706 h 3205422"/>
                <a:gd name="connsiteX34" fmla="*/ 123756 w 3994527"/>
                <a:gd name="connsiteY34" fmla="*/ 182661 h 3205422"/>
                <a:gd name="connsiteX35" fmla="*/ 205237 w 3994527"/>
                <a:gd name="connsiteY35" fmla="*/ 268668 h 3205422"/>
                <a:gd name="connsiteX36" fmla="*/ 264085 w 3994527"/>
                <a:gd name="connsiteY36" fmla="*/ 313936 h 3205422"/>
                <a:gd name="connsiteX37" fmla="*/ 327459 w 3994527"/>
                <a:gd name="connsiteY37" fmla="*/ 418051 h 3205422"/>
                <a:gd name="connsiteX38" fmla="*/ 372726 w 3994527"/>
                <a:gd name="connsiteY38" fmla="*/ 467845 h 3205422"/>
                <a:gd name="connsiteX39" fmla="*/ 386306 w 3994527"/>
                <a:gd name="connsiteY39" fmla="*/ 495005 h 3205422"/>
                <a:gd name="connsiteX40" fmla="*/ 304825 w 3994527"/>
                <a:gd name="connsiteY40" fmla="*/ 504059 h 3205422"/>
                <a:gd name="connsiteX41" fmla="*/ 223344 w 3994527"/>
                <a:gd name="connsiteY41" fmla="*/ 454265 h 3205422"/>
                <a:gd name="connsiteX42" fmla="*/ 200710 w 3994527"/>
                <a:gd name="connsiteY42" fmla="*/ 431631 h 3205422"/>
                <a:gd name="connsiteX43" fmla="*/ 64908 w 3994527"/>
                <a:gd name="connsiteY43" fmla="*/ 399944 h 3205422"/>
                <a:gd name="connsiteX44" fmla="*/ 6061 w 3994527"/>
                <a:gd name="connsiteY44" fmla="*/ 408997 h 3205422"/>
                <a:gd name="connsiteX45" fmla="*/ 10588 w 3994527"/>
                <a:gd name="connsiteY45" fmla="*/ 485952 h 3205422"/>
                <a:gd name="connsiteX46" fmla="*/ 83015 w 3994527"/>
                <a:gd name="connsiteY46" fmla="*/ 526692 h 3205422"/>
                <a:gd name="connsiteX47" fmla="*/ 141863 w 3994527"/>
                <a:gd name="connsiteY47" fmla="*/ 540272 h 3205422"/>
                <a:gd name="connsiteX48" fmla="*/ 182603 w 3994527"/>
                <a:gd name="connsiteY48" fmla="*/ 590066 h 3205422"/>
                <a:gd name="connsiteX49" fmla="*/ 255031 w 3994527"/>
                <a:gd name="connsiteY49" fmla="*/ 639861 h 3205422"/>
                <a:gd name="connsiteX50" fmla="*/ 273138 w 3994527"/>
                <a:gd name="connsiteY50" fmla="*/ 685128 h 3205422"/>
                <a:gd name="connsiteX51" fmla="*/ 313879 w 3994527"/>
                <a:gd name="connsiteY51" fmla="*/ 766609 h 3205422"/>
                <a:gd name="connsiteX52" fmla="*/ 209764 w 3994527"/>
                <a:gd name="connsiteY52" fmla="*/ 694181 h 3205422"/>
                <a:gd name="connsiteX53" fmla="*/ 69435 w 3994527"/>
                <a:gd name="connsiteY53" fmla="*/ 676074 h 3205422"/>
                <a:gd name="connsiteX54" fmla="*/ 37748 w 3994527"/>
                <a:gd name="connsiteY54" fmla="*/ 707762 h 3205422"/>
                <a:gd name="connsiteX55" fmla="*/ 64908 w 3994527"/>
                <a:gd name="connsiteY55" fmla="*/ 766609 h 3205422"/>
                <a:gd name="connsiteX56" fmla="*/ 128283 w 3994527"/>
                <a:gd name="connsiteY56" fmla="*/ 807350 h 3205422"/>
                <a:gd name="connsiteX57" fmla="*/ 169023 w 3994527"/>
                <a:gd name="connsiteY57" fmla="*/ 811876 h 3205422"/>
                <a:gd name="connsiteX58" fmla="*/ 196184 w 3994527"/>
                <a:gd name="connsiteY58" fmla="*/ 861670 h 3205422"/>
                <a:gd name="connsiteX59" fmla="*/ 232398 w 3994527"/>
                <a:gd name="connsiteY59" fmla="*/ 884304 h 3205422"/>
                <a:gd name="connsiteX60" fmla="*/ 268611 w 3994527"/>
                <a:gd name="connsiteY60" fmla="*/ 970312 h 3205422"/>
                <a:gd name="connsiteX61" fmla="*/ 327459 w 3994527"/>
                <a:gd name="connsiteY61" fmla="*/ 1006526 h 3205422"/>
                <a:gd name="connsiteX62" fmla="*/ 295772 w 3994527"/>
                <a:gd name="connsiteY62" fmla="*/ 1092534 h 3205422"/>
                <a:gd name="connsiteX63" fmla="*/ 304825 w 3994527"/>
                <a:gd name="connsiteY63" fmla="*/ 1228336 h 3205422"/>
                <a:gd name="connsiteX64" fmla="*/ 322932 w 3994527"/>
                <a:gd name="connsiteY64" fmla="*/ 1445619 h 3205422"/>
                <a:gd name="connsiteX65" fmla="*/ 395360 w 3994527"/>
                <a:gd name="connsiteY65" fmla="*/ 1567841 h 3205422"/>
                <a:gd name="connsiteX66" fmla="*/ 472314 w 3994527"/>
                <a:gd name="connsiteY66" fmla="*/ 1626688 h 3205422"/>
                <a:gd name="connsiteX67" fmla="*/ 513055 w 3994527"/>
                <a:gd name="connsiteY67" fmla="*/ 1649322 h 3205422"/>
                <a:gd name="connsiteX68" fmla="*/ 594536 w 3994527"/>
                <a:gd name="connsiteY68" fmla="*/ 1712696 h 3205422"/>
                <a:gd name="connsiteX69" fmla="*/ 716758 w 3994527"/>
                <a:gd name="connsiteY69" fmla="*/ 1862078 h 3205422"/>
                <a:gd name="connsiteX70" fmla="*/ 920461 w 3994527"/>
                <a:gd name="connsiteY70" fmla="*/ 2083888 h 3205422"/>
                <a:gd name="connsiteX71" fmla="*/ 1133217 w 3994527"/>
                <a:gd name="connsiteY71" fmla="*/ 2378126 h 3205422"/>
                <a:gd name="connsiteX72" fmla="*/ 1332394 w 3994527"/>
                <a:gd name="connsiteY72" fmla="*/ 2649730 h 3205422"/>
                <a:gd name="connsiteX73" fmla="*/ 1662845 w 3994527"/>
                <a:gd name="connsiteY73" fmla="*/ 2971129 h 3205422"/>
                <a:gd name="connsiteX74" fmla="*/ 2061198 w 3994527"/>
                <a:gd name="connsiteY74" fmla="*/ 3179357 h 3205422"/>
                <a:gd name="connsiteX75" fmla="*/ 2396176 w 3994527"/>
                <a:gd name="connsiteY75" fmla="*/ 3161250 h 3205422"/>
                <a:gd name="connsiteX76" fmla="*/ 3097819 w 3994527"/>
                <a:gd name="connsiteY76" fmla="*/ 2826272 h 3205422"/>
                <a:gd name="connsiteX77" fmla="*/ 3722508 w 3994527"/>
                <a:gd name="connsiteY77" fmla="*/ 2391706 h 3205422"/>
                <a:gd name="connsiteX78" fmla="*/ 3944318 w 3994527"/>
                <a:gd name="connsiteY78" fmla="*/ 2169896 h 3205422"/>
                <a:gd name="connsiteX79" fmla="*/ 3953372 w 3994527"/>
                <a:gd name="connsiteY79" fmla="*/ 2133682 h 3205422"/>
                <a:gd name="connsiteX80" fmla="*/ 3487118 w 3994527"/>
                <a:gd name="connsiteY80" fmla="*/ 1318870 h 3205422"/>
                <a:gd name="connsiteX0" fmla="*/ 3487118 w 3994527"/>
                <a:gd name="connsiteY0" fmla="*/ 1318870 h 3219268"/>
                <a:gd name="connsiteX1" fmla="*/ 3183827 w 3994527"/>
                <a:gd name="connsiteY1" fmla="*/ 1427512 h 3219268"/>
                <a:gd name="connsiteX2" fmla="*/ 2885063 w 3994527"/>
                <a:gd name="connsiteY2" fmla="*/ 1595001 h 3219268"/>
                <a:gd name="connsiteX3" fmla="*/ 2636093 w 3994527"/>
                <a:gd name="connsiteY3" fmla="*/ 1803231 h 3219268"/>
                <a:gd name="connsiteX4" fmla="*/ 2436916 w 3994527"/>
                <a:gd name="connsiteY4" fmla="*/ 1984300 h 3219268"/>
                <a:gd name="connsiteX5" fmla="*/ 2296588 w 3994527"/>
                <a:gd name="connsiteY5" fmla="*/ 2160843 h 3219268"/>
                <a:gd name="connsiteX6" fmla="*/ 2160786 w 3994527"/>
                <a:gd name="connsiteY6" fmla="*/ 2301171 h 3219268"/>
                <a:gd name="connsiteX7" fmla="*/ 2151732 w 3994527"/>
                <a:gd name="connsiteY7" fmla="*/ 2319278 h 3219268"/>
                <a:gd name="connsiteX8" fmla="*/ 2074778 w 3994527"/>
                <a:gd name="connsiteY8" fmla="*/ 2251377 h 3219268"/>
                <a:gd name="connsiteX9" fmla="*/ 1997823 w 3994527"/>
                <a:gd name="connsiteY9" fmla="*/ 2156316 h 3219268"/>
                <a:gd name="connsiteX10" fmla="*/ 1821281 w 3994527"/>
                <a:gd name="connsiteY10" fmla="*/ 2011461 h 3219268"/>
                <a:gd name="connsiteX11" fmla="*/ 1622104 w 3994527"/>
                <a:gd name="connsiteY11" fmla="*/ 1866605 h 3219268"/>
                <a:gd name="connsiteX12" fmla="*/ 1382188 w 3994527"/>
                <a:gd name="connsiteY12" fmla="*/ 1730803 h 3219268"/>
                <a:gd name="connsiteX13" fmla="*/ 1142271 w 3994527"/>
                <a:gd name="connsiteY13" fmla="*/ 1581421 h 3219268"/>
                <a:gd name="connsiteX14" fmla="*/ 1001942 w 3994527"/>
                <a:gd name="connsiteY14" fmla="*/ 1454672 h 3219268"/>
                <a:gd name="connsiteX15" fmla="*/ 947621 w 3994527"/>
                <a:gd name="connsiteY15" fmla="*/ 1386771 h 3219268"/>
                <a:gd name="connsiteX16" fmla="*/ 902354 w 3994527"/>
                <a:gd name="connsiteY16" fmla="*/ 1309817 h 3219268"/>
                <a:gd name="connsiteX17" fmla="*/ 870667 w 3994527"/>
                <a:gd name="connsiteY17" fmla="*/ 1250969 h 3219268"/>
                <a:gd name="connsiteX18" fmla="*/ 884247 w 3994527"/>
                <a:gd name="connsiteY18" fmla="*/ 1029160 h 3219268"/>
                <a:gd name="connsiteX19" fmla="*/ 861613 w 3994527"/>
                <a:gd name="connsiteY19" fmla="*/ 784716 h 3219268"/>
                <a:gd name="connsiteX20" fmla="*/ 870667 w 3994527"/>
                <a:gd name="connsiteY20" fmla="*/ 608173 h 3219268"/>
                <a:gd name="connsiteX21" fmla="*/ 852560 w 3994527"/>
                <a:gd name="connsiteY21" fmla="*/ 553853 h 3219268"/>
                <a:gd name="connsiteX22" fmla="*/ 734865 w 3994527"/>
                <a:gd name="connsiteY22" fmla="*/ 395417 h 3219268"/>
                <a:gd name="connsiteX23" fmla="*/ 590009 w 3994527"/>
                <a:gd name="connsiteY23" fmla="*/ 187187 h 3219268"/>
                <a:gd name="connsiteX24" fmla="*/ 513055 w 3994527"/>
                <a:gd name="connsiteY24" fmla="*/ 110233 h 3219268"/>
                <a:gd name="connsiteX25" fmla="*/ 431574 w 3994527"/>
                <a:gd name="connsiteY25" fmla="*/ 6118 h 3219268"/>
                <a:gd name="connsiteX26" fmla="*/ 359146 w 3994527"/>
                <a:gd name="connsiteY26" fmla="*/ 24225 h 3219268"/>
                <a:gd name="connsiteX27" fmla="*/ 363673 w 3994527"/>
                <a:gd name="connsiteY27" fmla="*/ 123813 h 3219268"/>
                <a:gd name="connsiteX28" fmla="*/ 399887 w 3994527"/>
                <a:gd name="connsiteY28" fmla="*/ 223401 h 3219268"/>
                <a:gd name="connsiteX29" fmla="*/ 427047 w 3994527"/>
                <a:gd name="connsiteY29" fmla="*/ 259615 h 3219268"/>
                <a:gd name="connsiteX30" fmla="*/ 395360 w 3994527"/>
                <a:gd name="connsiteY30" fmla="*/ 227928 h 3219268"/>
                <a:gd name="connsiteX31" fmla="*/ 322932 w 3994527"/>
                <a:gd name="connsiteY31" fmla="*/ 164554 h 3219268"/>
                <a:gd name="connsiteX32" fmla="*/ 182603 w 3994527"/>
                <a:gd name="connsiteY32" fmla="*/ 74019 h 3219268"/>
                <a:gd name="connsiteX33" fmla="*/ 114702 w 3994527"/>
                <a:gd name="connsiteY33" fmla="*/ 105706 h 3219268"/>
                <a:gd name="connsiteX34" fmla="*/ 123756 w 3994527"/>
                <a:gd name="connsiteY34" fmla="*/ 182661 h 3219268"/>
                <a:gd name="connsiteX35" fmla="*/ 205237 w 3994527"/>
                <a:gd name="connsiteY35" fmla="*/ 268668 h 3219268"/>
                <a:gd name="connsiteX36" fmla="*/ 264085 w 3994527"/>
                <a:gd name="connsiteY36" fmla="*/ 313936 h 3219268"/>
                <a:gd name="connsiteX37" fmla="*/ 327459 w 3994527"/>
                <a:gd name="connsiteY37" fmla="*/ 418051 h 3219268"/>
                <a:gd name="connsiteX38" fmla="*/ 372726 w 3994527"/>
                <a:gd name="connsiteY38" fmla="*/ 467845 h 3219268"/>
                <a:gd name="connsiteX39" fmla="*/ 386306 w 3994527"/>
                <a:gd name="connsiteY39" fmla="*/ 495005 h 3219268"/>
                <a:gd name="connsiteX40" fmla="*/ 304825 w 3994527"/>
                <a:gd name="connsiteY40" fmla="*/ 504059 h 3219268"/>
                <a:gd name="connsiteX41" fmla="*/ 223344 w 3994527"/>
                <a:gd name="connsiteY41" fmla="*/ 454265 h 3219268"/>
                <a:gd name="connsiteX42" fmla="*/ 200710 w 3994527"/>
                <a:gd name="connsiteY42" fmla="*/ 431631 h 3219268"/>
                <a:gd name="connsiteX43" fmla="*/ 64908 w 3994527"/>
                <a:gd name="connsiteY43" fmla="*/ 399944 h 3219268"/>
                <a:gd name="connsiteX44" fmla="*/ 6061 w 3994527"/>
                <a:gd name="connsiteY44" fmla="*/ 408997 h 3219268"/>
                <a:gd name="connsiteX45" fmla="*/ 10588 w 3994527"/>
                <a:gd name="connsiteY45" fmla="*/ 485952 h 3219268"/>
                <a:gd name="connsiteX46" fmla="*/ 83015 w 3994527"/>
                <a:gd name="connsiteY46" fmla="*/ 526692 h 3219268"/>
                <a:gd name="connsiteX47" fmla="*/ 141863 w 3994527"/>
                <a:gd name="connsiteY47" fmla="*/ 540272 h 3219268"/>
                <a:gd name="connsiteX48" fmla="*/ 182603 w 3994527"/>
                <a:gd name="connsiteY48" fmla="*/ 590066 h 3219268"/>
                <a:gd name="connsiteX49" fmla="*/ 255031 w 3994527"/>
                <a:gd name="connsiteY49" fmla="*/ 639861 h 3219268"/>
                <a:gd name="connsiteX50" fmla="*/ 273138 w 3994527"/>
                <a:gd name="connsiteY50" fmla="*/ 685128 h 3219268"/>
                <a:gd name="connsiteX51" fmla="*/ 313879 w 3994527"/>
                <a:gd name="connsiteY51" fmla="*/ 766609 h 3219268"/>
                <a:gd name="connsiteX52" fmla="*/ 209764 w 3994527"/>
                <a:gd name="connsiteY52" fmla="*/ 694181 h 3219268"/>
                <a:gd name="connsiteX53" fmla="*/ 69435 w 3994527"/>
                <a:gd name="connsiteY53" fmla="*/ 676074 h 3219268"/>
                <a:gd name="connsiteX54" fmla="*/ 37748 w 3994527"/>
                <a:gd name="connsiteY54" fmla="*/ 707762 h 3219268"/>
                <a:gd name="connsiteX55" fmla="*/ 64908 w 3994527"/>
                <a:gd name="connsiteY55" fmla="*/ 766609 h 3219268"/>
                <a:gd name="connsiteX56" fmla="*/ 128283 w 3994527"/>
                <a:gd name="connsiteY56" fmla="*/ 807350 h 3219268"/>
                <a:gd name="connsiteX57" fmla="*/ 169023 w 3994527"/>
                <a:gd name="connsiteY57" fmla="*/ 811876 h 3219268"/>
                <a:gd name="connsiteX58" fmla="*/ 196184 w 3994527"/>
                <a:gd name="connsiteY58" fmla="*/ 861670 h 3219268"/>
                <a:gd name="connsiteX59" fmla="*/ 232398 w 3994527"/>
                <a:gd name="connsiteY59" fmla="*/ 884304 h 3219268"/>
                <a:gd name="connsiteX60" fmla="*/ 268611 w 3994527"/>
                <a:gd name="connsiteY60" fmla="*/ 970312 h 3219268"/>
                <a:gd name="connsiteX61" fmla="*/ 327459 w 3994527"/>
                <a:gd name="connsiteY61" fmla="*/ 1006526 h 3219268"/>
                <a:gd name="connsiteX62" fmla="*/ 295772 w 3994527"/>
                <a:gd name="connsiteY62" fmla="*/ 1092534 h 3219268"/>
                <a:gd name="connsiteX63" fmla="*/ 304825 w 3994527"/>
                <a:gd name="connsiteY63" fmla="*/ 1228336 h 3219268"/>
                <a:gd name="connsiteX64" fmla="*/ 322932 w 3994527"/>
                <a:gd name="connsiteY64" fmla="*/ 1445619 h 3219268"/>
                <a:gd name="connsiteX65" fmla="*/ 395360 w 3994527"/>
                <a:gd name="connsiteY65" fmla="*/ 1567841 h 3219268"/>
                <a:gd name="connsiteX66" fmla="*/ 472314 w 3994527"/>
                <a:gd name="connsiteY66" fmla="*/ 1626688 h 3219268"/>
                <a:gd name="connsiteX67" fmla="*/ 513055 w 3994527"/>
                <a:gd name="connsiteY67" fmla="*/ 1649322 h 3219268"/>
                <a:gd name="connsiteX68" fmla="*/ 594536 w 3994527"/>
                <a:gd name="connsiteY68" fmla="*/ 1712696 h 3219268"/>
                <a:gd name="connsiteX69" fmla="*/ 716758 w 3994527"/>
                <a:gd name="connsiteY69" fmla="*/ 1862078 h 3219268"/>
                <a:gd name="connsiteX70" fmla="*/ 920461 w 3994527"/>
                <a:gd name="connsiteY70" fmla="*/ 2083888 h 3219268"/>
                <a:gd name="connsiteX71" fmla="*/ 1133217 w 3994527"/>
                <a:gd name="connsiteY71" fmla="*/ 2378126 h 3219268"/>
                <a:gd name="connsiteX72" fmla="*/ 1332394 w 3994527"/>
                <a:gd name="connsiteY72" fmla="*/ 2649730 h 3219268"/>
                <a:gd name="connsiteX73" fmla="*/ 1662845 w 3994527"/>
                <a:gd name="connsiteY73" fmla="*/ 2971129 h 3219268"/>
                <a:gd name="connsiteX74" fmla="*/ 2061198 w 3994527"/>
                <a:gd name="connsiteY74" fmla="*/ 3179357 h 3219268"/>
                <a:gd name="connsiteX75" fmla="*/ 2359962 w 3994527"/>
                <a:gd name="connsiteY75" fmla="*/ 3183883 h 3219268"/>
                <a:gd name="connsiteX76" fmla="*/ 3097819 w 3994527"/>
                <a:gd name="connsiteY76" fmla="*/ 2826272 h 3219268"/>
                <a:gd name="connsiteX77" fmla="*/ 3722508 w 3994527"/>
                <a:gd name="connsiteY77" fmla="*/ 2391706 h 3219268"/>
                <a:gd name="connsiteX78" fmla="*/ 3944318 w 3994527"/>
                <a:gd name="connsiteY78" fmla="*/ 2169896 h 3219268"/>
                <a:gd name="connsiteX79" fmla="*/ 3953372 w 3994527"/>
                <a:gd name="connsiteY79" fmla="*/ 2133682 h 3219268"/>
                <a:gd name="connsiteX80" fmla="*/ 3487118 w 3994527"/>
                <a:gd name="connsiteY80" fmla="*/ 1318870 h 3219268"/>
                <a:gd name="connsiteX0" fmla="*/ 3487118 w 3994527"/>
                <a:gd name="connsiteY0" fmla="*/ 1318870 h 3219268"/>
                <a:gd name="connsiteX1" fmla="*/ 3183827 w 3994527"/>
                <a:gd name="connsiteY1" fmla="*/ 1427512 h 3219268"/>
                <a:gd name="connsiteX2" fmla="*/ 2885063 w 3994527"/>
                <a:gd name="connsiteY2" fmla="*/ 1595001 h 3219268"/>
                <a:gd name="connsiteX3" fmla="*/ 2636093 w 3994527"/>
                <a:gd name="connsiteY3" fmla="*/ 1803231 h 3219268"/>
                <a:gd name="connsiteX4" fmla="*/ 2436916 w 3994527"/>
                <a:gd name="connsiteY4" fmla="*/ 1984300 h 3219268"/>
                <a:gd name="connsiteX5" fmla="*/ 2296588 w 3994527"/>
                <a:gd name="connsiteY5" fmla="*/ 2160843 h 3219268"/>
                <a:gd name="connsiteX6" fmla="*/ 2160786 w 3994527"/>
                <a:gd name="connsiteY6" fmla="*/ 2301171 h 3219268"/>
                <a:gd name="connsiteX7" fmla="*/ 2151732 w 3994527"/>
                <a:gd name="connsiteY7" fmla="*/ 2319278 h 3219268"/>
                <a:gd name="connsiteX8" fmla="*/ 2074778 w 3994527"/>
                <a:gd name="connsiteY8" fmla="*/ 2251377 h 3219268"/>
                <a:gd name="connsiteX9" fmla="*/ 1997823 w 3994527"/>
                <a:gd name="connsiteY9" fmla="*/ 2156316 h 3219268"/>
                <a:gd name="connsiteX10" fmla="*/ 1821281 w 3994527"/>
                <a:gd name="connsiteY10" fmla="*/ 2011461 h 3219268"/>
                <a:gd name="connsiteX11" fmla="*/ 1622104 w 3994527"/>
                <a:gd name="connsiteY11" fmla="*/ 1866605 h 3219268"/>
                <a:gd name="connsiteX12" fmla="*/ 1382188 w 3994527"/>
                <a:gd name="connsiteY12" fmla="*/ 1730803 h 3219268"/>
                <a:gd name="connsiteX13" fmla="*/ 1142271 w 3994527"/>
                <a:gd name="connsiteY13" fmla="*/ 1581421 h 3219268"/>
                <a:gd name="connsiteX14" fmla="*/ 1001942 w 3994527"/>
                <a:gd name="connsiteY14" fmla="*/ 1454672 h 3219268"/>
                <a:gd name="connsiteX15" fmla="*/ 947621 w 3994527"/>
                <a:gd name="connsiteY15" fmla="*/ 1386771 h 3219268"/>
                <a:gd name="connsiteX16" fmla="*/ 902354 w 3994527"/>
                <a:gd name="connsiteY16" fmla="*/ 1309817 h 3219268"/>
                <a:gd name="connsiteX17" fmla="*/ 870667 w 3994527"/>
                <a:gd name="connsiteY17" fmla="*/ 1250969 h 3219268"/>
                <a:gd name="connsiteX18" fmla="*/ 884247 w 3994527"/>
                <a:gd name="connsiteY18" fmla="*/ 1029160 h 3219268"/>
                <a:gd name="connsiteX19" fmla="*/ 861613 w 3994527"/>
                <a:gd name="connsiteY19" fmla="*/ 784716 h 3219268"/>
                <a:gd name="connsiteX20" fmla="*/ 870667 w 3994527"/>
                <a:gd name="connsiteY20" fmla="*/ 608173 h 3219268"/>
                <a:gd name="connsiteX21" fmla="*/ 852560 w 3994527"/>
                <a:gd name="connsiteY21" fmla="*/ 553853 h 3219268"/>
                <a:gd name="connsiteX22" fmla="*/ 734865 w 3994527"/>
                <a:gd name="connsiteY22" fmla="*/ 395417 h 3219268"/>
                <a:gd name="connsiteX23" fmla="*/ 590009 w 3994527"/>
                <a:gd name="connsiteY23" fmla="*/ 187187 h 3219268"/>
                <a:gd name="connsiteX24" fmla="*/ 513055 w 3994527"/>
                <a:gd name="connsiteY24" fmla="*/ 110233 h 3219268"/>
                <a:gd name="connsiteX25" fmla="*/ 431574 w 3994527"/>
                <a:gd name="connsiteY25" fmla="*/ 6118 h 3219268"/>
                <a:gd name="connsiteX26" fmla="*/ 359146 w 3994527"/>
                <a:gd name="connsiteY26" fmla="*/ 24225 h 3219268"/>
                <a:gd name="connsiteX27" fmla="*/ 363673 w 3994527"/>
                <a:gd name="connsiteY27" fmla="*/ 123813 h 3219268"/>
                <a:gd name="connsiteX28" fmla="*/ 399887 w 3994527"/>
                <a:gd name="connsiteY28" fmla="*/ 223401 h 3219268"/>
                <a:gd name="connsiteX29" fmla="*/ 427047 w 3994527"/>
                <a:gd name="connsiteY29" fmla="*/ 259615 h 3219268"/>
                <a:gd name="connsiteX30" fmla="*/ 395360 w 3994527"/>
                <a:gd name="connsiteY30" fmla="*/ 227928 h 3219268"/>
                <a:gd name="connsiteX31" fmla="*/ 322932 w 3994527"/>
                <a:gd name="connsiteY31" fmla="*/ 164554 h 3219268"/>
                <a:gd name="connsiteX32" fmla="*/ 182603 w 3994527"/>
                <a:gd name="connsiteY32" fmla="*/ 74019 h 3219268"/>
                <a:gd name="connsiteX33" fmla="*/ 114702 w 3994527"/>
                <a:gd name="connsiteY33" fmla="*/ 105706 h 3219268"/>
                <a:gd name="connsiteX34" fmla="*/ 123756 w 3994527"/>
                <a:gd name="connsiteY34" fmla="*/ 182661 h 3219268"/>
                <a:gd name="connsiteX35" fmla="*/ 205237 w 3994527"/>
                <a:gd name="connsiteY35" fmla="*/ 268668 h 3219268"/>
                <a:gd name="connsiteX36" fmla="*/ 264085 w 3994527"/>
                <a:gd name="connsiteY36" fmla="*/ 313936 h 3219268"/>
                <a:gd name="connsiteX37" fmla="*/ 327459 w 3994527"/>
                <a:gd name="connsiteY37" fmla="*/ 418051 h 3219268"/>
                <a:gd name="connsiteX38" fmla="*/ 372726 w 3994527"/>
                <a:gd name="connsiteY38" fmla="*/ 467845 h 3219268"/>
                <a:gd name="connsiteX39" fmla="*/ 386306 w 3994527"/>
                <a:gd name="connsiteY39" fmla="*/ 495005 h 3219268"/>
                <a:gd name="connsiteX40" fmla="*/ 304825 w 3994527"/>
                <a:gd name="connsiteY40" fmla="*/ 504059 h 3219268"/>
                <a:gd name="connsiteX41" fmla="*/ 223344 w 3994527"/>
                <a:gd name="connsiteY41" fmla="*/ 454265 h 3219268"/>
                <a:gd name="connsiteX42" fmla="*/ 200710 w 3994527"/>
                <a:gd name="connsiteY42" fmla="*/ 431631 h 3219268"/>
                <a:gd name="connsiteX43" fmla="*/ 64908 w 3994527"/>
                <a:gd name="connsiteY43" fmla="*/ 399944 h 3219268"/>
                <a:gd name="connsiteX44" fmla="*/ 6061 w 3994527"/>
                <a:gd name="connsiteY44" fmla="*/ 408997 h 3219268"/>
                <a:gd name="connsiteX45" fmla="*/ 10588 w 3994527"/>
                <a:gd name="connsiteY45" fmla="*/ 485952 h 3219268"/>
                <a:gd name="connsiteX46" fmla="*/ 83015 w 3994527"/>
                <a:gd name="connsiteY46" fmla="*/ 526692 h 3219268"/>
                <a:gd name="connsiteX47" fmla="*/ 141863 w 3994527"/>
                <a:gd name="connsiteY47" fmla="*/ 540272 h 3219268"/>
                <a:gd name="connsiteX48" fmla="*/ 182603 w 3994527"/>
                <a:gd name="connsiteY48" fmla="*/ 590066 h 3219268"/>
                <a:gd name="connsiteX49" fmla="*/ 255031 w 3994527"/>
                <a:gd name="connsiteY49" fmla="*/ 639861 h 3219268"/>
                <a:gd name="connsiteX50" fmla="*/ 273138 w 3994527"/>
                <a:gd name="connsiteY50" fmla="*/ 685128 h 3219268"/>
                <a:gd name="connsiteX51" fmla="*/ 313879 w 3994527"/>
                <a:gd name="connsiteY51" fmla="*/ 766609 h 3219268"/>
                <a:gd name="connsiteX52" fmla="*/ 209764 w 3994527"/>
                <a:gd name="connsiteY52" fmla="*/ 694181 h 3219268"/>
                <a:gd name="connsiteX53" fmla="*/ 69435 w 3994527"/>
                <a:gd name="connsiteY53" fmla="*/ 676074 h 3219268"/>
                <a:gd name="connsiteX54" fmla="*/ 37748 w 3994527"/>
                <a:gd name="connsiteY54" fmla="*/ 707762 h 3219268"/>
                <a:gd name="connsiteX55" fmla="*/ 64908 w 3994527"/>
                <a:gd name="connsiteY55" fmla="*/ 766609 h 3219268"/>
                <a:gd name="connsiteX56" fmla="*/ 128283 w 3994527"/>
                <a:gd name="connsiteY56" fmla="*/ 807350 h 3219268"/>
                <a:gd name="connsiteX57" fmla="*/ 169023 w 3994527"/>
                <a:gd name="connsiteY57" fmla="*/ 811876 h 3219268"/>
                <a:gd name="connsiteX58" fmla="*/ 196184 w 3994527"/>
                <a:gd name="connsiteY58" fmla="*/ 861670 h 3219268"/>
                <a:gd name="connsiteX59" fmla="*/ 232398 w 3994527"/>
                <a:gd name="connsiteY59" fmla="*/ 884304 h 3219268"/>
                <a:gd name="connsiteX60" fmla="*/ 268611 w 3994527"/>
                <a:gd name="connsiteY60" fmla="*/ 970312 h 3219268"/>
                <a:gd name="connsiteX61" fmla="*/ 327459 w 3994527"/>
                <a:gd name="connsiteY61" fmla="*/ 1006526 h 3219268"/>
                <a:gd name="connsiteX62" fmla="*/ 295772 w 3994527"/>
                <a:gd name="connsiteY62" fmla="*/ 1092534 h 3219268"/>
                <a:gd name="connsiteX63" fmla="*/ 304825 w 3994527"/>
                <a:gd name="connsiteY63" fmla="*/ 1228336 h 3219268"/>
                <a:gd name="connsiteX64" fmla="*/ 322932 w 3994527"/>
                <a:gd name="connsiteY64" fmla="*/ 1445619 h 3219268"/>
                <a:gd name="connsiteX65" fmla="*/ 395360 w 3994527"/>
                <a:gd name="connsiteY65" fmla="*/ 1567841 h 3219268"/>
                <a:gd name="connsiteX66" fmla="*/ 472314 w 3994527"/>
                <a:gd name="connsiteY66" fmla="*/ 1626688 h 3219268"/>
                <a:gd name="connsiteX67" fmla="*/ 513055 w 3994527"/>
                <a:gd name="connsiteY67" fmla="*/ 1649322 h 3219268"/>
                <a:gd name="connsiteX68" fmla="*/ 594536 w 3994527"/>
                <a:gd name="connsiteY68" fmla="*/ 1712696 h 3219268"/>
                <a:gd name="connsiteX69" fmla="*/ 716758 w 3994527"/>
                <a:gd name="connsiteY69" fmla="*/ 1862078 h 3219268"/>
                <a:gd name="connsiteX70" fmla="*/ 920461 w 3994527"/>
                <a:gd name="connsiteY70" fmla="*/ 2083888 h 3219268"/>
                <a:gd name="connsiteX71" fmla="*/ 1133217 w 3994527"/>
                <a:gd name="connsiteY71" fmla="*/ 2378126 h 3219268"/>
                <a:gd name="connsiteX72" fmla="*/ 1332394 w 3994527"/>
                <a:gd name="connsiteY72" fmla="*/ 2649730 h 3219268"/>
                <a:gd name="connsiteX73" fmla="*/ 1662845 w 3994527"/>
                <a:gd name="connsiteY73" fmla="*/ 2971129 h 3219268"/>
                <a:gd name="connsiteX74" fmla="*/ 2061198 w 3994527"/>
                <a:gd name="connsiteY74" fmla="*/ 3179357 h 3219268"/>
                <a:gd name="connsiteX75" fmla="*/ 2359962 w 3994527"/>
                <a:gd name="connsiteY75" fmla="*/ 3183883 h 3219268"/>
                <a:gd name="connsiteX76" fmla="*/ 3097819 w 3994527"/>
                <a:gd name="connsiteY76" fmla="*/ 2826272 h 3219268"/>
                <a:gd name="connsiteX77" fmla="*/ 3722508 w 3994527"/>
                <a:gd name="connsiteY77" fmla="*/ 2391706 h 3219268"/>
                <a:gd name="connsiteX78" fmla="*/ 3944318 w 3994527"/>
                <a:gd name="connsiteY78" fmla="*/ 2169896 h 3219268"/>
                <a:gd name="connsiteX79" fmla="*/ 3953372 w 3994527"/>
                <a:gd name="connsiteY79" fmla="*/ 2133682 h 3219268"/>
                <a:gd name="connsiteX80" fmla="*/ 3487118 w 3994527"/>
                <a:gd name="connsiteY80" fmla="*/ 1318870 h 3219268"/>
                <a:gd name="connsiteX0" fmla="*/ 3487118 w 3994527"/>
                <a:gd name="connsiteY0" fmla="*/ 1318870 h 3219268"/>
                <a:gd name="connsiteX1" fmla="*/ 3183827 w 3994527"/>
                <a:gd name="connsiteY1" fmla="*/ 1427512 h 3219268"/>
                <a:gd name="connsiteX2" fmla="*/ 2885063 w 3994527"/>
                <a:gd name="connsiteY2" fmla="*/ 1595001 h 3219268"/>
                <a:gd name="connsiteX3" fmla="*/ 2636093 w 3994527"/>
                <a:gd name="connsiteY3" fmla="*/ 1803231 h 3219268"/>
                <a:gd name="connsiteX4" fmla="*/ 2436916 w 3994527"/>
                <a:gd name="connsiteY4" fmla="*/ 1984300 h 3219268"/>
                <a:gd name="connsiteX5" fmla="*/ 2296588 w 3994527"/>
                <a:gd name="connsiteY5" fmla="*/ 2160843 h 3219268"/>
                <a:gd name="connsiteX6" fmla="*/ 2160786 w 3994527"/>
                <a:gd name="connsiteY6" fmla="*/ 2301171 h 3219268"/>
                <a:gd name="connsiteX7" fmla="*/ 2151732 w 3994527"/>
                <a:gd name="connsiteY7" fmla="*/ 2319278 h 3219268"/>
                <a:gd name="connsiteX8" fmla="*/ 2074778 w 3994527"/>
                <a:gd name="connsiteY8" fmla="*/ 2251377 h 3219268"/>
                <a:gd name="connsiteX9" fmla="*/ 1997823 w 3994527"/>
                <a:gd name="connsiteY9" fmla="*/ 2156316 h 3219268"/>
                <a:gd name="connsiteX10" fmla="*/ 1821281 w 3994527"/>
                <a:gd name="connsiteY10" fmla="*/ 2011461 h 3219268"/>
                <a:gd name="connsiteX11" fmla="*/ 1622104 w 3994527"/>
                <a:gd name="connsiteY11" fmla="*/ 1866605 h 3219268"/>
                <a:gd name="connsiteX12" fmla="*/ 1382188 w 3994527"/>
                <a:gd name="connsiteY12" fmla="*/ 1730803 h 3219268"/>
                <a:gd name="connsiteX13" fmla="*/ 1142271 w 3994527"/>
                <a:gd name="connsiteY13" fmla="*/ 1581421 h 3219268"/>
                <a:gd name="connsiteX14" fmla="*/ 1001942 w 3994527"/>
                <a:gd name="connsiteY14" fmla="*/ 1454672 h 3219268"/>
                <a:gd name="connsiteX15" fmla="*/ 947621 w 3994527"/>
                <a:gd name="connsiteY15" fmla="*/ 1386771 h 3219268"/>
                <a:gd name="connsiteX16" fmla="*/ 902354 w 3994527"/>
                <a:gd name="connsiteY16" fmla="*/ 1309817 h 3219268"/>
                <a:gd name="connsiteX17" fmla="*/ 870667 w 3994527"/>
                <a:gd name="connsiteY17" fmla="*/ 1250969 h 3219268"/>
                <a:gd name="connsiteX18" fmla="*/ 884247 w 3994527"/>
                <a:gd name="connsiteY18" fmla="*/ 1029160 h 3219268"/>
                <a:gd name="connsiteX19" fmla="*/ 861613 w 3994527"/>
                <a:gd name="connsiteY19" fmla="*/ 784716 h 3219268"/>
                <a:gd name="connsiteX20" fmla="*/ 870667 w 3994527"/>
                <a:gd name="connsiteY20" fmla="*/ 608173 h 3219268"/>
                <a:gd name="connsiteX21" fmla="*/ 852560 w 3994527"/>
                <a:gd name="connsiteY21" fmla="*/ 553853 h 3219268"/>
                <a:gd name="connsiteX22" fmla="*/ 734865 w 3994527"/>
                <a:gd name="connsiteY22" fmla="*/ 395417 h 3219268"/>
                <a:gd name="connsiteX23" fmla="*/ 590009 w 3994527"/>
                <a:gd name="connsiteY23" fmla="*/ 187187 h 3219268"/>
                <a:gd name="connsiteX24" fmla="*/ 513055 w 3994527"/>
                <a:gd name="connsiteY24" fmla="*/ 110233 h 3219268"/>
                <a:gd name="connsiteX25" fmla="*/ 431574 w 3994527"/>
                <a:gd name="connsiteY25" fmla="*/ 6118 h 3219268"/>
                <a:gd name="connsiteX26" fmla="*/ 359146 w 3994527"/>
                <a:gd name="connsiteY26" fmla="*/ 24225 h 3219268"/>
                <a:gd name="connsiteX27" fmla="*/ 363673 w 3994527"/>
                <a:gd name="connsiteY27" fmla="*/ 123813 h 3219268"/>
                <a:gd name="connsiteX28" fmla="*/ 399887 w 3994527"/>
                <a:gd name="connsiteY28" fmla="*/ 223401 h 3219268"/>
                <a:gd name="connsiteX29" fmla="*/ 427047 w 3994527"/>
                <a:gd name="connsiteY29" fmla="*/ 259615 h 3219268"/>
                <a:gd name="connsiteX30" fmla="*/ 395360 w 3994527"/>
                <a:gd name="connsiteY30" fmla="*/ 227928 h 3219268"/>
                <a:gd name="connsiteX31" fmla="*/ 322932 w 3994527"/>
                <a:gd name="connsiteY31" fmla="*/ 164554 h 3219268"/>
                <a:gd name="connsiteX32" fmla="*/ 182603 w 3994527"/>
                <a:gd name="connsiteY32" fmla="*/ 74019 h 3219268"/>
                <a:gd name="connsiteX33" fmla="*/ 114702 w 3994527"/>
                <a:gd name="connsiteY33" fmla="*/ 105706 h 3219268"/>
                <a:gd name="connsiteX34" fmla="*/ 123756 w 3994527"/>
                <a:gd name="connsiteY34" fmla="*/ 182661 h 3219268"/>
                <a:gd name="connsiteX35" fmla="*/ 205237 w 3994527"/>
                <a:gd name="connsiteY35" fmla="*/ 268668 h 3219268"/>
                <a:gd name="connsiteX36" fmla="*/ 264085 w 3994527"/>
                <a:gd name="connsiteY36" fmla="*/ 313936 h 3219268"/>
                <a:gd name="connsiteX37" fmla="*/ 327459 w 3994527"/>
                <a:gd name="connsiteY37" fmla="*/ 418051 h 3219268"/>
                <a:gd name="connsiteX38" fmla="*/ 372726 w 3994527"/>
                <a:gd name="connsiteY38" fmla="*/ 467845 h 3219268"/>
                <a:gd name="connsiteX39" fmla="*/ 386306 w 3994527"/>
                <a:gd name="connsiteY39" fmla="*/ 495005 h 3219268"/>
                <a:gd name="connsiteX40" fmla="*/ 304825 w 3994527"/>
                <a:gd name="connsiteY40" fmla="*/ 504059 h 3219268"/>
                <a:gd name="connsiteX41" fmla="*/ 223344 w 3994527"/>
                <a:gd name="connsiteY41" fmla="*/ 454265 h 3219268"/>
                <a:gd name="connsiteX42" fmla="*/ 200710 w 3994527"/>
                <a:gd name="connsiteY42" fmla="*/ 431631 h 3219268"/>
                <a:gd name="connsiteX43" fmla="*/ 64908 w 3994527"/>
                <a:gd name="connsiteY43" fmla="*/ 399944 h 3219268"/>
                <a:gd name="connsiteX44" fmla="*/ 6061 w 3994527"/>
                <a:gd name="connsiteY44" fmla="*/ 408997 h 3219268"/>
                <a:gd name="connsiteX45" fmla="*/ 10588 w 3994527"/>
                <a:gd name="connsiteY45" fmla="*/ 485952 h 3219268"/>
                <a:gd name="connsiteX46" fmla="*/ 83015 w 3994527"/>
                <a:gd name="connsiteY46" fmla="*/ 526692 h 3219268"/>
                <a:gd name="connsiteX47" fmla="*/ 141863 w 3994527"/>
                <a:gd name="connsiteY47" fmla="*/ 540272 h 3219268"/>
                <a:gd name="connsiteX48" fmla="*/ 182603 w 3994527"/>
                <a:gd name="connsiteY48" fmla="*/ 590066 h 3219268"/>
                <a:gd name="connsiteX49" fmla="*/ 255031 w 3994527"/>
                <a:gd name="connsiteY49" fmla="*/ 639861 h 3219268"/>
                <a:gd name="connsiteX50" fmla="*/ 273138 w 3994527"/>
                <a:gd name="connsiteY50" fmla="*/ 685128 h 3219268"/>
                <a:gd name="connsiteX51" fmla="*/ 313879 w 3994527"/>
                <a:gd name="connsiteY51" fmla="*/ 766609 h 3219268"/>
                <a:gd name="connsiteX52" fmla="*/ 209764 w 3994527"/>
                <a:gd name="connsiteY52" fmla="*/ 694181 h 3219268"/>
                <a:gd name="connsiteX53" fmla="*/ 69435 w 3994527"/>
                <a:gd name="connsiteY53" fmla="*/ 676074 h 3219268"/>
                <a:gd name="connsiteX54" fmla="*/ 37748 w 3994527"/>
                <a:gd name="connsiteY54" fmla="*/ 707762 h 3219268"/>
                <a:gd name="connsiteX55" fmla="*/ 64908 w 3994527"/>
                <a:gd name="connsiteY55" fmla="*/ 766609 h 3219268"/>
                <a:gd name="connsiteX56" fmla="*/ 128283 w 3994527"/>
                <a:gd name="connsiteY56" fmla="*/ 807350 h 3219268"/>
                <a:gd name="connsiteX57" fmla="*/ 169023 w 3994527"/>
                <a:gd name="connsiteY57" fmla="*/ 811876 h 3219268"/>
                <a:gd name="connsiteX58" fmla="*/ 196184 w 3994527"/>
                <a:gd name="connsiteY58" fmla="*/ 861670 h 3219268"/>
                <a:gd name="connsiteX59" fmla="*/ 232398 w 3994527"/>
                <a:gd name="connsiteY59" fmla="*/ 884304 h 3219268"/>
                <a:gd name="connsiteX60" fmla="*/ 268611 w 3994527"/>
                <a:gd name="connsiteY60" fmla="*/ 970312 h 3219268"/>
                <a:gd name="connsiteX61" fmla="*/ 327459 w 3994527"/>
                <a:gd name="connsiteY61" fmla="*/ 1006526 h 3219268"/>
                <a:gd name="connsiteX62" fmla="*/ 295772 w 3994527"/>
                <a:gd name="connsiteY62" fmla="*/ 1092534 h 3219268"/>
                <a:gd name="connsiteX63" fmla="*/ 304825 w 3994527"/>
                <a:gd name="connsiteY63" fmla="*/ 1228336 h 3219268"/>
                <a:gd name="connsiteX64" fmla="*/ 322932 w 3994527"/>
                <a:gd name="connsiteY64" fmla="*/ 1445619 h 3219268"/>
                <a:gd name="connsiteX65" fmla="*/ 395360 w 3994527"/>
                <a:gd name="connsiteY65" fmla="*/ 1567841 h 3219268"/>
                <a:gd name="connsiteX66" fmla="*/ 472314 w 3994527"/>
                <a:gd name="connsiteY66" fmla="*/ 1626688 h 3219268"/>
                <a:gd name="connsiteX67" fmla="*/ 513055 w 3994527"/>
                <a:gd name="connsiteY67" fmla="*/ 1649322 h 3219268"/>
                <a:gd name="connsiteX68" fmla="*/ 594536 w 3994527"/>
                <a:gd name="connsiteY68" fmla="*/ 1712696 h 3219268"/>
                <a:gd name="connsiteX69" fmla="*/ 716758 w 3994527"/>
                <a:gd name="connsiteY69" fmla="*/ 1862078 h 3219268"/>
                <a:gd name="connsiteX70" fmla="*/ 920461 w 3994527"/>
                <a:gd name="connsiteY70" fmla="*/ 2083888 h 3219268"/>
                <a:gd name="connsiteX71" fmla="*/ 1133217 w 3994527"/>
                <a:gd name="connsiteY71" fmla="*/ 2378126 h 3219268"/>
                <a:gd name="connsiteX72" fmla="*/ 1332394 w 3994527"/>
                <a:gd name="connsiteY72" fmla="*/ 2649730 h 3219268"/>
                <a:gd name="connsiteX73" fmla="*/ 1662845 w 3994527"/>
                <a:gd name="connsiteY73" fmla="*/ 2971129 h 3219268"/>
                <a:gd name="connsiteX74" fmla="*/ 2061198 w 3994527"/>
                <a:gd name="connsiteY74" fmla="*/ 3179357 h 3219268"/>
                <a:gd name="connsiteX75" fmla="*/ 2359962 w 3994527"/>
                <a:gd name="connsiteY75" fmla="*/ 3183883 h 3219268"/>
                <a:gd name="connsiteX76" fmla="*/ 3097819 w 3994527"/>
                <a:gd name="connsiteY76" fmla="*/ 2826272 h 3219268"/>
                <a:gd name="connsiteX77" fmla="*/ 3722508 w 3994527"/>
                <a:gd name="connsiteY77" fmla="*/ 2391706 h 3219268"/>
                <a:gd name="connsiteX78" fmla="*/ 3944318 w 3994527"/>
                <a:gd name="connsiteY78" fmla="*/ 2169896 h 3219268"/>
                <a:gd name="connsiteX79" fmla="*/ 3953372 w 3994527"/>
                <a:gd name="connsiteY79" fmla="*/ 2133682 h 3219268"/>
                <a:gd name="connsiteX80" fmla="*/ 3487118 w 3994527"/>
                <a:gd name="connsiteY80" fmla="*/ 1318870 h 3219268"/>
                <a:gd name="connsiteX0" fmla="*/ 3487118 w 3994527"/>
                <a:gd name="connsiteY0" fmla="*/ 1318870 h 3206838"/>
                <a:gd name="connsiteX1" fmla="*/ 3183827 w 3994527"/>
                <a:gd name="connsiteY1" fmla="*/ 1427512 h 3206838"/>
                <a:gd name="connsiteX2" fmla="*/ 2885063 w 3994527"/>
                <a:gd name="connsiteY2" fmla="*/ 1595001 h 3206838"/>
                <a:gd name="connsiteX3" fmla="*/ 2636093 w 3994527"/>
                <a:gd name="connsiteY3" fmla="*/ 1803231 h 3206838"/>
                <a:gd name="connsiteX4" fmla="*/ 2436916 w 3994527"/>
                <a:gd name="connsiteY4" fmla="*/ 1984300 h 3206838"/>
                <a:gd name="connsiteX5" fmla="*/ 2296588 w 3994527"/>
                <a:gd name="connsiteY5" fmla="*/ 2160843 h 3206838"/>
                <a:gd name="connsiteX6" fmla="*/ 2160786 w 3994527"/>
                <a:gd name="connsiteY6" fmla="*/ 2301171 h 3206838"/>
                <a:gd name="connsiteX7" fmla="*/ 2151732 w 3994527"/>
                <a:gd name="connsiteY7" fmla="*/ 2319278 h 3206838"/>
                <a:gd name="connsiteX8" fmla="*/ 2074778 w 3994527"/>
                <a:gd name="connsiteY8" fmla="*/ 2251377 h 3206838"/>
                <a:gd name="connsiteX9" fmla="*/ 1997823 w 3994527"/>
                <a:gd name="connsiteY9" fmla="*/ 2156316 h 3206838"/>
                <a:gd name="connsiteX10" fmla="*/ 1821281 w 3994527"/>
                <a:gd name="connsiteY10" fmla="*/ 2011461 h 3206838"/>
                <a:gd name="connsiteX11" fmla="*/ 1622104 w 3994527"/>
                <a:gd name="connsiteY11" fmla="*/ 1866605 h 3206838"/>
                <a:gd name="connsiteX12" fmla="*/ 1382188 w 3994527"/>
                <a:gd name="connsiteY12" fmla="*/ 1730803 h 3206838"/>
                <a:gd name="connsiteX13" fmla="*/ 1142271 w 3994527"/>
                <a:gd name="connsiteY13" fmla="*/ 1581421 h 3206838"/>
                <a:gd name="connsiteX14" fmla="*/ 1001942 w 3994527"/>
                <a:gd name="connsiteY14" fmla="*/ 1454672 h 3206838"/>
                <a:gd name="connsiteX15" fmla="*/ 947621 w 3994527"/>
                <a:gd name="connsiteY15" fmla="*/ 1386771 h 3206838"/>
                <a:gd name="connsiteX16" fmla="*/ 902354 w 3994527"/>
                <a:gd name="connsiteY16" fmla="*/ 1309817 h 3206838"/>
                <a:gd name="connsiteX17" fmla="*/ 870667 w 3994527"/>
                <a:gd name="connsiteY17" fmla="*/ 1250969 h 3206838"/>
                <a:gd name="connsiteX18" fmla="*/ 884247 w 3994527"/>
                <a:gd name="connsiteY18" fmla="*/ 1029160 h 3206838"/>
                <a:gd name="connsiteX19" fmla="*/ 861613 w 3994527"/>
                <a:gd name="connsiteY19" fmla="*/ 784716 h 3206838"/>
                <a:gd name="connsiteX20" fmla="*/ 870667 w 3994527"/>
                <a:gd name="connsiteY20" fmla="*/ 608173 h 3206838"/>
                <a:gd name="connsiteX21" fmla="*/ 852560 w 3994527"/>
                <a:gd name="connsiteY21" fmla="*/ 553853 h 3206838"/>
                <a:gd name="connsiteX22" fmla="*/ 734865 w 3994527"/>
                <a:gd name="connsiteY22" fmla="*/ 395417 h 3206838"/>
                <a:gd name="connsiteX23" fmla="*/ 590009 w 3994527"/>
                <a:gd name="connsiteY23" fmla="*/ 187187 h 3206838"/>
                <a:gd name="connsiteX24" fmla="*/ 513055 w 3994527"/>
                <a:gd name="connsiteY24" fmla="*/ 110233 h 3206838"/>
                <a:gd name="connsiteX25" fmla="*/ 431574 w 3994527"/>
                <a:gd name="connsiteY25" fmla="*/ 6118 h 3206838"/>
                <a:gd name="connsiteX26" fmla="*/ 359146 w 3994527"/>
                <a:gd name="connsiteY26" fmla="*/ 24225 h 3206838"/>
                <a:gd name="connsiteX27" fmla="*/ 363673 w 3994527"/>
                <a:gd name="connsiteY27" fmla="*/ 123813 h 3206838"/>
                <a:gd name="connsiteX28" fmla="*/ 399887 w 3994527"/>
                <a:gd name="connsiteY28" fmla="*/ 223401 h 3206838"/>
                <a:gd name="connsiteX29" fmla="*/ 427047 w 3994527"/>
                <a:gd name="connsiteY29" fmla="*/ 259615 h 3206838"/>
                <a:gd name="connsiteX30" fmla="*/ 395360 w 3994527"/>
                <a:gd name="connsiteY30" fmla="*/ 227928 h 3206838"/>
                <a:gd name="connsiteX31" fmla="*/ 322932 w 3994527"/>
                <a:gd name="connsiteY31" fmla="*/ 164554 h 3206838"/>
                <a:gd name="connsiteX32" fmla="*/ 182603 w 3994527"/>
                <a:gd name="connsiteY32" fmla="*/ 74019 h 3206838"/>
                <a:gd name="connsiteX33" fmla="*/ 114702 w 3994527"/>
                <a:gd name="connsiteY33" fmla="*/ 105706 h 3206838"/>
                <a:gd name="connsiteX34" fmla="*/ 123756 w 3994527"/>
                <a:gd name="connsiteY34" fmla="*/ 182661 h 3206838"/>
                <a:gd name="connsiteX35" fmla="*/ 205237 w 3994527"/>
                <a:gd name="connsiteY35" fmla="*/ 268668 h 3206838"/>
                <a:gd name="connsiteX36" fmla="*/ 264085 w 3994527"/>
                <a:gd name="connsiteY36" fmla="*/ 313936 h 3206838"/>
                <a:gd name="connsiteX37" fmla="*/ 327459 w 3994527"/>
                <a:gd name="connsiteY37" fmla="*/ 418051 h 3206838"/>
                <a:gd name="connsiteX38" fmla="*/ 372726 w 3994527"/>
                <a:gd name="connsiteY38" fmla="*/ 467845 h 3206838"/>
                <a:gd name="connsiteX39" fmla="*/ 386306 w 3994527"/>
                <a:gd name="connsiteY39" fmla="*/ 495005 h 3206838"/>
                <a:gd name="connsiteX40" fmla="*/ 304825 w 3994527"/>
                <a:gd name="connsiteY40" fmla="*/ 504059 h 3206838"/>
                <a:gd name="connsiteX41" fmla="*/ 223344 w 3994527"/>
                <a:gd name="connsiteY41" fmla="*/ 454265 h 3206838"/>
                <a:gd name="connsiteX42" fmla="*/ 200710 w 3994527"/>
                <a:gd name="connsiteY42" fmla="*/ 431631 h 3206838"/>
                <a:gd name="connsiteX43" fmla="*/ 64908 w 3994527"/>
                <a:gd name="connsiteY43" fmla="*/ 399944 h 3206838"/>
                <a:gd name="connsiteX44" fmla="*/ 6061 w 3994527"/>
                <a:gd name="connsiteY44" fmla="*/ 408997 h 3206838"/>
                <a:gd name="connsiteX45" fmla="*/ 10588 w 3994527"/>
                <a:gd name="connsiteY45" fmla="*/ 485952 h 3206838"/>
                <a:gd name="connsiteX46" fmla="*/ 83015 w 3994527"/>
                <a:gd name="connsiteY46" fmla="*/ 526692 h 3206838"/>
                <a:gd name="connsiteX47" fmla="*/ 141863 w 3994527"/>
                <a:gd name="connsiteY47" fmla="*/ 540272 h 3206838"/>
                <a:gd name="connsiteX48" fmla="*/ 182603 w 3994527"/>
                <a:gd name="connsiteY48" fmla="*/ 590066 h 3206838"/>
                <a:gd name="connsiteX49" fmla="*/ 255031 w 3994527"/>
                <a:gd name="connsiteY49" fmla="*/ 639861 h 3206838"/>
                <a:gd name="connsiteX50" fmla="*/ 273138 w 3994527"/>
                <a:gd name="connsiteY50" fmla="*/ 685128 h 3206838"/>
                <a:gd name="connsiteX51" fmla="*/ 313879 w 3994527"/>
                <a:gd name="connsiteY51" fmla="*/ 766609 h 3206838"/>
                <a:gd name="connsiteX52" fmla="*/ 209764 w 3994527"/>
                <a:gd name="connsiteY52" fmla="*/ 694181 h 3206838"/>
                <a:gd name="connsiteX53" fmla="*/ 69435 w 3994527"/>
                <a:gd name="connsiteY53" fmla="*/ 676074 h 3206838"/>
                <a:gd name="connsiteX54" fmla="*/ 37748 w 3994527"/>
                <a:gd name="connsiteY54" fmla="*/ 707762 h 3206838"/>
                <a:gd name="connsiteX55" fmla="*/ 64908 w 3994527"/>
                <a:gd name="connsiteY55" fmla="*/ 766609 h 3206838"/>
                <a:gd name="connsiteX56" fmla="*/ 128283 w 3994527"/>
                <a:gd name="connsiteY56" fmla="*/ 807350 h 3206838"/>
                <a:gd name="connsiteX57" fmla="*/ 169023 w 3994527"/>
                <a:gd name="connsiteY57" fmla="*/ 811876 h 3206838"/>
                <a:gd name="connsiteX58" fmla="*/ 196184 w 3994527"/>
                <a:gd name="connsiteY58" fmla="*/ 861670 h 3206838"/>
                <a:gd name="connsiteX59" fmla="*/ 232398 w 3994527"/>
                <a:gd name="connsiteY59" fmla="*/ 884304 h 3206838"/>
                <a:gd name="connsiteX60" fmla="*/ 268611 w 3994527"/>
                <a:gd name="connsiteY60" fmla="*/ 970312 h 3206838"/>
                <a:gd name="connsiteX61" fmla="*/ 327459 w 3994527"/>
                <a:gd name="connsiteY61" fmla="*/ 1006526 h 3206838"/>
                <a:gd name="connsiteX62" fmla="*/ 295772 w 3994527"/>
                <a:gd name="connsiteY62" fmla="*/ 1092534 h 3206838"/>
                <a:gd name="connsiteX63" fmla="*/ 304825 w 3994527"/>
                <a:gd name="connsiteY63" fmla="*/ 1228336 h 3206838"/>
                <a:gd name="connsiteX64" fmla="*/ 322932 w 3994527"/>
                <a:gd name="connsiteY64" fmla="*/ 1445619 h 3206838"/>
                <a:gd name="connsiteX65" fmla="*/ 395360 w 3994527"/>
                <a:gd name="connsiteY65" fmla="*/ 1567841 h 3206838"/>
                <a:gd name="connsiteX66" fmla="*/ 472314 w 3994527"/>
                <a:gd name="connsiteY66" fmla="*/ 1626688 h 3206838"/>
                <a:gd name="connsiteX67" fmla="*/ 513055 w 3994527"/>
                <a:gd name="connsiteY67" fmla="*/ 1649322 h 3206838"/>
                <a:gd name="connsiteX68" fmla="*/ 594536 w 3994527"/>
                <a:gd name="connsiteY68" fmla="*/ 1712696 h 3206838"/>
                <a:gd name="connsiteX69" fmla="*/ 716758 w 3994527"/>
                <a:gd name="connsiteY69" fmla="*/ 1862078 h 3206838"/>
                <a:gd name="connsiteX70" fmla="*/ 920461 w 3994527"/>
                <a:gd name="connsiteY70" fmla="*/ 2083888 h 3206838"/>
                <a:gd name="connsiteX71" fmla="*/ 1133217 w 3994527"/>
                <a:gd name="connsiteY71" fmla="*/ 2378126 h 3206838"/>
                <a:gd name="connsiteX72" fmla="*/ 1332394 w 3994527"/>
                <a:gd name="connsiteY72" fmla="*/ 2649730 h 3206838"/>
                <a:gd name="connsiteX73" fmla="*/ 1662845 w 3994527"/>
                <a:gd name="connsiteY73" fmla="*/ 2971129 h 3206838"/>
                <a:gd name="connsiteX74" fmla="*/ 2061198 w 3994527"/>
                <a:gd name="connsiteY74" fmla="*/ 3179357 h 3206838"/>
                <a:gd name="connsiteX75" fmla="*/ 2359962 w 3994527"/>
                <a:gd name="connsiteY75" fmla="*/ 3183883 h 3206838"/>
                <a:gd name="connsiteX76" fmla="*/ 2744734 w 3994527"/>
                <a:gd name="connsiteY76" fmla="*/ 2975653 h 3206838"/>
                <a:gd name="connsiteX77" fmla="*/ 3097819 w 3994527"/>
                <a:gd name="connsiteY77" fmla="*/ 2826272 h 3206838"/>
                <a:gd name="connsiteX78" fmla="*/ 3722508 w 3994527"/>
                <a:gd name="connsiteY78" fmla="*/ 2391706 h 3206838"/>
                <a:gd name="connsiteX79" fmla="*/ 3944318 w 3994527"/>
                <a:gd name="connsiteY79" fmla="*/ 2169896 h 3206838"/>
                <a:gd name="connsiteX80" fmla="*/ 3953372 w 3994527"/>
                <a:gd name="connsiteY80" fmla="*/ 2133682 h 3206838"/>
                <a:gd name="connsiteX81" fmla="*/ 3487118 w 3994527"/>
                <a:gd name="connsiteY81" fmla="*/ 1318870 h 3206838"/>
                <a:gd name="connsiteX0" fmla="*/ 3487118 w 3994527"/>
                <a:gd name="connsiteY0" fmla="*/ 1318870 h 3206838"/>
                <a:gd name="connsiteX1" fmla="*/ 3183827 w 3994527"/>
                <a:gd name="connsiteY1" fmla="*/ 1427512 h 3206838"/>
                <a:gd name="connsiteX2" fmla="*/ 2885063 w 3994527"/>
                <a:gd name="connsiteY2" fmla="*/ 1595001 h 3206838"/>
                <a:gd name="connsiteX3" fmla="*/ 2636093 w 3994527"/>
                <a:gd name="connsiteY3" fmla="*/ 1803231 h 3206838"/>
                <a:gd name="connsiteX4" fmla="*/ 2436916 w 3994527"/>
                <a:gd name="connsiteY4" fmla="*/ 1984300 h 3206838"/>
                <a:gd name="connsiteX5" fmla="*/ 2296588 w 3994527"/>
                <a:gd name="connsiteY5" fmla="*/ 2160843 h 3206838"/>
                <a:gd name="connsiteX6" fmla="*/ 2160786 w 3994527"/>
                <a:gd name="connsiteY6" fmla="*/ 2301171 h 3206838"/>
                <a:gd name="connsiteX7" fmla="*/ 2151732 w 3994527"/>
                <a:gd name="connsiteY7" fmla="*/ 2319278 h 3206838"/>
                <a:gd name="connsiteX8" fmla="*/ 2074778 w 3994527"/>
                <a:gd name="connsiteY8" fmla="*/ 2251377 h 3206838"/>
                <a:gd name="connsiteX9" fmla="*/ 1997823 w 3994527"/>
                <a:gd name="connsiteY9" fmla="*/ 2156316 h 3206838"/>
                <a:gd name="connsiteX10" fmla="*/ 1821281 w 3994527"/>
                <a:gd name="connsiteY10" fmla="*/ 2011461 h 3206838"/>
                <a:gd name="connsiteX11" fmla="*/ 1622104 w 3994527"/>
                <a:gd name="connsiteY11" fmla="*/ 1866605 h 3206838"/>
                <a:gd name="connsiteX12" fmla="*/ 1382188 w 3994527"/>
                <a:gd name="connsiteY12" fmla="*/ 1730803 h 3206838"/>
                <a:gd name="connsiteX13" fmla="*/ 1142271 w 3994527"/>
                <a:gd name="connsiteY13" fmla="*/ 1581421 h 3206838"/>
                <a:gd name="connsiteX14" fmla="*/ 1001942 w 3994527"/>
                <a:gd name="connsiteY14" fmla="*/ 1454672 h 3206838"/>
                <a:gd name="connsiteX15" fmla="*/ 947621 w 3994527"/>
                <a:gd name="connsiteY15" fmla="*/ 1386771 h 3206838"/>
                <a:gd name="connsiteX16" fmla="*/ 902354 w 3994527"/>
                <a:gd name="connsiteY16" fmla="*/ 1309817 h 3206838"/>
                <a:gd name="connsiteX17" fmla="*/ 870667 w 3994527"/>
                <a:gd name="connsiteY17" fmla="*/ 1250969 h 3206838"/>
                <a:gd name="connsiteX18" fmla="*/ 884247 w 3994527"/>
                <a:gd name="connsiteY18" fmla="*/ 1029160 h 3206838"/>
                <a:gd name="connsiteX19" fmla="*/ 861613 w 3994527"/>
                <a:gd name="connsiteY19" fmla="*/ 784716 h 3206838"/>
                <a:gd name="connsiteX20" fmla="*/ 870667 w 3994527"/>
                <a:gd name="connsiteY20" fmla="*/ 608173 h 3206838"/>
                <a:gd name="connsiteX21" fmla="*/ 852560 w 3994527"/>
                <a:gd name="connsiteY21" fmla="*/ 553853 h 3206838"/>
                <a:gd name="connsiteX22" fmla="*/ 734865 w 3994527"/>
                <a:gd name="connsiteY22" fmla="*/ 395417 h 3206838"/>
                <a:gd name="connsiteX23" fmla="*/ 590009 w 3994527"/>
                <a:gd name="connsiteY23" fmla="*/ 187187 h 3206838"/>
                <a:gd name="connsiteX24" fmla="*/ 513055 w 3994527"/>
                <a:gd name="connsiteY24" fmla="*/ 110233 h 3206838"/>
                <a:gd name="connsiteX25" fmla="*/ 431574 w 3994527"/>
                <a:gd name="connsiteY25" fmla="*/ 6118 h 3206838"/>
                <a:gd name="connsiteX26" fmla="*/ 359146 w 3994527"/>
                <a:gd name="connsiteY26" fmla="*/ 24225 h 3206838"/>
                <a:gd name="connsiteX27" fmla="*/ 363673 w 3994527"/>
                <a:gd name="connsiteY27" fmla="*/ 123813 h 3206838"/>
                <a:gd name="connsiteX28" fmla="*/ 399887 w 3994527"/>
                <a:gd name="connsiteY28" fmla="*/ 223401 h 3206838"/>
                <a:gd name="connsiteX29" fmla="*/ 427047 w 3994527"/>
                <a:gd name="connsiteY29" fmla="*/ 259615 h 3206838"/>
                <a:gd name="connsiteX30" fmla="*/ 395360 w 3994527"/>
                <a:gd name="connsiteY30" fmla="*/ 227928 h 3206838"/>
                <a:gd name="connsiteX31" fmla="*/ 322932 w 3994527"/>
                <a:gd name="connsiteY31" fmla="*/ 164554 h 3206838"/>
                <a:gd name="connsiteX32" fmla="*/ 182603 w 3994527"/>
                <a:gd name="connsiteY32" fmla="*/ 74019 h 3206838"/>
                <a:gd name="connsiteX33" fmla="*/ 114702 w 3994527"/>
                <a:gd name="connsiteY33" fmla="*/ 105706 h 3206838"/>
                <a:gd name="connsiteX34" fmla="*/ 123756 w 3994527"/>
                <a:gd name="connsiteY34" fmla="*/ 182661 h 3206838"/>
                <a:gd name="connsiteX35" fmla="*/ 205237 w 3994527"/>
                <a:gd name="connsiteY35" fmla="*/ 268668 h 3206838"/>
                <a:gd name="connsiteX36" fmla="*/ 264085 w 3994527"/>
                <a:gd name="connsiteY36" fmla="*/ 313936 h 3206838"/>
                <a:gd name="connsiteX37" fmla="*/ 327459 w 3994527"/>
                <a:gd name="connsiteY37" fmla="*/ 418051 h 3206838"/>
                <a:gd name="connsiteX38" fmla="*/ 372726 w 3994527"/>
                <a:gd name="connsiteY38" fmla="*/ 467845 h 3206838"/>
                <a:gd name="connsiteX39" fmla="*/ 386306 w 3994527"/>
                <a:gd name="connsiteY39" fmla="*/ 495005 h 3206838"/>
                <a:gd name="connsiteX40" fmla="*/ 304825 w 3994527"/>
                <a:gd name="connsiteY40" fmla="*/ 504059 h 3206838"/>
                <a:gd name="connsiteX41" fmla="*/ 223344 w 3994527"/>
                <a:gd name="connsiteY41" fmla="*/ 454265 h 3206838"/>
                <a:gd name="connsiteX42" fmla="*/ 200710 w 3994527"/>
                <a:gd name="connsiteY42" fmla="*/ 431631 h 3206838"/>
                <a:gd name="connsiteX43" fmla="*/ 64908 w 3994527"/>
                <a:gd name="connsiteY43" fmla="*/ 399944 h 3206838"/>
                <a:gd name="connsiteX44" fmla="*/ 6061 w 3994527"/>
                <a:gd name="connsiteY44" fmla="*/ 408997 h 3206838"/>
                <a:gd name="connsiteX45" fmla="*/ 10588 w 3994527"/>
                <a:gd name="connsiteY45" fmla="*/ 485952 h 3206838"/>
                <a:gd name="connsiteX46" fmla="*/ 83015 w 3994527"/>
                <a:gd name="connsiteY46" fmla="*/ 526692 h 3206838"/>
                <a:gd name="connsiteX47" fmla="*/ 141863 w 3994527"/>
                <a:gd name="connsiteY47" fmla="*/ 540272 h 3206838"/>
                <a:gd name="connsiteX48" fmla="*/ 182603 w 3994527"/>
                <a:gd name="connsiteY48" fmla="*/ 590066 h 3206838"/>
                <a:gd name="connsiteX49" fmla="*/ 255031 w 3994527"/>
                <a:gd name="connsiteY49" fmla="*/ 639861 h 3206838"/>
                <a:gd name="connsiteX50" fmla="*/ 273138 w 3994527"/>
                <a:gd name="connsiteY50" fmla="*/ 685128 h 3206838"/>
                <a:gd name="connsiteX51" fmla="*/ 313879 w 3994527"/>
                <a:gd name="connsiteY51" fmla="*/ 766609 h 3206838"/>
                <a:gd name="connsiteX52" fmla="*/ 209764 w 3994527"/>
                <a:gd name="connsiteY52" fmla="*/ 694181 h 3206838"/>
                <a:gd name="connsiteX53" fmla="*/ 69435 w 3994527"/>
                <a:gd name="connsiteY53" fmla="*/ 676074 h 3206838"/>
                <a:gd name="connsiteX54" fmla="*/ 37748 w 3994527"/>
                <a:gd name="connsiteY54" fmla="*/ 707762 h 3206838"/>
                <a:gd name="connsiteX55" fmla="*/ 64908 w 3994527"/>
                <a:gd name="connsiteY55" fmla="*/ 766609 h 3206838"/>
                <a:gd name="connsiteX56" fmla="*/ 128283 w 3994527"/>
                <a:gd name="connsiteY56" fmla="*/ 807350 h 3206838"/>
                <a:gd name="connsiteX57" fmla="*/ 169023 w 3994527"/>
                <a:gd name="connsiteY57" fmla="*/ 811876 h 3206838"/>
                <a:gd name="connsiteX58" fmla="*/ 196184 w 3994527"/>
                <a:gd name="connsiteY58" fmla="*/ 861670 h 3206838"/>
                <a:gd name="connsiteX59" fmla="*/ 232398 w 3994527"/>
                <a:gd name="connsiteY59" fmla="*/ 884304 h 3206838"/>
                <a:gd name="connsiteX60" fmla="*/ 268611 w 3994527"/>
                <a:gd name="connsiteY60" fmla="*/ 970312 h 3206838"/>
                <a:gd name="connsiteX61" fmla="*/ 327459 w 3994527"/>
                <a:gd name="connsiteY61" fmla="*/ 1006526 h 3206838"/>
                <a:gd name="connsiteX62" fmla="*/ 295772 w 3994527"/>
                <a:gd name="connsiteY62" fmla="*/ 1092534 h 3206838"/>
                <a:gd name="connsiteX63" fmla="*/ 304825 w 3994527"/>
                <a:gd name="connsiteY63" fmla="*/ 1228336 h 3206838"/>
                <a:gd name="connsiteX64" fmla="*/ 322932 w 3994527"/>
                <a:gd name="connsiteY64" fmla="*/ 1445619 h 3206838"/>
                <a:gd name="connsiteX65" fmla="*/ 395360 w 3994527"/>
                <a:gd name="connsiteY65" fmla="*/ 1567841 h 3206838"/>
                <a:gd name="connsiteX66" fmla="*/ 472314 w 3994527"/>
                <a:gd name="connsiteY66" fmla="*/ 1626688 h 3206838"/>
                <a:gd name="connsiteX67" fmla="*/ 513055 w 3994527"/>
                <a:gd name="connsiteY67" fmla="*/ 1649322 h 3206838"/>
                <a:gd name="connsiteX68" fmla="*/ 594536 w 3994527"/>
                <a:gd name="connsiteY68" fmla="*/ 1712696 h 3206838"/>
                <a:gd name="connsiteX69" fmla="*/ 716758 w 3994527"/>
                <a:gd name="connsiteY69" fmla="*/ 1862078 h 3206838"/>
                <a:gd name="connsiteX70" fmla="*/ 920461 w 3994527"/>
                <a:gd name="connsiteY70" fmla="*/ 2083888 h 3206838"/>
                <a:gd name="connsiteX71" fmla="*/ 1133217 w 3994527"/>
                <a:gd name="connsiteY71" fmla="*/ 2378126 h 3206838"/>
                <a:gd name="connsiteX72" fmla="*/ 1332394 w 3994527"/>
                <a:gd name="connsiteY72" fmla="*/ 2649730 h 3206838"/>
                <a:gd name="connsiteX73" fmla="*/ 1662845 w 3994527"/>
                <a:gd name="connsiteY73" fmla="*/ 2971129 h 3206838"/>
                <a:gd name="connsiteX74" fmla="*/ 2061198 w 3994527"/>
                <a:gd name="connsiteY74" fmla="*/ 3179357 h 3206838"/>
                <a:gd name="connsiteX75" fmla="*/ 2359962 w 3994527"/>
                <a:gd name="connsiteY75" fmla="*/ 3183883 h 3206838"/>
                <a:gd name="connsiteX76" fmla="*/ 2744734 w 3994527"/>
                <a:gd name="connsiteY76" fmla="*/ 2975653 h 3206838"/>
                <a:gd name="connsiteX77" fmla="*/ 3097819 w 3994527"/>
                <a:gd name="connsiteY77" fmla="*/ 2826272 h 3206838"/>
                <a:gd name="connsiteX78" fmla="*/ 3722508 w 3994527"/>
                <a:gd name="connsiteY78" fmla="*/ 2391706 h 3206838"/>
                <a:gd name="connsiteX79" fmla="*/ 3944318 w 3994527"/>
                <a:gd name="connsiteY79" fmla="*/ 2169896 h 3206838"/>
                <a:gd name="connsiteX80" fmla="*/ 3953372 w 3994527"/>
                <a:gd name="connsiteY80" fmla="*/ 2133682 h 3206838"/>
                <a:gd name="connsiteX81" fmla="*/ 3487118 w 3994527"/>
                <a:gd name="connsiteY81" fmla="*/ 1318870 h 3206838"/>
                <a:gd name="connsiteX0" fmla="*/ 3487118 w 3994527"/>
                <a:gd name="connsiteY0" fmla="*/ 1318870 h 3218903"/>
                <a:gd name="connsiteX1" fmla="*/ 3183827 w 3994527"/>
                <a:gd name="connsiteY1" fmla="*/ 1427512 h 3218903"/>
                <a:gd name="connsiteX2" fmla="*/ 2885063 w 3994527"/>
                <a:gd name="connsiteY2" fmla="*/ 1595001 h 3218903"/>
                <a:gd name="connsiteX3" fmla="*/ 2636093 w 3994527"/>
                <a:gd name="connsiteY3" fmla="*/ 1803231 h 3218903"/>
                <a:gd name="connsiteX4" fmla="*/ 2436916 w 3994527"/>
                <a:gd name="connsiteY4" fmla="*/ 1984300 h 3218903"/>
                <a:gd name="connsiteX5" fmla="*/ 2296588 w 3994527"/>
                <a:gd name="connsiteY5" fmla="*/ 2160843 h 3218903"/>
                <a:gd name="connsiteX6" fmla="*/ 2160786 w 3994527"/>
                <a:gd name="connsiteY6" fmla="*/ 2301171 h 3218903"/>
                <a:gd name="connsiteX7" fmla="*/ 2151732 w 3994527"/>
                <a:gd name="connsiteY7" fmla="*/ 2319278 h 3218903"/>
                <a:gd name="connsiteX8" fmla="*/ 2074778 w 3994527"/>
                <a:gd name="connsiteY8" fmla="*/ 2251377 h 3218903"/>
                <a:gd name="connsiteX9" fmla="*/ 1997823 w 3994527"/>
                <a:gd name="connsiteY9" fmla="*/ 2156316 h 3218903"/>
                <a:gd name="connsiteX10" fmla="*/ 1821281 w 3994527"/>
                <a:gd name="connsiteY10" fmla="*/ 2011461 h 3218903"/>
                <a:gd name="connsiteX11" fmla="*/ 1622104 w 3994527"/>
                <a:gd name="connsiteY11" fmla="*/ 1866605 h 3218903"/>
                <a:gd name="connsiteX12" fmla="*/ 1382188 w 3994527"/>
                <a:gd name="connsiteY12" fmla="*/ 1730803 h 3218903"/>
                <a:gd name="connsiteX13" fmla="*/ 1142271 w 3994527"/>
                <a:gd name="connsiteY13" fmla="*/ 1581421 h 3218903"/>
                <a:gd name="connsiteX14" fmla="*/ 1001942 w 3994527"/>
                <a:gd name="connsiteY14" fmla="*/ 1454672 h 3218903"/>
                <a:gd name="connsiteX15" fmla="*/ 947621 w 3994527"/>
                <a:gd name="connsiteY15" fmla="*/ 1386771 h 3218903"/>
                <a:gd name="connsiteX16" fmla="*/ 902354 w 3994527"/>
                <a:gd name="connsiteY16" fmla="*/ 1309817 h 3218903"/>
                <a:gd name="connsiteX17" fmla="*/ 870667 w 3994527"/>
                <a:gd name="connsiteY17" fmla="*/ 1250969 h 3218903"/>
                <a:gd name="connsiteX18" fmla="*/ 884247 w 3994527"/>
                <a:gd name="connsiteY18" fmla="*/ 1029160 h 3218903"/>
                <a:gd name="connsiteX19" fmla="*/ 861613 w 3994527"/>
                <a:gd name="connsiteY19" fmla="*/ 784716 h 3218903"/>
                <a:gd name="connsiteX20" fmla="*/ 870667 w 3994527"/>
                <a:gd name="connsiteY20" fmla="*/ 608173 h 3218903"/>
                <a:gd name="connsiteX21" fmla="*/ 852560 w 3994527"/>
                <a:gd name="connsiteY21" fmla="*/ 553853 h 3218903"/>
                <a:gd name="connsiteX22" fmla="*/ 734865 w 3994527"/>
                <a:gd name="connsiteY22" fmla="*/ 395417 h 3218903"/>
                <a:gd name="connsiteX23" fmla="*/ 590009 w 3994527"/>
                <a:gd name="connsiteY23" fmla="*/ 187187 h 3218903"/>
                <a:gd name="connsiteX24" fmla="*/ 513055 w 3994527"/>
                <a:gd name="connsiteY24" fmla="*/ 110233 h 3218903"/>
                <a:gd name="connsiteX25" fmla="*/ 431574 w 3994527"/>
                <a:gd name="connsiteY25" fmla="*/ 6118 h 3218903"/>
                <a:gd name="connsiteX26" fmla="*/ 359146 w 3994527"/>
                <a:gd name="connsiteY26" fmla="*/ 24225 h 3218903"/>
                <a:gd name="connsiteX27" fmla="*/ 363673 w 3994527"/>
                <a:gd name="connsiteY27" fmla="*/ 123813 h 3218903"/>
                <a:gd name="connsiteX28" fmla="*/ 399887 w 3994527"/>
                <a:gd name="connsiteY28" fmla="*/ 223401 h 3218903"/>
                <a:gd name="connsiteX29" fmla="*/ 427047 w 3994527"/>
                <a:gd name="connsiteY29" fmla="*/ 259615 h 3218903"/>
                <a:gd name="connsiteX30" fmla="*/ 395360 w 3994527"/>
                <a:gd name="connsiteY30" fmla="*/ 227928 h 3218903"/>
                <a:gd name="connsiteX31" fmla="*/ 322932 w 3994527"/>
                <a:gd name="connsiteY31" fmla="*/ 164554 h 3218903"/>
                <a:gd name="connsiteX32" fmla="*/ 182603 w 3994527"/>
                <a:gd name="connsiteY32" fmla="*/ 74019 h 3218903"/>
                <a:gd name="connsiteX33" fmla="*/ 114702 w 3994527"/>
                <a:gd name="connsiteY33" fmla="*/ 105706 h 3218903"/>
                <a:gd name="connsiteX34" fmla="*/ 123756 w 3994527"/>
                <a:gd name="connsiteY34" fmla="*/ 182661 h 3218903"/>
                <a:gd name="connsiteX35" fmla="*/ 205237 w 3994527"/>
                <a:gd name="connsiteY35" fmla="*/ 268668 h 3218903"/>
                <a:gd name="connsiteX36" fmla="*/ 264085 w 3994527"/>
                <a:gd name="connsiteY36" fmla="*/ 313936 h 3218903"/>
                <a:gd name="connsiteX37" fmla="*/ 327459 w 3994527"/>
                <a:gd name="connsiteY37" fmla="*/ 418051 h 3218903"/>
                <a:gd name="connsiteX38" fmla="*/ 372726 w 3994527"/>
                <a:gd name="connsiteY38" fmla="*/ 467845 h 3218903"/>
                <a:gd name="connsiteX39" fmla="*/ 386306 w 3994527"/>
                <a:gd name="connsiteY39" fmla="*/ 495005 h 3218903"/>
                <a:gd name="connsiteX40" fmla="*/ 304825 w 3994527"/>
                <a:gd name="connsiteY40" fmla="*/ 504059 h 3218903"/>
                <a:gd name="connsiteX41" fmla="*/ 223344 w 3994527"/>
                <a:gd name="connsiteY41" fmla="*/ 454265 h 3218903"/>
                <a:gd name="connsiteX42" fmla="*/ 200710 w 3994527"/>
                <a:gd name="connsiteY42" fmla="*/ 431631 h 3218903"/>
                <a:gd name="connsiteX43" fmla="*/ 64908 w 3994527"/>
                <a:gd name="connsiteY43" fmla="*/ 399944 h 3218903"/>
                <a:gd name="connsiteX44" fmla="*/ 6061 w 3994527"/>
                <a:gd name="connsiteY44" fmla="*/ 408997 h 3218903"/>
                <a:gd name="connsiteX45" fmla="*/ 10588 w 3994527"/>
                <a:gd name="connsiteY45" fmla="*/ 485952 h 3218903"/>
                <a:gd name="connsiteX46" fmla="*/ 83015 w 3994527"/>
                <a:gd name="connsiteY46" fmla="*/ 526692 h 3218903"/>
                <a:gd name="connsiteX47" fmla="*/ 141863 w 3994527"/>
                <a:gd name="connsiteY47" fmla="*/ 540272 h 3218903"/>
                <a:gd name="connsiteX48" fmla="*/ 182603 w 3994527"/>
                <a:gd name="connsiteY48" fmla="*/ 590066 h 3218903"/>
                <a:gd name="connsiteX49" fmla="*/ 255031 w 3994527"/>
                <a:gd name="connsiteY49" fmla="*/ 639861 h 3218903"/>
                <a:gd name="connsiteX50" fmla="*/ 273138 w 3994527"/>
                <a:gd name="connsiteY50" fmla="*/ 685128 h 3218903"/>
                <a:gd name="connsiteX51" fmla="*/ 313879 w 3994527"/>
                <a:gd name="connsiteY51" fmla="*/ 766609 h 3218903"/>
                <a:gd name="connsiteX52" fmla="*/ 209764 w 3994527"/>
                <a:gd name="connsiteY52" fmla="*/ 694181 h 3218903"/>
                <a:gd name="connsiteX53" fmla="*/ 69435 w 3994527"/>
                <a:gd name="connsiteY53" fmla="*/ 676074 h 3218903"/>
                <a:gd name="connsiteX54" fmla="*/ 37748 w 3994527"/>
                <a:gd name="connsiteY54" fmla="*/ 707762 h 3218903"/>
                <a:gd name="connsiteX55" fmla="*/ 64908 w 3994527"/>
                <a:gd name="connsiteY55" fmla="*/ 766609 h 3218903"/>
                <a:gd name="connsiteX56" fmla="*/ 128283 w 3994527"/>
                <a:gd name="connsiteY56" fmla="*/ 807350 h 3218903"/>
                <a:gd name="connsiteX57" fmla="*/ 169023 w 3994527"/>
                <a:gd name="connsiteY57" fmla="*/ 811876 h 3218903"/>
                <a:gd name="connsiteX58" fmla="*/ 196184 w 3994527"/>
                <a:gd name="connsiteY58" fmla="*/ 861670 h 3218903"/>
                <a:gd name="connsiteX59" fmla="*/ 232398 w 3994527"/>
                <a:gd name="connsiteY59" fmla="*/ 884304 h 3218903"/>
                <a:gd name="connsiteX60" fmla="*/ 268611 w 3994527"/>
                <a:gd name="connsiteY60" fmla="*/ 970312 h 3218903"/>
                <a:gd name="connsiteX61" fmla="*/ 327459 w 3994527"/>
                <a:gd name="connsiteY61" fmla="*/ 1006526 h 3218903"/>
                <a:gd name="connsiteX62" fmla="*/ 295772 w 3994527"/>
                <a:gd name="connsiteY62" fmla="*/ 1092534 h 3218903"/>
                <a:gd name="connsiteX63" fmla="*/ 304825 w 3994527"/>
                <a:gd name="connsiteY63" fmla="*/ 1228336 h 3218903"/>
                <a:gd name="connsiteX64" fmla="*/ 322932 w 3994527"/>
                <a:gd name="connsiteY64" fmla="*/ 1445619 h 3218903"/>
                <a:gd name="connsiteX65" fmla="*/ 395360 w 3994527"/>
                <a:gd name="connsiteY65" fmla="*/ 1567841 h 3218903"/>
                <a:gd name="connsiteX66" fmla="*/ 472314 w 3994527"/>
                <a:gd name="connsiteY66" fmla="*/ 1626688 h 3218903"/>
                <a:gd name="connsiteX67" fmla="*/ 513055 w 3994527"/>
                <a:gd name="connsiteY67" fmla="*/ 1649322 h 3218903"/>
                <a:gd name="connsiteX68" fmla="*/ 594536 w 3994527"/>
                <a:gd name="connsiteY68" fmla="*/ 1712696 h 3218903"/>
                <a:gd name="connsiteX69" fmla="*/ 716758 w 3994527"/>
                <a:gd name="connsiteY69" fmla="*/ 1862078 h 3218903"/>
                <a:gd name="connsiteX70" fmla="*/ 920461 w 3994527"/>
                <a:gd name="connsiteY70" fmla="*/ 2083888 h 3218903"/>
                <a:gd name="connsiteX71" fmla="*/ 1133217 w 3994527"/>
                <a:gd name="connsiteY71" fmla="*/ 2378126 h 3218903"/>
                <a:gd name="connsiteX72" fmla="*/ 1332394 w 3994527"/>
                <a:gd name="connsiteY72" fmla="*/ 2649730 h 3218903"/>
                <a:gd name="connsiteX73" fmla="*/ 1662845 w 3994527"/>
                <a:gd name="connsiteY73" fmla="*/ 2971129 h 3218903"/>
                <a:gd name="connsiteX74" fmla="*/ 2061198 w 3994527"/>
                <a:gd name="connsiteY74" fmla="*/ 3179357 h 3218903"/>
                <a:gd name="connsiteX75" fmla="*/ 2359962 w 3994527"/>
                <a:gd name="connsiteY75" fmla="*/ 3201990 h 3218903"/>
                <a:gd name="connsiteX76" fmla="*/ 2744734 w 3994527"/>
                <a:gd name="connsiteY76" fmla="*/ 2975653 h 3218903"/>
                <a:gd name="connsiteX77" fmla="*/ 3097819 w 3994527"/>
                <a:gd name="connsiteY77" fmla="*/ 2826272 h 3218903"/>
                <a:gd name="connsiteX78" fmla="*/ 3722508 w 3994527"/>
                <a:gd name="connsiteY78" fmla="*/ 2391706 h 3218903"/>
                <a:gd name="connsiteX79" fmla="*/ 3944318 w 3994527"/>
                <a:gd name="connsiteY79" fmla="*/ 2169896 h 3218903"/>
                <a:gd name="connsiteX80" fmla="*/ 3953372 w 3994527"/>
                <a:gd name="connsiteY80" fmla="*/ 2133682 h 3218903"/>
                <a:gd name="connsiteX81" fmla="*/ 3487118 w 3994527"/>
                <a:gd name="connsiteY81" fmla="*/ 1318870 h 3218903"/>
                <a:gd name="connsiteX0" fmla="*/ 3487118 w 3994527"/>
                <a:gd name="connsiteY0" fmla="*/ 1318870 h 3218903"/>
                <a:gd name="connsiteX1" fmla="*/ 3183827 w 3994527"/>
                <a:gd name="connsiteY1" fmla="*/ 1427512 h 3218903"/>
                <a:gd name="connsiteX2" fmla="*/ 2885063 w 3994527"/>
                <a:gd name="connsiteY2" fmla="*/ 1595001 h 3218903"/>
                <a:gd name="connsiteX3" fmla="*/ 2636093 w 3994527"/>
                <a:gd name="connsiteY3" fmla="*/ 1803231 h 3218903"/>
                <a:gd name="connsiteX4" fmla="*/ 2436916 w 3994527"/>
                <a:gd name="connsiteY4" fmla="*/ 1984300 h 3218903"/>
                <a:gd name="connsiteX5" fmla="*/ 2296588 w 3994527"/>
                <a:gd name="connsiteY5" fmla="*/ 2160843 h 3218903"/>
                <a:gd name="connsiteX6" fmla="*/ 2160786 w 3994527"/>
                <a:gd name="connsiteY6" fmla="*/ 2301171 h 3218903"/>
                <a:gd name="connsiteX7" fmla="*/ 2151732 w 3994527"/>
                <a:gd name="connsiteY7" fmla="*/ 2319278 h 3218903"/>
                <a:gd name="connsiteX8" fmla="*/ 2074778 w 3994527"/>
                <a:gd name="connsiteY8" fmla="*/ 2251377 h 3218903"/>
                <a:gd name="connsiteX9" fmla="*/ 1997823 w 3994527"/>
                <a:gd name="connsiteY9" fmla="*/ 2156316 h 3218903"/>
                <a:gd name="connsiteX10" fmla="*/ 1821281 w 3994527"/>
                <a:gd name="connsiteY10" fmla="*/ 2011461 h 3218903"/>
                <a:gd name="connsiteX11" fmla="*/ 1622104 w 3994527"/>
                <a:gd name="connsiteY11" fmla="*/ 1866605 h 3218903"/>
                <a:gd name="connsiteX12" fmla="*/ 1382188 w 3994527"/>
                <a:gd name="connsiteY12" fmla="*/ 1730803 h 3218903"/>
                <a:gd name="connsiteX13" fmla="*/ 1142271 w 3994527"/>
                <a:gd name="connsiteY13" fmla="*/ 1581421 h 3218903"/>
                <a:gd name="connsiteX14" fmla="*/ 1001942 w 3994527"/>
                <a:gd name="connsiteY14" fmla="*/ 1454672 h 3218903"/>
                <a:gd name="connsiteX15" fmla="*/ 947621 w 3994527"/>
                <a:gd name="connsiteY15" fmla="*/ 1386771 h 3218903"/>
                <a:gd name="connsiteX16" fmla="*/ 902354 w 3994527"/>
                <a:gd name="connsiteY16" fmla="*/ 1309817 h 3218903"/>
                <a:gd name="connsiteX17" fmla="*/ 870667 w 3994527"/>
                <a:gd name="connsiteY17" fmla="*/ 1250969 h 3218903"/>
                <a:gd name="connsiteX18" fmla="*/ 884247 w 3994527"/>
                <a:gd name="connsiteY18" fmla="*/ 1029160 h 3218903"/>
                <a:gd name="connsiteX19" fmla="*/ 861613 w 3994527"/>
                <a:gd name="connsiteY19" fmla="*/ 784716 h 3218903"/>
                <a:gd name="connsiteX20" fmla="*/ 870667 w 3994527"/>
                <a:gd name="connsiteY20" fmla="*/ 608173 h 3218903"/>
                <a:gd name="connsiteX21" fmla="*/ 852560 w 3994527"/>
                <a:gd name="connsiteY21" fmla="*/ 553853 h 3218903"/>
                <a:gd name="connsiteX22" fmla="*/ 734865 w 3994527"/>
                <a:gd name="connsiteY22" fmla="*/ 395417 h 3218903"/>
                <a:gd name="connsiteX23" fmla="*/ 590009 w 3994527"/>
                <a:gd name="connsiteY23" fmla="*/ 187187 h 3218903"/>
                <a:gd name="connsiteX24" fmla="*/ 513055 w 3994527"/>
                <a:gd name="connsiteY24" fmla="*/ 110233 h 3218903"/>
                <a:gd name="connsiteX25" fmla="*/ 431574 w 3994527"/>
                <a:gd name="connsiteY25" fmla="*/ 6118 h 3218903"/>
                <a:gd name="connsiteX26" fmla="*/ 359146 w 3994527"/>
                <a:gd name="connsiteY26" fmla="*/ 24225 h 3218903"/>
                <a:gd name="connsiteX27" fmla="*/ 363673 w 3994527"/>
                <a:gd name="connsiteY27" fmla="*/ 123813 h 3218903"/>
                <a:gd name="connsiteX28" fmla="*/ 399887 w 3994527"/>
                <a:gd name="connsiteY28" fmla="*/ 223401 h 3218903"/>
                <a:gd name="connsiteX29" fmla="*/ 427047 w 3994527"/>
                <a:gd name="connsiteY29" fmla="*/ 259615 h 3218903"/>
                <a:gd name="connsiteX30" fmla="*/ 395360 w 3994527"/>
                <a:gd name="connsiteY30" fmla="*/ 227928 h 3218903"/>
                <a:gd name="connsiteX31" fmla="*/ 322932 w 3994527"/>
                <a:gd name="connsiteY31" fmla="*/ 164554 h 3218903"/>
                <a:gd name="connsiteX32" fmla="*/ 182603 w 3994527"/>
                <a:gd name="connsiteY32" fmla="*/ 74019 h 3218903"/>
                <a:gd name="connsiteX33" fmla="*/ 114702 w 3994527"/>
                <a:gd name="connsiteY33" fmla="*/ 105706 h 3218903"/>
                <a:gd name="connsiteX34" fmla="*/ 123756 w 3994527"/>
                <a:gd name="connsiteY34" fmla="*/ 182661 h 3218903"/>
                <a:gd name="connsiteX35" fmla="*/ 205237 w 3994527"/>
                <a:gd name="connsiteY35" fmla="*/ 268668 h 3218903"/>
                <a:gd name="connsiteX36" fmla="*/ 264085 w 3994527"/>
                <a:gd name="connsiteY36" fmla="*/ 313936 h 3218903"/>
                <a:gd name="connsiteX37" fmla="*/ 327459 w 3994527"/>
                <a:gd name="connsiteY37" fmla="*/ 418051 h 3218903"/>
                <a:gd name="connsiteX38" fmla="*/ 372726 w 3994527"/>
                <a:gd name="connsiteY38" fmla="*/ 467845 h 3218903"/>
                <a:gd name="connsiteX39" fmla="*/ 386306 w 3994527"/>
                <a:gd name="connsiteY39" fmla="*/ 495005 h 3218903"/>
                <a:gd name="connsiteX40" fmla="*/ 304825 w 3994527"/>
                <a:gd name="connsiteY40" fmla="*/ 504059 h 3218903"/>
                <a:gd name="connsiteX41" fmla="*/ 223344 w 3994527"/>
                <a:gd name="connsiteY41" fmla="*/ 454265 h 3218903"/>
                <a:gd name="connsiteX42" fmla="*/ 200710 w 3994527"/>
                <a:gd name="connsiteY42" fmla="*/ 431631 h 3218903"/>
                <a:gd name="connsiteX43" fmla="*/ 64908 w 3994527"/>
                <a:gd name="connsiteY43" fmla="*/ 399944 h 3218903"/>
                <a:gd name="connsiteX44" fmla="*/ 6061 w 3994527"/>
                <a:gd name="connsiteY44" fmla="*/ 408997 h 3218903"/>
                <a:gd name="connsiteX45" fmla="*/ 10588 w 3994527"/>
                <a:gd name="connsiteY45" fmla="*/ 485952 h 3218903"/>
                <a:gd name="connsiteX46" fmla="*/ 83015 w 3994527"/>
                <a:gd name="connsiteY46" fmla="*/ 526692 h 3218903"/>
                <a:gd name="connsiteX47" fmla="*/ 141863 w 3994527"/>
                <a:gd name="connsiteY47" fmla="*/ 540272 h 3218903"/>
                <a:gd name="connsiteX48" fmla="*/ 182603 w 3994527"/>
                <a:gd name="connsiteY48" fmla="*/ 590066 h 3218903"/>
                <a:gd name="connsiteX49" fmla="*/ 255031 w 3994527"/>
                <a:gd name="connsiteY49" fmla="*/ 639861 h 3218903"/>
                <a:gd name="connsiteX50" fmla="*/ 273138 w 3994527"/>
                <a:gd name="connsiteY50" fmla="*/ 685128 h 3218903"/>
                <a:gd name="connsiteX51" fmla="*/ 313879 w 3994527"/>
                <a:gd name="connsiteY51" fmla="*/ 766609 h 3218903"/>
                <a:gd name="connsiteX52" fmla="*/ 209764 w 3994527"/>
                <a:gd name="connsiteY52" fmla="*/ 694181 h 3218903"/>
                <a:gd name="connsiteX53" fmla="*/ 69435 w 3994527"/>
                <a:gd name="connsiteY53" fmla="*/ 676074 h 3218903"/>
                <a:gd name="connsiteX54" fmla="*/ 37748 w 3994527"/>
                <a:gd name="connsiteY54" fmla="*/ 707762 h 3218903"/>
                <a:gd name="connsiteX55" fmla="*/ 64908 w 3994527"/>
                <a:gd name="connsiteY55" fmla="*/ 766609 h 3218903"/>
                <a:gd name="connsiteX56" fmla="*/ 128283 w 3994527"/>
                <a:gd name="connsiteY56" fmla="*/ 807350 h 3218903"/>
                <a:gd name="connsiteX57" fmla="*/ 169023 w 3994527"/>
                <a:gd name="connsiteY57" fmla="*/ 811876 h 3218903"/>
                <a:gd name="connsiteX58" fmla="*/ 196184 w 3994527"/>
                <a:gd name="connsiteY58" fmla="*/ 861670 h 3218903"/>
                <a:gd name="connsiteX59" fmla="*/ 232398 w 3994527"/>
                <a:gd name="connsiteY59" fmla="*/ 884304 h 3218903"/>
                <a:gd name="connsiteX60" fmla="*/ 268611 w 3994527"/>
                <a:gd name="connsiteY60" fmla="*/ 970312 h 3218903"/>
                <a:gd name="connsiteX61" fmla="*/ 327459 w 3994527"/>
                <a:gd name="connsiteY61" fmla="*/ 1006526 h 3218903"/>
                <a:gd name="connsiteX62" fmla="*/ 295772 w 3994527"/>
                <a:gd name="connsiteY62" fmla="*/ 1092534 h 3218903"/>
                <a:gd name="connsiteX63" fmla="*/ 304825 w 3994527"/>
                <a:gd name="connsiteY63" fmla="*/ 1228336 h 3218903"/>
                <a:gd name="connsiteX64" fmla="*/ 322932 w 3994527"/>
                <a:gd name="connsiteY64" fmla="*/ 1445619 h 3218903"/>
                <a:gd name="connsiteX65" fmla="*/ 395360 w 3994527"/>
                <a:gd name="connsiteY65" fmla="*/ 1567841 h 3218903"/>
                <a:gd name="connsiteX66" fmla="*/ 472314 w 3994527"/>
                <a:gd name="connsiteY66" fmla="*/ 1626688 h 3218903"/>
                <a:gd name="connsiteX67" fmla="*/ 513055 w 3994527"/>
                <a:gd name="connsiteY67" fmla="*/ 1649322 h 3218903"/>
                <a:gd name="connsiteX68" fmla="*/ 594536 w 3994527"/>
                <a:gd name="connsiteY68" fmla="*/ 1712696 h 3218903"/>
                <a:gd name="connsiteX69" fmla="*/ 716758 w 3994527"/>
                <a:gd name="connsiteY69" fmla="*/ 1862078 h 3218903"/>
                <a:gd name="connsiteX70" fmla="*/ 920461 w 3994527"/>
                <a:gd name="connsiteY70" fmla="*/ 2083888 h 3218903"/>
                <a:gd name="connsiteX71" fmla="*/ 1133217 w 3994527"/>
                <a:gd name="connsiteY71" fmla="*/ 2378126 h 3218903"/>
                <a:gd name="connsiteX72" fmla="*/ 1332394 w 3994527"/>
                <a:gd name="connsiteY72" fmla="*/ 2649730 h 3218903"/>
                <a:gd name="connsiteX73" fmla="*/ 1662845 w 3994527"/>
                <a:gd name="connsiteY73" fmla="*/ 2971129 h 3218903"/>
                <a:gd name="connsiteX74" fmla="*/ 2061198 w 3994527"/>
                <a:gd name="connsiteY74" fmla="*/ 3179357 h 3218903"/>
                <a:gd name="connsiteX75" fmla="*/ 2359962 w 3994527"/>
                <a:gd name="connsiteY75" fmla="*/ 3201990 h 3218903"/>
                <a:gd name="connsiteX76" fmla="*/ 2744734 w 3994527"/>
                <a:gd name="connsiteY76" fmla="*/ 2975653 h 3218903"/>
                <a:gd name="connsiteX77" fmla="*/ 3097819 w 3994527"/>
                <a:gd name="connsiteY77" fmla="*/ 2826272 h 3218903"/>
                <a:gd name="connsiteX78" fmla="*/ 3722508 w 3994527"/>
                <a:gd name="connsiteY78" fmla="*/ 2391706 h 3218903"/>
                <a:gd name="connsiteX79" fmla="*/ 3944318 w 3994527"/>
                <a:gd name="connsiteY79" fmla="*/ 2169896 h 3218903"/>
                <a:gd name="connsiteX80" fmla="*/ 3953372 w 3994527"/>
                <a:gd name="connsiteY80" fmla="*/ 2133682 h 3218903"/>
                <a:gd name="connsiteX81" fmla="*/ 3487118 w 3994527"/>
                <a:gd name="connsiteY81" fmla="*/ 1318870 h 3218903"/>
                <a:gd name="connsiteX0" fmla="*/ 3487118 w 3994527"/>
                <a:gd name="connsiteY0" fmla="*/ 1318870 h 3218903"/>
                <a:gd name="connsiteX1" fmla="*/ 3183827 w 3994527"/>
                <a:gd name="connsiteY1" fmla="*/ 1427512 h 3218903"/>
                <a:gd name="connsiteX2" fmla="*/ 2885063 w 3994527"/>
                <a:gd name="connsiteY2" fmla="*/ 1595001 h 3218903"/>
                <a:gd name="connsiteX3" fmla="*/ 2636093 w 3994527"/>
                <a:gd name="connsiteY3" fmla="*/ 1803231 h 3218903"/>
                <a:gd name="connsiteX4" fmla="*/ 2436916 w 3994527"/>
                <a:gd name="connsiteY4" fmla="*/ 1984300 h 3218903"/>
                <a:gd name="connsiteX5" fmla="*/ 2296588 w 3994527"/>
                <a:gd name="connsiteY5" fmla="*/ 2160843 h 3218903"/>
                <a:gd name="connsiteX6" fmla="*/ 2160786 w 3994527"/>
                <a:gd name="connsiteY6" fmla="*/ 2301171 h 3218903"/>
                <a:gd name="connsiteX7" fmla="*/ 2151732 w 3994527"/>
                <a:gd name="connsiteY7" fmla="*/ 2319278 h 3218903"/>
                <a:gd name="connsiteX8" fmla="*/ 2074778 w 3994527"/>
                <a:gd name="connsiteY8" fmla="*/ 2251377 h 3218903"/>
                <a:gd name="connsiteX9" fmla="*/ 1997823 w 3994527"/>
                <a:gd name="connsiteY9" fmla="*/ 2156316 h 3218903"/>
                <a:gd name="connsiteX10" fmla="*/ 1821281 w 3994527"/>
                <a:gd name="connsiteY10" fmla="*/ 2011461 h 3218903"/>
                <a:gd name="connsiteX11" fmla="*/ 1622104 w 3994527"/>
                <a:gd name="connsiteY11" fmla="*/ 1866605 h 3218903"/>
                <a:gd name="connsiteX12" fmla="*/ 1382188 w 3994527"/>
                <a:gd name="connsiteY12" fmla="*/ 1730803 h 3218903"/>
                <a:gd name="connsiteX13" fmla="*/ 1142271 w 3994527"/>
                <a:gd name="connsiteY13" fmla="*/ 1581421 h 3218903"/>
                <a:gd name="connsiteX14" fmla="*/ 1001942 w 3994527"/>
                <a:gd name="connsiteY14" fmla="*/ 1454672 h 3218903"/>
                <a:gd name="connsiteX15" fmla="*/ 947621 w 3994527"/>
                <a:gd name="connsiteY15" fmla="*/ 1386771 h 3218903"/>
                <a:gd name="connsiteX16" fmla="*/ 902354 w 3994527"/>
                <a:gd name="connsiteY16" fmla="*/ 1309817 h 3218903"/>
                <a:gd name="connsiteX17" fmla="*/ 870667 w 3994527"/>
                <a:gd name="connsiteY17" fmla="*/ 1250969 h 3218903"/>
                <a:gd name="connsiteX18" fmla="*/ 884247 w 3994527"/>
                <a:gd name="connsiteY18" fmla="*/ 1029160 h 3218903"/>
                <a:gd name="connsiteX19" fmla="*/ 861613 w 3994527"/>
                <a:gd name="connsiteY19" fmla="*/ 784716 h 3218903"/>
                <a:gd name="connsiteX20" fmla="*/ 870667 w 3994527"/>
                <a:gd name="connsiteY20" fmla="*/ 608173 h 3218903"/>
                <a:gd name="connsiteX21" fmla="*/ 852560 w 3994527"/>
                <a:gd name="connsiteY21" fmla="*/ 553853 h 3218903"/>
                <a:gd name="connsiteX22" fmla="*/ 734865 w 3994527"/>
                <a:gd name="connsiteY22" fmla="*/ 395417 h 3218903"/>
                <a:gd name="connsiteX23" fmla="*/ 590009 w 3994527"/>
                <a:gd name="connsiteY23" fmla="*/ 187187 h 3218903"/>
                <a:gd name="connsiteX24" fmla="*/ 513055 w 3994527"/>
                <a:gd name="connsiteY24" fmla="*/ 110233 h 3218903"/>
                <a:gd name="connsiteX25" fmla="*/ 431574 w 3994527"/>
                <a:gd name="connsiteY25" fmla="*/ 6118 h 3218903"/>
                <a:gd name="connsiteX26" fmla="*/ 359146 w 3994527"/>
                <a:gd name="connsiteY26" fmla="*/ 24225 h 3218903"/>
                <a:gd name="connsiteX27" fmla="*/ 363673 w 3994527"/>
                <a:gd name="connsiteY27" fmla="*/ 123813 h 3218903"/>
                <a:gd name="connsiteX28" fmla="*/ 399887 w 3994527"/>
                <a:gd name="connsiteY28" fmla="*/ 223401 h 3218903"/>
                <a:gd name="connsiteX29" fmla="*/ 427047 w 3994527"/>
                <a:gd name="connsiteY29" fmla="*/ 259615 h 3218903"/>
                <a:gd name="connsiteX30" fmla="*/ 395360 w 3994527"/>
                <a:gd name="connsiteY30" fmla="*/ 227928 h 3218903"/>
                <a:gd name="connsiteX31" fmla="*/ 322932 w 3994527"/>
                <a:gd name="connsiteY31" fmla="*/ 164554 h 3218903"/>
                <a:gd name="connsiteX32" fmla="*/ 182603 w 3994527"/>
                <a:gd name="connsiteY32" fmla="*/ 74019 h 3218903"/>
                <a:gd name="connsiteX33" fmla="*/ 114702 w 3994527"/>
                <a:gd name="connsiteY33" fmla="*/ 105706 h 3218903"/>
                <a:gd name="connsiteX34" fmla="*/ 123756 w 3994527"/>
                <a:gd name="connsiteY34" fmla="*/ 182661 h 3218903"/>
                <a:gd name="connsiteX35" fmla="*/ 205237 w 3994527"/>
                <a:gd name="connsiteY35" fmla="*/ 268668 h 3218903"/>
                <a:gd name="connsiteX36" fmla="*/ 264085 w 3994527"/>
                <a:gd name="connsiteY36" fmla="*/ 313936 h 3218903"/>
                <a:gd name="connsiteX37" fmla="*/ 327459 w 3994527"/>
                <a:gd name="connsiteY37" fmla="*/ 418051 h 3218903"/>
                <a:gd name="connsiteX38" fmla="*/ 372726 w 3994527"/>
                <a:gd name="connsiteY38" fmla="*/ 467845 h 3218903"/>
                <a:gd name="connsiteX39" fmla="*/ 386306 w 3994527"/>
                <a:gd name="connsiteY39" fmla="*/ 495005 h 3218903"/>
                <a:gd name="connsiteX40" fmla="*/ 304825 w 3994527"/>
                <a:gd name="connsiteY40" fmla="*/ 504059 h 3218903"/>
                <a:gd name="connsiteX41" fmla="*/ 223344 w 3994527"/>
                <a:gd name="connsiteY41" fmla="*/ 454265 h 3218903"/>
                <a:gd name="connsiteX42" fmla="*/ 200710 w 3994527"/>
                <a:gd name="connsiteY42" fmla="*/ 431631 h 3218903"/>
                <a:gd name="connsiteX43" fmla="*/ 64908 w 3994527"/>
                <a:gd name="connsiteY43" fmla="*/ 399944 h 3218903"/>
                <a:gd name="connsiteX44" fmla="*/ 6061 w 3994527"/>
                <a:gd name="connsiteY44" fmla="*/ 408997 h 3218903"/>
                <a:gd name="connsiteX45" fmla="*/ 10588 w 3994527"/>
                <a:gd name="connsiteY45" fmla="*/ 485952 h 3218903"/>
                <a:gd name="connsiteX46" fmla="*/ 83015 w 3994527"/>
                <a:gd name="connsiteY46" fmla="*/ 526692 h 3218903"/>
                <a:gd name="connsiteX47" fmla="*/ 141863 w 3994527"/>
                <a:gd name="connsiteY47" fmla="*/ 540272 h 3218903"/>
                <a:gd name="connsiteX48" fmla="*/ 182603 w 3994527"/>
                <a:gd name="connsiteY48" fmla="*/ 590066 h 3218903"/>
                <a:gd name="connsiteX49" fmla="*/ 255031 w 3994527"/>
                <a:gd name="connsiteY49" fmla="*/ 639861 h 3218903"/>
                <a:gd name="connsiteX50" fmla="*/ 273138 w 3994527"/>
                <a:gd name="connsiteY50" fmla="*/ 685128 h 3218903"/>
                <a:gd name="connsiteX51" fmla="*/ 313879 w 3994527"/>
                <a:gd name="connsiteY51" fmla="*/ 766609 h 3218903"/>
                <a:gd name="connsiteX52" fmla="*/ 209764 w 3994527"/>
                <a:gd name="connsiteY52" fmla="*/ 694181 h 3218903"/>
                <a:gd name="connsiteX53" fmla="*/ 69435 w 3994527"/>
                <a:gd name="connsiteY53" fmla="*/ 676074 h 3218903"/>
                <a:gd name="connsiteX54" fmla="*/ 37748 w 3994527"/>
                <a:gd name="connsiteY54" fmla="*/ 707762 h 3218903"/>
                <a:gd name="connsiteX55" fmla="*/ 64908 w 3994527"/>
                <a:gd name="connsiteY55" fmla="*/ 766609 h 3218903"/>
                <a:gd name="connsiteX56" fmla="*/ 128283 w 3994527"/>
                <a:gd name="connsiteY56" fmla="*/ 807350 h 3218903"/>
                <a:gd name="connsiteX57" fmla="*/ 169023 w 3994527"/>
                <a:gd name="connsiteY57" fmla="*/ 811876 h 3218903"/>
                <a:gd name="connsiteX58" fmla="*/ 196184 w 3994527"/>
                <a:gd name="connsiteY58" fmla="*/ 861670 h 3218903"/>
                <a:gd name="connsiteX59" fmla="*/ 232398 w 3994527"/>
                <a:gd name="connsiteY59" fmla="*/ 884304 h 3218903"/>
                <a:gd name="connsiteX60" fmla="*/ 268611 w 3994527"/>
                <a:gd name="connsiteY60" fmla="*/ 970312 h 3218903"/>
                <a:gd name="connsiteX61" fmla="*/ 327459 w 3994527"/>
                <a:gd name="connsiteY61" fmla="*/ 1006526 h 3218903"/>
                <a:gd name="connsiteX62" fmla="*/ 295772 w 3994527"/>
                <a:gd name="connsiteY62" fmla="*/ 1092534 h 3218903"/>
                <a:gd name="connsiteX63" fmla="*/ 304825 w 3994527"/>
                <a:gd name="connsiteY63" fmla="*/ 1228336 h 3218903"/>
                <a:gd name="connsiteX64" fmla="*/ 322932 w 3994527"/>
                <a:gd name="connsiteY64" fmla="*/ 1445619 h 3218903"/>
                <a:gd name="connsiteX65" fmla="*/ 395360 w 3994527"/>
                <a:gd name="connsiteY65" fmla="*/ 1567841 h 3218903"/>
                <a:gd name="connsiteX66" fmla="*/ 472314 w 3994527"/>
                <a:gd name="connsiteY66" fmla="*/ 1626688 h 3218903"/>
                <a:gd name="connsiteX67" fmla="*/ 513055 w 3994527"/>
                <a:gd name="connsiteY67" fmla="*/ 1649322 h 3218903"/>
                <a:gd name="connsiteX68" fmla="*/ 594536 w 3994527"/>
                <a:gd name="connsiteY68" fmla="*/ 1712696 h 3218903"/>
                <a:gd name="connsiteX69" fmla="*/ 716758 w 3994527"/>
                <a:gd name="connsiteY69" fmla="*/ 1862078 h 3218903"/>
                <a:gd name="connsiteX70" fmla="*/ 920461 w 3994527"/>
                <a:gd name="connsiteY70" fmla="*/ 2083888 h 3218903"/>
                <a:gd name="connsiteX71" fmla="*/ 1133217 w 3994527"/>
                <a:gd name="connsiteY71" fmla="*/ 2378126 h 3218903"/>
                <a:gd name="connsiteX72" fmla="*/ 1332394 w 3994527"/>
                <a:gd name="connsiteY72" fmla="*/ 2649730 h 3218903"/>
                <a:gd name="connsiteX73" fmla="*/ 1662845 w 3994527"/>
                <a:gd name="connsiteY73" fmla="*/ 2971129 h 3218903"/>
                <a:gd name="connsiteX74" fmla="*/ 2061198 w 3994527"/>
                <a:gd name="connsiteY74" fmla="*/ 3179357 h 3218903"/>
                <a:gd name="connsiteX75" fmla="*/ 2359962 w 3994527"/>
                <a:gd name="connsiteY75" fmla="*/ 3201990 h 3218903"/>
                <a:gd name="connsiteX76" fmla="*/ 2744734 w 3994527"/>
                <a:gd name="connsiteY76" fmla="*/ 2975653 h 3218903"/>
                <a:gd name="connsiteX77" fmla="*/ 3097819 w 3994527"/>
                <a:gd name="connsiteY77" fmla="*/ 2826272 h 3218903"/>
                <a:gd name="connsiteX78" fmla="*/ 3722508 w 3994527"/>
                <a:gd name="connsiteY78" fmla="*/ 2391706 h 3218903"/>
                <a:gd name="connsiteX79" fmla="*/ 3944318 w 3994527"/>
                <a:gd name="connsiteY79" fmla="*/ 2169896 h 3218903"/>
                <a:gd name="connsiteX80" fmla="*/ 3953372 w 3994527"/>
                <a:gd name="connsiteY80" fmla="*/ 2133682 h 3218903"/>
                <a:gd name="connsiteX81" fmla="*/ 3487118 w 3994527"/>
                <a:gd name="connsiteY81" fmla="*/ 1318870 h 3218903"/>
                <a:gd name="connsiteX0" fmla="*/ 3487118 w 3974231"/>
                <a:gd name="connsiteY0" fmla="*/ 1318870 h 3218903"/>
                <a:gd name="connsiteX1" fmla="*/ 3183827 w 3974231"/>
                <a:gd name="connsiteY1" fmla="*/ 1427512 h 3218903"/>
                <a:gd name="connsiteX2" fmla="*/ 2885063 w 3974231"/>
                <a:gd name="connsiteY2" fmla="*/ 1595001 h 3218903"/>
                <a:gd name="connsiteX3" fmla="*/ 2636093 w 3974231"/>
                <a:gd name="connsiteY3" fmla="*/ 1803231 h 3218903"/>
                <a:gd name="connsiteX4" fmla="*/ 2436916 w 3974231"/>
                <a:gd name="connsiteY4" fmla="*/ 1984300 h 3218903"/>
                <a:gd name="connsiteX5" fmla="*/ 2296588 w 3974231"/>
                <a:gd name="connsiteY5" fmla="*/ 2160843 h 3218903"/>
                <a:gd name="connsiteX6" fmla="*/ 2160786 w 3974231"/>
                <a:gd name="connsiteY6" fmla="*/ 2301171 h 3218903"/>
                <a:gd name="connsiteX7" fmla="*/ 2151732 w 3974231"/>
                <a:gd name="connsiteY7" fmla="*/ 2319278 h 3218903"/>
                <a:gd name="connsiteX8" fmla="*/ 2074778 w 3974231"/>
                <a:gd name="connsiteY8" fmla="*/ 2251377 h 3218903"/>
                <a:gd name="connsiteX9" fmla="*/ 1997823 w 3974231"/>
                <a:gd name="connsiteY9" fmla="*/ 2156316 h 3218903"/>
                <a:gd name="connsiteX10" fmla="*/ 1821281 w 3974231"/>
                <a:gd name="connsiteY10" fmla="*/ 2011461 h 3218903"/>
                <a:gd name="connsiteX11" fmla="*/ 1622104 w 3974231"/>
                <a:gd name="connsiteY11" fmla="*/ 1866605 h 3218903"/>
                <a:gd name="connsiteX12" fmla="*/ 1382188 w 3974231"/>
                <a:gd name="connsiteY12" fmla="*/ 1730803 h 3218903"/>
                <a:gd name="connsiteX13" fmla="*/ 1142271 w 3974231"/>
                <a:gd name="connsiteY13" fmla="*/ 1581421 h 3218903"/>
                <a:gd name="connsiteX14" fmla="*/ 1001942 w 3974231"/>
                <a:gd name="connsiteY14" fmla="*/ 1454672 h 3218903"/>
                <a:gd name="connsiteX15" fmla="*/ 947621 w 3974231"/>
                <a:gd name="connsiteY15" fmla="*/ 1386771 h 3218903"/>
                <a:gd name="connsiteX16" fmla="*/ 902354 w 3974231"/>
                <a:gd name="connsiteY16" fmla="*/ 1309817 h 3218903"/>
                <a:gd name="connsiteX17" fmla="*/ 870667 w 3974231"/>
                <a:gd name="connsiteY17" fmla="*/ 1250969 h 3218903"/>
                <a:gd name="connsiteX18" fmla="*/ 884247 w 3974231"/>
                <a:gd name="connsiteY18" fmla="*/ 1029160 h 3218903"/>
                <a:gd name="connsiteX19" fmla="*/ 861613 w 3974231"/>
                <a:gd name="connsiteY19" fmla="*/ 784716 h 3218903"/>
                <a:gd name="connsiteX20" fmla="*/ 870667 w 3974231"/>
                <a:gd name="connsiteY20" fmla="*/ 608173 h 3218903"/>
                <a:gd name="connsiteX21" fmla="*/ 852560 w 3974231"/>
                <a:gd name="connsiteY21" fmla="*/ 553853 h 3218903"/>
                <a:gd name="connsiteX22" fmla="*/ 734865 w 3974231"/>
                <a:gd name="connsiteY22" fmla="*/ 395417 h 3218903"/>
                <a:gd name="connsiteX23" fmla="*/ 590009 w 3974231"/>
                <a:gd name="connsiteY23" fmla="*/ 187187 h 3218903"/>
                <a:gd name="connsiteX24" fmla="*/ 513055 w 3974231"/>
                <a:gd name="connsiteY24" fmla="*/ 110233 h 3218903"/>
                <a:gd name="connsiteX25" fmla="*/ 431574 w 3974231"/>
                <a:gd name="connsiteY25" fmla="*/ 6118 h 3218903"/>
                <a:gd name="connsiteX26" fmla="*/ 359146 w 3974231"/>
                <a:gd name="connsiteY26" fmla="*/ 24225 h 3218903"/>
                <a:gd name="connsiteX27" fmla="*/ 363673 w 3974231"/>
                <a:gd name="connsiteY27" fmla="*/ 123813 h 3218903"/>
                <a:gd name="connsiteX28" fmla="*/ 399887 w 3974231"/>
                <a:gd name="connsiteY28" fmla="*/ 223401 h 3218903"/>
                <a:gd name="connsiteX29" fmla="*/ 427047 w 3974231"/>
                <a:gd name="connsiteY29" fmla="*/ 259615 h 3218903"/>
                <a:gd name="connsiteX30" fmla="*/ 395360 w 3974231"/>
                <a:gd name="connsiteY30" fmla="*/ 227928 h 3218903"/>
                <a:gd name="connsiteX31" fmla="*/ 322932 w 3974231"/>
                <a:gd name="connsiteY31" fmla="*/ 164554 h 3218903"/>
                <a:gd name="connsiteX32" fmla="*/ 182603 w 3974231"/>
                <a:gd name="connsiteY32" fmla="*/ 74019 h 3218903"/>
                <a:gd name="connsiteX33" fmla="*/ 114702 w 3974231"/>
                <a:gd name="connsiteY33" fmla="*/ 105706 h 3218903"/>
                <a:gd name="connsiteX34" fmla="*/ 123756 w 3974231"/>
                <a:gd name="connsiteY34" fmla="*/ 182661 h 3218903"/>
                <a:gd name="connsiteX35" fmla="*/ 205237 w 3974231"/>
                <a:gd name="connsiteY35" fmla="*/ 268668 h 3218903"/>
                <a:gd name="connsiteX36" fmla="*/ 264085 w 3974231"/>
                <a:gd name="connsiteY36" fmla="*/ 313936 h 3218903"/>
                <a:gd name="connsiteX37" fmla="*/ 327459 w 3974231"/>
                <a:gd name="connsiteY37" fmla="*/ 418051 h 3218903"/>
                <a:gd name="connsiteX38" fmla="*/ 372726 w 3974231"/>
                <a:gd name="connsiteY38" fmla="*/ 467845 h 3218903"/>
                <a:gd name="connsiteX39" fmla="*/ 386306 w 3974231"/>
                <a:gd name="connsiteY39" fmla="*/ 495005 h 3218903"/>
                <a:gd name="connsiteX40" fmla="*/ 304825 w 3974231"/>
                <a:gd name="connsiteY40" fmla="*/ 504059 h 3218903"/>
                <a:gd name="connsiteX41" fmla="*/ 223344 w 3974231"/>
                <a:gd name="connsiteY41" fmla="*/ 454265 h 3218903"/>
                <a:gd name="connsiteX42" fmla="*/ 200710 w 3974231"/>
                <a:gd name="connsiteY42" fmla="*/ 431631 h 3218903"/>
                <a:gd name="connsiteX43" fmla="*/ 64908 w 3974231"/>
                <a:gd name="connsiteY43" fmla="*/ 399944 h 3218903"/>
                <a:gd name="connsiteX44" fmla="*/ 6061 w 3974231"/>
                <a:gd name="connsiteY44" fmla="*/ 408997 h 3218903"/>
                <a:gd name="connsiteX45" fmla="*/ 10588 w 3974231"/>
                <a:gd name="connsiteY45" fmla="*/ 485952 h 3218903"/>
                <a:gd name="connsiteX46" fmla="*/ 83015 w 3974231"/>
                <a:gd name="connsiteY46" fmla="*/ 526692 h 3218903"/>
                <a:gd name="connsiteX47" fmla="*/ 141863 w 3974231"/>
                <a:gd name="connsiteY47" fmla="*/ 540272 h 3218903"/>
                <a:gd name="connsiteX48" fmla="*/ 182603 w 3974231"/>
                <a:gd name="connsiteY48" fmla="*/ 590066 h 3218903"/>
                <a:gd name="connsiteX49" fmla="*/ 255031 w 3974231"/>
                <a:gd name="connsiteY49" fmla="*/ 639861 h 3218903"/>
                <a:gd name="connsiteX50" fmla="*/ 273138 w 3974231"/>
                <a:gd name="connsiteY50" fmla="*/ 685128 h 3218903"/>
                <a:gd name="connsiteX51" fmla="*/ 313879 w 3974231"/>
                <a:gd name="connsiteY51" fmla="*/ 766609 h 3218903"/>
                <a:gd name="connsiteX52" fmla="*/ 209764 w 3974231"/>
                <a:gd name="connsiteY52" fmla="*/ 694181 h 3218903"/>
                <a:gd name="connsiteX53" fmla="*/ 69435 w 3974231"/>
                <a:gd name="connsiteY53" fmla="*/ 676074 h 3218903"/>
                <a:gd name="connsiteX54" fmla="*/ 37748 w 3974231"/>
                <a:gd name="connsiteY54" fmla="*/ 707762 h 3218903"/>
                <a:gd name="connsiteX55" fmla="*/ 64908 w 3974231"/>
                <a:gd name="connsiteY55" fmla="*/ 766609 h 3218903"/>
                <a:gd name="connsiteX56" fmla="*/ 128283 w 3974231"/>
                <a:gd name="connsiteY56" fmla="*/ 807350 h 3218903"/>
                <a:gd name="connsiteX57" fmla="*/ 169023 w 3974231"/>
                <a:gd name="connsiteY57" fmla="*/ 811876 h 3218903"/>
                <a:gd name="connsiteX58" fmla="*/ 196184 w 3974231"/>
                <a:gd name="connsiteY58" fmla="*/ 861670 h 3218903"/>
                <a:gd name="connsiteX59" fmla="*/ 232398 w 3974231"/>
                <a:gd name="connsiteY59" fmla="*/ 884304 h 3218903"/>
                <a:gd name="connsiteX60" fmla="*/ 268611 w 3974231"/>
                <a:gd name="connsiteY60" fmla="*/ 970312 h 3218903"/>
                <a:gd name="connsiteX61" fmla="*/ 327459 w 3974231"/>
                <a:gd name="connsiteY61" fmla="*/ 1006526 h 3218903"/>
                <a:gd name="connsiteX62" fmla="*/ 295772 w 3974231"/>
                <a:gd name="connsiteY62" fmla="*/ 1092534 h 3218903"/>
                <a:gd name="connsiteX63" fmla="*/ 304825 w 3974231"/>
                <a:gd name="connsiteY63" fmla="*/ 1228336 h 3218903"/>
                <a:gd name="connsiteX64" fmla="*/ 322932 w 3974231"/>
                <a:gd name="connsiteY64" fmla="*/ 1445619 h 3218903"/>
                <a:gd name="connsiteX65" fmla="*/ 395360 w 3974231"/>
                <a:gd name="connsiteY65" fmla="*/ 1567841 h 3218903"/>
                <a:gd name="connsiteX66" fmla="*/ 472314 w 3974231"/>
                <a:gd name="connsiteY66" fmla="*/ 1626688 h 3218903"/>
                <a:gd name="connsiteX67" fmla="*/ 513055 w 3974231"/>
                <a:gd name="connsiteY67" fmla="*/ 1649322 h 3218903"/>
                <a:gd name="connsiteX68" fmla="*/ 594536 w 3974231"/>
                <a:gd name="connsiteY68" fmla="*/ 1712696 h 3218903"/>
                <a:gd name="connsiteX69" fmla="*/ 716758 w 3974231"/>
                <a:gd name="connsiteY69" fmla="*/ 1862078 h 3218903"/>
                <a:gd name="connsiteX70" fmla="*/ 920461 w 3974231"/>
                <a:gd name="connsiteY70" fmla="*/ 2083888 h 3218903"/>
                <a:gd name="connsiteX71" fmla="*/ 1133217 w 3974231"/>
                <a:gd name="connsiteY71" fmla="*/ 2378126 h 3218903"/>
                <a:gd name="connsiteX72" fmla="*/ 1332394 w 3974231"/>
                <a:gd name="connsiteY72" fmla="*/ 2649730 h 3218903"/>
                <a:gd name="connsiteX73" fmla="*/ 1662845 w 3974231"/>
                <a:gd name="connsiteY73" fmla="*/ 2971129 h 3218903"/>
                <a:gd name="connsiteX74" fmla="*/ 2061198 w 3974231"/>
                <a:gd name="connsiteY74" fmla="*/ 3179357 h 3218903"/>
                <a:gd name="connsiteX75" fmla="*/ 2359962 w 3974231"/>
                <a:gd name="connsiteY75" fmla="*/ 3201990 h 3218903"/>
                <a:gd name="connsiteX76" fmla="*/ 2744734 w 3974231"/>
                <a:gd name="connsiteY76" fmla="*/ 2975653 h 3218903"/>
                <a:gd name="connsiteX77" fmla="*/ 3097819 w 3974231"/>
                <a:gd name="connsiteY77" fmla="*/ 2826272 h 3218903"/>
                <a:gd name="connsiteX78" fmla="*/ 3722508 w 3974231"/>
                <a:gd name="connsiteY78" fmla="*/ 2391706 h 3218903"/>
                <a:gd name="connsiteX79" fmla="*/ 3944318 w 3974231"/>
                <a:gd name="connsiteY79" fmla="*/ 2169896 h 3218903"/>
                <a:gd name="connsiteX80" fmla="*/ 3917158 w 3974231"/>
                <a:gd name="connsiteY80" fmla="*/ 2043147 h 3218903"/>
                <a:gd name="connsiteX81" fmla="*/ 3487118 w 3974231"/>
                <a:gd name="connsiteY81" fmla="*/ 1318870 h 3218903"/>
                <a:gd name="connsiteX0" fmla="*/ 3555019 w 3970212"/>
                <a:gd name="connsiteY0" fmla="*/ 1373191 h 3218903"/>
                <a:gd name="connsiteX1" fmla="*/ 3183827 w 3970212"/>
                <a:gd name="connsiteY1" fmla="*/ 1427512 h 3218903"/>
                <a:gd name="connsiteX2" fmla="*/ 2885063 w 3970212"/>
                <a:gd name="connsiteY2" fmla="*/ 1595001 h 3218903"/>
                <a:gd name="connsiteX3" fmla="*/ 2636093 w 3970212"/>
                <a:gd name="connsiteY3" fmla="*/ 1803231 h 3218903"/>
                <a:gd name="connsiteX4" fmla="*/ 2436916 w 3970212"/>
                <a:gd name="connsiteY4" fmla="*/ 1984300 h 3218903"/>
                <a:gd name="connsiteX5" fmla="*/ 2296588 w 3970212"/>
                <a:gd name="connsiteY5" fmla="*/ 2160843 h 3218903"/>
                <a:gd name="connsiteX6" fmla="*/ 2160786 w 3970212"/>
                <a:gd name="connsiteY6" fmla="*/ 2301171 h 3218903"/>
                <a:gd name="connsiteX7" fmla="*/ 2151732 w 3970212"/>
                <a:gd name="connsiteY7" fmla="*/ 2319278 h 3218903"/>
                <a:gd name="connsiteX8" fmla="*/ 2074778 w 3970212"/>
                <a:gd name="connsiteY8" fmla="*/ 2251377 h 3218903"/>
                <a:gd name="connsiteX9" fmla="*/ 1997823 w 3970212"/>
                <a:gd name="connsiteY9" fmla="*/ 2156316 h 3218903"/>
                <a:gd name="connsiteX10" fmla="*/ 1821281 w 3970212"/>
                <a:gd name="connsiteY10" fmla="*/ 2011461 h 3218903"/>
                <a:gd name="connsiteX11" fmla="*/ 1622104 w 3970212"/>
                <a:gd name="connsiteY11" fmla="*/ 1866605 h 3218903"/>
                <a:gd name="connsiteX12" fmla="*/ 1382188 w 3970212"/>
                <a:gd name="connsiteY12" fmla="*/ 1730803 h 3218903"/>
                <a:gd name="connsiteX13" fmla="*/ 1142271 w 3970212"/>
                <a:gd name="connsiteY13" fmla="*/ 1581421 h 3218903"/>
                <a:gd name="connsiteX14" fmla="*/ 1001942 w 3970212"/>
                <a:gd name="connsiteY14" fmla="*/ 1454672 h 3218903"/>
                <a:gd name="connsiteX15" fmla="*/ 947621 w 3970212"/>
                <a:gd name="connsiteY15" fmla="*/ 1386771 h 3218903"/>
                <a:gd name="connsiteX16" fmla="*/ 902354 w 3970212"/>
                <a:gd name="connsiteY16" fmla="*/ 1309817 h 3218903"/>
                <a:gd name="connsiteX17" fmla="*/ 870667 w 3970212"/>
                <a:gd name="connsiteY17" fmla="*/ 1250969 h 3218903"/>
                <a:gd name="connsiteX18" fmla="*/ 884247 w 3970212"/>
                <a:gd name="connsiteY18" fmla="*/ 1029160 h 3218903"/>
                <a:gd name="connsiteX19" fmla="*/ 861613 w 3970212"/>
                <a:gd name="connsiteY19" fmla="*/ 784716 h 3218903"/>
                <a:gd name="connsiteX20" fmla="*/ 870667 w 3970212"/>
                <a:gd name="connsiteY20" fmla="*/ 608173 h 3218903"/>
                <a:gd name="connsiteX21" fmla="*/ 852560 w 3970212"/>
                <a:gd name="connsiteY21" fmla="*/ 553853 h 3218903"/>
                <a:gd name="connsiteX22" fmla="*/ 734865 w 3970212"/>
                <a:gd name="connsiteY22" fmla="*/ 395417 h 3218903"/>
                <a:gd name="connsiteX23" fmla="*/ 590009 w 3970212"/>
                <a:gd name="connsiteY23" fmla="*/ 187187 h 3218903"/>
                <a:gd name="connsiteX24" fmla="*/ 513055 w 3970212"/>
                <a:gd name="connsiteY24" fmla="*/ 110233 h 3218903"/>
                <a:gd name="connsiteX25" fmla="*/ 431574 w 3970212"/>
                <a:gd name="connsiteY25" fmla="*/ 6118 h 3218903"/>
                <a:gd name="connsiteX26" fmla="*/ 359146 w 3970212"/>
                <a:gd name="connsiteY26" fmla="*/ 24225 h 3218903"/>
                <a:gd name="connsiteX27" fmla="*/ 363673 w 3970212"/>
                <a:gd name="connsiteY27" fmla="*/ 123813 h 3218903"/>
                <a:gd name="connsiteX28" fmla="*/ 399887 w 3970212"/>
                <a:gd name="connsiteY28" fmla="*/ 223401 h 3218903"/>
                <a:gd name="connsiteX29" fmla="*/ 427047 w 3970212"/>
                <a:gd name="connsiteY29" fmla="*/ 259615 h 3218903"/>
                <a:gd name="connsiteX30" fmla="*/ 395360 w 3970212"/>
                <a:gd name="connsiteY30" fmla="*/ 227928 h 3218903"/>
                <a:gd name="connsiteX31" fmla="*/ 322932 w 3970212"/>
                <a:gd name="connsiteY31" fmla="*/ 164554 h 3218903"/>
                <a:gd name="connsiteX32" fmla="*/ 182603 w 3970212"/>
                <a:gd name="connsiteY32" fmla="*/ 74019 h 3218903"/>
                <a:gd name="connsiteX33" fmla="*/ 114702 w 3970212"/>
                <a:gd name="connsiteY33" fmla="*/ 105706 h 3218903"/>
                <a:gd name="connsiteX34" fmla="*/ 123756 w 3970212"/>
                <a:gd name="connsiteY34" fmla="*/ 182661 h 3218903"/>
                <a:gd name="connsiteX35" fmla="*/ 205237 w 3970212"/>
                <a:gd name="connsiteY35" fmla="*/ 268668 h 3218903"/>
                <a:gd name="connsiteX36" fmla="*/ 264085 w 3970212"/>
                <a:gd name="connsiteY36" fmla="*/ 313936 h 3218903"/>
                <a:gd name="connsiteX37" fmla="*/ 327459 w 3970212"/>
                <a:gd name="connsiteY37" fmla="*/ 418051 h 3218903"/>
                <a:gd name="connsiteX38" fmla="*/ 372726 w 3970212"/>
                <a:gd name="connsiteY38" fmla="*/ 467845 h 3218903"/>
                <a:gd name="connsiteX39" fmla="*/ 386306 w 3970212"/>
                <a:gd name="connsiteY39" fmla="*/ 495005 h 3218903"/>
                <a:gd name="connsiteX40" fmla="*/ 304825 w 3970212"/>
                <a:gd name="connsiteY40" fmla="*/ 504059 h 3218903"/>
                <a:gd name="connsiteX41" fmla="*/ 223344 w 3970212"/>
                <a:gd name="connsiteY41" fmla="*/ 454265 h 3218903"/>
                <a:gd name="connsiteX42" fmla="*/ 200710 w 3970212"/>
                <a:gd name="connsiteY42" fmla="*/ 431631 h 3218903"/>
                <a:gd name="connsiteX43" fmla="*/ 64908 w 3970212"/>
                <a:gd name="connsiteY43" fmla="*/ 399944 h 3218903"/>
                <a:gd name="connsiteX44" fmla="*/ 6061 w 3970212"/>
                <a:gd name="connsiteY44" fmla="*/ 408997 h 3218903"/>
                <a:gd name="connsiteX45" fmla="*/ 10588 w 3970212"/>
                <a:gd name="connsiteY45" fmla="*/ 485952 h 3218903"/>
                <a:gd name="connsiteX46" fmla="*/ 83015 w 3970212"/>
                <a:gd name="connsiteY46" fmla="*/ 526692 h 3218903"/>
                <a:gd name="connsiteX47" fmla="*/ 141863 w 3970212"/>
                <a:gd name="connsiteY47" fmla="*/ 540272 h 3218903"/>
                <a:gd name="connsiteX48" fmla="*/ 182603 w 3970212"/>
                <a:gd name="connsiteY48" fmla="*/ 590066 h 3218903"/>
                <a:gd name="connsiteX49" fmla="*/ 255031 w 3970212"/>
                <a:gd name="connsiteY49" fmla="*/ 639861 h 3218903"/>
                <a:gd name="connsiteX50" fmla="*/ 273138 w 3970212"/>
                <a:gd name="connsiteY50" fmla="*/ 685128 h 3218903"/>
                <a:gd name="connsiteX51" fmla="*/ 313879 w 3970212"/>
                <a:gd name="connsiteY51" fmla="*/ 766609 h 3218903"/>
                <a:gd name="connsiteX52" fmla="*/ 209764 w 3970212"/>
                <a:gd name="connsiteY52" fmla="*/ 694181 h 3218903"/>
                <a:gd name="connsiteX53" fmla="*/ 69435 w 3970212"/>
                <a:gd name="connsiteY53" fmla="*/ 676074 h 3218903"/>
                <a:gd name="connsiteX54" fmla="*/ 37748 w 3970212"/>
                <a:gd name="connsiteY54" fmla="*/ 707762 h 3218903"/>
                <a:gd name="connsiteX55" fmla="*/ 64908 w 3970212"/>
                <a:gd name="connsiteY55" fmla="*/ 766609 h 3218903"/>
                <a:gd name="connsiteX56" fmla="*/ 128283 w 3970212"/>
                <a:gd name="connsiteY56" fmla="*/ 807350 h 3218903"/>
                <a:gd name="connsiteX57" fmla="*/ 169023 w 3970212"/>
                <a:gd name="connsiteY57" fmla="*/ 811876 h 3218903"/>
                <a:gd name="connsiteX58" fmla="*/ 196184 w 3970212"/>
                <a:gd name="connsiteY58" fmla="*/ 861670 h 3218903"/>
                <a:gd name="connsiteX59" fmla="*/ 232398 w 3970212"/>
                <a:gd name="connsiteY59" fmla="*/ 884304 h 3218903"/>
                <a:gd name="connsiteX60" fmla="*/ 268611 w 3970212"/>
                <a:gd name="connsiteY60" fmla="*/ 970312 h 3218903"/>
                <a:gd name="connsiteX61" fmla="*/ 327459 w 3970212"/>
                <a:gd name="connsiteY61" fmla="*/ 1006526 h 3218903"/>
                <a:gd name="connsiteX62" fmla="*/ 295772 w 3970212"/>
                <a:gd name="connsiteY62" fmla="*/ 1092534 h 3218903"/>
                <a:gd name="connsiteX63" fmla="*/ 304825 w 3970212"/>
                <a:gd name="connsiteY63" fmla="*/ 1228336 h 3218903"/>
                <a:gd name="connsiteX64" fmla="*/ 322932 w 3970212"/>
                <a:gd name="connsiteY64" fmla="*/ 1445619 h 3218903"/>
                <a:gd name="connsiteX65" fmla="*/ 395360 w 3970212"/>
                <a:gd name="connsiteY65" fmla="*/ 1567841 h 3218903"/>
                <a:gd name="connsiteX66" fmla="*/ 472314 w 3970212"/>
                <a:gd name="connsiteY66" fmla="*/ 1626688 h 3218903"/>
                <a:gd name="connsiteX67" fmla="*/ 513055 w 3970212"/>
                <a:gd name="connsiteY67" fmla="*/ 1649322 h 3218903"/>
                <a:gd name="connsiteX68" fmla="*/ 594536 w 3970212"/>
                <a:gd name="connsiteY68" fmla="*/ 1712696 h 3218903"/>
                <a:gd name="connsiteX69" fmla="*/ 716758 w 3970212"/>
                <a:gd name="connsiteY69" fmla="*/ 1862078 h 3218903"/>
                <a:gd name="connsiteX70" fmla="*/ 920461 w 3970212"/>
                <a:gd name="connsiteY70" fmla="*/ 2083888 h 3218903"/>
                <a:gd name="connsiteX71" fmla="*/ 1133217 w 3970212"/>
                <a:gd name="connsiteY71" fmla="*/ 2378126 h 3218903"/>
                <a:gd name="connsiteX72" fmla="*/ 1332394 w 3970212"/>
                <a:gd name="connsiteY72" fmla="*/ 2649730 h 3218903"/>
                <a:gd name="connsiteX73" fmla="*/ 1662845 w 3970212"/>
                <a:gd name="connsiteY73" fmla="*/ 2971129 h 3218903"/>
                <a:gd name="connsiteX74" fmla="*/ 2061198 w 3970212"/>
                <a:gd name="connsiteY74" fmla="*/ 3179357 h 3218903"/>
                <a:gd name="connsiteX75" fmla="*/ 2359962 w 3970212"/>
                <a:gd name="connsiteY75" fmla="*/ 3201990 h 3218903"/>
                <a:gd name="connsiteX76" fmla="*/ 2744734 w 3970212"/>
                <a:gd name="connsiteY76" fmla="*/ 2975653 h 3218903"/>
                <a:gd name="connsiteX77" fmla="*/ 3097819 w 3970212"/>
                <a:gd name="connsiteY77" fmla="*/ 2826272 h 3218903"/>
                <a:gd name="connsiteX78" fmla="*/ 3722508 w 3970212"/>
                <a:gd name="connsiteY78" fmla="*/ 2391706 h 3218903"/>
                <a:gd name="connsiteX79" fmla="*/ 3944318 w 3970212"/>
                <a:gd name="connsiteY79" fmla="*/ 2169896 h 3218903"/>
                <a:gd name="connsiteX80" fmla="*/ 3917158 w 3970212"/>
                <a:gd name="connsiteY80" fmla="*/ 2043147 h 3218903"/>
                <a:gd name="connsiteX81" fmla="*/ 3555019 w 3970212"/>
                <a:gd name="connsiteY81" fmla="*/ 1373191 h 3218903"/>
                <a:gd name="connsiteX0" fmla="*/ 3555019 w 3970212"/>
                <a:gd name="connsiteY0" fmla="*/ 1373191 h 3218903"/>
                <a:gd name="connsiteX1" fmla="*/ 3487118 w 3970212"/>
                <a:gd name="connsiteY1" fmla="*/ 1309815 h 3218903"/>
                <a:gd name="connsiteX2" fmla="*/ 3183827 w 3970212"/>
                <a:gd name="connsiteY2" fmla="*/ 1427512 h 3218903"/>
                <a:gd name="connsiteX3" fmla="*/ 2885063 w 3970212"/>
                <a:gd name="connsiteY3" fmla="*/ 1595001 h 3218903"/>
                <a:gd name="connsiteX4" fmla="*/ 2636093 w 3970212"/>
                <a:gd name="connsiteY4" fmla="*/ 1803231 h 3218903"/>
                <a:gd name="connsiteX5" fmla="*/ 2436916 w 3970212"/>
                <a:gd name="connsiteY5" fmla="*/ 1984300 h 3218903"/>
                <a:gd name="connsiteX6" fmla="*/ 2296588 w 3970212"/>
                <a:gd name="connsiteY6" fmla="*/ 2160843 h 3218903"/>
                <a:gd name="connsiteX7" fmla="*/ 2160786 w 3970212"/>
                <a:gd name="connsiteY7" fmla="*/ 2301171 h 3218903"/>
                <a:gd name="connsiteX8" fmla="*/ 2151732 w 3970212"/>
                <a:gd name="connsiteY8" fmla="*/ 2319278 h 3218903"/>
                <a:gd name="connsiteX9" fmla="*/ 2074778 w 3970212"/>
                <a:gd name="connsiteY9" fmla="*/ 2251377 h 3218903"/>
                <a:gd name="connsiteX10" fmla="*/ 1997823 w 3970212"/>
                <a:gd name="connsiteY10" fmla="*/ 2156316 h 3218903"/>
                <a:gd name="connsiteX11" fmla="*/ 1821281 w 3970212"/>
                <a:gd name="connsiteY11" fmla="*/ 2011461 h 3218903"/>
                <a:gd name="connsiteX12" fmla="*/ 1622104 w 3970212"/>
                <a:gd name="connsiteY12" fmla="*/ 1866605 h 3218903"/>
                <a:gd name="connsiteX13" fmla="*/ 1382188 w 3970212"/>
                <a:gd name="connsiteY13" fmla="*/ 1730803 h 3218903"/>
                <a:gd name="connsiteX14" fmla="*/ 1142271 w 3970212"/>
                <a:gd name="connsiteY14" fmla="*/ 1581421 h 3218903"/>
                <a:gd name="connsiteX15" fmla="*/ 1001942 w 3970212"/>
                <a:gd name="connsiteY15" fmla="*/ 1454672 h 3218903"/>
                <a:gd name="connsiteX16" fmla="*/ 947621 w 3970212"/>
                <a:gd name="connsiteY16" fmla="*/ 1386771 h 3218903"/>
                <a:gd name="connsiteX17" fmla="*/ 902354 w 3970212"/>
                <a:gd name="connsiteY17" fmla="*/ 1309817 h 3218903"/>
                <a:gd name="connsiteX18" fmla="*/ 870667 w 3970212"/>
                <a:gd name="connsiteY18" fmla="*/ 1250969 h 3218903"/>
                <a:gd name="connsiteX19" fmla="*/ 884247 w 3970212"/>
                <a:gd name="connsiteY19" fmla="*/ 1029160 h 3218903"/>
                <a:gd name="connsiteX20" fmla="*/ 861613 w 3970212"/>
                <a:gd name="connsiteY20" fmla="*/ 784716 h 3218903"/>
                <a:gd name="connsiteX21" fmla="*/ 870667 w 3970212"/>
                <a:gd name="connsiteY21" fmla="*/ 608173 h 3218903"/>
                <a:gd name="connsiteX22" fmla="*/ 852560 w 3970212"/>
                <a:gd name="connsiteY22" fmla="*/ 553853 h 3218903"/>
                <a:gd name="connsiteX23" fmla="*/ 734865 w 3970212"/>
                <a:gd name="connsiteY23" fmla="*/ 395417 h 3218903"/>
                <a:gd name="connsiteX24" fmla="*/ 590009 w 3970212"/>
                <a:gd name="connsiteY24" fmla="*/ 187187 h 3218903"/>
                <a:gd name="connsiteX25" fmla="*/ 513055 w 3970212"/>
                <a:gd name="connsiteY25" fmla="*/ 110233 h 3218903"/>
                <a:gd name="connsiteX26" fmla="*/ 431574 w 3970212"/>
                <a:gd name="connsiteY26" fmla="*/ 6118 h 3218903"/>
                <a:gd name="connsiteX27" fmla="*/ 359146 w 3970212"/>
                <a:gd name="connsiteY27" fmla="*/ 24225 h 3218903"/>
                <a:gd name="connsiteX28" fmla="*/ 363673 w 3970212"/>
                <a:gd name="connsiteY28" fmla="*/ 123813 h 3218903"/>
                <a:gd name="connsiteX29" fmla="*/ 399887 w 3970212"/>
                <a:gd name="connsiteY29" fmla="*/ 223401 h 3218903"/>
                <a:gd name="connsiteX30" fmla="*/ 427047 w 3970212"/>
                <a:gd name="connsiteY30" fmla="*/ 259615 h 3218903"/>
                <a:gd name="connsiteX31" fmla="*/ 395360 w 3970212"/>
                <a:gd name="connsiteY31" fmla="*/ 227928 h 3218903"/>
                <a:gd name="connsiteX32" fmla="*/ 322932 w 3970212"/>
                <a:gd name="connsiteY32" fmla="*/ 164554 h 3218903"/>
                <a:gd name="connsiteX33" fmla="*/ 182603 w 3970212"/>
                <a:gd name="connsiteY33" fmla="*/ 74019 h 3218903"/>
                <a:gd name="connsiteX34" fmla="*/ 114702 w 3970212"/>
                <a:gd name="connsiteY34" fmla="*/ 105706 h 3218903"/>
                <a:gd name="connsiteX35" fmla="*/ 123756 w 3970212"/>
                <a:gd name="connsiteY35" fmla="*/ 182661 h 3218903"/>
                <a:gd name="connsiteX36" fmla="*/ 205237 w 3970212"/>
                <a:gd name="connsiteY36" fmla="*/ 268668 h 3218903"/>
                <a:gd name="connsiteX37" fmla="*/ 264085 w 3970212"/>
                <a:gd name="connsiteY37" fmla="*/ 313936 h 3218903"/>
                <a:gd name="connsiteX38" fmla="*/ 327459 w 3970212"/>
                <a:gd name="connsiteY38" fmla="*/ 418051 h 3218903"/>
                <a:gd name="connsiteX39" fmla="*/ 372726 w 3970212"/>
                <a:gd name="connsiteY39" fmla="*/ 467845 h 3218903"/>
                <a:gd name="connsiteX40" fmla="*/ 386306 w 3970212"/>
                <a:gd name="connsiteY40" fmla="*/ 495005 h 3218903"/>
                <a:gd name="connsiteX41" fmla="*/ 304825 w 3970212"/>
                <a:gd name="connsiteY41" fmla="*/ 504059 h 3218903"/>
                <a:gd name="connsiteX42" fmla="*/ 223344 w 3970212"/>
                <a:gd name="connsiteY42" fmla="*/ 454265 h 3218903"/>
                <a:gd name="connsiteX43" fmla="*/ 200710 w 3970212"/>
                <a:gd name="connsiteY43" fmla="*/ 431631 h 3218903"/>
                <a:gd name="connsiteX44" fmla="*/ 64908 w 3970212"/>
                <a:gd name="connsiteY44" fmla="*/ 399944 h 3218903"/>
                <a:gd name="connsiteX45" fmla="*/ 6061 w 3970212"/>
                <a:gd name="connsiteY45" fmla="*/ 408997 h 3218903"/>
                <a:gd name="connsiteX46" fmla="*/ 10588 w 3970212"/>
                <a:gd name="connsiteY46" fmla="*/ 485952 h 3218903"/>
                <a:gd name="connsiteX47" fmla="*/ 83015 w 3970212"/>
                <a:gd name="connsiteY47" fmla="*/ 526692 h 3218903"/>
                <a:gd name="connsiteX48" fmla="*/ 141863 w 3970212"/>
                <a:gd name="connsiteY48" fmla="*/ 540272 h 3218903"/>
                <a:gd name="connsiteX49" fmla="*/ 182603 w 3970212"/>
                <a:gd name="connsiteY49" fmla="*/ 590066 h 3218903"/>
                <a:gd name="connsiteX50" fmla="*/ 255031 w 3970212"/>
                <a:gd name="connsiteY50" fmla="*/ 639861 h 3218903"/>
                <a:gd name="connsiteX51" fmla="*/ 273138 w 3970212"/>
                <a:gd name="connsiteY51" fmla="*/ 685128 h 3218903"/>
                <a:gd name="connsiteX52" fmla="*/ 313879 w 3970212"/>
                <a:gd name="connsiteY52" fmla="*/ 766609 h 3218903"/>
                <a:gd name="connsiteX53" fmla="*/ 209764 w 3970212"/>
                <a:gd name="connsiteY53" fmla="*/ 694181 h 3218903"/>
                <a:gd name="connsiteX54" fmla="*/ 69435 w 3970212"/>
                <a:gd name="connsiteY54" fmla="*/ 676074 h 3218903"/>
                <a:gd name="connsiteX55" fmla="*/ 37748 w 3970212"/>
                <a:gd name="connsiteY55" fmla="*/ 707762 h 3218903"/>
                <a:gd name="connsiteX56" fmla="*/ 64908 w 3970212"/>
                <a:gd name="connsiteY56" fmla="*/ 766609 h 3218903"/>
                <a:gd name="connsiteX57" fmla="*/ 128283 w 3970212"/>
                <a:gd name="connsiteY57" fmla="*/ 807350 h 3218903"/>
                <a:gd name="connsiteX58" fmla="*/ 169023 w 3970212"/>
                <a:gd name="connsiteY58" fmla="*/ 811876 h 3218903"/>
                <a:gd name="connsiteX59" fmla="*/ 196184 w 3970212"/>
                <a:gd name="connsiteY59" fmla="*/ 861670 h 3218903"/>
                <a:gd name="connsiteX60" fmla="*/ 232398 w 3970212"/>
                <a:gd name="connsiteY60" fmla="*/ 884304 h 3218903"/>
                <a:gd name="connsiteX61" fmla="*/ 268611 w 3970212"/>
                <a:gd name="connsiteY61" fmla="*/ 970312 h 3218903"/>
                <a:gd name="connsiteX62" fmla="*/ 327459 w 3970212"/>
                <a:gd name="connsiteY62" fmla="*/ 1006526 h 3218903"/>
                <a:gd name="connsiteX63" fmla="*/ 295772 w 3970212"/>
                <a:gd name="connsiteY63" fmla="*/ 1092534 h 3218903"/>
                <a:gd name="connsiteX64" fmla="*/ 304825 w 3970212"/>
                <a:gd name="connsiteY64" fmla="*/ 1228336 h 3218903"/>
                <a:gd name="connsiteX65" fmla="*/ 322932 w 3970212"/>
                <a:gd name="connsiteY65" fmla="*/ 1445619 h 3218903"/>
                <a:gd name="connsiteX66" fmla="*/ 395360 w 3970212"/>
                <a:gd name="connsiteY66" fmla="*/ 1567841 h 3218903"/>
                <a:gd name="connsiteX67" fmla="*/ 472314 w 3970212"/>
                <a:gd name="connsiteY67" fmla="*/ 1626688 h 3218903"/>
                <a:gd name="connsiteX68" fmla="*/ 513055 w 3970212"/>
                <a:gd name="connsiteY68" fmla="*/ 1649322 h 3218903"/>
                <a:gd name="connsiteX69" fmla="*/ 594536 w 3970212"/>
                <a:gd name="connsiteY69" fmla="*/ 1712696 h 3218903"/>
                <a:gd name="connsiteX70" fmla="*/ 716758 w 3970212"/>
                <a:gd name="connsiteY70" fmla="*/ 1862078 h 3218903"/>
                <a:gd name="connsiteX71" fmla="*/ 920461 w 3970212"/>
                <a:gd name="connsiteY71" fmla="*/ 2083888 h 3218903"/>
                <a:gd name="connsiteX72" fmla="*/ 1133217 w 3970212"/>
                <a:gd name="connsiteY72" fmla="*/ 2378126 h 3218903"/>
                <a:gd name="connsiteX73" fmla="*/ 1332394 w 3970212"/>
                <a:gd name="connsiteY73" fmla="*/ 2649730 h 3218903"/>
                <a:gd name="connsiteX74" fmla="*/ 1662845 w 3970212"/>
                <a:gd name="connsiteY74" fmla="*/ 2971129 h 3218903"/>
                <a:gd name="connsiteX75" fmla="*/ 2061198 w 3970212"/>
                <a:gd name="connsiteY75" fmla="*/ 3179357 h 3218903"/>
                <a:gd name="connsiteX76" fmla="*/ 2359962 w 3970212"/>
                <a:gd name="connsiteY76" fmla="*/ 3201990 h 3218903"/>
                <a:gd name="connsiteX77" fmla="*/ 2744734 w 3970212"/>
                <a:gd name="connsiteY77" fmla="*/ 2975653 h 3218903"/>
                <a:gd name="connsiteX78" fmla="*/ 3097819 w 3970212"/>
                <a:gd name="connsiteY78" fmla="*/ 2826272 h 3218903"/>
                <a:gd name="connsiteX79" fmla="*/ 3722508 w 3970212"/>
                <a:gd name="connsiteY79" fmla="*/ 2391706 h 3218903"/>
                <a:gd name="connsiteX80" fmla="*/ 3944318 w 3970212"/>
                <a:gd name="connsiteY80" fmla="*/ 2169896 h 3218903"/>
                <a:gd name="connsiteX81" fmla="*/ 3917158 w 3970212"/>
                <a:gd name="connsiteY81" fmla="*/ 2043147 h 3218903"/>
                <a:gd name="connsiteX82" fmla="*/ 3555019 w 3970212"/>
                <a:gd name="connsiteY82" fmla="*/ 1373191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427047 w 3967900"/>
                <a:gd name="connsiteY30" fmla="*/ 259615 h 3218903"/>
                <a:gd name="connsiteX31" fmla="*/ 395360 w 3967900"/>
                <a:gd name="connsiteY31" fmla="*/ 227928 h 3218903"/>
                <a:gd name="connsiteX32" fmla="*/ 322932 w 3967900"/>
                <a:gd name="connsiteY32" fmla="*/ 164554 h 3218903"/>
                <a:gd name="connsiteX33" fmla="*/ 182603 w 3967900"/>
                <a:gd name="connsiteY33" fmla="*/ 74019 h 3218903"/>
                <a:gd name="connsiteX34" fmla="*/ 114702 w 3967900"/>
                <a:gd name="connsiteY34" fmla="*/ 105706 h 3218903"/>
                <a:gd name="connsiteX35" fmla="*/ 123756 w 3967900"/>
                <a:gd name="connsiteY35" fmla="*/ 182661 h 3218903"/>
                <a:gd name="connsiteX36" fmla="*/ 205237 w 3967900"/>
                <a:gd name="connsiteY36" fmla="*/ 268668 h 3218903"/>
                <a:gd name="connsiteX37" fmla="*/ 264085 w 3967900"/>
                <a:gd name="connsiteY37" fmla="*/ 313936 h 3218903"/>
                <a:gd name="connsiteX38" fmla="*/ 327459 w 3967900"/>
                <a:gd name="connsiteY38" fmla="*/ 418051 h 3218903"/>
                <a:gd name="connsiteX39" fmla="*/ 372726 w 3967900"/>
                <a:gd name="connsiteY39" fmla="*/ 467845 h 3218903"/>
                <a:gd name="connsiteX40" fmla="*/ 386306 w 3967900"/>
                <a:gd name="connsiteY40" fmla="*/ 495005 h 3218903"/>
                <a:gd name="connsiteX41" fmla="*/ 304825 w 3967900"/>
                <a:gd name="connsiteY41" fmla="*/ 504059 h 3218903"/>
                <a:gd name="connsiteX42" fmla="*/ 223344 w 3967900"/>
                <a:gd name="connsiteY42" fmla="*/ 454265 h 3218903"/>
                <a:gd name="connsiteX43" fmla="*/ 200710 w 3967900"/>
                <a:gd name="connsiteY43" fmla="*/ 431631 h 3218903"/>
                <a:gd name="connsiteX44" fmla="*/ 64908 w 3967900"/>
                <a:gd name="connsiteY44" fmla="*/ 399944 h 3218903"/>
                <a:gd name="connsiteX45" fmla="*/ 6061 w 3967900"/>
                <a:gd name="connsiteY45" fmla="*/ 408997 h 3218903"/>
                <a:gd name="connsiteX46" fmla="*/ 10588 w 3967900"/>
                <a:gd name="connsiteY46" fmla="*/ 485952 h 3218903"/>
                <a:gd name="connsiteX47" fmla="*/ 83015 w 3967900"/>
                <a:gd name="connsiteY47" fmla="*/ 526692 h 3218903"/>
                <a:gd name="connsiteX48" fmla="*/ 141863 w 3967900"/>
                <a:gd name="connsiteY48" fmla="*/ 540272 h 3218903"/>
                <a:gd name="connsiteX49" fmla="*/ 182603 w 3967900"/>
                <a:gd name="connsiteY49" fmla="*/ 590066 h 3218903"/>
                <a:gd name="connsiteX50" fmla="*/ 255031 w 3967900"/>
                <a:gd name="connsiteY50" fmla="*/ 639861 h 3218903"/>
                <a:gd name="connsiteX51" fmla="*/ 273138 w 3967900"/>
                <a:gd name="connsiteY51" fmla="*/ 685128 h 3218903"/>
                <a:gd name="connsiteX52" fmla="*/ 313879 w 3967900"/>
                <a:gd name="connsiteY52" fmla="*/ 766609 h 3218903"/>
                <a:gd name="connsiteX53" fmla="*/ 209764 w 3967900"/>
                <a:gd name="connsiteY53" fmla="*/ 694181 h 3218903"/>
                <a:gd name="connsiteX54" fmla="*/ 69435 w 3967900"/>
                <a:gd name="connsiteY54" fmla="*/ 676074 h 3218903"/>
                <a:gd name="connsiteX55" fmla="*/ 37748 w 3967900"/>
                <a:gd name="connsiteY55" fmla="*/ 707762 h 3218903"/>
                <a:gd name="connsiteX56" fmla="*/ 64908 w 3967900"/>
                <a:gd name="connsiteY56" fmla="*/ 766609 h 3218903"/>
                <a:gd name="connsiteX57" fmla="*/ 128283 w 3967900"/>
                <a:gd name="connsiteY57" fmla="*/ 807350 h 3218903"/>
                <a:gd name="connsiteX58" fmla="*/ 169023 w 3967900"/>
                <a:gd name="connsiteY58" fmla="*/ 811876 h 3218903"/>
                <a:gd name="connsiteX59" fmla="*/ 196184 w 3967900"/>
                <a:gd name="connsiteY59" fmla="*/ 861670 h 3218903"/>
                <a:gd name="connsiteX60" fmla="*/ 232398 w 3967900"/>
                <a:gd name="connsiteY60" fmla="*/ 884304 h 3218903"/>
                <a:gd name="connsiteX61" fmla="*/ 268611 w 3967900"/>
                <a:gd name="connsiteY61" fmla="*/ 970312 h 3218903"/>
                <a:gd name="connsiteX62" fmla="*/ 327459 w 3967900"/>
                <a:gd name="connsiteY62" fmla="*/ 1006526 h 3218903"/>
                <a:gd name="connsiteX63" fmla="*/ 295772 w 3967900"/>
                <a:gd name="connsiteY63" fmla="*/ 1092534 h 3218903"/>
                <a:gd name="connsiteX64" fmla="*/ 304825 w 3967900"/>
                <a:gd name="connsiteY64" fmla="*/ 1228336 h 3218903"/>
                <a:gd name="connsiteX65" fmla="*/ 322932 w 3967900"/>
                <a:gd name="connsiteY65" fmla="*/ 1445619 h 3218903"/>
                <a:gd name="connsiteX66" fmla="*/ 395360 w 3967900"/>
                <a:gd name="connsiteY66" fmla="*/ 1567841 h 3218903"/>
                <a:gd name="connsiteX67" fmla="*/ 472314 w 3967900"/>
                <a:gd name="connsiteY67" fmla="*/ 1626688 h 3218903"/>
                <a:gd name="connsiteX68" fmla="*/ 513055 w 3967900"/>
                <a:gd name="connsiteY68" fmla="*/ 1649322 h 3218903"/>
                <a:gd name="connsiteX69" fmla="*/ 594536 w 3967900"/>
                <a:gd name="connsiteY69" fmla="*/ 1712696 h 3218903"/>
                <a:gd name="connsiteX70" fmla="*/ 716758 w 3967900"/>
                <a:gd name="connsiteY70" fmla="*/ 1862078 h 3218903"/>
                <a:gd name="connsiteX71" fmla="*/ 920461 w 3967900"/>
                <a:gd name="connsiteY71" fmla="*/ 2083888 h 3218903"/>
                <a:gd name="connsiteX72" fmla="*/ 1133217 w 3967900"/>
                <a:gd name="connsiteY72" fmla="*/ 2378126 h 3218903"/>
                <a:gd name="connsiteX73" fmla="*/ 1332394 w 3967900"/>
                <a:gd name="connsiteY73" fmla="*/ 2649730 h 3218903"/>
                <a:gd name="connsiteX74" fmla="*/ 1662845 w 3967900"/>
                <a:gd name="connsiteY74" fmla="*/ 2971129 h 3218903"/>
                <a:gd name="connsiteX75" fmla="*/ 2061198 w 3967900"/>
                <a:gd name="connsiteY75" fmla="*/ 3179357 h 3218903"/>
                <a:gd name="connsiteX76" fmla="*/ 2359962 w 3967900"/>
                <a:gd name="connsiteY76" fmla="*/ 3201990 h 3218903"/>
                <a:gd name="connsiteX77" fmla="*/ 2744734 w 3967900"/>
                <a:gd name="connsiteY77" fmla="*/ 2975653 h 3218903"/>
                <a:gd name="connsiteX78" fmla="*/ 3097819 w 3967900"/>
                <a:gd name="connsiteY78" fmla="*/ 2826272 h 3218903"/>
                <a:gd name="connsiteX79" fmla="*/ 3722508 w 3967900"/>
                <a:gd name="connsiteY79" fmla="*/ 2391706 h 3218903"/>
                <a:gd name="connsiteX80" fmla="*/ 3944318 w 3967900"/>
                <a:gd name="connsiteY80" fmla="*/ 2169896 h 3218903"/>
                <a:gd name="connsiteX81" fmla="*/ 3917158 w 3967900"/>
                <a:gd name="connsiteY81" fmla="*/ 2043147 h 3218903"/>
                <a:gd name="connsiteX82" fmla="*/ 3600286 w 3967900"/>
                <a:gd name="connsiteY82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94536 w 3967900"/>
                <a:gd name="connsiteY30" fmla="*/ 571960 h 3218903"/>
                <a:gd name="connsiteX31" fmla="*/ 395360 w 3967900"/>
                <a:gd name="connsiteY31" fmla="*/ 227928 h 3218903"/>
                <a:gd name="connsiteX32" fmla="*/ 322932 w 3967900"/>
                <a:gd name="connsiteY32" fmla="*/ 164554 h 3218903"/>
                <a:gd name="connsiteX33" fmla="*/ 182603 w 3967900"/>
                <a:gd name="connsiteY33" fmla="*/ 74019 h 3218903"/>
                <a:gd name="connsiteX34" fmla="*/ 114702 w 3967900"/>
                <a:gd name="connsiteY34" fmla="*/ 105706 h 3218903"/>
                <a:gd name="connsiteX35" fmla="*/ 123756 w 3967900"/>
                <a:gd name="connsiteY35" fmla="*/ 182661 h 3218903"/>
                <a:gd name="connsiteX36" fmla="*/ 205237 w 3967900"/>
                <a:gd name="connsiteY36" fmla="*/ 268668 h 3218903"/>
                <a:gd name="connsiteX37" fmla="*/ 264085 w 3967900"/>
                <a:gd name="connsiteY37" fmla="*/ 313936 h 3218903"/>
                <a:gd name="connsiteX38" fmla="*/ 327459 w 3967900"/>
                <a:gd name="connsiteY38" fmla="*/ 418051 h 3218903"/>
                <a:gd name="connsiteX39" fmla="*/ 372726 w 3967900"/>
                <a:gd name="connsiteY39" fmla="*/ 467845 h 3218903"/>
                <a:gd name="connsiteX40" fmla="*/ 386306 w 3967900"/>
                <a:gd name="connsiteY40" fmla="*/ 495005 h 3218903"/>
                <a:gd name="connsiteX41" fmla="*/ 304825 w 3967900"/>
                <a:gd name="connsiteY41" fmla="*/ 504059 h 3218903"/>
                <a:gd name="connsiteX42" fmla="*/ 223344 w 3967900"/>
                <a:gd name="connsiteY42" fmla="*/ 454265 h 3218903"/>
                <a:gd name="connsiteX43" fmla="*/ 200710 w 3967900"/>
                <a:gd name="connsiteY43" fmla="*/ 431631 h 3218903"/>
                <a:gd name="connsiteX44" fmla="*/ 64908 w 3967900"/>
                <a:gd name="connsiteY44" fmla="*/ 399944 h 3218903"/>
                <a:gd name="connsiteX45" fmla="*/ 6061 w 3967900"/>
                <a:gd name="connsiteY45" fmla="*/ 408997 h 3218903"/>
                <a:gd name="connsiteX46" fmla="*/ 10588 w 3967900"/>
                <a:gd name="connsiteY46" fmla="*/ 485952 h 3218903"/>
                <a:gd name="connsiteX47" fmla="*/ 83015 w 3967900"/>
                <a:gd name="connsiteY47" fmla="*/ 526692 h 3218903"/>
                <a:gd name="connsiteX48" fmla="*/ 141863 w 3967900"/>
                <a:gd name="connsiteY48" fmla="*/ 540272 h 3218903"/>
                <a:gd name="connsiteX49" fmla="*/ 182603 w 3967900"/>
                <a:gd name="connsiteY49" fmla="*/ 590066 h 3218903"/>
                <a:gd name="connsiteX50" fmla="*/ 255031 w 3967900"/>
                <a:gd name="connsiteY50" fmla="*/ 639861 h 3218903"/>
                <a:gd name="connsiteX51" fmla="*/ 273138 w 3967900"/>
                <a:gd name="connsiteY51" fmla="*/ 685128 h 3218903"/>
                <a:gd name="connsiteX52" fmla="*/ 313879 w 3967900"/>
                <a:gd name="connsiteY52" fmla="*/ 766609 h 3218903"/>
                <a:gd name="connsiteX53" fmla="*/ 209764 w 3967900"/>
                <a:gd name="connsiteY53" fmla="*/ 694181 h 3218903"/>
                <a:gd name="connsiteX54" fmla="*/ 69435 w 3967900"/>
                <a:gd name="connsiteY54" fmla="*/ 676074 h 3218903"/>
                <a:gd name="connsiteX55" fmla="*/ 37748 w 3967900"/>
                <a:gd name="connsiteY55" fmla="*/ 707762 h 3218903"/>
                <a:gd name="connsiteX56" fmla="*/ 64908 w 3967900"/>
                <a:gd name="connsiteY56" fmla="*/ 766609 h 3218903"/>
                <a:gd name="connsiteX57" fmla="*/ 128283 w 3967900"/>
                <a:gd name="connsiteY57" fmla="*/ 807350 h 3218903"/>
                <a:gd name="connsiteX58" fmla="*/ 169023 w 3967900"/>
                <a:gd name="connsiteY58" fmla="*/ 811876 h 3218903"/>
                <a:gd name="connsiteX59" fmla="*/ 196184 w 3967900"/>
                <a:gd name="connsiteY59" fmla="*/ 861670 h 3218903"/>
                <a:gd name="connsiteX60" fmla="*/ 232398 w 3967900"/>
                <a:gd name="connsiteY60" fmla="*/ 884304 h 3218903"/>
                <a:gd name="connsiteX61" fmla="*/ 268611 w 3967900"/>
                <a:gd name="connsiteY61" fmla="*/ 970312 h 3218903"/>
                <a:gd name="connsiteX62" fmla="*/ 327459 w 3967900"/>
                <a:gd name="connsiteY62" fmla="*/ 1006526 h 3218903"/>
                <a:gd name="connsiteX63" fmla="*/ 295772 w 3967900"/>
                <a:gd name="connsiteY63" fmla="*/ 1092534 h 3218903"/>
                <a:gd name="connsiteX64" fmla="*/ 304825 w 3967900"/>
                <a:gd name="connsiteY64" fmla="*/ 1228336 h 3218903"/>
                <a:gd name="connsiteX65" fmla="*/ 322932 w 3967900"/>
                <a:gd name="connsiteY65" fmla="*/ 1445619 h 3218903"/>
                <a:gd name="connsiteX66" fmla="*/ 395360 w 3967900"/>
                <a:gd name="connsiteY66" fmla="*/ 1567841 h 3218903"/>
                <a:gd name="connsiteX67" fmla="*/ 472314 w 3967900"/>
                <a:gd name="connsiteY67" fmla="*/ 1626688 h 3218903"/>
                <a:gd name="connsiteX68" fmla="*/ 513055 w 3967900"/>
                <a:gd name="connsiteY68" fmla="*/ 1649322 h 3218903"/>
                <a:gd name="connsiteX69" fmla="*/ 594536 w 3967900"/>
                <a:gd name="connsiteY69" fmla="*/ 1712696 h 3218903"/>
                <a:gd name="connsiteX70" fmla="*/ 716758 w 3967900"/>
                <a:gd name="connsiteY70" fmla="*/ 1862078 h 3218903"/>
                <a:gd name="connsiteX71" fmla="*/ 920461 w 3967900"/>
                <a:gd name="connsiteY71" fmla="*/ 2083888 h 3218903"/>
                <a:gd name="connsiteX72" fmla="*/ 1133217 w 3967900"/>
                <a:gd name="connsiteY72" fmla="*/ 2378126 h 3218903"/>
                <a:gd name="connsiteX73" fmla="*/ 1332394 w 3967900"/>
                <a:gd name="connsiteY73" fmla="*/ 2649730 h 3218903"/>
                <a:gd name="connsiteX74" fmla="*/ 1662845 w 3967900"/>
                <a:gd name="connsiteY74" fmla="*/ 2971129 h 3218903"/>
                <a:gd name="connsiteX75" fmla="*/ 2061198 w 3967900"/>
                <a:gd name="connsiteY75" fmla="*/ 3179357 h 3218903"/>
                <a:gd name="connsiteX76" fmla="*/ 2359962 w 3967900"/>
                <a:gd name="connsiteY76" fmla="*/ 3201990 h 3218903"/>
                <a:gd name="connsiteX77" fmla="*/ 2744734 w 3967900"/>
                <a:gd name="connsiteY77" fmla="*/ 2975653 h 3218903"/>
                <a:gd name="connsiteX78" fmla="*/ 3097819 w 3967900"/>
                <a:gd name="connsiteY78" fmla="*/ 2826272 h 3218903"/>
                <a:gd name="connsiteX79" fmla="*/ 3722508 w 3967900"/>
                <a:gd name="connsiteY79" fmla="*/ 2391706 h 3218903"/>
                <a:gd name="connsiteX80" fmla="*/ 3944318 w 3967900"/>
                <a:gd name="connsiteY80" fmla="*/ 2169896 h 3218903"/>
                <a:gd name="connsiteX81" fmla="*/ 3917158 w 3967900"/>
                <a:gd name="connsiteY81" fmla="*/ 2043147 h 3218903"/>
                <a:gd name="connsiteX82" fmla="*/ 3600286 w 3967900"/>
                <a:gd name="connsiteY82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94536 w 3967900"/>
                <a:gd name="connsiteY30" fmla="*/ 571960 h 3218903"/>
                <a:gd name="connsiteX31" fmla="*/ 526635 w 3967900"/>
                <a:gd name="connsiteY31" fmla="*/ 368255 h 3218903"/>
                <a:gd name="connsiteX32" fmla="*/ 395360 w 3967900"/>
                <a:gd name="connsiteY32" fmla="*/ 227928 h 3218903"/>
                <a:gd name="connsiteX33" fmla="*/ 322932 w 3967900"/>
                <a:gd name="connsiteY33" fmla="*/ 164554 h 3218903"/>
                <a:gd name="connsiteX34" fmla="*/ 182603 w 3967900"/>
                <a:gd name="connsiteY34" fmla="*/ 74019 h 3218903"/>
                <a:gd name="connsiteX35" fmla="*/ 114702 w 3967900"/>
                <a:gd name="connsiteY35" fmla="*/ 105706 h 3218903"/>
                <a:gd name="connsiteX36" fmla="*/ 123756 w 3967900"/>
                <a:gd name="connsiteY36" fmla="*/ 182661 h 3218903"/>
                <a:gd name="connsiteX37" fmla="*/ 205237 w 3967900"/>
                <a:gd name="connsiteY37" fmla="*/ 268668 h 3218903"/>
                <a:gd name="connsiteX38" fmla="*/ 264085 w 3967900"/>
                <a:gd name="connsiteY38" fmla="*/ 313936 h 3218903"/>
                <a:gd name="connsiteX39" fmla="*/ 327459 w 3967900"/>
                <a:gd name="connsiteY39" fmla="*/ 418051 h 3218903"/>
                <a:gd name="connsiteX40" fmla="*/ 372726 w 3967900"/>
                <a:gd name="connsiteY40" fmla="*/ 467845 h 3218903"/>
                <a:gd name="connsiteX41" fmla="*/ 386306 w 3967900"/>
                <a:gd name="connsiteY41" fmla="*/ 495005 h 3218903"/>
                <a:gd name="connsiteX42" fmla="*/ 304825 w 3967900"/>
                <a:gd name="connsiteY42" fmla="*/ 504059 h 3218903"/>
                <a:gd name="connsiteX43" fmla="*/ 223344 w 3967900"/>
                <a:gd name="connsiteY43" fmla="*/ 454265 h 3218903"/>
                <a:gd name="connsiteX44" fmla="*/ 200710 w 3967900"/>
                <a:gd name="connsiteY44" fmla="*/ 431631 h 3218903"/>
                <a:gd name="connsiteX45" fmla="*/ 64908 w 3967900"/>
                <a:gd name="connsiteY45" fmla="*/ 399944 h 3218903"/>
                <a:gd name="connsiteX46" fmla="*/ 6061 w 3967900"/>
                <a:gd name="connsiteY46" fmla="*/ 408997 h 3218903"/>
                <a:gd name="connsiteX47" fmla="*/ 10588 w 3967900"/>
                <a:gd name="connsiteY47" fmla="*/ 485952 h 3218903"/>
                <a:gd name="connsiteX48" fmla="*/ 83015 w 3967900"/>
                <a:gd name="connsiteY48" fmla="*/ 526692 h 3218903"/>
                <a:gd name="connsiteX49" fmla="*/ 141863 w 3967900"/>
                <a:gd name="connsiteY49" fmla="*/ 540272 h 3218903"/>
                <a:gd name="connsiteX50" fmla="*/ 182603 w 3967900"/>
                <a:gd name="connsiteY50" fmla="*/ 590066 h 3218903"/>
                <a:gd name="connsiteX51" fmla="*/ 255031 w 3967900"/>
                <a:gd name="connsiteY51" fmla="*/ 639861 h 3218903"/>
                <a:gd name="connsiteX52" fmla="*/ 273138 w 3967900"/>
                <a:gd name="connsiteY52" fmla="*/ 685128 h 3218903"/>
                <a:gd name="connsiteX53" fmla="*/ 313879 w 3967900"/>
                <a:gd name="connsiteY53" fmla="*/ 766609 h 3218903"/>
                <a:gd name="connsiteX54" fmla="*/ 209764 w 3967900"/>
                <a:gd name="connsiteY54" fmla="*/ 694181 h 3218903"/>
                <a:gd name="connsiteX55" fmla="*/ 69435 w 3967900"/>
                <a:gd name="connsiteY55" fmla="*/ 676074 h 3218903"/>
                <a:gd name="connsiteX56" fmla="*/ 37748 w 3967900"/>
                <a:gd name="connsiteY56" fmla="*/ 707762 h 3218903"/>
                <a:gd name="connsiteX57" fmla="*/ 64908 w 3967900"/>
                <a:gd name="connsiteY57" fmla="*/ 766609 h 3218903"/>
                <a:gd name="connsiteX58" fmla="*/ 128283 w 3967900"/>
                <a:gd name="connsiteY58" fmla="*/ 807350 h 3218903"/>
                <a:gd name="connsiteX59" fmla="*/ 169023 w 3967900"/>
                <a:gd name="connsiteY59" fmla="*/ 811876 h 3218903"/>
                <a:gd name="connsiteX60" fmla="*/ 196184 w 3967900"/>
                <a:gd name="connsiteY60" fmla="*/ 861670 h 3218903"/>
                <a:gd name="connsiteX61" fmla="*/ 232398 w 3967900"/>
                <a:gd name="connsiteY61" fmla="*/ 884304 h 3218903"/>
                <a:gd name="connsiteX62" fmla="*/ 268611 w 3967900"/>
                <a:gd name="connsiteY62" fmla="*/ 970312 h 3218903"/>
                <a:gd name="connsiteX63" fmla="*/ 327459 w 3967900"/>
                <a:gd name="connsiteY63" fmla="*/ 1006526 h 3218903"/>
                <a:gd name="connsiteX64" fmla="*/ 295772 w 3967900"/>
                <a:gd name="connsiteY64" fmla="*/ 1092534 h 3218903"/>
                <a:gd name="connsiteX65" fmla="*/ 304825 w 3967900"/>
                <a:gd name="connsiteY65" fmla="*/ 1228336 h 3218903"/>
                <a:gd name="connsiteX66" fmla="*/ 322932 w 3967900"/>
                <a:gd name="connsiteY66" fmla="*/ 1445619 h 3218903"/>
                <a:gd name="connsiteX67" fmla="*/ 395360 w 3967900"/>
                <a:gd name="connsiteY67" fmla="*/ 1567841 h 3218903"/>
                <a:gd name="connsiteX68" fmla="*/ 472314 w 3967900"/>
                <a:gd name="connsiteY68" fmla="*/ 1626688 h 3218903"/>
                <a:gd name="connsiteX69" fmla="*/ 513055 w 3967900"/>
                <a:gd name="connsiteY69" fmla="*/ 1649322 h 3218903"/>
                <a:gd name="connsiteX70" fmla="*/ 594536 w 3967900"/>
                <a:gd name="connsiteY70" fmla="*/ 1712696 h 3218903"/>
                <a:gd name="connsiteX71" fmla="*/ 716758 w 3967900"/>
                <a:gd name="connsiteY71" fmla="*/ 1862078 h 3218903"/>
                <a:gd name="connsiteX72" fmla="*/ 920461 w 3967900"/>
                <a:gd name="connsiteY72" fmla="*/ 2083888 h 3218903"/>
                <a:gd name="connsiteX73" fmla="*/ 1133217 w 3967900"/>
                <a:gd name="connsiteY73" fmla="*/ 2378126 h 3218903"/>
                <a:gd name="connsiteX74" fmla="*/ 1332394 w 3967900"/>
                <a:gd name="connsiteY74" fmla="*/ 2649730 h 3218903"/>
                <a:gd name="connsiteX75" fmla="*/ 1662845 w 3967900"/>
                <a:gd name="connsiteY75" fmla="*/ 2971129 h 3218903"/>
                <a:gd name="connsiteX76" fmla="*/ 2061198 w 3967900"/>
                <a:gd name="connsiteY76" fmla="*/ 3179357 h 3218903"/>
                <a:gd name="connsiteX77" fmla="*/ 2359962 w 3967900"/>
                <a:gd name="connsiteY77" fmla="*/ 3201990 h 3218903"/>
                <a:gd name="connsiteX78" fmla="*/ 2744734 w 3967900"/>
                <a:gd name="connsiteY78" fmla="*/ 2975653 h 3218903"/>
                <a:gd name="connsiteX79" fmla="*/ 3097819 w 3967900"/>
                <a:gd name="connsiteY79" fmla="*/ 2826272 h 3218903"/>
                <a:gd name="connsiteX80" fmla="*/ 3722508 w 3967900"/>
                <a:gd name="connsiteY80" fmla="*/ 2391706 h 3218903"/>
                <a:gd name="connsiteX81" fmla="*/ 3944318 w 3967900"/>
                <a:gd name="connsiteY81" fmla="*/ 2169896 h 3218903"/>
                <a:gd name="connsiteX82" fmla="*/ 3917158 w 3967900"/>
                <a:gd name="connsiteY82" fmla="*/ 2043147 h 3218903"/>
                <a:gd name="connsiteX83" fmla="*/ 3600286 w 3967900"/>
                <a:gd name="connsiteY83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26635 w 3967900"/>
                <a:gd name="connsiteY32" fmla="*/ 368255 h 3218903"/>
                <a:gd name="connsiteX33" fmla="*/ 395360 w 3967900"/>
                <a:gd name="connsiteY33" fmla="*/ 227928 h 3218903"/>
                <a:gd name="connsiteX34" fmla="*/ 322932 w 3967900"/>
                <a:gd name="connsiteY34" fmla="*/ 164554 h 3218903"/>
                <a:gd name="connsiteX35" fmla="*/ 182603 w 3967900"/>
                <a:gd name="connsiteY35" fmla="*/ 74019 h 3218903"/>
                <a:gd name="connsiteX36" fmla="*/ 114702 w 3967900"/>
                <a:gd name="connsiteY36" fmla="*/ 105706 h 3218903"/>
                <a:gd name="connsiteX37" fmla="*/ 123756 w 3967900"/>
                <a:gd name="connsiteY37" fmla="*/ 182661 h 3218903"/>
                <a:gd name="connsiteX38" fmla="*/ 205237 w 3967900"/>
                <a:gd name="connsiteY38" fmla="*/ 268668 h 3218903"/>
                <a:gd name="connsiteX39" fmla="*/ 264085 w 3967900"/>
                <a:gd name="connsiteY39" fmla="*/ 313936 h 3218903"/>
                <a:gd name="connsiteX40" fmla="*/ 327459 w 3967900"/>
                <a:gd name="connsiteY40" fmla="*/ 418051 h 3218903"/>
                <a:gd name="connsiteX41" fmla="*/ 372726 w 3967900"/>
                <a:gd name="connsiteY41" fmla="*/ 467845 h 3218903"/>
                <a:gd name="connsiteX42" fmla="*/ 386306 w 3967900"/>
                <a:gd name="connsiteY42" fmla="*/ 495005 h 3218903"/>
                <a:gd name="connsiteX43" fmla="*/ 304825 w 3967900"/>
                <a:gd name="connsiteY43" fmla="*/ 504059 h 3218903"/>
                <a:gd name="connsiteX44" fmla="*/ 223344 w 3967900"/>
                <a:gd name="connsiteY44" fmla="*/ 454265 h 3218903"/>
                <a:gd name="connsiteX45" fmla="*/ 200710 w 3967900"/>
                <a:gd name="connsiteY45" fmla="*/ 431631 h 3218903"/>
                <a:gd name="connsiteX46" fmla="*/ 64908 w 3967900"/>
                <a:gd name="connsiteY46" fmla="*/ 399944 h 3218903"/>
                <a:gd name="connsiteX47" fmla="*/ 6061 w 3967900"/>
                <a:gd name="connsiteY47" fmla="*/ 408997 h 3218903"/>
                <a:gd name="connsiteX48" fmla="*/ 10588 w 3967900"/>
                <a:gd name="connsiteY48" fmla="*/ 485952 h 3218903"/>
                <a:gd name="connsiteX49" fmla="*/ 83015 w 3967900"/>
                <a:gd name="connsiteY49" fmla="*/ 526692 h 3218903"/>
                <a:gd name="connsiteX50" fmla="*/ 141863 w 3967900"/>
                <a:gd name="connsiteY50" fmla="*/ 540272 h 3218903"/>
                <a:gd name="connsiteX51" fmla="*/ 182603 w 3967900"/>
                <a:gd name="connsiteY51" fmla="*/ 590066 h 3218903"/>
                <a:gd name="connsiteX52" fmla="*/ 255031 w 3967900"/>
                <a:gd name="connsiteY52" fmla="*/ 639861 h 3218903"/>
                <a:gd name="connsiteX53" fmla="*/ 273138 w 3967900"/>
                <a:gd name="connsiteY53" fmla="*/ 685128 h 3218903"/>
                <a:gd name="connsiteX54" fmla="*/ 313879 w 3967900"/>
                <a:gd name="connsiteY54" fmla="*/ 766609 h 3218903"/>
                <a:gd name="connsiteX55" fmla="*/ 209764 w 3967900"/>
                <a:gd name="connsiteY55" fmla="*/ 694181 h 3218903"/>
                <a:gd name="connsiteX56" fmla="*/ 69435 w 3967900"/>
                <a:gd name="connsiteY56" fmla="*/ 676074 h 3218903"/>
                <a:gd name="connsiteX57" fmla="*/ 37748 w 3967900"/>
                <a:gd name="connsiteY57" fmla="*/ 707762 h 3218903"/>
                <a:gd name="connsiteX58" fmla="*/ 64908 w 3967900"/>
                <a:gd name="connsiteY58" fmla="*/ 766609 h 3218903"/>
                <a:gd name="connsiteX59" fmla="*/ 128283 w 3967900"/>
                <a:gd name="connsiteY59" fmla="*/ 807350 h 3218903"/>
                <a:gd name="connsiteX60" fmla="*/ 169023 w 3967900"/>
                <a:gd name="connsiteY60" fmla="*/ 811876 h 3218903"/>
                <a:gd name="connsiteX61" fmla="*/ 196184 w 3967900"/>
                <a:gd name="connsiteY61" fmla="*/ 861670 h 3218903"/>
                <a:gd name="connsiteX62" fmla="*/ 232398 w 3967900"/>
                <a:gd name="connsiteY62" fmla="*/ 884304 h 3218903"/>
                <a:gd name="connsiteX63" fmla="*/ 268611 w 3967900"/>
                <a:gd name="connsiteY63" fmla="*/ 970312 h 3218903"/>
                <a:gd name="connsiteX64" fmla="*/ 327459 w 3967900"/>
                <a:gd name="connsiteY64" fmla="*/ 1006526 h 3218903"/>
                <a:gd name="connsiteX65" fmla="*/ 295772 w 3967900"/>
                <a:gd name="connsiteY65" fmla="*/ 1092534 h 3218903"/>
                <a:gd name="connsiteX66" fmla="*/ 304825 w 3967900"/>
                <a:gd name="connsiteY66" fmla="*/ 1228336 h 3218903"/>
                <a:gd name="connsiteX67" fmla="*/ 322932 w 3967900"/>
                <a:gd name="connsiteY67" fmla="*/ 1445619 h 3218903"/>
                <a:gd name="connsiteX68" fmla="*/ 395360 w 3967900"/>
                <a:gd name="connsiteY68" fmla="*/ 1567841 h 3218903"/>
                <a:gd name="connsiteX69" fmla="*/ 472314 w 3967900"/>
                <a:gd name="connsiteY69" fmla="*/ 1626688 h 3218903"/>
                <a:gd name="connsiteX70" fmla="*/ 513055 w 3967900"/>
                <a:gd name="connsiteY70" fmla="*/ 1649322 h 3218903"/>
                <a:gd name="connsiteX71" fmla="*/ 594536 w 3967900"/>
                <a:gd name="connsiteY71" fmla="*/ 1712696 h 3218903"/>
                <a:gd name="connsiteX72" fmla="*/ 716758 w 3967900"/>
                <a:gd name="connsiteY72" fmla="*/ 1862078 h 3218903"/>
                <a:gd name="connsiteX73" fmla="*/ 920461 w 3967900"/>
                <a:gd name="connsiteY73" fmla="*/ 2083888 h 3218903"/>
                <a:gd name="connsiteX74" fmla="*/ 1133217 w 3967900"/>
                <a:gd name="connsiteY74" fmla="*/ 2378126 h 3218903"/>
                <a:gd name="connsiteX75" fmla="*/ 1332394 w 3967900"/>
                <a:gd name="connsiteY75" fmla="*/ 2649730 h 3218903"/>
                <a:gd name="connsiteX76" fmla="*/ 1662845 w 3967900"/>
                <a:gd name="connsiteY76" fmla="*/ 2971129 h 3218903"/>
                <a:gd name="connsiteX77" fmla="*/ 2061198 w 3967900"/>
                <a:gd name="connsiteY77" fmla="*/ 3179357 h 3218903"/>
                <a:gd name="connsiteX78" fmla="*/ 2359962 w 3967900"/>
                <a:gd name="connsiteY78" fmla="*/ 3201990 h 3218903"/>
                <a:gd name="connsiteX79" fmla="*/ 2744734 w 3967900"/>
                <a:gd name="connsiteY79" fmla="*/ 2975653 h 3218903"/>
                <a:gd name="connsiteX80" fmla="*/ 3097819 w 3967900"/>
                <a:gd name="connsiteY80" fmla="*/ 2826272 h 3218903"/>
                <a:gd name="connsiteX81" fmla="*/ 3722508 w 3967900"/>
                <a:gd name="connsiteY81" fmla="*/ 2391706 h 3218903"/>
                <a:gd name="connsiteX82" fmla="*/ 3944318 w 3967900"/>
                <a:gd name="connsiteY82" fmla="*/ 2169896 h 3218903"/>
                <a:gd name="connsiteX83" fmla="*/ 3917158 w 3967900"/>
                <a:gd name="connsiteY83" fmla="*/ 2043147 h 3218903"/>
                <a:gd name="connsiteX84" fmla="*/ 3600286 w 3967900"/>
                <a:gd name="connsiteY84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26635 w 3967900"/>
                <a:gd name="connsiteY32" fmla="*/ 368255 h 3218903"/>
                <a:gd name="connsiteX33" fmla="*/ 445154 w 3967900"/>
                <a:gd name="connsiteY33" fmla="*/ 273193 h 3218903"/>
                <a:gd name="connsiteX34" fmla="*/ 395360 w 3967900"/>
                <a:gd name="connsiteY34" fmla="*/ 227928 h 3218903"/>
                <a:gd name="connsiteX35" fmla="*/ 322932 w 3967900"/>
                <a:gd name="connsiteY35" fmla="*/ 164554 h 3218903"/>
                <a:gd name="connsiteX36" fmla="*/ 182603 w 3967900"/>
                <a:gd name="connsiteY36" fmla="*/ 74019 h 3218903"/>
                <a:gd name="connsiteX37" fmla="*/ 114702 w 3967900"/>
                <a:gd name="connsiteY37" fmla="*/ 105706 h 3218903"/>
                <a:gd name="connsiteX38" fmla="*/ 123756 w 3967900"/>
                <a:gd name="connsiteY38" fmla="*/ 182661 h 3218903"/>
                <a:gd name="connsiteX39" fmla="*/ 205237 w 3967900"/>
                <a:gd name="connsiteY39" fmla="*/ 268668 h 3218903"/>
                <a:gd name="connsiteX40" fmla="*/ 264085 w 3967900"/>
                <a:gd name="connsiteY40" fmla="*/ 313936 h 3218903"/>
                <a:gd name="connsiteX41" fmla="*/ 327459 w 3967900"/>
                <a:gd name="connsiteY41" fmla="*/ 418051 h 3218903"/>
                <a:gd name="connsiteX42" fmla="*/ 372726 w 3967900"/>
                <a:gd name="connsiteY42" fmla="*/ 467845 h 3218903"/>
                <a:gd name="connsiteX43" fmla="*/ 386306 w 3967900"/>
                <a:gd name="connsiteY43" fmla="*/ 495005 h 3218903"/>
                <a:gd name="connsiteX44" fmla="*/ 304825 w 3967900"/>
                <a:gd name="connsiteY44" fmla="*/ 504059 h 3218903"/>
                <a:gd name="connsiteX45" fmla="*/ 223344 w 3967900"/>
                <a:gd name="connsiteY45" fmla="*/ 454265 h 3218903"/>
                <a:gd name="connsiteX46" fmla="*/ 200710 w 3967900"/>
                <a:gd name="connsiteY46" fmla="*/ 431631 h 3218903"/>
                <a:gd name="connsiteX47" fmla="*/ 64908 w 3967900"/>
                <a:gd name="connsiteY47" fmla="*/ 399944 h 3218903"/>
                <a:gd name="connsiteX48" fmla="*/ 6061 w 3967900"/>
                <a:gd name="connsiteY48" fmla="*/ 408997 h 3218903"/>
                <a:gd name="connsiteX49" fmla="*/ 10588 w 3967900"/>
                <a:gd name="connsiteY49" fmla="*/ 485952 h 3218903"/>
                <a:gd name="connsiteX50" fmla="*/ 83015 w 3967900"/>
                <a:gd name="connsiteY50" fmla="*/ 526692 h 3218903"/>
                <a:gd name="connsiteX51" fmla="*/ 141863 w 3967900"/>
                <a:gd name="connsiteY51" fmla="*/ 540272 h 3218903"/>
                <a:gd name="connsiteX52" fmla="*/ 182603 w 3967900"/>
                <a:gd name="connsiteY52" fmla="*/ 590066 h 3218903"/>
                <a:gd name="connsiteX53" fmla="*/ 255031 w 3967900"/>
                <a:gd name="connsiteY53" fmla="*/ 639861 h 3218903"/>
                <a:gd name="connsiteX54" fmla="*/ 273138 w 3967900"/>
                <a:gd name="connsiteY54" fmla="*/ 685128 h 3218903"/>
                <a:gd name="connsiteX55" fmla="*/ 313879 w 3967900"/>
                <a:gd name="connsiteY55" fmla="*/ 766609 h 3218903"/>
                <a:gd name="connsiteX56" fmla="*/ 209764 w 3967900"/>
                <a:gd name="connsiteY56" fmla="*/ 694181 h 3218903"/>
                <a:gd name="connsiteX57" fmla="*/ 69435 w 3967900"/>
                <a:gd name="connsiteY57" fmla="*/ 676074 h 3218903"/>
                <a:gd name="connsiteX58" fmla="*/ 37748 w 3967900"/>
                <a:gd name="connsiteY58" fmla="*/ 707762 h 3218903"/>
                <a:gd name="connsiteX59" fmla="*/ 64908 w 3967900"/>
                <a:gd name="connsiteY59" fmla="*/ 766609 h 3218903"/>
                <a:gd name="connsiteX60" fmla="*/ 128283 w 3967900"/>
                <a:gd name="connsiteY60" fmla="*/ 807350 h 3218903"/>
                <a:gd name="connsiteX61" fmla="*/ 169023 w 3967900"/>
                <a:gd name="connsiteY61" fmla="*/ 811876 h 3218903"/>
                <a:gd name="connsiteX62" fmla="*/ 196184 w 3967900"/>
                <a:gd name="connsiteY62" fmla="*/ 861670 h 3218903"/>
                <a:gd name="connsiteX63" fmla="*/ 232398 w 3967900"/>
                <a:gd name="connsiteY63" fmla="*/ 884304 h 3218903"/>
                <a:gd name="connsiteX64" fmla="*/ 268611 w 3967900"/>
                <a:gd name="connsiteY64" fmla="*/ 970312 h 3218903"/>
                <a:gd name="connsiteX65" fmla="*/ 327459 w 3967900"/>
                <a:gd name="connsiteY65" fmla="*/ 1006526 h 3218903"/>
                <a:gd name="connsiteX66" fmla="*/ 295772 w 3967900"/>
                <a:gd name="connsiteY66" fmla="*/ 1092534 h 3218903"/>
                <a:gd name="connsiteX67" fmla="*/ 304825 w 3967900"/>
                <a:gd name="connsiteY67" fmla="*/ 1228336 h 3218903"/>
                <a:gd name="connsiteX68" fmla="*/ 322932 w 3967900"/>
                <a:gd name="connsiteY68" fmla="*/ 1445619 h 3218903"/>
                <a:gd name="connsiteX69" fmla="*/ 395360 w 3967900"/>
                <a:gd name="connsiteY69" fmla="*/ 1567841 h 3218903"/>
                <a:gd name="connsiteX70" fmla="*/ 472314 w 3967900"/>
                <a:gd name="connsiteY70" fmla="*/ 1626688 h 3218903"/>
                <a:gd name="connsiteX71" fmla="*/ 513055 w 3967900"/>
                <a:gd name="connsiteY71" fmla="*/ 1649322 h 3218903"/>
                <a:gd name="connsiteX72" fmla="*/ 594536 w 3967900"/>
                <a:gd name="connsiteY72" fmla="*/ 1712696 h 3218903"/>
                <a:gd name="connsiteX73" fmla="*/ 716758 w 3967900"/>
                <a:gd name="connsiteY73" fmla="*/ 1862078 h 3218903"/>
                <a:gd name="connsiteX74" fmla="*/ 920461 w 3967900"/>
                <a:gd name="connsiteY74" fmla="*/ 2083888 h 3218903"/>
                <a:gd name="connsiteX75" fmla="*/ 1133217 w 3967900"/>
                <a:gd name="connsiteY75" fmla="*/ 2378126 h 3218903"/>
                <a:gd name="connsiteX76" fmla="*/ 1332394 w 3967900"/>
                <a:gd name="connsiteY76" fmla="*/ 2649730 h 3218903"/>
                <a:gd name="connsiteX77" fmla="*/ 1662845 w 3967900"/>
                <a:gd name="connsiteY77" fmla="*/ 2971129 h 3218903"/>
                <a:gd name="connsiteX78" fmla="*/ 2061198 w 3967900"/>
                <a:gd name="connsiteY78" fmla="*/ 3179357 h 3218903"/>
                <a:gd name="connsiteX79" fmla="*/ 2359962 w 3967900"/>
                <a:gd name="connsiteY79" fmla="*/ 3201990 h 3218903"/>
                <a:gd name="connsiteX80" fmla="*/ 2744734 w 3967900"/>
                <a:gd name="connsiteY80" fmla="*/ 2975653 h 3218903"/>
                <a:gd name="connsiteX81" fmla="*/ 3097819 w 3967900"/>
                <a:gd name="connsiteY81" fmla="*/ 2826272 h 3218903"/>
                <a:gd name="connsiteX82" fmla="*/ 3722508 w 3967900"/>
                <a:gd name="connsiteY82" fmla="*/ 2391706 h 3218903"/>
                <a:gd name="connsiteX83" fmla="*/ 3944318 w 3967900"/>
                <a:gd name="connsiteY83" fmla="*/ 2169896 h 3218903"/>
                <a:gd name="connsiteX84" fmla="*/ 3917158 w 3967900"/>
                <a:gd name="connsiteY84" fmla="*/ 2043147 h 3218903"/>
                <a:gd name="connsiteX85" fmla="*/ 3600286 w 3967900"/>
                <a:gd name="connsiteY85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26635 w 3967900"/>
                <a:gd name="connsiteY32" fmla="*/ 368255 h 3218903"/>
                <a:gd name="connsiteX33" fmla="*/ 445154 w 3967900"/>
                <a:gd name="connsiteY33" fmla="*/ 273193 h 3218903"/>
                <a:gd name="connsiteX34" fmla="*/ 468825 w 3967900"/>
                <a:gd name="connsiteY34" fmla="*/ 227502 h 3218903"/>
                <a:gd name="connsiteX35" fmla="*/ 395360 w 3967900"/>
                <a:gd name="connsiteY35" fmla="*/ 227928 h 3218903"/>
                <a:gd name="connsiteX36" fmla="*/ 322932 w 3967900"/>
                <a:gd name="connsiteY36" fmla="*/ 164554 h 3218903"/>
                <a:gd name="connsiteX37" fmla="*/ 182603 w 3967900"/>
                <a:gd name="connsiteY37" fmla="*/ 74019 h 3218903"/>
                <a:gd name="connsiteX38" fmla="*/ 114702 w 3967900"/>
                <a:gd name="connsiteY38" fmla="*/ 105706 h 3218903"/>
                <a:gd name="connsiteX39" fmla="*/ 123756 w 3967900"/>
                <a:gd name="connsiteY39" fmla="*/ 182661 h 3218903"/>
                <a:gd name="connsiteX40" fmla="*/ 205237 w 3967900"/>
                <a:gd name="connsiteY40" fmla="*/ 268668 h 3218903"/>
                <a:gd name="connsiteX41" fmla="*/ 264085 w 3967900"/>
                <a:gd name="connsiteY41" fmla="*/ 313936 h 3218903"/>
                <a:gd name="connsiteX42" fmla="*/ 327459 w 3967900"/>
                <a:gd name="connsiteY42" fmla="*/ 418051 h 3218903"/>
                <a:gd name="connsiteX43" fmla="*/ 372726 w 3967900"/>
                <a:gd name="connsiteY43" fmla="*/ 467845 h 3218903"/>
                <a:gd name="connsiteX44" fmla="*/ 386306 w 3967900"/>
                <a:gd name="connsiteY44" fmla="*/ 495005 h 3218903"/>
                <a:gd name="connsiteX45" fmla="*/ 304825 w 3967900"/>
                <a:gd name="connsiteY45" fmla="*/ 504059 h 3218903"/>
                <a:gd name="connsiteX46" fmla="*/ 223344 w 3967900"/>
                <a:gd name="connsiteY46" fmla="*/ 454265 h 3218903"/>
                <a:gd name="connsiteX47" fmla="*/ 200710 w 3967900"/>
                <a:gd name="connsiteY47" fmla="*/ 431631 h 3218903"/>
                <a:gd name="connsiteX48" fmla="*/ 64908 w 3967900"/>
                <a:gd name="connsiteY48" fmla="*/ 399944 h 3218903"/>
                <a:gd name="connsiteX49" fmla="*/ 6061 w 3967900"/>
                <a:gd name="connsiteY49" fmla="*/ 408997 h 3218903"/>
                <a:gd name="connsiteX50" fmla="*/ 10588 w 3967900"/>
                <a:gd name="connsiteY50" fmla="*/ 485952 h 3218903"/>
                <a:gd name="connsiteX51" fmla="*/ 83015 w 3967900"/>
                <a:gd name="connsiteY51" fmla="*/ 526692 h 3218903"/>
                <a:gd name="connsiteX52" fmla="*/ 141863 w 3967900"/>
                <a:gd name="connsiteY52" fmla="*/ 540272 h 3218903"/>
                <a:gd name="connsiteX53" fmla="*/ 182603 w 3967900"/>
                <a:gd name="connsiteY53" fmla="*/ 590066 h 3218903"/>
                <a:gd name="connsiteX54" fmla="*/ 255031 w 3967900"/>
                <a:gd name="connsiteY54" fmla="*/ 639861 h 3218903"/>
                <a:gd name="connsiteX55" fmla="*/ 273138 w 3967900"/>
                <a:gd name="connsiteY55" fmla="*/ 685128 h 3218903"/>
                <a:gd name="connsiteX56" fmla="*/ 313879 w 3967900"/>
                <a:gd name="connsiteY56" fmla="*/ 766609 h 3218903"/>
                <a:gd name="connsiteX57" fmla="*/ 209764 w 3967900"/>
                <a:gd name="connsiteY57" fmla="*/ 694181 h 3218903"/>
                <a:gd name="connsiteX58" fmla="*/ 69435 w 3967900"/>
                <a:gd name="connsiteY58" fmla="*/ 676074 h 3218903"/>
                <a:gd name="connsiteX59" fmla="*/ 37748 w 3967900"/>
                <a:gd name="connsiteY59" fmla="*/ 707762 h 3218903"/>
                <a:gd name="connsiteX60" fmla="*/ 64908 w 3967900"/>
                <a:gd name="connsiteY60" fmla="*/ 766609 h 3218903"/>
                <a:gd name="connsiteX61" fmla="*/ 128283 w 3967900"/>
                <a:gd name="connsiteY61" fmla="*/ 807350 h 3218903"/>
                <a:gd name="connsiteX62" fmla="*/ 169023 w 3967900"/>
                <a:gd name="connsiteY62" fmla="*/ 811876 h 3218903"/>
                <a:gd name="connsiteX63" fmla="*/ 196184 w 3967900"/>
                <a:gd name="connsiteY63" fmla="*/ 861670 h 3218903"/>
                <a:gd name="connsiteX64" fmla="*/ 232398 w 3967900"/>
                <a:gd name="connsiteY64" fmla="*/ 884304 h 3218903"/>
                <a:gd name="connsiteX65" fmla="*/ 268611 w 3967900"/>
                <a:gd name="connsiteY65" fmla="*/ 970312 h 3218903"/>
                <a:gd name="connsiteX66" fmla="*/ 327459 w 3967900"/>
                <a:gd name="connsiteY66" fmla="*/ 1006526 h 3218903"/>
                <a:gd name="connsiteX67" fmla="*/ 295772 w 3967900"/>
                <a:gd name="connsiteY67" fmla="*/ 1092534 h 3218903"/>
                <a:gd name="connsiteX68" fmla="*/ 304825 w 3967900"/>
                <a:gd name="connsiteY68" fmla="*/ 1228336 h 3218903"/>
                <a:gd name="connsiteX69" fmla="*/ 322932 w 3967900"/>
                <a:gd name="connsiteY69" fmla="*/ 1445619 h 3218903"/>
                <a:gd name="connsiteX70" fmla="*/ 395360 w 3967900"/>
                <a:gd name="connsiteY70" fmla="*/ 1567841 h 3218903"/>
                <a:gd name="connsiteX71" fmla="*/ 472314 w 3967900"/>
                <a:gd name="connsiteY71" fmla="*/ 1626688 h 3218903"/>
                <a:gd name="connsiteX72" fmla="*/ 513055 w 3967900"/>
                <a:gd name="connsiteY72" fmla="*/ 1649322 h 3218903"/>
                <a:gd name="connsiteX73" fmla="*/ 594536 w 3967900"/>
                <a:gd name="connsiteY73" fmla="*/ 1712696 h 3218903"/>
                <a:gd name="connsiteX74" fmla="*/ 716758 w 3967900"/>
                <a:gd name="connsiteY74" fmla="*/ 1862078 h 3218903"/>
                <a:gd name="connsiteX75" fmla="*/ 920461 w 3967900"/>
                <a:gd name="connsiteY75" fmla="*/ 2083888 h 3218903"/>
                <a:gd name="connsiteX76" fmla="*/ 1133217 w 3967900"/>
                <a:gd name="connsiteY76" fmla="*/ 2378126 h 3218903"/>
                <a:gd name="connsiteX77" fmla="*/ 1332394 w 3967900"/>
                <a:gd name="connsiteY77" fmla="*/ 2649730 h 3218903"/>
                <a:gd name="connsiteX78" fmla="*/ 1662845 w 3967900"/>
                <a:gd name="connsiteY78" fmla="*/ 2971129 h 3218903"/>
                <a:gd name="connsiteX79" fmla="*/ 2061198 w 3967900"/>
                <a:gd name="connsiteY79" fmla="*/ 3179357 h 3218903"/>
                <a:gd name="connsiteX80" fmla="*/ 2359962 w 3967900"/>
                <a:gd name="connsiteY80" fmla="*/ 3201990 h 3218903"/>
                <a:gd name="connsiteX81" fmla="*/ 2744734 w 3967900"/>
                <a:gd name="connsiteY81" fmla="*/ 2975653 h 3218903"/>
                <a:gd name="connsiteX82" fmla="*/ 3097819 w 3967900"/>
                <a:gd name="connsiteY82" fmla="*/ 2826272 h 3218903"/>
                <a:gd name="connsiteX83" fmla="*/ 3722508 w 3967900"/>
                <a:gd name="connsiteY83" fmla="*/ 2391706 h 3218903"/>
                <a:gd name="connsiteX84" fmla="*/ 3944318 w 3967900"/>
                <a:gd name="connsiteY84" fmla="*/ 2169896 h 3218903"/>
                <a:gd name="connsiteX85" fmla="*/ 3917158 w 3967900"/>
                <a:gd name="connsiteY85" fmla="*/ 2043147 h 3218903"/>
                <a:gd name="connsiteX86" fmla="*/ 3600286 w 3967900"/>
                <a:gd name="connsiteY86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26635 w 3967900"/>
                <a:gd name="connsiteY32" fmla="*/ 368255 h 3218903"/>
                <a:gd name="connsiteX33" fmla="*/ 445154 w 3967900"/>
                <a:gd name="connsiteY33" fmla="*/ 273193 h 3218903"/>
                <a:gd name="connsiteX34" fmla="*/ 468825 w 3967900"/>
                <a:gd name="connsiteY34" fmla="*/ 227502 h 3218903"/>
                <a:gd name="connsiteX35" fmla="*/ 430725 w 3967900"/>
                <a:gd name="connsiteY35" fmla="*/ 253695 h 3218903"/>
                <a:gd name="connsiteX36" fmla="*/ 395360 w 3967900"/>
                <a:gd name="connsiteY36" fmla="*/ 227928 h 3218903"/>
                <a:gd name="connsiteX37" fmla="*/ 322932 w 3967900"/>
                <a:gd name="connsiteY37" fmla="*/ 164554 h 3218903"/>
                <a:gd name="connsiteX38" fmla="*/ 182603 w 3967900"/>
                <a:gd name="connsiteY38" fmla="*/ 74019 h 3218903"/>
                <a:gd name="connsiteX39" fmla="*/ 114702 w 3967900"/>
                <a:gd name="connsiteY39" fmla="*/ 105706 h 3218903"/>
                <a:gd name="connsiteX40" fmla="*/ 123756 w 3967900"/>
                <a:gd name="connsiteY40" fmla="*/ 182661 h 3218903"/>
                <a:gd name="connsiteX41" fmla="*/ 205237 w 3967900"/>
                <a:gd name="connsiteY41" fmla="*/ 268668 h 3218903"/>
                <a:gd name="connsiteX42" fmla="*/ 264085 w 3967900"/>
                <a:gd name="connsiteY42" fmla="*/ 313936 h 3218903"/>
                <a:gd name="connsiteX43" fmla="*/ 327459 w 3967900"/>
                <a:gd name="connsiteY43" fmla="*/ 418051 h 3218903"/>
                <a:gd name="connsiteX44" fmla="*/ 372726 w 3967900"/>
                <a:gd name="connsiteY44" fmla="*/ 467845 h 3218903"/>
                <a:gd name="connsiteX45" fmla="*/ 386306 w 3967900"/>
                <a:gd name="connsiteY45" fmla="*/ 495005 h 3218903"/>
                <a:gd name="connsiteX46" fmla="*/ 304825 w 3967900"/>
                <a:gd name="connsiteY46" fmla="*/ 504059 h 3218903"/>
                <a:gd name="connsiteX47" fmla="*/ 223344 w 3967900"/>
                <a:gd name="connsiteY47" fmla="*/ 454265 h 3218903"/>
                <a:gd name="connsiteX48" fmla="*/ 200710 w 3967900"/>
                <a:gd name="connsiteY48" fmla="*/ 431631 h 3218903"/>
                <a:gd name="connsiteX49" fmla="*/ 64908 w 3967900"/>
                <a:gd name="connsiteY49" fmla="*/ 399944 h 3218903"/>
                <a:gd name="connsiteX50" fmla="*/ 6061 w 3967900"/>
                <a:gd name="connsiteY50" fmla="*/ 408997 h 3218903"/>
                <a:gd name="connsiteX51" fmla="*/ 10588 w 3967900"/>
                <a:gd name="connsiteY51" fmla="*/ 485952 h 3218903"/>
                <a:gd name="connsiteX52" fmla="*/ 83015 w 3967900"/>
                <a:gd name="connsiteY52" fmla="*/ 526692 h 3218903"/>
                <a:gd name="connsiteX53" fmla="*/ 141863 w 3967900"/>
                <a:gd name="connsiteY53" fmla="*/ 540272 h 3218903"/>
                <a:gd name="connsiteX54" fmla="*/ 182603 w 3967900"/>
                <a:gd name="connsiteY54" fmla="*/ 590066 h 3218903"/>
                <a:gd name="connsiteX55" fmla="*/ 255031 w 3967900"/>
                <a:gd name="connsiteY55" fmla="*/ 639861 h 3218903"/>
                <a:gd name="connsiteX56" fmla="*/ 273138 w 3967900"/>
                <a:gd name="connsiteY56" fmla="*/ 685128 h 3218903"/>
                <a:gd name="connsiteX57" fmla="*/ 313879 w 3967900"/>
                <a:gd name="connsiteY57" fmla="*/ 766609 h 3218903"/>
                <a:gd name="connsiteX58" fmla="*/ 209764 w 3967900"/>
                <a:gd name="connsiteY58" fmla="*/ 694181 h 3218903"/>
                <a:gd name="connsiteX59" fmla="*/ 69435 w 3967900"/>
                <a:gd name="connsiteY59" fmla="*/ 676074 h 3218903"/>
                <a:gd name="connsiteX60" fmla="*/ 37748 w 3967900"/>
                <a:gd name="connsiteY60" fmla="*/ 707762 h 3218903"/>
                <a:gd name="connsiteX61" fmla="*/ 64908 w 3967900"/>
                <a:gd name="connsiteY61" fmla="*/ 766609 h 3218903"/>
                <a:gd name="connsiteX62" fmla="*/ 128283 w 3967900"/>
                <a:gd name="connsiteY62" fmla="*/ 807350 h 3218903"/>
                <a:gd name="connsiteX63" fmla="*/ 169023 w 3967900"/>
                <a:gd name="connsiteY63" fmla="*/ 811876 h 3218903"/>
                <a:gd name="connsiteX64" fmla="*/ 196184 w 3967900"/>
                <a:gd name="connsiteY64" fmla="*/ 861670 h 3218903"/>
                <a:gd name="connsiteX65" fmla="*/ 232398 w 3967900"/>
                <a:gd name="connsiteY65" fmla="*/ 884304 h 3218903"/>
                <a:gd name="connsiteX66" fmla="*/ 268611 w 3967900"/>
                <a:gd name="connsiteY66" fmla="*/ 970312 h 3218903"/>
                <a:gd name="connsiteX67" fmla="*/ 327459 w 3967900"/>
                <a:gd name="connsiteY67" fmla="*/ 1006526 h 3218903"/>
                <a:gd name="connsiteX68" fmla="*/ 295772 w 3967900"/>
                <a:gd name="connsiteY68" fmla="*/ 1092534 h 3218903"/>
                <a:gd name="connsiteX69" fmla="*/ 304825 w 3967900"/>
                <a:gd name="connsiteY69" fmla="*/ 1228336 h 3218903"/>
                <a:gd name="connsiteX70" fmla="*/ 322932 w 3967900"/>
                <a:gd name="connsiteY70" fmla="*/ 1445619 h 3218903"/>
                <a:gd name="connsiteX71" fmla="*/ 395360 w 3967900"/>
                <a:gd name="connsiteY71" fmla="*/ 1567841 h 3218903"/>
                <a:gd name="connsiteX72" fmla="*/ 472314 w 3967900"/>
                <a:gd name="connsiteY72" fmla="*/ 1626688 h 3218903"/>
                <a:gd name="connsiteX73" fmla="*/ 513055 w 3967900"/>
                <a:gd name="connsiteY73" fmla="*/ 1649322 h 3218903"/>
                <a:gd name="connsiteX74" fmla="*/ 594536 w 3967900"/>
                <a:gd name="connsiteY74" fmla="*/ 1712696 h 3218903"/>
                <a:gd name="connsiteX75" fmla="*/ 716758 w 3967900"/>
                <a:gd name="connsiteY75" fmla="*/ 1862078 h 3218903"/>
                <a:gd name="connsiteX76" fmla="*/ 920461 w 3967900"/>
                <a:gd name="connsiteY76" fmla="*/ 2083888 h 3218903"/>
                <a:gd name="connsiteX77" fmla="*/ 1133217 w 3967900"/>
                <a:gd name="connsiteY77" fmla="*/ 2378126 h 3218903"/>
                <a:gd name="connsiteX78" fmla="*/ 1332394 w 3967900"/>
                <a:gd name="connsiteY78" fmla="*/ 2649730 h 3218903"/>
                <a:gd name="connsiteX79" fmla="*/ 1662845 w 3967900"/>
                <a:gd name="connsiteY79" fmla="*/ 2971129 h 3218903"/>
                <a:gd name="connsiteX80" fmla="*/ 2061198 w 3967900"/>
                <a:gd name="connsiteY80" fmla="*/ 3179357 h 3218903"/>
                <a:gd name="connsiteX81" fmla="*/ 2359962 w 3967900"/>
                <a:gd name="connsiteY81" fmla="*/ 3201990 h 3218903"/>
                <a:gd name="connsiteX82" fmla="*/ 2744734 w 3967900"/>
                <a:gd name="connsiteY82" fmla="*/ 2975653 h 3218903"/>
                <a:gd name="connsiteX83" fmla="*/ 3097819 w 3967900"/>
                <a:gd name="connsiteY83" fmla="*/ 2826272 h 3218903"/>
                <a:gd name="connsiteX84" fmla="*/ 3722508 w 3967900"/>
                <a:gd name="connsiteY84" fmla="*/ 2391706 h 3218903"/>
                <a:gd name="connsiteX85" fmla="*/ 3944318 w 3967900"/>
                <a:gd name="connsiteY85" fmla="*/ 2169896 h 3218903"/>
                <a:gd name="connsiteX86" fmla="*/ 3917158 w 3967900"/>
                <a:gd name="connsiteY86" fmla="*/ 2043147 h 3218903"/>
                <a:gd name="connsiteX87" fmla="*/ 3600286 w 3967900"/>
                <a:gd name="connsiteY87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83125 w 3967900"/>
                <a:gd name="connsiteY32" fmla="*/ 387045 h 3218903"/>
                <a:gd name="connsiteX33" fmla="*/ 526635 w 3967900"/>
                <a:gd name="connsiteY33" fmla="*/ 368255 h 3218903"/>
                <a:gd name="connsiteX34" fmla="*/ 445154 w 3967900"/>
                <a:gd name="connsiteY34" fmla="*/ 273193 h 3218903"/>
                <a:gd name="connsiteX35" fmla="*/ 468825 w 3967900"/>
                <a:gd name="connsiteY35" fmla="*/ 227502 h 3218903"/>
                <a:gd name="connsiteX36" fmla="*/ 430725 w 3967900"/>
                <a:gd name="connsiteY36" fmla="*/ 253695 h 3218903"/>
                <a:gd name="connsiteX37" fmla="*/ 395360 w 3967900"/>
                <a:gd name="connsiteY37" fmla="*/ 227928 h 3218903"/>
                <a:gd name="connsiteX38" fmla="*/ 322932 w 3967900"/>
                <a:gd name="connsiteY38" fmla="*/ 164554 h 3218903"/>
                <a:gd name="connsiteX39" fmla="*/ 182603 w 3967900"/>
                <a:gd name="connsiteY39" fmla="*/ 74019 h 3218903"/>
                <a:gd name="connsiteX40" fmla="*/ 114702 w 3967900"/>
                <a:gd name="connsiteY40" fmla="*/ 105706 h 3218903"/>
                <a:gd name="connsiteX41" fmla="*/ 123756 w 3967900"/>
                <a:gd name="connsiteY41" fmla="*/ 182661 h 3218903"/>
                <a:gd name="connsiteX42" fmla="*/ 205237 w 3967900"/>
                <a:gd name="connsiteY42" fmla="*/ 268668 h 3218903"/>
                <a:gd name="connsiteX43" fmla="*/ 264085 w 3967900"/>
                <a:gd name="connsiteY43" fmla="*/ 313936 h 3218903"/>
                <a:gd name="connsiteX44" fmla="*/ 327459 w 3967900"/>
                <a:gd name="connsiteY44" fmla="*/ 418051 h 3218903"/>
                <a:gd name="connsiteX45" fmla="*/ 372726 w 3967900"/>
                <a:gd name="connsiteY45" fmla="*/ 467845 h 3218903"/>
                <a:gd name="connsiteX46" fmla="*/ 386306 w 3967900"/>
                <a:gd name="connsiteY46" fmla="*/ 495005 h 3218903"/>
                <a:gd name="connsiteX47" fmla="*/ 304825 w 3967900"/>
                <a:gd name="connsiteY47" fmla="*/ 504059 h 3218903"/>
                <a:gd name="connsiteX48" fmla="*/ 223344 w 3967900"/>
                <a:gd name="connsiteY48" fmla="*/ 454265 h 3218903"/>
                <a:gd name="connsiteX49" fmla="*/ 200710 w 3967900"/>
                <a:gd name="connsiteY49" fmla="*/ 431631 h 3218903"/>
                <a:gd name="connsiteX50" fmla="*/ 64908 w 3967900"/>
                <a:gd name="connsiteY50" fmla="*/ 399944 h 3218903"/>
                <a:gd name="connsiteX51" fmla="*/ 6061 w 3967900"/>
                <a:gd name="connsiteY51" fmla="*/ 408997 h 3218903"/>
                <a:gd name="connsiteX52" fmla="*/ 10588 w 3967900"/>
                <a:gd name="connsiteY52" fmla="*/ 485952 h 3218903"/>
                <a:gd name="connsiteX53" fmla="*/ 83015 w 3967900"/>
                <a:gd name="connsiteY53" fmla="*/ 526692 h 3218903"/>
                <a:gd name="connsiteX54" fmla="*/ 141863 w 3967900"/>
                <a:gd name="connsiteY54" fmla="*/ 540272 h 3218903"/>
                <a:gd name="connsiteX55" fmla="*/ 182603 w 3967900"/>
                <a:gd name="connsiteY55" fmla="*/ 590066 h 3218903"/>
                <a:gd name="connsiteX56" fmla="*/ 255031 w 3967900"/>
                <a:gd name="connsiteY56" fmla="*/ 639861 h 3218903"/>
                <a:gd name="connsiteX57" fmla="*/ 273138 w 3967900"/>
                <a:gd name="connsiteY57" fmla="*/ 685128 h 3218903"/>
                <a:gd name="connsiteX58" fmla="*/ 313879 w 3967900"/>
                <a:gd name="connsiteY58" fmla="*/ 766609 h 3218903"/>
                <a:gd name="connsiteX59" fmla="*/ 209764 w 3967900"/>
                <a:gd name="connsiteY59" fmla="*/ 694181 h 3218903"/>
                <a:gd name="connsiteX60" fmla="*/ 69435 w 3967900"/>
                <a:gd name="connsiteY60" fmla="*/ 676074 h 3218903"/>
                <a:gd name="connsiteX61" fmla="*/ 37748 w 3967900"/>
                <a:gd name="connsiteY61" fmla="*/ 707762 h 3218903"/>
                <a:gd name="connsiteX62" fmla="*/ 64908 w 3967900"/>
                <a:gd name="connsiteY62" fmla="*/ 766609 h 3218903"/>
                <a:gd name="connsiteX63" fmla="*/ 128283 w 3967900"/>
                <a:gd name="connsiteY63" fmla="*/ 807350 h 3218903"/>
                <a:gd name="connsiteX64" fmla="*/ 169023 w 3967900"/>
                <a:gd name="connsiteY64" fmla="*/ 811876 h 3218903"/>
                <a:gd name="connsiteX65" fmla="*/ 196184 w 3967900"/>
                <a:gd name="connsiteY65" fmla="*/ 861670 h 3218903"/>
                <a:gd name="connsiteX66" fmla="*/ 232398 w 3967900"/>
                <a:gd name="connsiteY66" fmla="*/ 884304 h 3218903"/>
                <a:gd name="connsiteX67" fmla="*/ 268611 w 3967900"/>
                <a:gd name="connsiteY67" fmla="*/ 970312 h 3218903"/>
                <a:gd name="connsiteX68" fmla="*/ 327459 w 3967900"/>
                <a:gd name="connsiteY68" fmla="*/ 1006526 h 3218903"/>
                <a:gd name="connsiteX69" fmla="*/ 295772 w 3967900"/>
                <a:gd name="connsiteY69" fmla="*/ 1092534 h 3218903"/>
                <a:gd name="connsiteX70" fmla="*/ 304825 w 3967900"/>
                <a:gd name="connsiteY70" fmla="*/ 1228336 h 3218903"/>
                <a:gd name="connsiteX71" fmla="*/ 322932 w 3967900"/>
                <a:gd name="connsiteY71" fmla="*/ 1445619 h 3218903"/>
                <a:gd name="connsiteX72" fmla="*/ 395360 w 3967900"/>
                <a:gd name="connsiteY72" fmla="*/ 1567841 h 3218903"/>
                <a:gd name="connsiteX73" fmla="*/ 472314 w 3967900"/>
                <a:gd name="connsiteY73" fmla="*/ 1626688 h 3218903"/>
                <a:gd name="connsiteX74" fmla="*/ 513055 w 3967900"/>
                <a:gd name="connsiteY74" fmla="*/ 1649322 h 3218903"/>
                <a:gd name="connsiteX75" fmla="*/ 594536 w 3967900"/>
                <a:gd name="connsiteY75" fmla="*/ 1712696 h 3218903"/>
                <a:gd name="connsiteX76" fmla="*/ 716758 w 3967900"/>
                <a:gd name="connsiteY76" fmla="*/ 1862078 h 3218903"/>
                <a:gd name="connsiteX77" fmla="*/ 920461 w 3967900"/>
                <a:gd name="connsiteY77" fmla="*/ 2083888 h 3218903"/>
                <a:gd name="connsiteX78" fmla="*/ 1133217 w 3967900"/>
                <a:gd name="connsiteY78" fmla="*/ 2378126 h 3218903"/>
                <a:gd name="connsiteX79" fmla="*/ 1332394 w 3967900"/>
                <a:gd name="connsiteY79" fmla="*/ 2649730 h 3218903"/>
                <a:gd name="connsiteX80" fmla="*/ 1662845 w 3967900"/>
                <a:gd name="connsiteY80" fmla="*/ 2971129 h 3218903"/>
                <a:gd name="connsiteX81" fmla="*/ 2061198 w 3967900"/>
                <a:gd name="connsiteY81" fmla="*/ 3179357 h 3218903"/>
                <a:gd name="connsiteX82" fmla="*/ 2359962 w 3967900"/>
                <a:gd name="connsiteY82" fmla="*/ 3201990 h 3218903"/>
                <a:gd name="connsiteX83" fmla="*/ 2744734 w 3967900"/>
                <a:gd name="connsiteY83" fmla="*/ 2975653 h 3218903"/>
                <a:gd name="connsiteX84" fmla="*/ 3097819 w 3967900"/>
                <a:gd name="connsiteY84" fmla="*/ 2826272 h 3218903"/>
                <a:gd name="connsiteX85" fmla="*/ 3722508 w 3967900"/>
                <a:gd name="connsiteY85" fmla="*/ 2391706 h 3218903"/>
                <a:gd name="connsiteX86" fmla="*/ 3944318 w 3967900"/>
                <a:gd name="connsiteY86" fmla="*/ 2169896 h 3218903"/>
                <a:gd name="connsiteX87" fmla="*/ 3917158 w 3967900"/>
                <a:gd name="connsiteY87" fmla="*/ 2043147 h 3218903"/>
                <a:gd name="connsiteX88" fmla="*/ 3600286 w 3967900"/>
                <a:gd name="connsiteY88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83125 w 3967900"/>
                <a:gd name="connsiteY32" fmla="*/ 387045 h 3218903"/>
                <a:gd name="connsiteX33" fmla="*/ 540263 w 3967900"/>
                <a:gd name="connsiteY33" fmla="*/ 408477 h 3218903"/>
                <a:gd name="connsiteX34" fmla="*/ 526635 w 3967900"/>
                <a:gd name="connsiteY34" fmla="*/ 368255 h 3218903"/>
                <a:gd name="connsiteX35" fmla="*/ 445154 w 3967900"/>
                <a:gd name="connsiteY35" fmla="*/ 273193 h 3218903"/>
                <a:gd name="connsiteX36" fmla="*/ 468825 w 3967900"/>
                <a:gd name="connsiteY36" fmla="*/ 227502 h 3218903"/>
                <a:gd name="connsiteX37" fmla="*/ 430725 w 3967900"/>
                <a:gd name="connsiteY37" fmla="*/ 253695 h 3218903"/>
                <a:gd name="connsiteX38" fmla="*/ 395360 w 3967900"/>
                <a:gd name="connsiteY38" fmla="*/ 227928 h 3218903"/>
                <a:gd name="connsiteX39" fmla="*/ 322932 w 3967900"/>
                <a:gd name="connsiteY39" fmla="*/ 164554 h 3218903"/>
                <a:gd name="connsiteX40" fmla="*/ 182603 w 3967900"/>
                <a:gd name="connsiteY40" fmla="*/ 74019 h 3218903"/>
                <a:gd name="connsiteX41" fmla="*/ 114702 w 3967900"/>
                <a:gd name="connsiteY41" fmla="*/ 105706 h 3218903"/>
                <a:gd name="connsiteX42" fmla="*/ 123756 w 3967900"/>
                <a:gd name="connsiteY42" fmla="*/ 182661 h 3218903"/>
                <a:gd name="connsiteX43" fmla="*/ 205237 w 3967900"/>
                <a:gd name="connsiteY43" fmla="*/ 268668 h 3218903"/>
                <a:gd name="connsiteX44" fmla="*/ 264085 w 3967900"/>
                <a:gd name="connsiteY44" fmla="*/ 313936 h 3218903"/>
                <a:gd name="connsiteX45" fmla="*/ 327459 w 3967900"/>
                <a:gd name="connsiteY45" fmla="*/ 418051 h 3218903"/>
                <a:gd name="connsiteX46" fmla="*/ 372726 w 3967900"/>
                <a:gd name="connsiteY46" fmla="*/ 467845 h 3218903"/>
                <a:gd name="connsiteX47" fmla="*/ 386306 w 3967900"/>
                <a:gd name="connsiteY47" fmla="*/ 495005 h 3218903"/>
                <a:gd name="connsiteX48" fmla="*/ 304825 w 3967900"/>
                <a:gd name="connsiteY48" fmla="*/ 504059 h 3218903"/>
                <a:gd name="connsiteX49" fmla="*/ 223344 w 3967900"/>
                <a:gd name="connsiteY49" fmla="*/ 454265 h 3218903"/>
                <a:gd name="connsiteX50" fmla="*/ 200710 w 3967900"/>
                <a:gd name="connsiteY50" fmla="*/ 431631 h 3218903"/>
                <a:gd name="connsiteX51" fmla="*/ 64908 w 3967900"/>
                <a:gd name="connsiteY51" fmla="*/ 399944 h 3218903"/>
                <a:gd name="connsiteX52" fmla="*/ 6061 w 3967900"/>
                <a:gd name="connsiteY52" fmla="*/ 408997 h 3218903"/>
                <a:gd name="connsiteX53" fmla="*/ 10588 w 3967900"/>
                <a:gd name="connsiteY53" fmla="*/ 485952 h 3218903"/>
                <a:gd name="connsiteX54" fmla="*/ 83015 w 3967900"/>
                <a:gd name="connsiteY54" fmla="*/ 526692 h 3218903"/>
                <a:gd name="connsiteX55" fmla="*/ 141863 w 3967900"/>
                <a:gd name="connsiteY55" fmla="*/ 540272 h 3218903"/>
                <a:gd name="connsiteX56" fmla="*/ 182603 w 3967900"/>
                <a:gd name="connsiteY56" fmla="*/ 590066 h 3218903"/>
                <a:gd name="connsiteX57" fmla="*/ 255031 w 3967900"/>
                <a:gd name="connsiteY57" fmla="*/ 639861 h 3218903"/>
                <a:gd name="connsiteX58" fmla="*/ 273138 w 3967900"/>
                <a:gd name="connsiteY58" fmla="*/ 685128 h 3218903"/>
                <a:gd name="connsiteX59" fmla="*/ 313879 w 3967900"/>
                <a:gd name="connsiteY59" fmla="*/ 766609 h 3218903"/>
                <a:gd name="connsiteX60" fmla="*/ 209764 w 3967900"/>
                <a:gd name="connsiteY60" fmla="*/ 694181 h 3218903"/>
                <a:gd name="connsiteX61" fmla="*/ 69435 w 3967900"/>
                <a:gd name="connsiteY61" fmla="*/ 676074 h 3218903"/>
                <a:gd name="connsiteX62" fmla="*/ 37748 w 3967900"/>
                <a:gd name="connsiteY62" fmla="*/ 707762 h 3218903"/>
                <a:gd name="connsiteX63" fmla="*/ 64908 w 3967900"/>
                <a:gd name="connsiteY63" fmla="*/ 766609 h 3218903"/>
                <a:gd name="connsiteX64" fmla="*/ 128283 w 3967900"/>
                <a:gd name="connsiteY64" fmla="*/ 807350 h 3218903"/>
                <a:gd name="connsiteX65" fmla="*/ 169023 w 3967900"/>
                <a:gd name="connsiteY65" fmla="*/ 811876 h 3218903"/>
                <a:gd name="connsiteX66" fmla="*/ 196184 w 3967900"/>
                <a:gd name="connsiteY66" fmla="*/ 861670 h 3218903"/>
                <a:gd name="connsiteX67" fmla="*/ 232398 w 3967900"/>
                <a:gd name="connsiteY67" fmla="*/ 884304 h 3218903"/>
                <a:gd name="connsiteX68" fmla="*/ 268611 w 3967900"/>
                <a:gd name="connsiteY68" fmla="*/ 970312 h 3218903"/>
                <a:gd name="connsiteX69" fmla="*/ 327459 w 3967900"/>
                <a:gd name="connsiteY69" fmla="*/ 1006526 h 3218903"/>
                <a:gd name="connsiteX70" fmla="*/ 295772 w 3967900"/>
                <a:gd name="connsiteY70" fmla="*/ 1092534 h 3218903"/>
                <a:gd name="connsiteX71" fmla="*/ 304825 w 3967900"/>
                <a:gd name="connsiteY71" fmla="*/ 1228336 h 3218903"/>
                <a:gd name="connsiteX72" fmla="*/ 322932 w 3967900"/>
                <a:gd name="connsiteY72" fmla="*/ 1445619 h 3218903"/>
                <a:gd name="connsiteX73" fmla="*/ 395360 w 3967900"/>
                <a:gd name="connsiteY73" fmla="*/ 1567841 h 3218903"/>
                <a:gd name="connsiteX74" fmla="*/ 472314 w 3967900"/>
                <a:gd name="connsiteY74" fmla="*/ 1626688 h 3218903"/>
                <a:gd name="connsiteX75" fmla="*/ 513055 w 3967900"/>
                <a:gd name="connsiteY75" fmla="*/ 1649322 h 3218903"/>
                <a:gd name="connsiteX76" fmla="*/ 594536 w 3967900"/>
                <a:gd name="connsiteY76" fmla="*/ 1712696 h 3218903"/>
                <a:gd name="connsiteX77" fmla="*/ 716758 w 3967900"/>
                <a:gd name="connsiteY77" fmla="*/ 1862078 h 3218903"/>
                <a:gd name="connsiteX78" fmla="*/ 920461 w 3967900"/>
                <a:gd name="connsiteY78" fmla="*/ 2083888 h 3218903"/>
                <a:gd name="connsiteX79" fmla="*/ 1133217 w 3967900"/>
                <a:gd name="connsiteY79" fmla="*/ 2378126 h 3218903"/>
                <a:gd name="connsiteX80" fmla="*/ 1332394 w 3967900"/>
                <a:gd name="connsiteY80" fmla="*/ 2649730 h 3218903"/>
                <a:gd name="connsiteX81" fmla="*/ 1662845 w 3967900"/>
                <a:gd name="connsiteY81" fmla="*/ 2971129 h 3218903"/>
                <a:gd name="connsiteX82" fmla="*/ 2061198 w 3967900"/>
                <a:gd name="connsiteY82" fmla="*/ 3179357 h 3218903"/>
                <a:gd name="connsiteX83" fmla="*/ 2359962 w 3967900"/>
                <a:gd name="connsiteY83" fmla="*/ 3201990 h 3218903"/>
                <a:gd name="connsiteX84" fmla="*/ 2744734 w 3967900"/>
                <a:gd name="connsiteY84" fmla="*/ 2975653 h 3218903"/>
                <a:gd name="connsiteX85" fmla="*/ 3097819 w 3967900"/>
                <a:gd name="connsiteY85" fmla="*/ 2826272 h 3218903"/>
                <a:gd name="connsiteX86" fmla="*/ 3722508 w 3967900"/>
                <a:gd name="connsiteY86" fmla="*/ 2391706 h 3218903"/>
                <a:gd name="connsiteX87" fmla="*/ 3944318 w 3967900"/>
                <a:gd name="connsiteY87" fmla="*/ 2169896 h 3218903"/>
                <a:gd name="connsiteX88" fmla="*/ 3917158 w 3967900"/>
                <a:gd name="connsiteY88" fmla="*/ 2043147 h 3218903"/>
                <a:gd name="connsiteX89" fmla="*/ 3600286 w 3967900"/>
                <a:gd name="connsiteY89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313879 w 3967900"/>
                <a:gd name="connsiteY60" fmla="*/ 766609 h 3218903"/>
                <a:gd name="connsiteX61" fmla="*/ 209764 w 3967900"/>
                <a:gd name="connsiteY61" fmla="*/ 694181 h 3218903"/>
                <a:gd name="connsiteX62" fmla="*/ 69435 w 3967900"/>
                <a:gd name="connsiteY62" fmla="*/ 676074 h 3218903"/>
                <a:gd name="connsiteX63" fmla="*/ 37748 w 3967900"/>
                <a:gd name="connsiteY63" fmla="*/ 707762 h 3218903"/>
                <a:gd name="connsiteX64" fmla="*/ 64908 w 3967900"/>
                <a:gd name="connsiteY64" fmla="*/ 766609 h 3218903"/>
                <a:gd name="connsiteX65" fmla="*/ 128283 w 3967900"/>
                <a:gd name="connsiteY65" fmla="*/ 807350 h 3218903"/>
                <a:gd name="connsiteX66" fmla="*/ 169023 w 3967900"/>
                <a:gd name="connsiteY66" fmla="*/ 811876 h 3218903"/>
                <a:gd name="connsiteX67" fmla="*/ 196184 w 3967900"/>
                <a:gd name="connsiteY67" fmla="*/ 861670 h 3218903"/>
                <a:gd name="connsiteX68" fmla="*/ 232398 w 3967900"/>
                <a:gd name="connsiteY68" fmla="*/ 884304 h 3218903"/>
                <a:gd name="connsiteX69" fmla="*/ 268611 w 3967900"/>
                <a:gd name="connsiteY69" fmla="*/ 970312 h 3218903"/>
                <a:gd name="connsiteX70" fmla="*/ 327459 w 3967900"/>
                <a:gd name="connsiteY70" fmla="*/ 1006526 h 3218903"/>
                <a:gd name="connsiteX71" fmla="*/ 295772 w 3967900"/>
                <a:gd name="connsiteY71" fmla="*/ 1092534 h 3218903"/>
                <a:gd name="connsiteX72" fmla="*/ 304825 w 3967900"/>
                <a:gd name="connsiteY72" fmla="*/ 1228336 h 3218903"/>
                <a:gd name="connsiteX73" fmla="*/ 322932 w 3967900"/>
                <a:gd name="connsiteY73" fmla="*/ 1445619 h 3218903"/>
                <a:gd name="connsiteX74" fmla="*/ 395360 w 3967900"/>
                <a:gd name="connsiteY74" fmla="*/ 1567841 h 3218903"/>
                <a:gd name="connsiteX75" fmla="*/ 472314 w 3967900"/>
                <a:gd name="connsiteY75" fmla="*/ 1626688 h 3218903"/>
                <a:gd name="connsiteX76" fmla="*/ 513055 w 3967900"/>
                <a:gd name="connsiteY76" fmla="*/ 1649322 h 3218903"/>
                <a:gd name="connsiteX77" fmla="*/ 594536 w 3967900"/>
                <a:gd name="connsiteY77" fmla="*/ 1712696 h 3218903"/>
                <a:gd name="connsiteX78" fmla="*/ 716758 w 3967900"/>
                <a:gd name="connsiteY78" fmla="*/ 1862078 h 3218903"/>
                <a:gd name="connsiteX79" fmla="*/ 920461 w 3967900"/>
                <a:gd name="connsiteY79" fmla="*/ 2083888 h 3218903"/>
                <a:gd name="connsiteX80" fmla="*/ 1133217 w 3967900"/>
                <a:gd name="connsiteY80" fmla="*/ 2378126 h 3218903"/>
                <a:gd name="connsiteX81" fmla="*/ 1332394 w 3967900"/>
                <a:gd name="connsiteY81" fmla="*/ 2649730 h 3218903"/>
                <a:gd name="connsiteX82" fmla="*/ 1662845 w 3967900"/>
                <a:gd name="connsiteY82" fmla="*/ 2971129 h 3218903"/>
                <a:gd name="connsiteX83" fmla="*/ 2061198 w 3967900"/>
                <a:gd name="connsiteY83" fmla="*/ 3179357 h 3218903"/>
                <a:gd name="connsiteX84" fmla="*/ 2359962 w 3967900"/>
                <a:gd name="connsiteY84" fmla="*/ 3201990 h 3218903"/>
                <a:gd name="connsiteX85" fmla="*/ 2744734 w 3967900"/>
                <a:gd name="connsiteY85" fmla="*/ 2975653 h 3218903"/>
                <a:gd name="connsiteX86" fmla="*/ 3097819 w 3967900"/>
                <a:gd name="connsiteY86" fmla="*/ 2826272 h 3218903"/>
                <a:gd name="connsiteX87" fmla="*/ 3722508 w 3967900"/>
                <a:gd name="connsiteY87" fmla="*/ 2391706 h 3218903"/>
                <a:gd name="connsiteX88" fmla="*/ 3944318 w 3967900"/>
                <a:gd name="connsiteY88" fmla="*/ 2169896 h 3218903"/>
                <a:gd name="connsiteX89" fmla="*/ 3917158 w 3967900"/>
                <a:gd name="connsiteY89" fmla="*/ 2043147 h 3218903"/>
                <a:gd name="connsiteX90" fmla="*/ 3600286 w 3967900"/>
                <a:gd name="connsiteY90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313879 w 3967900"/>
                <a:gd name="connsiteY60" fmla="*/ 766609 h 3218903"/>
                <a:gd name="connsiteX61" fmla="*/ 209764 w 3967900"/>
                <a:gd name="connsiteY61" fmla="*/ 694181 h 3218903"/>
                <a:gd name="connsiteX62" fmla="*/ 69435 w 3967900"/>
                <a:gd name="connsiteY62" fmla="*/ 676074 h 3218903"/>
                <a:gd name="connsiteX63" fmla="*/ 37748 w 3967900"/>
                <a:gd name="connsiteY63" fmla="*/ 707762 h 3218903"/>
                <a:gd name="connsiteX64" fmla="*/ 64908 w 3967900"/>
                <a:gd name="connsiteY64" fmla="*/ 766609 h 3218903"/>
                <a:gd name="connsiteX65" fmla="*/ 128283 w 3967900"/>
                <a:gd name="connsiteY65" fmla="*/ 807350 h 3218903"/>
                <a:gd name="connsiteX66" fmla="*/ 192835 w 3967900"/>
                <a:gd name="connsiteY66" fmla="*/ 771395 h 3218903"/>
                <a:gd name="connsiteX67" fmla="*/ 196184 w 3967900"/>
                <a:gd name="connsiteY67" fmla="*/ 861670 h 3218903"/>
                <a:gd name="connsiteX68" fmla="*/ 232398 w 3967900"/>
                <a:gd name="connsiteY68" fmla="*/ 884304 h 3218903"/>
                <a:gd name="connsiteX69" fmla="*/ 268611 w 3967900"/>
                <a:gd name="connsiteY69" fmla="*/ 970312 h 3218903"/>
                <a:gd name="connsiteX70" fmla="*/ 327459 w 3967900"/>
                <a:gd name="connsiteY70" fmla="*/ 1006526 h 3218903"/>
                <a:gd name="connsiteX71" fmla="*/ 295772 w 3967900"/>
                <a:gd name="connsiteY71" fmla="*/ 1092534 h 3218903"/>
                <a:gd name="connsiteX72" fmla="*/ 304825 w 3967900"/>
                <a:gd name="connsiteY72" fmla="*/ 1228336 h 3218903"/>
                <a:gd name="connsiteX73" fmla="*/ 322932 w 3967900"/>
                <a:gd name="connsiteY73" fmla="*/ 1445619 h 3218903"/>
                <a:gd name="connsiteX74" fmla="*/ 395360 w 3967900"/>
                <a:gd name="connsiteY74" fmla="*/ 1567841 h 3218903"/>
                <a:gd name="connsiteX75" fmla="*/ 472314 w 3967900"/>
                <a:gd name="connsiteY75" fmla="*/ 1626688 h 3218903"/>
                <a:gd name="connsiteX76" fmla="*/ 513055 w 3967900"/>
                <a:gd name="connsiteY76" fmla="*/ 1649322 h 3218903"/>
                <a:gd name="connsiteX77" fmla="*/ 594536 w 3967900"/>
                <a:gd name="connsiteY77" fmla="*/ 1712696 h 3218903"/>
                <a:gd name="connsiteX78" fmla="*/ 716758 w 3967900"/>
                <a:gd name="connsiteY78" fmla="*/ 1862078 h 3218903"/>
                <a:gd name="connsiteX79" fmla="*/ 920461 w 3967900"/>
                <a:gd name="connsiteY79" fmla="*/ 2083888 h 3218903"/>
                <a:gd name="connsiteX80" fmla="*/ 1133217 w 3967900"/>
                <a:gd name="connsiteY80" fmla="*/ 2378126 h 3218903"/>
                <a:gd name="connsiteX81" fmla="*/ 1332394 w 3967900"/>
                <a:gd name="connsiteY81" fmla="*/ 2649730 h 3218903"/>
                <a:gd name="connsiteX82" fmla="*/ 1662845 w 3967900"/>
                <a:gd name="connsiteY82" fmla="*/ 2971129 h 3218903"/>
                <a:gd name="connsiteX83" fmla="*/ 2061198 w 3967900"/>
                <a:gd name="connsiteY83" fmla="*/ 3179357 h 3218903"/>
                <a:gd name="connsiteX84" fmla="*/ 2359962 w 3967900"/>
                <a:gd name="connsiteY84" fmla="*/ 3201990 h 3218903"/>
                <a:gd name="connsiteX85" fmla="*/ 2744734 w 3967900"/>
                <a:gd name="connsiteY85" fmla="*/ 2975653 h 3218903"/>
                <a:gd name="connsiteX86" fmla="*/ 3097819 w 3967900"/>
                <a:gd name="connsiteY86" fmla="*/ 2826272 h 3218903"/>
                <a:gd name="connsiteX87" fmla="*/ 3722508 w 3967900"/>
                <a:gd name="connsiteY87" fmla="*/ 2391706 h 3218903"/>
                <a:gd name="connsiteX88" fmla="*/ 3944318 w 3967900"/>
                <a:gd name="connsiteY88" fmla="*/ 2169896 h 3218903"/>
                <a:gd name="connsiteX89" fmla="*/ 3917158 w 3967900"/>
                <a:gd name="connsiteY89" fmla="*/ 2043147 h 3218903"/>
                <a:gd name="connsiteX90" fmla="*/ 3600286 w 3967900"/>
                <a:gd name="connsiteY90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313879 w 3967900"/>
                <a:gd name="connsiteY60" fmla="*/ 766609 h 3218903"/>
                <a:gd name="connsiteX61" fmla="*/ 209764 w 3967900"/>
                <a:gd name="connsiteY61" fmla="*/ 694181 h 3218903"/>
                <a:gd name="connsiteX62" fmla="*/ 69435 w 3967900"/>
                <a:gd name="connsiteY62" fmla="*/ 676074 h 3218903"/>
                <a:gd name="connsiteX63" fmla="*/ 37748 w 3967900"/>
                <a:gd name="connsiteY63" fmla="*/ 707762 h 3218903"/>
                <a:gd name="connsiteX64" fmla="*/ 64908 w 3967900"/>
                <a:gd name="connsiteY64" fmla="*/ 766609 h 3218903"/>
                <a:gd name="connsiteX65" fmla="*/ 128283 w 3967900"/>
                <a:gd name="connsiteY65" fmla="*/ 807350 h 3218903"/>
                <a:gd name="connsiteX66" fmla="*/ 192835 w 3967900"/>
                <a:gd name="connsiteY66" fmla="*/ 771395 h 3218903"/>
                <a:gd name="connsiteX67" fmla="*/ 171169 w 3967900"/>
                <a:gd name="connsiteY67" fmla="*/ 825195 h 3218903"/>
                <a:gd name="connsiteX68" fmla="*/ 196184 w 3967900"/>
                <a:gd name="connsiteY68" fmla="*/ 861670 h 3218903"/>
                <a:gd name="connsiteX69" fmla="*/ 232398 w 3967900"/>
                <a:gd name="connsiteY69" fmla="*/ 884304 h 3218903"/>
                <a:gd name="connsiteX70" fmla="*/ 268611 w 3967900"/>
                <a:gd name="connsiteY70" fmla="*/ 970312 h 3218903"/>
                <a:gd name="connsiteX71" fmla="*/ 327459 w 3967900"/>
                <a:gd name="connsiteY71" fmla="*/ 1006526 h 3218903"/>
                <a:gd name="connsiteX72" fmla="*/ 295772 w 3967900"/>
                <a:gd name="connsiteY72" fmla="*/ 1092534 h 3218903"/>
                <a:gd name="connsiteX73" fmla="*/ 304825 w 3967900"/>
                <a:gd name="connsiteY73" fmla="*/ 1228336 h 3218903"/>
                <a:gd name="connsiteX74" fmla="*/ 322932 w 3967900"/>
                <a:gd name="connsiteY74" fmla="*/ 1445619 h 3218903"/>
                <a:gd name="connsiteX75" fmla="*/ 395360 w 3967900"/>
                <a:gd name="connsiteY75" fmla="*/ 1567841 h 3218903"/>
                <a:gd name="connsiteX76" fmla="*/ 472314 w 3967900"/>
                <a:gd name="connsiteY76" fmla="*/ 1626688 h 3218903"/>
                <a:gd name="connsiteX77" fmla="*/ 513055 w 3967900"/>
                <a:gd name="connsiteY77" fmla="*/ 1649322 h 3218903"/>
                <a:gd name="connsiteX78" fmla="*/ 594536 w 3967900"/>
                <a:gd name="connsiteY78" fmla="*/ 1712696 h 3218903"/>
                <a:gd name="connsiteX79" fmla="*/ 716758 w 3967900"/>
                <a:gd name="connsiteY79" fmla="*/ 1862078 h 3218903"/>
                <a:gd name="connsiteX80" fmla="*/ 920461 w 3967900"/>
                <a:gd name="connsiteY80" fmla="*/ 2083888 h 3218903"/>
                <a:gd name="connsiteX81" fmla="*/ 1133217 w 3967900"/>
                <a:gd name="connsiteY81" fmla="*/ 2378126 h 3218903"/>
                <a:gd name="connsiteX82" fmla="*/ 1332394 w 3967900"/>
                <a:gd name="connsiteY82" fmla="*/ 2649730 h 3218903"/>
                <a:gd name="connsiteX83" fmla="*/ 1662845 w 3967900"/>
                <a:gd name="connsiteY83" fmla="*/ 2971129 h 3218903"/>
                <a:gd name="connsiteX84" fmla="*/ 2061198 w 3967900"/>
                <a:gd name="connsiteY84" fmla="*/ 3179357 h 3218903"/>
                <a:gd name="connsiteX85" fmla="*/ 2359962 w 3967900"/>
                <a:gd name="connsiteY85" fmla="*/ 3201990 h 3218903"/>
                <a:gd name="connsiteX86" fmla="*/ 2744734 w 3967900"/>
                <a:gd name="connsiteY86" fmla="*/ 2975653 h 3218903"/>
                <a:gd name="connsiteX87" fmla="*/ 3097819 w 3967900"/>
                <a:gd name="connsiteY87" fmla="*/ 2826272 h 3218903"/>
                <a:gd name="connsiteX88" fmla="*/ 3722508 w 3967900"/>
                <a:gd name="connsiteY88" fmla="*/ 2391706 h 3218903"/>
                <a:gd name="connsiteX89" fmla="*/ 3944318 w 3967900"/>
                <a:gd name="connsiteY89" fmla="*/ 2169896 h 3218903"/>
                <a:gd name="connsiteX90" fmla="*/ 3917158 w 3967900"/>
                <a:gd name="connsiteY90" fmla="*/ 2043147 h 3218903"/>
                <a:gd name="connsiteX91" fmla="*/ 3600286 w 3967900"/>
                <a:gd name="connsiteY91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313879 w 3967900"/>
                <a:gd name="connsiteY60" fmla="*/ 766609 h 3218903"/>
                <a:gd name="connsiteX61" fmla="*/ 209764 w 3967900"/>
                <a:gd name="connsiteY61" fmla="*/ 694181 h 3218903"/>
                <a:gd name="connsiteX62" fmla="*/ 69435 w 3967900"/>
                <a:gd name="connsiteY62" fmla="*/ 676074 h 3218903"/>
                <a:gd name="connsiteX63" fmla="*/ 37748 w 3967900"/>
                <a:gd name="connsiteY63" fmla="*/ 707762 h 3218903"/>
                <a:gd name="connsiteX64" fmla="*/ 64908 w 3967900"/>
                <a:gd name="connsiteY64" fmla="*/ 766609 h 3218903"/>
                <a:gd name="connsiteX65" fmla="*/ 128283 w 3967900"/>
                <a:gd name="connsiteY65" fmla="*/ 807350 h 3218903"/>
                <a:gd name="connsiteX66" fmla="*/ 171169 w 3967900"/>
                <a:gd name="connsiteY66" fmla="*/ 818052 h 3218903"/>
                <a:gd name="connsiteX67" fmla="*/ 192835 w 3967900"/>
                <a:gd name="connsiteY67" fmla="*/ 771395 h 3218903"/>
                <a:gd name="connsiteX68" fmla="*/ 171169 w 3967900"/>
                <a:gd name="connsiteY68" fmla="*/ 825195 h 3218903"/>
                <a:gd name="connsiteX69" fmla="*/ 196184 w 3967900"/>
                <a:gd name="connsiteY69" fmla="*/ 861670 h 3218903"/>
                <a:gd name="connsiteX70" fmla="*/ 232398 w 3967900"/>
                <a:gd name="connsiteY70" fmla="*/ 884304 h 3218903"/>
                <a:gd name="connsiteX71" fmla="*/ 268611 w 3967900"/>
                <a:gd name="connsiteY71" fmla="*/ 970312 h 3218903"/>
                <a:gd name="connsiteX72" fmla="*/ 327459 w 3967900"/>
                <a:gd name="connsiteY72" fmla="*/ 1006526 h 3218903"/>
                <a:gd name="connsiteX73" fmla="*/ 295772 w 3967900"/>
                <a:gd name="connsiteY73" fmla="*/ 1092534 h 3218903"/>
                <a:gd name="connsiteX74" fmla="*/ 304825 w 3967900"/>
                <a:gd name="connsiteY74" fmla="*/ 1228336 h 3218903"/>
                <a:gd name="connsiteX75" fmla="*/ 322932 w 3967900"/>
                <a:gd name="connsiteY75" fmla="*/ 1445619 h 3218903"/>
                <a:gd name="connsiteX76" fmla="*/ 395360 w 3967900"/>
                <a:gd name="connsiteY76" fmla="*/ 1567841 h 3218903"/>
                <a:gd name="connsiteX77" fmla="*/ 472314 w 3967900"/>
                <a:gd name="connsiteY77" fmla="*/ 1626688 h 3218903"/>
                <a:gd name="connsiteX78" fmla="*/ 513055 w 3967900"/>
                <a:gd name="connsiteY78" fmla="*/ 1649322 h 3218903"/>
                <a:gd name="connsiteX79" fmla="*/ 594536 w 3967900"/>
                <a:gd name="connsiteY79" fmla="*/ 1712696 h 3218903"/>
                <a:gd name="connsiteX80" fmla="*/ 716758 w 3967900"/>
                <a:gd name="connsiteY80" fmla="*/ 1862078 h 3218903"/>
                <a:gd name="connsiteX81" fmla="*/ 920461 w 3967900"/>
                <a:gd name="connsiteY81" fmla="*/ 2083888 h 3218903"/>
                <a:gd name="connsiteX82" fmla="*/ 1133217 w 3967900"/>
                <a:gd name="connsiteY82" fmla="*/ 2378126 h 3218903"/>
                <a:gd name="connsiteX83" fmla="*/ 1332394 w 3967900"/>
                <a:gd name="connsiteY83" fmla="*/ 2649730 h 3218903"/>
                <a:gd name="connsiteX84" fmla="*/ 1662845 w 3967900"/>
                <a:gd name="connsiteY84" fmla="*/ 2971129 h 3218903"/>
                <a:gd name="connsiteX85" fmla="*/ 2061198 w 3967900"/>
                <a:gd name="connsiteY85" fmla="*/ 3179357 h 3218903"/>
                <a:gd name="connsiteX86" fmla="*/ 2359962 w 3967900"/>
                <a:gd name="connsiteY86" fmla="*/ 3201990 h 3218903"/>
                <a:gd name="connsiteX87" fmla="*/ 2744734 w 3967900"/>
                <a:gd name="connsiteY87" fmla="*/ 2975653 h 3218903"/>
                <a:gd name="connsiteX88" fmla="*/ 3097819 w 3967900"/>
                <a:gd name="connsiteY88" fmla="*/ 2826272 h 3218903"/>
                <a:gd name="connsiteX89" fmla="*/ 3722508 w 3967900"/>
                <a:gd name="connsiteY89" fmla="*/ 2391706 h 3218903"/>
                <a:gd name="connsiteX90" fmla="*/ 3944318 w 3967900"/>
                <a:gd name="connsiteY90" fmla="*/ 2169896 h 3218903"/>
                <a:gd name="connsiteX91" fmla="*/ 3917158 w 3967900"/>
                <a:gd name="connsiteY91" fmla="*/ 2043147 h 3218903"/>
                <a:gd name="connsiteX92" fmla="*/ 3600286 w 3967900"/>
                <a:gd name="connsiteY92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313879 w 3967900"/>
                <a:gd name="connsiteY60" fmla="*/ 766609 h 3218903"/>
                <a:gd name="connsiteX61" fmla="*/ 209764 w 3967900"/>
                <a:gd name="connsiteY61" fmla="*/ 694181 h 3218903"/>
                <a:gd name="connsiteX62" fmla="*/ 69435 w 3967900"/>
                <a:gd name="connsiteY62" fmla="*/ 676074 h 3218903"/>
                <a:gd name="connsiteX63" fmla="*/ 37748 w 3967900"/>
                <a:gd name="connsiteY63" fmla="*/ 707762 h 3218903"/>
                <a:gd name="connsiteX64" fmla="*/ 64908 w 3967900"/>
                <a:gd name="connsiteY64" fmla="*/ 766609 h 3218903"/>
                <a:gd name="connsiteX65" fmla="*/ 128283 w 3967900"/>
                <a:gd name="connsiteY65" fmla="*/ 807350 h 3218903"/>
                <a:gd name="connsiteX66" fmla="*/ 171169 w 3967900"/>
                <a:gd name="connsiteY66" fmla="*/ 818052 h 3218903"/>
                <a:gd name="connsiteX67" fmla="*/ 192835 w 3967900"/>
                <a:gd name="connsiteY67" fmla="*/ 771395 h 3218903"/>
                <a:gd name="connsiteX68" fmla="*/ 171169 w 3967900"/>
                <a:gd name="connsiteY68" fmla="*/ 825195 h 3218903"/>
                <a:gd name="connsiteX69" fmla="*/ 196184 w 3967900"/>
                <a:gd name="connsiteY69" fmla="*/ 861670 h 3218903"/>
                <a:gd name="connsiteX70" fmla="*/ 268117 w 3967900"/>
                <a:gd name="connsiteY70" fmla="*/ 843822 h 3218903"/>
                <a:gd name="connsiteX71" fmla="*/ 268611 w 3967900"/>
                <a:gd name="connsiteY71" fmla="*/ 970312 h 3218903"/>
                <a:gd name="connsiteX72" fmla="*/ 327459 w 3967900"/>
                <a:gd name="connsiteY72" fmla="*/ 1006526 h 3218903"/>
                <a:gd name="connsiteX73" fmla="*/ 295772 w 3967900"/>
                <a:gd name="connsiteY73" fmla="*/ 1092534 h 3218903"/>
                <a:gd name="connsiteX74" fmla="*/ 304825 w 3967900"/>
                <a:gd name="connsiteY74" fmla="*/ 1228336 h 3218903"/>
                <a:gd name="connsiteX75" fmla="*/ 322932 w 3967900"/>
                <a:gd name="connsiteY75" fmla="*/ 1445619 h 3218903"/>
                <a:gd name="connsiteX76" fmla="*/ 395360 w 3967900"/>
                <a:gd name="connsiteY76" fmla="*/ 1567841 h 3218903"/>
                <a:gd name="connsiteX77" fmla="*/ 472314 w 3967900"/>
                <a:gd name="connsiteY77" fmla="*/ 1626688 h 3218903"/>
                <a:gd name="connsiteX78" fmla="*/ 513055 w 3967900"/>
                <a:gd name="connsiteY78" fmla="*/ 1649322 h 3218903"/>
                <a:gd name="connsiteX79" fmla="*/ 594536 w 3967900"/>
                <a:gd name="connsiteY79" fmla="*/ 1712696 h 3218903"/>
                <a:gd name="connsiteX80" fmla="*/ 716758 w 3967900"/>
                <a:gd name="connsiteY80" fmla="*/ 1862078 h 3218903"/>
                <a:gd name="connsiteX81" fmla="*/ 920461 w 3967900"/>
                <a:gd name="connsiteY81" fmla="*/ 2083888 h 3218903"/>
                <a:gd name="connsiteX82" fmla="*/ 1133217 w 3967900"/>
                <a:gd name="connsiteY82" fmla="*/ 2378126 h 3218903"/>
                <a:gd name="connsiteX83" fmla="*/ 1332394 w 3967900"/>
                <a:gd name="connsiteY83" fmla="*/ 2649730 h 3218903"/>
                <a:gd name="connsiteX84" fmla="*/ 1662845 w 3967900"/>
                <a:gd name="connsiteY84" fmla="*/ 2971129 h 3218903"/>
                <a:gd name="connsiteX85" fmla="*/ 2061198 w 3967900"/>
                <a:gd name="connsiteY85" fmla="*/ 3179357 h 3218903"/>
                <a:gd name="connsiteX86" fmla="*/ 2359962 w 3967900"/>
                <a:gd name="connsiteY86" fmla="*/ 3201990 h 3218903"/>
                <a:gd name="connsiteX87" fmla="*/ 2744734 w 3967900"/>
                <a:gd name="connsiteY87" fmla="*/ 2975653 h 3218903"/>
                <a:gd name="connsiteX88" fmla="*/ 3097819 w 3967900"/>
                <a:gd name="connsiteY88" fmla="*/ 2826272 h 3218903"/>
                <a:gd name="connsiteX89" fmla="*/ 3722508 w 3967900"/>
                <a:gd name="connsiteY89" fmla="*/ 2391706 h 3218903"/>
                <a:gd name="connsiteX90" fmla="*/ 3944318 w 3967900"/>
                <a:gd name="connsiteY90" fmla="*/ 2169896 h 3218903"/>
                <a:gd name="connsiteX91" fmla="*/ 3917158 w 3967900"/>
                <a:gd name="connsiteY91" fmla="*/ 2043147 h 3218903"/>
                <a:gd name="connsiteX92" fmla="*/ 3600286 w 3967900"/>
                <a:gd name="connsiteY92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313879 w 3967900"/>
                <a:gd name="connsiteY60" fmla="*/ 766609 h 3218903"/>
                <a:gd name="connsiteX61" fmla="*/ 209764 w 3967900"/>
                <a:gd name="connsiteY61" fmla="*/ 694181 h 3218903"/>
                <a:gd name="connsiteX62" fmla="*/ 69435 w 3967900"/>
                <a:gd name="connsiteY62" fmla="*/ 676074 h 3218903"/>
                <a:gd name="connsiteX63" fmla="*/ 37748 w 3967900"/>
                <a:gd name="connsiteY63" fmla="*/ 707762 h 3218903"/>
                <a:gd name="connsiteX64" fmla="*/ 64908 w 3967900"/>
                <a:gd name="connsiteY64" fmla="*/ 766609 h 3218903"/>
                <a:gd name="connsiteX65" fmla="*/ 128283 w 3967900"/>
                <a:gd name="connsiteY65" fmla="*/ 807350 h 3218903"/>
                <a:gd name="connsiteX66" fmla="*/ 171169 w 3967900"/>
                <a:gd name="connsiteY66" fmla="*/ 818052 h 3218903"/>
                <a:gd name="connsiteX67" fmla="*/ 192835 w 3967900"/>
                <a:gd name="connsiteY67" fmla="*/ 771395 h 3218903"/>
                <a:gd name="connsiteX68" fmla="*/ 171169 w 3967900"/>
                <a:gd name="connsiteY68" fmla="*/ 825195 h 3218903"/>
                <a:gd name="connsiteX69" fmla="*/ 196184 w 3967900"/>
                <a:gd name="connsiteY69" fmla="*/ 861670 h 3218903"/>
                <a:gd name="connsiteX70" fmla="*/ 268117 w 3967900"/>
                <a:gd name="connsiteY70" fmla="*/ 843822 h 3218903"/>
                <a:gd name="connsiteX71" fmla="*/ 237844 w 3967900"/>
                <a:gd name="connsiteY71" fmla="*/ 896633 h 3218903"/>
                <a:gd name="connsiteX72" fmla="*/ 268611 w 3967900"/>
                <a:gd name="connsiteY72" fmla="*/ 970312 h 3218903"/>
                <a:gd name="connsiteX73" fmla="*/ 327459 w 3967900"/>
                <a:gd name="connsiteY73" fmla="*/ 1006526 h 3218903"/>
                <a:gd name="connsiteX74" fmla="*/ 295772 w 3967900"/>
                <a:gd name="connsiteY74" fmla="*/ 1092534 h 3218903"/>
                <a:gd name="connsiteX75" fmla="*/ 304825 w 3967900"/>
                <a:gd name="connsiteY75" fmla="*/ 1228336 h 3218903"/>
                <a:gd name="connsiteX76" fmla="*/ 322932 w 3967900"/>
                <a:gd name="connsiteY76" fmla="*/ 1445619 h 3218903"/>
                <a:gd name="connsiteX77" fmla="*/ 395360 w 3967900"/>
                <a:gd name="connsiteY77" fmla="*/ 1567841 h 3218903"/>
                <a:gd name="connsiteX78" fmla="*/ 472314 w 3967900"/>
                <a:gd name="connsiteY78" fmla="*/ 1626688 h 3218903"/>
                <a:gd name="connsiteX79" fmla="*/ 513055 w 3967900"/>
                <a:gd name="connsiteY79" fmla="*/ 1649322 h 3218903"/>
                <a:gd name="connsiteX80" fmla="*/ 594536 w 3967900"/>
                <a:gd name="connsiteY80" fmla="*/ 1712696 h 3218903"/>
                <a:gd name="connsiteX81" fmla="*/ 716758 w 3967900"/>
                <a:gd name="connsiteY81" fmla="*/ 1862078 h 3218903"/>
                <a:gd name="connsiteX82" fmla="*/ 920461 w 3967900"/>
                <a:gd name="connsiteY82" fmla="*/ 2083888 h 3218903"/>
                <a:gd name="connsiteX83" fmla="*/ 1133217 w 3967900"/>
                <a:gd name="connsiteY83" fmla="*/ 2378126 h 3218903"/>
                <a:gd name="connsiteX84" fmla="*/ 1332394 w 3967900"/>
                <a:gd name="connsiteY84" fmla="*/ 2649730 h 3218903"/>
                <a:gd name="connsiteX85" fmla="*/ 1662845 w 3967900"/>
                <a:gd name="connsiteY85" fmla="*/ 2971129 h 3218903"/>
                <a:gd name="connsiteX86" fmla="*/ 2061198 w 3967900"/>
                <a:gd name="connsiteY86" fmla="*/ 3179357 h 3218903"/>
                <a:gd name="connsiteX87" fmla="*/ 2359962 w 3967900"/>
                <a:gd name="connsiteY87" fmla="*/ 3201990 h 3218903"/>
                <a:gd name="connsiteX88" fmla="*/ 2744734 w 3967900"/>
                <a:gd name="connsiteY88" fmla="*/ 2975653 h 3218903"/>
                <a:gd name="connsiteX89" fmla="*/ 3097819 w 3967900"/>
                <a:gd name="connsiteY89" fmla="*/ 2826272 h 3218903"/>
                <a:gd name="connsiteX90" fmla="*/ 3722508 w 3967900"/>
                <a:gd name="connsiteY90" fmla="*/ 2391706 h 3218903"/>
                <a:gd name="connsiteX91" fmla="*/ 3944318 w 3967900"/>
                <a:gd name="connsiteY91" fmla="*/ 2169896 h 3218903"/>
                <a:gd name="connsiteX92" fmla="*/ 3917158 w 3967900"/>
                <a:gd name="connsiteY92" fmla="*/ 2043147 h 3218903"/>
                <a:gd name="connsiteX93" fmla="*/ 3600286 w 3967900"/>
                <a:gd name="connsiteY93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313879 w 3967900"/>
                <a:gd name="connsiteY60" fmla="*/ 766609 h 3218903"/>
                <a:gd name="connsiteX61" fmla="*/ 209764 w 3967900"/>
                <a:gd name="connsiteY61" fmla="*/ 694181 h 3218903"/>
                <a:gd name="connsiteX62" fmla="*/ 69435 w 3967900"/>
                <a:gd name="connsiteY62" fmla="*/ 676074 h 3218903"/>
                <a:gd name="connsiteX63" fmla="*/ 37748 w 3967900"/>
                <a:gd name="connsiteY63" fmla="*/ 707762 h 3218903"/>
                <a:gd name="connsiteX64" fmla="*/ 64908 w 3967900"/>
                <a:gd name="connsiteY64" fmla="*/ 766609 h 3218903"/>
                <a:gd name="connsiteX65" fmla="*/ 128283 w 3967900"/>
                <a:gd name="connsiteY65" fmla="*/ 807350 h 3218903"/>
                <a:gd name="connsiteX66" fmla="*/ 171169 w 3967900"/>
                <a:gd name="connsiteY66" fmla="*/ 818052 h 3218903"/>
                <a:gd name="connsiteX67" fmla="*/ 192835 w 3967900"/>
                <a:gd name="connsiteY67" fmla="*/ 771395 h 3218903"/>
                <a:gd name="connsiteX68" fmla="*/ 171169 w 3967900"/>
                <a:gd name="connsiteY68" fmla="*/ 825195 h 3218903"/>
                <a:gd name="connsiteX69" fmla="*/ 196184 w 3967900"/>
                <a:gd name="connsiteY69" fmla="*/ 861670 h 3218903"/>
                <a:gd name="connsiteX70" fmla="*/ 233081 w 3967900"/>
                <a:gd name="connsiteY70" fmla="*/ 887108 h 3218903"/>
                <a:gd name="connsiteX71" fmla="*/ 268117 w 3967900"/>
                <a:gd name="connsiteY71" fmla="*/ 843822 h 3218903"/>
                <a:gd name="connsiteX72" fmla="*/ 237844 w 3967900"/>
                <a:gd name="connsiteY72" fmla="*/ 896633 h 3218903"/>
                <a:gd name="connsiteX73" fmla="*/ 268611 w 3967900"/>
                <a:gd name="connsiteY73" fmla="*/ 970312 h 3218903"/>
                <a:gd name="connsiteX74" fmla="*/ 327459 w 3967900"/>
                <a:gd name="connsiteY74" fmla="*/ 1006526 h 3218903"/>
                <a:gd name="connsiteX75" fmla="*/ 295772 w 3967900"/>
                <a:gd name="connsiteY75" fmla="*/ 1092534 h 3218903"/>
                <a:gd name="connsiteX76" fmla="*/ 304825 w 3967900"/>
                <a:gd name="connsiteY76" fmla="*/ 1228336 h 3218903"/>
                <a:gd name="connsiteX77" fmla="*/ 322932 w 3967900"/>
                <a:gd name="connsiteY77" fmla="*/ 1445619 h 3218903"/>
                <a:gd name="connsiteX78" fmla="*/ 395360 w 3967900"/>
                <a:gd name="connsiteY78" fmla="*/ 1567841 h 3218903"/>
                <a:gd name="connsiteX79" fmla="*/ 472314 w 3967900"/>
                <a:gd name="connsiteY79" fmla="*/ 1626688 h 3218903"/>
                <a:gd name="connsiteX80" fmla="*/ 513055 w 3967900"/>
                <a:gd name="connsiteY80" fmla="*/ 1649322 h 3218903"/>
                <a:gd name="connsiteX81" fmla="*/ 594536 w 3967900"/>
                <a:gd name="connsiteY81" fmla="*/ 1712696 h 3218903"/>
                <a:gd name="connsiteX82" fmla="*/ 716758 w 3967900"/>
                <a:gd name="connsiteY82" fmla="*/ 1862078 h 3218903"/>
                <a:gd name="connsiteX83" fmla="*/ 920461 w 3967900"/>
                <a:gd name="connsiteY83" fmla="*/ 2083888 h 3218903"/>
                <a:gd name="connsiteX84" fmla="*/ 1133217 w 3967900"/>
                <a:gd name="connsiteY84" fmla="*/ 2378126 h 3218903"/>
                <a:gd name="connsiteX85" fmla="*/ 1332394 w 3967900"/>
                <a:gd name="connsiteY85" fmla="*/ 2649730 h 3218903"/>
                <a:gd name="connsiteX86" fmla="*/ 1662845 w 3967900"/>
                <a:gd name="connsiteY86" fmla="*/ 2971129 h 3218903"/>
                <a:gd name="connsiteX87" fmla="*/ 2061198 w 3967900"/>
                <a:gd name="connsiteY87" fmla="*/ 3179357 h 3218903"/>
                <a:gd name="connsiteX88" fmla="*/ 2359962 w 3967900"/>
                <a:gd name="connsiteY88" fmla="*/ 3201990 h 3218903"/>
                <a:gd name="connsiteX89" fmla="*/ 2744734 w 3967900"/>
                <a:gd name="connsiteY89" fmla="*/ 2975653 h 3218903"/>
                <a:gd name="connsiteX90" fmla="*/ 3097819 w 3967900"/>
                <a:gd name="connsiteY90" fmla="*/ 2826272 h 3218903"/>
                <a:gd name="connsiteX91" fmla="*/ 3722508 w 3967900"/>
                <a:gd name="connsiteY91" fmla="*/ 2391706 h 3218903"/>
                <a:gd name="connsiteX92" fmla="*/ 3944318 w 3967900"/>
                <a:gd name="connsiteY92" fmla="*/ 2169896 h 3218903"/>
                <a:gd name="connsiteX93" fmla="*/ 3917158 w 3967900"/>
                <a:gd name="connsiteY93" fmla="*/ 2043147 h 3218903"/>
                <a:gd name="connsiteX94" fmla="*/ 3600286 w 3967900"/>
                <a:gd name="connsiteY94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390079 w 3967900"/>
                <a:gd name="connsiteY60" fmla="*/ 838046 h 3218903"/>
                <a:gd name="connsiteX61" fmla="*/ 209764 w 3967900"/>
                <a:gd name="connsiteY61" fmla="*/ 694181 h 3218903"/>
                <a:gd name="connsiteX62" fmla="*/ 69435 w 3967900"/>
                <a:gd name="connsiteY62" fmla="*/ 676074 h 3218903"/>
                <a:gd name="connsiteX63" fmla="*/ 37748 w 3967900"/>
                <a:gd name="connsiteY63" fmla="*/ 707762 h 3218903"/>
                <a:gd name="connsiteX64" fmla="*/ 64908 w 3967900"/>
                <a:gd name="connsiteY64" fmla="*/ 766609 h 3218903"/>
                <a:gd name="connsiteX65" fmla="*/ 128283 w 3967900"/>
                <a:gd name="connsiteY65" fmla="*/ 807350 h 3218903"/>
                <a:gd name="connsiteX66" fmla="*/ 171169 w 3967900"/>
                <a:gd name="connsiteY66" fmla="*/ 818052 h 3218903"/>
                <a:gd name="connsiteX67" fmla="*/ 192835 w 3967900"/>
                <a:gd name="connsiteY67" fmla="*/ 771395 h 3218903"/>
                <a:gd name="connsiteX68" fmla="*/ 171169 w 3967900"/>
                <a:gd name="connsiteY68" fmla="*/ 825195 h 3218903"/>
                <a:gd name="connsiteX69" fmla="*/ 196184 w 3967900"/>
                <a:gd name="connsiteY69" fmla="*/ 861670 h 3218903"/>
                <a:gd name="connsiteX70" fmla="*/ 233081 w 3967900"/>
                <a:gd name="connsiteY70" fmla="*/ 887108 h 3218903"/>
                <a:gd name="connsiteX71" fmla="*/ 268117 w 3967900"/>
                <a:gd name="connsiteY71" fmla="*/ 843822 h 3218903"/>
                <a:gd name="connsiteX72" fmla="*/ 237844 w 3967900"/>
                <a:gd name="connsiteY72" fmla="*/ 896633 h 3218903"/>
                <a:gd name="connsiteX73" fmla="*/ 268611 w 3967900"/>
                <a:gd name="connsiteY73" fmla="*/ 970312 h 3218903"/>
                <a:gd name="connsiteX74" fmla="*/ 327459 w 3967900"/>
                <a:gd name="connsiteY74" fmla="*/ 1006526 h 3218903"/>
                <a:gd name="connsiteX75" fmla="*/ 295772 w 3967900"/>
                <a:gd name="connsiteY75" fmla="*/ 1092534 h 3218903"/>
                <a:gd name="connsiteX76" fmla="*/ 304825 w 3967900"/>
                <a:gd name="connsiteY76" fmla="*/ 1228336 h 3218903"/>
                <a:gd name="connsiteX77" fmla="*/ 322932 w 3967900"/>
                <a:gd name="connsiteY77" fmla="*/ 1445619 h 3218903"/>
                <a:gd name="connsiteX78" fmla="*/ 395360 w 3967900"/>
                <a:gd name="connsiteY78" fmla="*/ 1567841 h 3218903"/>
                <a:gd name="connsiteX79" fmla="*/ 472314 w 3967900"/>
                <a:gd name="connsiteY79" fmla="*/ 1626688 h 3218903"/>
                <a:gd name="connsiteX80" fmla="*/ 513055 w 3967900"/>
                <a:gd name="connsiteY80" fmla="*/ 1649322 h 3218903"/>
                <a:gd name="connsiteX81" fmla="*/ 594536 w 3967900"/>
                <a:gd name="connsiteY81" fmla="*/ 1712696 h 3218903"/>
                <a:gd name="connsiteX82" fmla="*/ 716758 w 3967900"/>
                <a:gd name="connsiteY82" fmla="*/ 1862078 h 3218903"/>
                <a:gd name="connsiteX83" fmla="*/ 920461 w 3967900"/>
                <a:gd name="connsiteY83" fmla="*/ 2083888 h 3218903"/>
                <a:gd name="connsiteX84" fmla="*/ 1133217 w 3967900"/>
                <a:gd name="connsiteY84" fmla="*/ 2378126 h 3218903"/>
                <a:gd name="connsiteX85" fmla="*/ 1332394 w 3967900"/>
                <a:gd name="connsiteY85" fmla="*/ 2649730 h 3218903"/>
                <a:gd name="connsiteX86" fmla="*/ 1662845 w 3967900"/>
                <a:gd name="connsiteY86" fmla="*/ 2971129 h 3218903"/>
                <a:gd name="connsiteX87" fmla="*/ 2061198 w 3967900"/>
                <a:gd name="connsiteY87" fmla="*/ 3179357 h 3218903"/>
                <a:gd name="connsiteX88" fmla="*/ 2359962 w 3967900"/>
                <a:gd name="connsiteY88" fmla="*/ 3201990 h 3218903"/>
                <a:gd name="connsiteX89" fmla="*/ 2744734 w 3967900"/>
                <a:gd name="connsiteY89" fmla="*/ 2975653 h 3218903"/>
                <a:gd name="connsiteX90" fmla="*/ 3097819 w 3967900"/>
                <a:gd name="connsiteY90" fmla="*/ 2826272 h 3218903"/>
                <a:gd name="connsiteX91" fmla="*/ 3722508 w 3967900"/>
                <a:gd name="connsiteY91" fmla="*/ 2391706 h 3218903"/>
                <a:gd name="connsiteX92" fmla="*/ 3944318 w 3967900"/>
                <a:gd name="connsiteY92" fmla="*/ 2169896 h 3218903"/>
                <a:gd name="connsiteX93" fmla="*/ 3917158 w 3967900"/>
                <a:gd name="connsiteY93" fmla="*/ 2043147 h 3218903"/>
                <a:gd name="connsiteX94" fmla="*/ 3600286 w 3967900"/>
                <a:gd name="connsiteY94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299756 w 3967900"/>
                <a:gd name="connsiteY60" fmla="*/ 744233 h 3218903"/>
                <a:gd name="connsiteX61" fmla="*/ 390079 w 3967900"/>
                <a:gd name="connsiteY61" fmla="*/ 838046 h 3218903"/>
                <a:gd name="connsiteX62" fmla="*/ 209764 w 3967900"/>
                <a:gd name="connsiteY62" fmla="*/ 694181 h 3218903"/>
                <a:gd name="connsiteX63" fmla="*/ 69435 w 3967900"/>
                <a:gd name="connsiteY63" fmla="*/ 676074 h 3218903"/>
                <a:gd name="connsiteX64" fmla="*/ 37748 w 3967900"/>
                <a:gd name="connsiteY64" fmla="*/ 707762 h 3218903"/>
                <a:gd name="connsiteX65" fmla="*/ 64908 w 3967900"/>
                <a:gd name="connsiteY65" fmla="*/ 766609 h 3218903"/>
                <a:gd name="connsiteX66" fmla="*/ 128283 w 3967900"/>
                <a:gd name="connsiteY66" fmla="*/ 807350 h 3218903"/>
                <a:gd name="connsiteX67" fmla="*/ 171169 w 3967900"/>
                <a:gd name="connsiteY67" fmla="*/ 818052 h 3218903"/>
                <a:gd name="connsiteX68" fmla="*/ 192835 w 3967900"/>
                <a:gd name="connsiteY68" fmla="*/ 771395 h 3218903"/>
                <a:gd name="connsiteX69" fmla="*/ 171169 w 3967900"/>
                <a:gd name="connsiteY69" fmla="*/ 825195 h 3218903"/>
                <a:gd name="connsiteX70" fmla="*/ 196184 w 3967900"/>
                <a:gd name="connsiteY70" fmla="*/ 861670 h 3218903"/>
                <a:gd name="connsiteX71" fmla="*/ 233081 w 3967900"/>
                <a:gd name="connsiteY71" fmla="*/ 887108 h 3218903"/>
                <a:gd name="connsiteX72" fmla="*/ 268117 w 3967900"/>
                <a:gd name="connsiteY72" fmla="*/ 843822 h 3218903"/>
                <a:gd name="connsiteX73" fmla="*/ 237844 w 3967900"/>
                <a:gd name="connsiteY73" fmla="*/ 896633 h 3218903"/>
                <a:gd name="connsiteX74" fmla="*/ 268611 w 3967900"/>
                <a:gd name="connsiteY74" fmla="*/ 970312 h 3218903"/>
                <a:gd name="connsiteX75" fmla="*/ 327459 w 3967900"/>
                <a:gd name="connsiteY75" fmla="*/ 1006526 h 3218903"/>
                <a:gd name="connsiteX76" fmla="*/ 295772 w 3967900"/>
                <a:gd name="connsiteY76" fmla="*/ 1092534 h 3218903"/>
                <a:gd name="connsiteX77" fmla="*/ 304825 w 3967900"/>
                <a:gd name="connsiteY77" fmla="*/ 1228336 h 3218903"/>
                <a:gd name="connsiteX78" fmla="*/ 322932 w 3967900"/>
                <a:gd name="connsiteY78" fmla="*/ 1445619 h 3218903"/>
                <a:gd name="connsiteX79" fmla="*/ 395360 w 3967900"/>
                <a:gd name="connsiteY79" fmla="*/ 1567841 h 3218903"/>
                <a:gd name="connsiteX80" fmla="*/ 472314 w 3967900"/>
                <a:gd name="connsiteY80" fmla="*/ 1626688 h 3218903"/>
                <a:gd name="connsiteX81" fmla="*/ 513055 w 3967900"/>
                <a:gd name="connsiteY81" fmla="*/ 1649322 h 3218903"/>
                <a:gd name="connsiteX82" fmla="*/ 594536 w 3967900"/>
                <a:gd name="connsiteY82" fmla="*/ 1712696 h 3218903"/>
                <a:gd name="connsiteX83" fmla="*/ 716758 w 3967900"/>
                <a:gd name="connsiteY83" fmla="*/ 1862078 h 3218903"/>
                <a:gd name="connsiteX84" fmla="*/ 920461 w 3967900"/>
                <a:gd name="connsiteY84" fmla="*/ 2083888 h 3218903"/>
                <a:gd name="connsiteX85" fmla="*/ 1133217 w 3967900"/>
                <a:gd name="connsiteY85" fmla="*/ 2378126 h 3218903"/>
                <a:gd name="connsiteX86" fmla="*/ 1332394 w 3967900"/>
                <a:gd name="connsiteY86" fmla="*/ 2649730 h 3218903"/>
                <a:gd name="connsiteX87" fmla="*/ 1662845 w 3967900"/>
                <a:gd name="connsiteY87" fmla="*/ 2971129 h 3218903"/>
                <a:gd name="connsiteX88" fmla="*/ 2061198 w 3967900"/>
                <a:gd name="connsiteY88" fmla="*/ 3179357 h 3218903"/>
                <a:gd name="connsiteX89" fmla="*/ 2359962 w 3967900"/>
                <a:gd name="connsiteY89" fmla="*/ 3201990 h 3218903"/>
                <a:gd name="connsiteX90" fmla="*/ 2744734 w 3967900"/>
                <a:gd name="connsiteY90" fmla="*/ 2975653 h 3218903"/>
                <a:gd name="connsiteX91" fmla="*/ 3097819 w 3967900"/>
                <a:gd name="connsiteY91" fmla="*/ 2826272 h 3218903"/>
                <a:gd name="connsiteX92" fmla="*/ 3722508 w 3967900"/>
                <a:gd name="connsiteY92" fmla="*/ 2391706 h 3218903"/>
                <a:gd name="connsiteX93" fmla="*/ 3944318 w 3967900"/>
                <a:gd name="connsiteY93" fmla="*/ 2169896 h 3218903"/>
                <a:gd name="connsiteX94" fmla="*/ 3917158 w 3967900"/>
                <a:gd name="connsiteY94" fmla="*/ 2043147 h 3218903"/>
                <a:gd name="connsiteX95" fmla="*/ 3600286 w 3967900"/>
                <a:gd name="connsiteY95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41863 w 3967900"/>
                <a:gd name="connsiteY56" fmla="*/ 540272 h 3218903"/>
                <a:gd name="connsiteX57" fmla="*/ 182603 w 3967900"/>
                <a:gd name="connsiteY57" fmla="*/ 590066 h 3218903"/>
                <a:gd name="connsiteX58" fmla="*/ 255031 w 3967900"/>
                <a:gd name="connsiteY58" fmla="*/ 639861 h 3218903"/>
                <a:gd name="connsiteX59" fmla="*/ 273138 w 3967900"/>
                <a:gd name="connsiteY59" fmla="*/ 685128 h 3218903"/>
                <a:gd name="connsiteX60" fmla="*/ 299756 w 3967900"/>
                <a:gd name="connsiteY60" fmla="*/ 744233 h 3218903"/>
                <a:gd name="connsiteX61" fmla="*/ 390079 w 3967900"/>
                <a:gd name="connsiteY61" fmla="*/ 838046 h 3218903"/>
                <a:gd name="connsiteX62" fmla="*/ 302138 w 3967900"/>
                <a:gd name="connsiteY62" fmla="*/ 746614 h 3218903"/>
                <a:gd name="connsiteX63" fmla="*/ 209764 w 3967900"/>
                <a:gd name="connsiteY63" fmla="*/ 694181 h 3218903"/>
                <a:gd name="connsiteX64" fmla="*/ 69435 w 3967900"/>
                <a:gd name="connsiteY64" fmla="*/ 676074 h 3218903"/>
                <a:gd name="connsiteX65" fmla="*/ 37748 w 3967900"/>
                <a:gd name="connsiteY65" fmla="*/ 707762 h 3218903"/>
                <a:gd name="connsiteX66" fmla="*/ 64908 w 3967900"/>
                <a:gd name="connsiteY66" fmla="*/ 766609 h 3218903"/>
                <a:gd name="connsiteX67" fmla="*/ 128283 w 3967900"/>
                <a:gd name="connsiteY67" fmla="*/ 807350 h 3218903"/>
                <a:gd name="connsiteX68" fmla="*/ 171169 w 3967900"/>
                <a:gd name="connsiteY68" fmla="*/ 818052 h 3218903"/>
                <a:gd name="connsiteX69" fmla="*/ 192835 w 3967900"/>
                <a:gd name="connsiteY69" fmla="*/ 771395 h 3218903"/>
                <a:gd name="connsiteX70" fmla="*/ 171169 w 3967900"/>
                <a:gd name="connsiteY70" fmla="*/ 825195 h 3218903"/>
                <a:gd name="connsiteX71" fmla="*/ 196184 w 3967900"/>
                <a:gd name="connsiteY71" fmla="*/ 861670 h 3218903"/>
                <a:gd name="connsiteX72" fmla="*/ 233081 w 3967900"/>
                <a:gd name="connsiteY72" fmla="*/ 887108 h 3218903"/>
                <a:gd name="connsiteX73" fmla="*/ 268117 w 3967900"/>
                <a:gd name="connsiteY73" fmla="*/ 843822 h 3218903"/>
                <a:gd name="connsiteX74" fmla="*/ 237844 w 3967900"/>
                <a:gd name="connsiteY74" fmla="*/ 896633 h 3218903"/>
                <a:gd name="connsiteX75" fmla="*/ 268611 w 3967900"/>
                <a:gd name="connsiteY75" fmla="*/ 970312 h 3218903"/>
                <a:gd name="connsiteX76" fmla="*/ 327459 w 3967900"/>
                <a:gd name="connsiteY76" fmla="*/ 1006526 h 3218903"/>
                <a:gd name="connsiteX77" fmla="*/ 295772 w 3967900"/>
                <a:gd name="connsiteY77" fmla="*/ 1092534 h 3218903"/>
                <a:gd name="connsiteX78" fmla="*/ 304825 w 3967900"/>
                <a:gd name="connsiteY78" fmla="*/ 1228336 h 3218903"/>
                <a:gd name="connsiteX79" fmla="*/ 322932 w 3967900"/>
                <a:gd name="connsiteY79" fmla="*/ 1445619 h 3218903"/>
                <a:gd name="connsiteX80" fmla="*/ 395360 w 3967900"/>
                <a:gd name="connsiteY80" fmla="*/ 1567841 h 3218903"/>
                <a:gd name="connsiteX81" fmla="*/ 472314 w 3967900"/>
                <a:gd name="connsiteY81" fmla="*/ 1626688 h 3218903"/>
                <a:gd name="connsiteX82" fmla="*/ 513055 w 3967900"/>
                <a:gd name="connsiteY82" fmla="*/ 1649322 h 3218903"/>
                <a:gd name="connsiteX83" fmla="*/ 594536 w 3967900"/>
                <a:gd name="connsiteY83" fmla="*/ 1712696 h 3218903"/>
                <a:gd name="connsiteX84" fmla="*/ 716758 w 3967900"/>
                <a:gd name="connsiteY84" fmla="*/ 1862078 h 3218903"/>
                <a:gd name="connsiteX85" fmla="*/ 920461 w 3967900"/>
                <a:gd name="connsiteY85" fmla="*/ 2083888 h 3218903"/>
                <a:gd name="connsiteX86" fmla="*/ 1133217 w 3967900"/>
                <a:gd name="connsiteY86" fmla="*/ 2378126 h 3218903"/>
                <a:gd name="connsiteX87" fmla="*/ 1332394 w 3967900"/>
                <a:gd name="connsiteY87" fmla="*/ 2649730 h 3218903"/>
                <a:gd name="connsiteX88" fmla="*/ 1662845 w 3967900"/>
                <a:gd name="connsiteY88" fmla="*/ 2971129 h 3218903"/>
                <a:gd name="connsiteX89" fmla="*/ 2061198 w 3967900"/>
                <a:gd name="connsiteY89" fmla="*/ 3179357 h 3218903"/>
                <a:gd name="connsiteX90" fmla="*/ 2359962 w 3967900"/>
                <a:gd name="connsiteY90" fmla="*/ 3201990 h 3218903"/>
                <a:gd name="connsiteX91" fmla="*/ 2744734 w 3967900"/>
                <a:gd name="connsiteY91" fmla="*/ 2975653 h 3218903"/>
                <a:gd name="connsiteX92" fmla="*/ 3097819 w 3967900"/>
                <a:gd name="connsiteY92" fmla="*/ 2826272 h 3218903"/>
                <a:gd name="connsiteX93" fmla="*/ 3722508 w 3967900"/>
                <a:gd name="connsiteY93" fmla="*/ 2391706 h 3218903"/>
                <a:gd name="connsiteX94" fmla="*/ 3944318 w 3967900"/>
                <a:gd name="connsiteY94" fmla="*/ 2169896 h 3218903"/>
                <a:gd name="connsiteX95" fmla="*/ 3917158 w 3967900"/>
                <a:gd name="connsiteY95" fmla="*/ 2043147 h 3218903"/>
                <a:gd name="connsiteX96" fmla="*/ 3600286 w 3967900"/>
                <a:gd name="connsiteY96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56881 w 3967900"/>
                <a:gd name="connsiteY56" fmla="*/ 506108 h 3218903"/>
                <a:gd name="connsiteX57" fmla="*/ 141863 w 3967900"/>
                <a:gd name="connsiteY57" fmla="*/ 540272 h 3218903"/>
                <a:gd name="connsiteX58" fmla="*/ 182603 w 3967900"/>
                <a:gd name="connsiteY58" fmla="*/ 590066 h 3218903"/>
                <a:gd name="connsiteX59" fmla="*/ 255031 w 3967900"/>
                <a:gd name="connsiteY59" fmla="*/ 639861 h 3218903"/>
                <a:gd name="connsiteX60" fmla="*/ 273138 w 3967900"/>
                <a:gd name="connsiteY60" fmla="*/ 685128 h 3218903"/>
                <a:gd name="connsiteX61" fmla="*/ 299756 w 3967900"/>
                <a:gd name="connsiteY61" fmla="*/ 744233 h 3218903"/>
                <a:gd name="connsiteX62" fmla="*/ 390079 w 3967900"/>
                <a:gd name="connsiteY62" fmla="*/ 838046 h 3218903"/>
                <a:gd name="connsiteX63" fmla="*/ 302138 w 3967900"/>
                <a:gd name="connsiteY63" fmla="*/ 746614 h 3218903"/>
                <a:gd name="connsiteX64" fmla="*/ 209764 w 3967900"/>
                <a:gd name="connsiteY64" fmla="*/ 694181 h 3218903"/>
                <a:gd name="connsiteX65" fmla="*/ 69435 w 3967900"/>
                <a:gd name="connsiteY65" fmla="*/ 676074 h 3218903"/>
                <a:gd name="connsiteX66" fmla="*/ 37748 w 3967900"/>
                <a:gd name="connsiteY66" fmla="*/ 707762 h 3218903"/>
                <a:gd name="connsiteX67" fmla="*/ 64908 w 3967900"/>
                <a:gd name="connsiteY67" fmla="*/ 766609 h 3218903"/>
                <a:gd name="connsiteX68" fmla="*/ 128283 w 3967900"/>
                <a:gd name="connsiteY68" fmla="*/ 807350 h 3218903"/>
                <a:gd name="connsiteX69" fmla="*/ 171169 w 3967900"/>
                <a:gd name="connsiteY69" fmla="*/ 818052 h 3218903"/>
                <a:gd name="connsiteX70" fmla="*/ 192835 w 3967900"/>
                <a:gd name="connsiteY70" fmla="*/ 771395 h 3218903"/>
                <a:gd name="connsiteX71" fmla="*/ 171169 w 3967900"/>
                <a:gd name="connsiteY71" fmla="*/ 825195 h 3218903"/>
                <a:gd name="connsiteX72" fmla="*/ 196184 w 3967900"/>
                <a:gd name="connsiteY72" fmla="*/ 861670 h 3218903"/>
                <a:gd name="connsiteX73" fmla="*/ 233081 w 3967900"/>
                <a:gd name="connsiteY73" fmla="*/ 887108 h 3218903"/>
                <a:gd name="connsiteX74" fmla="*/ 268117 w 3967900"/>
                <a:gd name="connsiteY74" fmla="*/ 843822 h 3218903"/>
                <a:gd name="connsiteX75" fmla="*/ 237844 w 3967900"/>
                <a:gd name="connsiteY75" fmla="*/ 896633 h 3218903"/>
                <a:gd name="connsiteX76" fmla="*/ 268611 w 3967900"/>
                <a:gd name="connsiteY76" fmla="*/ 970312 h 3218903"/>
                <a:gd name="connsiteX77" fmla="*/ 327459 w 3967900"/>
                <a:gd name="connsiteY77" fmla="*/ 1006526 h 3218903"/>
                <a:gd name="connsiteX78" fmla="*/ 295772 w 3967900"/>
                <a:gd name="connsiteY78" fmla="*/ 1092534 h 3218903"/>
                <a:gd name="connsiteX79" fmla="*/ 304825 w 3967900"/>
                <a:gd name="connsiteY79" fmla="*/ 1228336 h 3218903"/>
                <a:gd name="connsiteX80" fmla="*/ 322932 w 3967900"/>
                <a:gd name="connsiteY80" fmla="*/ 1445619 h 3218903"/>
                <a:gd name="connsiteX81" fmla="*/ 395360 w 3967900"/>
                <a:gd name="connsiteY81" fmla="*/ 1567841 h 3218903"/>
                <a:gd name="connsiteX82" fmla="*/ 472314 w 3967900"/>
                <a:gd name="connsiteY82" fmla="*/ 1626688 h 3218903"/>
                <a:gd name="connsiteX83" fmla="*/ 513055 w 3967900"/>
                <a:gd name="connsiteY83" fmla="*/ 1649322 h 3218903"/>
                <a:gd name="connsiteX84" fmla="*/ 594536 w 3967900"/>
                <a:gd name="connsiteY84" fmla="*/ 1712696 h 3218903"/>
                <a:gd name="connsiteX85" fmla="*/ 716758 w 3967900"/>
                <a:gd name="connsiteY85" fmla="*/ 1862078 h 3218903"/>
                <a:gd name="connsiteX86" fmla="*/ 920461 w 3967900"/>
                <a:gd name="connsiteY86" fmla="*/ 2083888 h 3218903"/>
                <a:gd name="connsiteX87" fmla="*/ 1133217 w 3967900"/>
                <a:gd name="connsiteY87" fmla="*/ 2378126 h 3218903"/>
                <a:gd name="connsiteX88" fmla="*/ 1332394 w 3967900"/>
                <a:gd name="connsiteY88" fmla="*/ 2649730 h 3218903"/>
                <a:gd name="connsiteX89" fmla="*/ 1662845 w 3967900"/>
                <a:gd name="connsiteY89" fmla="*/ 2971129 h 3218903"/>
                <a:gd name="connsiteX90" fmla="*/ 2061198 w 3967900"/>
                <a:gd name="connsiteY90" fmla="*/ 3179357 h 3218903"/>
                <a:gd name="connsiteX91" fmla="*/ 2359962 w 3967900"/>
                <a:gd name="connsiteY91" fmla="*/ 3201990 h 3218903"/>
                <a:gd name="connsiteX92" fmla="*/ 2744734 w 3967900"/>
                <a:gd name="connsiteY92" fmla="*/ 2975653 h 3218903"/>
                <a:gd name="connsiteX93" fmla="*/ 3097819 w 3967900"/>
                <a:gd name="connsiteY93" fmla="*/ 2826272 h 3218903"/>
                <a:gd name="connsiteX94" fmla="*/ 3722508 w 3967900"/>
                <a:gd name="connsiteY94" fmla="*/ 2391706 h 3218903"/>
                <a:gd name="connsiteX95" fmla="*/ 3944318 w 3967900"/>
                <a:gd name="connsiteY95" fmla="*/ 2169896 h 3218903"/>
                <a:gd name="connsiteX96" fmla="*/ 3917158 w 3967900"/>
                <a:gd name="connsiteY96" fmla="*/ 2043147 h 3218903"/>
                <a:gd name="connsiteX97" fmla="*/ 3600286 w 3967900"/>
                <a:gd name="connsiteY97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64085 w 3967900"/>
                <a:gd name="connsiteY45" fmla="*/ 313936 h 3218903"/>
                <a:gd name="connsiteX46" fmla="*/ 327459 w 3967900"/>
                <a:gd name="connsiteY46" fmla="*/ 418051 h 3218903"/>
                <a:gd name="connsiteX47" fmla="*/ 372726 w 3967900"/>
                <a:gd name="connsiteY47" fmla="*/ 467845 h 3218903"/>
                <a:gd name="connsiteX48" fmla="*/ 386306 w 3967900"/>
                <a:gd name="connsiteY48" fmla="*/ 495005 h 3218903"/>
                <a:gd name="connsiteX49" fmla="*/ 304825 w 3967900"/>
                <a:gd name="connsiteY49" fmla="*/ 504059 h 3218903"/>
                <a:gd name="connsiteX50" fmla="*/ 223344 w 3967900"/>
                <a:gd name="connsiteY50" fmla="*/ 454265 h 3218903"/>
                <a:gd name="connsiteX51" fmla="*/ 200710 w 3967900"/>
                <a:gd name="connsiteY51" fmla="*/ 431631 h 3218903"/>
                <a:gd name="connsiteX52" fmla="*/ 64908 w 3967900"/>
                <a:gd name="connsiteY52" fmla="*/ 399944 h 3218903"/>
                <a:gd name="connsiteX53" fmla="*/ 6061 w 3967900"/>
                <a:gd name="connsiteY53" fmla="*/ 408997 h 3218903"/>
                <a:gd name="connsiteX54" fmla="*/ 10588 w 3967900"/>
                <a:gd name="connsiteY54" fmla="*/ 485952 h 3218903"/>
                <a:gd name="connsiteX55" fmla="*/ 83015 w 3967900"/>
                <a:gd name="connsiteY55" fmla="*/ 526692 h 3218903"/>
                <a:gd name="connsiteX56" fmla="*/ 135450 w 3967900"/>
                <a:gd name="connsiteY56" fmla="*/ 539445 h 3218903"/>
                <a:gd name="connsiteX57" fmla="*/ 156881 w 3967900"/>
                <a:gd name="connsiteY57" fmla="*/ 506108 h 3218903"/>
                <a:gd name="connsiteX58" fmla="*/ 141863 w 3967900"/>
                <a:gd name="connsiteY58" fmla="*/ 540272 h 3218903"/>
                <a:gd name="connsiteX59" fmla="*/ 182603 w 3967900"/>
                <a:gd name="connsiteY59" fmla="*/ 590066 h 3218903"/>
                <a:gd name="connsiteX60" fmla="*/ 255031 w 3967900"/>
                <a:gd name="connsiteY60" fmla="*/ 639861 h 3218903"/>
                <a:gd name="connsiteX61" fmla="*/ 273138 w 3967900"/>
                <a:gd name="connsiteY61" fmla="*/ 685128 h 3218903"/>
                <a:gd name="connsiteX62" fmla="*/ 299756 w 3967900"/>
                <a:gd name="connsiteY62" fmla="*/ 744233 h 3218903"/>
                <a:gd name="connsiteX63" fmla="*/ 390079 w 3967900"/>
                <a:gd name="connsiteY63" fmla="*/ 838046 h 3218903"/>
                <a:gd name="connsiteX64" fmla="*/ 302138 w 3967900"/>
                <a:gd name="connsiteY64" fmla="*/ 746614 h 3218903"/>
                <a:gd name="connsiteX65" fmla="*/ 209764 w 3967900"/>
                <a:gd name="connsiteY65" fmla="*/ 694181 h 3218903"/>
                <a:gd name="connsiteX66" fmla="*/ 69435 w 3967900"/>
                <a:gd name="connsiteY66" fmla="*/ 676074 h 3218903"/>
                <a:gd name="connsiteX67" fmla="*/ 37748 w 3967900"/>
                <a:gd name="connsiteY67" fmla="*/ 707762 h 3218903"/>
                <a:gd name="connsiteX68" fmla="*/ 64908 w 3967900"/>
                <a:gd name="connsiteY68" fmla="*/ 766609 h 3218903"/>
                <a:gd name="connsiteX69" fmla="*/ 128283 w 3967900"/>
                <a:gd name="connsiteY69" fmla="*/ 807350 h 3218903"/>
                <a:gd name="connsiteX70" fmla="*/ 171169 w 3967900"/>
                <a:gd name="connsiteY70" fmla="*/ 818052 h 3218903"/>
                <a:gd name="connsiteX71" fmla="*/ 192835 w 3967900"/>
                <a:gd name="connsiteY71" fmla="*/ 771395 h 3218903"/>
                <a:gd name="connsiteX72" fmla="*/ 171169 w 3967900"/>
                <a:gd name="connsiteY72" fmla="*/ 825195 h 3218903"/>
                <a:gd name="connsiteX73" fmla="*/ 196184 w 3967900"/>
                <a:gd name="connsiteY73" fmla="*/ 861670 h 3218903"/>
                <a:gd name="connsiteX74" fmla="*/ 233081 w 3967900"/>
                <a:gd name="connsiteY74" fmla="*/ 887108 h 3218903"/>
                <a:gd name="connsiteX75" fmla="*/ 268117 w 3967900"/>
                <a:gd name="connsiteY75" fmla="*/ 843822 h 3218903"/>
                <a:gd name="connsiteX76" fmla="*/ 237844 w 3967900"/>
                <a:gd name="connsiteY76" fmla="*/ 896633 h 3218903"/>
                <a:gd name="connsiteX77" fmla="*/ 268611 w 3967900"/>
                <a:gd name="connsiteY77" fmla="*/ 970312 h 3218903"/>
                <a:gd name="connsiteX78" fmla="*/ 327459 w 3967900"/>
                <a:gd name="connsiteY78" fmla="*/ 1006526 h 3218903"/>
                <a:gd name="connsiteX79" fmla="*/ 295772 w 3967900"/>
                <a:gd name="connsiteY79" fmla="*/ 1092534 h 3218903"/>
                <a:gd name="connsiteX80" fmla="*/ 304825 w 3967900"/>
                <a:gd name="connsiteY80" fmla="*/ 1228336 h 3218903"/>
                <a:gd name="connsiteX81" fmla="*/ 322932 w 3967900"/>
                <a:gd name="connsiteY81" fmla="*/ 1445619 h 3218903"/>
                <a:gd name="connsiteX82" fmla="*/ 395360 w 3967900"/>
                <a:gd name="connsiteY82" fmla="*/ 1567841 h 3218903"/>
                <a:gd name="connsiteX83" fmla="*/ 472314 w 3967900"/>
                <a:gd name="connsiteY83" fmla="*/ 1626688 h 3218903"/>
                <a:gd name="connsiteX84" fmla="*/ 513055 w 3967900"/>
                <a:gd name="connsiteY84" fmla="*/ 1649322 h 3218903"/>
                <a:gd name="connsiteX85" fmla="*/ 594536 w 3967900"/>
                <a:gd name="connsiteY85" fmla="*/ 1712696 h 3218903"/>
                <a:gd name="connsiteX86" fmla="*/ 716758 w 3967900"/>
                <a:gd name="connsiteY86" fmla="*/ 1862078 h 3218903"/>
                <a:gd name="connsiteX87" fmla="*/ 920461 w 3967900"/>
                <a:gd name="connsiteY87" fmla="*/ 2083888 h 3218903"/>
                <a:gd name="connsiteX88" fmla="*/ 1133217 w 3967900"/>
                <a:gd name="connsiteY88" fmla="*/ 2378126 h 3218903"/>
                <a:gd name="connsiteX89" fmla="*/ 1332394 w 3967900"/>
                <a:gd name="connsiteY89" fmla="*/ 2649730 h 3218903"/>
                <a:gd name="connsiteX90" fmla="*/ 1662845 w 3967900"/>
                <a:gd name="connsiteY90" fmla="*/ 2971129 h 3218903"/>
                <a:gd name="connsiteX91" fmla="*/ 2061198 w 3967900"/>
                <a:gd name="connsiteY91" fmla="*/ 3179357 h 3218903"/>
                <a:gd name="connsiteX92" fmla="*/ 2359962 w 3967900"/>
                <a:gd name="connsiteY92" fmla="*/ 3201990 h 3218903"/>
                <a:gd name="connsiteX93" fmla="*/ 2744734 w 3967900"/>
                <a:gd name="connsiteY93" fmla="*/ 2975653 h 3218903"/>
                <a:gd name="connsiteX94" fmla="*/ 3097819 w 3967900"/>
                <a:gd name="connsiteY94" fmla="*/ 2826272 h 3218903"/>
                <a:gd name="connsiteX95" fmla="*/ 3722508 w 3967900"/>
                <a:gd name="connsiteY95" fmla="*/ 2391706 h 3218903"/>
                <a:gd name="connsiteX96" fmla="*/ 3944318 w 3967900"/>
                <a:gd name="connsiteY96" fmla="*/ 2169896 h 3218903"/>
                <a:gd name="connsiteX97" fmla="*/ 3917158 w 3967900"/>
                <a:gd name="connsiteY97" fmla="*/ 2043147 h 3218903"/>
                <a:gd name="connsiteX98" fmla="*/ 3600286 w 3967900"/>
                <a:gd name="connsiteY98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71181 w 3967900"/>
                <a:gd name="connsiteY45" fmla="*/ 241789 h 3218903"/>
                <a:gd name="connsiteX46" fmla="*/ 264085 w 3967900"/>
                <a:gd name="connsiteY46" fmla="*/ 313936 h 3218903"/>
                <a:gd name="connsiteX47" fmla="*/ 327459 w 3967900"/>
                <a:gd name="connsiteY47" fmla="*/ 418051 h 3218903"/>
                <a:gd name="connsiteX48" fmla="*/ 372726 w 3967900"/>
                <a:gd name="connsiteY48" fmla="*/ 467845 h 3218903"/>
                <a:gd name="connsiteX49" fmla="*/ 386306 w 3967900"/>
                <a:gd name="connsiteY49" fmla="*/ 495005 h 3218903"/>
                <a:gd name="connsiteX50" fmla="*/ 304825 w 3967900"/>
                <a:gd name="connsiteY50" fmla="*/ 504059 h 3218903"/>
                <a:gd name="connsiteX51" fmla="*/ 223344 w 3967900"/>
                <a:gd name="connsiteY51" fmla="*/ 454265 h 3218903"/>
                <a:gd name="connsiteX52" fmla="*/ 200710 w 3967900"/>
                <a:gd name="connsiteY52" fmla="*/ 431631 h 3218903"/>
                <a:gd name="connsiteX53" fmla="*/ 64908 w 3967900"/>
                <a:gd name="connsiteY53" fmla="*/ 399944 h 3218903"/>
                <a:gd name="connsiteX54" fmla="*/ 6061 w 3967900"/>
                <a:gd name="connsiteY54" fmla="*/ 408997 h 3218903"/>
                <a:gd name="connsiteX55" fmla="*/ 10588 w 3967900"/>
                <a:gd name="connsiteY55" fmla="*/ 485952 h 3218903"/>
                <a:gd name="connsiteX56" fmla="*/ 83015 w 3967900"/>
                <a:gd name="connsiteY56" fmla="*/ 526692 h 3218903"/>
                <a:gd name="connsiteX57" fmla="*/ 135450 w 3967900"/>
                <a:gd name="connsiteY57" fmla="*/ 539445 h 3218903"/>
                <a:gd name="connsiteX58" fmla="*/ 156881 w 3967900"/>
                <a:gd name="connsiteY58" fmla="*/ 506108 h 3218903"/>
                <a:gd name="connsiteX59" fmla="*/ 141863 w 3967900"/>
                <a:gd name="connsiteY59" fmla="*/ 540272 h 3218903"/>
                <a:gd name="connsiteX60" fmla="*/ 182603 w 3967900"/>
                <a:gd name="connsiteY60" fmla="*/ 590066 h 3218903"/>
                <a:gd name="connsiteX61" fmla="*/ 255031 w 3967900"/>
                <a:gd name="connsiteY61" fmla="*/ 639861 h 3218903"/>
                <a:gd name="connsiteX62" fmla="*/ 273138 w 3967900"/>
                <a:gd name="connsiteY62" fmla="*/ 685128 h 3218903"/>
                <a:gd name="connsiteX63" fmla="*/ 299756 w 3967900"/>
                <a:gd name="connsiteY63" fmla="*/ 744233 h 3218903"/>
                <a:gd name="connsiteX64" fmla="*/ 390079 w 3967900"/>
                <a:gd name="connsiteY64" fmla="*/ 838046 h 3218903"/>
                <a:gd name="connsiteX65" fmla="*/ 302138 w 3967900"/>
                <a:gd name="connsiteY65" fmla="*/ 746614 h 3218903"/>
                <a:gd name="connsiteX66" fmla="*/ 209764 w 3967900"/>
                <a:gd name="connsiteY66" fmla="*/ 694181 h 3218903"/>
                <a:gd name="connsiteX67" fmla="*/ 69435 w 3967900"/>
                <a:gd name="connsiteY67" fmla="*/ 676074 h 3218903"/>
                <a:gd name="connsiteX68" fmla="*/ 37748 w 3967900"/>
                <a:gd name="connsiteY68" fmla="*/ 707762 h 3218903"/>
                <a:gd name="connsiteX69" fmla="*/ 64908 w 3967900"/>
                <a:gd name="connsiteY69" fmla="*/ 766609 h 3218903"/>
                <a:gd name="connsiteX70" fmla="*/ 128283 w 3967900"/>
                <a:gd name="connsiteY70" fmla="*/ 807350 h 3218903"/>
                <a:gd name="connsiteX71" fmla="*/ 171169 w 3967900"/>
                <a:gd name="connsiteY71" fmla="*/ 818052 h 3218903"/>
                <a:gd name="connsiteX72" fmla="*/ 192835 w 3967900"/>
                <a:gd name="connsiteY72" fmla="*/ 771395 h 3218903"/>
                <a:gd name="connsiteX73" fmla="*/ 171169 w 3967900"/>
                <a:gd name="connsiteY73" fmla="*/ 825195 h 3218903"/>
                <a:gd name="connsiteX74" fmla="*/ 196184 w 3967900"/>
                <a:gd name="connsiteY74" fmla="*/ 861670 h 3218903"/>
                <a:gd name="connsiteX75" fmla="*/ 233081 w 3967900"/>
                <a:gd name="connsiteY75" fmla="*/ 887108 h 3218903"/>
                <a:gd name="connsiteX76" fmla="*/ 268117 w 3967900"/>
                <a:gd name="connsiteY76" fmla="*/ 843822 h 3218903"/>
                <a:gd name="connsiteX77" fmla="*/ 237844 w 3967900"/>
                <a:gd name="connsiteY77" fmla="*/ 896633 h 3218903"/>
                <a:gd name="connsiteX78" fmla="*/ 268611 w 3967900"/>
                <a:gd name="connsiteY78" fmla="*/ 970312 h 3218903"/>
                <a:gd name="connsiteX79" fmla="*/ 327459 w 3967900"/>
                <a:gd name="connsiteY79" fmla="*/ 1006526 h 3218903"/>
                <a:gd name="connsiteX80" fmla="*/ 295772 w 3967900"/>
                <a:gd name="connsiteY80" fmla="*/ 1092534 h 3218903"/>
                <a:gd name="connsiteX81" fmla="*/ 304825 w 3967900"/>
                <a:gd name="connsiteY81" fmla="*/ 1228336 h 3218903"/>
                <a:gd name="connsiteX82" fmla="*/ 322932 w 3967900"/>
                <a:gd name="connsiteY82" fmla="*/ 1445619 h 3218903"/>
                <a:gd name="connsiteX83" fmla="*/ 395360 w 3967900"/>
                <a:gd name="connsiteY83" fmla="*/ 1567841 h 3218903"/>
                <a:gd name="connsiteX84" fmla="*/ 472314 w 3967900"/>
                <a:gd name="connsiteY84" fmla="*/ 1626688 h 3218903"/>
                <a:gd name="connsiteX85" fmla="*/ 513055 w 3967900"/>
                <a:gd name="connsiteY85" fmla="*/ 1649322 h 3218903"/>
                <a:gd name="connsiteX86" fmla="*/ 594536 w 3967900"/>
                <a:gd name="connsiteY86" fmla="*/ 1712696 h 3218903"/>
                <a:gd name="connsiteX87" fmla="*/ 716758 w 3967900"/>
                <a:gd name="connsiteY87" fmla="*/ 1862078 h 3218903"/>
                <a:gd name="connsiteX88" fmla="*/ 920461 w 3967900"/>
                <a:gd name="connsiteY88" fmla="*/ 2083888 h 3218903"/>
                <a:gd name="connsiteX89" fmla="*/ 1133217 w 3967900"/>
                <a:gd name="connsiteY89" fmla="*/ 2378126 h 3218903"/>
                <a:gd name="connsiteX90" fmla="*/ 1332394 w 3967900"/>
                <a:gd name="connsiteY90" fmla="*/ 2649730 h 3218903"/>
                <a:gd name="connsiteX91" fmla="*/ 1662845 w 3967900"/>
                <a:gd name="connsiteY91" fmla="*/ 2971129 h 3218903"/>
                <a:gd name="connsiteX92" fmla="*/ 2061198 w 3967900"/>
                <a:gd name="connsiteY92" fmla="*/ 3179357 h 3218903"/>
                <a:gd name="connsiteX93" fmla="*/ 2359962 w 3967900"/>
                <a:gd name="connsiteY93" fmla="*/ 3201990 h 3218903"/>
                <a:gd name="connsiteX94" fmla="*/ 2744734 w 3967900"/>
                <a:gd name="connsiteY94" fmla="*/ 2975653 h 3218903"/>
                <a:gd name="connsiteX95" fmla="*/ 3097819 w 3967900"/>
                <a:gd name="connsiteY95" fmla="*/ 2826272 h 3218903"/>
                <a:gd name="connsiteX96" fmla="*/ 3722508 w 3967900"/>
                <a:gd name="connsiteY96" fmla="*/ 2391706 h 3218903"/>
                <a:gd name="connsiteX97" fmla="*/ 3944318 w 3967900"/>
                <a:gd name="connsiteY97" fmla="*/ 2169896 h 3218903"/>
                <a:gd name="connsiteX98" fmla="*/ 3917158 w 3967900"/>
                <a:gd name="connsiteY98" fmla="*/ 2043147 h 3218903"/>
                <a:gd name="connsiteX99" fmla="*/ 3600286 w 3967900"/>
                <a:gd name="connsiteY99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28319 w 3967900"/>
                <a:gd name="connsiteY45" fmla="*/ 284652 h 3218903"/>
                <a:gd name="connsiteX46" fmla="*/ 271181 w 3967900"/>
                <a:gd name="connsiteY46" fmla="*/ 241789 h 3218903"/>
                <a:gd name="connsiteX47" fmla="*/ 264085 w 3967900"/>
                <a:gd name="connsiteY47" fmla="*/ 313936 h 3218903"/>
                <a:gd name="connsiteX48" fmla="*/ 327459 w 3967900"/>
                <a:gd name="connsiteY48" fmla="*/ 418051 h 3218903"/>
                <a:gd name="connsiteX49" fmla="*/ 372726 w 3967900"/>
                <a:gd name="connsiteY49" fmla="*/ 467845 h 3218903"/>
                <a:gd name="connsiteX50" fmla="*/ 386306 w 3967900"/>
                <a:gd name="connsiteY50" fmla="*/ 495005 h 3218903"/>
                <a:gd name="connsiteX51" fmla="*/ 304825 w 3967900"/>
                <a:gd name="connsiteY51" fmla="*/ 504059 h 3218903"/>
                <a:gd name="connsiteX52" fmla="*/ 223344 w 3967900"/>
                <a:gd name="connsiteY52" fmla="*/ 454265 h 3218903"/>
                <a:gd name="connsiteX53" fmla="*/ 200710 w 3967900"/>
                <a:gd name="connsiteY53" fmla="*/ 431631 h 3218903"/>
                <a:gd name="connsiteX54" fmla="*/ 64908 w 3967900"/>
                <a:gd name="connsiteY54" fmla="*/ 399944 h 3218903"/>
                <a:gd name="connsiteX55" fmla="*/ 6061 w 3967900"/>
                <a:gd name="connsiteY55" fmla="*/ 408997 h 3218903"/>
                <a:gd name="connsiteX56" fmla="*/ 10588 w 3967900"/>
                <a:gd name="connsiteY56" fmla="*/ 485952 h 3218903"/>
                <a:gd name="connsiteX57" fmla="*/ 83015 w 3967900"/>
                <a:gd name="connsiteY57" fmla="*/ 526692 h 3218903"/>
                <a:gd name="connsiteX58" fmla="*/ 135450 w 3967900"/>
                <a:gd name="connsiteY58" fmla="*/ 539445 h 3218903"/>
                <a:gd name="connsiteX59" fmla="*/ 156881 w 3967900"/>
                <a:gd name="connsiteY59" fmla="*/ 506108 h 3218903"/>
                <a:gd name="connsiteX60" fmla="*/ 141863 w 3967900"/>
                <a:gd name="connsiteY60" fmla="*/ 540272 h 3218903"/>
                <a:gd name="connsiteX61" fmla="*/ 182603 w 3967900"/>
                <a:gd name="connsiteY61" fmla="*/ 590066 h 3218903"/>
                <a:gd name="connsiteX62" fmla="*/ 255031 w 3967900"/>
                <a:gd name="connsiteY62" fmla="*/ 639861 h 3218903"/>
                <a:gd name="connsiteX63" fmla="*/ 273138 w 3967900"/>
                <a:gd name="connsiteY63" fmla="*/ 685128 h 3218903"/>
                <a:gd name="connsiteX64" fmla="*/ 299756 w 3967900"/>
                <a:gd name="connsiteY64" fmla="*/ 744233 h 3218903"/>
                <a:gd name="connsiteX65" fmla="*/ 390079 w 3967900"/>
                <a:gd name="connsiteY65" fmla="*/ 838046 h 3218903"/>
                <a:gd name="connsiteX66" fmla="*/ 302138 w 3967900"/>
                <a:gd name="connsiteY66" fmla="*/ 746614 h 3218903"/>
                <a:gd name="connsiteX67" fmla="*/ 209764 w 3967900"/>
                <a:gd name="connsiteY67" fmla="*/ 694181 h 3218903"/>
                <a:gd name="connsiteX68" fmla="*/ 69435 w 3967900"/>
                <a:gd name="connsiteY68" fmla="*/ 676074 h 3218903"/>
                <a:gd name="connsiteX69" fmla="*/ 37748 w 3967900"/>
                <a:gd name="connsiteY69" fmla="*/ 707762 h 3218903"/>
                <a:gd name="connsiteX70" fmla="*/ 64908 w 3967900"/>
                <a:gd name="connsiteY70" fmla="*/ 766609 h 3218903"/>
                <a:gd name="connsiteX71" fmla="*/ 128283 w 3967900"/>
                <a:gd name="connsiteY71" fmla="*/ 807350 h 3218903"/>
                <a:gd name="connsiteX72" fmla="*/ 171169 w 3967900"/>
                <a:gd name="connsiteY72" fmla="*/ 818052 h 3218903"/>
                <a:gd name="connsiteX73" fmla="*/ 192835 w 3967900"/>
                <a:gd name="connsiteY73" fmla="*/ 771395 h 3218903"/>
                <a:gd name="connsiteX74" fmla="*/ 171169 w 3967900"/>
                <a:gd name="connsiteY74" fmla="*/ 825195 h 3218903"/>
                <a:gd name="connsiteX75" fmla="*/ 196184 w 3967900"/>
                <a:gd name="connsiteY75" fmla="*/ 861670 h 3218903"/>
                <a:gd name="connsiteX76" fmla="*/ 233081 w 3967900"/>
                <a:gd name="connsiteY76" fmla="*/ 887108 h 3218903"/>
                <a:gd name="connsiteX77" fmla="*/ 268117 w 3967900"/>
                <a:gd name="connsiteY77" fmla="*/ 843822 h 3218903"/>
                <a:gd name="connsiteX78" fmla="*/ 237844 w 3967900"/>
                <a:gd name="connsiteY78" fmla="*/ 896633 h 3218903"/>
                <a:gd name="connsiteX79" fmla="*/ 268611 w 3967900"/>
                <a:gd name="connsiteY79" fmla="*/ 970312 h 3218903"/>
                <a:gd name="connsiteX80" fmla="*/ 327459 w 3967900"/>
                <a:gd name="connsiteY80" fmla="*/ 1006526 h 3218903"/>
                <a:gd name="connsiteX81" fmla="*/ 295772 w 3967900"/>
                <a:gd name="connsiteY81" fmla="*/ 1092534 h 3218903"/>
                <a:gd name="connsiteX82" fmla="*/ 304825 w 3967900"/>
                <a:gd name="connsiteY82" fmla="*/ 1228336 h 3218903"/>
                <a:gd name="connsiteX83" fmla="*/ 322932 w 3967900"/>
                <a:gd name="connsiteY83" fmla="*/ 1445619 h 3218903"/>
                <a:gd name="connsiteX84" fmla="*/ 395360 w 3967900"/>
                <a:gd name="connsiteY84" fmla="*/ 1567841 h 3218903"/>
                <a:gd name="connsiteX85" fmla="*/ 472314 w 3967900"/>
                <a:gd name="connsiteY85" fmla="*/ 1626688 h 3218903"/>
                <a:gd name="connsiteX86" fmla="*/ 513055 w 3967900"/>
                <a:gd name="connsiteY86" fmla="*/ 1649322 h 3218903"/>
                <a:gd name="connsiteX87" fmla="*/ 594536 w 3967900"/>
                <a:gd name="connsiteY87" fmla="*/ 1712696 h 3218903"/>
                <a:gd name="connsiteX88" fmla="*/ 716758 w 3967900"/>
                <a:gd name="connsiteY88" fmla="*/ 1862078 h 3218903"/>
                <a:gd name="connsiteX89" fmla="*/ 920461 w 3967900"/>
                <a:gd name="connsiteY89" fmla="*/ 2083888 h 3218903"/>
                <a:gd name="connsiteX90" fmla="*/ 1133217 w 3967900"/>
                <a:gd name="connsiteY90" fmla="*/ 2378126 h 3218903"/>
                <a:gd name="connsiteX91" fmla="*/ 1332394 w 3967900"/>
                <a:gd name="connsiteY91" fmla="*/ 2649730 h 3218903"/>
                <a:gd name="connsiteX92" fmla="*/ 1662845 w 3967900"/>
                <a:gd name="connsiteY92" fmla="*/ 2971129 h 3218903"/>
                <a:gd name="connsiteX93" fmla="*/ 2061198 w 3967900"/>
                <a:gd name="connsiteY93" fmla="*/ 3179357 h 3218903"/>
                <a:gd name="connsiteX94" fmla="*/ 2359962 w 3967900"/>
                <a:gd name="connsiteY94" fmla="*/ 3201990 h 3218903"/>
                <a:gd name="connsiteX95" fmla="*/ 2744734 w 3967900"/>
                <a:gd name="connsiteY95" fmla="*/ 2975653 h 3218903"/>
                <a:gd name="connsiteX96" fmla="*/ 3097819 w 3967900"/>
                <a:gd name="connsiteY96" fmla="*/ 2826272 h 3218903"/>
                <a:gd name="connsiteX97" fmla="*/ 3722508 w 3967900"/>
                <a:gd name="connsiteY97" fmla="*/ 2391706 h 3218903"/>
                <a:gd name="connsiteX98" fmla="*/ 3944318 w 3967900"/>
                <a:gd name="connsiteY98" fmla="*/ 2169896 h 3218903"/>
                <a:gd name="connsiteX99" fmla="*/ 3917158 w 3967900"/>
                <a:gd name="connsiteY99" fmla="*/ 2043147 h 3218903"/>
                <a:gd name="connsiteX100" fmla="*/ 3600286 w 3967900"/>
                <a:gd name="connsiteY100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28319 w 3967900"/>
                <a:gd name="connsiteY45" fmla="*/ 284652 h 3218903"/>
                <a:gd name="connsiteX46" fmla="*/ 271181 w 3967900"/>
                <a:gd name="connsiteY46" fmla="*/ 241789 h 3218903"/>
                <a:gd name="connsiteX47" fmla="*/ 233081 w 3967900"/>
                <a:gd name="connsiteY47" fmla="*/ 291795 h 3218903"/>
                <a:gd name="connsiteX48" fmla="*/ 264085 w 3967900"/>
                <a:gd name="connsiteY48" fmla="*/ 313936 h 3218903"/>
                <a:gd name="connsiteX49" fmla="*/ 327459 w 3967900"/>
                <a:gd name="connsiteY49" fmla="*/ 418051 h 3218903"/>
                <a:gd name="connsiteX50" fmla="*/ 372726 w 3967900"/>
                <a:gd name="connsiteY50" fmla="*/ 467845 h 3218903"/>
                <a:gd name="connsiteX51" fmla="*/ 386306 w 3967900"/>
                <a:gd name="connsiteY51" fmla="*/ 495005 h 3218903"/>
                <a:gd name="connsiteX52" fmla="*/ 304825 w 3967900"/>
                <a:gd name="connsiteY52" fmla="*/ 504059 h 3218903"/>
                <a:gd name="connsiteX53" fmla="*/ 223344 w 3967900"/>
                <a:gd name="connsiteY53" fmla="*/ 454265 h 3218903"/>
                <a:gd name="connsiteX54" fmla="*/ 200710 w 3967900"/>
                <a:gd name="connsiteY54" fmla="*/ 431631 h 3218903"/>
                <a:gd name="connsiteX55" fmla="*/ 64908 w 3967900"/>
                <a:gd name="connsiteY55" fmla="*/ 399944 h 3218903"/>
                <a:gd name="connsiteX56" fmla="*/ 6061 w 3967900"/>
                <a:gd name="connsiteY56" fmla="*/ 408997 h 3218903"/>
                <a:gd name="connsiteX57" fmla="*/ 10588 w 3967900"/>
                <a:gd name="connsiteY57" fmla="*/ 485952 h 3218903"/>
                <a:gd name="connsiteX58" fmla="*/ 83015 w 3967900"/>
                <a:gd name="connsiteY58" fmla="*/ 526692 h 3218903"/>
                <a:gd name="connsiteX59" fmla="*/ 135450 w 3967900"/>
                <a:gd name="connsiteY59" fmla="*/ 539445 h 3218903"/>
                <a:gd name="connsiteX60" fmla="*/ 156881 w 3967900"/>
                <a:gd name="connsiteY60" fmla="*/ 506108 h 3218903"/>
                <a:gd name="connsiteX61" fmla="*/ 141863 w 3967900"/>
                <a:gd name="connsiteY61" fmla="*/ 540272 h 3218903"/>
                <a:gd name="connsiteX62" fmla="*/ 182603 w 3967900"/>
                <a:gd name="connsiteY62" fmla="*/ 590066 h 3218903"/>
                <a:gd name="connsiteX63" fmla="*/ 255031 w 3967900"/>
                <a:gd name="connsiteY63" fmla="*/ 639861 h 3218903"/>
                <a:gd name="connsiteX64" fmla="*/ 273138 w 3967900"/>
                <a:gd name="connsiteY64" fmla="*/ 685128 h 3218903"/>
                <a:gd name="connsiteX65" fmla="*/ 299756 w 3967900"/>
                <a:gd name="connsiteY65" fmla="*/ 744233 h 3218903"/>
                <a:gd name="connsiteX66" fmla="*/ 390079 w 3967900"/>
                <a:gd name="connsiteY66" fmla="*/ 838046 h 3218903"/>
                <a:gd name="connsiteX67" fmla="*/ 302138 w 3967900"/>
                <a:gd name="connsiteY67" fmla="*/ 746614 h 3218903"/>
                <a:gd name="connsiteX68" fmla="*/ 209764 w 3967900"/>
                <a:gd name="connsiteY68" fmla="*/ 694181 h 3218903"/>
                <a:gd name="connsiteX69" fmla="*/ 69435 w 3967900"/>
                <a:gd name="connsiteY69" fmla="*/ 676074 h 3218903"/>
                <a:gd name="connsiteX70" fmla="*/ 37748 w 3967900"/>
                <a:gd name="connsiteY70" fmla="*/ 707762 h 3218903"/>
                <a:gd name="connsiteX71" fmla="*/ 64908 w 3967900"/>
                <a:gd name="connsiteY71" fmla="*/ 766609 h 3218903"/>
                <a:gd name="connsiteX72" fmla="*/ 128283 w 3967900"/>
                <a:gd name="connsiteY72" fmla="*/ 807350 h 3218903"/>
                <a:gd name="connsiteX73" fmla="*/ 171169 w 3967900"/>
                <a:gd name="connsiteY73" fmla="*/ 818052 h 3218903"/>
                <a:gd name="connsiteX74" fmla="*/ 192835 w 3967900"/>
                <a:gd name="connsiteY74" fmla="*/ 771395 h 3218903"/>
                <a:gd name="connsiteX75" fmla="*/ 171169 w 3967900"/>
                <a:gd name="connsiteY75" fmla="*/ 825195 h 3218903"/>
                <a:gd name="connsiteX76" fmla="*/ 196184 w 3967900"/>
                <a:gd name="connsiteY76" fmla="*/ 861670 h 3218903"/>
                <a:gd name="connsiteX77" fmla="*/ 233081 w 3967900"/>
                <a:gd name="connsiteY77" fmla="*/ 887108 h 3218903"/>
                <a:gd name="connsiteX78" fmla="*/ 268117 w 3967900"/>
                <a:gd name="connsiteY78" fmla="*/ 843822 h 3218903"/>
                <a:gd name="connsiteX79" fmla="*/ 237844 w 3967900"/>
                <a:gd name="connsiteY79" fmla="*/ 896633 h 3218903"/>
                <a:gd name="connsiteX80" fmla="*/ 268611 w 3967900"/>
                <a:gd name="connsiteY80" fmla="*/ 970312 h 3218903"/>
                <a:gd name="connsiteX81" fmla="*/ 327459 w 3967900"/>
                <a:gd name="connsiteY81" fmla="*/ 1006526 h 3218903"/>
                <a:gd name="connsiteX82" fmla="*/ 295772 w 3967900"/>
                <a:gd name="connsiteY82" fmla="*/ 1092534 h 3218903"/>
                <a:gd name="connsiteX83" fmla="*/ 304825 w 3967900"/>
                <a:gd name="connsiteY83" fmla="*/ 1228336 h 3218903"/>
                <a:gd name="connsiteX84" fmla="*/ 322932 w 3967900"/>
                <a:gd name="connsiteY84" fmla="*/ 1445619 h 3218903"/>
                <a:gd name="connsiteX85" fmla="*/ 395360 w 3967900"/>
                <a:gd name="connsiteY85" fmla="*/ 1567841 h 3218903"/>
                <a:gd name="connsiteX86" fmla="*/ 472314 w 3967900"/>
                <a:gd name="connsiteY86" fmla="*/ 1626688 h 3218903"/>
                <a:gd name="connsiteX87" fmla="*/ 513055 w 3967900"/>
                <a:gd name="connsiteY87" fmla="*/ 1649322 h 3218903"/>
                <a:gd name="connsiteX88" fmla="*/ 594536 w 3967900"/>
                <a:gd name="connsiteY88" fmla="*/ 1712696 h 3218903"/>
                <a:gd name="connsiteX89" fmla="*/ 716758 w 3967900"/>
                <a:gd name="connsiteY89" fmla="*/ 1862078 h 3218903"/>
                <a:gd name="connsiteX90" fmla="*/ 920461 w 3967900"/>
                <a:gd name="connsiteY90" fmla="*/ 2083888 h 3218903"/>
                <a:gd name="connsiteX91" fmla="*/ 1133217 w 3967900"/>
                <a:gd name="connsiteY91" fmla="*/ 2378126 h 3218903"/>
                <a:gd name="connsiteX92" fmla="*/ 1332394 w 3967900"/>
                <a:gd name="connsiteY92" fmla="*/ 2649730 h 3218903"/>
                <a:gd name="connsiteX93" fmla="*/ 1662845 w 3967900"/>
                <a:gd name="connsiteY93" fmla="*/ 2971129 h 3218903"/>
                <a:gd name="connsiteX94" fmla="*/ 2061198 w 3967900"/>
                <a:gd name="connsiteY94" fmla="*/ 3179357 h 3218903"/>
                <a:gd name="connsiteX95" fmla="*/ 2359962 w 3967900"/>
                <a:gd name="connsiteY95" fmla="*/ 3201990 h 3218903"/>
                <a:gd name="connsiteX96" fmla="*/ 2744734 w 3967900"/>
                <a:gd name="connsiteY96" fmla="*/ 2975653 h 3218903"/>
                <a:gd name="connsiteX97" fmla="*/ 3097819 w 3967900"/>
                <a:gd name="connsiteY97" fmla="*/ 2826272 h 3218903"/>
                <a:gd name="connsiteX98" fmla="*/ 3722508 w 3967900"/>
                <a:gd name="connsiteY98" fmla="*/ 2391706 h 3218903"/>
                <a:gd name="connsiteX99" fmla="*/ 3944318 w 3967900"/>
                <a:gd name="connsiteY99" fmla="*/ 2169896 h 3218903"/>
                <a:gd name="connsiteX100" fmla="*/ 3917158 w 3967900"/>
                <a:gd name="connsiteY100" fmla="*/ 2043147 h 3218903"/>
                <a:gd name="connsiteX101" fmla="*/ 3600286 w 3967900"/>
                <a:gd name="connsiteY101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28319 w 3967900"/>
                <a:gd name="connsiteY45" fmla="*/ 284652 h 3218903"/>
                <a:gd name="connsiteX46" fmla="*/ 271181 w 3967900"/>
                <a:gd name="connsiteY46" fmla="*/ 241789 h 3218903"/>
                <a:gd name="connsiteX47" fmla="*/ 233081 w 3967900"/>
                <a:gd name="connsiteY47" fmla="*/ 291795 h 3218903"/>
                <a:gd name="connsiteX48" fmla="*/ 264085 w 3967900"/>
                <a:gd name="connsiteY48" fmla="*/ 313936 h 3218903"/>
                <a:gd name="connsiteX49" fmla="*/ 327459 w 3967900"/>
                <a:gd name="connsiteY49" fmla="*/ 418051 h 3218903"/>
                <a:gd name="connsiteX50" fmla="*/ 398919 w 3967900"/>
                <a:gd name="connsiteY50" fmla="*/ 410695 h 3218903"/>
                <a:gd name="connsiteX51" fmla="*/ 386306 w 3967900"/>
                <a:gd name="connsiteY51" fmla="*/ 495005 h 3218903"/>
                <a:gd name="connsiteX52" fmla="*/ 304825 w 3967900"/>
                <a:gd name="connsiteY52" fmla="*/ 504059 h 3218903"/>
                <a:gd name="connsiteX53" fmla="*/ 223344 w 3967900"/>
                <a:gd name="connsiteY53" fmla="*/ 454265 h 3218903"/>
                <a:gd name="connsiteX54" fmla="*/ 200710 w 3967900"/>
                <a:gd name="connsiteY54" fmla="*/ 431631 h 3218903"/>
                <a:gd name="connsiteX55" fmla="*/ 64908 w 3967900"/>
                <a:gd name="connsiteY55" fmla="*/ 399944 h 3218903"/>
                <a:gd name="connsiteX56" fmla="*/ 6061 w 3967900"/>
                <a:gd name="connsiteY56" fmla="*/ 408997 h 3218903"/>
                <a:gd name="connsiteX57" fmla="*/ 10588 w 3967900"/>
                <a:gd name="connsiteY57" fmla="*/ 485952 h 3218903"/>
                <a:gd name="connsiteX58" fmla="*/ 83015 w 3967900"/>
                <a:gd name="connsiteY58" fmla="*/ 526692 h 3218903"/>
                <a:gd name="connsiteX59" fmla="*/ 135450 w 3967900"/>
                <a:gd name="connsiteY59" fmla="*/ 539445 h 3218903"/>
                <a:gd name="connsiteX60" fmla="*/ 156881 w 3967900"/>
                <a:gd name="connsiteY60" fmla="*/ 506108 h 3218903"/>
                <a:gd name="connsiteX61" fmla="*/ 141863 w 3967900"/>
                <a:gd name="connsiteY61" fmla="*/ 540272 h 3218903"/>
                <a:gd name="connsiteX62" fmla="*/ 182603 w 3967900"/>
                <a:gd name="connsiteY62" fmla="*/ 590066 h 3218903"/>
                <a:gd name="connsiteX63" fmla="*/ 255031 w 3967900"/>
                <a:gd name="connsiteY63" fmla="*/ 639861 h 3218903"/>
                <a:gd name="connsiteX64" fmla="*/ 273138 w 3967900"/>
                <a:gd name="connsiteY64" fmla="*/ 685128 h 3218903"/>
                <a:gd name="connsiteX65" fmla="*/ 299756 w 3967900"/>
                <a:gd name="connsiteY65" fmla="*/ 744233 h 3218903"/>
                <a:gd name="connsiteX66" fmla="*/ 390079 w 3967900"/>
                <a:gd name="connsiteY66" fmla="*/ 838046 h 3218903"/>
                <a:gd name="connsiteX67" fmla="*/ 302138 w 3967900"/>
                <a:gd name="connsiteY67" fmla="*/ 746614 h 3218903"/>
                <a:gd name="connsiteX68" fmla="*/ 209764 w 3967900"/>
                <a:gd name="connsiteY68" fmla="*/ 694181 h 3218903"/>
                <a:gd name="connsiteX69" fmla="*/ 69435 w 3967900"/>
                <a:gd name="connsiteY69" fmla="*/ 676074 h 3218903"/>
                <a:gd name="connsiteX70" fmla="*/ 37748 w 3967900"/>
                <a:gd name="connsiteY70" fmla="*/ 707762 h 3218903"/>
                <a:gd name="connsiteX71" fmla="*/ 64908 w 3967900"/>
                <a:gd name="connsiteY71" fmla="*/ 766609 h 3218903"/>
                <a:gd name="connsiteX72" fmla="*/ 128283 w 3967900"/>
                <a:gd name="connsiteY72" fmla="*/ 807350 h 3218903"/>
                <a:gd name="connsiteX73" fmla="*/ 171169 w 3967900"/>
                <a:gd name="connsiteY73" fmla="*/ 818052 h 3218903"/>
                <a:gd name="connsiteX74" fmla="*/ 192835 w 3967900"/>
                <a:gd name="connsiteY74" fmla="*/ 771395 h 3218903"/>
                <a:gd name="connsiteX75" fmla="*/ 171169 w 3967900"/>
                <a:gd name="connsiteY75" fmla="*/ 825195 h 3218903"/>
                <a:gd name="connsiteX76" fmla="*/ 196184 w 3967900"/>
                <a:gd name="connsiteY76" fmla="*/ 861670 h 3218903"/>
                <a:gd name="connsiteX77" fmla="*/ 233081 w 3967900"/>
                <a:gd name="connsiteY77" fmla="*/ 887108 h 3218903"/>
                <a:gd name="connsiteX78" fmla="*/ 268117 w 3967900"/>
                <a:gd name="connsiteY78" fmla="*/ 843822 h 3218903"/>
                <a:gd name="connsiteX79" fmla="*/ 237844 w 3967900"/>
                <a:gd name="connsiteY79" fmla="*/ 896633 h 3218903"/>
                <a:gd name="connsiteX80" fmla="*/ 268611 w 3967900"/>
                <a:gd name="connsiteY80" fmla="*/ 970312 h 3218903"/>
                <a:gd name="connsiteX81" fmla="*/ 327459 w 3967900"/>
                <a:gd name="connsiteY81" fmla="*/ 1006526 h 3218903"/>
                <a:gd name="connsiteX82" fmla="*/ 295772 w 3967900"/>
                <a:gd name="connsiteY82" fmla="*/ 1092534 h 3218903"/>
                <a:gd name="connsiteX83" fmla="*/ 304825 w 3967900"/>
                <a:gd name="connsiteY83" fmla="*/ 1228336 h 3218903"/>
                <a:gd name="connsiteX84" fmla="*/ 322932 w 3967900"/>
                <a:gd name="connsiteY84" fmla="*/ 1445619 h 3218903"/>
                <a:gd name="connsiteX85" fmla="*/ 395360 w 3967900"/>
                <a:gd name="connsiteY85" fmla="*/ 1567841 h 3218903"/>
                <a:gd name="connsiteX86" fmla="*/ 472314 w 3967900"/>
                <a:gd name="connsiteY86" fmla="*/ 1626688 h 3218903"/>
                <a:gd name="connsiteX87" fmla="*/ 513055 w 3967900"/>
                <a:gd name="connsiteY87" fmla="*/ 1649322 h 3218903"/>
                <a:gd name="connsiteX88" fmla="*/ 594536 w 3967900"/>
                <a:gd name="connsiteY88" fmla="*/ 1712696 h 3218903"/>
                <a:gd name="connsiteX89" fmla="*/ 716758 w 3967900"/>
                <a:gd name="connsiteY89" fmla="*/ 1862078 h 3218903"/>
                <a:gd name="connsiteX90" fmla="*/ 920461 w 3967900"/>
                <a:gd name="connsiteY90" fmla="*/ 2083888 h 3218903"/>
                <a:gd name="connsiteX91" fmla="*/ 1133217 w 3967900"/>
                <a:gd name="connsiteY91" fmla="*/ 2378126 h 3218903"/>
                <a:gd name="connsiteX92" fmla="*/ 1332394 w 3967900"/>
                <a:gd name="connsiteY92" fmla="*/ 2649730 h 3218903"/>
                <a:gd name="connsiteX93" fmla="*/ 1662845 w 3967900"/>
                <a:gd name="connsiteY93" fmla="*/ 2971129 h 3218903"/>
                <a:gd name="connsiteX94" fmla="*/ 2061198 w 3967900"/>
                <a:gd name="connsiteY94" fmla="*/ 3179357 h 3218903"/>
                <a:gd name="connsiteX95" fmla="*/ 2359962 w 3967900"/>
                <a:gd name="connsiteY95" fmla="*/ 3201990 h 3218903"/>
                <a:gd name="connsiteX96" fmla="*/ 2744734 w 3967900"/>
                <a:gd name="connsiteY96" fmla="*/ 2975653 h 3218903"/>
                <a:gd name="connsiteX97" fmla="*/ 3097819 w 3967900"/>
                <a:gd name="connsiteY97" fmla="*/ 2826272 h 3218903"/>
                <a:gd name="connsiteX98" fmla="*/ 3722508 w 3967900"/>
                <a:gd name="connsiteY98" fmla="*/ 2391706 h 3218903"/>
                <a:gd name="connsiteX99" fmla="*/ 3944318 w 3967900"/>
                <a:gd name="connsiteY99" fmla="*/ 2169896 h 3218903"/>
                <a:gd name="connsiteX100" fmla="*/ 3917158 w 3967900"/>
                <a:gd name="connsiteY100" fmla="*/ 2043147 h 3218903"/>
                <a:gd name="connsiteX101" fmla="*/ 3600286 w 3967900"/>
                <a:gd name="connsiteY101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28319 w 3967900"/>
                <a:gd name="connsiteY45" fmla="*/ 284652 h 3218903"/>
                <a:gd name="connsiteX46" fmla="*/ 271181 w 3967900"/>
                <a:gd name="connsiteY46" fmla="*/ 241789 h 3218903"/>
                <a:gd name="connsiteX47" fmla="*/ 233081 w 3967900"/>
                <a:gd name="connsiteY47" fmla="*/ 291795 h 3218903"/>
                <a:gd name="connsiteX48" fmla="*/ 264085 w 3967900"/>
                <a:gd name="connsiteY48" fmla="*/ 313936 h 3218903"/>
                <a:gd name="connsiteX49" fmla="*/ 327459 w 3967900"/>
                <a:gd name="connsiteY49" fmla="*/ 418051 h 3218903"/>
                <a:gd name="connsiteX50" fmla="*/ 398919 w 3967900"/>
                <a:gd name="connsiteY50" fmla="*/ 410695 h 3218903"/>
                <a:gd name="connsiteX51" fmla="*/ 366431 w 3967900"/>
                <a:gd name="connsiteY51" fmla="*/ 460864 h 3218903"/>
                <a:gd name="connsiteX52" fmla="*/ 386306 w 3967900"/>
                <a:gd name="connsiteY52" fmla="*/ 495005 h 3218903"/>
                <a:gd name="connsiteX53" fmla="*/ 304825 w 3967900"/>
                <a:gd name="connsiteY53" fmla="*/ 504059 h 3218903"/>
                <a:gd name="connsiteX54" fmla="*/ 223344 w 3967900"/>
                <a:gd name="connsiteY54" fmla="*/ 454265 h 3218903"/>
                <a:gd name="connsiteX55" fmla="*/ 200710 w 3967900"/>
                <a:gd name="connsiteY55" fmla="*/ 431631 h 3218903"/>
                <a:gd name="connsiteX56" fmla="*/ 64908 w 3967900"/>
                <a:gd name="connsiteY56" fmla="*/ 399944 h 3218903"/>
                <a:gd name="connsiteX57" fmla="*/ 6061 w 3967900"/>
                <a:gd name="connsiteY57" fmla="*/ 408997 h 3218903"/>
                <a:gd name="connsiteX58" fmla="*/ 10588 w 3967900"/>
                <a:gd name="connsiteY58" fmla="*/ 485952 h 3218903"/>
                <a:gd name="connsiteX59" fmla="*/ 83015 w 3967900"/>
                <a:gd name="connsiteY59" fmla="*/ 526692 h 3218903"/>
                <a:gd name="connsiteX60" fmla="*/ 135450 w 3967900"/>
                <a:gd name="connsiteY60" fmla="*/ 539445 h 3218903"/>
                <a:gd name="connsiteX61" fmla="*/ 156881 w 3967900"/>
                <a:gd name="connsiteY61" fmla="*/ 506108 h 3218903"/>
                <a:gd name="connsiteX62" fmla="*/ 141863 w 3967900"/>
                <a:gd name="connsiteY62" fmla="*/ 540272 h 3218903"/>
                <a:gd name="connsiteX63" fmla="*/ 182603 w 3967900"/>
                <a:gd name="connsiteY63" fmla="*/ 590066 h 3218903"/>
                <a:gd name="connsiteX64" fmla="*/ 255031 w 3967900"/>
                <a:gd name="connsiteY64" fmla="*/ 639861 h 3218903"/>
                <a:gd name="connsiteX65" fmla="*/ 273138 w 3967900"/>
                <a:gd name="connsiteY65" fmla="*/ 685128 h 3218903"/>
                <a:gd name="connsiteX66" fmla="*/ 299756 w 3967900"/>
                <a:gd name="connsiteY66" fmla="*/ 744233 h 3218903"/>
                <a:gd name="connsiteX67" fmla="*/ 390079 w 3967900"/>
                <a:gd name="connsiteY67" fmla="*/ 838046 h 3218903"/>
                <a:gd name="connsiteX68" fmla="*/ 302138 w 3967900"/>
                <a:gd name="connsiteY68" fmla="*/ 746614 h 3218903"/>
                <a:gd name="connsiteX69" fmla="*/ 209764 w 3967900"/>
                <a:gd name="connsiteY69" fmla="*/ 694181 h 3218903"/>
                <a:gd name="connsiteX70" fmla="*/ 69435 w 3967900"/>
                <a:gd name="connsiteY70" fmla="*/ 676074 h 3218903"/>
                <a:gd name="connsiteX71" fmla="*/ 37748 w 3967900"/>
                <a:gd name="connsiteY71" fmla="*/ 707762 h 3218903"/>
                <a:gd name="connsiteX72" fmla="*/ 64908 w 3967900"/>
                <a:gd name="connsiteY72" fmla="*/ 766609 h 3218903"/>
                <a:gd name="connsiteX73" fmla="*/ 128283 w 3967900"/>
                <a:gd name="connsiteY73" fmla="*/ 807350 h 3218903"/>
                <a:gd name="connsiteX74" fmla="*/ 171169 w 3967900"/>
                <a:gd name="connsiteY74" fmla="*/ 818052 h 3218903"/>
                <a:gd name="connsiteX75" fmla="*/ 192835 w 3967900"/>
                <a:gd name="connsiteY75" fmla="*/ 771395 h 3218903"/>
                <a:gd name="connsiteX76" fmla="*/ 171169 w 3967900"/>
                <a:gd name="connsiteY76" fmla="*/ 825195 h 3218903"/>
                <a:gd name="connsiteX77" fmla="*/ 196184 w 3967900"/>
                <a:gd name="connsiteY77" fmla="*/ 861670 h 3218903"/>
                <a:gd name="connsiteX78" fmla="*/ 233081 w 3967900"/>
                <a:gd name="connsiteY78" fmla="*/ 887108 h 3218903"/>
                <a:gd name="connsiteX79" fmla="*/ 268117 w 3967900"/>
                <a:gd name="connsiteY79" fmla="*/ 843822 h 3218903"/>
                <a:gd name="connsiteX80" fmla="*/ 237844 w 3967900"/>
                <a:gd name="connsiteY80" fmla="*/ 896633 h 3218903"/>
                <a:gd name="connsiteX81" fmla="*/ 268611 w 3967900"/>
                <a:gd name="connsiteY81" fmla="*/ 970312 h 3218903"/>
                <a:gd name="connsiteX82" fmla="*/ 327459 w 3967900"/>
                <a:gd name="connsiteY82" fmla="*/ 1006526 h 3218903"/>
                <a:gd name="connsiteX83" fmla="*/ 295772 w 3967900"/>
                <a:gd name="connsiteY83" fmla="*/ 1092534 h 3218903"/>
                <a:gd name="connsiteX84" fmla="*/ 304825 w 3967900"/>
                <a:gd name="connsiteY84" fmla="*/ 1228336 h 3218903"/>
                <a:gd name="connsiteX85" fmla="*/ 322932 w 3967900"/>
                <a:gd name="connsiteY85" fmla="*/ 1445619 h 3218903"/>
                <a:gd name="connsiteX86" fmla="*/ 395360 w 3967900"/>
                <a:gd name="connsiteY86" fmla="*/ 1567841 h 3218903"/>
                <a:gd name="connsiteX87" fmla="*/ 472314 w 3967900"/>
                <a:gd name="connsiteY87" fmla="*/ 1626688 h 3218903"/>
                <a:gd name="connsiteX88" fmla="*/ 513055 w 3967900"/>
                <a:gd name="connsiteY88" fmla="*/ 1649322 h 3218903"/>
                <a:gd name="connsiteX89" fmla="*/ 594536 w 3967900"/>
                <a:gd name="connsiteY89" fmla="*/ 1712696 h 3218903"/>
                <a:gd name="connsiteX90" fmla="*/ 716758 w 3967900"/>
                <a:gd name="connsiteY90" fmla="*/ 1862078 h 3218903"/>
                <a:gd name="connsiteX91" fmla="*/ 920461 w 3967900"/>
                <a:gd name="connsiteY91" fmla="*/ 2083888 h 3218903"/>
                <a:gd name="connsiteX92" fmla="*/ 1133217 w 3967900"/>
                <a:gd name="connsiteY92" fmla="*/ 2378126 h 3218903"/>
                <a:gd name="connsiteX93" fmla="*/ 1332394 w 3967900"/>
                <a:gd name="connsiteY93" fmla="*/ 2649730 h 3218903"/>
                <a:gd name="connsiteX94" fmla="*/ 1662845 w 3967900"/>
                <a:gd name="connsiteY94" fmla="*/ 2971129 h 3218903"/>
                <a:gd name="connsiteX95" fmla="*/ 2061198 w 3967900"/>
                <a:gd name="connsiteY95" fmla="*/ 3179357 h 3218903"/>
                <a:gd name="connsiteX96" fmla="*/ 2359962 w 3967900"/>
                <a:gd name="connsiteY96" fmla="*/ 3201990 h 3218903"/>
                <a:gd name="connsiteX97" fmla="*/ 2744734 w 3967900"/>
                <a:gd name="connsiteY97" fmla="*/ 2975653 h 3218903"/>
                <a:gd name="connsiteX98" fmla="*/ 3097819 w 3967900"/>
                <a:gd name="connsiteY98" fmla="*/ 2826272 h 3218903"/>
                <a:gd name="connsiteX99" fmla="*/ 3722508 w 3967900"/>
                <a:gd name="connsiteY99" fmla="*/ 2391706 h 3218903"/>
                <a:gd name="connsiteX100" fmla="*/ 3944318 w 3967900"/>
                <a:gd name="connsiteY100" fmla="*/ 2169896 h 3218903"/>
                <a:gd name="connsiteX101" fmla="*/ 3917158 w 3967900"/>
                <a:gd name="connsiteY101" fmla="*/ 2043147 h 3218903"/>
                <a:gd name="connsiteX102" fmla="*/ 3600286 w 3967900"/>
                <a:gd name="connsiteY102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28319 w 3967900"/>
                <a:gd name="connsiteY45" fmla="*/ 284652 h 3218903"/>
                <a:gd name="connsiteX46" fmla="*/ 271181 w 3967900"/>
                <a:gd name="connsiteY46" fmla="*/ 241789 h 3218903"/>
                <a:gd name="connsiteX47" fmla="*/ 233081 w 3967900"/>
                <a:gd name="connsiteY47" fmla="*/ 291795 h 3218903"/>
                <a:gd name="connsiteX48" fmla="*/ 264085 w 3967900"/>
                <a:gd name="connsiteY48" fmla="*/ 313936 h 3218903"/>
                <a:gd name="connsiteX49" fmla="*/ 327459 w 3967900"/>
                <a:gd name="connsiteY49" fmla="*/ 418051 h 3218903"/>
                <a:gd name="connsiteX50" fmla="*/ 366431 w 3967900"/>
                <a:gd name="connsiteY50" fmla="*/ 448958 h 3218903"/>
                <a:gd name="connsiteX51" fmla="*/ 398919 w 3967900"/>
                <a:gd name="connsiteY51" fmla="*/ 410695 h 3218903"/>
                <a:gd name="connsiteX52" fmla="*/ 366431 w 3967900"/>
                <a:gd name="connsiteY52" fmla="*/ 460864 h 3218903"/>
                <a:gd name="connsiteX53" fmla="*/ 386306 w 3967900"/>
                <a:gd name="connsiteY53" fmla="*/ 495005 h 3218903"/>
                <a:gd name="connsiteX54" fmla="*/ 304825 w 3967900"/>
                <a:gd name="connsiteY54" fmla="*/ 504059 h 3218903"/>
                <a:gd name="connsiteX55" fmla="*/ 223344 w 3967900"/>
                <a:gd name="connsiteY55" fmla="*/ 454265 h 3218903"/>
                <a:gd name="connsiteX56" fmla="*/ 200710 w 3967900"/>
                <a:gd name="connsiteY56" fmla="*/ 431631 h 3218903"/>
                <a:gd name="connsiteX57" fmla="*/ 64908 w 3967900"/>
                <a:gd name="connsiteY57" fmla="*/ 399944 h 3218903"/>
                <a:gd name="connsiteX58" fmla="*/ 6061 w 3967900"/>
                <a:gd name="connsiteY58" fmla="*/ 408997 h 3218903"/>
                <a:gd name="connsiteX59" fmla="*/ 10588 w 3967900"/>
                <a:gd name="connsiteY59" fmla="*/ 485952 h 3218903"/>
                <a:gd name="connsiteX60" fmla="*/ 83015 w 3967900"/>
                <a:gd name="connsiteY60" fmla="*/ 526692 h 3218903"/>
                <a:gd name="connsiteX61" fmla="*/ 135450 w 3967900"/>
                <a:gd name="connsiteY61" fmla="*/ 539445 h 3218903"/>
                <a:gd name="connsiteX62" fmla="*/ 156881 w 3967900"/>
                <a:gd name="connsiteY62" fmla="*/ 506108 h 3218903"/>
                <a:gd name="connsiteX63" fmla="*/ 141863 w 3967900"/>
                <a:gd name="connsiteY63" fmla="*/ 540272 h 3218903"/>
                <a:gd name="connsiteX64" fmla="*/ 182603 w 3967900"/>
                <a:gd name="connsiteY64" fmla="*/ 590066 h 3218903"/>
                <a:gd name="connsiteX65" fmla="*/ 255031 w 3967900"/>
                <a:gd name="connsiteY65" fmla="*/ 639861 h 3218903"/>
                <a:gd name="connsiteX66" fmla="*/ 273138 w 3967900"/>
                <a:gd name="connsiteY66" fmla="*/ 685128 h 3218903"/>
                <a:gd name="connsiteX67" fmla="*/ 299756 w 3967900"/>
                <a:gd name="connsiteY67" fmla="*/ 744233 h 3218903"/>
                <a:gd name="connsiteX68" fmla="*/ 390079 w 3967900"/>
                <a:gd name="connsiteY68" fmla="*/ 838046 h 3218903"/>
                <a:gd name="connsiteX69" fmla="*/ 302138 w 3967900"/>
                <a:gd name="connsiteY69" fmla="*/ 746614 h 3218903"/>
                <a:gd name="connsiteX70" fmla="*/ 209764 w 3967900"/>
                <a:gd name="connsiteY70" fmla="*/ 694181 h 3218903"/>
                <a:gd name="connsiteX71" fmla="*/ 69435 w 3967900"/>
                <a:gd name="connsiteY71" fmla="*/ 676074 h 3218903"/>
                <a:gd name="connsiteX72" fmla="*/ 37748 w 3967900"/>
                <a:gd name="connsiteY72" fmla="*/ 707762 h 3218903"/>
                <a:gd name="connsiteX73" fmla="*/ 64908 w 3967900"/>
                <a:gd name="connsiteY73" fmla="*/ 766609 h 3218903"/>
                <a:gd name="connsiteX74" fmla="*/ 128283 w 3967900"/>
                <a:gd name="connsiteY74" fmla="*/ 807350 h 3218903"/>
                <a:gd name="connsiteX75" fmla="*/ 171169 w 3967900"/>
                <a:gd name="connsiteY75" fmla="*/ 818052 h 3218903"/>
                <a:gd name="connsiteX76" fmla="*/ 192835 w 3967900"/>
                <a:gd name="connsiteY76" fmla="*/ 771395 h 3218903"/>
                <a:gd name="connsiteX77" fmla="*/ 171169 w 3967900"/>
                <a:gd name="connsiteY77" fmla="*/ 825195 h 3218903"/>
                <a:gd name="connsiteX78" fmla="*/ 196184 w 3967900"/>
                <a:gd name="connsiteY78" fmla="*/ 861670 h 3218903"/>
                <a:gd name="connsiteX79" fmla="*/ 233081 w 3967900"/>
                <a:gd name="connsiteY79" fmla="*/ 887108 h 3218903"/>
                <a:gd name="connsiteX80" fmla="*/ 268117 w 3967900"/>
                <a:gd name="connsiteY80" fmla="*/ 843822 h 3218903"/>
                <a:gd name="connsiteX81" fmla="*/ 237844 w 3967900"/>
                <a:gd name="connsiteY81" fmla="*/ 896633 h 3218903"/>
                <a:gd name="connsiteX82" fmla="*/ 268611 w 3967900"/>
                <a:gd name="connsiteY82" fmla="*/ 970312 h 3218903"/>
                <a:gd name="connsiteX83" fmla="*/ 327459 w 3967900"/>
                <a:gd name="connsiteY83" fmla="*/ 1006526 h 3218903"/>
                <a:gd name="connsiteX84" fmla="*/ 295772 w 3967900"/>
                <a:gd name="connsiteY84" fmla="*/ 1092534 h 3218903"/>
                <a:gd name="connsiteX85" fmla="*/ 304825 w 3967900"/>
                <a:gd name="connsiteY85" fmla="*/ 1228336 h 3218903"/>
                <a:gd name="connsiteX86" fmla="*/ 322932 w 3967900"/>
                <a:gd name="connsiteY86" fmla="*/ 1445619 h 3218903"/>
                <a:gd name="connsiteX87" fmla="*/ 395360 w 3967900"/>
                <a:gd name="connsiteY87" fmla="*/ 1567841 h 3218903"/>
                <a:gd name="connsiteX88" fmla="*/ 472314 w 3967900"/>
                <a:gd name="connsiteY88" fmla="*/ 1626688 h 3218903"/>
                <a:gd name="connsiteX89" fmla="*/ 513055 w 3967900"/>
                <a:gd name="connsiteY89" fmla="*/ 1649322 h 3218903"/>
                <a:gd name="connsiteX90" fmla="*/ 594536 w 3967900"/>
                <a:gd name="connsiteY90" fmla="*/ 1712696 h 3218903"/>
                <a:gd name="connsiteX91" fmla="*/ 716758 w 3967900"/>
                <a:gd name="connsiteY91" fmla="*/ 1862078 h 3218903"/>
                <a:gd name="connsiteX92" fmla="*/ 920461 w 3967900"/>
                <a:gd name="connsiteY92" fmla="*/ 2083888 h 3218903"/>
                <a:gd name="connsiteX93" fmla="*/ 1133217 w 3967900"/>
                <a:gd name="connsiteY93" fmla="*/ 2378126 h 3218903"/>
                <a:gd name="connsiteX94" fmla="*/ 1332394 w 3967900"/>
                <a:gd name="connsiteY94" fmla="*/ 2649730 h 3218903"/>
                <a:gd name="connsiteX95" fmla="*/ 1662845 w 3967900"/>
                <a:gd name="connsiteY95" fmla="*/ 2971129 h 3218903"/>
                <a:gd name="connsiteX96" fmla="*/ 2061198 w 3967900"/>
                <a:gd name="connsiteY96" fmla="*/ 3179357 h 3218903"/>
                <a:gd name="connsiteX97" fmla="*/ 2359962 w 3967900"/>
                <a:gd name="connsiteY97" fmla="*/ 3201990 h 3218903"/>
                <a:gd name="connsiteX98" fmla="*/ 2744734 w 3967900"/>
                <a:gd name="connsiteY98" fmla="*/ 2975653 h 3218903"/>
                <a:gd name="connsiteX99" fmla="*/ 3097819 w 3967900"/>
                <a:gd name="connsiteY99" fmla="*/ 2826272 h 3218903"/>
                <a:gd name="connsiteX100" fmla="*/ 3722508 w 3967900"/>
                <a:gd name="connsiteY100" fmla="*/ 2391706 h 3218903"/>
                <a:gd name="connsiteX101" fmla="*/ 3944318 w 3967900"/>
                <a:gd name="connsiteY101" fmla="*/ 2169896 h 3218903"/>
                <a:gd name="connsiteX102" fmla="*/ 3917158 w 3967900"/>
                <a:gd name="connsiteY102" fmla="*/ 2043147 h 3218903"/>
                <a:gd name="connsiteX103" fmla="*/ 3600286 w 3967900"/>
                <a:gd name="connsiteY103" fmla="*/ 1450145 h 3218903"/>
                <a:gd name="connsiteX0" fmla="*/ 3600286 w 3967900"/>
                <a:gd name="connsiteY0" fmla="*/ 1450145 h 3218903"/>
                <a:gd name="connsiteX1" fmla="*/ 3487118 w 3967900"/>
                <a:gd name="connsiteY1" fmla="*/ 1309815 h 3218903"/>
                <a:gd name="connsiteX2" fmla="*/ 3183827 w 3967900"/>
                <a:gd name="connsiteY2" fmla="*/ 1427512 h 3218903"/>
                <a:gd name="connsiteX3" fmla="*/ 2885063 w 3967900"/>
                <a:gd name="connsiteY3" fmla="*/ 1595001 h 3218903"/>
                <a:gd name="connsiteX4" fmla="*/ 2636093 w 3967900"/>
                <a:gd name="connsiteY4" fmla="*/ 1803231 h 3218903"/>
                <a:gd name="connsiteX5" fmla="*/ 2436916 w 3967900"/>
                <a:gd name="connsiteY5" fmla="*/ 1984300 h 3218903"/>
                <a:gd name="connsiteX6" fmla="*/ 2296588 w 3967900"/>
                <a:gd name="connsiteY6" fmla="*/ 2160843 h 3218903"/>
                <a:gd name="connsiteX7" fmla="*/ 2160786 w 3967900"/>
                <a:gd name="connsiteY7" fmla="*/ 2301171 h 3218903"/>
                <a:gd name="connsiteX8" fmla="*/ 2151732 w 3967900"/>
                <a:gd name="connsiteY8" fmla="*/ 2319278 h 3218903"/>
                <a:gd name="connsiteX9" fmla="*/ 2074778 w 3967900"/>
                <a:gd name="connsiteY9" fmla="*/ 2251377 h 3218903"/>
                <a:gd name="connsiteX10" fmla="*/ 1997823 w 3967900"/>
                <a:gd name="connsiteY10" fmla="*/ 2156316 h 3218903"/>
                <a:gd name="connsiteX11" fmla="*/ 1821281 w 3967900"/>
                <a:gd name="connsiteY11" fmla="*/ 2011461 h 3218903"/>
                <a:gd name="connsiteX12" fmla="*/ 1622104 w 3967900"/>
                <a:gd name="connsiteY12" fmla="*/ 1866605 h 3218903"/>
                <a:gd name="connsiteX13" fmla="*/ 1382188 w 3967900"/>
                <a:gd name="connsiteY13" fmla="*/ 1730803 h 3218903"/>
                <a:gd name="connsiteX14" fmla="*/ 1142271 w 3967900"/>
                <a:gd name="connsiteY14" fmla="*/ 1581421 h 3218903"/>
                <a:gd name="connsiteX15" fmla="*/ 1001942 w 3967900"/>
                <a:gd name="connsiteY15" fmla="*/ 1454672 h 3218903"/>
                <a:gd name="connsiteX16" fmla="*/ 947621 w 3967900"/>
                <a:gd name="connsiteY16" fmla="*/ 1386771 h 3218903"/>
                <a:gd name="connsiteX17" fmla="*/ 902354 w 3967900"/>
                <a:gd name="connsiteY17" fmla="*/ 1309817 h 3218903"/>
                <a:gd name="connsiteX18" fmla="*/ 870667 w 3967900"/>
                <a:gd name="connsiteY18" fmla="*/ 1250969 h 3218903"/>
                <a:gd name="connsiteX19" fmla="*/ 884247 w 3967900"/>
                <a:gd name="connsiteY19" fmla="*/ 1029160 h 3218903"/>
                <a:gd name="connsiteX20" fmla="*/ 861613 w 3967900"/>
                <a:gd name="connsiteY20" fmla="*/ 784716 h 3218903"/>
                <a:gd name="connsiteX21" fmla="*/ 870667 w 3967900"/>
                <a:gd name="connsiteY21" fmla="*/ 608173 h 3218903"/>
                <a:gd name="connsiteX22" fmla="*/ 852560 w 3967900"/>
                <a:gd name="connsiteY22" fmla="*/ 553853 h 3218903"/>
                <a:gd name="connsiteX23" fmla="*/ 734865 w 3967900"/>
                <a:gd name="connsiteY23" fmla="*/ 395417 h 3218903"/>
                <a:gd name="connsiteX24" fmla="*/ 590009 w 3967900"/>
                <a:gd name="connsiteY24" fmla="*/ 187187 h 3218903"/>
                <a:gd name="connsiteX25" fmla="*/ 513055 w 3967900"/>
                <a:gd name="connsiteY25" fmla="*/ 110233 h 3218903"/>
                <a:gd name="connsiteX26" fmla="*/ 431574 w 3967900"/>
                <a:gd name="connsiteY26" fmla="*/ 6118 h 3218903"/>
                <a:gd name="connsiteX27" fmla="*/ 359146 w 3967900"/>
                <a:gd name="connsiteY27" fmla="*/ 24225 h 3218903"/>
                <a:gd name="connsiteX28" fmla="*/ 363673 w 3967900"/>
                <a:gd name="connsiteY28" fmla="*/ 123813 h 3218903"/>
                <a:gd name="connsiteX29" fmla="*/ 399887 w 3967900"/>
                <a:gd name="connsiteY29" fmla="*/ 223401 h 3218903"/>
                <a:gd name="connsiteX30" fmla="*/ 522108 w 3967900"/>
                <a:gd name="connsiteY30" fmla="*/ 372781 h 3218903"/>
                <a:gd name="connsiteX31" fmla="*/ 594536 w 3967900"/>
                <a:gd name="connsiteY31" fmla="*/ 571960 h 3218903"/>
                <a:gd name="connsiteX32" fmla="*/ 540263 w 3967900"/>
                <a:gd name="connsiteY32" fmla="*/ 415620 h 3218903"/>
                <a:gd name="connsiteX33" fmla="*/ 583125 w 3967900"/>
                <a:gd name="connsiteY33" fmla="*/ 387045 h 3218903"/>
                <a:gd name="connsiteX34" fmla="*/ 540263 w 3967900"/>
                <a:gd name="connsiteY34" fmla="*/ 408477 h 3218903"/>
                <a:gd name="connsiteX35" fmla="*/ 526635 w 3967900"/>
                <a:gd name="connsiteY35" fmla="*/ 368255 h 3218903"/>
                <a:gd name="connsiteX36" fmla="*/ 445154 w 3967900"/>
                <a:gd name="connsiteY36" fmla="*/ 273193 h 3218903"/>
                <a:gd name="connsiteX37" fmla="*/ 468825 w 3967900"/>
                <a:gd name="connsiteY37" fmla="*/ 227502 h 3218903"/>
                <a:gd name="connsiteX38" fmla="*/ 430725 w 3967900"/>
                <a:gd name="connsiteY38" fmla="*/ 253695 h 3218903"/>
                <a:gd name="connsiteX39" fmla="*/ 395360 w 3967900"/>
                <a:gd name="connsiteY39" fmla="*/ 227928 h 3218903"/>
                <a:gd name="connsiteX40" fmla="*/ 322932 w 3967900"/>
                <a:gd name="connsiteY40" fmla="*/ 164554 h 3218903"/>
                <a:gd name="connsiteX41" fmla="*/ 182603 w 3967900"/>
                <a:gd name="connsiteY41" fmla="*/ 74019 h 3218903"/>
                <a:gd name="connsiteX42" fmla="*/ 114702 w 3967900"/>
                <a:gd name="connsiteY42" fmla="*/ 105706 h 3218903"/>
                <a:gd name="connsiteX43" fmla="*/ 123756 w 3967900"/>
                <a:gd name="connsiteY43" fmla="*/ 182661 h 3218903"/>
                <a:gd name="connsiteX44" fmla="*/ 205237 w 3967900"/>
                <a:gd name="connsiteY44" fmla="*/ 268668 h 3218903"/>
                <a:gd name="connsiteX45" fmla="*/ 228319 w 3967900"/>
                <a:gd name="connsiteY45" fmla="*/ 284652 h 3218903"/>
                <a:gd name="connsiteX46" fmla="*/ 271181 w 3967900"/>
                <a:gd name="connsiteY46" fmla="*/ 241789 h 3218903"/>
                <a:gd name="connsiteX47" fmla="*/ 233081 w 3967900"/>
                <a:gd name="connsiteY47" fmla="*/ 291795 h 3218903"/>
                <a:gd name="connsiteX48" fmla="*/ 264085 w 3967900"/>
                <a:gd name="connsiteY48" fmla="*/ 313936 h 3218903"/>
                <a:gd name="connsiteX49" fmla="*/ 327459 w 3967900"/>
                <a:gd name="connsiteY49" fmla="*/ 418051 h 3218903"/>
                <a:gd name="connsiteX50" fmla="*/ 366431 w 3967900"/>
                <a:gd name="connsiteY50" fmla="*/ 448958 h 3218903"/>
                <a:gd name="connsiteX51" fmla="*/ 398919 w 3967900"/>
                <a:gd name="connsiteY51" fmla="*/ 410695 h 3218903"/>
                <a:gd name="connsiteX52" fmla="*/ 366431 w 3967900"/>
                <a:gd name="connsiteY52" fmla="*/ 460864 h 3218903"/>
                <a:gd name="connsiteX53" fmla="*/ 386306 w 3967900"/>
                <a:gd name="connsiteY53" fmla="*/ 495005 h 3218903"/>
                <a:gd name="connsiteX54" fmla="*/ 304825 w 3967900"/>
                <a:gd name="connsiteY54" fmla="*/ 504059 h 3218903"/>
                <a:gd name="connsiteX55" fmla="*/ 223344 w 3967900"/>
                <a:gd name="connsiteY55" fmla="*/ 454265 h 3218903"/>
                <a:gd name="connsiteX56" fmla="*/ 200710 w 3967900"/>
                <a:gd name="connsiteY56" fmla="*/ 431631 h 3218903"/>
                <a:gd name="connsiteX57" fmla="*/ 64908 w 3967900"/>
                <a:gd name="connsiteY57" fmla="*/ 399944 h 3218903"/>
                <a:gd name="connsiteX58" fmla="*/ 6061 w 3967900"/>
                <a:gd name="connsiteY58" fmla="*/ 408997 h 3218903"/>
                <a:gd name="connsiteX59" fmla="*/ 10588 w 3967900"/>
                <a:gd name="connsiteY59" fmla="*/ 485952 h 3218903"/>
                <a:gd name="connsiteX60" fmla="*/ 83015 w 3967900"/>
                <a:gd name="connsiteY60" fmla="*/ 526692 h 3218903"/>
                <a:gd name="connsiteX61" fmla="*/ 135450 w 3967900"/>
                <a:gd name="connsiteY61" fmla="*/ 539445 h 3218903"/>
                <a:gd name="connsiteX62" fmla="*/ 156881 w 3967900"/>
                <a:gd name="connsiteY62" fmla="*/ 506108 h 3218903"/>
                <a:gd name="connsiteX63" fmla="*/ 141863 w 3967900"/>
                <a:gd name="connsiteY63" fmla="*/ 540272 h 3218903"/>
                <a:gd name="connsiteX64" fmla="*/ 182603 w 3967900"/>
                <a:gd name="connsiteY64" fmla="*/ 590066 h 3218903"/>
                <a:gd name="connsiteX65" fmla="*/ 255031 w 3967900"/>
                <a:gd name="connsiteY65" fmla="*/ 639861 h 3218903"/>
                <a:gd name="connsiteX66" fmla="*/ 273138 w 3967900"/>
                <a:gd name="connsiteY66" fmla="*/ 685128 h 3218903"/>
                <a:gd name="connsiteX67" fmla="*/ 299756 w 3967900"/>
                <a:gd name="connsiteY67" fmla="*/ 744233 h 3218903"/>
                <a:gd name="connsiteX68" fmla="*/ 390079 w 3967900"/>
                <a:gd name="connsiteY68" fmla="*/ 838046 h 3218903"/>
                <a:gd name="connsiteX69" fmla="*/ 302138 w 3967900"/>
                <a:gd name="connsiteY69" fmla="*/ 746614 h 3218903"/>
                <a:gd name="connsiteX70" fmla="*/ 209764 w 3967900"/>
                <a:gd name="connsiteY70" fmla="*/ 694181 h 3218903"/>
                <a:gd name="connsiteX71" fmla="*/ 69435 w 3967900"/>
                <a:gd name="connsiteY71" fmla="*/ 676074 h 3218903"/>
                <a:gd name="connsiteX72" fmla="*/ 37748 w 3967900"/>
                <a:gd name="connsiteY72" fmla="*/ 707762 h 3218903"/>
                <a:gd name="connsiteX73" fmla="*/ 64908 w 3967900"/>
                <a:gd name="connsiteY73" fmla="*/ 766609 h 3218903"/>
                <a:gd name="connsiteX74" fmla="*/ 128283 w 3967900"/>
                <a:gd name="connsiteY74" fmla="*/ 807350 h 3218903"/>
                <a:gd name="connsiteX75" fmla="*/ 171169 w 3967900"/>
                <a:gd name="connsiteY75" fmla="*/ 818052 h 3218903"/>
                <a:gd name="connsiteX76" fmla="*/ 192835 w 3967900"/>
                <a:gd name="connsiteY76" fmla="*/ 771395 h 3218903"/>
                <a:gd name="connsiteX77" fmla="*/ 171169 w 3967900"/>
                <a:gd name="connsiteY77" fmla="*/ 825195 h 3218903"/>
                <a:gd name="connsiteX78" fmla="*/ 196184 w 3967900"/>
                <a:gd name="connsiteY78" fmla="*/ 861670 h 3218903"/>
                <a:gd name="connsiteX79" fmla="*/ 233081 w 3967900"/>
                <a:gd name="connsiteY79" fmla="*/ 887108 h 3218903"/>
                <a:gd name="connsiteX80" fmla="*/ 268117 w 3967900"/>
                <a:gd name="connsiteY80" fmla="*/ 843822 h 3218903"/>
                <a:gd name="connsiteX81" fmla="*/ 237844 w 3967900"/>
                <a:gd name="connsiteY81" fmla="*/ 896633 h 3218903"/>
                <a:gd name="connsiteX82" fmla="*/ 268611 w 3967900"/>
                <a:gd name="connsiteY82" fmla="*/ 970312 h 3218903"/>
                <a:gd name="connsiteX83" fmla="*/ 306028 w 3967900"/>
                <a:gd name="connsiteY83" fmla="*/ 999382 h 3218903"/>
                <a:gd name="connsiteX84" fmla="*/ 295772 w 3967900"/>
                <a:gd name="connsiteY84" fmla="*/ 1092534 h 3218903"/>
                <a:gd name="connsiteX85" fmla="*/ 304825 w 3967900"/>
                <a:gd name="connsiteY85" fmla="*/ 1228336 h 3218903"/>
                <a:gd name="connsiteX86" fmla="*/ 322932 w 3967900"/>
                <a:gd name="connsiteY86" fmla="*/ 1445619 h 3218903"/>
                <a:gd name="connsiteX87" fmla="*/ 395360 w 3967900"/>
                <a:gd name="connsiteY87" fmla="*/ 1567841 h 3218903"/>
                <a:gd name="connsiteX88" fmla="*/ 472314 w 3967900"/>
                <a:gd name="connsiteY88" fmla="*/ 1626688 h 3218903"/>
                <a:gd name="connsiteX89" fmla="*/ 513055 w 3967900"/>
                <a:gd name="connsiteY89" fmla="*/ 1649322 h 3218903"/>
                <a:gd name="connsiteX90" fmla="*/ 594536 w 3967900"/>
                <a:gd name="connsiteY90" fmla="*/ 1712696 h 3218903"/>
                <a:gd name="connsiteX91" fmla="*/ 716758 w 3967900"/>
                <a:gd name="connsiteY91" fmla="*/ 1862078 h 3218903"/>
                <a:gd name="connsiteX92" fmla="*/ 920461 w 3967900"/>
                <a:gd name="connsiteY92" fmla="*/ 2083888 h 3218903"/>
                <a:gd name="connsiteX93" fmla="*/ 1133217 w 3967900"/>
                <a:gd name="connsiteY93" fmla="*/ 2378126 h 3218903"/>
                <a:gd name="connsiteX94" fmla="*/ 1332394 w 3967900"/>
                <a:gd name="connsiteY94" fmla="*/ 2649730 h 3218903"/>
                <a:gd name="connsiteX95" fmla="*/ 1662845 w 3967900"/>
                <a:gd name="connsiteY95" fmla="*/ 2971129 h 3218903"/>
                <a:gd name="connsiteX96" fmla="*/ 2061198 w 3967900"/>
                <a:gd name="connsiteY96" fmla="*/ 3179357 h 3218903"/>
                <a:gd name="connsiteX97" fmla="*/ 2359962 w 3967900"/>
                <a:gd name="connsiteY97" fmla="*/ 3201990 h 3218903"/>
                <a:gd name="connsiteX98" fmla="*/ 2744734 w 3967900"/>
                <a:gd name="connsiteY98" fmla="*/ 2975653 h 3218903"/>
                <a:gd name="connsiteX99" fmla="*/ 3097819 w 3967900"/>
                <a:gd name="connsiteY99" fmla="*/ 2826272 h 3218903"/>
                <a:gd name="connsiteX100" fmla="*/ 3722508 w 3967900"/>
                <a:gd name="connsiteY100" fmla="*/ 2391706 h 3218903"/>
                <a:gd name="connsiteX101" fmla="*/ 3944318 w 3967900"/>
                <a:gd name="connsiteY101" fmla="*/ 2169896 h 3218903"/>
                <a:gd name="connsiteX102" fmla="*/ 3917158 w 3967900"/>
                <a:gd name="connsiteY102" fmla="*/ 2043147 h 3218903"/>
                <a:gd name="connsiteX103" fmla="*/ 3600286 w 3967900"/>
                <a:gd name="connsiteY103" fmla="*/ 1450145 h 3218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3967900" h="3218903">
                  <a:moveTo>
                    <a:pt x="3600286" y="1450145"/>
                  </a:moveTo>
                  <a:cubicBezTo>
                    <a:pt x="3528613" y="1327923"/>
                    <a:pt x="3548983" y="1300762"/>
                    <a:pt x="3487118" y="1309815"/>
                  </a:cubicBezTo>
                  <a:cubicBezTo>
                    <a:pt x="3425253" y="1318869"/>
                    <a:pt x="3284169" y="1379981"/>
                    <a:pt x="3183827" y="1427512"/>
                  </a:cubicBezTo>
                  <a:cubicBezTo>
                    <a:pt x="3083485" y="1475043"/>
                    <a:pt x="2976352" y="1532381"/>
                    <a:pt x="2885063" y="1595001"/>
                  </a:cubicBezTo>
                  <a:cubicBezTo>
                    <a:pt x="2793774" y="1657621"/>
                    <a:pt x="2710784" y="1738348"/>
                    <a:pt x="2636093" y="1803231"/>
                  </a:cubicBezTo>
                  <a:cubicBezTo>
                    <a:pt x="2561402" y="1868114"/>
                    <a:pt x="2493500" y="1924698"/>
                    <a:pt x="2436916" y="1984300"/>
                  </a:cubicBezTo>
                  <a:cubicBezTo>
                    <a:pt x="2380332" y="2043902"/>
                    <a:pt x="2342610" y="2108031"/>
                    <a:pt x="2296588" y="2160843"/>
                  </a:cubicBezTo>
                  <a:cubicBezTo>
                    <a:pt x="2250566" y="2213655"/>
                    <a:pt x="2184929" y="2274765"/>
                    <a:pt x="2160786" y="2301171"/>
                  </a:cubicBezTo>
                  <a:cubicBezTo>
                    <a:pt x="2136643" y="2327577"/>
                    <a:pt x="2166067" y="2327577"/>
                    <a:pt x="2151732" y="2319278"/>
                  </a:cubicBezTo>
                  <a:cubicBezTo>
                    <a:pt x="2137397" y="2310979"/>
                    <a:pt x="2100429" y="2278537"/>
                    <a:pt x="2074778" y="2251377"/>
                  </a:cubicBezTo>
                  <a:cubicBezTo>
                    <a:pt x="2049127" y="2224217"/>
                    <a:pt x="2040072" y="2196302"/>
                    <a:pt x="1997823" y="2156316"/>
                  </a:cubicBezTo>
                  <a:cubicBezTo>
                    <a:pt x="1955574" y="2116330"/>
                    <a:pt x="1883901" y="2059746"/>
                    <a:pt x="1821281" y="2011461"/>
                  </a:cubicBezTo>
                  <a:cubicBezTo>
                    <a:pt x="1758661" y="1963176"/>
                    <a:pt x="1695286" y="1913381"/>
                    <a:pt x="1622104" y="1866605"/>
                  </a:cubicBezTo>
                  <a:cubicBezTo>
                    <a:pt x="1548922" y="1819829"/>
                    <a:pt x="1462160" y="1778334"/>
                    <a:pt x="1382188" y="1730803"/>
                  </a:cubicBezTo>
                  <a:cubicBezTo>
                    <a:pt x="1302216" y="1683272"/>
                    <a:pt x="1205645" y="1627443"/>
                    <a:pt x="1142271" y="1581421"/>
                  </a:cubicBezTo>
                  <a:cubicBezTo>
                    <a:pt x="1078897" y="1535399"/>
                    <a:pt x="1034384" y="1487114"/>
                    <a:pt x="1001942" y="1454672"/>
                  </a:cubicBezTo>
                  <a:cubicBezTo>
                    <a:pt x="969500" y="1422230"/>
                    <a:pt x="964219" y="1410914"/>
                    <a:pt x="947621" y="1386771"/>
                  </a:cubicBezTo>
                  <a:cubicBezTo>
                    <a:pt x="931023" y="1362629"/>
                    <a:pt x="915180" y="1332451"/>
                    <a:pt x="902354" y="1309817"/>
                  </a:cubicBezTo>
                  <a:cubicBezTo>
                    <a:pt x="889528" y="1287183"/>
                    <a:pt x="873685" y="1297745"/>
                    <a:pt x="870667" y="1250969"/>
                  </a:cubicBezTo>
                  <a:cubicBezTo>
                    <a:pt x="867649" y="1204193"/>
                    <a:pt x="885756" y="1106869"/>
                    <a:pt x="884247" y="1029160"/>
                  </a:cubicBezTo>
                  <a:cubicBezTo>
                    <a:pt x="882738" y="951451"/>
                    <a:pt x="863876" y="854880"/>
                    <a:pt x="861613" y="784716"/>
                  </a:cubicBezTo>
                  <a:cubicBezTo>
                    <a:pt x="859350" y="714552"/>
                    <a:pt x="872176" y="646650"/>
                    <a:pt x="870667" y="608173"/>
                  </a:cubicBezTo>
                  <a:cubicBezTo>
                    <a:pt x="869158" y="569696"/>
                    <a:pt x="875194" y="589312"/>
                    <a:pt x="852560" y="553853"/>
                  </a:cubicBezTo>
                  <a:cubicBezTo>
                    <a:pt x="829926" y="518394"/>
                    <a:pt x="778623" y="456528"/>
                    <a:pt x="734865" y="395417"/>
                  </a:cubicBezTo>
                  <a:cubicBezTo>
                    <a:pt x="691106" y="334306"/>
                    <a:pt x="626977" y="234718"/>
                    <a:pt x="590009" y="187187"/>
                  </a:cubicBezTo>
                  <a:cubicBezTo>
                    <a:pt x="553041" y="139656"/>
                    <a:pt x="539461" y="140411"/>
                    <a:pt x="513055" y="110233"/>
                  </a:cubicBezTo>
                  <a:cubicBezTo>
                    <a:pt x="486649" y="80055"/>
                    <a:pt x="457225" y="20453"/>
                    <a:pt x="431574" y="6118"/>
                  </a:cubicBezTo>
                  <a:cubicBezTo>
                    <a:pt x="405923" y="-8217"/>
                    <a:pt x="370463" y="4609"/>
                    <a:pt x="359146" y="24225"/>
                  </a:cubicBezTo>
                  <a:cubicBezTo>
                    <a:pt x="347829" y="43841"/>
                    <a:pt x="356883" y="90617"/>
                    <a:pt x="363673" y="123813"/>
                  </a:cubicBezTo>
                  <a:cubicBezTo>
                    <a:pt x="370463" y="157009"/>
                    <a:pt x="373481" y="181906"/>
                    <a:pt x="399887" y="223401"/>
                  </a:cubicBezTo>
                  <a:cubicBezTo>
                    <a:pt x="426293" y="264896"/>
                    <a:pt x="489667" y="314688"/>
                    <a:pt x="522108" y="372781"/>
                  </a:cubicBezTo>
                  <a:cubicBezTo>
                    <a:pt x="554549" y="430874"/>
                    <a:pt x="591510" y="564820"/>
                    <a:pt x="594536" y="571960"/>
                  </a:cubicBezTo>
                  <a:cubicBezTo>
                    <a:pt x="597562" y="579100"/>
                    <a:pt x="542165" y="446439"/>
                    <a:pt x="540263" y="415620"/>
                  </a:cubicBezTo>
                  <a:cubicBezTo>
                    <a:pt x="538361" y="384801"/>
                    <a:pt x="590269" y="388633"/>
                    <a:pt x="583125" y="387045"/>
                  </a:cubicBezTo>
                  <a:cubicBezTo>
                    <a:pt x="575981" y="385458"/>
                    <a:pt x="549678" y="411609"/>
                    <a:pt x="540263" y="408477"/>
                  </a:cubicBezTo>
                  <a:cubicBezTo>
                    <a:pt x="530848" y="405345"/>
                    <a:pt x="541693" y="385246"/>
                    <a:pt x="526635" y="368255"/>
                  </a:cubicBezTo>
                  <a:cubicBezTo>
                    <a:pt x="511577" y="351264"/>
                    <a:pt x="460345" y="291096"/>
                    <a:pt x="445154" y="273193"/>
                  </a:cubicBezTo>
                  <a:cubicBezTo>
                    <a:pt x="429963" y="255290"/>
                    <a:pt x="474008" y="235514"/>
                    <a:pt x="468825" y="227502"/>
                  </a:cubicBezTo>
                  <a:cubicBezTo>
                    <a:pt x="463642" y="219490"/>
                    <a:pt x="442969" y="253624"/>
                    <a:pt x="430725" y="253695"/>
                  </a:cubicBezTo>
                  <a:cubicBezTo>
                    <a:pt x="418481" y="253766"/>
                    <a:pt x="413325" y="242785"/>
                    <a:pt x="395360" y="227928"/>
                  </a:cubicBezTo>
                  <a:cubicBezTo>
                    <a:pt x="377395" y="213071"/>
                    <a:pt x="358391" y="190205"/>
                    <a:pt x="322932" y="164554"/>
                  </a:cubicBezTo>
                  <a:cubicBezTo>
                    <a:pt x="287472" y="138902"/>
                    <a:pt x="217308" y="83827"/>
                    <a:pt x="182603" y="74019"/>
                  </a:cubicBezTo>
                  <a:cubicBezTo>
                    <a:pt x="147898" y="64211"/>
                    <a:pt x="124510" y="87599"/>
                    <a:pt x="114702" y="105706"/>
                  </a:cubicBezTo>
                  <a:cubicBezTo>
                    <a:pt x="104894" y="123813"/>
                    <a:pt x="108667" y="155501"/>
                    <a:pt x="123756" y="182661"/>
                  </a:cubicBezTo>
                  <a:cubicBezTo>
                    <a:pt x="138845" y="209821"/>
                    <a:pt x="187810" y="251670"/>
                    <a:pt x="205237" y="268668"/>
                  </a:cubicBezTo>
                  <a:cubicBezTo>
                    <a:pt x="222664" y="285666"/>
                    <a:pt x="217328" y="289132"/>
                    <a:pt x="228319" y="284652"/>
                  </a:cubicBezTo>
                  <a:cubicBezTo>
                    <a:pt x="239310" y="280172"/>
                    <a:pt x="265228" y="240599"/>
                    <a:pt x="271181" y="241789"/>
                  </a:cubicBezTo>
                  <a:cubicBezTo>
                    <a:pt x="277134" y="242980"/>
                    <a:pt x="234264" y="279771"/>
                    <a:pt x="233081" y="291795"/>
                  </a:cubicBezTo>
                  <a:cubicBezTo>
                    <a:pt x="231898" y="303819"/>
                    <a:pt x="248355" y="292893"/>
                    <a:pt x="264085" y="313936"/>
                  </a:cubicBezTo>
                  <a:cubicBezTo>
                    <a:pt x="279815" y="334979"/>
                    <a:pt x="310401" y="395548"/>
                    <a:pt x="327459" y="418051"/>
                  </a:cubicBezTo>
                  <a:cubicBezTo>
                    <a:pt x="344517" y="440554"/>
                    <a:pt x="354521" y="450184"/>
                    <a:pt x="366431" y="448958"/>
                  </a:cubicBezTo>
                  <a:cubicBezTo>
                    <a:pt x="378341" y="447732"/>
                    <a:pt x="398919" y="408711"/>
                    <a:pt x="398919" y="410695"/>
                  </a:cubicBezTo>
                  <a:cubicBezTo>
                    <a:pt x="398919" y="412679"/>
                    <a:pt x="368533" y="446812"/>
                    <a:pt x="366431" y="460864"/>
                  </a:cubicBezTo>
                  <a:cubicBezTo>
                    <a:pt x="364329" y="474916"/>
                    <a:pt x="396574" y="487806"/>
                    <a:pt x="386306" y="495005"/>
                  </a:cubicBezTo>
                  <a:cubicBezTo>
                    <a:pt x="376038" y="502204"/>
                    <a:pt x="331985" y="510849"/>
                    <a:pt x="304825" y="504059"/>
                  </a:cubicBezTo>
                  <a:cubicBezTo>
                    <a:pt x="277665" y="497269"/>
                    <a:pt x="240697" y="466336"/>
                    <a:pt x="223344" y="454265"/>
                  </a:cubicBezTo>
                  <a:cubicBezTo>
                    <a:pt x="205991" y="442194"/>
                    <a:pt x="227116" y="440684"/>
                    <a:pt x="200710" y="431631"/>
                  </a:cubicBezTo>
                  <a:cubicBezTo>
                    <a:pt x="174304" y="422578"/>
                    <a:pt x="97349" y="403716"/>
                    <a:pt x="64908" y="399944"/>
                  </a:cubicBezTo>
                  <a:cubicBezTo>
                    <a:pt x="32467" y="396172"/>
                    <a:pt x="15114" y="394662"/>
                    <a:pt x="6061" y="408997"/>
                  </a:cubicBezTo>
                  <a:cubicBezTo>
                    <a:pt x="-2992" y="423332"/>
                    <a:pt x="-2238" y="466336"/>
                    <a:pt x="10588" y="485952"/>
                  </a:cubicBezTo>
                  <a:cubicBezTo>
                    <a:pt x="23414" y="505568"/>
                    <a:pt x="62205" y="517777"/>
                    <a:pt x="83015" y="526692"/>
                  </a:cubicBezTo>
                  <a:cubicBezTo>
                    <a:pt x="103825" y="535607"/>
                    <a:pt x="123139" y="542876"/>
                    <a:pt x="135450" y="539445"/>
                  </a:cubicBezTo>
                  <a:cubicBezTo>
                    <a:pt x="147761" y="536014"/>
                    <a:pt x="153431" y="502002"/>
                    <a:pt x="156881" y="506108"/>
                  </a:cubicBezTo>
                  <a:cubicBezTo>
                    <a:pt x="160331" y="510214"/>
                    <a:pt x="137576" y="526279"/>
                    <a:pt x="141863" y="540272"/>
                  </a:cubicBezTo>
                  <a:cubicBezTo>
                    <a:pt x="146150" y="554265"/>
                    <a:pt x="163742" y="573468"/>
                    <a:pt x="182603" y="590066"/>
                  </a:cubicBezTo>
                  <a:cubicBezTo>
                    <a:pt x="201464" y="606664"/>
                    <a:pt x="239942" y="624017"/>
                    <a:pt x="255031" y="639861"/>
                  </a:cubicBezTo>
                  <a:cubicBezTo>
                    <a:pt x="270120" y="655705"/>
                    <a:pt x="265684" y="667733"/>
                    <a:pt x="273138" y="685128"/>
                  </a:cubicBezTo>
                  <a:cubicBezTo>
                    <a:pt x="280592" y="702523"/>
                    <a:pt x="280266" y="718747"/>
                    <a:pt x="299756" y="744233"/>
                  </a:cubicBezTo>
                  <a:cubicBezTo>
                    <a:pt x="319246" y="769719"/>
                    <a:pt x="389682" y="837649"/>
                    <a:pt x="390079" y="838046"/>
                  </a:cubicBezTo>
                  <a:cubicBezTo>
                    <a:pt x="390476" y="838443"/>
                    <a:pt x="332190" y="770591"/>
                    <a:pt x="302138" y="746614"/>
                  </a:cubicBezTo>
                  <a:cubicBezTo>
                    <a:pt x="272086" y="722637"/>
                    <a:pt x="248548" y="705938"/>
                    <a:pt x="209764" y="694181"/>
                  </a:cubicBezTo>
                  <a:cubicBezTo>
                    <a:pt x="170980" y="682424"/>
                    <a:pt x="98104" y="673810"/>
                    <a:pt x="69435" y="676074"/>
                  </a:cubicBezTo>
                  <a:cubicBezTo>
                    <a:pt x="40766" y="678337"/>
                    <a:pt x="38502" y="692673"/>
                    <a:pt x="37748" y="707762"/>
                  </a:cubicBezTo>
                  <a:cubicBezTo>
                    <a:pt x="36994" y="722851"/>
                    <a:pt x="49819" y="750011"/>
                    <a:pt x="64908" y="766609"/>
                  </a:cubicBezTo>
                  <a:cubicBezTo>
                    <a:pt x="79997" y="783207"/>
                    <a:pt x="110573" y="798776"/>
                    <a:pt x="128283" y="807350"/>
                  </a:cubicBezTo>
                  <a:cubicBezTo>
                    <a:pt x="145993" y="815924"/>
                    <a:pt x="160410" y="824044"/>
                    <a:pt x="171169" y="818052"/>
                  </a:cubicBezTo>
                  <a:cubicBezTo>
                    <a:pt x="181928" y="812060"/>
                    <a:pt x="192835" y="770205"/>
                    <a:pt x="192835" y="771395"/>
                  </a:cubicBezTo>
                  <a:cubicBezTo>
                    <a:pt x="192835" y="772585"/>
                    <a:pt x="170611" y="810149"/>
                    <a:pt x="171169" y="825195"/>
                  </a:cubicBezTo>
                  <a:cubicBezTo>
                    <a:pt x="171727" y="840241"/>
                    <a:pt x="185865" y="851351"/>
                    <a:pt x="196184" y="861670"/>
                  </a:cubicBezTo>
                  <a:cubicBezTo>
                    <a:pt x="206503" y="871989"/>
                    <a:pt x="221092" y="890083"/>
                    <a:pt x="233081" y="887108"/>
                  </a:cubicBezTo>
                  <a:cubicBezTo>
                    <a:pt x="245070" y="884133"/>
                    <a:pt x="267323" y="842235"/>
                    <a:pt x="268117" y="843822"/>
                  </a:cubicBezTo>
                  <a:cubicBezTo>
                    <a:pt x="268911" y="845409"/>
                    <a:pt x="237762" y="875551"/>
                    <a:pt x="237844" y="896633"/>
                  </a:cubicBezTo>
                  <a:cubicBezTo>
                    <a:pt x="237926" y="917715"/>
                    <a:pt x="257247" y="953187"/>
                    <a:pt x="268611" y="970312"/>
                  </a:cubicBezTo>
                  <a:cubicBezTo>
                    <a:pt x="279975" y="987437"/>
                    <a:pt x="301501" y="979012"/>
                    <a:pt x="306028" y="999382"/>
                  </a:cubicBezTo>
                  <a:cubicBezTo>
                    <a:pt x="310555" y="1019752"/>
                    <a:pt x="295972" y="1054375"/>
                    <a:pt x="295772" y="1092534"/>
                  </a:cubicBezTo>
                  <a:cubicBezTo>
                    <a:pt x="295572" y="1130693"/>
                    <a:pt x="300298" y="1169489"/>
                    <a:pt x="304825" y="1228336"/>
                  </a:cubicBezTo>
                  <a:cubicBezTo>
                    <a:pt x="309352" y="1287183"/>
                    <a:pt x="307843" y="1389035"/>
                    <a:pt x="322932" y="1445619"/>
                  </a:cubicBezTo>
                  <a:cubicBezTo>
                    <a:pt x="338021" y="1502203"/>
                    <a:pt x="370463" y="1537663"/>
                    <a:pt x="395360" y="1567841"/>
                  </a:cubicBezTo>
                  <a:cubicBezTo>
                    <a:pt x="420257" y="1598019"/>
                    <a:pt x="452698" y="1613108"/>
                    <a:pt x="472314" y="1626688"/>
                  </a:cubicBezTo>
                  <a:cubicBezTo>
                    <a:pt x="491930" y="1640268"/>
                    <a:pt x="492685" y="1634987"/>
                    <a:pt x="513055" y="1649322"/>
                  </a:cubicBezTo>
                  <a:cubicBezTo>
                    <a:pt x="533425" y="1663657"/>
                    <a:pt x="560586" y="1677237"/>
                    <a:pt x="594536" y="1712696"/>
                  </a:cubicBezTo>
                  <a:cubicBezTo>
                    <a:pt x="628486" y="1748155"/>
                    <a:pt x="662437" y="1800213"/>
                    <a:pt x="716758" y="1862078"/>
                  </a:cubicBezTo>
                  <a:cubicBezTo>
                    <a:pt x="771079" y="1923943"/>
                    <a:pt x="851051" y="1997880"/>
                    <a:pt x="920461" y="2083888"/>
                  </a:cubicBezTo>
                  <a:cubicBezTo>
                    <a:pt x="989871" y="2169896"/>
                    <a:pt x="1064562" y="2283819"/>
                    <a:pt x="1133217" y="2378126"/>
                  </a:cubicBezTo>
                  <a:cubicBezTo>
                    <a:pt x="1201872" y="2472433"/>
                    <a:pt x="1244123" y="2550896"/>
                    <a:pt x="1332394" y="2649730"/>
                  </a:cubicBezTo>
                  <a:cubicBezTo>
                    <a:pt x="1420665" y="2748564"/>
                    <a:pt x="1541378" y="2882858"/>
                    <a:pt x="1662845" y="2971129"/>
                  </a:cubicBezTo>
                  <a:cubicBezTo>
                    <a:pt x="1784312" y="3059400"/>
                    <a:pt x="1945012" y="3140880"/>
                    <a:pt x="2061198" y="3179357"/>
                  </a:cubicBezTo>
                  <a:cubicBezTo>
                    <a:pt x="2177384" y="3217834"/>
                    <a:pt x="2243022" y="3233677"/>
                    <a:pt x="2359962" y="3201990"/>
                  </a:cubicBezTo>
                  <a:cubicBezTo>
                    <a:pt x="2463322" y="3111456"/>
                    <a:pt x="2621758" y="3035255"/>
                    <a:pt x="2744734" y="2975653"/>
                  </a:cubicBezTo>
                  <a:cubicBezTo>
                    <a:pt x="2867710" y="2916051"/>
                    <a:pt x="2921277" y="2910017"/>
                    <a:pt x="3097819" y="2826272"/>
                  </a:cubicBezTo>
                  <a:cubicBezTo>
                    <a:pt x="3274361" y="2742527"/>
                    <a:pt x="3581425" y="2501102"/>
                    <a:pt x="3722508" y="2391706"/>
                  </a:cubicBezTo>
                  <a:cubicBezTo>
                    <a:pt x="3863591" y="2282310"/>
                    <a:pt x="3905841" y="2212900"/>
                    <a:pt x="3944318" y="2169896"/>
                  </a:cubicBezTo>
                  <a:cubicBezTo>
                    <a:pt x="3982795" y="2126892"/>
                    <a:pt x="3974497" y="2163106"/>
                    <a:pt x="3917158" y="2043147"/>
                  </a:cubicBezTo>
                  <a:cubicBezTo>
                    <a:pt x="3859819" y="1923189"/>
                    <a:pt x="3671959" y="1572367"/>
                    <a:pt x="3600286" y="145014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Volný tvar 5"/>
            <p:cNvSpPr/>
            <p:nvPr/>
          </p:nvSpPr>
          <p:spPr>
            <a:xfrm>
              <a:off x="3114676" y="2505075"/>
              <a:ext cx="188118" cy="119062"/>
            </a:xfrm>
            <a:custGeom>
              <a:avLst/>
              <a:gdLst>
                <a:gd name="connsiteX0" fmla="*/ 164306 w 164306"/>
                <a:gd name="connsiteY0" fmla="*/ 0 h 88106"/>
                <a:gd name="connsiteX1" fmla="*/ 104775 w 164306"/>
                <a:gd name="connsiteY1" fmla="*/ 16669 h 88106"/>
                <a:gd name="connsiteX2" fmla="*/ 78581 w 164306"/>
                <a:gd name="connsiteY2" fmla="*/ 33338 h 88106"/>
                <a:gd name="connsiteX3" fmla="*/ 61912 w 164306"/>
                <a:gd name="connsiteY3" fmla="*/ 66675 h 88106"/>
                <a:gd name="connsiteX4" fmla="*/ 0 w 164306"/>
                <a:gd name="connsiteY4" fmla="*/ 88106 h 88106"/>
                <a:gd name="connsiteX0" fmla="*/ 188118 w 188118"/>
                <a:gd name="connsiteY0" fmla="*/ 0 h 119062"/>
                <a:gd name="connsiteX1" fmla="*/ 128587 w 188118"/>
                <a:gd name="connsiteY1" fmla="*/ 16669 h 119062"/>
                <a:gd name="connsiteX2" fmla="*/ 102393 w 188118"/>
                <a:gd name="connsiteY2" fmla="*/ 33338 h 119062"/>
                <a:gd name="connsiteX3" fmla="*/ 85724 w 188118"/>
                <a:gd name="connsiteY3" fmla="*/ 66675 h 119062"/>
                <a:gd name="connsiteX4" fmla="*/ 0 w 188118"/>
                <a:gd name="connsiteY4" fmla="*/ 119062 h 119062"/>
                <a:gd name="connsiteX0" fmla="*/ 188118 w 188118"/>
                <a:gd name="connsiteY0" fmla="*/ 0 h 119062"/>
                <a:gd name="connsiteX1" fmla="*/ 128587 w 188118"/>
                <a:gd name="connsiteY1" fmla="*/ 16669 h 119062"/>
                <a:gd name="connsiteX2" fmla="*/ 102393 w 188118"/>
                <a:gd name="connsiteY2" fmla="*/ 33338 h 119062"/>
                <a:gd name="connsiteX3" fmla="*/ 85724 w 188118"/>
                <a:gd name="connsiteY3" fmla="*/ 66675 h 119062"/>
                <a:gd name="connsiteX4" fmla="*/ 0 w 188118"/>
                <a:gd name="connsiteY4" fmla="*/ 119062 h 11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118" h="119062">
                  <a:moveTo>
                    <a:pt x="188118" y="0"/>
                  </a:moveTo>
                  <a:cubicBezTo>
                    <a:pt x="165496" y="5556"/>
                    <a:pt x="142875" y="11113"/>
                    <a:pt x="128587" y="16669"/>
                  </a:cubicBezTo>
                  <a:cubicBezTo>
                    <a:pt x="114299" y="22225"/>
                    <a:pt x="109537" y="25004"/>
                    <a:pt x="102393" y="33338"/>
                  </a:cubicBezTo>
                  <a:cubicBezTo>
                    <a:pt x="95249" y="41672"/>
                    <a:pt x="102790" y="52388"/>
                    <a:pt x="85724" y="66675"/>
                  </a:cubicBezTo>
                  <a:cubicBezTo>
                    <a:pt x="68659" y="80962"/>
                    <a:pt x="14882" y="81954"/>
                    <a:pt x="0" y="119062"/>
                  </a:cubicBezTo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Volný tvar 6"/>
            <p:cNvSpPr/>
            <p:nvPr/>
          </p:nvSpPr>
          <p:spPr>
            <a:xfrm>
              <a:off x="2881313" y="2807494"/>
              <a:ext cx="80962" cy="152400"/>
            </a:xfrm>
            <a:custGeom>
              <a:avLst/>
              <a:gdLst>
                <a:gd name="connsiteX0" fmla="*/ 80962 w 80962"/>
                <a:gd name="connsiteY0" fmla="*/ 0 h 152400"/>
                <a:gd name="connsiteX1" fmla="*/ 16668 w 80962"/>
                <a:gd name="connsiteY1" fmla="*/ 83344 h 152400"/>
                <a:gd name="connsiteX2" fmla="*/ 0 w 80962"/>
                <a:gd name="connsiteY2" fmla="*/ 15240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" h="152400">
                  <a:moveTo>
                    <a:pt x="80962" y="0"/>
                  </a:moveTo>
                  <a:cubicBezTo>
                    <a:pt x="55562" y="28972"/>
                    <a:pt x="30162" y="57944"/>
                    <a:pt x="16668" y="83344"/>
                  </a:cubicBezTo>
                  <a:cubicBezTo>
                    <a:pt x="3174" y="108744"/>
                    <a:pt x="0" y="152400"/>
                    <a:pt x="0" y="152400"/>
                  </a:cubicBezTo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>
              <a:off x="2863304" y="2447330"/>
              <a:ext cx="389484" cy="543520"/>
            </a:xfrm>
            <a:custGeom>
              <a:avLst/>
              <a:gdLst>
                <a:gd name="connsiteX0" fmla="*/ 389484 w 389484"/>
                <a:gd name="connsiteY0" fmla="*/ 364926 h 543520"/>
                <a:gd name="connsiteX1" fmla="*/ 301377 w 389484"/>
                <a:gd name="connsiteY1" fmla="*/ 226814 h 543520"/>
                <a:gd name="connsiteX2" fmla="*/ 270421 w 389484"/>
                <a:gd name="connsiteY2" fmla="*/ 191095 h 543520"/>
                <a:gd name="connsiteX3" fmla="*/ 172790 w 389484"/>
                <a:gd name="connsiteY3" fmla="*/ 112514 h 543520"/>
                <a:gd name="connsiteX4" fmla="*/ 96590 w 389484"/>
                <a:gd name="connsiteY4" fmla="*/ 5358 h 543520"/>
                <a:gd name="connsiteX5" fmla="*/ 29915 w 389484"/>
                <a:gd name="connsiteY5" fmla="*/ 19645 h 543520"/>
                <a:gd name="connsiteX6" fmla="*/ 1340 w 389484"/>
                <a:gd name="connsiteY6" fmla="*/ 50601 h 543520"/>
                <a:gd name="connsiteX7" fmla="*/ 8484 w 389484"/>
                <a:gd name="connsiteY7" fmla="*/ 141089 h 543520"/>
                <a:gd name="connsiteX8" fmla="*/ 41821 w 389484"/>
                <a:gd name="connsiteY8" fmla="*/ 241101 h 543520"/>
                <a:gd name="connsiteX9" fmla="*/ 115640 w 389484"/>
                <a:gd name="connsiteY9" fmla="*/ 314920 h 543520"/>
                <a:gd name="connsiteX10" fmla="*/ 129927 w 389484"/>
                <a:gd name="connsiteY10" fmla="*/ 357783 h 543520"/>
                <a:gd name="connsiteX11" fmla="*/ 158502 w 389484"/>
                <a:gd name="connsiteY11" fmla="*/ 441126 h 543520"/>
                <a:gd name="connsiteX12" fmla="*/ 201365 w 389484"/>
                <a:gd name="connsiteY12" fmla="*/ 503039 h 543520"/>
                <a:gd name="connsiteX13" fmla="*/ 239465 w 389484"/>
                <a:gd name="connsiteY13" fmla="*/ 543520 h 543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9484" h="543520">
                  <a:moveTo>
                    <a:pt x="389484" y="364926"/>
                  </a:moveTo>
                  <a:cubicBezTo>
                    <a:pt x="355352" y="310356"/>
                    <a:pt x="321221" y="255786"/>
                    <a:pt x="301377" y="226814"/>
                  </a:cubicBezTo>
                  <a:cubicBezTo>
                    <a:pt x="281533" y="197842"/>
                    <a:pt x="291852" y="210145"/>
                    <a:pt x="270421" y="191095"/>
                  </a:cubicBezTo>
                  <a:cubicBezTo>
                    <a:pt x="248990" y="172045"/>
                    <a:pt x="201762" y="143470"/>
                    <a:pt x="172790" y="112514"/>
                  </a:cubicBezTo>
                  <a:cubicBezTo>
                    <a:pt x="143818" y="81558"/>
                    <a:pt x="120402" y="20836"/>
                    <a:pt x="96590" y="5358"/>
                  </a:cubicBezTo>
                  <a:cubicBezTo>
                    <a:pt x="72777" y="-10120"/>
                    <a:pt x="45790" y="12104"/>
                    <a:pt x="29915" y="19645"/>
                  </a:cubicBezTo>
                  <a:cubicBezTo>
                    <a:pt x="14040" y="27185"/>
                    <a:pt x="4912" y="30360"/>
                    <a:pt x="1340" y="50601"/>
                  </a:cubicBezTo>
                  <a:cubicBezTo>
                    <a:pt x="-2232" y="70842"/>
                    <a:pt x="1737" y="109339"/>
                    <a:pt x="8484" y="141089"/>
                  </a:cubicBezTo>
                  <a:cubicBezTo>
                    <a:pt x="15231" y="172839"/>
                    <a:pt x="23962" y="212129"/>
                    <a:pt x="41821" y="241101"/>
                  </a:cubicBezTo>
                  <a:cubicBezTo>
                    <a:pt x="59680" y="270073"/>
                    <a:pt x="100956" y="295473"/>
                    <a:pt x="115640" y="314920"/>
                  </a:cubicBezTo>
                  <a:cubicBezTo>
                    <a:pt x="130324" y="334367"/>
                    <a:pt x="122783" y="336749"/>
                    <a:pt x="129927" y="357783"/>
                  </a:cubicBezTo>
                  <a:cubicBezTo>
                    <a:pt x="137071" y="378817"/>
                    <a:pt x="146596" y="416917"/>
                    <a:pt x="158502" y="441126"/>
                  </a:cubicBezTo>
                  <a:cubicBezTo>
                    <a:pt x="170408" y="465335"/>
                    <a:pt x="187871" y="485973"/>
                    <a:pt x="201365" y="503039"/>
                  </a:cubicBezTo>
                  <a:cubicBezTo>
                    <a:pt x="214859" y="520105"/>
                    <a:pt x="239465" y="543520"/>
                    <a:pt x="239465" y="543520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3016977" y="2917031"/>
              <a:ext cx="35786" cy="188119"/>
            </a:xfrm>
            <a:custGeom>
              <a:avLst/>
              <a:gdLst>
                <a:gd name="connsiteX0" fmla="*/ 11973 w 35786"/>
                <a:gd name="connsiteY0" fmla="*/ 0 h 188119"/>
                <a:gd name="connsiteX1" fmla="*/ 67 w 35786"/>
                <a:gd name="connsiteY1" fmla="*/ 76200 h 188119"/>
                <a:gd name="connsiteX2" fmla="*/ 16736 w 35786"/>
                <a:gd name="connsiteY2" fmla="*/ 147638 h 188119"/>
                <a:gd name="connsiteX3" fmla="*/ 35786 w 35786"/>
                <a:gd name="connsiteY3" fmla="*/ 188119 h 188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86" h="188119">
                  <a:moveTo>
                    <a:pt x="11973" y="0"/>
                  </a:moveTo>
                  <a:cubicBezTo>
                    <a:pt x="5623" y="25797"/>
                    <a:pt x="-727" y="51594"/>
                    <a:pt x="67" y="76200"/>
                  </a:cubicBezTo>
                  <a:cubicBezTo>
                    <a:pt x="861" y="100806"/>
                    <a:pt x="10783" y="128985"/>
                    <a:pt x="16736" y="147638"/>
                  </a:cubicBezTo>
                  <a:cubicBezTo>
                    <a:pt x="22689" y="166291"/>
                    <a:pt x="29237" y="177205"/>
                    <a:pt x="35786" y="188119"/>
                  </a:cubicBezTo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2980828" y="2997993"/>
              <a:ext cx="119574" cy="364075"/>
            </a:xfrm>
            <a:custGeom>
              <a:avLst/>
              <a:gdLst>
                <a:gd name="connsiteX0" fmla="*/ 23856 w 119120"/>
                <a:gd name="connsiteY0" fmla="*/ 0 h 342644"/>
                <a:gd name="connsiteX1" fmla="*/ 43 w 119120"/>
                <a:gd name="connsiteY1" fmla="*/ 95250 h 342644"/>
                <a:gd name="connsiteX2" fmla="*/ 19093 w 119120"/>
                <a:gd name="connsiteY2" fmla="*/ 192881 h 342644"/>
                <a:gd name="connsiteX3" fmla="*/ 57193 w 119120"/>
                <a:gd name="connsiteY3" fmla="*/ 269081 h 342644"/>
                <a:gd name="connsiteX4" fmla="*/ 109581 w 119120"/>
                <a:gd name="connsiteY4" fmla="*/ 335756 h 342644"/>
                <a:gd name="connsiteX5" fmla="*/ 119106 w 119120"/>
                <a:gd name="connsiteY5" fmla="*/ 340519 h 342644"/>
                <a:gd name="connsiteX0" fmla="*/ 38598 w 119574"/>
                <a:gd name="connsiteY0" fmla="*/ 0 h 364075"/>
                <a:gd name="connsiteX1" fmla="*/ 497 w 119574"/>
                <a:gd name="connsiteY1" fmla="*/ 116681 h 364075"/>
                <a:gd name="connsiteX2" fmla="*/ 19547 w 119574"/>
                <a:gd name="connsiteY2" fmla="*/ 214312 h 364075"/>
                <a:gd name="connsiteX3" fmla="*/ 57647 w 119574"/>
                <a:gd name="connsiteY3" fmla="*/ 290512 h 364075"/>
                <a:gd name="connsiteX4" fmla="*/ 110035 w 119574"/>
                <a:gd name="connsiteY4" fmla="*/ 357187 h 364075"/>
                <a:gd name="connsiteX5" fmla="*/ 119560 w 119574"/>
                <a:gd name="connsiteY5" fmla="*/ 361950 h 364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9574" h="364075">
                  <a:moveTo>
                    <a:pt x="38598" y="0"/>
                  </a:moveTo>
                  <a:cubicBezTo>
                    <a:pt x="27088" y="31551"/>
                    <a:pt x="3672" y="80962"/>
                    <a:pt x="497" y="116681"/>
                  </a:cubicBezTo>
                  <a:cubicBezTo>
                    <a:pt x="-2678" y="152400"/>
                    <a:pt x="10022" y="185340"/>
                    <a:pt x="19547" y="214312"/>
                  </a:cubicBezTo>
                  <a:cubicBezTo>
                    <a:pt x="29072" y="243284"/>
                    <a:pt x="42566" y="266699"/>
                    <a:pt x="57647" y="290512"/>
                  </a:cubicBezTo>
                  <a:cubicBezTo>
                    <a:pt x="72728" y="314325"/>
                    <a:pt x="99716" y="345281"/>
                    <a:pt x="110035" y="357187"/>
                  </a:cubicBezTo>
                  <a:cubicBezTo>
                    <a:pt x="120354" y="369093"/>
                    <a:pt x="119560" y="361950"/>
                    <a:pt x="119560" y="361950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3390900" y="3240881"/>
              <a:ext cx="50006" cy="159544"/>
            </a:xfrm>
            <a:custGeom>
              <a:avLst/>
              <a:gdLst>
                <a:gd name="connsiteX0" fmla="*/ 50006 w 50006"/>
                <a:gd name="connsiteY0" fmla="*/ 0 h 159544"/>
                <a:gd name="connsiteX1" fmla="*/ 35719 w 50006"/>
                <a:gd name="connsiteY1" fmla="*/ 54769 h 159544"/>
                <a:gd name="connsiteX2" fmla="*/ 0 w 50006"/>
                <a:gd name="connsiteY2" fmla="*/ 159544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06" h="159544">
                  <a:moveTo>
                    <a:pt x="50006" y="0"/>
                  </a:moveTo>
                  <a:cubicBezTo>
                    <a:pt x="47029" y="14089"/>
                    <a:pt x="44053" y="28178"/>
                    <a:pt x="35719" y="54769"/>
                  </a:cubicBezTo>
                  <a:cubicBezTo>
                    <a:pt x="27385" y="81360"/>
                    <a:pt x="13692" y="120452"/>
                    <a:pt x="0" y="159544"/>
                  </a:cubicBezTo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3019425" y="2633663"/>
              <a:ext cx="100012" cy="83344"/>
            </a:xfrm>
            <a:custGeom>
              <a:avLst/>
              <a:gdLst>
                <a:gd name="connsiteX0" fmla="*/ 100012 w 100012"/>
                <a:gd name="connsiteY0" fmla="*/ 0 h 83344"/>
                <a:gd name="connsiteX1" fmla="*/ 52387 w 100012"/>
                <a:gd name="connsiteY1" fmla="*/ 26194 h 83344"/>
                <a:gd name="connsiteX2" fmla="*/ 0 w 100012"/>
                <a:gd name="connsiteY2" fmla="*/ 83344 h 83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12" h="83344">
                  <a:moveTo>
                    <a:pt x="100012" y="0"/>
                  </a:moveTo>
                  <a:cubicBezTo>
                    <a:pt x="84533" y="6151"/>
                    <a:pt x="69055" y="12303"/>
                    <a:pt x="52387" y="26194"/>
                  </a:cubicBezTo>
                  <a:cubicBezTo>
                    <a:pt x="35719" y="40085"/>
                    <a:pt x="17859" y="61714"/>
                    <a:pt x="0" y="83344"/>
                  </a:cubicBezTo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2899118" y="2459831"/>
              <a:ext cx="120307" cy="129337"/>
            </a:xfrm>
            <a:custGeom>
              <a:avLst/>
              <a:gdLst>
                <a:gd name="connsiteX0" fmla="*/ 120307 w 120307"/>
                <a:gd name="connsiteY0" fmla="*/ 100013 h 129337"/>
                <a:gd name="connsiteX1" fmla="*/ 75063 w 120307"/>
                <a:gd name="connsiteY1" fmla="*/ 128588 h 129337"/>
                <a:gd name="connsiteX2" fmla="*/ 39345 w 120307"/>
                <a:gd name="connsiteY2" fmla="*/ 116682 h 129337"/>
                <a:gd name="connsiteX3" fmla="*/ 3626 w 120307"/>
                <a:gd name="connsiteY3" fmla="*/ 71438 h 129337"/>
                <a:gd name="connsiteX4" fmla="*/ 3626 w 120307"/>
                <a:gd name="connsiteY4" fmla="*/ 47625 h 129337"/>
                <a:gd name="connsiteX5" fmla="*/ 25057 w 120307"/>
                <a:gd name="connsiteY5" fmla="*/ 16669 h 129337"/>
                <a:gd name="connsiteX6" fmla="*/ 48870 w 120307"/>
                <a:gd name="connsiteY6" fmla="*/ 0 h 129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307" h="129337">
                  <a:moveTo>
                    <a:pt x="120307" y="100013"/>
                  </a:moveTo>
                  <a:cubicBezTo>
                    <a:pt x="104432" y="112911"/>
                    <a:pt x="88557" y="125810"/>
                    <a:pt x="75063" y="128588"/>
                  </a:cubicBezTo>
                  <a:cubicBezTo>
                    <a:pt x="61569" y="131366"/>
                    <a:pt x="51251" y="126207"/>
                    <a:pt x="39345" y="116682"/>
                  </a:cubicBezTo>
                  <a:cubicBezTo>
                    <a:pt x="27439" y="107157"/>
                    <a:pt x="9579" y="82947"/>
                    <a:pt x="3626" y="71438"/>
                  </a:cubicBezTo>
                  <a:cubicBezTo>
                    <a:pt x="-2327" y="59928"/>
                    <a:pt x="54" y="56753"/>
                    <a:pt x="3626" y="47625"/>
                  </a:cubicBezTo>
                  <a:cubicBezTo>
                    <a:pt x="7198" y="38497"/>
                    <a:pt x="17516" y="24606"/>
                    <a:pt x="25057" y="16669"/>
                  </a:cubicBezTo>
                  <a:cubicBezTo>
                    <a:pt x="32598" y="8732"/>
                    <a:pt x="40734" y="4366"/>
                    <a:pt x="48870" y="0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5" name="Volný tvar 14"/>
          <p:cNvSpPr/>
          <p:nvPr/>
        </p:nvSpPr>
        <p:spPr>
          <a:xfrm>
            <a:off x="3524146" y="4969467"/>
            <a:ext cx="1710531" cy="1166907"/>
          </a:xfrm>
          <a:custGeom>
            <a:avLst/>
            <a:gdLst>
              <a:gd name="connsiteX0" fmla="*/ 276 w 1710531"/>
              <a:gd name="connsiteY0" fmla="*/ 1126278 h 1166907"/>
              <a:gd name="connsiteX1" fmla="*/ 168526 w 1710531"/>
              <a:gd name="connsiteY1" fmla="*/ 1166512 h 1166907"/>
              <a:gd name="connsiteX2" fmla="*/ 428215 w 1710531"/>
              <a:gd name="connsiteY2" fmla="*/ 1137251 h 1166907"/>
              <a:gd name="connsiteX3" fmla="*/ 907361 w 1710531"/>
              <a:gd name="connsiteY3" fmla="*/ 1001920 h 1166907"/>
              <a:gd name="connsiteX4" fmla="*/ 1327985 w 1710531"/>
              <a:gd name="connsiteY4" fmla="*/ 767834 h 1166907"/>
              <a:gd name="connsiteX5" fmla="*/ 1573044 w 1710531"/>
              <a:gd name="connsiteY5" fmla="*/ 559350 h 1166907"/>
              <a:gd name="connsiteX6" fmla="*/ 1704718 w 1710531"/>
              <a:gd name="connsiteY6" fmla="*/ 449622 h 1166907"/>
              <a:gd name="connsiteX7" fmla="*/ 1675457 w 1710531"/>
              <a:gd name="connsiteY7" fmla="*/ 383786 h 1166907"/>
              <a:gd name="connsiteX8" fmla="*/ 1569386 w 1710531"/>
              <a:gd name="connsiteY8" fmla="*/ 241139 h 1166907"/>
              <a:gd name="connsiteX9" fmla="*/ 1445028 w 1710531"/>
              <a:gd name="connsiteY9" fmla="*/ 14368 h 1166907"/>
              <a:gd name="connsiteX10" fmla="*/ 1346273 w 1710531"/>
              <a:gd name="connsiteY10" fmla="*/ 32656 h 1166907"/>
              <a:gd name="connsiteX11" fmla="*/ 1090241 w 1710531"/>
              <a:gd name="connsiteY11" fmla="*/ 109466 h 1166907"/>
              <a:gd name="connsiteX12" fmla="*/ 845182 w 1710531"/>
              <a:gd name="connsiteY12" fmla="*/ 270400 h 1166907"/>
              <a:gd name="connsiteX13" fmla="*/ 687905 w 1710531"/>
              <a:gd name="connsiteY13" fmla="*/ 424019 h 1166907"/>
              <a:gd name="connsiteX14" fmla="*/ 523313 w 1710531"/>
              <a:gd name="connsiteY14" fmla="*/ 621530 h 1166907"/>
              <a:gd name="connsiteX15" fmla="*/ 384324 w 1710531"/>
              <a:gd name="connsiteY15" fmla="*/ 786122 h 1166907"/>
              <a:gd name="connsiteX16" fmla="*/ 256308 w 1710531"/>
              <a:gd name="connsiteY16" fmla="*/ 987290 h 1166907"/>
              <a:gd name="connsiteX17" fmla="*/ 131950 w 1710531"/>
              <a:gd name="connsiteY17" fmla="*/ 1064099 h 1166907"/>
              <a:gd name="connsiteX18" fmla="*/ 276 w 1710531"/>
              <a:gd name="connsiteY18" fmla="*/ 1126278 h 116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0531" h="1166907">
                <a:moveTo>
                  <a:pt x="276" y="1126278"/>
                </a:moveTo>
                <a:cubicBezTo>
                  <a:pt x="6372" y="1143347"/>
                  <a:pt x="97203" y="1164683"/>
                  <a:pt x="168526" y="1166512"/>
                </a:cubicBezTo>
                <a:cubicBezTo>
                  <a:pt x="239849" y="1168341"/>
                  <a:pt x="305076" y="1164683"/>
                  <a:pt x="428215" y="1137251"/>
                </a:cubicBezTo>
                <a:cubicBezTo>
                  <a:pt x="551354" y="1109819"/>
                  <a:pt x="757399" y="1063489"/>
                  <a:pt x="907361" y="1001920"/>
                </a:cubicBezTo>
                <a:cubicBezTo>
                  <a:pt x="1057323" y="940351"/>
                  <a:pt x="1217038" y="841596"/>
                  <a:pt x="1327985" y="767834"/>
                </a:cubicBezTo>
                <a:cubicBezTo>
                  <a:pt x="1438932" y="694072"/>
                  <a:pt x="1510255" y="612385"/>
                  <a:pt x="1573044" y="559350"/>
                </a:cubicBezTo>
                <a:cubicBezTo>
                  <a:pt x="1635833" y="506315"/>
                  <a:pt x="1687649" y="478883"/>
                  <a:pt x="1704718" y="449622"/>
                </a:cubicBezTo>
                <a:cubicBezTo>
                  <a:pt x="1721787" y="420361"/>
                  <a:pt x="1698012" y="418533"/>
                  <a:pt x="1675457" y="383786"/>
                </a:cubicBezTo>
                <a:cubicBezTo>
                  <a:pt x="1652902" y="349039"/>
                  <a:pt x="1607791" y="302709"/>
                  <a:pt x="1569386" y="241139"/>
                </a:cubicBezTo>
                <a:cubicBezTo>
                  <a:pt x="1530981" y="179569"/>
                  <a:pt x="1482213" y="49115"/>
                  <a:pt x="1445028" y="14368"/>
                </a:cubicBezTo>
                <a:cubicBezTo>
                  <a:pt x="1407843" y="-20379"/>
                  <a:pt x="1405404" y="16806"/>
                  <a:pt x="1346273" y="32656"/>
                </a:cubicBezTo>
                <a:cubicBezTo>
                  <a:pt x="1287142" y="48506"/>
                  <a:pt x="1173756" y="69842"/>
                  <a:pt x="1090241" y="109466"/>
                </a:cubicBezTo>
                <a:cubicBezTo>
                  <a:pt x="1006726" y="149090"/>
                  <a:pt x="912238" y="217975"/>
                  <a:pt x="845182" y="270400"/>
                </a:cubicBezTo>
                <a:cubicBezTo>
                  <a:pt x="778126" y="322825"/>
                  <a:pt x="741550" y="365497"/>
                  <a:pt x="687905" y="424019"/>
                </a:cubicBezTo>
                <a:cubicBezTo>
                  <a:pt x="634260" y="482541"/>
                  <a:pt x="523313" y="621530"/>
                  <a:pt x="523313" y="621530"/>
                </a:cubicBezTo>
                <a:cubicBezTo>
                  <a:pt x="472716" y="681880"/>
                  <a:pt x="428825" y="725162"/>
                  <a:pt x="384324" y="786122"/>
                </a:cubicBezTo>
                <a:cubicBezTo>
                  <a:pt x="339823" y="847082"/>
                  <a:pt x="298370" y="940960"/>
                  <a:pt x="256308" y="987290"/>
                </a:cubicBezTo>
                <a:cubicBezTo>
                  <a:pt x="214246" y="1033619"/>
                  <a:pt x="173403" y="1046421"/>
                  <a:pt x="131950" y="1064099"/>
                </a:cubicBezTo>
                <a:cubicBezTo>
                  <a:pt x="90497" y="1081777"/>
                  <a:pt x="-5820" y="1109209"/>
                  <a:pt x="276" y="1126278"/>
                </a:cubicBezTo>
                <a:close/>
              </a:path>
            </a:pathLst>
          </a:custGeom>
          <a:gradFill flip="none" rotWithShape="1">
            <a:gsLst>
              <a:gs pos="73000">
                <a:srgbClr val="FF5050"/>
              </a:gs>
              <a:gs pos="90000">
                <a:srgbClr val="FFDB57"/>
              </a:gs>
            </a:gsLst>
            <a:lin ang="9000000" scaled="0"/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bdélník 65"/>
          <p:cNvSpPr/>
          <p:nvPr/>
        </p:nvSpPr>
        <p:spPr>
          <a:xfrm>
            <a:off x="435835" y="967337"/>
            <a:ext cx="41774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Funkce: ochrana před vnějším poškozením</a:t>
            </a:r>
            <a:endParaRPr lang="cs-CZ" dirty="0" smtClean="0"/>
          </a:p>
        </p:txBody>
      </p:sp>
      <p:grpSp>
        <p:nvGrpSpPr>
          <p:cNvPr id="31" name="Skupina 30"/>
          <p:cNvGrpSpPr/>
          <p:nvPr/>
        </p:nvGrpSpPr>
        <p:grpSpPr>
          <a:xfrm>
            <a:off x="4427226" y="1391745"/>
            <a:ext cx="4469495" cy="2678317"/>
            <a:chOff x="3366137" y="1378533"/>
            <a:chExt cx="4469495" cy="2678317"/>
          </a:xfrm>
        </p:grpSpPr>
        <p:grpSp>
          <p:nvGrpSpPr>
            <p:cNvPr id="32" name="Skupina 31"/>
            <p:cNvGrpSpPr/>
            <p:nvPr/>
          </p:nvGrpSpPr>
          <p:grpSpPr>
            <a:xfrm>
              <a:off x="3366137" y="1378533"/>
              <a:ext cx="4469495" cy="2678317"/>
              <a:chOff x="3366137" y="1378533"/>
              <a:chExt cx="4469495" cy="2678317"/>
            </a:xfrm>
          </p:grpSpPr>
          <p:sp>
            <p:nvSpPr>
              <p:cNvPr id="34" name="Volný tvar 33"/>
              <p:cNvSpPr/>
              <p:nvPr/>
            </p:nvSpPr>
            <p:spPr>
              <a:xfrm>
                <a:off x="3378542" y="1378533"/>
                <a:ext cx="4451430" cy="2442995"/>
              </a:xfrm>
              <a:custGeom>
                <a:avLst/>
                <a:gdLst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49413 w 4451430"/>
                  <a:gd name="connsiteY43" fmla="*/ 134019 h 2441302"/>
                  <a:gd name="connsiteX44" fmla="*/ 1727468 w 4451430"/>
                  <a:gd name="connsiteY44" fmla="*/ 21448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05676 w 4451430"/>
                  <a:gd name="connsiteY50" fmla="*/ 331530 h 2441302"/>
                  <a:gd name="connsiteX51" fmla="*/ 1025208 w 4451430"/>
                  <a:gd name="connsiteY51" fmla="*/ 331530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49413 w 4451430"/>
                  <a:gd name="connsiteY43" fmla="*/ 134019 h 2441302"/>
                  <a:gd name="connsiteX44" fmla="*/ 1727468 w 4451430"/>
                  <a:gd name="connsiteY44" fmla="*/ 21448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78828 w 4451430"/>
                  <a:gd name="connsiteY50" fmla="*/ 463203 h 2441302"/>
                  <a:gd name="connsiteX51" fmla="*/ 1025208 w 4451430"/>
                  <a:gd name="connsiteY51" fmla="*/ 331530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49413 w 4451430"/>
                  <a:gd name="connsiteY43" fmla="*/ 134019 h 2441302"/>
                  <a:gd name="connsiteX44" fmla="*/ 1727468 w 4451430"/>
                  <a:gd name="connsiteY44" fmla="*/ 21448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78828 w 4451430"/>
                  <a:gd name="connsiteY50" fmla="*/ 463203 h 2441302"/>
                  <a:gd name="connsiteX51" fmla="*/ 1069100 w 4451430"/>
                  <a:gd name="connsiteY51" fmla="*/ 324215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49413 w 4451430"/>
                  <a:gd name="connsiteY43" fmla="*/ 134019 h 2441302"/>
                  <a:gd name="connsiteX44" fmla="*/ 1932294 w 4451430"/>
                  <a:gd name="connsiteY44" fmla="*/ 58024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78828 w 4451430"/>
                  <a:gd name="connsiteY50" fmla="*/ 463203 h 2441302"/>
                  <a:gd name="connsiteX51" fmla="*/ 1069100 w 4451430"/>
                  <a:gd name="connsiteY51" fmla="*/ 324215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40874 h 2441302"/>
                  <a:gd name="connsiteX1" fmla="*/ 2188325 w 4451430"/>
                  <a:gd name="connsiteY1" fmla="*/ 1714103 h 2441302"/>
                  <a:gd name="connsiteX2" fmla="*/ 2202956 w 4451430"/>
                  <a:gd name="connsiteY2" fmla="*/ 1567799 h 2441302"/>
                  <a:gd name="connsiteX3" fmla="*/ 2268792 w 4451430"/>
                  <a:gd name="connsiteY3" fmla="*/ 1509277 h 2441302"/>
                  <a:gd name="connsiteX4" fmla="*/ 2334629 w 4451430"/>
                  <a:gd name="connsiteY4" fmla="*/ 1509277 h 2441302"/>
                  <a:gd name="connsiteX5" fmla="*/ 2363890 w 4451430"/>
                  <a:gd name="connsiteY5" fmla="*/ 1560483 h 2441302"/>
                  <a:gd name="connsiteX6" fmla="*/ 2363890 w 4451430"/>
                  <a:gd name="connsiteY6" fmla="*/ 1721418 h 2441302"/>
                  <a:gd name="connsiteX7" fmla="*/ 2356575 w 4451430"/>
                  <a:gd name="connsiteY7" fmla="*/ 2109123 h 2441302"/>
                  <a:gd name="connsiteX8" fmla="*/ 2385836 w 4451430"/>
                  <a:gd name="connsiteY8" fmla="*/ 2226167 h 2441302"/>
                  <a:gd name="connsiteX9" fmla="*/ 2502879 w 4451430"/>
                  <a:gd name="connsiteY9" fmla="*/ 2335895 h 2441302"/>
                  <a:gd name="connsiteX10" fmla="*/ 2715020 w 4451430"/>
                  <a:gd name="connsiteY10" fmla="*/ 2409047 h 2441302"/>
                  <a:gd name="connsiteX11" fmla="*/ 3102725 w 4451430"/>
                  <a:gd name="connsiteY11" fmla="*/ 2423677 h 2441302"/>
                  <a:gd name="connsiteX12" fmla="*/ 3461170 w 4451430"/>
                  <a:gd name="connsiteY12" fmla="*/ 2350525 h 2441302"/>
                  <a:gd name="connsiteX13" fmla="*/ 3753778 w 4451430"/>
                  <a:gd name="connsiteY13" fmla="*/ 2189591 h 2441302"/>
                  <a:gd name="connsiteX14" fmla="*/ 3951288 w 4451430"/>
                  <a:gd name="connsiteY14" fmla="*/ 2050602 h 2441302"/>
                  <a:gd name="connsiteX15" fmla="*/ 4243896 w 4451430"/>
                  <a:gd name="connsiteY15" fmla="*/ 1904298 h 2441302"/>
                  <a:gd name="connsiteX16" fmla="*/ 4397516 w 4451430"/>
                  <a:gd name="connsiteY16" fmla="*/ 1757994 h 2441302"/>
                  <a:gd name="connsiteX17" fmla="*/ 4448722 w 4451430"/>
                  <a:gd name="connsiteY17" fmla="*/ 1494647 h 2441302"/>
                  <a:gd name="connsiteX18" fmla="*/ 4419461 w 4451430"/>
                  <a:gd name="connsiteY18" fmla="*/ 1216669 h 2441302"/>
                  <a:gd name="connsiteX19" fmla="*/ 4214636 w 4451430"/>
                  <a:gd name="connsiteY19" fmla="*/ 894800 h 2441302"/>
                  <a:gd name="connsiteX20" fmla="*/ 4039071 w 4451430"/>
                  <a:gd name="connsiteY20" fmla="*/ 675344 h 2441302"/>
                  <a:gd name="connsiteX21" fmla="*/ 3856191 w 4451430"/>
                  <a:gd name="connsiteY21" fmla="*/ 572931 h 2441302"/>
                  <a:gd name="connsiteX22" fmla="*/ 3636735 w 4451430"/>
                  <a:gd name="connsiteY22" fmla="*/ 485149 h 2441302"/>
                  <a:gd name="connsiteX23" fmla="*/ 3417279 w 4451430"/>
                  <a:gd name="connsiteY23" fmla="*/ 375421 h 2441302"/>
                  <a:gd name="connsiteX24" fmla="*/ 3292920 w 4451430"/>
                  <a:gd name="connsiteY24" fmla="*/ 316899 h 2441302"/>
                  <a:gd name="connsiteX25" fmla="*/ 3124671 w 4451430"/>
                  <a:gd name="connsiteY25" fmla="*/ 243747 h 2441302"/>
                  <a:gd name="connsiteX26" fmla="*/ 3014943 w 4451430"/>
                  <a:gd name="connsiteY26" fmla="*/ 192541 h 2441302"/>
                  <a:gd name="connsiteX27" fmla="*/ 2824748 w 4451430"/>
                  <a:gd name="connsiteY27" fmla="*/ 214487 h 2441302"/>
                  <a:gd name="connsiteX28" fmla="*/ 2817432 w 4451430"/>
                  <a:gd name="connsiteY28" fmla="*/ 221802 h 2441302"/>
                  <a:gd name="connsiteX29" fmla="*/ 2758911 w 4451430"/>
                  <a:gd name="connsiteY29" fmla="*/ 141335 h 2441302"/>
                  <a:gd name="connsiteX30" fmla="*/ 2656498 w 4451430"/>
                  <a:gd name="connsiteY30" fmla="*/ 119389 h 2441302"/>
                  <a:gd name="connsiteX31" fmla="*/ 2568716 w 4451430"/>
                  <a:gd name="connsiteY31" fmla="*/ 112074 h 2441302"/>
                  <a:gd name="connsiteX32" fmla="*/ 2488248 w 4451430"/>
                  <a:gd name="connsiteY32" fmla="*/ 60867 h 2441302"/>
                  <a:gd name="connsiteX33" fmla="*/ 2400466 w 4451430"/>
                  <a:gd name="connsiteY33" fmla="*/ 24291 h 2441302"/>
                  <a:gd name="connsiteX34" fmla="*/ 2334629 w 4451430"/>
                  <a:gd name="connsiteY34" fmla="*/ 16976 h 2441302"/>
                  <a:gd name="connsiteX35" fmla="*/ 2276108 w 4451430"/>
                  <a:gd name="connsiteY35" fmla="*/ 68183 h 2441302"/>
                  <a:gd name="connsiteX36" fmla="*/ 2246847 w 4451430"/>
                  <a:gd name="connsiteY36" fmla="*/ 112074 h 2441302"/>
                  <a:gd name="connsiteX37" fmla="*/ 2239532 w 4451430"/>
                  <a:gd name="connsiteY37" fmla="*/ 90128 h 2441302"/>
                  <a:gd name="connsiteX38" fmla="*/ 2173695 w 4451430"/>
                  <a:gd name="connsiteY38" fmla="*/ 16976 h 2441302"/>
                  <a:gd name="connsiteX39" fmla="*/ 2129804 w 4451430"/>
                  <a:gd name="connsiteY39" fmla="*/ 2346 h 2441302"/>
                  <a:gd name="connsiteX40" fmla="*/ 2027391 w 4451430"/>
                  <a:gd name="connsiteY40" fmla="*/ 53552 h 2441302"/>
                  <a:gd name="connsiteX41" fmla="*/ 1954239 w 4451430"/>
                  <a:gd name="connsiteY41" fmla="*/ 90128 h 2441302"/>
                  <a:gd name="connsiteX42" fmla="*/ 1837196 w 4451430"/>
                  <a:gd name="connsiteY42" fmla="*/ 104759 h 2441302"/>
                  <a:gd name="connsiteX43" fmla="*/ 1727467 w 4451430"/>
                  <a:gd name="connsiteY43" fmla="*/ 141335 h 2441302"/>
                  <a:gd name="connsiteX44" fmla="*/ 1932294 w 4451430"/>
                  <a:gd name="connsiteY44" fmla="*/ 580247 h 2441302"/>
                  <a:gd name="connsiteX45" fmla="*/ 1676261 w 4451430"/>
                  <a:gd name="connsiteY45" fmla="*/ 155965 h 2441302"/>
                  <a:gd name="connsiteX46" fmla="*/ 1559218 w 4451430"/>
                  <a:gd name="connsiteY46" fmla="*/ 126704 h 2441302"/>
                  <a:gd name="connsiteX47" fmla="*/ 1390968 w 4451430"/>
                  <a:gd name="connsiteY47" fmla="*/ 177911 h 2441302"/>
                  <a:gd name="connsiteX48" fmla="*/ 1171512 w 4451430"/>
                  <a:gd name="connsiteY48" fmla="*/ 265693 h 2441302"/>
                  <a:gd name="connsiteX49" fmla="*/ 1105676 w 4451430"/>
                  <a:gd name="connsiteY49" fmla="*/ 294954 h 2441302"/>
                  <a:gd name="connsiteX50" fmla="*/ 1178828 w 4451430"/>
                  <a:gd name="connsiteY50" fmla="*/ 463203 h 2441302"/>
                  <a:gd name="connsiteX51" fmla="*/ 1069100 w 4451430"/>
                  <a:gd name="connsiteY51" fmla="*/ 324215 h 2441302"/>
                  <a:gd name="connsiteX52" fmla="*/ 886220 w 4451430"/>
                  <a:gd name="connsiteY52" fmla="*/ 433943 h 2441302"/>
                  <a:gd name="connsiteX53" fmla="*/ 769176 w 4451430"/>
                  <a:gd name="connsiteY53" fmla="*/ 463203 h 2441302"/>
                  <a:gd name="connsiteX54" fmla="*/ 674079 w 4451430"/>
                  <a:gd name="connsiteY54" fmla="*/ 565616 h 2441302"/>
                  <a:gd name="connsiteX55" fmla="*/ 483884 w 4451430"/>
                  <a:gd name="connsiteY55" fmla="*/ 675344 h 2441302"/>
                  <a:gd name="connsiteX56" fmla="*/ 322949 w 4451430"/>
                  <a:gd name="connsiteY56" fmla="*/ 763127 h 2441302"/>
                  <a:gd name="connsiteX57" fmla="*/ 132754 w 4451430"/>
                  <a:gd name="connsiteY57" fmla="*/ 938691 h 2441302"/>
                  <a:gd name="connsiteX58" fmla="*/ 37656 w 4451430"/>
                  <a:gd name="connsiteY58" fmla="*/ 1165463 h 2441302"/>
                  <a:gd name="connsiteX59" fmla="*/ 1080 w 4451430"/>
                  <a:gd name="connsiteY59" fmla="*/ 1436125 h 2441302"/>
                  <a:gd name="connsiteX60" fmla="*/ 74232 w 4451430"/>
                  <a:gd name="connsiteY60" fmla="*/ 1728733 h 2441302"/>
                  <a:gd name="connsiteX61" fmla="*/ 242482 w 4451430"/>
                  <a:gd name="connsiteY61" fmla="*/ 1970135 h 2441302"/>
                  <a:gd name="connsiteX62" fmla="*/ 381471 w 4451430"/>
                  <a:gd name="connsiteY62" fmla="*/ 2050602 h 2441302"/>
                  <a:gd name="connsiteX63" fmla="*/ 710655 w 4451430"/>
                  <a:gd name="connsiteY63" fmla="*/ 2153015 h 2441302"/>
                  <a:gd name="connsiteX64" fmla="*/ 922796 w 4451430"/>
                  <a:gd name="connsiteY64" fmla="*/ 2233482 h 2441302"/>
                  <a:gd name="connsiteX65" fmla="*/ 1251980 w 4451430"/>
                  <a:gd name="connsiteY65" fmla="*/ 2357840 h 2441302"/>
                  <a:gd name="connsiteX66" fmla="*/ 1632370 w 4451430"/>
                  <a:gd name="connsiteY66" fmla="*/ 2438307 h 2441302"/>
                  <a:gd name="connsiteX67" fmla="*/ 1881087 w 4451430"/>
                  <a:gd name="connsiteY67" fmla="*/ 2416362 h 2441302"/>
                  <a:gd name="connsiteX68" fmla="*/ 2063967 w 4451430"/>
                  <a:gd name="connsiteY68" fmla="*/ 2343210 h 2441302"/>
                  <a:gd name="connsiteX69" fmla="*/ 2181010 w 4451430"/>
                  <a:gd name="connsiteY69" fmla="*/ 2240797 h 2441302"/>
                  <a:gd name="connsiteX70" fmla="*/ 2210271 w 4451430"/>
                  <a:gd name="connsiteY70" fmla="*/ 2006711 h 2441302"/>
                  <a:gd name="connsiteX71" fmla="*/ 2195640 w 4451430"/>
                  <a:gd name="connsiteY71" fmla="*/ 1794570 h 2441302"/>
                  <a:gd name="connsiteX72" fmla="*/ 2188325 w 4451430"/>
                  <a:gd name="connsiteY72" fmla="*/ 1626320 h 2441302"/>
                  <a:gd name="connsiteX73" fmla="*/ 2239532 w 4451430"/>
                  <a:gd name="connsiteY73" fmla="*/ 1516592 h 2441302"/>
                  <a:gd name="connsiteX74" fmla="*/ 2239532 w 4451430"/>
                  <a:gd name="connsiteY74" fmla="*/ 1516592 h 2441302"/>
                  <a:gd name="connsiteX0" fmla="*/ 2195640 w 4451430"/>
                  <a:gd name="connsiteY0" fmla="*/ 1988012 h 2488440"/>
                  <a:gd name="connsiteX1" fmla="*/ 2188325 w 4451430"/>
                  <a:gd name="connsiteY1" fmla="*/ 1761241 h 2488440"/>
                  <a:gd name="connsiteX2" fmla="*/ 2202956 w 4451430"/>
                  <a:gd name="connsiteY2" fmla="*/ 1614937 h 2488440"/>
                  <a:gd name="connsiteX3" fmla="*/ 2268792 w 4451430"/>
                  <a:gd name="connsiteY3" fmla="*/ 1556415 h 2488440"/>
                  <a:gd name="connsiteX4" fmla="*/ 2334629 w 4451430"/>
                  <a:gd name="connsiteY4" fmla="*/ 1556415 h 2488440"/>
                  <a:gd name="connsiteX5" fmla="*/ 2363890 w 4451430"/>
                  <a:gd name="connsiteY5" fmla="*/ 1607621 h 2488440"/>
                  <a:gd name="connsiteX6" fmla="*/ 2363890 w 4451430"/>
                  <a:gd name="connsiteY6" fmla="*/ 1768556 h 2488440"/>
                  <a:gd name="connsiteX7" fmla="*/ 2356575 w 4451430"/>
                  <a:gd name="connsiteY7" fmla="*/ 2156261 h 2488440"/>
                  <a:gd name="connsiteX8" fmla="*/ 2385836 w 4451430"/>
                  <a:gd name="connsiteY8" fmla="*/ 2273305 h 2488440"/>
                  <a:gd name="connsiteX9" fmla="*/ 2502879 w 4451430"/>
                  <a:gd name="connsiteY9" fmla="*/ 2383033 h 2488440"/>
                  <a:gd name="connsiteX10" fmla="*/ 2715020 w 4451430"/>
                  <a:gd name="connsiteY10" fmla="*/ 2456185 h 2488440"/>
                  <a:gd name="connsiteX11" fmla="*/ 3102725 w 4451430"/>
                  <a:gd name="connsiteY11" fmla="*/ 2470815 h 2488440"/>
                  <a:gd name="connsiteX12" fmla="*/ 3461170 w 4451430"/>
                  <a:gd name="connsiteY12" fmla="*/ 2397663 h 2488440"/>
                  <a:gd name="connsiteX13" fmla="*/ 3753778 w 4451430"/>
                  <a:gd name="connsiteY13" fmla="*/ 2236729 h 2488440"/>
                  <a:gd name="connsiteX14" fmla="*/ 3951288 w 4451430"/>
                  <a:gd name="connsiteY14" fmla="*/ 2097740 h 2488440"/>
                  <a:gd name="connsiteX15" fmla="*/ 4243896 w 4451430"/>
                  <a:gd name="connsiteY15" fmla="*/ 1951436 h 2488440"/>
                  <a:gd name="connsiteX16" fmla="*/ 4397516 w 4451430"/>
                  <a:gd name="connsiteY16" fmla="*/ 1805132 h 2488440"/>
                  <a:gd name="connsiteX17" fmla="*/ 4448722 w 4451430"/>
                  <a:gd name="connsiteY17" fmla="*/ 1541785 h 2488440"/>
                  <a:gd name="connsiteX18" fmla="*/ 4419461 w 4451430"/>
                  <a:gd name="connsiteY18" fmla="*/ 1263807 h 2488440"/>
                  <a:gd name="connsiteX19" fmla="*/ 4214636 w 4451430"/>
                  <a:gd name="connsiteY19" fmla="*/ 941938 h 2488440"/>
                  <a:gd name="connsiteX20" fmla="*/ 4039071 w 4451430"/>
                  <a:gd name="connsiteY20" fmla="*/ 722482 h 2488440"/>
                  <a:gd name="connsiteX21" fmla="*/ 3856191 w 4451430"/>
                  <a:gd name="connsiteY21" fmla="*/ 620069 h 2488440"/>
                  <a:gd name="connsiteX22" fmla="*/ 3636735 w 4451430"/>
                  <a:gd name="connsiteY22" fmla="*/ 532287 h 2488440"/>
                  <a:gd name="connsiteX23" fmla="*/ 3417279 w 4451430"/>
                  <a:gd name="connsiteY23" fmla="*/ 422559 h 2488440"/>
                  <a:gd name="connsiteX24" fmla="*/ 3292920 w 4451430"/>
                  <a:gd name="connsiteY24" fmla="*/ 364037 h 2488440"/>
                  <a:gd name="connsiteX25" fmla="*/ 3124671 w 4451430"/>
                  <a:gd name="connsiteY25" fmla="*/ 290885 h 2488440"/>
                  <a:gd name="connsiteX26" fmla="*/ 3014943 w 4451430"/>
                  <a:gd name="connsiteY26" fmla="*/ 239679 h 2488440"/>
                  <a:gd name="connsiteX27" fmla="*/ 2824748 w 4451430"/>
                  <a:gd name="connsiteY27" fmla="*/ 261625 h 2488440"/>
                  <a:gd name="connsiteX28" fmla="*/ 2817432 w 4451430"/>
                  <a:gd name="connsiteY28" fmla="*/ 268940 h 2488440"/>
                  <a:gd name="connsiteX29" fmla="*/ 2758911 w 4451430"/>
                  <a:gd name="connsiteY29" fmla="*/ 188473 h 2488440"/>
                  <a:gd name="connsiteX30" fmla="*/ 2656498 w 4451430"/>
                  <a:gd name="connsiteY30" fmla="*/ 166527 h 2488440"/>
                  <a:gd name="connsiteX31" fmla="*/ 2568716 w 4451430"/>
                  <a:gd name="connsiteY31" fmla="*/ 159212 h 2488440"/>
                  <a:gd name="connsiteX32" fmla="*/ 2488248 w 4451430"/>
                  <a:gd name="connsiteY32" fmla="*/ 108005 h 2488440"/>
                  <a:gd name="connsiteX33" fmla="*/ 2400466 w 4451430"/>
                  <a:gd name="connsiteY33" fmla="*/ 71429 h 2488440"/>
                  <a:gd name="connsiteX34" fmla="*/ 2334629 w 4451430"/>
                  <a:gd name="connsiteY34" fmla="*/ 64114 h 2488440"/>
                  <a:gd name="connsiteX35" fmla="*/ 2276108 w 4451430"/>
                  <a:gd name="connsiteY35" fmla="*/ 115321 h 2488440"/>
                  <a:gd name="connsiteX36" fmla="*/ 2246847 w 4451430"/>
                  <a:gd name="connsiteY36" fmla="*/ 159212 h 2488440"/>
                  <a:gd name="connsiteX37" fmla="*/ 2254162 w 4451430"/>
                  <a:gd name="connsiteY37" fmla="*/ 839525 h 2488440"/>
                  <a:gd name="connsiteX38" fmla="*/ 2173695 w 4451430"/>
                  <a:gd name="connsiteY38" fmla="*/ 64114 h 2488440"/>
                  <a:gd name="connsiteX39" fmla="*/ 2129804 w 4451430"/>
                  <a:gd name="connsiteY39" fmla="*/ 49484 h 2488440"/>
                  <a:gd name="connsiteX40" fmla="*/ 2027391 w 4451430"/>
                  <a:gd name="connsiteY40" fmla="*/ 100690 h 2488440"/>
                  <a:gd name="connsiteX41" fmla="*/ 1954239 w 4451430"/>
                  <a:gd name="connsiteY41" fmla="*/ 137266 h 2488440"/>
                  <a:gd name="connsiteX42" fmla="*/ 1837196 w 4451430"/>
                  <a:gd name="connsiteY42" fmla="*/ 151897 h 2488440"/>
                  <a:gd name="connsiteX43" fmla="*/ 1727467 w 4451430"/>
                  <a:gd name="connsiteY43" fmla="*/ 188473 h 2488440"/>
                  <a:gd name="connsiteX44" fmla="*/ 1932294 w 4451430"/>
                  <a:gd name="connsiteY44" fmla="*/ 627385 h 2488440"/>
                  <a:gd name="connsiteX45" fmla="*/ 1676261 w 4451430"/>
                  <a:gd name="connsiteY45" fmla="*/ 203103 h 2488440"/>
                  <a:gd name="connsiteX46" fmla="*/ 1559218 w 4451430"/>
                  <a:gd name="connsiteY46" fmla="*/ 173842 h 2488440"/>
                  <a:gd name="connsiteX47" fmla="*/ 1390968 w 4451430"/>
                  <a:gd name="connsiteY47" fmla="*/ 225049 h 2488440"/>
                  <a:gd name="connsiteX48" fmla="*/ 1171512 w 4451430"/>
                  <a:gd name="connsiteY48" fmla="*/ 312831 h 2488440"/>
                  <a:gd name="connsiteX49" fmla="*/ 1105676 w 4451430"/>
                  <a:gd name="connsiteY49" fmla="*/ 342092 h 2488440"/>
                  <a:gd name="connsiteX50" fmla="*/ 1178828 w 4451430"/>
                  <a:gd name="connsiteY50" fmla="*/ 510341 h 2488440"/>
                  <a:gd name="connsiteX51" fmla="*/ 1069100 w 4451430"/>
                  <a:gd name="connsiteY51" fmla="*/ 371353 h 2488440"/>
                  <a:gd name="connsiteX52" fmla="*/ 886220 w 4451430"/>
                  <a:gd name="connsiteY52" fmla="*/ 481081 h 2488440"/>
                  <a:gd name="connsiteX53" fmla="*/ 769176 w 4451430"/>
                  <a:gd name="connsiteY53" fmla="*/ 510341 h 2488440"/>
                  <a:gd name="connsiteX54" fmla="*/ 674079 w 4451430"/>
                  <a:gd name="connsiteY54" fmla="*/ 612754 h 2488440"/>
                  <a:gd name="connsiteX55" fmla="*/ 483884 w 4451430"/>
                  <a:gd name="connsiteY55" fmla="*/ 722482 h 2488440"/>
                  <a:gd name="connsiteX56" fmla="*/ 322949 w 4451430"/>
                  <a:gd name="connsiteY56" fmla="*/ 810265 h 2488440"/>
                  <a:gd name="connsiteX57" fmla="*/ 132754 w 4451430"/>
                  <a:gd name="connsiteY57" fmla="*/ 985829 h 2488440"/>
                  <a:gd name="connsiteX58" fmla="*/ 37656 w 4451430"/>
                  <a:gd name="connsiteY58" fmla="*/ 1212601 h 2488440"/>
                  <a:gd name="connsiteX59" fmla="*/ 1080 w 4451430"/>
                  <a:gd name="connsiteY59" fmla="*/ 1483263 h 2488440"/>
                  <a:gd name="connsiteX60" fmla="*/ 74232 w 4451430"/>
                  <a:gd name="connsiteY60" fmla="*/ 1775871 h 2488440"/>
                  <a:gd name="connsiteX61" fmla="*/ 242482 w 4451430"/>
                  <a:gd name="connsiteY61" fmla="*/ 2017273 h 2488440"/>
                  <a:gd name="connsiteX62" fmla="*/ 381471 w 4451430"/>
                  <a:gd name="connsiteY62" fmla="*/ 2097740 h 2488440"/>
                  <a:gd name="connsiteX63" fmla="*/ 710655 w 4451430"/>
                  <a:gd name="connsiteY63" fmla="*/ 2200153 h 2488440"/>
                  <a:gd name="connsiteX64" fmla="*/ 922796 w 4451430"/>
                  <a:gd name="connsiteY64" fmla="*/ 2280620 h 2488440"/>
                  <a:gd name="connsiteX65" fmla="*/ 1251980 w 4451430"/>
                  <a:gd name="connsiteY65" fmla="*/ 2404978 h 2488440"/>
                  <a:gd name="connsiteX66" fmla="*/ 1632370 w 4451430"/>
                  <a:gd name="connsiteY66" fmla="*/ 2485445 h 2488440"/>
                  <a:gd name="connsiteX67" fmla="*/ 1881087 w 4451430"/>
                  <a:gd name="connsiteY67" fmla="*/ 2463500 h 2488440"/>
                  <a:gd name="connsiteX68" fmla="*/ 2063967 w 4451430"/>
                  <a:gd name="connsiteY68" fmla="*/ 2390348 h 2488440"/>
                  <a:gd name="connsiteX69" fmla="*/ 2181010 w 4451430"/>
                  <a:gd name="connsiteY69" fmla="*/ 2287935 h 2488440"/>
                  <a:gd name="connsiteX70" fmla="*/ 2210271 w 4451430"/>
                  <a:gd name="connsiteY70" fmla="*/ 2053849 h 2488440"/>
                  <a:gd name="connsiteX71" fmla="*/ 2195640 w 4451430"/>
                  <a:gd name="connsiteY71" fmla="*/ 1841708 h 2488440"/>
                  <a:gd name="connsiteX72" fmla="*/ 2188325 w 4451430"/>
                  <a:gd name="connsiteY72" fmla="*/ 1673458 h 2488440"/>
                  <a:gd name="connsiteX73" fmla="*/ 2239532 w 4451430"/>
                  <a:gd name="connsiteY73" fmla="*/ 1563730 h 2488440"/>
                  <a:gd name="connsiteX74" fmla="*/ 2239532 w 4451430"/>
                  <a:gd name="connsiteY74" fmla="*/ 1563730 h 2488440"/>
                  <a:gd name="connsiteX0" fmla="*/ 2195640 w 4451430"/>
                  <a:gd name="connsiteY0" fmla="*/ 1967577 h 2468005"/>
                  <a:gd name="connsiteX1" fmla="*/ 2188325 w 4451430"/>
                  <a:gd name="connsiteY1" fmla="*/ 1740806 h 2468005"/>
                  <a:gd name="connsiteX2" fmla="*/ 2202956 w 4451430"/>
                  <a:gd name="connsiteY2" fmla="*/ 1594502 h 2468005"/>
                  <a:gd name="connsiteX3" fmla="*/ 2268792 w 4451430"/>
                  <a:gd name="connsiteY3" fmla="*/ 1535980 h 2468005"/>
                  <a:gd name="connsiteX4" fmla="*/ 2334629 w 4451430"/>
                  <a:gd name="connsiteY4" fmla="*/ 1535980 h 2468005"/>
                  <a:gd name="connsiteX5" fmla="*/ 2363890 w 4451430"/>
                  <a:gd name="connsiteY5" fmla="*/ 1587186 h 2468005"/>
                  <a:gd name="connsiteX6" fmla="*/ 2363890 w 4451430"/>
                  <a:gd name="connsiteY6" fmla="*/ 1748121 h 2468005"/>
                  <a:gd name="connsiteX7" fmla="*/ 2356575 w 4451430"/>
                  <a:gd name="connsiteY7" fmla="*/ 2135826 h 2468005"/>
                  <a:gd name="connsiteX8" fmla="*/ 2385836 w 4451430"/>
                  <a:gd name="connsiteY8" fmla="*/ 2252870 h 2468005"/>
                  <a:gd name="connsiteX9" fmla="*/ 2502879 w 4451430"/>
                  <a:gd name="connsiteY9" fmla="*/ 2362598 h 2468005"/>
                  <a:gd name="connsiteX10" fmla="*/ 2715020 w 4451430"/>
                  <a:gd name="connsiteY10" fmla="*/ 2435750 h 2468005"/>
                  <a:gd name="connsiteX11" fmla="*/ 3102725 w 4451430"/>
                  <a:gd name="connsiteY11" fmla="*/ 2450380 h 2468005"/>
                  <a:gd name="connsiteX12" fmla="*/ 3461170 w 4451430"/>
                  <a:gd name="connsiteY12" fmla="*/ 2377228 h 2468005"/>
                  <a:gd name="connsiteX13" fmla="*/ 3753778 w 4451430"/>
                  <a:gd name="connsiteY13" fmla="*/ 2216294 h 2468005"/>
                  <a:gd name="connsiteX14" fmla="*/ 3951288 w 4451430"/>
                  <a:gd name="connsiteY14" fmla="*/ 2077305 h 2468005"/>
                  <a:gd name="connsiteX15" fmla="*/ 4243896 w 4451430"/>
                  <a:gd name="connsiteY15" fmla="*/ 1931001 h 2468005"/>
                  <a:gd name="connsiteX16" fmla="*/ 4397516 w 4451430"/>
                  <a:gd name="connsiteY16" fmla="*/ 1784697 h 2468005"/>
                  <a:gd name="connsiteX17" fmla="*/ 4448722 w 4451430"/>
                  <a:gd name="connsiteY17" fmla="*/ 1521350 h 2468005"/>
                  <a:gd name="connsiteX18" fmla="*/ 4419461 w 4451430"/>
                  <a:gd name="connsiteY18" fmla="*/ 1243372 h 2468005"/>
                  <a:gd name="connsiteX19" fmla="*/ 4214636 w 4451430"/>
                  <a:gd name="connsiteY19" fmla="*/ 921503 h 2468005"/>
                  <a:gd name="connsiteX20" fmla="*/ 4039071 w 4451430"/>
                  <a:gd name="connsiteY20" fmla="*/ 702047 h 2468005"/>
                  <a:gd name="connsiteX21" fmla="*/ 3856191 w 4451430"/>
                  <a:gd name="connsiteY21" fmla="*/ 599634 h 2468005"/>
                  <a:gd name="connsiteX22" fmla="*/ 3636735 w 4451430"/>
                  <a:gd name="connsiteY22" fmla="*/ 511852 h 2468005"/>
                  <a:gd name="connsiteX23" fmla="*/ 3417279 w 4451430"/>
                  <a:gd name="connsiteY23" fmla="*/ 402124 h 2468005"/>
                  <a:gd name="connsiteX24" fmla="*/ 3292920 w 4451430"/>
                  <a:gd name="connsiteY24" fmla="*/ 343602 h 2468005"/>
                  <a:gd name="connsiteX25" fmla="*/ 3124671 w 4451430"/>
                  <a:gd name="connsiteY25" fmla="*/ 270450 h 2468005"/>
                  <a:gd name="connsiteX26" fmla="*/ 3014943 w 4451430"/>
                  <a:gd name="connsiteY26" fmla="*/ 219244 h 2468005"/>
                  <a:gd name="connsiteX27" fmla="*/ 2824748 w 4451430"/>
                  <a:gd name="connsiteY27" fmla="*/ 241190 h 2468005"/>
                  <a:gd name="connsiteX28" fmla="*/ 2817432 w 4451430"/>
                  <a:gd name="connsiteY28" fmla="*/ 248505 h 2468005"/>
                  <a:gd name="connsiteX29" fmla="*/ 2758911 w 4451430"/>
                  <a:gd name="connsiteY29" fmla="*/ 168038 h 2468005"/>
                  <a:gd name="connsiteX30" fmla="*/ 2656498 w 4451430"/>
                  <a:gd name="connsiteY30" fmla="*/ 146092 h 2468005"/>
                  <a:gd name="connsiteX31" fmla="*/ 2568716 w 4451430"/>
                  <a:gd name="connsiteY31" fmla="*/ 138777 h 2468005"/>
                  <a:gd name="connsiteX32" fmla="*/ 2488248 w 4451430"/>
                  <a:gd name="connsiteY32" fmla="*/ 87570 h 2468005"/>
                  <a:gd name="connsiteX33" fmla="*/ 2400466 w 4451430"/>
                  <a:gd name="connsiteY33" fmla="*/ 50994 h 2468005"/>
                  <a:gd name="connsiteX34" fmla="*/ 2334629 w 4451430"/>
                  <a:gd name="connsiteY34" fmla="*/ 43679 h 2468005"/>
                  <a:gd name="connsiteX35" fmla="*/ 2276108 w 4451430"/>
                  <a:gd name="connsiteY35" fmla="*/ 94886 h 2468005"/>
                  <a:gd name="connsiteX36" fmla="*/ 2246847 w 4451430"/>
                  <a:gd name="connsiteY36" fmla="*/ 138777 h 2468005"/>
                  <a:gd name="connsiteX37" fmla="*/ 2254162 w 4451430"/>
                  <a:gd name="connsiteY37" fmla="*/ 819090 h 2468005"/>
                  <a:gd name="connsiteX38" fmla="*/ 2210271 w 4451430"/>
                  <a:gd name="connsiteY38" fmla="*/ 72940 h 2468005"/>
                  <a:gd name="connsiteX39" fmla="*/ 2129804 w 4451430"/>
                  <a:gd name="connsiteY39" fmla="*/ 29049 h 2468005"/>
                  <a:gd name="connsiteX40" fmla="*/ 2027391 w 4451430"/>
                  <a:gd name="connsiteY40" fmla="*/ 80255 h 2468005"/>
                  <a:gd name="connsiteX41" fmla="*/ 1954239 w 4451430"/>
                  <a:gd name="connsiteY41" fmla="*/ 116831 h 2468005"/>
                  <a:gd name="connsiteX42" fmla="*/ 1837196 w 4451430"/>
                  <a:gd name="connsiteY42" fmla="*/ 131462 h 2468005"/>
                  <a:gd name="connsiteX43" fmla="*/ 1727467 w 4451430"/>
                  <a:gd name="connsiteY43" fmla="*/ 168038 h 2468005"/>
                  <a:gd name="connsiteX44" fmla="*/ 1932294 w 4451430"/>
                  <a:gd name="connsiteY44" fmla="*/ 606950 h 2468005"/>
                  <a:gd name="connsiteX45" fmla="*/ 1676261 w 4451430"/>
                  <a:gd name="connsiteY45" fmla="*/ 182668 h 2468005"/>
                  <a:gd name="connsiteX46" fmla="*/ 1559218 w 4451430"/>
                  <a:gd name="connsiteY46" fmla="*/ 153407 h 2468005"/>
                  <a:gd name="connsiteX47" fmla="*/ 1390968 w 4451430"/>
                  <a:gd name="connsiteY47" fmla="*/ 204614 h 2468005"/>
                  <a:gd name="connsiteX48" fmla="*/ 1171512 w 4451430"/>
                  <a:gd name="connsiteY48" fmla="*/ 292396 h 2468005"/>
                  <a:gd name="connsiteX49" fmla="*/ 1105676 w 4451430"/>
                  <a:gd name="connsiteY49" fmla="*/ 321657 h 2468005"/>
                  <a:gd name="connsiteX50" fmla="*/ 1178828 w 4451430"/>
                  <a:gd name="connsiteY50" fmla="*/ 489906 h 2468005"/>
                  <a:gd name="connsiteX51" fmla="*/ 1069100 w 4451430"/>
                  <a:gd name="connsiteY51" fmla="*/ 350918 h 2468005"/>
                  <a:gd name="connsiteX52" fmla="*/ 886220 w 4451430"/>
                  <a:gd name="connsiteY52" fmla="*/ 460646 h 2468005"/>
                  <a:gd name="connsiteX53" fmla="*/ 769176 w 4451430"/>
                  <a:gd name="connsiteY53" fmla="*/ 489906 h 2468005"/>
                  <a:gd name="connsiteX54" fmla="*/ 674079 w 4451430"/>
                  <a:gd name="connsiteY54" fmla="*/ 592319 h 2468005"/>
                  <a:gd name="connsiteX55" fmla="*/ 483884 w 4451430"/>
                  <a:gd name="connsiteY55" fmla="*/ 702047 h 2468005"/>
                  <a:gd name="connsiteX56" fmla="*/ 322949 w 4451430"/>
                  <a:gd name="connsiteY56" fmla="*/ 789830 h 2468005"/>
                  <a:gd name="connsiteX57" fmla="*/ 132754 w 4451430"/>
                  <a:gd name="connsiteY57" fmla="*/ 965394 h 2468005"/>
                  <a:gd name="connsiteX58" fmla="*/ 37656 w 4451430"/>
                  <a:gd name="connsiteY58" fmla="*/ 1192166 h 2468005"/>
                  <a:gd name="connsiteX59" fmla="*/ 1080 w 4451430"/>
                  <a:gd name="connsiteY59" fmla="*/ 1462828 h 2468005"/>
                  <a:gd name="connsiteX60" fmla="*/ 74232 w 4451430"/>
                  <a:gd name="connsiteY60" fmla="*/ 1755436 h 2468005"/>
                  <a:gd name="connsiteX61" fmla="*/ 242482 w 4451430"/>
                  <a:gd name="connsiteY61" fmla="*/ 1996838 h 2468005"/>
                  <a:gd name="connsiteX62" fmla="*/ 381471 w 4451430"/>
                  <a:gd name="connsiteY62" fmla="*/ 2077305 h 2468005"/>
                  <a:gd name="connsiteX63" fmla="*/ 710655 w 4451430"/>
                  <a:gd name="connsiteY63" fmla="*/ 2179718 h 2468005"/>
                  <a:gd name="connsiteX64" fmla="*/ 922796 w 4451430"/>
                  <a:gd name="connsiteY64" fmla="*/ 2260185 h 2468005"/>
                  <a:gd name="connsiteX65" fmla="*/ 1251980 w 4451430"/>
                  <a:gd name="connsiteY65" fmla="*/ 2384543 h 2468005"/>
                  <a:gd name="connsiteX66" fmla="*/ 1632370 w 4451430"/>
                  <a:gd name="connsiteY66" fmla="*/ 2465010 h 2468005"/>
                  <a:gd name="connsiteX67" fmla="*/ 1881087 w 4451430"/>
                  <a:gd name="connsiteY67" fmla="*/ 2443065 h 2468005"/>
                  <a:gd name="connsiteX68" fmla="*/ 2063967 w 4451430"/>
                  <a:gd name="connsiteY68" fmla="*/ 2369913 h 2468005"/>
                  <a:gd name="connsiteX69" fmla="*/ 2181010 w 4451430"/>
                  <a:gd name="connsiteY69" fmla="*/ 2267500 h 2468005"/>
                  <a:gd name="connsiteX70" fmla="*/ 2210271 w 4451430"/>
                  <a:gd name="connsiteY70" fmla="*/ 2033414 h 2468005"/>
                  <a:gd name="connsiteX71" fmla="*/ 2195640 w 4451430"/>
                  <a:gd name="connsiteY71" fmla="*/ 1821273 h 2468005"/>
                  <a:gd name="connsiteX72" fmla="*/ 2188325 w 4451430"/>
                  <a:gd name="connsiteY72" fmla="*/ 1653023 h 2468005"/>
                  <a:gd name="connsiteX73" fmla="*/ 2239532 w 4451430"/>
                  <a:gd name="connsiteY73" fmla="*/ 1543295 h 2468005"/>
                  <a:gd name="connsiteX74" fmla="*/ 2239532 w 4451430"/>
                  <a:gd name="connsiteY74" fmla="*/ 1543295 h 2468005"/>
                  <a:gd name="connsiteX0" fmla="*/ 2195640 w 4451430"/>
                  <a:gd name="connsiteY0" fmla="*/ 1952737 h 2453165"/>
                  <a:gd name="connsiteX1" fmla="*/ 2188325 w 4451430"/>
                  <a:gd name="connsiteY1" fmla="*/ 1725966 h 2453165"/>
                  <a:gd name="connsiteX2" fmla="*/ 2202956 w 4451430"/>
                  <a:gd name="connsiteY2" fmla="*/ 1579662 h 2453165"/>
                  <a:gd name="connsiteX3" fmla="*/ 2268792 w 4451430"/>
                  <a:gd name="connsiteY3" fmla="*/ 1521140 h 2453165"/>
                  <a:gd name="connsiteX4" fmla="*/ 2334629 w 4451430"/>
                  <a:gd name="connsiteY4" fmla="*/ 1521140 h 2453165"/>
                  <a:gd name="connsiteX5" fmla="*/ 2363890 w 4451430"/>
                  <a:gd name="connsiteY5" fmla="*/ 1572346 h 2453165"/>
                  <a:gd name="connsiteX6" fmla="*/ 2363890 w 4451430"/>
                  <a:gd name="connsiteY6" fmla="*/ 1733281 h 2453165"/>
                  <a:gd name="connsiteX7" fmla="*/ 2356575 w 4451430"/>
                  <a:gd name="connsiteY7" fmla="*/ 2120986 h 2453165"/>
                  <a:gd name="connsiteX8" fmla="*/ 2385836 w 4451430"/>
                  <a:gd name="connsiteY8" fmla="*/ 2238030 h 2453165"/>
                  <a:gd name="connsiteX9" fmla="*/ 2502879 w 4451430"/>
                  <a:gd name="connsiteY9" fmla="*/ 2347758 h 2453165"/>
                  <a:gd name="connsiteX10" fmla="*/ 2715020 w 4451430"/>
                  <a:gd name="connsiteY10" fmla="*/ 2420910 h 2453165"/>
                  <a:gd name="connsiteX11" fmla="*/ 3102725 w 4451430"/>
                  <a:gd name="connsiteY11" fmla="*/ 2435540 h 2453165"/>
                  <a:gd name="connsiteX12" fmla="*/ 3461170 w 4451430"/>
                  <a:gd name="connsiteY12" fmla="*/ 2362388 h 2453165"/>
                  <a:gd name="connsiteX13" fmla="*/ 3753778 w 4451430"/>
                  <a:gd name="connsiteY13" fmla="*/ 2201454 h 2453165"/>
                  <a:gd name="connsiteX14" fmla="*/ 3951288 w 4451430"/>
                  <a:gd name="connsiteY14" fmla="*/ 2062465 h 2453165"/>
                  <a:gd name="connsiteX15" fmla="*/ 4243896 w 4451430"/>
                  <a:gd name="connsiteY15" fmla="*/ 1916161 h 2453165"/>
                  <a:gd name="connsiteX16" fmla="*/ 4397516 w 4451430"/>
                  <a:gd name="connsiteY16" fmla="*/ 1769857 h 2453165"/>
                  <a:gd name="connsiteX17" fmla="*/ 4448722 w 4451430"/>
                  <a:gd name="connsiteY17" fmla="*/ 1506510 h 2453165"/>
                  <a:gd name="connsiteX18" fmla="*/ 4419461 w 4451430"/>
                  <a:gd name="connsiteY18" fmla="*/ 1228532 h 2453165"/>
                  <a:gd name="connsiteX19" fmla="*/ 4214636 w 4451430"/>
                  <a:gd name="connsiteY19" fmla="*/ 906663 h 2453165"/>
                  <a:gd name="connsiteX20" fmla="*/ 4039071 w 4451430"/>
                  <a:gd name="connsiteY20" fmla="*/ 687207 h 2453165"/>
                  <a:gd name="connsiteX21" fmla="*/ 3856191 w 4451430"/>
                  <a:gd name="connsiteY21" fmla="*/ 584794 h 2453165"/>
                  <a:gd name="connsiteX22" fmla="*/ 3636735 w 4451430"/>
                  <a:gd name="connsiteY22" fmla="*/ 497012 h 2453165"/>
                  <a:gd name="connsiteX23" fmla="*/ 3417279 w 4451430"/>
                  <a:gd name="connsiteY23" fmla="*/ 387284 h 2453165"/>
                  <a:gd name="connsiteX24" fmla="*/ 3292920 w 4451430"/>
                  <a:gd name="connsiteY24" fmla="*/ 328762 h 2453165"/>
                  <a:gd name="connsiteX25" fmla="*/ 3124671 w 4451430"/>
                  <a:gd name="connsiteY25" fmla="*/ 255610 h 2453165"/>
                  <a:gd name="connsiteX26" fmla="*/ 3014943 w 4451430"/>
                  <a:gd name="connsiteY26" fmla="*/ 204404 h 2453165"/>
                  <a:gd name="connsiteX27" fmla="*/ 2824748 w 4451430"/>
                  <a:gd name="connsiteY27" fmla="*/ 226350 h 2453165"/>
                  <a:gd name="connsiteX28" fmla="*/ 2817432 w 4451430"/>
                  <a:gd name="connsiteY28" fmla="*/ 233665 h 2453165"/>
                  <a:gd name="connsiteX29" fmla="*/ 2758911 w 4451430"/>
                  <a:gd name="connsiteY29" fmla="*/ 153198 h 2453165"/>
                  <a:gd name="connsiteX30" fmla="*/ 2656498 w 4451430"/>
                  <a:gd name="connsiteY30" fmla="*/ 131252 h 2453165"/>
                  <a:gd name="connsiteX31" fmla="*/ 2568716 w 4451430"/>
                  <a:gd name="connsiteY31" fmla="*/ 123937 h 2453165"/>
                  <a:gd name="connsiteX32" fmla="*/ 2488248 w 4451430"/>
                  <a:gd name="connsiteY32" fmla="*/ 72730 h 2453165"/>
                  <a:gd name="connsiteX33" fmla="*/ 2400466 w 4451430"/>
                  <a:gd name="connsiteY33" fmla="*/ 36154 h 2453165"/>
                  <a:gd name="connsiteX34" fmla="*/ 2334629 w 4451430"/>
                  <a:gd name="connsiteY34" fmla="*/ 28839 h 2453165"/>
                  <a:gd name="connsiteX35" fmla="*/ 2276108 w 4451430"/>
                  <a:gd name="connsiteY35" fmla="*/ 80046 h 2453165"/>
                  <a:gd name="connsiteX36" fmla="*/ 2246847 w 4451430"/>
                  <a:gd name="connsiteY36" fmla="*/ 123937 h 2453165"/>
                  <a:gd name="connsiteX37" fmla="*/ 2254162 w 4451430"/>
                  <a:gd name="connsiteY37" fmla="*/ 804250 h 2453165"/>
                  <a:gd name="connsiteX38" fmla="*/ 2210271 w 4451430"/>
                  <a:gd name="connsiteY38" fmla="*/ 58100 h 2453165"/>
                  <a:gd name="connsiteX39" fmla="*/ 2129804 w 4451430"/>
                  <a:gd name="connsiteY39" fmla="*/ 14209 h 2453165"/>
                  <a:gd name="connsiteX40" fmla="*/ 2027391 w 4451430"/>
                  <a:gd name="connsiteY40" fmla="*/ 65415 h 2453165"/>
                  <a:gd name="connsiteX41" fmla="*/ 1954239 w 4451430"/>
                  <a:gd name="connsiteY41" fmla="*/ 101991 h 2453165"/>
                  <a:gd name="connsiteX42" fmla="*/ 1837196 w 4451430"/>
                  <a:gd name="connsiteY42" fmla="*/ 116622 h 2453165"/>
                  <a:gd name="connsiteX43" fmla="*/ 1727467 w 4451430"/>
                  <a:gd name="connsiteY43" fmla="*/ 153198 h 2453165"/>
                  <a:gd name="connsiteX44" fmla="*/ 1932294 w 4451430"/>
                  <a:gd name="connsiteY44" fmla="*/ 592110 h 2453165"/>
                  <a:gd name="connsiteX45" fmla="*/ 1676261 w 4451430"/>
                  <a:gd name="connsiteY45" fmla="*/ 167828 h 2453165"/>
                  <a:gd name="connsiteX46" fmla="*/ 1559218 w 4451430"/>
                  <a:gd name="connsiteY46" fmla="*/ 138567 h 2453165"/>
                  <a:gd name="connsiteX47" fmla="*/ 1390968 w 4451430"/>
                  <a:gd name="connsiteY47" fmla="*/ 189774 h 2453165"/>
                  <a:gd name="connsiteX48" fmla="*/ 1171512 w 4451430"/>
                  <a:gd name="connsiteY48" fmla="*/ 277556 h 2453165"/>
                  <a:gd name="connsiteX49" fmla="*/ 1105676 w 4451430"/>
                  <a:gd name="connsiteY49" fmla="*/ 306817 h 2453165"/>
                  <a:gd name="connsiteX50" fmla="*/ 1178828 w 4451430"/>
                  <a:gd name="connsiteY50" fmla="*/ 475066 h 2453165"/>
                  <a:gd name="connsiteX51" fmla="*/ 1069100 w 4451430"/>
                  <a:gd name="connsiteY51" fmla="*/ 336078 h 2453165"/>
                  <a:gd name="connsiteX52" fmla="*/ 886220 w 4451430"/>
                  <a:gd name="connsiteY52" fmla="*/ 445806 h 2453165"/>
                  <a:gd name="connsiteX53" fmla="*/ 769176 w 4451430"/>
                  <a:gd name="connsiteY53" fmla="*/ 475066 h 2453165"/>
                  <a:gd name="connsiteX54" fmla="*/ 674079 w 4451430"/>
                  <a:gd name="connsiteY54" fmla="*/ 577479 h 2453165"/>
                  <a:gd name="connsiteX55" fmla="*/ 483884 w 4451430"/>
                  <a:gd name="connsiteY55" fmla="*/ 687207 h 2453165"/>
                  <a:gd name="connsiteX56" fmla="*/ 322949 w 4451430"/>
                  <a:gd name="connsiteY56" fmla="*/ 774990 h 2453165"/>
                  <a:gd name="connsiteX57" fmla="*/ 132754 w 4451430"/>
                  <a:gd name="connsiteY57" fmla="*/ 950554 h 2453165"/>
                  <a:gd name="connsiteX58" fmla="*/ 37656 w 4451430"/>
                  <a:gd name="connsiteY58" fmla="*/ 1177326 h 2453165"/>
                  <a:gd name="connsiteX59" fmla="*/ 1080 w 4451430"/>
                  <a:gd name="connsiteY59" fmla="*/ 1447988 h 2453165"/>
                  <a:gd name="connsiteX60" fmla="*/ 74232 w 4451430"/>
                  <a:gd name="connsiteY60" fmla="*/ 1740596 h 2453165"/>
                  <a:gd name="connsiteX61" fmla="*/ 242482 w 4451430"/>
                  <a:gd name="connsiteY61" fmla="*/ 1981998 h 2453165"/>
                  <a:gd name="connsiteX62" fmla="*/ 381471 w 4451430"/>
                  <a:gd name="connsiteY62" fmla="*/ 2062465 h 2453165"/>
                  <a:gd name="connsiteX63" fmla="*/ 710655 w 4451430"/>
                  <a:gd name="connsiteY63" fmla="*/ 2164878 h 2453165"/>
                  <a:gd name="connsiteX64" fmla="*/ 922796 w 4451430"/>
                  <a:gd name="connsiteY64" fmla="*/ 2245345 h 2453165"/>
                  <a:gd name="connsiteX65" fmla="*/ 1251980 w 4451430"/>
                  <a:gd name="connsiteY65" fmla="*/ 2369703 h 2453165"/>
                  <a:gd name="connsiteX66" fmla="*/ 1632370 w 4451430"/>
                  <a:gd name="connsiteY66" fmla="*/ 2450170 h 2453165"/>
                  <a:gd name="connsiteX67" fmla="*/ 1881087 w 4451430"/>
                  <a:gd name="connsiteY67" fmla="*/ 2428225 h 2453165"/>
                  <a:gd name="connsiteX68" fmla="*/ 2063967 w 4451430"/>
                  <a:gd name="connsiteY68" fmla="*/ 2355073 h 2453165"/>
                  <a:gd name="connsiteX69" fmla="*/ 2181010 w 4451430"/>
                  <a:gd name="connsiteY69" fmla="*/ 2252660 h 2453165"/>
                  <a:gd name="connsiteX70" fmla="*/ 2210271 w 4451430"/>
                  <a:gd name="connsiteY70" fmla="*/ 2018574 h 2453165"/>
                  <a:gd name="connsiteX71" fmla="*/ 2195640 w 4451430"/>
                  <a:gd name="connsiteY71" fmla="*/ 1806433 h 2453165"/>
                  <a:gd name="connsiteX72" fmla="*/ 2188325 w 4451430"/>
                  <a:gd name="connsiteY72" fmla="*/ 1638183 h 2453165"/>
                  <a:gd name="connsiteX73" fmla="*/ 2239532 w 4451430"/>
                  <a:gd name="connsiteY73" fmla="*/ 1528455 h 2453165"/>
                  <a:gd name="connsiteX74" fmla="*/ 2239532 w 4451430"/>
                  <a:gd name="connsiteY74" fmla="*/ 1528455 h 245316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417279 w 4451430"/>
                  <a:gd name="connsiteY23" fmla="*/ 377114 h 2442995"/>
                  <a:gd name="connsiteX24" fmla="*/ 3292920 w 4451430"/>
                  <a:gd name="connsiteY24" fmla="*/ 318592 h 2442995"/>
                  <a:gd name="connsiteX25" fmla="*/ 3124671 w 4451430"/>
                  <a:gd name="connsiteY25" fmla="*/ 245440 h 2442995"/>
                  <a:gd name="connsiteX26" fmla="*/ 3014943 w 4451430"/>
                  <a:gd name="connsiteY26" fmla="*/ 194234 h 2442995"/>
                  <a:gd name="connsiteX27" fmla="*/ 2824748 w 4451430"/>
                  <a:gd name="connsiteY27" fmla="*/ 216180 h 2442995"/>
                  <a:gd name="connsiteX28" fmla="*/ 2817432 w 4451430"/>
                  <a:gd name="connsiteY28" fmla="*/ 223495 h 2442995"/>
                  <a:gd name="connsiteX29" fmla="*/ 2758911 w 4451430"/>
                  <a:gd name="connsiteY29" fmla="*/ 143028 h 2442995"/>
                  <a:gd name="connsiteX30" fmla="*/ 2656498 w 4451430"/>
                  <a:gd name="connsiteY30" fmla="*/ 121082 h 2442995"/>
                  <a:gd name="connsiteX31" fmla="*/ 2568716 w 4451430"/>
                  <a:gd name="connsiteY31" fmla="*/ 113767 h 2442995"/>
                  <a:gd name="connsiteX32" fmla="*/ 2488248 w 4451430"/>
                  <a:gd name="connsiteY32" fmla="*/ 62560 h 2442995"/>
                  <a:gd name="connsiteX33" fmla="*/ 2400466 w 4451430"/>
                  <a:gd name="connsiteY33" fmla="*/ 25984 h 2442995"/>
                  <a:gd name="connsiteX34" fmla="*/ 2334629 w 4451430"/>
                  <a:gd name="connsiteY34" fmla="*/ 18669 h 2442995"/>
                  <a:gd name="connsiteX35" fmla="*/ 2276108 w 4451430"/>
                  <a:gd name="connsiteY35" fmla="*/ 69876 h 2442995"/>
                  <a:gd name="connsiteX36" fmla="*/ 2246847 w 4451430"/>
                  <a:gd name="connsiteY36" fmla="*/ 113767 h 2442995"/>
                  <a:gd name="connsiteX37" fmla="*/ 2254162 w 4451430"/>
                  <a:gd name="connsiteY37" fmla="*/ 794080 h 2442995"/>
                  <a:gd name="connsiteX38" fmla="*/ 2210271 w 4451430"/>
                  <a:gd name="connsiteY38" fmla="*/ 47930 h 2442995"/>
                  <a:gd name="connsiteX39" fmla="*/ 2129804 w 4451430"/>
                  <a:gd name="connsiteY39" fmla="*/ 4039 h 2442995"/>
                  <a:gd name="connsiteX40" fmla="*/ 2027391 w 4451430"/>
                  <a:gd name="connsiteY40" fmla="*/ 55245 h 2442995"/>
                  <a:gd name="connsiteX41" fmla="*/ 1954239 w 4451430"/>
                  <a:gd name="connsiteY41" fmla="*/ 91821 h 2442995"/>
                  <a:gd name="connsiteX42" fmla="*/ 1837196 w 4451430"/>
                  <a:gd name="connsiteY42" fmla="*/ 106452 h 2442995"/>
                  <a:gd name="connsiteX43" fmla="*/ 1727467 w 4451430"/>
                  <a:gd name="connsiteY43" fmla="*/ 143028 h 2442995"/>
                  <a:gd name="connsiteX44" fmla="*/ 1932294 w 4451430"/>
                  <a:gd name="connsiteY44" fmla="*/ 581940 h 2442995"/>
                  <a:gd name="connsiteX45" fmla="*/ 1676261 w 4451430"/>
                  <a:gd name="connsiteY45" fmla="*/ 157658 h 2442995"/>
                  <a:gd name="connsiteX46" fmla="*/ 1559218 w 4451430"/>
                  <a:gd name="connsiteY46" fmla="*/ 128397 h 2442995"/>
                  <a:gd name="connsiteX47" fmla="*/ 1390968 w 4451430"/>
                  <a:gd name="connsiteY47" fmla="*/ 179604 h 2442995"/>
                  <a:gd name="connsiteX48" fmla="*/ 1171512 w 4451430"/>
                  <a:gd name="connsiteY48" fmla="*/ 267386 h 2442995"/>
                  <a:gd name="connsiteX49" fmla="*/ 1105676 w 4451430"/>
                  <a:gd name="connsiteY49" fmla="*/ 296647 h 2442995"/>
                  <a:gd name="connsiteX50" fmla="*/ 1178828 w 4451430"/>
                  <a:gd name="connsiteY50" fmla="*/ 464896 h 2442995"/>
                  <a:gd name="connsiteX51" fmla="*/ 1069100 w 4451430"/>
                  <a:gd name="connsiteY51" fmla="*/ 325908 h 2442995"/>
                  <a:gd name="connsiteX52" fmla="*/ 886220 w 4451430"/>
                  <a:gd name="connsiteY52" fmla="*/ 435636 h 2442995"/>
                  <a:gd name="connsiteX53" fmla="*/ 769176 w 4451430"/>
                  <a:gd name="connsiteY53" fmla="*/ 464896 h 2442995"/>
                  <a:gd name="connsiteX54" fmla="*/ 674079 w 4451430"/>
                  <a:gd name="connsiteY54" fmla="*/ 567309 h 2442995"/>
                  <a:gd name="connsiteX55" fmla="*/ 483884 w 4451430"/>
                  <a:gd name="connsiteY55" fmla="*/ 677037 h 2442995"/>
                  <a:gd name="connsiteX56" fmla="*/ 322949 w 4451430"/>
                  <a:gd name="connsiteY56" fmla="*/ 764820 h 2442995"/>
                  <a:gd name="connsiteX57" fmla="*/ 132754 w 4451430"/>
                  <a:gd name="connsiteY57" fmla="*/ 940384 h 2442995"/>
                  <a:gd name="connsiteX58" fmla="*/ 37656 w 4451430"/>
                  <a:gd name="connsiteY58" fmla="*/ 1167156 h 2442995"/>
                  <a:gd name="connsiteX59" fmla="*/ 1080 w 4451430"/>
                  <a:gd name="connsiteY59" fmla="*/ 1437818 h 2442995"/>
                  <a:gd name="connsiteX60" fmla="*/ 74232 w 4451430"/>
                  <a:gd name="connsiteY60" fmla="*/ 1730426 h 2442995"/>
                  <a:gd name="connsiteX61" fmla="*/ 242482 w 4451430"/>
                  <a:gd name="connsiteY61" fmla="*/ 1971828 h 2442995"/>
                  <a:gd name="connsiteX62" fmla="*/ 381471 w 4451430"/>
                  <a:gd name="connsiteY62" fmla="*/ 2052295 h 2442995"/>
                  <a:gd name="connsiteX63" fmla="*/ 710655 w 4451430"/>
                  <a:gd name="connsiteY63" fmla="*/ 2154708 h 2442995"/>
                  <a:gd name="connsiteX64" fmla="*/ 922796 w 4451430"/>
                  <a:gd name="connsiteY64" fmla="*/ 2235175 h 2442995"/>
                  <a:gd name="connsiteX65" fmla="*/ 1251980 w 4451430"/>
                  <a:gd name="connsiteY65" fmla="*/ 2359533 h 2442995"/>
                  <a:gd name="connsiteX66" fmla="*/ 1632370 w 4451430"/>
                  <a:gd name="connsiteY66" fmla="*/ 2440000 h 2442995"/>
                  <a:gd name="connsiteX67" fmla="*/ 1881087 w 4451430"/>
                  <a:gd name="connsiteY67" fmla="*/ 2418055 h 2442995"/>
                  <a:gd name="connsiteX68" fmla="*/ 2063967 w 4451430"/>
                  <a:gd name="connsiteY68" fmla="*/ 2344903 h 2442995"/>
                  <a:gd name="connsiteX69" fmla="*/ 2181010 w 4451430"/>
                  <a:gd name="connsiteY69" fmla="*/ 2242490 h 2442995"/>
                  <a:gd name="connsiteX70" fmla="*/ 2210271 w 4451430"/>
                  <a:gd name="connsiteY70" fmla="*/ 2008404 h 2442995"/>
                  <a:gd name="connsiteX71" fmla="*/ 2195640 w 4451430"/>
                  <a:gd name="connsiteY71" fmla="*/ 1796263 h 2442995"/>
                  <a:gd name="connsiteX72" fmla="*/ 2188325 w 4451430"/>
                  <a:gd name="connsiteY72" fmla="*/ 1628013 h 2442995"/>
                  <a:gd name="connsiteX73" fmla="*/ 2239532 w 4451430"/>
                  <a:gd name="connsiteY73" fmla="*/ 1518285 h 2442995"/>
                  <a:gd name="connsiteX74" fmla="*/ 2239532 w 4451430"/>
                  <a:gd name="connsiteY74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417279 w 4451430"/>
                  <a:gd name="connsiteY23" fmla="*/ 377114 h 2442995"/>
                  <a:gd name="connsiteX24" fmla="*/ 3292920 w 4451430"/>
                  <a:gd name="connsiteY24" fmla="*/ 318592 h 2442995"/>
                  <a:gd name="connsiteX25" fmla="*/ 3124671 w 4451430"/>
                  <a:gd name="connsiteY25" fmla="*/ 245440 h 2442995"/>
                  <a:gd name="connsiteX26" fmla="*/ 3014943 w 4451430"/>
                  <a:gd name="connsiteY26" fmla="*/ 194234 h 2442995"/>
                  <a:gd name="connsiteX27" fmla="*/ 2824748 w 4451430"/>
                  <a:gd name="connsiteY27" fmla="*/ 216180 h 2442995"/>
                  <a:gd name="connsiteX28" fmla="*/ 2817432 w 4451430"/>
                  <a:gd name="connsiteY28" fmla="*/ 223495 h 2442995"/>
                  <a:gd name="connsiteX29" fmla="*/ 2758911 w 4451430"/>
                  <a:gd name="connsiteY29" fmla="*/ 143028 h 2442995"/>
                  <a:gd name="connsiteX30" fmla="*/ 2656498 w 4451430"/>
                  <a:gd name="connsiteY30" fmla="*/ 121082 h 2442995"/>
                  <a:gd name="connsiteX31" fmla="*/ 2568716 w 4451430"/>
                  <a:gd name="connsiteY31" fmla="*/ 113767 h 2442995"/>
                  <a:gd name="connsiteX32" fmla="*/ 2488248 w 4451430"/>
                  <a:gd name="connsiteY32" fmla="*/ 62560 h 2442995"/>
                  <a:gd name="connsiteX33" fmla="*/ 2400466 w 4451430"/>
                  <a:gd name="connsiteY33" fmla="*/ 25984 h 2442995"/>
                  <a:gd name="connsiteX34" fmla="*/ 2334629 w 4451430"/>
                  <a:gd name="connsiteY34" fmla="*/ 18669 h 2442995"/>
                  <a:gd name="connsiteX35" fmla="*/ 2268793 w 4451430"/>
                  <a:gd name="connsiteY35" fmla="*/ 40616 h 2442995"/>
                  <a:gd name="connsiteX36" fmla="*/ 2246847 w 4451430"/>
                  <a:gd name="connsiteY36" fmla="*/ 113767 h 2442995"/>
                  <a:gd name="connsiteX37" fmla="*/ 2254162 w 4451430"/>
                  <a:gd name="connsiteY37" fmla="*/ 794080 h 2442995"/>
                  <a:gd name="connsiteX38" fmla="*/ 2210271 w 4451430"/>
                  <a:gd name="connsiteY38" fmla="*/ 47930 h 2442995"/>
                  <a:gd name="connsiteX39" fmla="*/ 2129804 w 4451430"/>
                  <a:gd name="connsiteY39" fmla="*/ 4039 h 2442995"/>
                  <a:gd name="connsiteX40" fmla="*/ 2027391 w 4451430"/>
                  <a:gd name="connsiteY40" fmla="*/ 55245 h 2442995"/>
                  <a:gd name="connsiteX41" fmla="*/ 1954239 w 4451430"/>
                  <a:gd name="connsiteY41" fmla="*/ 91821 h 2442995"/>
                  <a:gd name="connsiteX42" fmla="*/ 1837196 w 4451430"/>
                  <a:gd name="connsiteY42" fmla="*/ 106452 h 2442995"/>
                  <a:gd name="connsiteX43" fmla="*/ 1727467 w 4451430"/>
                  <a:gd name="connsiteY43" fmla="*/ 143028 h 2442995"/>
                  <a:gd name="connsiteX44" fmla="*/ 1932294 w 4451430"/>
                  <a:gd name="connsiteY44" fmla="*/ 581940 h 2442995"/>
                  <a:gd name="connsiteX45" fmla="*/ 1676261 w 4451430"/>
                  <a:gd name="connsiteY45" fmla="*/ 157658 h 2442995"/>
                  <a:gd name="connsiteX46" fmla="*/ 1559218 w 4451430"/>
                  <a:gd name="connsiteY46" fmla="*/ 128397 h 2442995"/>
                  <a:gd name="connsiteX47" fmla="*/ 1390968 w 4451430"/>
                  <a:gd name="connsiteY47" fmla="*/ 179604 h 2442995"/>
                  <a:gd name="connsiteX48" fmla="*/ 1171512 w 4451430"/>
                  <a:gd name="connsiteY48" fmla="*/ 267386 h 2442995"/>
                  <a:gd name="connsiteX49" fmla="*/ 1105676 w 4451430"/>
                  <a:gd name="connsiteY49" fmla="*/ 296647 h 2442995"/>
                  <a:gd name="connsiteX50" fmla="*/ 1178828 w 4451430"/>
                  <a:gd name="connsiteY50" fmla="*/ 464896 h 2442995"/>
                  <a:gd name="connsiteX51" fmla="*/ 1069100 w 4451430"/>
                  <a:gd name="connsiteY51" fmla="*/ 325908 h 2442995"/>
                  <a:gd name="connsiteX52" fmla="*/ 886220 w 4451430"/>
                  <a:gd name="connsiteY52" fmla="*/ 435636 h 2442995"/>
                  <a:gd name="connsiteX53" fmla="*/ 769176 w 4451430"/>
                  <a:gd name="connsiteY53" fmla="*/ 464896 h 2442995"/>
                  <a:gd name="connsiteX54" fmla="*/ 674079 w 4451430"/>
                  <a:gd name="connsiteY54" fmla="*/ 567309 h 2442995"/>
                  <a:gd name="connsiteX55" fmla="*/ 483884 w 4451430"/>
                  <a:gd name="connsiteY55" fmla="*/ 677037 h 2442995"/>
                  <a:gd name="connsiteX56" fmla="*/ 322949 w 4451430"/>
                  <a:gd name="connsiteY56" fmla="*/ 764820 h 2442995"/>
                  <a:gd name="connsiteX57" fmla="*/ 132754 w 4451430"/>
                  <a:gd name="connsiteY57" fmla="*/ 940384 h 2442995"/>
                  <a:gd name="connsiteX58" fmla="*/ 37656 w 4451430"/>
                  <a:gd name="connsiteY58" fmla="*/ 1167156 h 2442995"/>
                  <a:gd name="connsiteX59" fmla="*/ 1080 w 4451430"/>
                  <a:gd name="connsiteY59" fmla="*/ 1437818 h 2442995"/>
                  <a:gd name="connsiteX60" fmla="*/ 74232 w 4451430"/>
                  <a:gd name="connsiteY60" fmla="*/ 1730426 h 2442995"/>
                  <a:gd name="connsiteX61" fmla="*/ 242482 w 4451430"/>
                  <a:gd name="connsiteY61" fmla="*/ 1971828 h 2442995"/>
                  <a:gd name="connsiteX62" fmla="*/ 381471 w 4451430"/>
                  <a:gd name="connsiteY62" fmla="*/ 2052295 h 2442995"/>
                  <a:gd name="connsiteX63" fmla="*/ 710655 w 4451430"/>
                  <a:gd name="connsiteY63" fmla="*/ 2154708 h 2442995"/>
                  <a:gd name="connsiteX64" fmla="*/ 922796 w 4451430"/>
                  <a:gd name="connsiteY64" fmla="*/ 2235175 h 2442995"/>
                  <a:gd name="connsiteX65" fmla="*/ 1251980 w 4451430"/>
                  <a:gd name="connsiteY65" fmla="*/ 2359533 h 2442995"/>
                  <a:gd name="connsiteX66" fmla="*/ 1632370 w 4451430"/>
                  <a:gd name="connsiteY66" fmla="*/ 2440000 h 2442995"/>
                  <a:gd name="connsiteX67" fmla="*/ 1881087 w 4451430"/>
                  <a:gd name="connsiteY67" fmla="*/ 2418055 h 2442995"/>
                  <a:gd name="connsiteX68" fmla="*/ 2063967 w 4451430"/>
                  <a:gd name="connsiteY68" fmla="*/ 2344903 h 2442995"/>
                  <a:gd name="connsiteX69" fmla="*/ 2181010 w 4451430"/>
                  <a:gd name="connsiteY69" fmla="*/ 2242490 h 2442995"/>
                  <a:gd name="connsiteX70" fmla="*/ 2210271 w 4451430"/>
                  <a:gd name="connsiteY70" fmla="*/ 2008404 h 2442995"/>
                  <a:gd name="connsiteX71" fmla="*/ 2195640 w 4451430"/>
                  <a:gd name="connsiteY71" fmla="*/ 1796263 h 2442995"/>
                  <a:gd name="connsiteX72" fmla="*/ 2188325 w 4451430"/>
                  <a:gd name="connsiteY72" fmla="*/ 1628013 h 2442995"/>
                  <a:gd name="connsiteX73" fmla="*/ 2239532 w 4451430"/>
                  <a:gd name="connsiteY73" fmla="*/ 1518285 h 2442995"/>
                  <a:gd name="connsiteX74" fmla="*/ 2239532 w 4451430"/>
                  <a:gd name="connsiteY74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417279 w 4451430"/>
                  <a:gd name="connsiteY23" fmla="*/ 377114 h 2442995"/>
                  <a:gd name="connsiteX24" fmla="*/ 3292920 w 4451430"/>
                  <a:gd name="connsiteY24" fmla="*/ 318592 h 2442995"/>
                  <a:gd name="connsiteX25" fmla="*/ 3124671 w 4451430"/>
                  <a:gd name="connsiteY25" fmla="*/ 245440 h 2442995"/>
                  <a:gd name="connsiteX26" fmla="*/ 3014943 w 4451430"/>
                  <a:gd name="connsiteY26" fmla="*/ 194234 h 2442995"/>
                  <a:gd name="connsiteX27" fmla="*/ 2824748 w 4451430"/>
                  <a:gd name="connsiteY27" fmla="*/ 216180 h 2442995"/>
                  <a:gd name="connsiteX28" fmla="*/ 2758911 w 4451430"/>
                  <a:gd name="connsiteY28" fmla="*/ 399060 h 2442995"/>
                  <a:gd name="connsiteX29" fmla="*/ 2758911 w 4451430"/>
                  <a:gd name="connsiteY29" fmla="*/ 143028 h 2442995"/>
                  <a:gd name="connsiteX30" fmla="*/ 2656498 w 4451430"/>
                  <a:gd name="connsiteY30" fmla="*/ 121082 h 2442995"/>
                  <a:gd name="connsiteX31" fmla="*/ 2568716 w 4451430"/>
                  <a:gd name="connsiteY31" fmla="*/ 113767 h 2442995"/>
                  <a:gd name="connsiteX32" fmla="*/ 2488248 w 4451430"/>
                  <a:gd name="connsiteY32" fmla="*/ 62560 h 2442995"/>
                  <a:gd name="connsiteX33" fmla="*/ 2400466 w 4451430"/>
                  <a:gd name="connsiteY33" fmla="*/ 25984 h 2442995"/>
                  <a:gd name="connsiteX34" fmla="*/ 2334629 w 4451430"/>
                  <a:gd name="connsiteY34" fmla="*/ 18669 h 2442995"/>
                  <a:gd name="connsiteX35" fmla="*/ 2268793 w 4451430"/>
                  <a:gd name="connsiteY35" fmla="*/ 40616 h 2442995"/>
                  <a:gd name="connsiteX36" fmla="*/ 2246847 w 4451430"/>
                  <a:gd name="connsiteY36" fmla="*/ 113767 h 2442995"/>
                  <a:gd name="connsiteX37" fmla="*/ 2254162 w 4451430"/>
                  <a:gd name="connsiteY37" fmla="*/ 794080 h 2442995"/>
                  <a:gd name="connsiteX38" fmla="*/ 2210271 w 4451430"/>
                  <a:gd name="connsiteY38" fmla="*/ 47930 h 2442995"/>
                  <a:gd name="connsiteX39" fmla="*/ 2129804 w 4451430"/>
                  <a:gd name="connsiteY39" fmla="*/ 4039 h 2442995"/>
                  <a:gd name="connsiteX40" fmla="*/ 2027391 w 4451430"/>
                  <a:gd name="connsiteY40" fmla="*/ 55245 h 2442995"/>
                  <a:gd name="connsiteX41" fmla="*/ 1954239 w 4451430"/>
                  <a:gd name="connsiteY41" fmla="*/ 91821 h 2442995"/>
                  <a:gd name="connsiteX42" fmla="*/ 1837196 w 4451430"/>
                  <a:gd name="connsiteY42" fmla="*/ 106452 h 2442995"/>
                  <a:gd name="connsiteX43" fmla="*/ 1727467 w 4451430"/>
                  <a:gd name="connsiteY43" fmla="*/ 143028 h 2442995"/>
                  <a:gd name="connsiteX44" fmla="*/ 1932294 w 4451430"/>
                  <a:gd name="connsiteY44" fmla="*/ 581940 h 2442995"/>
                  <a:gd name="connsiteX45" fmla="*/ 1676261 w 4451430"/>
                  <a:gd name="connsiteY45" fmla="*/ 157658 h 2442995"/>
                  <a:gd name="connsiteX46" fmla="*/ 1559218 w 4451430"/>
                  <a:gd name="connsiteY46" fmla="*/ 128397 h 2442995"/>
                  <a:gd name="connsiteX47" fmla="*/ 1390968 w 4451430"/>
                  <a:gd name="connsiteY47" fmla="*/ 179604 h 2442995"/>
                  <a:gd name="connsiteX48" fmla="*/ 1171512 w 4451430"/>
                  <a:gd name="connsiteY48" fmla="*/ 267386 h 2442995"/>
                  <a:gd name="connsiteX49" fmla="*/ 1105676 w 4451430"/>
                  <a:gd name="connsiteY49" fmla="*/ 296647 h 2442995"/>
                  <a:gd name="connsiteX50" fmla="*/ 1178828 w 4451430"/>
                  <a:gd name="connsiteY50" fmla="*/ 464896 h 2442995"/>
                  <a:gd name="connsiteX51" fmla="*/ 1069100 w 4451430"/>
                  <a:gd name="connsiteY51" fmla="*/ 325908 h 2442995"/>
                  <a:gd name="connsiteX52" fmla="*/ 886220 w 4451430"/>
                  <a:gd name="connsiteY52" fmla="*/ 435636 h 2442995"/>
                  <a:gd name="connsiteX53" fmla="*/ 769176 w 4451430"/>
                  <a:gd name="connsiteY53" fmla="*/ 464896 h 2442995"/>
                  <a:gd name="connsiteX54" fmla="*/ 674079 w 4451430"/>
                  <a:gd name="connsiteY54" fmla="*/ 567309 h 2442995"/>
                  <a:gd name="connsiteX55" fmla="*/ 483884 w 4451430"/>
                  <a:gd name="connsiteY55" fmla="*/ 677037 h 2442995"/>
                  <a:gd name="connsiteX56" fmla="*/ 322949 w 4451430"/>
                  <a:gd name="connsiteY56" fmla="*/ 764820 h 2442995"/>
                  <a:gd name="connsiteX57" fmla="*/ 132754 w 4451430"/>
                  <a:gd name="connsiteY57" fmla="*/ 940384 h 2442995"/>
                  <a:gd name="connsiteX58" fmla="*/ 37656 w 4451430"/>
                  <a:gd name="connsiteY58" fmla="*/ 1167156 h 2442995"/>
                  <a:gd name="connsiteX59" fmla="*/ 1080 w 4451430"/>
                  <a:gd name="connsiteY59" fmla="*/ 1437818 h 2442995"/>
                  <a:gd name="connsiteX60" fmla="*/ 74232 w 4451430"/>
                  <a:gd name="connsiteY60" fmla="*/ 1730426 h 2442995"/>
                  <a:gd name="connsiteX61" fmla="*/ 242482 w 4451430"/>
                  <a:gd name="connsiteY61" fmla="*/ 1971828 h 2442995"/>
                  <a:gd name="connsiteX62" fmla="*/ 381471 w 4451430"/>
                  <a:gd name="connsiteY62" fmla="*/ 2052295 h 2442995"/>
                  <a:gd name="connsiteX63" fmla="*/ 710655 w 4451430"/>
                  <a:gd name="connsiteY63" fmla="*/ 2154708 h 2442995"/>
                  <a:gd name="connsiteX64" fmla="*/ 922796 w 4451430"/>
                  <a:gd name="connsiteY64" fmla="*/ 2235175 h 2442995"/>
                  <a:gd name="connsiteX65" fmla="*/ 1251980 w 4451430"/>
                  <a:gd name="connsiteY65" fmla="*/ 2359533 h 2442995"/>
                  <a:gd name="connsiteX66" fmla="*/ 1632370 w 4451430"/>
                  <a:gd name="connsiteY66" fmla="*/ 2440000 h 2442995"/>
                  <a:gd name="connsiteX67" fmla="*/ 1881087 w 4451430"/>
                  <a:gd name="connsiteY67" fmla="*/ 2418055 h 2442995"/>
                  <a:gd name="connsiteX68" fmla="*/ 2063967 w 4451430"/>
                  <a:gd name="connsiteY68" fmla="*/ 2344903 h 2442995"/>
                  <a:gd name="connsiteX69" fmla="*/ 2181010 w 4451430"/>
                  <a:gd name="connsiteY69" fmla="*/ 2242490 h 2442995"/>
                  <a:gd name="connsiteX70" fmla="*/ 2210271 w 4451430"/>
                  <a:gd name="connsiteY70" fmla="*/ 2008404 h 2442995"/>
                  <a:gd name="connsiteX71" fmla="*/ 2195640 w 4451430"/>
                  <a:gd name="connsiteY71" fmla="*/ 1796263 h 2442995"/>
                  <a:gd name="connsiteX72" fmla="*/ 2188325 w 4451430"/>
                  <a:gd name="connsiteY72" fmla="*/ 1628013 h 2442995"/>
                  <a:gd name="connsiteX73" fmla="*/ 2239532 w 4451430"/>
                  <a:gd name="connsiteY73" fmla="*/ 1518285 h 2442995"/>
                  <a:gd name="connsiteX74" fmla="*/ 2239532 w 4451430"/>
                  <a:gd name="connsiteY74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417279 w 4451430"/>
                  <a:gd name="connsiteY23" fmla="*/ 377114 h 2442995"/>
                  <a:gd name="connsiteX24" fmla="*/ 3292920 w 4451430"/>
                  <a:gd name="connsiteY24" fmla="*/ 318592 h 2442995"/>
                  <a:gd name="connsiteX25" fmla="*/ 3124671 w 4451430"/>
                  <a:gd name="connsiteY25" fmla="*/ 245440 h 2442995"/>
                  <a:gd name="connsiteX26" fmla="*/ 3014943 w 4451430"/>
                  <a:gd name="connsiteY26" fmla="*/ 194234 h 2442995"/>
                  <a:gd name="connsiteX27" fmla="*/ 2824748 w 4451430"/>
                  <a:gd name="connsiteY27" fmla="*/ 216180 h 2442995"/>
                  <a:gd name="connsiteX28" fmla="*/ 2758911 w 4451430"/>
                  <a:gd name="connsiteY28" fmla="*/ 399060 h 2442995"/>
                  <a:gd name="connsiteX29" fmla="*/ 2802802 w 4451430"/>
                  <a:gd name="connsiteY29" fmla="*/ 201549 h 2442995"/>
                  <a:gd name="connsiteX30" fmla="*/ 2758911 w 4451430"/>
                  <a:gd name="connsiteY30" fmla="*/ 143028 h 2442995"/>
                  <a:gd name="connsiteX31" fmla="*/ 2656498 w 4451430"/>
                  <a:gd name="connsiteY31" fmla="*/ 121082 h 2442995"/>
                  <a:gd name="connsiteX32" fmla="*/ 2568716 w 4451430"/>
                  <a:gd name="connsiteY32" fmla="*/ 113767 h 2442995"/>
                  <a:gd name="connsiteX33" fmla="*/ 2488248 w 4451430"/>
                  <a:gd name="connsiteY33" fmla="*/ 62560 h 2442995"/>
                  <a:gd name="connsiteX34" fmla="*/ 2400466 w 4451430"/>
                  <a:gd name="connsiteY34" fmla="*/ 25984 h 2442995"/>
                  <a:gd name="connsiteX35" fmla="*/ 2334629 w 4451430"/>
                  <a:gd name="connsiteY35" fmla="*/ 18669 h 2442995"/>
                  <a:gd name="connsiteX36" fmla="*/ 2268793 w 4451430"/>
                  <a:gd name="connsiteY36" fmla="*/ 40616 h 2442995"/>
                  <a:gd name="connsiteX37" fmla="*/ 2246847 w 4451430"/>
                  <a:gd name="connsiteY37" fmla="*/ 113767 h 2442995"/>
                  <a:gd name="connsiteX38" fmla="*/ 2254162 w 4451430"/>
                  <a:gd name="connsiteY38" fmla="*/ 794080 h 2442995"/>
                  <a:gd name="connsiteX39" fmla="*/ 2210271 w 4451430"/>
                  <a:gd name="connsiteY39" fmla="*/ 47930 h 2442995"/>
                  <a:gd name="connsiteX40" fmla="*/ 2129804 w 4451430"/>
                  <a:gd name="connsiteY40" fmla="*/ 4039 h 2442995"/>
                  <a:gd name="connsiteX41" fmla="*/ 2027391 w 4451430"/>
                  <a:gd name="connsiteY41" fmla="*/ 55245 h 2442995"/>
                  <a:gd name="connsiteX42" fmla="*/ 1954239 w 4451430"/>
                  <a:gd name="connsiteY42" fmla="*/ 91821 h 2442995"/>
                  <a:gd name="connsiteX43" fmla="*/ 1837196 w 4451430"/>
                  <a:gd name="connsiteY43" fmla="*/ 106452 h 2442995"/>
                  <a:gd name="connsiteX44" fmla="*/ 1727467 w 4451430"/>
                  <a:gd name="connsiteY44" fmla="*/ 143028 h 2442995"/>
                  <a:gd name="connsiteX45" fmla="*/ 1932294 w 4451430"/>
                  <a:gd name="connsiteY45" fmla="*/ 581940 h 2442995"/>
                  <a:gd name="connsiteX46" fmla="*/ 1676261 w 4451430"/>
                  <a:gd name="connsiteY46" fmla="*/ 157658 h 2442995"/>
                  <a:gd name="connsiteX47" fmla="*/ 1559218 w 4451430"/>
                  <a:gd name="connsiteY47" fmla="*/ 128397 h 2442995"/>
                  <a:gd name="connsiteX48" fmla="*/ 1390968 w 4451430"/>
                  <a:gd name="connsiteY48" fmla="*/ 179604 h 2442995"/>
                  <a:gd name="connsiteX49" fmla="*/ 1171512 w 4451430"/>
                  <a:gd name="connsiteY49" fmla="*/ 267386 h 2442995"/>
                  <a:gd name="connsiteX50" fmla="*/ 1105676 w 4451430"/>
                  <a:gd name="connsiteY50" fmla="*/ 296647 h 2442995"/>
                  <a:gd name="connsiteX51" fmla="*/ 1178828 w 4451430"/>
                  <a:gd name="connsiteY51" fmla="*/ 464896 h 2442995"/>
                  <a:gd name="connsiteX52" fmla="*/ 1069100 w 4451430"/>
                  <a:gd name="connsiteY52" fmla="*/ 325908 h 2442995"/>
                  <a:gd name="connsiteX53" fmla="*/ 886220 w 4451430"/>
                  <a:gd name="connsiteY53" fmla="*/ 435636 h 2442995"/>
                  <a:gd name="connsiteX54" fmla="*/ 769176 w 4451430"/>
                  <a:gd name="connsiteY54" fmla="*/ 464896 h 2442995"/>
                  <a:gd name="connsiteX55" fmla="*/ 674079 w 4451430"/>
                  <a:gd name="connsiteY55" fmla="*/ 567309 h 2442995"/>
                  <a:gd name="connsiteX56" fmla="*/ 483884 w 4451430"/>
                  <a:gd name="connsiteY56" fmla="*/ 677037 h 2442995"/>
                  <a:gd name="connsiteX57" fmla="*/ 322949 w 4451430"/>
                  <a:gd name="connsiteY57" fmla="*/ 764820 h 2442995"/>
                  <a:gd name="connsiteX58" fmla="*/ 132754 w 4451430"/>
                  <a:gd name="connsiteY58" fmla="*/ 940384 h 2442995"/>
                  <a:gd name="connsiteX59" fmla="*/ 37656 w 4451430"/>
                  <a:gd name="connsiteY59" fmla="*/ 1167156 h 2442995"/>
                  <a:gd name="connsiteX60" fmla="*/ 1080 w 4451430"/>
                  <a:gd name="connsiteY60" fmla="*/ 1437818 h 2442995"/>
                  <a:gd name="connsiteX61" fmla="*/ 74232 w 4451430"/>
                  <a:gd name="connsiteY61" fmla="*/ 1730426 h 2442995"/>
                  <a:gd name="connsiteX62" fmla="*/ 242482 w 4451430"/>
                  <a:gd name="connsiteY62" fmla="*/ 1971828 h 2442995"/>
                  <a:gd name="connsiteX63" fmla="*/ 381471 w 4451430"/>
                  <a:gd name="connsiteY63" fmla="*/ 2052295 h 2442995"/>
                  <a:gd name="connsiteX64" fmla="*/ 710655 w 4451430"/>
                  <a:gd name="connsiteY64" fmla="*/ 2154708 h 2442995"/>
                  <a:gd name="connsiteX65" fmla="*/ 922796 w 4451430"/>
                  <a:gd name="connsiteY65" fmla="*/ 2235175 h 2442995"/>
                  <a:gd name="connsiteX66" fmla="*/ 1251980 w 4451430"/>
                  <a:gd name="connsiteY66" fmla="*/ 2359533 h 2442995"/>
                  <a:gd name="connsiteX67" fmla="*/ 1632370 w 4451430"/>
                  <a:gd name="connsiteY67" fmla="*/ 2440000 h 2442995"/>
                  <a:gd name="connsiteX68" fmla="*/ 1881087 w 4451430"/>
                  <a:gd name="connsiteY68" fmla="*/ 2418055 h 2442995"/>
                  <a:gd name="connsiteX69" fmla="*/ 2063967 w 4451430"/>
                  <a:gd name="connsiteY69" fmla="*/ 2344903 h 2442995"/>
                  <a:gd name="connsiteX70" fmla="*/ 2181010 w 4451430"/>
                  <a:gd name="connsiteY70" fmla="*/ 2242490 h 2442995"/>
                  <a:gd name="connsiteX71" fmla="*/ 2210271 w 4451430"/>
                  <a:gd name="connsiteY71" fmla="*/ 2008404 h 2442995"/>
                  <a:gd name="connsiteX72" fmla="*/ 2195640 w 4451430"/>
                  <a:gd name="connsiteY72" fmla="*/ 1796263 h 2442995"/>
                  <a:gd name="connsiteX73" fmla="*/ 2188325 w 4451430"/>
                  <a:gd name="connsiteY73" fmla="*/ 1628013 h 2442995"/>
                  <a:gd name="connsiteX74" fmla="*/ 2239532 w 4451430"/>
                  <a:gd name="connsiteY74" fmla="*/ 1518285 h 2442995"/>
                  <a:gd name="connsiteX75" fmla="*/ 2239532 w 4451430"/>
                  <a:gd name="connsiteY75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512376 w 4451430"/>
                  <a:gd name="connsiteY23" fmla="*/ 552679 h 2442995"/>
                  <a:gd name="connsiteX24" fmla="*/ 3417279 w 4451430"/>
                  <a:gd name="connsiteY24" fmla="*/ 377114 h 2442995"/>
                  <a:gd name="connsiteX25" fmla="*/ 3292920 w 4451430"/>
                  <a:gd name="connsiteY25" fmla="*/ 318592 h 2442995"/>
                  <a:gd name="connsiteX26" fmla="*/ 3124671 w 4451430"/>
                  <a:gd name="connsiteY26" fmla="*/ 245440 h 2442995"/>
                  <a:gd name="connsiteX27" fmla="*/ 3014943 w 4451430"/>
                  <a:gd name="connsiteY27" fmla="*/ 194234 h 2442995"/>
                  <a:gd name="connsiteX28" fmla="*/ 2824748 w 4451430"/>
                  <a:gd name="connsiteY28" fmla="*/ 216180 h 2442995"/>
                  <a:gd name="connsiteX29" fmla="*/ 2758911 w 4451430"/>
                  <a:gd name="connsiteY29" fmla="*/ 399060 h 2442995"/>
                  <a:gd name="connsiteX30" fmla="*/ 2802802 w 4451430"/>
                  <a:gd name="connsiteY30" fmla="*/ 201549 h 2442995"/>
                  <a:gd name="connsiteX31" fmla="*/ 2758911 w 4451430"/>
                  <a:gd name="connsiteY31" fmla="*/ 143028 h 2442995"/>
                  <a:gd name="connsiteX32" fmla="*/ 2656498 w 4451430"/>
                  <a:gd name="connsiteY32" fmla="*/ 121082 h 2442995"/>
                  <a:gd name="connsiteX33" fmla="*/ 2568716 w 4451430"/>
                  <a:gd name="connsiteY33" fmla="*/ 113767 h 2442995"/>
                  <a:gd name="connsiteX34" fmla="*/ 2488248 w 4451430"/>
                  <a:gd name="connsiteY34" fmla="*/ 62560 h 2442995"/>
                  <a:gd name="connsiteX35" fmla="*/ 2400466 w 4451430"/>
                  <a:gd name="connsiteY35" fmla="*/ 25984 h 2442995"/>
                  <a:gd name="connsiteX36" fmla="*/ 2334629 w 4451430"/>
                  <a:gd name="connsiteY36" fmla="*/ 18669 h 2442995"/>
                  <a:gd name="connsiteX37" fmla="*/ 2268793 w 4451430"/>
                  <a:gd name="connsiteY37" fmla="*/ 40616 h 2442995"/>
                  <a:gd name="connsiteX38" fmla="*/ 2246847 w 4451430"/>
                  <a:gd name="connsiteY38" fmla="*/ 113767 h 2442995"/>
                  <a:gd name="connsiteX39" fmla="*/ 2254162 w 4451430"/>
                  <a:gd name="connsiteY39" fmla="*/ 794080 h 2442995"/>
                  <a:gd name="connsiteX40" fmla="*/ 2210271 w 4451430"/>
                  <a:gd name="connsiteY40" fmla="*/ 47930 h 2442995"/>
                  <a:gd name="connsiteX41" fmla="*/ 2129804 w 4451430"/>
                  <a:gd name="connsiteY41" fmla="*/ 4039 h 2442995"/>
                  <a:gd name="connsiteX42" fmla="*/ 2027391 w 4451430"/>
                  <a:gd name="connsiteY42" fmla="*/ 55245 h 2442995"/>
                  <a:gd name="connsiteX43" fmla="*/ 1954239 w 4451430"/>
                  <a:gd name="connsiteY43" fmla="*/ 91821 h 2442995"/>
                  <a:gd name="connsiteX44" fmla="*/ 1837196 w 4451430"/>
                  <a:gd name="connsiteY44" fmla="*/ 106452 h 2442995"/>
                  <a:gd name="connsiteX45" fmla="*/ 1727467 w 4451430"/>
                  <a:gd name="connsiteY45" fmla="*/ 143028 h 2442995"/>
                  <a:gd name="connsiteX46" fmla="*/ 1932294 w 4451430"/>
                  <a:gd name="connsiteY46" fmla="*/ 581940 h 2442995"/>
                  <a:gd name="connsiteX47" fmla="*/ 1676261 w 4451430"/>
                  <a:gd name="connsiteY47" fmla="*/ 157658 h 2442995"/>
                  <a:gd name="connsiteX48" fmla="*/ 1559218 w 4451430"/>
                  <a:gd name="connsiteY48" fmla="*/ 128397 h 2442995"/>
                  <a:gd name="connsiteX49" fmla="*/ 1390968 w 4451430"/>
                  <a:gd name="connsiteY49" fmla="*/ 179604 h 2442995"/>
                  <a:gd name="connsiteX50" fmla="*/ 1171512 w 4451430"/>
                  <a:gd name="connsiteY50" fmla="*/ 267386 h 2442995"/>
                  <a:gd name="connsiteX51" fmla="*/ 1105676 w 4451430"/>
                  <a:gd name="connsiteY51" fmla="*/ 296647 h 2442995"/>
                  <a:gd name="connsiteX52" fmla="*/ 1178828 w 4451430"/>
                  <a:gd name="connsiteY52" fmla="*/ 464896 h 2442995"/>
                  <a:gd name="connsiteX53" fmla="*/ 1069100 w 4451430"/>
                  <a:gd name="connsiteY53" fmla="*/ 325908 h 2442995"/>
                  <a:gd name="connsiteX54" fmla="*/ 886220 w 4451430"/>
                  <a:gd name="connsiteY54" fmla="*/ 435636 h 2442995"/>
                  <a:gd name="connsiteX55" fmla="*/ 769176 w 4451430"/>
                  <a:gd name="connsiteY55" fmla="*/ 464896 h 2442995"/>
                  <a:gd name="connsiteX56" fmla="*/ 674079 w 4451430"/>
                  <a:gd name="connsiteY56" fmla="*/ 567309 h 2442995"/>
                  <a:gd name="connsiteX57" fmla="*/ 483884 w 4451430"/>
                  <a:gd name="connsiteY57" fmla="*/ 677037 h 2442995"/>
                  <a:gd name="connsiteX58" fmla="*/ 322949 w 4451430"/>
                  <a:gd name="connsiteY58" fmla="*/ 764820 h 2442995"/>
                  <a:gd name="connsiteX59" fmla="*/ 132754 w 4451430"/>
                  <a:gd name="connsiteY59" fmla="*/ 940384 h 2442995"/>
                  <a:gd name="connsiteX60" fmla="*/ 37656 w 4451430"/>
                  <a:gd name="connsiteY60" fmla="*/ 1167156 h 2442995"/>
                  <a:gd name="connsiteX61" fmla="*/ 1080 w 4451430"/>
                  <a:gd name="connsiteY61" fmla="*/ 1437818 h 2442995"/>
                  <a:gd name="connsiteX62" fmla="*/ 74232 w 4451430"/>
                  <a:gd name="connsiteY62" fmla="*/ 1730426 h 2442995"/>
                  <a:gd name="connsiteX63" fmla="*/ 242482 w 4451430"/>
                  <a:gd name="connsiteY63" fmla="*/ 1971828 h 2442995"/>
                  <a:gd name="connsiteX64" fmla="*/ 381471 w 4451430"/>
                  <a:gd name="connsiteY64" fmla="*/ 2052295 h 2442995"/>
                  <a:gd name="connsiteX65" fmla="*/ 710655 w 4451430"/>
                  <a:gd name="connsiteY65" fmla="*/ 2154708 h 2442995"/>
                  <a:gd name="connsiteX66" fmla="*/ 922796 w 4451430"/>
                  <a:gd name="connsiteY66" fmla="*/ 2235175 h 2442995"/>
                  <a:gd name="connsiteX67" fmla="*/ 1251980 w 4451430"/>
                  <a:gd name="connsiteY67" fmla="*/ 2359533 h 2442995"/>
                  <a:gd name="connsiteX68" fmla="*/ 1632370 w 4451430"/>
                  <a:gd name="connsiteY68" fmla="*/ 2440000 h 2442995"/>
                  <a:gd name="connsiteX69" fmla="*/ 1881087 w 4451430"/>
                  <a:gd name="connsiteY69" fmla="*/ 2418055 h 2442995"/>
                  <a:gd name="connsiteX70" fmla="*/ 2063967 w 4451430"/>
                  <a:gd name="connsiteY70" fmla="*/ 2344903 h 2442995"/>
                  <a:gd name="connsiteX71" fmla="*/ 2181010 w 4451430"/>
                  <a:gd name="connsiteY71" fmla="*/ 2242490 h 2442995"/>
                  <a:gd name="connsiteX72" fmla="*/ 2210271 w 4451430"/>
                  <a:gd name="connsiteY72" fmla="*/ 2008404 h 2442995"/>
                  <a:gd name="connsiteX73" fmla="*/ 2195640 w 4451430"/>
                  <a:gd name="connsiteY73" fmla="*/ 1796263 h 2442995"/>
                  <a:gd name="connsiteX74" fmla="*/ 2188325 w 4451430"/>
                  <a:gd name="connsiteY74" fmla="*/ 1628013 h 2442995"/>
                  <a:gd name="connsiteX75" fmla="*/ 2239532 w 4451430"/>
                  <a:gd name="connsiteY75" fmla="*/ 1518285 h 2442995"/>
                  <a:gd name="connsiteX76" fmla="*/ 2239532 w 4451430"/>
                  <a:gd name="connsiteY76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36735 w 4451430"/>
                  <a:gd name="connsiteY22" fmla="*/ 486842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195640 w 4451430"/>
                  <a:gd name="connsiteY0" fmla="*/ 1942567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34629 w 4451430"/>
                  <a:gd name="connsiteY4" fmla="*/ 1510970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63890 w 4451430"/>
                  <a:gd name="connsiteY5" fmla="*/ 1562176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3 w 4451430"/>
                  <a:gd name="connsiteY38" fmla="*/ 40616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6071 w 4451430"/>
                  <a:gd name="connsiteY38" fmla="*/ 24288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6071 w 4451430"/>
                  <a:gd name="connsiteY38" fmla="*/ 24288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68792 w 4451430"/>
                  <a:gd name="connsiteY38" fmla="*/ 7959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8295 h 2443960"/>
                  <a:gd name="connsiteX1" fmla="*/ 2188325 w 4451430"/>
                  <a:gd name="connsiteY1" fmla="*/ 1716761 h 2443960"/>
                  <a:gd name="connsiteX2" fmla="*/ 2202956 w 4451430"/>
                  <a:gd name="connsiteY2" fmla="*/ 1570457 h 2443960"/>
                  <a:gd name="connsiteX3" fmla="*/ 2268792 w 4451430"/>
                  <a:gd name="connsiteY3" fmla="*/ 1511935 h 2443960"/>
                  <a:gd name="connsiteX4" fmla="*/ 2327485 w 4451430"/>
                  <a:gd name="connsiteY4" fmla="*/ 1514316 h 2443960"/>
                  <a:gd name="connsiteX5" fmla="*/ 2354365 w 4451430"/>
                  <a:gd name="connsiteY5" fmla="*/ 1577428 h 2443960"/>
                  <a:gd name="connsiteX6" fmla="*/ 2363890 w 4451430"/>
                  <a:gd name="connsiteY6" fmla="*/ 1724076 h 2443960"/>
                  <a:gd name="connsiteX7" fmla="*/ 2356575 w 4451430"/>
                  <a:gd name="connsiteY7" fmla="*/ 2111781 h 2443960"/>
                  <a:gd name="connsiteX8" fmla="*/ 2385836 w 4451430"/>
                  <a:gd name="connsiteY8" fmla="*/ 2228825 h 2443960"/>
                  <a:gd name="connsiteX9" fmla="*/ 2502879 w 4451430"/>
                  <a:gd name="connsiteY9" fmla="*/ 2338553 h 2443960"/>
                  <a:gd name="connsiteX10" fmla="*/ 2715020 w 4451430"/>
                  <a:gd name="connsiteY10" fmla="*/ 2411705 h 2443960"/>
                  <a:gd name="connsiteX11" fmla="*/ 3102725 w 4451430"/>
                  <a:gd name="connsiteY11" fmla="*/ 2426335 h 2443960"/>
                  <a:gd name="connsiteX12" fmla="*/ 3461170 w 4451430"/>
                  <a:gd name="connsiteY12" fmla="*/ 2353183 h 2443960"/>
                  <a:gd name="connsiteX13" fmla="*/ 3753778 w 4451430"/>
                  <a:gd name="connsiteY13" fmla="*/ 2192249 h 2443960"/>
                  <a:gd name="connsiteX14" fmla="*/ 3951288 w 4451430"/>
                  <a:gd name="connsiteY14" fmla="*/ 2053260 h 2443960"/>
                  <a:gd name="connsiteX15" fmla="*/ 4243896 w 4451430"/>
                  <a:gd name="connsiteY15" fmla="*/ 1906956 h 2443960"/>
                  <a:gd name="connsiteX16" fmla="*/ 4397516 w 4451430"/>
                  <a:gd name="connsiteY16" fmla="*/ 1760652 h 2443960"/>
                  <a:gd name="connsiteX17" fmla="*/ 4448722 w 4451430"/>
                  <a:gd name="connsiteY17" fmla="*/ 1497305 h 2443960"/>
                  <a:gd name="connsiteX18" fmla="*/ 4419461 w 4451430"/>
                  <a:gd name="connsiteY18" fmla="*/ 1219327 h 2443960"/>
                  <a:gd name="connsiteX19" fmla="*/ 4214636 w 4451430"/>
                  <a:gd name="connsiteY19" fmla="*/ 897458 h 2443960"/>
                  <a:gd name="connsiteX20" fmla="*/ 4039071 w 4451430"/>
                  <a:gd name="connsiteY20" fmla="*/ 678002 h 2443960"/>
                  <a:gd name="connsiteX21" fmla="*/ 3856191 w 4451430"/>
                  <a:gd name="connsiteY21" fmla="*/ 575589 h 2443960"/>
                  <a:gd name="connsiteX22" fmla="*/ 3600159 w 4451430"/>
                  <a:gd name="connsiteY22" fmla="*/ 465861 h 2443960"/>
                  <a:gd name="connsiteX23" fmla="*/ 3512376 w 4451430"/>
                  <a:gd name="connsiteY23" fmla="*/ 553644 h 2443960"/>
                  <a:gd name="connsiteX24" fmla="*/ 3548952 w 4451430"/>
                  <a:gd name="connsiteY24" fmla="*/ 429285 h 2443960"/>
                  <a:gd name="connsiteX25" fmla="*/ 3417279 w 4451430"/>
                  <a:gd name="connsiteY25" fmla="*/ 378079 h 2443960"/>
                  <a:gd name="connsiteX26" fmla="*/ 3292920 w 4451430"/>
                  <a:gd name="connsiteY26" fmla="*/ 319557 h 2443960"/>
                  <a:gd name="connsiteX27" fmla="*/ 3124671 w 4451430"/>
                  <a:gd name="connsiteY27" fmla="*/ 246405 h 2443960"/>
                  <a:gd name="connsiteX28" fmla="*/ 3014943 w 4451430"/>
                  <a:gd name="connsiteY28" fmla="*/ 195199 h 2443960"/>
                  <a:gd name="connsiteX29" fmla="*/ 2824748 w 4451430"/>
                  <a:gd name="connsiteY29" fmla="*/ 217145 h 2443960"/>
                  <a:gd name="connsiteX30" fmla="*/ 2758911 w 4451430"/>
                  <a:gd name="connsiteY30" fmla="*/ 400025 h 2443960"/>
                  <a:gd name="connsiteX31" fmla="*/ 2802802 w 4451430"/>
                  <a:gd name="connsiteY31" fmla="*/ 202514 h 2443960"/>
                  <a:gd name="connsiteX32" fmla="*/ 2758911 w 4451430"/>
                  <a:gd name="connsiteY32" fmla="*/ 143993 h 2443960"/>
                  <a:gd name="connsiteX33" fmla="*/ 2656498 w 4451430"/>
                  <a:gd name="connsiteY33" fmla="*/ 122047 h 2443960"/>
                  <a:gd name="connsiteX34" fmla="*/ 2568716 w 4451430"/>
                  <a:gd name="connsiteY34" fmla="*/ 114732 h 2443960"/>
                  <a:gd name="connsiteX35" fmla="*/ 2488248 w 4451430"/>
                  <a:gd name="connsiteY35" fmla="*/ 63525 h 2443960"/>
                  <a:gd name="connsiteX36" fmla="*/ 2400466 w 4451430"/>
                  <a:gd name="connsiteY36" fmla="*/ 26949 h 2443960"/>
                  <a:gd name="connsiteX37" fmla="*/ 2334629 w 4451430"/>
                  <a:gd name="connsiteY37" fmla="*/ 19634 h 2443960"/>
                  <a:gd name="connsiteX38" fmla="*/ 2268792 w 4451430"/>
                  <a:gd name="connsiteY38" fmla="*/ 8924 h 2443960"/>
                  <a:gd name="connsiteX39" fmla="*/ 2246847 w 4451430"/>
                  <a:gd name="connsiteY39" fmla="*/ 114732 h 2443960"/>
                  <a:gd name="connsiteX40" fmla="*/ 2254162 w 4451430"/>
                  <a:gd name="connsiteY40" fmla="*/ 795045 h 2443960"/>
                  <a:gd name="connsiteX41" fmla="*/ 2210271 w 4451430"/>
                  <a:gd name="connsiteY41" fmla="*/ 48895 h 2443960"/>
                  <a:gd name="connsiteX42" fmla="*/ 2129804 w 4451430"/>
                  <a:gd name="connsiteY42" fmla="*/ 5004 h 2443960"/>
                  <a:gd name="connsiteX43" fmla="*/ 2027391 w 4451430"/>
                  <a:gd name="connsiteY43" fmla="*/ 56210 h 2443960"/>
                  <a:gd name="connsiteX44" fmla="*/ 1954239 w 4451430"/>
                  <a:gd name="connsiteY44" fmla="*/ 92786 h 2443960"/>
                  <a:gd name="connsiteX45" fmla="*/ 1837196 w 4451430"/>
                  <a:gd name="connsiteY45" fmla="*/ 107417 h 2443960"/>
                  <a:gd name="connsiteX46" fmla="*/ 1727467 w 4451430"/>
                  <a:gd name="connsiteY46" fmla="*/ 143993 h 2443960"/>
                  <a:gd name="connsiteX47" fmla="*/ 1932294 w 4451430"/>
                  <a:gd name="connsiteY47" fmla="*/ 582905 h 2443960"/>
                  <a:gd name="connsiteX48" fmla="*/ 1676261 w 4451430"/>
                  <a:gd name="connsiteY48" fmla="*/ 158623 h 2443960"/>
                  <a:gd name="connsiteX49" fmla="*/ 1559218 w 4451430"/>
                  <a:gd name="connsiteY49" fmla="*/ 129362 h 2443960"/>
                  <a:gd name="connsiteX50" fmla="*/ 1390968 w 4451430"/>
                  <a:gd name="connsiteY50" fmla="*/ 180569 h 2443960"/>
                  <a:gd name="connsiteX51" fmla="*/ 1171512 w 4451430"/>
                  <a:gd name="connsiteY51" fmla="*/ 268351 h 2443960"/>
                  <a:gd name="connsiteX52" fmla="*/ 1105676 w 4451430"/>
                  <a:gd name="connsiteY52" fmla="*/ 297612 h 2443960"/>
                  <a:gd name="connsiteX53" fmla="*/ 1178828 w 4451430"/>
                  <a:gd name="connsiteY53" fmla="*/ 465861 h 2443960"/>
                  <a:gd name="connsiteX54" fmla="*/ 1069100 w 4451430"/>
                  <a:gd name="connsiteY54" fmla="*/ 326873 h 2443960"/>
                  <a:gd name="connsiteX55" fmla="*/ 886220 w 4451430"/>
                  <a:gd name="connsiteY55" fmla="*/ 436601 h 2443960"/>
                  <a:gd name="connsiteX56" fmla="*/ 769176 w 4451430"/>
                  <a:gd name="connsiteY56" fmla="*/ 465861 h 2443960"/>
                  <a:gd name="connsiteX57" fmla="*/ 674079 w 4451430"/>
                  <a:gd name="connsiteY57" fmla="*/ 568274 h 2443960"/>
                  <a:gd name="connsiteX58" fmla="*/ 483884 w 4451430"/>
                  <a:gd name="connsiteY58" fmla="*/ 678002 h 2443960"/>
                  <a:gd name="connsiteX59" fmla="*/ 322949 w 4451430"/>
                  <a:gd name="connsiteY59" fmla="*/ 765785 h 2443960"/>
                  <a:gd name="connsiteX60" fmla="*/ 132754 w 4451430"/>
                  <a:gd name="connsiteY60" fmla="*/ 941349 h 2443960"/>
                  <a:gd name="connsiteX61" fmla="*/ 37656 w 4451430"/>
                  <a:gd name="connsiteY61" fmla="*/ 1168121 h 2443960"/>
                  <a:gd name="connsiteX62" fmla="*/ 1080 w 4451430"/>
                  <a:gd name="connsiteY62" fmla="*/ 1438783 h 2443960"/>
                  <a:gd name="connsiteX63" fmla="*/ 74232 w 4451430"/>
                  <a:gd name="connsiteY63" fmla="*/ 1731391 h 2443960"/>
                  <a:gd name="connsiteX64" fmla="*/ 242482 w 4451430"/>
                  <a:gd name="connsiteY64" fmla="*/ 1972793 h 2443960"/>
                  <a:gd name="connsiteX65" fmla="*/ 381471 w 4451430"/>
                  <a:gd name="connsiteY65" fmla="*/ 2053260 h 2443960"/>
                  <a:gd name="connsiteX66" fmla="*/ 710655 w 4451430"/>
                  <a:gd name="connsiteY66" fmla="*/ 2155673 h 2443960"/>
                  <a:gd name="connsiteX67" fmla="*/ 922796 w 4451430"/>
                  <a:gd name="connsiteY67" fmla="*/ 2236140 h 2443960"/>
                  <a:gd name="connsiteX68" fmla="*/ 1251980 w 4451430"/>
                  <a:gd name="connsiteY68" fmla="*/ 2360498 h 2443960"/>
                  <a:gd name="connsiteX69" fmla="*/ 1632370 w 4451430"/>
                  <a:gd name="connsiteY69" fmla="*/ 2440965 h 2443960"/>
                  <a:gd name="connsiteX70" fmla="*/ 1881087 w 4451430"/>
                  <a:gd name="connsiteY70" fmla="*/ 2419020 h 2443960"/>
                  <a:gd name="connsiteX71" fmla="*/ 2063967 w 4451430"/>
                  <a:gd name="connsiteY71" fmla="*/ 2345868 h 2443960"/>
                  <a:gd name="connsiteX72" fmla="*/ 2181010 w 4451430"/>
                  <a:gd name="connsiteY72" fmla="*/ 2243455 h 2443960"/>
                  <a:gd name="connsiteX73" fmla="*/ 2210271 w 4451430"/>
                  <a:gd name="connsiteY73" fmla="*/ 2009369 h 2443960"/>
                  <a:gd name="connsiteX74" fmla="*/ 2195640 w 4451430"/>
                  <a:gd name="connsiteY74" fmla="*/ 1797228 h 2443960"/>
                  <a:gd name="connsiteX75" fmla="*/ 2188325 w 4451430"/>
                  <a:gd name="connsiteY75" fmla="*/ 1628978 h 2443960"/>
                  <a:gd name="connsiteX76" fmla="*/ 2239532 w 4451430"/>
                  <a:gd name="connsiteY76" fmla="*/ 1519250 h 2443960"/>
                  <a:gd name="connsiteX77" fmla="*/ 2239532 w 4451430"/>
                  <a:gd name="connsiteY77" fmla="*/ 1519250 h 2443960"/>
                  <a:gd name="connsiteX0" fmla="*/ 2207546 w 4451430"/>
                  <a:gd name="connsiteY0" fmla="*/ 1953036 h 2448701"/>
                  <a:gd name="connsiteX1" fmla="*/ 2188325 w 4451430"/>
                  <a:gd name="connsiteY1" fmla="*/ 1721502 h 2448701"/>
                  <a:gd name="connsiteX2" fmla="*/ 2202956 w 4451430"/>
                  <a:gd name="connsiteY2" fmla="*/ 1575198 h 2448701"/>
                  <a:gd name="connsiteX3" fmla="*/ 2268792 w 4451430"/>
                  <a:gd name="connsiteY3" fmla="*/ 1516676 h 2448701"/>
                  <a:gd name="connsiteX4" fmla="*/ 2327485 w 4451430"/>
                  <a:gd name="connsiteY4" fmla="*/ 1519057 h 2448701"/>
                  <a:gd name="connsiteX5" fmla="*/ 2354365 w 4451430"/>
                  <a:gd name="connsiteY5" fmla="*/ 1582169 h 2448701"/>
                  <a:gd name="connsiteX6" fmla="*/ 2363890 w 4451430"/>
                  <a:gd name="connsiteY6" fmla="*/ 1728817 h 2448701"/>
                  <a:gd name="connsiteX7" fmla="*/ 2356575 w 4451430"/>
                  <a:gd name="connsiteY7" fmla="*/ 2116522 h 2448701"/>
                  <a:gd name="connsiteX8" fmla="*/ 2385836 w 4451430"/>
                  <a:gd name="connsiteY8" fmla="*/ 2233566 h 2448701"/>
                  <a:gd name="connsiteX9" fmla="*/ 2502879 w 4451430"/>
                  <a:gd name="connsiteY9" fmla="*/ 2343294 h 2448701"/>
                  <a:gd name="connsiteX10" fmla="*/ 2715020 w 4451430"/>
                  <a:gd name="connsiteY10" fmla="*/ 2416446 h 2448701"/>
                  <a:gd name="connsiteX11" fmla="*/ 3102725 w 4451430"/>
                  <a:gd name="connsiteY11" fmla="*/ 2431076 h 2448701"/>
                  <a:gd name="connsiteX12" fmla="*/ 3461170 w 4451430"/>
                  <a:gd name="connsiteY12" fmla="*/ 2357924 h 2448701"/>
                  <a:gd name="connsiteX13" fmla="*/ 3753778 w 4451430"/>
                  <a:gd name="connsiteY13" fmla="*/ 2196990 h 2448701"/>
                  <a:gd name="connsiteX14" fmla="*/ 3951288 w 4451430"/>
                  <a:gd name="connsiteY14" fmla="*/ 2058001 h 2448701"/>
                  <a:gd name="connsiteX15" fmla="*/ 4243896 w 4451430"/>
                  <a:gd name="connsiteY15" fmla="*/ 1911697 h 2448701"/>
                  <a:gd name="connsiteX16" fmla="*/ 4397516 w 4451430"/>
                  <a:gd name="connsiteY16" fmla="*/ 1765393 h 2448701"/>
                  <a:gd name="connsiteX17" fmla="*/ 4448722 w 4451430"/>
                  <a:gd name="connsiteY17" fmla="*/ 1502046 h 2448701"/>
                  <a:gd name="connsiteX18" fmla="*/ 4419461 w 4451430"/>
                  <a:gd name="connsiteY18" fmla="*/ 1224068 h 2448701"/>
                  <a:gd name="connsiteX19" fmla="*/ 4214636 w 4451430"/>
                  <a:gd name="connsiteY19" fmla="*/ 902199 h 2448701"/>
                  <a:gd name="connsiteX20" fmla="*/ 4039071 w 4451430"/>
                  <a:gd name="connsiteY20" fmla="*/ 682743 h 2448701"/>
                  <a:gd name="connsiteX21" fmla="*/ 3856191 w 4451430"/>
                  <a:gd name="connsiteY21" fmla="*/ 580330 h 2448701"/>
                  <a:gd name="connsiteX22" fmla="*/ 3600159 w 4451430"/>
                  <a:gd name="connsiteY22" fmla="*/ 470602 h 2448701"/>
                  <a:gd name="connsiteX23" fmla="*/ 3512376 w 4451430"/>
                  <a:gd name="connsiteY23" fmla="*/ 558385 h 2448701"/>
                  <a:gd name="connsiteX24" fmla="*/ 3548952 w 4451430"/>
                  <a:gd name="connsiteY24" fmla="*/ 434026 h 2448701"/>
                  <a:gd name="connsiteX25" fmla="*/ 3417279 w 4451430"/>
                  <a:gd name="connsiteY25" fmla="*/ 382820 h 2448701"/>
                  <a:gd name="connsiteX26" fmla="*/ 3292920 w 4451430"/>
                  <a:gd name="connsiteY26" fmla="*/ 324298 h 2448701"/>
                  <a:gd name="connsiteX27" fmla="*/ 3124671 w 4451430"/>
                  <a:gd name="connsiteY27" fmla="*/ 251146 h 2448701"/>
                  <a:gd name="connsiteX28" fmla="*/ 3014943 w 4451430"/>
                  <a:gd name="connsiteY28" fmla="*/ 199940 h 2448701"/>
                  <a:gd name="connsiteX29" fmla="*/ 2824748 w 4451430"/>
                  <a:gd name="connsiteY29" fmla="*/ 221886 h 2448701"/>
                  <a:gd name="connsiteX30" fmla="*/ 2758911 w 4451430"/>
                  <a:gd name="connsiteY30" fmla="*/ 404766 h 2448701"/>
                  <a:gd name="connsiteX31" fmla="*/ 2802802 w 4451430"/>
                  <a:gd name="connsiteY31" fmla="*/ 207255 h 2448701"/>
                  <a:gd name="connsiteX32" fmla="*/ 2758911 w 4451430"/>
                  <a:gd name="connsiteY32" fmla="*/ 148734 h 2448701"/>
                  <a:gd name="connsiteX33" fmla="*/ 2656498 w 4451430"/>
                  <a:gd name="connsiteY33" fmla="*/ 126788 h 2448701"/>
                  <a:gd name="connsiteX34" fmla="*/ 2568716 w 4451430"/>
                  <a:gd name="connsiteY34" fmla="*/ 119473 h 2448701"/>
                  <a:gd name="connsiteX35" fmla="*/ 2488248 w 4451430"/>
                  <a:gd name="connsiteY35" fmla="*/ 68266 h 2448701"/>
                  <a:gd name="connsiteX36" fmla="*/ 2400466 w 4451430"/>
                  <a:gd name="connsiteY36" fmla="*/ 31690 h 2448701"/>
                  <a:gd name="connsiteX37" fmla="*/ 2334629 w 4451430"/>
                  <a:gd name="connsiteY37" fmla="*/ 24375 h 2448701"/>
                  <a:gd name="connsiteX38" fmla="*/ 2268792 w 4451430"/>
                  <a:gd name="connsiteY38" fmla="*/ 13665 h 2448701"/>
                  <a:gd name="connsiteX39" fmla="*/ 2246847 w 4451430"/>
                  <a:gd name="connsiteY39" fmla="*/ 119473 h 2448701"/>
                  <a:gd name="connsiteX40" fmla="*/ 2254162 w 4451430"/>
                  <a:gd name="connsiteY40" fmla="*/ 799786 h 2448701"/>
                  <a:gd name="connsiteX41" fmla="*/ 2210271 w 4451430"/>
                  <a:gd name="connsiteY41" fmla="*/ 53636 h 2448701"/>
                  <a:gd name="connsiteX42" fmla="*/ 2129804 w 4451430"/>
                  <a:gd name="connsiteY42" fmla="*/ 9745 h 2448701"/>
                  <a:gd name="connsiteX43" fmla="*/ 2027391 w 4451430"/>
                  <a:gd name="connsiteY43" fmla="*/ 60951 h 2448701"/>
                  <a:gd name="connsiteX44" fmla="*/ 1954239 w 4451430"/>
                  <a:gd name="connsiteY44" fmla="*/ 97527 h 2448701"/>
                  <a:gd name="connsiteX45" fmla="*/ 1837196 w 4451430"/>
                  <a:gd name="connsiteY45" fmla="*/ 112158 h 2448701"/>
                  <a:gd name="connsiteX46" fmla="*/ 1727467 w 4451430"/>
                  <a:gd name="connsiteY46" fmla="*/ 148734 h 2448701"/>
                  <a:gd name="connsiteX47" fmla="*/ 1932294 w 4451430"/>
                  <a:gd name="connsiteY47" fmla="*/ 587646 h 2448701"/>
                  <a:gd name="connsiteX48" fmla="*/ 1676261 w 4451430"/>
                  <a:gd name="connsiteY48" fmla="*/ 163364 h 2448701"/>
                  <a:gd name="connsiteX49" fmla="*/ 1559218 w 4451430"/>
                  <a:gd name="connsiteY49" fmla="*/ 134103 h 2448701"/>
                  <a:gd name="connsiteX50" fmla="*/ 1390968 w 4451430"/>
                  <a:gd name="connsiteY50" fmla="*/ 185310 h 2448701"/>
                  <a:gd name="connsiteX51" fmla="*/ 1171512 w 4451430"/>
                  <a:gd name="connsiteY51" fmla="*/ 273092 h 2448701"/>
                  <a:gd name="connsiteX52" fmla="*/ 1105676 w 4451430"/>
                  <a:gd name="connsiteY52" fmla="*/ 302353 h 2448701"/>
                  <a:gd name="connsiteX53" fmla="*/ 1178828 w 4451430"/>
                  <a:gd name="connsiteY53" fmla="*/ 470602 h 2448701"/>
                  <a:gd name="connsiteX54" fmla="*/ 1069100 w 4451430"/>
                  <a:gd name="connsiteY54" fmla="*/ 331614 h 2448701"/>
                  <a:gd name="connsiteX55" fmla="*/ 886220 w 4451430"/>
                  <a:gd name="connsiteY55" fmla="*/ 441342 h 2448701"/>
                  <a:gd name="connsiteX56" fmla="*/ 769176 w 4451430"/>
                  <a:gd name="connsiteY56" fmla="*/ 470602 h 2448701"/>
                  <a:gd name="connsiteX57" fmla="*/ 674079 w 4451430"/>
                  <a:gd name="connsiteY57" fmla="*/ 573015 h 2448701"/>
                  <a:gd name="connsiteX58" fmla="*/ 483884 w 4451430"/>
                  <a:gd name="connsiteY58" fmla="*/ 682743 h 2448701"/>
                  <a:gd name="connsiteX59" fmla="*/ 322949 w 4451430"/>
                  <a:gd name="connsiteY59" fmla="*/ 770526 h 2448701"/>
                  <a:gd name="connsiteX60" fmla="*/ 132754 w 4451430"/>
                  <a:gd name="connsiteY60" fmla="*/ 946090 h 2448701"/>
                  <a:gd name="connsiteX61" fmla="*/ 37656 w 4451430"/>
                  <a:gd name="connsiteY61" fmla="*/ 1172862 h 2448701"/>
                  <a:gd name="connsiteX62" fmla="*/ 1080 w 4451430"/>
                  <a:gd name="connsiteY62" fmla="*/ 1443524 h 2448701"/>
                  <a:gd name="connsiteX63" fmla="*/ 74232 w 4451430"/>
                  <a:gd name="connsiteY63" fmla="*/ 1736132 h 2448701"/>
                  <a:gd name="connsiteX64" fmla="*/ 242482 w 4451430"/>
                  <a:gd name="connsiteY64" fmla="*/ 1977534 h 2448701"/>
                  <a:gd name="connsiteX65" fmla="*/ 381471 w 4451430"/>
                  <a:gd name="connsiteY65" fmla="*/ 2058001 h 2448701"/>
                  <a:gd name="connsiteX66" fmla="*/ 710655 w 4451430"/>
                  <a:gd name="connsiteY66" fmla="*/ 2160414 h 2448701"/>
                  <a:gd name="connsiteX67" fmla="*/ 922796 w 4451430"/>
                  <a:gd name="connsiteY67" fmla="*/ 2240881 h 2448701"/>
                  <a:gd name="connsiteX68" fmla="*/ 1251980 w 4451430"/>
                  <a:gd name="connsiteY68" fmla="*/ 2365239 h 2448701"/>
                  <a:gd name="connsiteX69" fmla="*/ 1632370 w 4451430"/>
                  <a:gd name="connsiteY69" fmla="*/ 2445706 h 2448701"/>
                  <a:gd name="connsiteX70" fmla="*/ 1881087 w 4451430"/>
                  <a:gd name="connsiteY70" fmla="*/ 2423761 h 2448701"/>
                  <a:gd name="connsiteX71" fmla="*/ 2063967 w 4451430"/>
                  <a:gd name="connsiteY71" fmla="*/ 2350609 h 2448701"/>
                  <a:gd name="connsiteX72" fmla="*/ 2181010 w 4451430"/>
                  <a:gd name="connsiteY72" fmla="*/ 2248196 h 2448701"/>
                  <a:gd name="connsiteX73" fmla="*/ 2210271 w 4451430"/>
                  <a:gd name="connsiteY73" fmla="*/ 2014110 h 2448701"/>
                  <a:gd name="connsiteX74" fmla="*/ 2195640 w 4451430"/>
                  <a:gd name="connsiteY74" fmla="*/ 1801969 h 2448701"/>
                  <a:gd name="connsiteX75" fmla="*/ 2188325 w 4451430"/>
                  <a:gd name="connsiteY75" fmla="*/ 1633719 h 2448701"/>
                  <a:gd name="connsiteX76" fmla="*/ 2239532 w 4451430"/>
                  <a:gd name="connsiteY76" fmla="*/ 1523991 h 2448701"/>
                  <a:gd name="connsiteX77" fmla="*/ 2239532 w 4451430"/>
                  <a:gd name="connsiteY77" fmla="*/ 1523991 h 2448701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0271 w 4451430"/>
                  <a:gd name="connsiteY73" fmla="*/ 2008404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39532 w 4451430"/>
                  <a:gd name="connsiteY77" fmla="*/ 1518285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42337 w 4451430"/>
                  <a:gd name="connsiteY77" fmla="*/ 1515480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239532 w 4451430"/>
                  <a:gd name="connsiteY76" fmla="*/ 1518285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88325 w 4451430"/>
                  <a:gd name="connsiteY75" fmla="*/ 1628013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5640 w 4451430"/>
                  <a:gd name="connsiteY74" fmla="*/ 1796263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88325 w 4451430"/>
                  <a:gd name="connsiteY1" fmla="*/ 1715796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91130 w 4451430"/>
                  <a:gd name="connsiteY1" fmla="*/ 1592380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207546 w 4451430"/>
                  <a:gd name="connsiteY0" fmla="*/ 1947330 h 2442995"/>
                  <a:gd name="connsiteX1" fmla="*/ 2191130 w 4451430"/>
                  <a:gd name="connsiteY1" fmla="*/ 1592380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02956 w 4451430"/>
                  <a:gd name="connsiteY2" fmla="*/ 1569492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33932 w 4451430"/>
                  <a:gd name="connsiteY74" fmla="*/ 1799068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8445 w 4451430"/>
                  <a:gd name="connsiteY74" fmla="*/ 1863581 h 2442995"/>
                  <a:gd name="connsiteX75" fmla="*/ 2135032 w 4451430"/>
                  <a:gd name="connsiteY75" fmla="*/ 163081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8445 w 4451430"/>
                  <a:gd name="connsiteY74" fmla="*/ 1863581 h 2442995"/>
                  <a:gd name="connsiteX75" fmla="*/ 2193935 w 4451430"/>
                  <a:gd name="connsiteY75" fmla="*/ 1743015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198445 w 4451430"/>
                  <a:gd name="connsiteY74" fmla="*/ 1863581 h 2442995"/>
                  <a:gd name="connsiteX75" fmla="*/ 2196740 w 4451430"/>
                  <a:gd name="connsiteY75" fmla="*/ 177947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779478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7458 w 4451430"/>
                  <a:gd name="connsiteY76" fmla="*/ 1515480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211483 w 4451430"/>
                  <a:gd name="connsiteY77" fmla="*/ 147340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89043 w 4451430"/>
                  <a:gd name="connsiteY77" fmla="*/ 1658531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27677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78166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213076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209665 w 4451430"/>
                  <a:gd name="connsiteY74" fmla="*/ 1933703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1130 w 4451430"/>
                  <a:gd name="connsiteY1" fmla="*/ 159238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6980 w 4451430"/>
                  <a:gd name="connsiteY2" fmla="*/ 1544248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10970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13351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886220 w 4451430"/>
                  <a:gd name="connsiteY55" fmla="*/ 435636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27595 w 4451430"/>
                  <a:gd name="connsiteY55" fmla="*/ 414949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27595 w 4451430"/>
                  <a:gd name="connsiteY55" fmla="*/ 414949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769176 w 4451430"/>
                  <a:gd name="connsiteY56" fmla="*/ 464896 h 2442995"/>
                  <a:gd name="connsiteX57" fmla="*/ 674079 w 4451430"/>
                  <a:gd name="connsiteY57" fmla="*/ 567309 h 2442995"/>
                  <a:gd name="connsiteX58" fmla="*/ 483884 w 4451430"/>
                  <a:gd name="connsiteY58" fmla="*/ 677037 h 2442995"/>
                  <a:gd name="connsiteX59" fmla="*/ 322949 w 4451430"/>
                  <a:gd name="connsiteY59" fmla="*/ 764820 h 2442995"/>
                  <a:gd name="connsiteX60" fmla="*/ 132754 w 4451430"/>
                  <a:gd name="connsiteY60" fmla="*/ 940384 h 2442995"/>
                  <a:gd name="connsiteX61" fmla="*/ 37656 w 4451430"/>
                  <a:gd name="connsiteY61" fmla="*/ 1167156 h 2442995"/>
                  <a:gd name="connsiteX62" fmla="*/ 1080 w 4451430"/>
                  <a:gd name="connsiteY62" fmla="*/ 1437818 h 2442995"/>
                  <a:gd name="connsiteX63" fmla="*/ 74232 w 4451430"/>
                  <a:gd name="connsiteY63" fmla="*/ 1730426 h 2442995"/>
                  <a:gd name="connsiteX64" fmla="*/ 242482 w 4451430"/>
                  <a:gd name="connsiteY64" fmla="*/ 1971828 h 2442995"/>
                  <a:gd name="connsiteX65" fmla="*/ 381471 w 4451430"/>
                  <a:gd name="connsiteY65" fmla="*/ 2052295 h 2442995"/>
                  <a:gd name="connsiteX66" fmla="*/ 710655 w 4451430"/>
                  <a:gd name="connsiteY66" fmla="*/ 2154708 h 2442995"/>
                  <a:gd name="connsiteX67" fmla="*/ 922796 w 4451430"/>
                  <a:gd name="connsiteY67" fmla="*/ 2235175 h 2442995"/>
                  <a:gd name="connsiteX68" fmla="*/ 1251980 w 4451430"/>
                  <a:gd name="connsiteY68" fmla="*/ 2359533 h 2442995"/>
                  <a:gd name="connsiteX69" fmla="*/ 1632370 w 4451430"/>
                  <a:gd name="connsiteY69" fmla="*/ 2440000 h 2442995"/>
                  <a:gd name="connsiteX70" fmla="*/ 1881087 w 4451430"/>
                  <a:gd name="connsiteY70" fmla="*/ 2418055 h 2442995"/>
                  <a:gd name="connsiteX71" fmla="*/ 2063967 w 4451430"/>
                  <a:gd name="connsiteY71" fmla="*/ 2344903 h 2442995"/>
                  <a:gd name="connsiteX72" fmla="*/ 2181010 w 4451430"/>
                  <a:gd name="connsiteY72" fmla="*/ 2242490 h 2442995"/>
                  <a:gd name="connsiteX73" fmla="*/ 2199051 w 4451430"/>
                  <a:gd name="connsiteY73" fmla="*/ 2011209 h 2442995"/>
                  <a:gd name="connsiteX74" fmla="*/ 2195640 w 4451430"/>
                  <a:gd name="connsiteY74" fmla="*/ 1928094 h 2442995"/>
                  <a:gd name="connsiteX75" fmla="*/ 2196740 w 4451430"/>
                  <a:gd name="connsiteY75" fmla="*/ 1824357 h 2442995"/>
                  <a:gd name="connsiteX76" fmla="*/ 2191848 w 4451430"/>
                  <a:gd name="connsiteY76" fmla="*/ 1728653 h 2442995"/>
                  <a:gd name="connsiteX77" fmla="*/ 2191848 w 4451430"/>
                  <a:gd name="connsiteY77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36929 w 4451430"/>
                  <a:gd name="connsiteY56" fmla="*/ 533018 h 2442995"/>
                  <a:gd name="connsiteX57" fmla="*/ 769176 w 4451430"/>
                  <a:gd name="connsiteY57" fmla="*/ 464896 h 2442995"/>
                  <a:gd name="connsiteX58" fmla="*/ 674079 w 4451430"/>
                  <a:gd name="connsiteY58" fmla="*/ 567309 h 2442995"/>
                  <a:gd name="connsiteX59" fmla="*/ 483884 w 4451430"/>
                  <a:gd name="connsiteY59" fmla="*/ 677037 h 2442995"/>
                  <a:gd name="connsiteX60" fmla="*/ 322949 w 4451430"/>
                  <a:gd name="connsiteY60" fmla="*/ 764820 h 2442995"/>
                  <a:gd name="connsiteX61" fmla="*/ 132754 w 4451430"/>
                  <a:gd name="connsiteY61" fmla="*/ 940384 h 2442995"/>
                  <a:gd name="connsiteX62" fmla="*/ 37656 w 4451430"/>
                  <a:gd name="connsiteY62" fmla="*/ 1167156 h 2442995"/>
                  <a:gd name="connsiteX63" fmla="*/ 1080 w 4451430"/>
                  <a:gd name="connsiteY63" fmla="*/ 1437818 h 2442995"/>
                  <a:gd name="connsiteX64" fmla="*/ 74232 w 4451430"/>
                  <a:gd name="connsiteY64" fmla="*/ 1730426 h 2442995"/>
                  <a:gd name="connsiteX65" fmla="*/ 242482 w 4451430"/>
                  <a:gd name="connsiteY65" fmla="*/ 1971828 h 2442995"/>
                  <a:gd name="connsiteX66" fmla="*/ 381471 w 4451430"/>
                  <a:gd name="connsiteY66" fmla="*/ 2052295 h 2442995"/>
                  <a:gd name="connsiteX67" fmla="*/ 710655 w 4451430"/>
                  <a:gd name="connsiteY67" fmla="*/ 2154708 h 2442995"/>
                  <a:gd name="connsiteX68" fmla="*/ 922796 w 4451430"/>
                  <a:gd name="connsiteY68" fmla="*/ 2235175 h 2442995"/>
                  <a:gd name="connsiteX69" fmla="*/ 1251980 w 4451430"/>
                  <a:gd name="connsiteY69" fmla="*/ 2359533 h 2442995"/>
                  <a:gd name="connsiteX70" fmla="*/ 1632370 w 4451430"/>
                  <a:gd name="connsiteY70" fmla="*/ 2440000 h 2442995"/>
                  <a:gd name="connsiteX71" fmla="*/ 1881087 w 4451430"/>
                  <a:gd name="connsiteY71" fmla="*/ 2418055 h 2442995"/>
                  <a:gd name="connsiteX72" fmla="*/ 2063967 w 4451430"/>
                  <a:gd name="connsiteY72" fmla="*/ 2344903 h 2442995"/>
                  <a:gd name="connsiteX73" fmla="*/ 2181010 w 4451430"/>
                  <a:gd name="connsiteY73" fmla="*/ 2242490 h 2442995"/>
                  <a:gd name="connsiteX74" fmla="*/ 2199051 w 4451430"/>
                  <a:gd name="connsiteY74" fmla="*/ 2011209 h 2442995"/>
                  <a:gd name="connsiteX75" fmla="*/ 2195640 w 4451430"/>
                  <a:gd name="connsiteY75" fmla="*/ 1928094 h 2442995"/>
                  <a:gd name="connsiteX76" fmla="*/ 2196740 w 4451430"/>
                  <a:gd name="connsiteY76" fmla="*/ 1824357 h 2442995"/>
                  <a:gd name="connsiteX77" fmla="*/ 2191848 w 4451430"/>
                  <a:gd name="connsiteY77" fmla="*/ 1728653 h 2442995"/>
                  <a:gd name="connsiteX78" fmla="*/ 2191848 w 4451430"/>
                  <a:gd name="connsiteY78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36929 w 4451430"/>
                  <a:gd name="connsiteY56" fmla="*/ 533018 h 2442995"/>
                  <a:gd name="connsiteX57" fmla="*/ 870729 w 4451430"/>
                  <a:gd name="connsiteY57" fmla="*/ 429579 h 2442995"/>
                  <a:gd name="connsiteX58" fmla="*/ 769176 w 4451430"/>
                  <a:gd name="connsiteY58" fmla="*/ 464896 h 2442995"/>
                  <a:gd name="connsiteX59" fmla="*/ 674079 w 4451430"/>
                  <a:gd name="connsiteY59" fmla="*/ 567309 h 2442995"/>
                  <a:gd name="connsiteX60" fmla="*/ 483884 w 4451430"/>
                  <a:gd name="connsiteY60" fmla="*/ 677037 h 2442995"/>
                  <a:gd name="connsiteX61" fmla="*/ 322949 w 4451430"/>
                  <a:gd name="connsiteY61" fmla="*/ 764820 h 2442995"/>
                  <a:gd name="connsiteX62" fmla="*/ 132754 w 4451430"/>
                  <a:gd name="connsiteY62" fmla="*/ 940384 h 2442995"/>
                  <a:gd name="connsiteX63" fmla="*/ 37656 w 4451430"/>
                  <a:gd name="connsiteY63" fmla="*/ 1167156 h 2442995"/>
                  <a:gd name="connsiteX64" fmla="*/ 1080 w 4451430"/>
                  <a:gd name="connsiteY64" fmla="*/ 1437818 h 2442995"/>
                  <a:gd name="connsiteX65" fmla="*/ 74232 w 4451430"/>
                  <a:gd name="connsiteY65" fmla="*/ 1730426 h 2442995"/>
                  <a:gd name="connsiteX66" fmla="*/ 242482 w 4451430"/>
                  <a:gd name="connsiteY66" fmla="*/ 1971828 h 2442995"/>
                  <a:gd name="connsiteX67" fmla="*/ 381471 w 4451430"/>
                  <a:gd name="connsiteY67" fmla="*/ 2052295 h 2442995"/>
                  <a:gd name="connsiteX68" fmla="*/ 710655 w 4451430"/>
                  <a:gd name="connsiteY68" fmla="*/ 2154708 h 2442995"/>
                  <a:gd name="connsiteX69" fmla="*/ 922796 w 4451430"/>
                  <a:gd name="connsiteY69" fmla="*/ 2235175 h 2442995"/>
                  <a:gd name="connsiteX70" fmla="*/ 1251980 w 4451430"/>
                  <a:gd name="connsiteY70" fmla="*/ 2359533 h 2442995"/>
                  <a:gd name="connsiteX71" fmla="*/ 1632370 w 4451430"/>
                  <a:gd name="connsiteY71" fmla="*/ 2440000 h 2442995"/>
                  <a:gd name="connsiteX72" fmla="*/ 1881087 w 4451430"/>
                  <a:gd name="connsiteY72" fmla="*/ 2418055 h 2442995"/>
                  <a:gd name="connsiteX73" fmla="*/ 2063967 w 4451430"/>
                  <a:gd name="connsiteY73" fmla="*/ 2344903 h 2442995"/>
                  <a:gd name="connsiteX74" fmla="*/ 2181010 w 4451430"/>
                  <a:gd name="connsiteY74" fmla="*/ 2242490 h 2442995"/>
                  <a:gd name="connsiteX75" fmla="*/ 2199051 w 4451430"/>
                  <a:gd name="connsiteY75" fmla="*/ 2011209 h 2442995"/>
                  <a:gd name="connsiteX76" fmla="*/ 2195640 w 4451430"/>
                  <a:gd name="connsiteY76" fmla="*/ 1928094 h 2442995"/>
                  <a:gd name="connsiteX77" fmla="*/ 2196740 w 4451430"/>
                  <a:gd name="connsiteY77" fmla="*/ 1824357 h 2442995"/>
                  <a:gd name="connsiteX78" fmla="*/ 2191848 w 4451430"/>
                  <a:gd name="connsiteY78" fmla="*/ 1728653 h 2442995"/>
                  <a:gd name="connsiteX79" fmla="*/ 2191848 w 4451430"/>
                  <a:gd name="connsiteY79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178828 w 4451430"/>
                  <a:gd name="connsiteY53" fmla="*/ 46489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07967 w 4451430"/>
                  <a:gd name="connsiteY56" fmla="*/ 413029 h 2442995"/>
                  <a:gd name="connsiteX57" fmla="*/ 936929 w 4451430"/>
                  <a:gd name="connsiteY57" fmla="*/ 533018 h 2442995"/>
                  <a:gd name="connsiteX58" fmla="*/ 870729 w 4451430"/>
                  <a:gd name="connsiteY58" fmla="*/ 429579 h 2442995"/>
                  <a:gd name="connsiteX59" fmla="*/ 769176 w 4451430"/>
                  <a:gd name="connsiteY59" fmla="*/ 464896 h 2442995"/>
                  <a:gd name="connsiteX60" fmla="*/ 674079 w 4451430"/>
                  <a:gd name="connsiteY60" fmla="*/ 567309 h 2442995"/>
                  <a:gd name="connsiteX61" fmla="*/ 483884 w 4451430"/>
                  <a:gd name="connsiteY61" fmla="*/ 677037 h 2442995"/>
                  <a:gd name="connsiteX62" fmla="*/ 322949 w 4451430"/>
                  <a:gd name="connsiteY62" fmla="*/ 764820 h 2442995"/>
                  <a:gd name="connsiteX63" fmla="*/ 132754 w 4451430"/>
                  <a:gd name="connsiteY63" fmla="*/ 940384 h 2442995"/>
                  <a:gd name="connsiteX64" fmla="*/ 37656 w 4451430"/>
                  <a:gd name="connsiteY64" fmla="*/ 1167156 h 2442995"/>
                  <a:gd name="connsiteX65" fmla="*/ 1080 w 4451430"/>
                  <a:gd name="connsiteY65" fmla="*/ 1437818 h 2442995"/>
                  <a:gd name="connsiteX66" fmla="*/ 74232 w 4451430"/>
                  <a:gd name="connsiteY66" fmla="*/ 1730426 h 2442995"/>
                  <a:gd name="connsiteX67" fmla="*/ 242482 w 4451430"/>
                  <a:gd name="connsiteY67" fmla="*/ 1971828 h 2442995"/>
                  <a:gd name="connsiteX68" fmla="*/ 381471 w 4451430"/>
                  <a:gd name="connsiteY68" fmla="*/ 2052295 h 2442995"/>
                  <a:gd name="connsiteX69" fmla="*/ 710655 w 4451430"/>
                  <a:gd name="connsiteY69" fmla="*/ 2154708 h 2442995"/>
                  <a:gd name="connsiteX70" fmla="*/ 922796 w 4451430"/>
                  <a:gd name="connsiteY70" fmla="*/ 2235175 h 2442995"/>
                  <a:gd name="connsiteX71" fmla="*/ 1251980 w 4451430"/>
                  <a:gd name="connsiteY71" fmla="*/ 2359533 h 2442995"/>
                  <a:gd name="connsiteX72" fmla="*/ 1632370 w 4451430"/>
                  <a:gd name="connsiteY72" fmla="*/ 2440000 h 2442995"/>
                  <a:gd name="connsiteX73" fmla="*/ 1881087 w 4451430"/>
                  <a:gd name="connsiteY73" fmla="*/ 2418055 h 2442995"/>
                  <a:gd name="connsiteX74" fmla="*/ 2063967 w 4451430"/>
                  <a:gd name="connsiteY74" fmla="*/ 2344903 h 2442995"/>
                  <a:gd name="connsiteX75" fmla="*/ 2181010 w 4451430"/>
                  <a:gd name="connsiteY75" fmla="*/ 2242490 h 2442995"/>
                  <a:gd name="connsiteX76" fmla="*/ 2199051 w 4451430"/>
                  <a:gd name="connsiteY76" fmla="*/ 2011209 h 2442995"/>
                  <a:gd name="connsiteX77" fmla="*/ 2195640 w 4451430"/>
                  <a:gd name="connsiteY77" fmla="*/ 1928094 h 2442995"/>
                  <a:gd name="connsiteX78" fmla="*/ 2196740 w 4451430"/>
                  <a:gd name="connsiteY78" fmla="*/ 1824357 h 2442995"/>
                  <a:gd name="connsiteX79" fmla="*/ 2191848 w 4451430"/>
                  <a:gd name="connsiteY79" fmla="*/ 1728653 h 2442995"/>
                  <a:gd name="connsiteX80" fmla="*/ 2191848 w 4451430"/>
                  <a:gd name="connsiteY80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58911 w 4451430"/>
                  <a:gd name="connsiteY30" fmla="*/ 399060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083665 w 4451430"/>
                  <a:gd name="connsiteY53" fmla="*/ 31180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07967 w 4451430"/>
                  <a:gd name="connsiteY56" fmla="*/ 413029 h 2442995"/>
                  <a:gd name="connsiteX57" fmla="*/ 936929 w 4451430"/>
                  <a:gd name="connsiteY57" fmla="*/ 533018 h 2442995"/>
                  <a:gd name="connsiteX58" fmla="*/ 870729 w 4451430"/>
                  <a:gd name="connsiteY58" fmla="*/ 429579 h 2442995"/>
                  <a:gd name="connsiteX59" fmla="*/ 769176 w 4451430"/>
                  <a:gd name="connsiteY59" fmla="*/ 464896 h 2442995"/>
                  <a:gd name="connsiteX60" fmla="*/ 674079 w 4451430"/>
                  <a:gd name="connsiteY60" fmla="*/ 567309 h 2442995"/>
                  <a:gd name="connsiteX61" fmla="*/ 483884 w 4451430"/>
                  <a:gd name="connsiteY61" fmla="*/ 677037 h 2442995"/>
                  <a:gd name="connsiteX62" fmla="*/ 322949 w 4451430"/>
                  <a:gd name="connsiteY62" fmla="*/ 764820 h 2442995"/>
                  <a:gd name="connsiteX63" fmla="*/ 132754 w 4451430"/>
                  <a:gd name="connsiteY63" fmla="*/ 940384 h 2442995"/>
                  <a:gd name="connsiteX64" fmla="*/ 37656 w 4451430"/>
                  <a:gd name="connsiteY64" fmla="*/ 1167156 h 2442995"/>
                  <a:gd name="connsiteX65" fmla="*/ 1080 w 4451430"/>
                  <a:gd name="connsiteY65" fmla="*/ 1437818 h 2442995"/>
                  <a:gd name="connsiteX66" fmla="*/ 74232 w 4451430"/>
                  <a:gd name="connsiteY66" fmla="*/ 1730426 h 2442995"/>
                  <a:gd name="connsiteX67" fmla="*/ 242482 w 4451430"/>
                  <a:gd name="connsiteY67" fmla="*/ 1971828 h 2442995"/>
                  <a:gd name="connsiteX68" fmla="*/ 381471 w 4451430"/>
                  <a:gd name="connsiteY68" fmla="*/ 2052295 h 2442995"/>
                  <a:gd name="connsiteX69" fmla="*/ 710655 w 4451430"/>
                  <a:gd name="connsiteY69" fmla="*/ 2154708 h 2442995"/>
                  <a:gd name="connsiteX70" fmla="*/ 922796 w 4451430"/>
                  <a:gd name="connsiteY70" fmla="*/ 2235175 h 2442995"/>
                  <a:gd name="connsiteX71" fmla="*/ 1251980 w 4451430"/>
                  <a:gd name="connsiteY71" fmla="*/ 2359533 h 2442995"/>
                  <a:gd name="connsiteX72" fmla="*/ 1632370 w 4451430"/>
                  <a:gd name="connsiteY72" fmla="*/ 2440000 h 2442995"/>
                  <a:gd name="connsiteX73" fmla="*/ 1881087 w 4451430"/>
                  <a:gd name="connsiteY73" fmla="*/ 2418055 h 2442995"/>
                  <a:gd name="connsiteX74" fmla="*/ 2063967 w 4451430"/>
                  <a:gd name="connsiteY74" fmla="*/ 2344903 h 2442995"/>
                  <a:gd name="connsiteX75" fmla="*/ 2181010 w 4451430"/>
                  <a:gd name="connsiteY75" fmla="*/ 2242490 h 2442995"/>
                  <a:gd name="connsiteX76" fmla="*/ 2199051 w 4451430"/>
                  <a:gd name="connsiteY76" fmla="*/ 2011209 h 2442995"/>
                  <a:gd name="connsiteX77" fmla="*/ 2195640 w 4451430"/>
                  <a:gd name="connsiteY77" fmla="*/ 1928094 h 2442995"/>
                  <a:gd name="connsiteX78" fmla="*/ 2196740 w 4451430"/>
                  <a:gd name="connsiteY78" fmla="*/ 1824357 h 2442995"/>
                  <a:gd name="connsiteX79" fmla="*/ 2191848 w 4451430"/>
                  <a:gd name="connsiteY79" fmla="*/ 1728653 h 2442995"/>
                  <a:gd name="connsiteX80" fmla="*/ 2191848 w 4451430"/>
                  <a:gd name="connsiteY80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07704 w 4451430"/>
                  <a:gd name="connsiteY30" fmla="*/ 574625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32294 w 4451430"/>
                  <a:gd name="connsiteY47" fmla="*/ 581940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083665 w 4451430"/>
                  <a:gd name="connsiteY53" fmla="*/ 31180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07967 w 4451430"/>
                  <a:gd name="connsiteY56" fmla="*/ 413029 h 2442995"/>
                  <a:gd name="connsiteX57" fmla="*/ 936929 w 4451430"/>
                  <a:gd name="connsiteY57" fmla="*/ 533018 h 2442995"/>
                  <a:gd name="connsiteX58" fmla="*/ 870729 w 4451430"/>
                  <a:gd name="connsiteY58" fmla="*/ 429579 h 2442995"/>
                  <a:gd name="connsiteX59" fmla="*/ 769176 w 4451430"/>
                  <a:gd name="connsiteY59" fmla="*/ 464896 h 2442995"/>
                  <a:gd name="connsiteX60" fmla="*/ 674079 w 4451430"/>
                  <a:gd name="connsiteY60" fmla="*/ 567309 h 2442995"/>
                  <a:gd name="connsiteX61" fmla="*/ 483884 w 4451430"/>
                  <a:gd name="connsiteY61" fmla="*/ 677037 h 2442995"/>
                  <a:gd name="connsiteX62" fmla="*/ 322949 w 4451430"/>
                  <a:gd name="connsiteY62" fmla="*/ 764820 h 2442995"/>
                  <a:gd name="connsiteX63" fmla="*/ 132754 w 4451430"/>
                  <a:gd name="connsiteY63" fmla="*/ 940384 h 2442995"/>
                  <a:gd name="connsiteX64" fmla="*/ 37656 w 4451430"/>
                  <a:gd name="connsiteY64" fmla="*/ 1167156 h 2442995"/>
                  <a:gd name="connsiteX65" fmla="*/ 1080 w 4451430"/>
                  <a:gd name="connsiteY65" fmla="*/ 1437818 h 2442995"/>
                  <a:gd name="connsiteX66" fmla="*/ 74232 w 4451430"/>
                  <a:gd name="connsiteY66" fmla="*/ 1730426 h 2442995"/>
                  <a:gd name="connsiteX67" fmla="*/ 242482 w 4451430"/>
                  <a:gd name="connsiteY67" fmla="*/ 1971828 h 2442995"/>
                  <a:gd name="connsiteX68" fmla="*/ 381471 w 4451430"/>
                  <a:gd name="connsiteY68" fmla="*/ 2052295 h 2442995"/>
                  <a:gd name="connsiteX69" fmla="*/ 710655 w 4451430"/>
                  <a:gd name="connsiteY69" fmla="*/ 2154708 h 2442995"/>
                  <a:gd name="connsiteX70" fmla="*/ 922796 w 4451430"/>
                  <a:gd name="connsiteY70" fmla="*/ 2235175 h 2442995"/>
                  <a:gd name="connsiteX71" fmla="*/ 1251980 w 4451430"/>
                  <a:gd name="connsiteY71" fmla="*/ 2359533 h 2442995"/>
                  <a:gd name="connsiteX72" fmla="*/ 1632370 w 4451430"/>
                  <a:gd name="connsiteY72" fmla="*/ 2440000 h 2442995"/>
                  <a:gd name="connsiteX73" fmla="*/ 1881087 w 4451430"/>
                  <a:gd name="connsiteY73" fmla="*/ 2418055 h 2442995"/>
                  <a:gd name="connsiteX74" fmla="*/ 2063967 w 4451430"/>
                  <a:gd name="connsiteY74" fmla="*/ 2344903 h 2442995"/>
                  <a:gd name="connsiteX75" fmla="*/ 2181010 w 4451430"/>
                  <a:gd name="connsiteY75" fmla="*/ 2242490 h 2442995"/>
                  <a:gd name="connsiteX76" fmla="*/ 2199051 w 4451430"/>
                  <a:gd name="connsiteY76" fmla="*/ 2011209 h 2442995"/>
                  <a:gd name="connsiteX77" fmla="*/ 2195640 w 4451430"/>
                  <a:gd name="connsiteY77" fmla="*/ 1928094 h 2442995"/>
                  <a:gd name="connsiteX78" fmla="*/ 2196740 w 4451430"/>
                  <a:gd name="connsiteY78" fmla="*/ 1824357 h 2442995"/>
                  <a:gd name="connsiteX79" fmla="*/ 2191848 w 4451430"/>
                  <a:gd name="connsiteY79" fmla="*/ 1728653 h 2442995"/>
                  <a:gd name="connsiteX80" fmla="*/ 2191848 w 4451430"/>
                  <a:gd name="connsiteY80" fmla="*/ 1602433 h 2442995"/>
                  <a:gd name="connsiteX0" fmla="*/ 2190716 w 4451430"/>
                  <a:gd name="connsiteY0" fmla="*/ 1627570 h 2442995"/>
                  <a:gd name="connsiteX1" fmla="*/ 2193935 w 4451430"/>
                  <a:gd name="connsiteY1" fmla="*/ 1581160 h 2442995"/>
                  <a:gd name="connsiteX2" fmla="*/ 2211370 w 4451430"/>
                  <a:gd name="connsiteY2" fmla="*/ 1530224 h 2442995"/>
                  <a:gd name="connsiteX3" fmla="*/ 2268792 w 4451430"/>
                  <a:gd name="connsiteY3" fmla="*/ 1502556 h 2442995"/>
                  <a:gd name="connsiteX4" fmla="*/ 2327485 w 4451430"/>
                  <a:gd name="connsiteY4" fmla="*/ 1521766 h 2442995"/>
                  <a:gd name="connsiteX5" fmla="*/ 2354365 w 4451430"/>
                  <a:gd name="connsiteY5" fmla="*/ 1576463 h 2442995"/>
                  <a:gd name="connsiteX6" fmla="*/ 2363890 w 4451430"/>
                  <a:gd name="connsiteY6" fmla="*/ 1723111 h 2442995"/>
                  <a:gd name="connsiteX7" fmla="*/ 2356575 w 4451430"/>
                  <a:gd name="connsiteY7" fmla="*/ 2110816 h 2442995"/>
                  <a:gd name="connsiteX8" fmla="*/ 2385836 w 4451430"/>
                  <a:gd name="connsiteY8" fmla="*/ 2227860 h 2442995"/>
                  <a:gd name="connsiteX9" fmla="*/ 2502879 w 4451430"/>
                  <a:gd name="connsiteY9" fmla="*/ 2337588 h 2442995"/>
                  <a:gd name="connsiteX10" fmla="*/ 2715020 w 4451430"/>
                  <a:gd name="connsiteY10" fmla="*/ 2410740 h 2442995"/>
                  <a:gd name="connsiteX11" fmla="*/ 3102725 w 4451430"/>
                  <a:gd name="connsiteY11" fmla="*/ 2425370 h 2442995"/>
                  <a:gd name="connsiteX12" fmla="*/ 3461170 w 4451430"/>
                  <a:gd name="connsiteY12" fmla="*/ 2352218 h 2442995"/>
                  <a:gd name="connsiteX13" fmla="*/ 3753778 w 4451430"/>
                  <a:gd name="connsiteY13" fmla="*/ 2191284 h 2442995"/>
                  <a:gd name="connsiteX14" fmla="*/ 3951288 w 4451430"/>
                  <a:gd name="connsiteY14" fmla="*/ 2052295 h 2442995"/>
                  <a:gd name="connsiteX15" fmla="*/ 4243896 w 4451430"/>
                  <a:gd name="connsiteY15" fmla="*/ 1905991 h 2442995"/>
                  <a:gd name="connsiteX16" fmla="*/ 4397516 w 4451430"/>
                  <a:gd name="connsiteY16" fmla="*/ 1759687 h 2442995"/>
                  <a:gd name="connsiteX17" fmla="*/ 4448722 w 4451430"/>
                  <a:gd name="connsiteY17" fmla="*/ 1496340 h 2442995"/>
                  <a:gd name="connsiteX18" fmla="*/ 4419461 w 4451430"/>
                  <a:gd name="connsiteY18" fmla="*/ 1218362 h 2442995"/>
                  <a:gd name="connsiteX19" fmla="*/ 4214636 w 4451430"/>
                  <a:gd name="connsiteY19" fmla="*/ 896493 h 2442995"/>
                  <a:gd name="connsiteX20" fmla="*/ 4039071 w 4451430"/>
                  <a:gd name="connsiteY20" fmla="*/ 677037 h 2442995"/>
                  <a:gd name="connsiteX21" fmla="*/ 3856191 w 4451430"/>
                  <a:gd name="connsiteY21" fmla="*/ 574624 h 2442995"/>
                  <a:gd name="connsiteX22" fmla="*/ 3600159 w 4451430"/>
                  <a:gd name="connsiteY22" fmla="*/ 464896 h 2442995"/>
                  <a:gd name="connsiteX23" fmla="*/ 3512376 w 4451430"/>
                  <a:gd name="connsiteY23" fmla="*/ 552679 h 2442995"/>
                  <a:gd name="connsiteX24" fmla="*/ 3548952 w 4451430"/>
                  <a:gd name="connsiteY24" fmla="*/ 428320 h 2442995"/>
                  <a:gd name="connsiteX25" fmla="*/ 3417279 w 4451430"/>
                  <a:gd name="connsiteY25" fmla="*/ 377114 h 2442995"/>
                  <a:gd name="connsiteX26" fmla="*/ 3292920 w 4451430"/>
                  <a:gd name="connsiteY26" fmla="*/ 318592 h 2442995"/>
                  <a:gd name="connsiteX27" fmla="*/ 3124671 w 4451430"/>
                  <a:gd name="connsiteY27" fmla="*/ 245440 h 2442995"/>
                  <a:gd name="connsiteX28" fmla="*/ 3014943 w 4451430"/>
                  <a:gd name="connsiteY28" fmla="*/ 194234 h 2442995"/>
                  <a:gd name="connsiteX29" fmla="*/ 2824748 w 4451430"/>
                  <a:gd name="connsiteY29" fmla="*/ 216180 h 2442995"/>
                  <a:gd name="connsiteX30" fmla="*/ 2707704 w 4451430"/>
                  <a:gd name="connsiteY30" fmla="*/ 574625 h 2442995"/>
                  <a:gd name="connsiteX31" fmla="*/ 2802802 w 4451430"/>
                  <a:gd name="connsiteY31" fmla="*/ 201549 h 2442995"/>
                  <a:gd name="connsiteX32" fmla="*/ 2758911 w 4451430"/>
                  <a:gd name="connsiteY32" fmla="*/ 143028 h 2442995"/>
                  <a:gd name="connsiteX33" fmla="*/ 2656498 w 4451430"/>
                  <a:gd name="connsiteY33" fmla="*/ 121082 h 2442995"/>
                  <a:gd name="connsiteX34" fmla="*/ 2568716 w 4451430"/>
                  <a:gd name="connsiteY34" fmla="*/ 113767 h 2442995"/>
                  <a:gd name="connsiteX35" fmla="*/ 2488248 w 4451430"/>
                  <a:gd name="connsiteY35" fmla="*/ 62560 h 2442995"/>
                  <a:gd name="connsiteX36" fmla="*/ 2400466 w 4451430"/>
                  <a:gd name="connsiteY36" fmla="*/ 25984 h 2442995"/>
                  <a:gd name="connsiteX37" fmla="*/ 2334629 w 4451430"/>
                  <a:gd name="connsiteY37" fmla="*/ 18669 h 2442995"/>
                  <a:gd name="connsiteX38" fmla="*/ 2252464 w 4451430"/>
                  <a:gd name="connsiteY38" fmla="*/ 18844 h 2442995"/>
                  <a:gd name="connsiteX39" fmla="*/ 2246847 w 4451430"/>
                  <a:gd name="connsiteY39" fmla="*/ 113767 h 2442995"/>
                  <a:gd name="connsiteX40" fmla="*/ 2254162 w 4451430"/>
                  <a:gd name="connsiteY40" fmla="*/ 794080 h 2442995"/>
                  <a:gd name="connsiteX41" fmla="*/ 2210271 w 4451430"/>
                  <a:gd name="connsiteY41" fmla="*/ 47930 h 2442995"/>
                  <a:gd name="connsiteX42" fmla="*/ 2129804 w 4451430"/>
                  <a:gd name="connsiteY42" fmla="*/ 4039 h 2442995"/>
                  <a:gd name="connsiteX43" fmla="*/ 2027391 w 4451430"/>
                  <a:gd name="connsiteY43" fmla="*/ 55245 h 2442995"/>
                  <a:gd name="connsiteX44" fmla="*/ 1954239 w 4451430"/>
                  <a:gd name="connsiteY44" fmla="*/ 91821 h 2442995"/>
                  <a:gd name="connsiteX45" fmla="*/ 1837196 w 4451430"/>
                  <a:gd name="connsiteY45" fmla="*/ 106452 h 2442995"/>
                  <a:gd name="connsiteX46" fmla="*/ 1727467 w 4451430"/>
                  <a:gd name="connsiteY46" fmla="*/ 143028 h 2442995"/>
                  <a:gd name="connsiteX47" fmla="*/ 1910348 w 4451430"/>
                  <a:gd name="connsiteY47" fmla="*/ 545364 h 2442995"/>
                  <a:gd name="connsiteX48" fmla="*/ 1676261 w 4451430"/>
                  <a:gd name="connsiteY48" fmla="*/ 157658 h 2442995"/>
                  <a:gd name="connsiteX49" fmla="*/ 1559218 w 4451430"/>
                  <a:gd name="connsiteY49" fmla="*/ 128397 h 2442995"/>
                  <a:gd name="connsiteX50" fmla="*/ 1390968 w 4451430"/>
                  <a:gd name="connsiteY50" fmla="*/ 179604 h 2442995"/>
                  <a:gd name="connsiteX51" fmla="*/ 1171512 w 4451430"/>
                  <a:gd name="connsiteY51" fmla="*/ 267386 h 2442995"/>
                  <a:gd name="connsiteX52" fmla="*/ 1105676 w 4451430"/>
                  <a:gd name="connsiteY52" fmla="*/ 296647 h 2442995"/>
                  <a:gd name="connsiteX53" fmla="*/ 1083665 w 4451430"/>
                  <a:gd name="connsiteY53" fmla="*/ 311806 h 2442995"/>
                  <a:gd name="connsiteX54" fmla="*/ 1069100 w 4451430"/>
                  <a:gd name="connsiteY54" fmla="*/ 325908 h 2442995"/>
                  <a:gd name="connsiteX55" fmla="*/ 952420 w 4451430"/>
                  <a:gd name="connsiteY55" fmla="*/ 394261 h 2442995"/>
                  <a:gd name="connsiteX56" fmla="*/ 907967 w 4451430"/>
                  <a:gd name="connsiteY56" fmla="*/ 413029 h 2442995"/>
                  <a:gd name="connsiteX57" fmla="*/ 936929 w 4451430"/>
                  <a:gd name="connsiteY57" fmla="*/ 533018 h 2442995"/>
                  <a:gd name="connsiteX58" fmla="*/ 870729 w 4451430"/>
                  <a:gd name="connsiteY58" fmla="*/ 429579 h 2442995"/>
                  <a:gd name="connsiteX59" fmla="*/ 769176 w 4451430"/>
                  <a:gd name="connsiteY59" fmla="*/ 464896 h 2442995"/>
                  <a:gd name="connsiteX60" fmla="*/ 674079 w 4451430"/>
                  <a:gd name="connsiteY60" fmla="*/ 567309 h 2442995"/>
                  <a:gd name="connsiteX61" fmla="*/ 483884 w 4451430"/>
                  <a:gd name="connsiteY61" fmla="*/ 677037 h 2442995"/>
                  <a:gd name="connsiteX62" fmla="*/ 322949 w 4451430"/>
                  <a:gd name="connsiteY62" fmla="*/ 764820 h 2442995"/>
                  <a:gd name="connsiteX63" fmla="*/ 132754 w 4451430"/>
                  <a:gd name="connsiteY63" fmla="*/ 940384 h 2442995"/>
                  <a:gd name="connsiteX64" fmla="*/ 37656 w 4451430"/>
                  <a:gd name="connsiteY64" fmla="*/ 1167156 h 2442995"/>
                  <a:gd name="connsiteX65" fmla="*/ 1080 w 4451430"/>
                  <a:gd name="connsiteY65" fmla="*/ 1437818 h 2442995"/>
                  <a:gd name="connsiteX66" fmla="*/ 74232 w 4451430"/>
                  <a:gd name="connsiteY66" fmla="*/ 1730426 h 2442995"/>
                  <a:gd name="connsiteX67" fmla="*/ 242482 w 4451430"/>
                  <a:gd name="connsiteY67" fmla="*/ 1971828 h 2442995"/>
                  <a:gd name="connsiteX68" fmla="*/ 381471 w 4451430"/>
                  <a:gd name="connsiteY68" fmla="*/ 2052295 h 2442995"/>
                  <a:gd name="connsiteX69" fmla="*/ 710655 w 4451430"/>
                  <a:gd name="connsiteY69" fmla="*/ 2154708 h 2442995"/>
                  <a:gd name="connsiteX70" fmla="*/ 922796 w 4451430"/>
                  <a:gd name="connsiteY70" fmla="*/ 2235175 h 2442995"/>
                  <a:gd name="connsiteX71" fmla="*/ 1251980 w 4451430"/>
                  <a:gd name="connsiteY71" fmla="*/ 2359533 h 2442995"/>
                  <a:gd name="connsiteX72" fmla="*/ 1632370 w 4451430"/>
                  <a:gd name="connsiteY72" fmla="*/ 2440000 h 2442995"/>
                  <a:gd name="connsiteX73" fmla="*/ 1881087 w 4451430"/>
                  <a:gd name="connsiteY73" fmla="*/ 2418055 h 2442995"/>
                  <a:gd name="connsiteX74" fmla="*/ 2063967 w 4451430"/>
                  <a:gd name="connsiteY74" fmla="*/ 2344903 h 2442995"/>
                  <a:gd name="connsiteX75" fmla="*/ 2181010 w 4451430"/>
                  <a:gd name="connsiteY75" fmla="*/ 2242490 h 2442995"/>
                  <a:gd name="connsiteX76" fmla="*/ 2199051 w 4451430"/>
                  <a:gd name="connsiteY76" fmla="*/ 2011209 h 2442995"/>
                  <a:gd name="connsiteX77" fmla="*/ 2195640 w 4451430"/>
                  <a:gd name="connsiteY77" fmla="*/ 1928094 h 2442995"/>
                  <a:gd name="connsiteX78" fmla="*/ 2196740 w 4451430"/>
                  <a:gd name="connsiteY78" fmla="*/ 1824357 h 2442995"/>
                  <a:gd name="connsiteX79" fmla="*/ 2191848 w 4451430"/>
                  <a:gd name="connsiteY79" fmla="*/ 1728653 h 2442995"/>
                  <a:gd name="connsiteX80" fmla="*/ 2191848 w 4451430"/>
                  <a:gd name="connsiteY80" fmla="*/ 1602433 h 2442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</a:cxnLst>
                <a:rect l="l" t="t" r="r" b="b"/>
                <a:pathLst>
                  <a:path w="4451430" h="2442995">
                    <a:moveTo>
                      <a:pt x="2190716" y="1627570"/>
                    </a:moveTo>
                    <a:cubicBezTo>
                      <a:pt x="2197668" y="1623812"/>
                      <a:pt x="2190493" y="1597384"/>
                      <a:pt x="2193935" y="1581160"/>
                    </a:cubicBezTo>
                    <a:cubicBezTo>
                      <a:pt x="2197377" y="1564936"/>
                      <a:pt x="2198894" y="1543325"/>
                      <a:pt x="2211370" y="1530224"/>
                    </a:cubicBezTo>
                    <a:cubicBezTo>
                      <a:pt x="2223846" y="1517123"/>
                      <a:pt x="2249440" y="1503966"/>
                      <a:pt x="2268792" y="1502556"/>
                    </a:cubicBezTo>
                    <a:cubicBezTo>
                      <a:pt x="2288144" y="1501146"/>
                      <a:pt x="2313223" y="1509448"/>
                      <a:pt x="2327485" y="1521766"/>
                    </a:cubicBezTo>
                    <a:cubicBezTo>
                      <a:pt x="2341747" y="1534084"/>
                      <a:pt x="2348298" y="1542906"/>
                      <a:pt x="2354365" y="1576463"/>
                    </a:cubicBezTo>
                    <a:cubicBezTo>
                      <a:pt x="2360432" y="1610020"/>
                      <a:pt x="2363522" y="1634052"/>
                      <a:pt x="2363890" y="1723111"/>
                    </a:cubicBezTo>
                    <a:cubicBezTo>
                      <a:pt x="2364258" y="1812170"/>
                      <a:pt x="2352917" y="2026691"/>
                      <a:pt x="2356575" y="2110816"/>
                    </a:cubicBezTo>
                    <a:cubicBezTo>
                      <a:pt x="2360233" y="2194941"/>
                      <a:pt x="2361452" y="2190065"/>
                      <a:pt x="2385836" y="2227860"/>
                    </a:cubicBezTo>
                    <a:cubicBezTo>
                      <a:pt x="2410220" y="2265655"/>
                      <a:pt x="2448015" y="2307108"/>
                      <a:pt x="2502879" y="2337588"/>
                    </a:cubicBezTo>
                    <a:cubicBezTo>
                      <a:pt x="2557743" y="2368068"/>
                      <a:pt x="2615046" y="2396110"/>
                      <a:pt x="2715020" y="2410740"/>
                    </a:cubicBezTo>
                    <a:cubicBezTo>
                      <a:pt x="2814994" y="2425370"/>
                      <a:pt x="2978367" y="2435124"/>
                      <a:pt x="3102725" y="2425370"/>
                    </a:cubicBezTo>
                    <a:cubicBezTo>
                      <a:pt x="3227083" y="2415616"/>
                      <a:pt x="3352661" y="2391232"/>
                      <a:pt x="3461170" y="2352218"/>
                    </a:cubicBezTo>
                    <a:cubicBezTo>
                      <a:pt x="3569679" y="2313204"/>
                      <a:pt x="3672092" y="2241271"/>
                      <a:pt x="3753778" y="2191284"/>
                    </a:cubicBezTo>
                    <a:cubicBezTo>
                      <a:pt x="3835464" y="2141297"/>
                      <a:pt x="3869602" y="2099844"/>
                      <a:pt x="3951288" y="2052295"/>
                    </a:cubicBezTo>
                    <a:cubicBezTo>
                      <a:pt x="4032974" y="2004746"/>
                      <a:pt x="4169525" y="1954759"/>
                      <a:pt x="4243896" y="1905991"/>
                    </a:cubicBezTo>
                    <a:cubicBezTo>
                      <a:pt x="4318267" y="1857223"/>
                      <a:pt x="4363378" y="1827962"/>
                      <a:pt x="4397516" y="1759687"/>
                    </a:cubicBezTo>
                    <a:cubicBezTo>
                      <a:pt x="4431654" y="1691412"/>
                      <a:pt x="4445065" y="1586561"/>
                      <a:pt x="4448722" y="1496340"/>
                    </a:cubicBezTo>
                    <a:cubicBezTo>
                      <a:pt x="4452379" y="1406119"/>
                      <a:pt x="4458475" y="1318336"/>
                      <a:pt x="4419461" y="1218362"/>
                    </a:cubicBezTo>
                    <a:cubicBezTo>
                      <a:pt x="4380447" y="1118388"/>
                      <a:pt x="4278034" y="986714"/>
                      <a:pt x="4214636" y="896493"/>
                    </a:cubicBezTo>
                    <a:cubicBezTo>
                      <a:pt x="4151238" y="806272"/>
                      <a:pt x="4098812" y="730682"/>
                      <a:pt x="4039071" y="677037"/>
                    </a:cubicBezTo>
                    <a:cubicBezTo>
                      <a:pt x="3979330" y="623392"/>
                      <a:pt x="3929343" y="609981"/>
                      <a:pt x="3856191" y="574624"/>
                    </a:cubicBezTo>
                    <a:cubicBezTo>
                      <a:pt x="3783039" y="539267"/>
                      <a:pt x="3657461" y="468553"/>
                      <a:pt x="3600159" y="464896"/>
                    </a:cubicBezTo>
                    <a:cubicBezTo>
                      <a:pt x="3542857" y="461239"/>
                      <a:pt x="3541637" y="557556"/>
                      <a:pt x="3512376" y="552679"/>
                    </a:cubicBezTo>
                    <a:cubicBezTo>
                      <a:pt x="3483115" y="547802"/>
                      <a:pt x="3564801" y="457581"/>
                      <a:pt x="3548952" y="428320"/>
                    </a:cubicBezTo>
                    <a:cubicBezTo>
                      <a:pt x="3533103" y="399059"/>
                      <a:pt x="3459951" y="395402"/>
                      <a:pt x="3417279" y="377114"/>
                    </a:cubicBezTo>
                    <a:cubicBezTo>
                      <a:pt x="3374607" y="358826"/>
                      <a:pt x="3341688" y="340538"/>
                      <a:pt x="3292920" y="318592"/>
                    </a:cubicBezTo>
                    <a:cubicBezTo>
                      <a:pt x="3244152" y="296646"/>
                      <a:pt x="3171000" y="266166"/>
                      <a:pt x="3124671" y="245440"/>
                    </a:cubicBezTo>
                    <a:cubicBezTo>
                      <a:pt x="3078342" y="224714"/>
                      <a:pt x="3064930" y="199111"/>
                      <a:pt x="3014943" y="194234"/>
                    </a:cubicBezTo>
                    <a:cubicBezTo>
                      <a:pt x="2964956" y="189357"/>
                      <a:pt x="2875955" y="152782"/>
                      <a:pt x="2824748" y="216180"/>
                    </a:cubicBezTo>
                    <a:cubicBezTo>
                      <a:pt x="2773542" y="279579"/>
                      <a:pt x="2711362" y="577064"/>
                      <a:pt x="2707704" y="574625"/>
                    </a:cubicBezTo>
                    <a:cubicBezTo>
                      <a:pt x="2704046" y="572187"/>
                      <a:pt x="2794268" y="273482"/>
                      <a:pt x="2802802" y="201549"/>
                    </a:cubicBezTo>
                    <a:cubicBezTo>
                      <a:pt x="2811336" y="129616"/>
                      <a:pt x="2783295" y="156439"/>
                      <a:pt x="2758911" y="143028"/>
                    </a:cubicBezTo>
                    <a:cubicBezTo>
                      <a:pt x="2734527" y="129617"/>
                      <a:pt x="2688197" y="125959"/>
                      <a:pt x="2656498" y="121082"/>
                    </a:cubicBezTo>
                    <a:cubicBezTo>
                      <a:pt x="2624799" y="116205"/>
                      <a:pt x="2596758" y="123521"/>
                      <a:pt x="2568716" y="113767"/>
                    </a:cubicBezTo>
                    <a:cubicBezTo>
                      <a:pt x="2540674" y="104013"/>
                      <a:pt x="2516290" y="77190"/>
                      <a:pt x="2488248" y="62560"/>
                    </a:cubicBezTo>
                    <a:cubicBezTo>
                      <a:pt x="2460206" y="47930"/>
                      <a:pt x="2426069" y="33299"/>
                      <a:pt x="2400466" y="25984"/>
                    </a:cubicBezTo>
                    <a:cubicBezTo>
                      <a:pt x="2374863" y="18669"/>
                      <a:pt x="2359296" y="19859"/>
                      <a:pt x="2334629" y="18669"/>
                    </a:cubicBezTo>
                    <a:cubicBezTo>
                      <a:pt x="2309962" y="17479"/>
                      <a:pt x="2272537" y="-16056"/>
                      <a:pt x="2252464" y="18844"/>
                    </a:cubicBezTo>
                    <a:cubicBezTo>
                      <a:pt x="2232391" y="53744"/>
                      <a:pt x="2246564" y="-15439"/>
                      <a:pt x="2246847" y="113767"/>
                    </a:cubicBezTo>
                    <a:cubicBezTo>
                      <a:pt x="2247130" y="242973"/>
                      <a:pt x="2260258" y="805053"/>
                      <a:pt x="2254162" y="794080"/>
                    </a:cubicBezTo>
                    <a:cubicBezTo>
                      <a:pt x="2248066" y="783107"/>
                      <a:pt x="2238312" y="113766"/>
                      <a:pt x="2210271" y="47930"/>
                    </a:cubicBezTo>
                    <a:cubicBezTo>
                      <a:pt x="2182230" y="-17906"/>
                      <a:pt x="2160284" y="2820"/>
                      <a:pt x="2129804" y="4039"/>
                    </a:cubicBezTo>
                    <a:cubicBezTo>
                      <a:pt x="2099324" y="5258"/>
                      <a:pt x="2027391" y="55245"/>
                      <a:pt x="2027391" y="55245"/>
                    </a:cubicBezTo>
                    <a:cubicBezTo>
                      <a:pt x="1998130" y="69875"/>
                      <a:pt x="1985938" y="83287"/>
                      <a:pt x="1954239" y="91821"/>
                    </a:cubicBezTo>
                    <a:cubicBezTo>
                      <a:pt x="1922540" y="100355"/>
                      <a:pt x="1874991" y="97918"/>
                      <a:pt x="1837196" y="106452"/>
                    </a:cubicBezTo>
                    <a:cubicBezTo>
                      <a:pt x="1799401" y="114987"/>
                      <a:pt x="1715275" y="69876"/>
                      <a:pt x="1727467" y="143028"/>
                    </a:cubicBezTo>
                    <a:cubicBezTo>
                      <a:pt x="1739659" y="216180"/>
                      <a:pt x="1918882" y="542926"/>
                      <a:pt x="1910348" y="545364"/>
                    </a:cubicBezTo>
                    <a:cubicBezTo>
                      <a:pt x="1901814" y="547802"/>
                      <a:pt x="1734783" y="227153"/>
                      <a:pt x="1676261" y="157658"/>
                    </a:cubicBezTo>
                    <a:cubicBezTo>
                      <a:pt x="1617739" y="88164"/>
                      <a:pt x="1606767" y="124739"/>
                      <a:pt x="1559218" y="128397"/>
                    </a:cubicBezTo>
                    <a:cubicBezTo>
                      <a:pt x="1511669" y="132055"/>
                      <a:pt x="1455586" y="156439"/>
                      <a:pt x="1390968" y="179604"/>
                    </a:cubicBezTo>
                    <a:cubicBezTo>
                      <a:pt x="1326350" y="202769"/>
                      <a:pt x="1219061" y="247879"/>
                      <a:pt x="1171512" y="267386"/>
                    </a:cubicBezTo>
                    <a:cubicBezTo>
                      <a:pt x="1123963" y="286893"/>
                      <a:pt x="1120317" y="289244"/>
                      <a:pt x="1105676" y="296647"/>
                    </a:cubicBezTo>
                    <a:cubicBezTo>
                      <a:pt x="1091035" y="304050"/>
                      <a:pt x="1089761" y="306929"/>
                      <a:pt x="1083665" y="311806"/>
                    </a:cubicBezTo>
                    <a:cubicBezTo>
                      <a:pt x="1077569" y="316683"/>
                      <a:pt x="1090974" y="312166"/>
                      <a:pt x="1069100" y="325908"/>
                    </a:cubicBezTo>
                    <a:cubicBezTo>
                      <a:pt x="1047226" y="339650"/>
                      <a:pt x="979276" y="379741"/>
                      <a:pt x="952420" y="394261"/>
                    </a:cubicBezTo>
                    <a:cubicBezTo>
                      <a:pt x="925565" y="408781"/>
                      <a:pt x="910549" y="389903"/>
                      <a:pt x="907967" y="413029"/>
                    </a:cubicBezTo>
                    <a:cubicBezTo>
                      <a:pt x="905385" y="436155"/>
                      <a:pt x="947962" y="531639"/>
                      <a:pt x="936929" y="533018"/>
                    </a:cubicBezTo>
                    <a:cubicBezTo>
                      <a:pt x="925896" y="534397"/>
                      <a:pt x="898688" y="440933"/>
                      <a:pt x="870729" y="429579"/>
                    </a:cubicBezTo>
                    <a:cubicBezTo>
                      <a:pt x="842770" y="418225"/>
                      <a:pt x="801951" y="441941"/>
                      <a:pt x="769176" y="464896"/>
                    </a:cubicBezTo>
                    <a:cubicBezTo>
                      <a:pt x="736401" y="487851"/>
                      <a:pt x="721628" y="531952"/>
                      <a:pt x="674079" y="567309"/>
                    </a:cubicBezTo>
                    <a:cubicBezTo>
                      <a:pt x="626530" y="602666"/>
                      <a:pt x="542406" y="644118"/>
                      <a:pt x="483884" y="677037"/>
                    </a:cubicBezTo>
                    <a:cubicBezTo>
                      <a:pt x="425362" y="709955"/>
                      <a:pt x="381471" y="720929"/>
                      <a:pt x="322949" y="764820"/>
                    </a:cubicBezTo>
                    <a:cubicBezTo>
                      <a:pt x="264427" y="808711"/>
                      <a:pt x="180303" y="873328"/>
                      <a:pt x="132754" y="940384"/>
                    </a:cubicBezTo>
                    <a:cubicBezTo>
                      <a:pt x="85205" y="1007440"/>
                      <a:pt x="59602" y="1084250"/>
                      <a:pt x="37656" y="1167156"/>
                    </a:cubicBezTo>
                    <a:cubicBezTo>
                      <a:pt x="15710" y="1250062"/>
                      <a:pt x="-5016" y="1343940"/>
                      <a:pt x="1080" y="1437818"/>
                    </a:cubicBezTo>
                    <a:cubicBezTo>
                      <a:pt x="7176" y="1531696"/>
                      <a:pt x="33998" y="1641424"/>
                      <a:pt x="74232" y="1730426"/>
                    </a:cubicBezTo>
                    <a:cubicBezTo>
                      <a:pt x="114466" y="1819428"/>
                      <a:pt x="191276" y="1918183"/>
                      <a:pt x="242482" y="1971828"/>
                    </a:cubicBezTo>
                    <a:cubicBezTo>
                      <a:pt x="293688" y="2025473"/>
                      <a:pt x="303442" y="2021815"/>
                      <a:pt x="381471" y="2052295"/>
                    </a:cubicBezTo>
                    <a:cubicBezTo>
                      <a:pt x="459500" y="2082775"/>
                      <a:pt x="620434" y="2124228"/>
                      <a:pt x="710655" y="2154708"/>
                    </a:cubicBezTo>
                    <a:cubicBezTo>
                      <a:pt x="800876" y="2185188"/>
                      <a:pt x="922796" y="2235175"/>
                      <a:pt x="922796" y="2235175"/>
                    </a:cubicBezTo>
                    <a:cubicBezTo>
                      <a:pt x="1013017" y="2269313"/>
                      <a:pt x="1133718" y="2325396"/>
                      <a:pt x="1251980" y="2359533"/>
                    </a:cubicBezTo>
                    <a:cubicBezTo>
                      <a:pt x="1370242" y="2393671"/>
                      <a:pt x="1527519" y="2430246"/>
                      <a:pt x="1632370" y="2440000"/>
                    </a:cubicBezTo>
                    <a:cubicBezTo>
                      <a:pt x="1737221" y="2449754"/>
                      <a:pt x="1809154" y="2433904"/>
                      <a:pt x="1881087" y="2418055"/>
                    </a:cubicBezTo>
                    <a:cubicBezTo>
                      <a:pt x="1953020" y="2402206"/>
                      <a:pt x="2013980" y="2374164"/>
                      <a:pt x="2063967" y="2344903"/>
                    </a:cubicBezTo>
                    <a:cubicBezTo>
                      <a:pt x="2113954" y="2315642"/>
                      <a:pt x="2158496" y="2298106"/>
                      <a:pt x="2181010" y="2242490"/>
                    </a:cubicBezTo>
                    <a:cubicBezTo>
                      <a:pt x="2203524" y="2186874"/>
                      <a:pt x="2196613" y="2063608"/>
                      <a:pt x="2199051" y="2011209"/>
                    </a:cubicBezTo>
                    <a:cubicBezTo>
                      <a:pt x="2201489" y="1958810"/>
                      <a:pt x="2196025" y="1959236"/>
                      <a:pt x="2195640" y="1928094"/>
                    </a:cubicBezTo>
                    <a:cubicBezTo>
                      <a:pt x="2195255" y="1896952"/>
                      <a:pt x="2197372" y="1857597"/>
                      <a:pt x="2196740" y="1824357"/>
                    </a:cubicBezTo>
                    <a:cubicBezTo>
                      <a:pt x="2196108" y="1791117"/>
                      <a:pt x="2192663" y="1765640"/>
                      <a:pt x="2191848" y="1728653"/>
                    </a:cubicBezTo>
                    <a:cubicBezTo>
                      <a:pt x="2191033" y="1691666"/>
                      <a:pt x="2190913" y="1603368"/>
                      <a:pt x="2191848" y="1602433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5" name="Volný tvar 34"/>
              <p:cNvSpPr/>
              <p:nvPr/>
            </p:nvSpPr>
            <p:spPr>
              <a:xfrm>
                <a:off x="5582927" y="3116146"/>
                <a:ext cx="156525" cy="172798"/>
              </a:xfrm>
              <a:custGeom>
                <a:avLst/>
                <a:gdLst>
                  <a:gd name="connsiteX0" fmla="*/ 0 w 131674"/>
                  <a:gd name="connsiteY0" fmla="*/ 88024 h 153860"/>
                  <a:gd name="connsiteX1" fmla="*/ 21946 w 131674"/>
                  <a:gd name="connsiteY1" fmla="*/ 7556 h 153860"/>
                  <a:gd name="connsiteX2" fmla="*/ 80467 w 131674"/>
                  <a:gd name="connsiteY2" fmla="*/ 7556 h 153860"/>
                  <a:gd name="connsiteX3" fmla="*/ 117043 w 131674"/>
                  <a:gd name="connsiteY3" fmla="*/ 44132 h 153860"/>
                  <a:gd name="connsiteX4" fmla="*/ 131674 w 131674"/>
                  <a:gd name="connsiteY4" fmla="*/ 153860 h 153860"/>
                  <a:gd name="connsiteX5" fmla="*/ 131674 w 131674"/>
                  <a:gd name="connsiteY5" fmla="*/ 153860 h 153860"/>
                  <a:gd name="connsiteX0" fmla="*/ 0 w 138280"/>
                  <a:gd name="connsiteY0" fmla="*/ 88024 h 161988"/>
                  <a:gd name="connsiteX1" fmla="*/ 21946 w 138280"/>
                  <a:gd name="connsiteY1" fmla="*/ 7556 h 161988"/>
                  <a:gd name="connsiteX2" fmla="*/ 80467 w 138280"/>
                  <a:gd name="connsiteY2" fmla="*/ 7556 h 161988"/>
                  <a:gd name="connsiteX3" fmla="*/ 117043 w 138280"/>
                  <a:gd name="connsiteY3" fmla="*/ 44132 h 161988"/>
                  <a:gd name="connsiteX4" fmla="*/ 131674 w 138280"/>
                  <a:gd name="connsiteY4" fmla="*/ 153860 h 161988"/>
                  <a:gd name="connsiteX5" fmla="*/ 138280 w 138280"/>
                  <a:gd name="connsiteY5" fmla="*/ 153860 h 161988"/>
                  <a:gd name="connsiteX0" fmla="*/ 0 w 138280"/>
                  <a:gd name="connsiteY0" fmla="*/ 88024 h 160273"/>
                  <a:gd name="connsiteX1" fmla="*/ 21946 w 138280"/>
                  <a:gd name="connsiteY1" fmla="*/ 7556 h 160273"/>
                  <a:gd name="connsiteX2" fmla="*/ 80467 w 138280"/>
                  <a:gd name="connsiteY2" fmla="*/ 7556 h 160273"/>
                  <a:gd name="connsiteX3" fmla="*/ 117043 w 138280"/>
                  <a:gd name="connsiteY3" fmla="*/ 44132 h 160273"/>
                  <a:gd name="connsiteX4" fmla="*/ 115160 w 138280"/>
                  <a:gd name="connsiteY4" fmla="*/ 151479 h 160273"/>
                  <a:gd name="connsiteX5" fmla="*/ 138280 w 138280"/>
                  <a:gd name="connsiteY5" fmla="*/ 153860 h 160273"/>
                  <a:gd name="connsiteX0" fmla="*/ 0 w 119163"/>
                  <a:gd name="connsiteY0" fmla="*/ 88024 h 172910"/>
                  <a:gd name="connsiteX1" fmla="*/ 21946 w 119163"/>
                  <a:gd name="connsiteY1" fmla="*/ 7556 h 172910"/>
                  <a:gd name="connsiteX2" fmla="*/ 80467 w 119163"/>
                  <a:gd name="connsiteY2" fmla="*/ 7556 h 172910"/>
                  <a:gd name="connsiteX3" fmla="*/ 117043 w 119163"/>
                  <a:gd name="connsiteY3" fmla="*/ 44132 h 172910"/>
                  <a:gd name="connsiteX4" fmla="*/ 115160 w 119163"/>
                  <a:gd name="connsiteY4" fmla="*/ 151479 h 172910"/>
                  <a:gd name="connsiteX5" fmla="*/ 118463 w 119163"/>
                  <a:gd name="connsiteY5" fmla="*/ 172910 h 172910"/>
                  <a:gd name="connsiteX0" fmla="*/ 0 w 109254"/>
                  <a:gd name="connsiteY0" fmla="*/ 105886 h 174103"/>
                  <a:gd name="connsiteX1" fmla="*/ 12037 w 109254"/>
                  <a:gd name="connsiteY1" fmla="*/ 8749 h 174103"/>
                  <a:gd name="connsiteX2" fmla="*/ 70558 w 109254"/>
                  <a:gd name="connsiteY2" fmla="*/ 8749 h 174103"/>
                  <a:gd name="connsiteX3" fmla="*/ 107134 w 109254"/>
                  <a:gd name="connsiteY3" fmla="*/ 45325 h 174103"/>
                  <a:gd name="connsiteX4" fmla="*/ 105251 w 109254"/>
                  <a:gd name="connsiteY4" fmla="*/ 152672 h 174103"/>
                  <a:gd name="connsiteX5" fmla="*/ 108554 w 109254"/>
                  <a:gd name="connsiteY5" fmla="*/ 174103 h 174103"/>
                  <a:gd name="connsiteX0" fmla="*/ 0 w 109254"/>
                  <a:gd name="connsiteY0" fmla="*/ 97605 h 165822"/>
                  <a:gd name="connsiteX1" fmla="*/ 18643 w 109254"/>
                  <a:gd name="connsiteY1" fmla="*/ 21900 h 165822"/>
                  <a:gd name="connsiteX2" fmla="*/ 70558 w 109254"/>
                  <a:gd name="connsiteY2" fmla="*/ 468 h 165822"/>
                  <a:gd name="connsiteX3" fmla="*/ 107134 w 109254"/>
                  <a:gd name="connsiteY3" fmla="*/ 37044 h 165822"/>
                  <a:gd name="connsiteX4" fmla="*/ 105251 w 109254"/>
                  <a:gd name="connsiteY4" fmla="*/ 144391 h 165822"/>
                  <a:gd name="connsiteX5" fmla="*/ 108554 w 109254"/>
                  <a:gd name="connsiteY5" fmla="*/ 165822 h 165822"/>
                  <a:gd name="connsiteX0" fmla="*/ 0 w 110451"/>
                  <a:gd name="connsiteY0" fmla="*/ 104581 h 172798"/>
                  <a:gd name="connsiteX1" fmla="*/ 18643 w 110451"/>
                  <a:gd name="connsiteY1" fmla="*/ 28876 h 172798"/>
                  <a:gd name="connsiteX2" fmla="*/ 54044 w 110451"/>
                  <a:gd name="connsiteY2" fmla="*/ 300 h 172798"/>
                  <a:gd name="connsiteX3" fmla="*/ 107134 w 110451"/>
                  <a:gd name="connsiteY3" fmla="*/ 44020 h 172798"/>
                  <a:gd name="connsiteX4" fmla="*/ 105251 w 110451"/>
                  <a:gd name="connsiteY4" fmla="*/ 151367 h 172798"/>
                  <a:gd name="connsiteX5" fmla="*/ 108554 w 110451"/>
                  <a:gd name="connsiteY5" fmla="*/ 172798 h 172798"/>
                  <a:gd name="connsiteX0" fmla="*/ 0 w 108554"/>
                  <a:gd name="connsiteY0" fmla="*/ 104581 h 172798"/>
                  <a:gd name="connsiteX1" fmla="*/ 18643 w 108554"/>
                  <a:gd name="connsiteY1" fmla="*/ 28876 h 172798"/>
                  <a:gd name="connsiteX2" fmla="*/ 54044 w 108554"/>
                  <a:gd name="connsiteY2" fmla="*/ 300 h 172798"/>
                  <a:gd name="connsiteX3" fmla="*/ 93922 w 108554"/>
                  <a:gd name="connsiteY3" fmla="*/ 44020 h 172798"/>
                  <a:gd name="connsiteX4" fmla="*/ 105251 w 108554"/>
                  <a:gd name="connsiteY4" fmla="*/ 151367 h 172798"/>
                  <a:gd name="connsiteX5" fmla="*/ 108554 w 108554"/>
                  <a:gd name="connsiteY5" fmla="*/ 172798 h 172798"/>
                  <a:gd name="connsiteX0" fmla="*/ 0 w 108554"/>
                  <a:gd name="connsiteY0" fmla="*/ 104581 h 172798"/>
                  <a:gd name="connsiteX1" fmla="*/ 18643 w 108554"/>
                  <a:gd name="connsiteY1" fmla="*/ 28876 h 172798"/>
                  <a:gd name="connsiteX2" fmla="*/ 54044 w 108554"/>
                  <a:gd name="connsiteY2" fmla="*/ 300 h 172798"/>
                  <a:gd name="connsiteX3" fmla="*/ 93922 w 108554"/>
                  <a:gd name="connsiteY3" fmla="*/ 44020 h 172798"/>
                  <a:gd name="connsiteX4" fmla="*/ 106902 w 108554"/>
                  <a:gd name="connsiteY4" fmla="*/ 110886 h 172798"/>
                  <a:gd name="connsiteX5" fmla="*/ 108554 w 108554"/>
                  <a:gd name="connsiteY5" fmla="*/ 172798 h 1727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8554" h="172798">
                    <a:moveTo>
                      <a:pt x="0" y="104581"/>
                    </a:moveTo>
                    <a:cubicBezTo>
                      <a:pt x="4267" y="71052"/>
                      <a:pt x="9636" y="46256"/>
                      <a:pt x="18643" y="28876"/>
                    </a:cubicBezTo>
                    <a:cubicBezTo>
                      <a:pt x="27650" y="11496"/>
                      <a:pt x="41498" y="-2224"/>
                      <a:pt x="54044" y="300"/>
                    </a:cubicBezTo>
                    <a:cubicBezTo>
                      <a:pt x="66590" y="2824"/>
                      <a:pt x="85112" y="25589"/>
                      <a:pt x="93922" y="44020"/>
                    </a:cubicBezTo>
                    <a:cubicBezTo>
                      <a:pt x="102732" y="62451"/>
                      <a:pt x="104463" y="89423"/>
                      <a:pt x="106902" y="110886"/>
                    </a:cubicBezTo>
                    <a:cubicBezTo>
                      <a:pt x="109341" y="132349"/>
                      <a:pt x="106352" y="172798"/>
                      <a:pt x="108554" y="172798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6" name="Volný tvar 35"/>
              <p:cNvSpPr/>
              <p:nvPr/>
            </p:nvSpPr>
            <p:spPr>
              <a:xfrm>
                <a:off x="3366137" y="2743562"/>
                <a:ext cx="2225172" cy="1313288"/>
              </a:xfrm>
              <a:custGeom>
                <a:avLst/>
                <a:gdLst>
                  <a:gd name="connsiteX0" fmla="*/ 8499 w 2226777"/>
                  <a:gd name="connsiteY0" fmla="*/ 0 h 1277074"/>
                  <a:gd name="connsiteX1" fmla="*/ 1184 w 2226777"/>
                  <a:gd name="connsiteY1" fmla="*/ 168250 h 1277074"/>
                  <a:gd name="connsiteX2" fmla="*/ 30445 w 2226777"/>
                  <a:gd name="connsiteY2" fmla="*/ 358445 h 1277074"/>
                  <a:gd name="connsiteX3" fmla="*/ 110912 w 2226777"/>
                  <a:gd name="connsiteY3" fmla="*/ 585216 h 1277074"/>
                  <a:gd name="connsiteX4" fmla="*/ 220640 w 2226777"/>
                  <a:gd name="connsiteY4" fmla="*/ 746150 h 1277074"/>
                  <a:gd name="connsiteX5" fmla="*/ 249901 w 2226777"/>
                  <a:gd name="connsiteY5" fmla="*/ 782726 h 1277074"/>
                  <a:gd name="connsiteX6" fmla="*/ 659552 w 2226777"/>
                  <a:gd name="connsiteY6" fmla="*/ 965606 h 1277074"/>
                  <a:gd name="connsiteX7" fmla="*/ 1076518 w 2226777"/>
                  <a:gd name="connsiteY7" fmla="*/ 1104595 h 1277074"/>
                  <a:gd name="connsiteX8" fmla="*/ 1376441 w 2226777"/>
                  <a:gd name="connsiteY8" fmla="*/ 1214323 h 1277074"/>
                  <a:gd name="connsiteX9" fmla="*/ 1537376 w 2226777"/>
                  <a:gd name="connsiteY9" fmla="*/ 1258214 h 1277074"/>
                  <a:gd name="connsiteX10" fmla="*/ 1822669 w 2226777"/>
                  <a:gd name="connsiteY10" fmla="*/ 1272845 h 1277074"/>
                  <a:gd name="connsiteX11" fmla="*/ 2071385 w 2226777"/>
                  <a:gd name="connsiteY11" fmla="*/ 1185062 h 1277074"/>
                  <a:gd name="connsiteX12" fmla="*/ 2188429 w 2226777"/>
                  <a:gd name="connsiteY12" fmla="*/ 1053389 h 1277074"/>
                  <a:gd name="connsiteX13" fmla="*/ 2225005 w 2226777"/>
                  <a:gd name="connsiteY13" fmla="*/ 950976 h 1277074"/>
                  <a:gd name="connsiteX14" fmla="*/ 2217689 w 2226777"/>
                  <a:gd name="connsiteY14" fmla="*/ 819302 h 1277074"/>
                  <a:gd name="connsiteX0" fmla="*/ 8499 w 2234815"/>
                  <a:gd name="connsiteY0" fmla="*/ 0 h 1277074"/>
                  <a:gd name="connsiteX1" fmla="*/ 1184 w 2234815"/>
                  <a:gd name="connsiteY1" fmla="*/ 168250 h 1277074"/>
                  <a:gd name="connsiteX2" fmla="*/ 30445 w 2234815"/>
                  <a:gd name="connsiteY2" fmla="*/ 358445 h 1277074"/>
                  <a:gd name="connsiteX3" fmla="*/ 110912 w 2234815"/>
                  <a:gd name="connsiteY3" fmla="*/ 585216 h 1277074"/>
                  <a:gd name="connsiteX4" fmla="*/ 220640 w 2234815"/>
                  <a:gd name="connsiteY4" fmla="*/ 746150 h 1277074"/>
                  <a:gd name="connsiteX5" fmla="*/ 249901 w 2234815"/>
                  <a:gd name="connsiteY5" fmla="*/ 782726 h 1277074"/>
                  <a:gd name="connsiteX6" fmla="*/ 659552 w 2234815"/>
                  <a:gd name="connsiteY6" fmla="*/ 965606 h 1277074"/>
                  <a:gd name="connsiteX7" fmla="*/ 1076518 w 2234815"/>
                  <a:gd name="connsiteY7" fmla="*/ 1104595 h 1277074"/>
                  <a:gd name="connsiteX8" fmla="*/ 1376441 w 2234815"/>
                  <a:gd name="connsiteY8" fmla="*/ 1214323 h 1277074"/>
                  <a:gd name="connsiteX9" fmla="*/ 1537376 w 2234815"/>
                  <a:gd name="connsiteY9" fmla="*/ 1258214 h 1277074"/>
                  <a:gd name="connsiteX10" fmla="*/ 1822669 w 2234815"/>
                  <a:gd name="connsiteY10" fmla="*/ 1272845 h 1277074"/>
                  <a:gd name="connsiteX11" fmla="*/ 2071385 w 2234815"/>
                  <a:gd name="connsiteY11" fmla="*/ 1185062 h 1277074"/>
                  <a:gd name="connsiteX12" fmla="*/ 2188429 w 2234815"/>
                  <a:gd name="connsiteY12" fmla="*/ 1053389 h 1277074"/>
                  <a:gd name="connsiteX13" fmla="*/ 2225005 w 2234815"/>
                  <a:gd name="connsiteY13" fmla="*/ 950976 h 1277074"/>
                  <a:gd name="connsiteX14" fmla="*/ 2232320 w 2234815"/>
                  <a:gd name="connsiteY14" fmla="*/ 724204 h 1277074"/>
                  <a:gd name="connsiteX0" fmla="*/ 8499 w 2234815"/>
                  <a:gd name="connsiteY0" fmla="*/ 0 h 1277074"/>
                  <a:gd name="connsiteX1" fmla="*/ 1184 w 2234815"/>
                  <a:gd name="connsiteY1" fmla="*/ 168250 h 1277074"/>
                  <a:gd name="connsiteX2" fmla="*/ 30445 w 2234815"/>
                  <a:gd name="connsiteY2" fmla="*/ 358445 h 1277074"/>
                  <a:gd name="connsiteX3" fmla="*/ 88966 w 2234815"/>
                  <a:gd name="connsiteY3" fmla="*/ 585216 h 1277074"/>
                  <a:gd name="connsiteX4" fmla="*/ 220640 w 2234815"/>
                  <a:gd name="connsiteY4" fmla="*/ 746150 h 1277074"/>
                  <a:gd name="connsiteX5" fmla="*/ 249901 w 2234815"/>
                  <a:gd name="connsiteY5" fmla="*/ 782726 h 1277074"/>
                  <a:gd name="connsiteX6" fmla="*/ 659552 w 2234815"/>
                  <a:gd name="connsiteY6" fmla="*/ 965606 h 1277074"/>
                  <a:gd name="connsiteX7" fmla="*/ 1076518 w 2234815"/>
                  <a:gd name="connsiteY7" fmla="*/ 1104595 h 1277074"/>
                  <a:gd name="connsiteX8" fmla="*/ 1376441 w 2234815"/>
                  <a:gd name="connsiteY8" fmla="*/ 1214323 h 1277074"/>
                  <a:gd name="connsiteX9" fmla="*/ 1537376 w 2234815"/>
                  <a:gd name="connsiteY9" fmla="*/ 1258214 h 1277074"/>
                  <a:gd name="connsiteX10" fmla="*/ 1822669 w 2234815"/>
                  <a:gd name="connsiteY10" fmla="*/ 1272845 h 1277074"/>
                  <a:gd name="connsiteX11" fmla="*/ 2071385 w 2234815"/>
                  <a:gd name="connsiteY11" fmla="*/ 1185062 h 1277074"/>
                  <a:gd name="connsiteX12" fmla="*/ 2188429 w 2234815"/>
                  <a:gd name="connsiteY12" fmla="*/ 1053389 h 1277074"/>
                  <a:gd name="connsiteX13" fmla="*/ 2225005 w 2234815"/>
                  <a:gd name="connsiteY13" fmla="*/ 950976 h 1277074"/>
                  <a:gd name="connsiteX14" fmla="*/ 2232320 w 2234815"/>
                  <a:gd name="connsiteY14" fmla="*/ 724204 h 1277074"/>
                  <a:gd name="connsiteX0" fmla="*/ 8499 w 2234815"/>
                  <a:gd name="connsiteY0" fmla="*/ 0 h 1277074"/>
                  <a:gd name="connsiteX1" fmla="*/ 1184 w 2234815"/>
                  <a:gd name="connsiteY1" fmla="*/ 168250 h 1277074"/>
                  <a:gd name="connsiteX2" fmla="*/ 30445 w 2234815"/>
                  <a:gd name="connsiteY2" fmla="*/ 358445 h 1277074"/>
                  <a:gd name="connsiteX3" fmla="*/ 88966 w 2234815"/>
                  <a:gd name="connsiteY3" fmla="*/ 585216 h 1277074"/>
                  <a:gd name="connsiteX4" fmla="*/ 184064 w 2234815"/>
                  <a:gd name="connsiteY4" fmla="*/ 709574 h 1277074"/>
                  <a:gd name="connsiteX5" fmla="*/ 249901 w 2234815"/>
                  <a:gd name="connsiteY5" fmla="*/ 782726 h 1277074"/>
                  <a:gd name="connsiteX6" fmla="*/ 659552 w 2234815"/>
                  <a:gd name="connsiteY6" fmla="*/ 965606 h 1277074"/>
                  <a:gd name="connsiteX7" fmla="*/ 1076518 w 2234815"/>
                  <a:gd name="connsiteY7" fmla="*/ 1104595 h 1277074"/>
                  <a:gd name="connsiteX8" fmla="*/ 1376441 w 2234815"/>
                  <a:gd name="connsiteY8" fmla="*/ 1214323 h 1277074"/>
                  <a:gd name="connsiteX9" fmla="*/ 1537376 w 2234815"/>
                  <a:gd name="connsiteY9" fmla="*/ 1258214 h 1277074"/>
                  <a:gd name="connsiteX10" fmla="*/ 1822669 w 2234815"/>
                  <a:gd name="connsiteY10" fmla="*/ 1272845 h 1277074"/>
                  <a:gd name="connsiteX11" fmla="*/ 2071385 w 2234815"/>
                  <a:gd name="connsiteY11" fmla="*/ 1185062 h 1277074"/>
                  <a:gd name="connsiteX12" fmla="*/ 2188429 w 2234815"/>
                  <a:gd name="connsiteY12" fmla="*/ 1053389 h 1277074"/>
                  <a:gd name="connsiteX13" fmla="*/ 2225005 w 2234815"/>
                  <a:gd name="connsiteY13" fmla="*/ 950976 h 1277074"/>
                  <a:gd name="connsiteX14" fmla="*/ 2232320 w 2234815"/>
                  <a:gd name="connsiteY14" fmla="*/ 724204 h 1277074"/>
                  <a:gd name="connsiteX0" fmla="*/ 8499 w 2234815"/>
                  <a:gd name="connsiteY0" fmla="*/ 0 h 1277074"/>
                  <a:gd name="connsiteX1" fmla="*/ 1184 w 2234815"/>
                  <a:gd name="connsiteY1" fmla="*/ 168250 h 1277074"/>
                  <a:gd name="connsiteX2" fmla="*/ 30445 w 2234815"/>
                  <a:gd name="connsiteY2" fmla="*/ 358445 h 1277074"/>
                  <a:gd name="connsiteX3" fmla="*/ 88966 w 2234815"/>
                  <a:gd name="connsiteY3" fmla="*/ 585216 h 1277074"/>
                  <a:gd name="connsiteX4" fmla="*/ 184064 w 2234815"/>
                  <a:gd name="connsiteY4" fmla="*/ 709574 h 1277074"/>
                  <a:gd name="connsiteX5" fmla="*/ 323053 w 2234815"/>
                  <a:gd name="connsiteY5" fmla="*/ 819302 h 1277074"/>
                  <a:gd name="connsiteX6" fmla="*/ 659552 w 2234815"/>
                  <a:gd name="connsiteY6" fmla="*/ 965606 h 1277074"/>
                  <a:gd name="connsiteX7" fmla="*/ 1076518 w 2234815"/>
                  <a:gd name="connsiteY7" fmla="*/ 1104595 h 1277074"/>
                  <a:gd name="connsiteX8" fmla="*/ 1376441 w 2234815"/>
                  <a:gd name="connsiteY8" fmla="*/ 1214323 h 1277074"/>
                  <a:gd name="connsiteX9" fmla="*/ 1537376 w 2234815"/>
                  <a:gd name="connsiteY9" fmla="*/ 1258214 h 1277074"/>
                  <a:gd name="connsiteX10" fmla="*/ 1822669 w 2234815"/>
                  <a:gd name="connsiteY10" fmla="*/ 1272845 h 1277074"/>
                  <a:gd name="connsiteX11" fmla="*/ 2071385 w 2234815"/>
                  <a:gd name="connsiteY11" fmla="*/ 1185062 h 1277074"/>
                  <a:gd name="connsiteX12" fmla="*/ 2188429 w 2234815"/>
                  <a:gd name="connsiteY12" fmla="*/ 1053389 h 1277074"/>
                  <a:gd name="connsiteX13" fmla="*/ 2225005 w 2234815"/>
                  <a:gd name="connsiteY13" fmla="*/ 950976 h 1277074"/>
                  <a:gd name="connsiteX14" fmla="*/ 2232320 w 2234815"/>
                  <a:gd name="connsiteY14" fmla="*/ 724204 h 1277074"/>
                  <a:gd name="connsiteX0" fmla="*/ 1074 w 2227390"/>
                  <a:gd name="connsiteY0" fmla="*/ 0 h 1277074"/>
                  <a:gd name="connsiteX1" fmla="*/ 16393 w 2227390"/>
                  <a:gd name="connsiteY1" fmla="*/ 172777 h 1277074"/>
                  <a:gd name="connsiteX2" fmla="*/ 23020 w 2227390"/>
                  <a:gd name="connsiteY2" fmla="*/ 358445 h 1277074"/>
                  <a:gd name="connsiteX3" fmla="*/ 81541 w 2227390"/>
                  <a:gd name="connsiteY3" fmla="*/ 585216 h 1277074"/>
                  <a:gd name="connsiteX4" fmla="*/ 176639 w 2227390"/>
                  <a:gd name="connsiteY4" fmla="*/ 709574 h 1277074"/>
                  <a:gd name="connsiteX5" fmla="*/ 315628 w 2227390"/>
                  <a:gd name="connsiteY5" fmla="*/ 819302 h 1277074"/>
                  <a:gd name="connsiteX6" fmla="*/ 652127 w 2227390"/>
                  <a:gd name="connsiteY6" fmla="*/ 965606 h 1277074"/>
                  <a:gd name="connsiteX7" fmla="*/ 1069093 w 2227390"/>
                  <a:gd name="connsiteY7" fmla="*/ 1104595 h 1277074"/>
                  <a:gd name="connsiteX8" fmla="*/ 1369016 w 2227390"/>
                  <a:gd name="connsiteY8" fmla="*/ 1214323 h 1277074"/>
                  <a:gd name="connsiteX9" fmla="*/ 1529951 w 2227390"/>
                  <a:gd name="connsiteY9" fmla="*/ 1258214 h 1277074"/>
                  <a:gd name="connsiteX10" fmla="*/ 1815244 w 2227390"/>
                  <a:gd name="connsiteY10" fmla="*/ 1272845 h 1277074"/>
                  <a:gd name="connsiteX11" fmla="*/ 2063960 w 2227390"/>
                  <a:gd name="connsiteY11" fmla="*/ 1185062 h 1277074"/>
                  <a:gd name="connsiteX12" fmla="*/ 2181004 w 2227390"/>
                  <a:gd name="connsiteY12" fmla="*/ 1053389 h 1277074"/>
                  <a:gd name="connsiteX13" fmla="*/ 2217580 w 2227390"/>
                  <a:gd name="connsiteY13" fmla="*/ 950976 h 1277074"/>
                  <a:gd name="connsiteX14" fmla="*/ 2224895 w 2227390"/>
                  <a:gd name="connsiteY14" fmla="*/ 724204 h 1277074"/>
                  <a:gd name="connsiteX0" fmla="*/ 2826 w 2229142"/>
                  <a:gd name="connsiteY0" fmla="*/ 0 h 1277074"/>
                  <a:gd name="connsiteX1" fmla="*/ 4564 w 2229142"/>
                  <a:gd name="connsiteY1" fmla="*/ 168250 h 1277074"/>
                  <a:gd name="connsiteX2" fmla="*/ 24772 w 2229142"/>
                  <a:gd name="connsiteY2" fmla="*/ 358445 h 1277074"/>
                  <a:gd name="connsiteX3" fmla="*/ 83293 w 2229142"/>
                  <a:gd name="connsiteY3" fmla="*/ 585216 h 1277074"/>
                  <a:gd name="connsiteX4" fmla="*/ 178391 w 2229142"/>
                  <a:gd name="connsiteY4" fmla="*/ 709574 h 1277074"/>
                  <a:gd name="connsiteX5" fmla="*/ 317380 w 2229142"/>
                  <a:gd name="connsiteY5" fmla="*/ 819302 h 1277074"/>
                  <a:gd name="connsiteX6" fmla="*/ 653879 w 2229142"/>
                  <a:gd name="connsiteY6" fmla="*/ 965606 h 1277074"/>
                  <a:gd name="connsiteX7" fmla="*/ 1070845 w 2229142"/>
                  <a:gd name="connsiteY7" fmla="*/ 1104595 h 1277074"/>
                  <a:gd name="connsiteX8" fmla="*/ 1370768 w 2229142"/>
                  <a:gd name="connsiteY8" fmla="*/ 1214323 h 1277074"/>
                  <a:gd name="connsiteX9" fmla="*/ 1531703 w 2229142"/>
                  <a:gd name="connsiteY9" fmla="*/ 1258214 h 1277074"/>
                  <a:gd name="connsiteX10" fmla="*/ 1816996 w 2229142"/>
                  <a:gd name="connsiteY10" fmla="*/ 1272845 h 1277074"/>
                  <a:gd name="connsiteX11" fmla="*/ 2065712 w 2229142"/>
                  <a:gd name="connsiteY11" fmla="*/ 1185062 h 1277074"/>
                  <a:gd name="connsiteX12" fmla="*/ 2182756 w 2229142"/>
                  <a:gd name="connsiteY12" fmla="*/ 1053389 h 1277074"/>
                  <a:gd name="connsiteX13" fmla="*/ 2219332 w 2229142"/>
                  <a:gd name="connsiteY13" fmla="*/ 950976 h 1277074"/>
                  <a:gd name="connsiteX14" fmla="*/ 2226647 w 2229142"/>
                  <a:gd name="connsiteY14" fmla="*/ 724204 h 1277074"/>
                  <a:gd name="connsiteX0" fmla="*/ 7909 w 2225172"/>
                  <a:gd name="connsiteY0" fmla="*/ 0 h 1313288"/>
                  <a:gd name="connsiteX1" fmla="*/ 594 w 2225172"/>
                  <a:gd name="connsiteY1" fmla="*/ 204464 h 1313288"/>
                  <a:gd name="connsiteX2" fmla="*/ 20802 w 2225172"/>
                  <a:gd name="connsiteY2" fmla="*/ 394659 h 1313288"/>
                  <a:gd name="connsiteX3" fmla="*/ 79323 w 2225172"/>
                  <a:gd name="connsiteY3" fmla="*/ 621430 h 1313288"/>
                  <a:gd name="connsiteX4" fmla="*/ 174421 w 2225172"/>
                  <a:gd name="connsiteY4" fmla="*/ 745788 h 1313288"/>
                  <a:gd name="connsiteX5" fmla="*/ 313410 w 2225172"/>
                  <a:gd name="connsiteY5" fmla="*/ 855516 h 1313288"/>
                  <a:gd name="connsiteX6" fmla="*/ 649909 w 2225172"/>
                  <a:gd name="connsiteY6" fmla="*/ 1001820 h 1313288"/>
                  <a:gd name="connsiteX7" fmla="*/ 1066875 w 2225172"/>
                  <a:gd name="connsiteY7" fmla="*/ 1140809 h 1313288"/>
                  <a:gd name="connsiteX8" fmla="*/ 1366798 w 2225172"/>
                  <a:gd name="connsiteY8" fmla="*/ 1250537 h 1313288"/>
                  <a:gd name="connsiteX9" fmla="*/ 1527733 w 2225172"/>
                  <a:gd name="connsiteY9" fmla="*/ 1294428 h 1313288"/>
                  <a:gd name="connsiteX10" fmla="*/ 1813026 w 2225172"/>
                  <a:gd name="connsiteY10" fmla="*/ 1309059 h 1313288"/>
                  <a:gd name="connsiteX11" fmla="*/ 2061742 w 2225172"/>
                  <a:gd name="connsiteY11" fmla="*/ 1221276 h 1313288"/>
                  <a:gd name="connsiteX12" fmla="*/ 2178786 w 2225172"/>
                  <a:gd name="connsiteY12" fmla="*/ 1089603 h 1313288"/>
                  <a:gd name="connsiteX13" fmla="*/ 2215362 w 2225172"/>
                  <a:gd name="connsiteY13" fmla="*/ 987190 h 1313288"/>
                  <a:gd name="connsiteX14" fmla="*/ 2222677 w 2225172"/>
                  <a:gd name="connsiteY14" fmla="*/ 760418 h 1313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225172" h="1313288">
                    <a:moveTo>
                      <a:pt x="7909" y="0"/>
                    </a:moveTo>
                    <a:cubicBezTo>
                      <a:pt x="2422" y="54254"/>
                      <a:pt x="-1555" y="138688"/>
                      <a:pt x="594" y="204464"/>
                    </a:cubicBezTo>
                    <a:cubicBezTo>
                      <a:pt x="2743" y="270240"/>
                      <a:pt x="7681" y="325165"/>
                      <a:pt x="20802" y="394659"/>
                    </a:cubicBezTo>
                    <a:cubicBezTo>
                      <a:pt x="33924" y="464153"/>
                      <a:pt x="53720" y="562909"/>
                      <a:pt x="79323" y="621430"/>
                    </a:cubicBezTo>
                    <a:cubicBezTo>
                      <a:pt x="104926" y="679951"/>
                      <a:pt x="135407" y="706774"/>
                      <a:pt x="174421" y="745788"/>
                    </a:cubicBezTo>
                    <a:cubicBezTo>
                      <a:pt x="213436" y="784802"/>
                      <a:pt x="234162" y="812844"/>
                      <a:pt x="313410" y="855516"/>
                    </a:cubicBezTo>
                    <a:cubicBezTo>
                      <a:pt x="392658" y="898188"/>
                      <a:pt x="524332" y="954271"/>
                      <a:pt x="649909" y="1001820"/>
                    </a:cubicBezTo>
                    <a:cubicBezTo>
                      <a:pt x="775487" y="1049369"/>
                      <a:pt x="947394" y="1099356"/>
                      <a:pt x="1066875" y="1140809"/>
                    </a:cubicBezTo>
                    <a:cubicBezTo>
                      <a:pt x="1186356" y="1182262"/>
                      <a:pt x="1289988" y="1224934"/>
                      <a:pt x="1366798" y="1250537"/>
                    </a:cubicBezTo>
                    <a:cubicBezTo>
                      <a:pt x="1443608" y="1276140"/>
                      <a:pt x="1453362" y="1284674"/>
                      <a:pt x="1527733" y="1294428"/>
                    </a:cubicBezTo>
                    <a:cubicBezTo>
                      <a:pt x="1602104" y="1304182"/>
                      <a:pt x="1724024" y="1321251"/>
                      <a:pt x="1813026" y="1309059"/>
                    </a:cubicBezTo>
                    <a:cubicBezTo>
                      <a:pt x="1902028" y="1296867"/>
                      <a:pt x="2000782" y="1257852"/>
                      <a:pt x="2061742" y="1221276"/>
                    </a:cubicBezTo>
                    <a:cubicBezTo>
                      <a:pt x="2122702" y="1184700"/>
                      <a:pt x="2153183" y="1128617"/>
                      <a:pt x="2178786" y="1089603"/>
                    </a:cubicBezTo>
                    <a:cubicBezTo>
                      <a:pt x="2204389" y="1050589"/>
                      <a:pt x="2208047" y="1042054"/>
                      <a:pt x="2215362" y="987190"/>
                    </a:cubicBezTo>
                    <a:cubicBezTo>
                      <a:pt x="2222677" y="932326"/>
                      <a:pt x="2228773" y="806748"/>
                      <a:pt x="2222677" y="760418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7" name="Volný tvar 36"/>
              <p:cNvSpPr/>
              <p:nvPr/>
            </p:nvSpPr>
            <p:spPr>
              <a:xfrm>
                <a:off x="5723540" y="2914238"/>
                <a:ext cx="2112092" cy="1132375"/>
              </a:xfrm>
              <a:custGeom>
                <a:avLst/>
                <a:gdLst>
                  <a:gd name="connsiteX0" fmla="*/ 12329 w 2119107"/>
                  <a:gd name="connsiteY0" fmla="*/ 504748 h 1025436"/>
                  <a:gd name="connsiteX1" fmla="*/ 5014 w 2119107"/>
                  <a:gd name="connsiteY1" fmla="*/ 665683 h 1025436"/>
                  <a:gd name="connsiteX2" fmla="*/ 78166 w 2119107"/>
                  <a:gd name="connsiteY2" fmla="*/ 811987 h 1025436"/>
                  <a:gd name="connsiteX3" fmla="*/ 268361 w 2119107"/>
                  <a:gd name="connsiteY3" fmla="*/ 965606 h 1025436"/>
                  <a:gd name="connsiteX4" fmla="*/ 604861 w 2119107"/>
                  <a:gd name="connsiteY4" fmla="*/ 1024128 h 1025436"/>
                  <a:gd name="connsiteX5" fmla="*/ 977936 w 2119107"/>
                  <a:gd name="connsiteY5" fmla="*/ 994867 h 1025436"/>
                  <a:gd name="connsiteX6" fmla="*/ 1299805 w 2119107"/>
                  <a:gd name="connsiteY6" fmla="*/ 870508 h 1025436"/>
                  <a:gd name="connsiteX7" fmla="*/ 1628989 w 2119107"/>
                  <a:gd name="connsiteY7" fmla="*/ 658368 h 1025436"/>
                  <a:gd name="connsiteX8" fmla="*/ 1885021 w 2119107"/>
                  <a:gd name="connsiteY8" fmla="*/ 519379 h 1025436"/>
                  <a:gd name="connsiteX9" fmla="*/ 2024009 w 2119107"/>
                  <a:gd name="connsiteY9" fmla="*/ 395020 h 1025436"/>
                  <a:gd name="connsiteX10" fmla="*/ 2082531 w 2119107"/>
                  <a:gd name="connsiteY10" fmla="*/ 204825 h 1025436"/>
                  <a:gd name="connsiteX11" fmla="*/ 2119107 w 2119107"/>
                  <a:gd name="connsiteY11" fmla="*/ 0 h 1025436"/>
                  <a:gd name="connsiteX0" fmla="*/ 12329 w 2124338"/>
                  <a:gd name="connsiteY0" fmla="*/ 504748 h 1025436"/>
                  <a:gd name="connsiteX1" fmla="*/ 5014 w 2124338"/>
                  <a:gd name="connsiteY1" fmla="*/ 665683 h 1025436"/>
                  <a:gd name="connsiteX2" fmla="*/ 78166 w 2124338"/>
                  <a:gd name="connsiteY2" fmla="*/ 811987 h 1025436"/>
                  <a:gd name="connsiteX3" fmla="*/ 268361 w 2124338"/>
                  <a:gd name="connsiteY3" fmla="*/ 965606 h 1025436"/>
                  <a:gd name="connsiteX4" fmla="*/ 604861 w 2124338"/>
                  <a:gd name="connsiteY4" fmla="*/ 1024128 h 1025436"/>
                  <a:gd name="connsiteX5" fmla="*/ 977936 w 2124338"/>
                  <a:gd name="connsiteY5" fmla="*/ 994867 h 1025436"/>
                  <a:gd name="connsiteX6" fmla="*/ 1299805 w 2124338"/>
                  <a:gd name="connsiteY6" fmla="*/ 870508 h 1025436"/>
                  <a:gd name="connsiteX7" fmla="*/ 1628989 w 2124338"/>
                  <a:gd name="connsiteY7" fmla="*/ 658368 h 1025436"/>
                  <a:gd name="connsiteX8" fmla="*/ 1885021 w 2124338"/>
                  <a:gd name="connsiteY8" fmla="*/ 519379 h 1025436"/>
                  <a:gd name="connsiteX9" fmla="*/ 2024009 w 2124338"/>
                  <a:gd name="connsiteY9" fmla="*/ 395020 h 1025436"/>
                  <a:gd name="connsiteX10" fmla="*/ 2119107 w 2124338"/>
                  <a:gd name="connsiteY10" fmla="*/ 204825 h 1025436"/>
                  <a:gd name="connsiteX11" fmla="*/ 2119107 w 2124338"/>
                  <a:gd name="connsiteY11" fmla="*/ 0 h 1025436"/>
                  <a:gd name="connsiteX0" fmla="*/ 12329 w 2141052"/>
                  <a:gd name="connsiteY0" fmla="*/ 607160 h 1127848"/>
                  <a:gd name="connsiteX1" fmla="*/ 5014 w 2141052"/>
                  <a:gd name="connsiteY1" fmla="*/ 768095 h 1127848"/>
                  <a:gd name="connsiteX2" fmla="*/ 78166 w 2141052"/>
                  <a:gd name="connsiteY2" fmla="*/ 914399 h 1127848"/>
                  <a:gd name="connsiteX3" fmla="*/ 268361 w 2141052"/>
                  <a:gd name="connsiteY3" fmla="*/ 1068018 h 1127848"/>
                  <a:gd name="connsiteX4" fmla="*/ 604861 w 2141052"/>
                  <a:gd name="connsiteY4" fmla="*/ 1126540 h 1127848"/>
                  <a:gd name="connsiteX5" fmla="*/ 977936 w 2141052"/>
                  <a:gd name="connsiteY5" fmla="*/ 1097279 h 1127848"/>
                  <a:gd name="connsiteX6" fmla="*/ 1299805 w 2141052"/>
                  <a:gd name="connsiteY6" fmla="*/ 972920 h 1127848"/>
                  <a:gd name="connsiteX7" fmla="*/ 1628989 w 2141052"/>
                  <a:gd name="connsiteY7" fmla="*/ 760780 h 1127848"/>
                  <a:gd name="connsiteX8" fmla="*/ 1885021 w 2141052"/>
                  <a:gd name="connsiteY8" fmla="*/ 621791 h 1127848"/>
                  <a:gd name="connsiteX9" fmla="*/ 2024009 w 2141052"/>
                  <a:gd name="connsiteY9" fmla="*/ 497432 h 1127848"/>
                  <a:gd name="connsiteX10" fmla="*/ 2119107 w 2141052"/>
                  <a:gd name="connsiteY10" fmla="*/ 307237 h 1127848"/>
                  <a:gd name="connsiteX11" fmla="*/ 2141052 w 2141052"/>
                  <a:gd name="connsiteY11" fmla="*/ 0 h 1127848"/>
                  <a:gd name="connsiteX0" fmla="*/ 12329 w 2141052"/>
                  <a:gd name="connsiteY0" fmla="*/ 607160 h 1127848"/>
                  <a:gd name="connsiteX1" fmla="*/ 5014 w 2141052"/>
                  <a:gd name="connsiteY1" fmla="*/ 768095 h 1127848"/>
                  <a:gd name="connsiteX2" fmla="*/ 78166 w 2141052"/>
                  <a:gd name="connsiteY2" fmla="*/ 914399 h 1127848"/>
                  <a:gd name="connsiteX3" fmla="*/ 268361 w 2141052"/>
                  <a:gd name="connsiteY3" fmla="*/ 1068018 h 1127848"/>
                  <a:gd name="connsiteX4" fmla="*/ 604861 w 2141052"/>
                  <a:gd name="connsiteY4" fmla="*/ 1126540 h 1127848"/>
                  <a:gd name="connsiteX5" fmla="*/ 977936 w 2141052"/>
                  <a:gd name="connsiteY5" fmla="*/ 1097279 h 1127848"/>
                  <a:gd name="connsiteX6" fmla="*/ 1299805 w 2141052"/>
                  <a:gd name="connsiteY6" fmla="*/ 972920 h 1127848"/>
                  <a:gd name="connsiteX7" fmla="*/ 1628989 w 2141052"/>
                  <a:gd name="connsiteY7" fmla="*/ 760780 h 1127848"/>
                  <a:gd name="connsiteX8" fmla="*/ 1885021 w 2141052"/>
                  <a:gd name="connsiteY8" fmla="*/ 621791 h 1127848"/>
                  <a:gd name="connsiteX9" fmla="*/ 2024009 w 2141052"/>
                  <a:gd name="connsiteY9" fmla="*/ 497432 h 1127848"/>
                  <a:gd name="connsiteX10" fmla="*/ 2104477 w 2141052"/>
                  <a:gd name="connsiteY10" fmla="*/ 307237 h 1127848"/>
                  <a:gd name="connsiteX11" fmla="*/ 2141052 w 2141052"/>
                  <a:gd name="connsiteY11" fmla="*/ 0 h 1127848"/>
                  <a:gd name="connsiteX0" fmla="*/ 5498 w 2134221"/>
                  <a:gd name="connsiteY0" fmla="*/ 607160 h 1127848"/>
                  <a:gd name="connsiteX1" fmla="*/ 10089 w 2134221"/>
                  <a:gd name="connsiteY1" fmla="*/ 768095 h 1127848"/>
                  <a:gd name="connsiteX2" fmla="*/ 71335 w 2134221"/>
                  <a:gd name="connsiteY2" fmla="*/ 914399 h 1127848"/>
                  <a:gd name="connsiteX3" fmla="*/ 261530 w 2134221"/>
                  <a:gd name="connsiteY3" fmla="*/ 1068018 h 1127848"/>
                  <a:gd name="connsiteX4" fmla="*/ 598030 w 2134221"/>
                  <a:gd name="connsiteY4" fmla="*/ 1126540 h 1127848"/>
                  <a:gd name="connsiteX5" fmla="*/ 971105 w 2134221"/>
                  <a:gd name="connsiteY5" fmla="*/ 1097279 h 1127848"/>
                  <a:gd name="connsiteX6" fmla="*/ 1292974 w 2134221"/>
                  <a:gd name="connsiteY6" fmla="*/ 972920 h 1127848"/>
                  <a:gd name="connsiteX7" fmla="*/ 1622158 w 2134221"/>
                  <a:gd name="connsiteY7" fmla="*/ 760780 h 1127848"/>
                  <a:gd name="connsiteX8" fmla="*/ 1878190 w 2134221"/>
                  <a:gd name="connsiteY8" fmla="*/ 621791 h 1127848"/>
                  <a:gd name="connsiteX9" fmla="*/ 2017178 w 2134221"/>
                  <a:gd name="connsiteY9" fmla="*/ 497432 h 1127848"/>
                  <a:gd name="connsiteX10" fmla="*/ 2097646 w 2134221"/>
                  <a:gd name="connsiteY10" fmla="*/ 307237 h 1127848"/>
                  <a:gd name="connsiteX11" fmla="*/ 2134221 w 2134221"/>
                  <a:gd name="connsiteY11" fmla="*/ 0 h 1127848"/>
                  <a:gd name="connsiteX0" fmla="*/ 8535 w 2130114"/>
                  <a:gd name="connsiteY0" fmla="*/ 588110 h 1127848"/>
                  <a:gd name="connsiteX1" fmla="*/ 5982 w 2130114"/>
                  <a:gd name="connsiteY1" fmla="*/ 768095 h 1127848"/>
                  <a:gd name="connsiteX2" fmla="*/ 67228 w 2130114"/>
                  <a:gd name="connsiteY2" fmla="*/ 914399 h 1127848"/>
                  <a:gd name="connsiteX3" fmla="*/ 257423 w 2130114"/>
                  <a:gd name="connsiteY3" fmla="*/ 1068018 h 1127848"/>
                  <a:gd name="connsiteX4" fmla="*/ 593923 w 2130114"/>
                  <a:gd name="connsiteY4" fmla="*/ 1126540 h 1127848"/>
                  <a:gd name="connsiteX5" fmla="*/ 966998 w 2130114"/>
                  <a:gd name="connsiteY5" fmla="*/ 1097279 h 1127848"/>
                  <a:gd name="connsiteX6" fmla="*/ 1288867 w 2130114"/>
                  <a:gd name="connsiteY6" fmla="*/ 972920 h 1127848"/>
                  <a:gd name="connsiteX7" fmla="*/ 1618051 w 2130114"/>
                  <a:gd name="connsiteY7" fmla="*/ 760780 h 1127848"/>
                  <a:gd name="connsiteX8" fmla="*/ 1874083 w 2130114"/>
                  <a:gd name="connsiteY8" fmla="*/ 621791 h 1127848"/>
                  <a:gd name="connsiteX9" fmla="*/ 2013071 w 2130114"/>
                  <a:gd name="connsiteY9" fmla="*/ 497432 h 1127848"/>
                  <a:gd name="connsiteX10" fmla="*/ 2093539 w 2130114"/>
                  <a:gd name="connsiteY10" fmla="*/ 307237 h 1127848"/>
                  <a:gd name="connsiteX11" fmla="*/ 2130114 w 2130114"/>
                  <a:gd name="connsiteY11" fmla="*/ 0 h 1127848"/>
                  <a:gd name="connsiteX0" fmla="*/ 3862 w 2125441"/>
                  <a:gd name="connsiteY0" fmla="*/ 588110 h 1127848"/>
                  <a:gd name="connsiteX1" fmla="*/ 13215 w 2125441"/>
                  <a:gd name="connsiteY1" fmla="*/ 780001 h 1127848"/>
                  <a:gd name="connsiteX2" fmla="*/ 62555 w 2125441"/>
                  <a:gd name="connsiteY2" fmla="*/ 914399 h 1127848"/>
                  <a:gd name="connsiteX3" fmla="*/ 252750 w 2125441"/>
                  <a:gd name="connsiteY3" fmla="*/ 1068018 h 1127848"/>
                  <a:gd name="connsiteX4" fmla="*/ 589250 w 2125441"/>
                  <a:gd name="connsiteY4" fmla="*/ 1126540 h 1127848"/>
                  <a:gd name="connsiteX5" fmla="*/ 962325 w 2125441"/>
                  <a:gd name="connsiteY5" fmla="*/ 1097279 h 1127848"/>
                  <a:gd name="connsiteX6" fmla="*/ 1284194 w 2125441"/>
                  <a:gd name="connsiteY6" fmla="*/ 972920 h 1127848"/>
                  <a:gd name="connsiteX7" fmla="*/ 1613378 w 2125441"/>
                  <a:gd name="connsiteY7" fmla="*/ 760780 h 1127848"/>
                  <a:gd name="connsiteX8" fmla="*/ 1869410 w 2125441"/>
                  <a:gd name="connsiteY8" fmla="*/ 621791 h 1127848"/>
                  <a:gd name="connsiteX9" fmla="*/ 2008398 w 2125441"/>
                  <a:gd name="connsiteY9" fmla="*/ 497432 h 1127848"/>
                  <a:gd name="connsiteX10" fmla="*/ 2088866 w 2125441"/>
                  <a:gd name="connsiteY10" fmla="*/ 307237 h 1127848"/>
                  <a:gd name="connsiteX11" fmla="*/ 2125441 w 2125441"/>
                  <a:gd name="connsiteY11" fmla="*/ 0 h 1127848"/>
                  <a:gd name="connsiteX0" fmla="*/ 4342 w 2125921"/>
                  <a:gd name="connsiteY0" fmla="*/ 588110 h 1127848"/>
                  <a:gd name="connsiteX1" fmla="*/ 13695 w 2125921"/>
                  <a:gd name="connsiteY1" fmla="*/ 780001 h 1127848"/>
                  <a:gd name="connsiteX2" fmla="*/ 77322 w 2125921"/>
                  <a:gd name="connsiteY2" fmla="*/ 909636 h 1127848"/>
                  <a:gd name="connsiteX3" fmla="*/ 253230 w 2125921"/>
                  <a:gd name="connsiteY3" fmla="*/ 1068018 h 1127848"/>
                  <a:gd name="connsiteX4" fmla="*/ 589730 w 2125921"/>
                  <a:gd name="connsiteY4" fmla="*/ 1126540 h 1127848"/>
                  <a:gd name="connsiteX5" fmla="*/ 962805 w 2125921"/>
                  <a:gd name="connsiteY5" fmla="*/ 1097279 h 1127848"/>
                  <a:gd name="connsiteX6" fmla="*/ 1284674 w 2125921"/>
                  <a:gd name="connsiteY6" fmla="*/ 972920 h 1127848"/>
                  <a:gd name="connsiteX7" fmla="*/ 1613858 w 2125921"/>
                  <a:gd name="connsiteY7" fmla="*/ 760780 h 1127848"/>
                  <a:gd name="connsiteX8" fmla="*/ 1869890 w 2125921"/>
                  <a:gd name="connsiteY8" fmla="*/ 621791 h 1127848"/>
                  <a:gd name="connsiteX9" fmla="*/ 2008878 w 2125921"/>
                  <a:gd name="connsiteY9" fmla="*/ 497432 h 1127848"/>
                  <a:gd name="connsiteX10" fmla="*/ 2089346 w 2125921"/>
                  <a:gd name="connsiteY10" fmla="*/ 307237 h 1127848"/>
                  <a:gd name="connsiteX11" fmla="*/ 2125921 w 2125921"/>
                  <a:gd name="connsiteY11" fmla="*/ 0 h 1127848"/>
                  <a:gd name="connsiteX0" fmla="*/ 4093 w 2125672"/>
                  <a:gd name="connsiteY0" fmla="*/ 588110 h 1127848"/>
                  <a:gd name="connsiteX1" fmla="*/ 13446 w 2125672"/>
                  <a:gd name="connsiteY1" fmla="*/ 780001 h 1127848"/>
                  <a:gd name="connsiteX2" fmla="*/ 69929 w 2125672"/>
                  <a:gd name="connsiteY2" fmla="*/ 912017 h 1127848"/>
                  <a:gd name="connsiteX3" fmla="*/ 252981 w 2125672"/>
                  <a:gd name="connsiteY3" fmla="*/ 1068018 h 1127848"/>
                  <a:gd name="connsiteX4" fmla="*/ 589481 w 2125672"/>
                  <a:gd name="connsiteY4" fmla="*/ 1126540 h 1127848"/>
                  <a:gd name="connsiteX5" fmla="*/ 962556 w 2125672"/>
                  <a:gd name="connsiteY5" fmla="*/ 1097279 h 1127848"/>
                  <a:gd name="connsiteX6" fmla="*/ 1284425 w 2125672"/>
                  <a:gd name="connsiteY6" fmla="*/ 972920 h 1127848"/>
                  <a:gd name="connsiteX7" fmla="*/ 1613609 w 2125672"/>
                  <a:gd name="connsiteY7" fmla="*/ 760780 h 1127848"/>
                  <a:gd name="connsiteX8" fmla="*/ 1869641 w 2125672"/>
                  <a:gd name="connsiteY8" fmla="*/ 621791 h 1127848"/>
                  <a:gd name="connsiteX9" fmla="*/ 2008629 w 2125672"/>
                  <a:gd name="connsiteY9" fmla="*/ 497432 h 1127848"/>
                  <a:gd name="connsiteX10" fmla="*/ 2089097 w 2125672"/>
                  <a:gd name="connsiteY10" fmla="*/ 307237 h 1127848"/>
                  <a:gd name="connsiteX11" fmla="*/ 2125672 w 2125672"/>
                  <a:gd name="connsiteY11" fmla="*/ 0 h 1127848"/>
                  <a:gd name="connsiteX0" fmla="*/ 4093 w 2125672"/>
                  <a:gd name="connsiteY0" fmla="*/ 588110 h 1127848"/>
                  <a:gd name="connsiteX1" fmla="*/ 13446 w 2125672"/>
                  <a:gd name="connsiteY1" fmla="*/ 780001 h 1127848"/>
                  <a:gd name="connsiteX2" fmla="*/ 69929 w 2125672"/>
                  <a:gd name="connsiteY2" fmla="*/ 912017 h 1127848"/>
                  <a:gd name="connsiteX3" fmla="*/ 252981 w 2125672"/>
                  <a:gd name="connsiteY3" fmla="*/ 1068018 h 1127848"/>
                  <a:gd name="connsiteX4" fmla="*/ 589481 w 2125672"/>
                  <a:gd name="connsiteY4" fmla="*/ 1126540 h 1127848"/>
                  <a:gd name="connsiteX5" fmla="*/ 962556 w 2125672"/>
                  <a:gd name="connsiteY5" fmla="*/ 1097279 h 1127848"/>
                  <a:gd name="connsiteX6" fmla="*/ 1284425 w 2125672"/>
                  <a:gd name="connsiteY6" fmla="*/ 972920 h 1127848"/>
                  <a:gd name="connsiteX7" fmla="*/ 1613609 w 2125672"/>
                  <a:gd name="connsiteY7" fmla="*/ 760780 h 1127848"/>
                  <a:gd name="connsiteX8" fmla="*/ 1869641 w 2125672"/>
                  <a:gd name="connsiteY8" fmla="*/ 621791 h 1127848"/>
                  <a:gd name="connsiteX9" fmla="*/ 2008629 w 2125672"/>
                  <a:gd name="connsiteY9" fmla="*/ 497432 h 1127848"/>
                  <a:gd name="connsiteX10" fmla="*/ 2089097 w 2125672"/>
                  <a:gd name="connsiteY10" fmla="*/ 307237 h 1127848"/>
                  <a:gd name="connsiteX11" fmla="*/ 2125672 w 2125672"/>
                  <a:gd name="connsiteY11" fmla="*/ 0 h 1127848"/>
                  <a:gd name="connsiteX0" fmla="*/ 4093 w 2112092"/>
                  <a:gd name="connsiteY0" fmla="*/ 592637 h 1132375"/>
                  <a:gd name="connsiteX1" fmla="*/ 13446 w 2112092"/>
                  <a:gd name="connsiteY1" fmla="*/ 784528 h 1132375"/>
                  <a:gd name="connsiteX2" fmla="*/ 69929 w 2112092"/>
                  <a:gd name="connsiteY2" fmla="*/ 916544 h 1132375"/>
                  <a:gd name="connsiteX3" fmla="*/ 252981 w 2112092"/>
                  <a:gd name="connsiteY3" fmla="*/ 1072545 h 1132375"/>
                  <a:gd name="connsiteX4" fmla="*/ 589481 w 2112092"/>
                  <a:gd name="connsiteY4" fmla="*/ 1131067 h 1132375"/>
                  <a:gd name="connsiteX5" fmla="*/ 962556 w 2112092"/>
                  <a:gd name="connsiteY5" fmla="*/ 1101806 h 1132375"/>
                  <a:gd name="connsiteX6" fmla="*/ 1284425 w 2112092"/>
                  <a:gd name="connsiteY6" fmla="*/ 977447 h 1132375"/>
                  <a:gd name="connsiteX7" fmla="*/ 1613609 w 2112092"/>
                  <a:gd name="connsiteY7" fmla="*/ 765307 h 1132375"/>
                  <a:gd name="connsiteX8" fmla="*/ 1869641 w 2112092"/>
                  <a:gd name="connsiteY8" fmla="*/ 626318 h 1132375"/>
                  <a:gd name="connsiteX9" fmla="*/ 2008629 w 2112092"/>
                  <a:gd name="connsiteY9" fmla="*/ 501959 h 1132375"/>
                  <a:gd name="connsiteX10" fmla="*/ 2089097 w 2112092"/>
                  <a:gd name="connsiteY10" fmla="*/ 311764 h 1132375"/>
                  <a:gd name="connsiteX11" fmla="*/ 2112092 w 2112092"/>
                  <a:gd name="connsiteY11" fmla="*/ 0 h 1132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112092" h="1132375">
                    <a:moveTo>
                      <a:pt x="4093" y="592637"/>
                    </a:moveTo>
                    <a:cubicBezTo>
                      <a:pt x="-5051" y="647501"/>
                      <a:pt x="2473" y="730544"/>
                      <a:pt x="13446" y="784528"/>
                    </a:cubicBezTo>
                    <a:cubicBezTo>
                      <a:pt x="24419" y="838512"/>
                      <a:pt x="39532" y="868541"/>
                      <a:pt x="69929" y="916544"/>
                    </a:cubicBezTo>
                    <a:cubicBezTo>
                      <a:pt x="100326" y="964547"/>
                      <a:pt x="166389" y="1036791"/>
                      <a:pt x="252981" y="1072545"/>
                    </a:cubicBezTo>
                    <a:cubicBezTo>
                      <a:pt x="339573" y="1108299"/>
                      <a:pt x="471218" y="1126190"/>
                      <a:pt x="589481" y="1131067"/>
                    </a:cubicBezTo>
                    <a:cubicBezTo>
                      <a:pt x="707744" y="1135944"/>
                      <a:pt x="846732" y="1127409"/>
                      <a:pt x="962556" y="1101806"/>
                    </a:cubicBezTo>
                    <a:cubicBezTo>
                      <a:pt x="1078380" y="1076203"/>
                      <a:pt x="1175916" y="1033530"/>
                      <a:pt x="1284425" y="977447"/>
                    </a:cubicBezTo>
                    <a:cubicBezTo>
                      <a:pt x="1392934" y="921364"/>
                      <a:pt x="1516073" y="823829"/>
                      <a:pt x="1613609" y="765307"/>
                    </a:cubicBezTo>
                    <a:cubicBezTo>
                      <a:pt x="1711145" y="706786"/>
                      <a:pt x="1803804" y="670209"/>
                      <a:pt x="1869641" y="626318"/>
                    </a:cubicBezTo>
                    <a:cubicBezTo>
                      <a:pt x="1935478" y="582427"/>
                      <a:pt x="1972053" y="554385"/>
                      <a:pt x="2008629" y="501959"/>
                    </a:cubicBezTo>
                    <a:cubicBezTo>
                      <a:pt x="2045205" y="449533"/>
                      <a:pt x="2071853" y="395424"/>
                      <a:pt x="2089097" y="311764"/>
                    </a:cubicBezTo>
                    <a:cubicBezTo>
                      <a:pt x="2106341" y="228104"/>
                      <a:pt x="2101729" y="69494"/>
                      <a:pt x="2112092" y="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Volný tvar 37"/>
              <p:cNvSpPr/>
              <p:nvPr/>
            </p:nvSpPr>
            <p:spPr>
              <a:xfrm>
                <a:off x="4250395" y="1926618"/>
                <a:ext cx="2811179" cy="1388082"/>
              </a:xfrm>
              <a:custGeom>
                <a:avLst/>
                <a:gdLst>
                  <a:gd name="connsiteX0" fmla="*/ 1041355 w 2811179"/>
                  <a:gd name="connsiteY0" fmla="*/ 955141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76750 w 2811179"/>
                  <a:gd name="connsiteY61" fmla="*/ 1167897 h 1386312"/>
                  <a:gd name="connsiteX62" fmla="*/ 353292 w 2811179"/>
                  <a:gd name="connsiteY62" fmla="*/ 1167897 h 1386312"/>
                  <a:gd name="connsiteX63" fmla="*/ 430247 w 2811179"/>
                  <a:gd name="connsiteY63" fmla="*/ 1190531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41355 w 2811179"/>
                  <a:gd name="connsiteY70" fmla="*/ 955141 h 1386312"/>
                  <a:gd name="connsiteX0" fmla="*/ 1027775 w 2811179"/>
                  <a:gd name="connsiteY0" fmla="*/ 937034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76750 w 2811179"/>
                  <a:gd name="connsiteY61" fmla="*/ 1167897 h 1386312"/>
                  <a:gd name="connsiteX62" fmla="*/ 353292 w 2811179"/>
                  <a:gd name="connsiteY62" fmla="*/ 1167897 h 1386312"/>
                  <a:gd name="connsiteX63" fmla="*/ 430247 w 2811179"/>
                  <a:gd name="connsiteY63" fmla="*/ 1190531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27775 w 2811179"/>
                  <a:gd name="connsiteY70" fmla="*/ 937034 h 1386312"/>
                  <a:gd name="connsiteX0" fmla="*/ 1027775 w 2811179"/>
                  <a:gd name="connsiteY0" fmla="*/ 937034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67697 w 2811179"/>
                  <a:gd name="connsiteY61" fmla="*/ 1140736 h 1386312"/>
                  <a:gd name="connsiteX62" fmla="*/ 353292 w 2811179"/>
                  <a:gd name="connsiteY62" fmla="*/ 1167897 h 1386312"/>
                  <a:gd name="connsiteX63" fmla="*/ 430247 w 2811179"/>
                  <a:gd name="connsiteY63" fmla="*/ 1190531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27775 w 2811179"/>
                  <a:gd name="connsiteY70" fmla="*/ 937034 h 1386312"/>
                  <a:gd name="connsiteX0" fmla="*/ 1027775 w 2811179"/>
                  <a:gd name="connsiteY0" fmla="*/ 937034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67697 w 2811179"/>
                  <a:gd name="connsiteY61" fmla="*/ 1140736 h 1386312"/>
                  <a:gd name="connsiteX62" fmla="*/ 353292 w 2811179"/>
                  <a:gd name="connsiteY62" fmla="*/ 1167897 h 1386312"/>
                  <a:gd name="connsiteX63" fmla="*/ 416666 w 2811179"/>
                  <a:gd name="connsiteY63" fmla="*/ 1222218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27775 w 2811179"/>
                  <a:gd name="connsiteY70" fmla="*/ 937034 h 1386312"/>
                  <a:gd name="connsiteX0" fmla="*/ 1027775 w 2811179"/>
                  <a:gd name="connsiteY0" fmla="*/ 937034 h 1386312"/>
                  <a:gd name="connsiteX1" fmla="*/ 1127363 w 2811179"/>
                  <a:gd name="connsiteY1" fmla="*/ 851026 h 1386312"/>
                  <a:gd name="connsiteX2" fmla="*/ 1317486 w 2811179"/>
                  <a:gd name="connsiteY2" fmla="*/ 851026 h 1386312"/>
                  <a:gd name="connsiteX3" fmla="*/ 1575510 w 2811179"/>
                  <a:gd name="connsiteY3" fmla="*/ 837446 h 1386312"/>
                  <a:gd name="connsiteX4" fmla="*/ 1724892 w 2811179"/>
                  <a:gd name="connsiteY4" fmla="*/ 873660 h 1386312"/>
                  <a:gd name="connsiteX5" fmla="*/ 1856167 w 2811179"/>
                  <a:gd name="connsiteY5" fmla="*/ 1099996 h 1386312"/>
                  <a:gd name="connsiteX6" fmla="*/ 1856167 w 2811179"/>
                  <a:gd name="connsiteY6" fmla="*/ 1109050 h 1386312"/>
                  <a:gd name="connsiteX7" fmla="*/ 2023656 w 2811179"/>
                  <a:gd name="connsiteY7" fmla="*/ 1358020 h 1386312"/>
                  <a:gd name="connsiteX8" fmla="*/ 2123245 w 2811179"/>
                  <a:gd name="connsiteY8" fmla="*/ 1380654 h 1386312"/>
                  <a:gd name="connsiteX9" fmla="*/ 2259047 w 2811179"/>
                  <a:gd name="connsiteY9" fmla="*/ 1358020 h 1386312"/>
                  <a:gd name="connsiteX10" fmla="*/ 2376742 w 2811179"/>
                  <a:gd name="connsiteY10" fmla="*/ 1290119 h 1386312"/>
                  <a:gd name="connsiteX11" fmla="*/ 2471803 w 2811179"/>
                  <a:gd name="connsiteY11" fmla="*/ 1226745 h 1386312"/>
                  <a:gd name="connsiteX12" fmla="*/ 2594025 w 2811179"/>
                  <a:gd name="connsiteY12" fmla="*/ 1172424 h 1386312"/>
                  <a:gd name="connsiteX13" fmla="*/ 2766041 w 2811179"/>
                  <a:gd name="connsiteY13" fmla="*/ 1131683 h 1386312"/>
                  <a:gd name="connsiteX14" fmla="*/ 2806781 w 2811179"/>
                  <a:gd name="connsiteY14" fmla="*/ 1050202 h 1386312"/>
                  <a:gd name="connsiteX15" fmla="*/ 2793201 w 2811179"/>
                  <a:gd name="connsiteY15" fmla="*/ 941561 h 1386312"/>
                  <a:gd name="connsiteX16" fmla="*/ 2657399 w 2811179"/>
                  <a:gd name="connsiteY16" fmla="*/ 860079 h 1386312"/>
                  <a:gd name="connsiteX17" fmla="*/ 2657399 w 2811179"/>
                  <a:gd name="connsiteY17" fmla="*/ 860079 h 1386312"/>
                  <a:gd name="connsiteX18" fmla="*/ 2489910 w 2811179"/>
                  <a:gd name="connsiteY18" fmla="*/ 778598 h 1386312"/>
                  <a:gd name="connsiteX19" fmla="*/ 2399375 w 2811179"/>
                  <a:gd name="connsiteY19" fmla="*/ 679010 h 1386312"/>
                  <a:gd name="connsiteX20" fmla="*/ 2399375 w 2811179"/>
                  <a:gd name="connsiteY20" fmla="*/ 679010 h 1386312"/>
                  <a:gd name="connsiteX21" fmla="*/ 2358635 w 2811179"/>
                  <a:gd name="connsiteY21" fmla="*/ 583949 h 1386312"/>
                  <a:gd name="connsiteX22" fmla="*/ 2381268 w 2811179"/>
                  <a:gd name="connsiteY22" fmla="*/ 407406 h 1386312"/>
                  <a:gd name="connsiteX23" fmla="*/ 2381268 w 2811179"/>
                  <a:gd name="connsiteY23" fmla="*/ 407406 h 1386312"/>
                  <a:gd name="connsiteX24" fmla="*/ 2422009 w 2811179"/>
                  <a:gd name="connsiteY24" fmla="*/ 357612 h 1386312"/>
                  <a:gd name="connsiteX25" fmla="*/ 2521597 w 2811179"/>
                  <a:gd name="connsiteY25" fmla="*/ 276131 h 1386312"/>
                  <a:gd name="connsiteX26" fmla="*/ 2571391 w 2811179"/>
                  <a:gd name="connsiteY26" fmla="*/ 117695 h 1386312"/>
                  <a:gd name="connsiteX27" fmla="*/ 2571391 w 2811179"/>
                  <a:gd name="connsiteY27" fmla="*/ 117695 h 1386312"/>
                  <a:gd name="connsiteX28" fmla="*/ 2530651 w 2811179"/>
                  <a:gd name="connsiteY28" fmla="*/ 36214 h 1386312"/>
                  <a:gd name="connsiteX29" fmla="*/ 2444643 w 2811179"/>
                  <a:gd name="connsiteY29" fmla="*/ 9054 h 1386312"/>
                  <a:gd name="connsiteX30" fmla="*/ 2354108 w 2811179"/>
                  <a:gd name="connsiteY30" fmla="*/ 4527 h 1386312"/>
                  <a:gd name="connsiteX31" fmla="*/ 2263573 w 2811179"/>
                  <a:gd name="connsiteY31" fmla="*/ 22634 h 1386312"/>
                  <a:gd name="connsiteX32" fmla="*/ 2195672 w 2811179"/>
                  <a:gd name="connsiteY32" fmla="*/ 95062 h 1386312"/>
                  <a:gd name="connsiteX33" fmla="*/ 2096084 w 2811179"/>
                  <a:gd name="connsiteY33" fmla="*/ 203703 h 1386312"/>
                  <a:gd name="connsiteX34" fmla="*/ 1996496 w 2811179"/>
                  <a:gd name="connsiteY34" fmla="*/ 303291 h 1386312"/>
                  <a:gd name="connsiteX35" fmla="*/ 1942175 w 2811179"/>
                  <a:gd name="connsiteY35" fmla="*/ 380246 h 1386312"/>
                  <a:gd name="connsiteX36" fmla="*/ 1887855 w 2811179"/>
                  <a:gd name="connsiteY36" fmla="*/ 452673 h 1386312"/>
                  <a:gd name="connsiteX37" fmla="*/ 1824480 w 2811179"/>
                  <a:gd name="connsiteY37" fmla="*/ 511521 h 1386312"/>
                  <a:gd name="connsiteX38" fmla="*/ 1720365 w 2811179"/>
                  <a:gd name="connsiteY38" fmla="*/ 543208 h 1386312"/>
                  <a:gd name="connsiteX39" fmla="*/ 1512136 w 2811179"/>
                  <a:gd name="connsiteY39" fmla="*/ 552262 h 1386312"/>
                  <a:gd name="connsiteX40" fmla="*/ 1254112 w 2811179"/>
                  <a:gd name="connsiteY40" fmla="*/ 547735 h 1386312"/>
                  <a:gd name="connsiteX41" fmla="*/ 1100203 w 2811179"/>
                  <a:gd name="connsiteY41" fmla="*/ 547735 h 1386312"/>
                  <a:gd name="connsiteX42" fmla="*/ 977981 w 2811179"/>
                  <a:gd name="connsiteY42" fmla="*/ 475307 h 1386312"/>
                  <a:gd name="connsiteX43" fmla="*/ 828599 w 2811179"/>
                  <a:gd name="connsiteY43" fmla="*/ 294238 h 1386312"/>
                  <a:gd name="connsiteX44" fmla="*/ 715431 w 2811179"/>
                  <a:gd name="connsiteY44" fmla="*/ 185596 h 1386312"/>
                  <a:gd name="connsiteX45" fmla="*/ 602262 w 2811179"/>
                  <a:gd name="connsiteY45" fmla="*/ 67901 h 1386312"/>
                  <a:gd name="connsiteX46" fmla="*/ 403086 w 2811179"/>
                  <a:gd name="connsiteY46" fmla="*/ 0 h 1386312"/>
                  <a:gd name="connsiteX47" fmla="*/ 403086 w 2811179"/>
                  <a:gd name="connsiteY47" fmla="*/ 0 h 1386312"/>
                  <a:gd name="connsiteX48" fmla="*/ 317078 w 2811179"/>
                  <a:gd name="connsiteY48" fmla="*/ 13580 h 1386312"/>
                  <a:gd name="connsiteX49" fmla="*/ 240124 w 2811179"/>
                  <a:gd name="connsiteY49" fmla="*/ 113168 h 1386312"/>
                  <a:gd name="connsiteX50" fmla="*/ 226544 w 2811179"/>
                  <a:gd name="connsiteY50" fmla="*/ 262551 h 1386312"/>
                  <a:gd name="connsiteX51" fmla="*/ 308025 w 2811179"/>
                  <a:gd name="connsiteY51" fmla="*/ 344032 h 1386312"/>
                  <a:gd name="connsiteX52" fmla="*/ 398559 w 2811179"/>
                  <a:gd name="connsiteY52" fmla="*/ 425513 h 1386312"/>
                  <a:gd name="connsiteX53" fmla="*/ 448354 w 2811179"/>
                  <a:gd name="connsiteY53" fmla="*/ 497941 h 1386312"/>
                  <a:gd name="connsiteX54" fmla="*/ 448354 w 2811179"/>
                  <a:gd name="connsiteY54" fmla="*/ 620162 h 1386312"/>
                  <a:gd name="connsiteX55" fmla="*/ 407613 w 2811179"/>
                  <a:gd name="connsiteY55" fmla="*/ 683537 h 1386312"/>
                  <a:gd name="connsiteX56" fmla="*/ 280864 w 2811179"/>
                  <a:gd name="connsiteY56" fmla="*/ 733331 h 1386312"/>
                  <a:gd name="connsiteX57" fmla="*/ 77161 w 2811179"/>
                  <a:gd name="connsiteY57" fmla="*/ 841972 h 1386312"/>
                  <a:gd name="connsiteX58" fmla="*/ 18314 w 2811179"/>
                  <a:gd name="connsiteY58" fmla="*/ 918927 h 1386312"/>
                  <a:gd name="connsiteX59" fmla="*/ 207 w 2811179"/>
                  <a:gd name="connsiteY59" fmla="*/ 1045675 h 1386312"/>
                  <a:gd name="connsiteX60" fmla="*/ 27367 w 2811179"/>
                  <a:gd name="connsiteY60" fmla="*/ 1109050 h 1386312"/>
                  <a:gd name="connsiteX61" fmla="*/ 167697 w 2811179"/>
                  <a:gd name="connsiteY61" fmla="*/ 1140736 h 1386312"/>
                  <a:gd name="connsiteX62" fmla="*/ 312552 w 2811179"/>
                  <a:gd name="connsiteY62" fmla="*/ 1176950 h 1386312"/>
                  <a:gd name="connsiteX63" fmla="*/ 416666 w 2811179"/>
                  <a:gd name="connsiteY63" fmla="*/ 1222218 h 1386312"/>
                  <a:gd name="connsiteX64" fmla="*/ 529835 w 2811179"/>
                  <a:gd name="connsiteY64" fmla="*/ 1330860 h 1386312"/>
                  <a:gd name="connsiteX65" fmla="*/ 697324 w 2811179"/>
                  <a:gd name="connsiteY65" fmla="*/ 1348966 h 1386312"/>
                  <a:gd name="connsiteX66" fmla="*/ 697324 w 2811179"/>
                  <a:gd name="connsiteY66" fmla="*/ 1348966 h 1386312"/>
                  <a:gd name="connsiteX67" fmla="*/ 815019 w 2811179"/>
                  <a:gd name="connsiteY67" fmla="*/ 1285592 h 1386312"/>
                  <a:gd name="connsiteX68" fmla="*/ 910080 w 2811179"/>
                  <a:gd name="connsiteY68" fmla="*/ 1131683 h 1386312"/>
                  <a:gd name="connsiteX69" fmla="*/ 987035 w 2811179"/>
                  <a:gd name="connsiteY69" fmla="*/ 1013988 h 1386312"/>
                  <a:gd name="connsiteX70" fmla="*/ 1027775 w 2811179"/>
                  <a:gd name="connsiteY70" fmla="*/ 937034 h 138631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381268 w 2811179"/>
                  <a:gd name="connsiteY23" fmla="*/ 409176 h 1388082"/>
                  <a:gd name="connsiteX24" fmla="*/ 2422009 w 2811179"/>
                  <a:gd name="connsiteY24" fmla="*/ 359382 h 1388082"/>
                  <a:gd name="connsiteX25" fmla="*/ 2521597 w 2811179"/>
                  <a:gd name="connsiteY25" fmla="*/ 277901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381268 w 2811179"/>
                  <a:gd name="connsiteY23" fmla="*/ 409176 h 1388082"/>
                  <a:gd name="connsiteX24" fmla="*/ 2422009 w 2811179"/>
                  <a:gd name="connsiteY24" fmla="*/ 359382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381268 w 2811179"/>
                  <a:gd name="connsiteY23" fmla="*/ 409176 h 1388082"/>
                  <a:gd name="connsiteX24" fmla="*/ 2435590 w 2811179"/>
                  <a:gd name="connsiteY24" fmla="*/ 372962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381268 w 2811179"/>
                  <a:gd name="connsiteY23" fmla="*/ 409176 h 1388082"/>
                  <a:gd name="connsiteX24" fmla="*/ 2458224 w 2811179"/>
                  <a:gd name="connsiteY24" fmla="*/ 350329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09176 h 1388082"/>
                  <a:gd name="connsiteX23" fmla="*/ 2403902 w 2811179"/>
                  <a:gd name="connsiteY23" fmla="*/ 391069 h 1388082"/>
                  <a:gd name="connsiteX24" fmla="*/ 2458224 w 2811179"/>
                  <a:gd name="connsiteY24" fmla="*/ 350329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49917 h 1388082"/>
                  <a:gd name="connsiteX23" fmla="*/ 2403902 w 2811179"/>
                  <a:gd name="connsiteY23" fmla="*/ 391069 h 1388082"/>
                  <a:gd name="connsiteX24" fmla="*/ 2458224 w 2811179"/>
                  <a:gd name="connsiteY24" fmla="*/ 350329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49917 h 1388082"/>
                  <a:gd name="connsiteX23" fmla="*/ 2431063 w 2811179"/>
                  <a:gd name="connsiteY23" fmla="*/ 409176 h 1388082"/>
                  <a:gd name="connsiteX24" fmla="*/ 2458224 w 2811179"/>
                  <a:gd name="connsiteY24" fmla="*/ 350329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49917 h 1388082"/>
                  <a:gd name="connsiteX23" fmla="*/ 2431063 w 2811179"/>
                  <a:gd name="connsiteY23" fmla="*/ 409176 h 1388082"/>
                  <a:gd name="connsiteX24" fmla="*/ 2489911 w 2811179"/>
                  <a:gd name="connsiteY24" fmla="*/ 345802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  <a:gd name="connsiteX0" fmla="*/ 1027775 w 2811179"/>
                  <a:gd name="connsiteY0" fmla="*/ 938804 h 1388082"/>
                  <a:gd name="connsiteX1" fmla="*/ 1127363 w 2811179"/>
                  <a:gd name="connsiteY1" fmla="*/ 852796 h 1388082"/>
                  <a:gd name="connsiteX2" fmla="*/ 1317486 w 2811179"/>
                  <a:gd name="connsiteY2" fmla="*/ 852796 h 1388082"/>
                  <a:gd name="connsiteX3" fmla="*/ 1575510 w 2811179"/>
                  <a:gd name="connsiteY3" fmla="*/ 839216 h 1388082"/>
                  <a:gd name="connsiteX4" fmla="*/ 1724892 w 2811179"/>
                  <a:gd name="connsiteY4" fmla="*/ 875430 h 1388082"/>
                  <a:gd name="connsiteX5" fmla="*/ 1856167 w 2811179"/>
                  <a:gd name="connsiteY5" fmla="*/ 1101766 h 1388082"/>
                  <a:gd name="connsiteX6" fmla="*/ 1856167 w 2811179"/>
                  <a:gd name="connsiteY6" fmla="*/ 1110820 h 1388082"/>
                  <a:gd name="connsiteX7" fmla="*/ 2023656 w 2811179"/>
                  <a:gd name="connsiteY7" fmla="*/ 1359790 h 1388082"/>
                  <a:gd name="connsiteX8" fmla="*/ 2123245 w 2811179"/>
                  <a:gd name="connsiteY8" fmla="*/ 1382424 h 1388082"/>
                  <a:gd name="connsiteX9" fmla="*/ 2259047 w 2811179"/>
                  <a:gd name="connsiteY9" fmla="*/ 1359790 h 1388082"/>
                  <a:gd name="connsiteX10" fmla="*/ 2376742 w 2811179"/>
                  <a:gd name="connsiteY10" fmla="*/ 1291889 h 1388082"/>
                  <a:gd name="connsiteX11" fmla="*/ 2471803 w 2811179"/>
                  <a:gd name="connsiteY11" fmla="*/ 1228515 h 1388082"/>
                  <a:gd name="connsiteX12" fmla="*/ 2594025 w 2811179"/>
                  <a:gd name="connsiteY12" fmla="*/ 1174194 h 1388082"/>
                  <a:gd name="connsiteX13" fmla="*/ 2766041 w 2811179"/>
                  <a:gd name="connsiteY13" fmla="*/ 1133453 h 1388082"/>
                  <a:gd name="connsiteX14" fmla="*/ 2806781 w 2811179"/>
                  <a:gd name="connsiteY14" fmla="*/ 1051972 h 1388082"/>
                  <a:gd name="connsiteX15" fmla="*/ 2793201 w 2811179"/>
                  <a:gd name="connsiteY15" fmla="*/ 943331 h 1388082"/>
                  <a:gd name="connsiteX16" fmla="*/ 2657399 w 2811179"/>
                  <a:gd name="connsiteY16" fmla="*/ 861849 h 1388082"/>
                  <a:gd name="connsiteX17" fmla="*/ 2657399 w 2811179"/>
                  <a:gd name="connsiteY17" fmla="*/ 861849 h 1388082"/>
                  <a:gd name="connsiteX18" fmla="*/ 2489910 w 2811179"/>
                  <a:gd name="connsiteY18" fmla="*/ 780368 h 1388082"/>
                  <a:gd name="connsiteX19" fmla="*/ 2399375 w 2811179"/>
                  <a:gd name="connsiteY19" fmla="*/ 680780 h 1388082"/>
                  <a:gd name="connsiteX20" fmla="*/ 2399375 w 2811179"/>
                  <a:gd name="connsiteY20" fmla="*/ 680780 h 1388082"/>
                  <a:gd name="connsiteX21" fmla="*/ 2358635 w 2811179"/>
                  <a:gd name="connsiteY21" fmla="*/ 585719 h 1388082"/>
                  <a:gd name="connsiteX22" fmla="*/ 2381268 w 2811179"/>
                  <a:gd name="connsiteY22" fmla="*/ 468024 h 1388082"/>
                  <a:gd name="connsiteX23" fmla="*/ 2431063 w 2811179"/>
                  <a:gd name="connsiteY23" fmla="*/ 409176 h 1388082"/>
                  <a:gd name="connsiteX24" fmla="*/ 2489911 w 2811179"/>
                  <a:gd name="connsiteY24" fmla="*/ 345802 h 1388082"/>
                  <a:gd name="connsiteX25" fmla="*/ 2539704 w 2811179"/>
                  <a:gd name="connsiteY25" fmla="*/ 273374 h 1388082"/>
                  <a:gd name="connsiteX26" fmla="*/ 2571391 w 2811179"/>
                  <a:gd name="connsiteY26" fmla="*/ 119465 h 1388082"/>
                  <a:gd name="connsiteX27" fmla="*/ 2571391 w 2811179"/>
                  <a:gd name="connsiteY27" fmla="*/ 119465 h 1388082"/>
                  <a:gd name="connsiteX28" fmla="*/ 2530651 w 2811179"/>
                  <a:gd name="connsiteY28" fmla="*/ 37984 h 1388082"/>
                  <a:gd name="connsiteX29" fmla="*/ 2444643 w 2811179"/>
                  <a:gd name="connsiteY29" fmla="*/ 10824 h 1388082"/>
                  <a:gd name="connsiteX30" fmla="*/ 2354108 w 2811179"/>
                  <a:gd name="connsiteY30" fmla="*/ 6297 h 1388082"/>
                  <a:gd name="connsiteX31" fmla="*/ 2263573 w 2811179"/>
                  <a:gd name="connsiteY31" fmla="*/ 24404 h 1388082"/>
                  <a:gd name="connsiteX32" fmla="*/ 2195672 w 2811179"/>
                  <a:gd name="connsiteY32" fmla="*/ 96832 h 1388082"/>
                  <a:gd name="connsiteX33" fmla="*/ 2096084 w 2811179"/>
                  <a:gd name="connsiteY33" fmla="*/ 205473 h 1388082"/>
                  <a:gd name="connsiteX34" fmla="*/ 1996496 w 2811179"/>
                  <a:gd name="connsiteY34" fmla="*/ 305061 h 1388082"/>
                  <a:gd name="connsiteX35" fmla="*/ 1942175 w 2811179"/>
                  <a:gd name="connsiteY35" fmla="*/ 382016 h 1388082"/>
                  <a:gd name="connsiteX36" fmla="*/ 1887855 w 2811179"/>
                  <a:gd name="connsiteY36" fmla="*/ 454443 h 1388082"/>
                  <a:gd name="connsiteX37" fmla="*/ 1824480 w 2811179"/>
                  <a:gd name="connsiteY37" fmla="*/ 513291 h 1388082"/>
                  <a:gd name="connsiteX38" fmla="*/ 1720365 w 2811179"/>
                  <a:gd name="connsiteY38" fmla="*/ 544978 h 1388082"/>
                  <a:gd name="connsiteX39" fmla="*/ 1512136 w 2811179"/>
                  <a:gd name="connsiteY39" fmla="*/ 554032 h 1388082"/>
                  <a:gd name="connsiteX40" fmla="*/ 1254112 w 2811179"/>
                  <a:gd name="connsiteY40" fmla="*/ 549505 h 1388082"/>
                  <a:gd name="connsiteX41" fmla="*/ 1100203 w 2811179"/>
                  <a:gd name="connsiteY41" fmla="*/ 549505 h 1388082"/>
                  <a:gd name="connsiteX42" fmla="*/ 977981 w 2811179"/>
                  <a:gd name="connsiteY42" fmla="*/ 477077 h 1388082"/>
                  <a:gd name="connsiteX43" fmla="*/ 828599 w 2811179"/>
                  <a:gd name="connsiteY43" fmla="*/ 296008 h 1388082"/>
                  <a:gd name="connsiteX44" fmla="*/ 715431 w 2811179"/>
                  <a:gd name="connsiteY44" fmla="*/ 187366 h 1388082"/>
                  <a:gd name="connsiteX45" fmla="*/ 602262 w 2811179"/>
                  <a:gd name="connsiteY45" fmla="*/ 69671 h 1388082"/>
                  <a:gd name="connsiteX46" fmla="*/ 493621 w 2811179"/>
                  <a:gd name="connsiteY46" fmla="*/ 6297 h 1388082"/>
                  <a:gd name="connsiteX47" fmla="*/ 403086 w 2811179"/>
                  <a:gd name="connsiteY47" fmla="*/ 1770 h 1388082"/>
                  <a:gd name="connsiteX48" fmla="*/ 403086 w 2811179"/>
                  <a:gd name="connsiteY48" fmla="*/ 1770 h 1388082"/>
                  <a:gd name="connsiteX49" fmla="*/ 317078 w 2811179"/>
                  <a:gd name="connsiteY49" fmla="*/ 15350 h 1388082"/>
                  <a:gd name="connsiteX50" fmla="*/ 240124 w 2811179"/>
                  <a:gd name="connsiteY50" fmla="*/ 114938 h 1388082"/>
                  <a:gd name="connsiteX51" fmla="*/ 226544 w 2811179"/>
                  <a:gd name="connsiteY51" fmla="*/ 264321 h 1388082"/>
                  <a:gd name="connsiteX52" fmla="*/ 308025 w 2811179"/>
                  <a:gd name="connsiteY52" fmla="*/ 345802 h 1388082"/>
                  <a:gd name="connsiteX53" fmla="*/ 398559 w 2811179"/>
                  <a:gd name="connsiteY53" fmla="*/ 427283 h 1388082"/>
                  <a:gd name="connsiteX54" fmla="*/ 448354 w 2811179"/>
                  <a:gd name="connsiteY54" fmla="*/ 499711 h 1388082"/>
                  <a:gd name="connsiteX55" fmla="*/ 448354 w 2811179"/>
                  <a:gd name="connsiteY55" fmla="*/ 621932 h 1388082"/>
                  <a:gd name="connsiteX56" fmla="*/ 407613 w 2811179"/>
                  <a:gd name="connsiteY56" fmla="*/ 685307 h 1388082"/>
                  <a:gd name="connsiteX57" fmla="*/ 280864 w 2811179"/>
                  <a:gd name="connsiteY57" fmla="*/ 735101 h 1388082"/>
                  <a:gd name="connsiteX58" fmla="*/ 77161 w 2811179"/>
                  <a:gd name="connsiteY58" fmla="*/ 843742 h 1388082"/>
                  <a:gd name="connsiteX59" fmla="*/ 18314 w 2811179"/>
                  <a:gd name="connsiteY59" fmla="*/ 920697 h 1388082"/>
                  <a:gd name="connsiteX60" fmla="*/ 207 w 2811179"/>
                  <a:gd name="connsiteY60" fmla="*/ 1047445 h 1388082"/>
                  <a:gd name="connsiteX61" fmla="*/ 27367 w 2811179"/>
                  <a:gd name="connsiteY61" fmla="*/ 1110820 h 1388082"/>
                  <a:gd name="connsiteX62" fmla="*/ 167697 w 2811179"/>
                  <a:gd name="connsiteY62" fmla="*/ 1142506 h 1388082"/>
                  <a:gd name="connsiteX63" fmla="*/ 312552 w 2811179"/>
                  <a:gd name="connsiteY63" fmla="*/ 1178720 h 1388082"/>
                  <a:gd name="connsiteX64" fmla="*/ 416666 w 2811179"/>
                  <a:gd name="connsiteY64" fmla="*/ 1223988 h 1388082"/>
                  <a:gd name="connsiteX65" fmla="*/ 529835 w 2811179"/>
                  <a:gd name="connsiteY65" fmla="*/ 1332630 h 1388082"/>
                  <a:gd name="connsiteX66" fmla="*/ 697324 w 2811179"/>
                  <a:gd name="connsiteY66" fmla="*/ 1350736 h 1388082"/>
                  <a:gd name="connsiteX67" fmla="*/ 697324 w 2811179"/>
                  <a:gd name="connsiteY67" fmla="*/ 1350736 h 1388082"/>
                  <a:gd name="connsiteX68" fmla="*/ 815019 w 2811179"/>
                  <a:gd name="connsiteY68" fmla="*/ 1287362 h 1388082"/>
                  <a:gd name="connsiteX69" fmla="*/ 910080 w 2811179"/>
                  <a:gd name="connsiteY69" fmla="*/ 1133453 h 1388082"/>
                  <a:gd name="connsiteX70" fmla="*/ 987035 w 2811179"/>
                  <a:gd name="connsiteY70" fmla="*/ 1015758 h 1388082"/>
                  <a:gd name="connsiteX71" fmla="*/ 1027775 w 2811179"/>
                  <a:gd name="connsiteY71" fmla="*/ 938804 h 13880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</a:cxnLst>
                <a:rect l="l" t="t" r="r" b="b"/>
                <a:pathLst>
                  <a:path w="2811179" h="1388082">
                    <a:moveTo>
                      <a:pt x="1027775" y="938804"/>
                    </a:moveTo>
                    <a:cubicBezTo>
                      <a:pt x="1051163" y="911644"/>
                      <a:pt x="1079078" y="867131"/>
                      <a:pt x="1127363" y="852796"/>
                    </a:cubicBezTo>
                    <a:cubicBezTo>
                      <a:pt x="1175648" y="838461"/>
                      <a:pt x="1242795" y="855059"/>
                      <a:pt x="1317486" y="852796"/>
                    </a:cubicBezTo>
                    <a:cubicBezTo>
                      <a:pt x="1392177" y="850533"/>
                      <a:pt x="1507609" y="835444"/>
                      <a:pt x="1575510" y="839216"/>
                    </a:cubicBezTo>
                    <a:cubicBezTo>
                      <a:pt x="1643411" y="842988"/>
                      <a:pt x="1678116" y="831672"/>
                      <a:pt x="1724892" y="875430"/>
                    </a:cubicBezTo>
                    <a:cubicBezTo>
                      <a:pt x="1771668" y="919188"/>
                      <a:pt x="1834288" y="1062534"/>
                      <a:pt x="1856167" y="1101766"/>
                    </a:cubicBezTo>
                    <a:cubicBezTo>
                      <a:pt x="1878046" y="1140998"/>
                      <a:pt x="1828252" y="1067816"/>
                      <a:pt x="1856167" y="1110820"/>
                    </a:cubicBezTo>
                    <a:cubicBezTo>
                      <a:pt x="1884082" y="1153824"/>
                      <a:pt x="1979143" y="1314523"/>
                      <a:pt x="2023656" y="1359790"/>
                    </a:cubicBezTo>
                    <a:cubicBezTo>
                      <a:pt x="2068169" y="1405057"/>
                      <a:pt x="2084013" y="1382424"/>
                      <a:pt x="2123245" y="1382424"/>
                    </a:cubicBezTo>
                    <a:cubicBezTo>
                      <a:pt x="2162477" y="1382424"/>
                      <a:pt x="2216798" y="1374879"/>
                      <a:pt x="2259047" y="1359790"/>
                    </a:cubicBezTo>
                    <a:cubicBezTo>
                      <a:pt x="2301297" y="1344701"/>
                      <a:pt x="2341283" y="1313768"/>
                      <a:pt x="2376742" y="1291889"/>
                    </a:cubicBezTo>
                    <a:cubicBezTo>
                      <a:pt x="2412201" y="1270010"/>
                      <a:pt x="2435589" y="1248131"/>
                      <a:pt x="2471803" y="1228515"/>
                    </a:cubicBezTo>
                    <a:cubicBezTo>
                      <a:pt x="2508017" y="1208899"/>
                      <a:pt x="2544985" y="1190038"/>
                      <a:pt x="2594025" y="1174194"/>
                    </a:cubicBezTo>
                    <a:cubicBezTo>
                      <a:pt x="2643065" y="1158350"/>
                      <a:pt x="2730582" y="1153823"/>
                      <a:pt x="2766041" y="1133453"/>
                    </a:cubicBezTo>
                    <a:cubicBezTo>
                      <a:pt x="2801500" y="1113083"/>
                      <a:pt x="2802254" y="1083659"/>
                      <a:pt x="2806781" y="1051972"/>
                    </a:cubicBezTo>
                    <a:cubicBezTo>
                      <a:pt x="2811308" y="1020285"/>
                      <a:pt x="2818098" y="975018"/>
                      <a:pt x="2793201" y="943331"/>
                    </a:cubicBezTo>
                    <a:cubicBezTo>
                      <a:pt x="2768304" y="911644"/>
                      <a:pt x="2657399" y="861849"/>
                      <a:pt x="2657399" y="861849"/>
                    </a:cubicBezTo>
                    <a:lnTo>
                      <a:pt x="2657399" y="861849"/>
                    </a:lnTo>
                    <a:cubicBezTo>
                      <a:pt x="2629484" y="848269"/>
                      <a:pt x="2532914" y="810546"/>
                      <a:pt x="2489910" y="780368"/>
                    </a:cubicBezTo>
                    <a:cubicBezTo>
                      <a:pt x="2446906" y="750190"/>
                      <a:pt x="2399375" y="680780"/>
                      <a:pt x="2399375" y="680780"/>
                    </a:cubicBezTo>
                    <a:lnTo>
                      <a:pt x="2399375" y="680780"/>
                    </a:lnTo>
                    <a:cubicBezTo>
                      <a:pt x="2392585" y="664937"/>
                      <a:pt x="2361653" y="621178"/>
                      <a:pt x="2358635" y="585719"/>
                    </a:cubicBezTo>
                    <a:cubicBezTo>
                      <a:pt x="2355617" y="550260"/>
                      <a:pt x="2369197" y="497448"/>
                      <a:pt x="2381268" y="468024"/>
                    </a:cubicBezTo>
                    <a:cubicBezTo>
                      <a:pt x="2393339" y="438600"/>
                      <a:pt x="2412956" y="429546"/>
                      <a:pt x="2431063" y="409176"/>
                    </a:cubicBezTo>
                    <a:cubicBezTo>
                      <a:pt x="2449170" y="388806"/>
                      <a:pt x="2471804" y="368436"/>
                      <a:pt x="2489911" y="345802"/>
                    </a:cubicBezTo>
                    <a:cubicBezTo>
                      <a:pt x="2508018" y="323168"/>
                      <a:pt x="2526124" y="311097"/>
                      <a:pt x="2539704" y="273374"/>
                    </a:cubicBezTo>
                    <a:cubicBezTo>
                      <a:pt x="2553284" y="235651"/>
                      <a:pt x="2566110" y="145117"/>
                      <a:pt x="2571391" y="119465"/>
                    </a:cubicBezTo>
                    <a:lnTo>
                      <a:pt x="2571391" y="119465"/>
                    </a:lnTo>
                    <a:cubicBezTo>
                      <a:pt x="2564601" y="105885"/>
                      <a:pt x="2551776" y="56091"/>
                      <a:pt x="2530651" y="37984"/>
                    </a:cubicBezTo>
                    <a:cubicBezTo>
                      <a:pt x="2509526" y="19877"/>
                      <a:pt x="2474067" y="16105"/>
                      <a:pt x="2444643" y="10824"/>
                    </a:cubicBezTo>
                    <a:cubicBezTo>
                      <a:pt x="2415219" y="5543"/>
                      <a:pt x="2384286" y="4034"/>
                      <a:pt x="2354108" y="6297"/>
                    </a:cubicBezTo>
                    <a:cubicBezTo>
                      <a:pt x="2323930" y="8560"/>
                      <a:pt x="2289979" y="9315"/>
                      <a:pt x="2263573" y="24404"/>
                    </a:cubicBezTo>
                    <a:cubicBezTo>
                      <a:pt x="2237167" y="39493"/>
                      <a:pt x="2195672" y="96832"/>
                      <a:pt x="2195672" y="96832"/>
                    </a:cubicBezTo>
                    <a:cubicBezTo>
                      <a:pt x="2167757" y="127010"/>
                      <a:pt x="2129280" y="170768"/>
                      <a:pt x="2096084" y="205473"/>
                    </a:cubicBezTo>
                    <a:cubicBezTo>
                      <a:pt x="2062888" y="240178"/>
                      <a:pt x="2022147" y="275637"/>
                      <a:pt x="1996496" y="305061"/>
                    </a:cubicBezTo>
                    <a:cubicBezTo>
                      <a:pt x="1970845" y="334485"/>
                      <a:pt x="1960282" y="357119"/>
                      <a:pt x="1942175" y="382016"/>
                    </a:cubicBezTo>
                    <a:cubicBezTo>
                      <a:pt x="1924068" y="406913"/>
                      <a:pt x="1907471" y="432564"/>
                      <a:pt x="1887855" y="454443"/>
                    </a:cubicBezTo>
                    <a:cubicBezTo>
                      <a:pt x="1868239" y="476322"/>
                      <a:pt x="1852395" y="498202"/>
                      <a:pt x="1824480" y="513291"/>
                    </a:cubicBezTo>
                    <a:cubicBezTo>
                      <a:pt x="1796565" y="528380"/>
                      <a:pt x="1772422" y="538188"/>
                      <a:pt x="1720365" y="544978"/>
                    </a:cubicBezTo>
                    <a:cubicBezTo>
                      <a:pt x="1668308" y="551768"/>
                      <a:pt x="1512136" y="554032"/>
                      <a:pt x="1512136" y="554032"/>
                    </a:cubicBezTo>
                    <a:lnTo>
                      <a:pt x="1254112" y="549505"/>
                    </a:lnTo>
                    <a:cubicBezTo>
                      <a:pt x="1185457" y="548751"/>
                      <a:pt x="1146225" y="561576"/>
                      <a:pt x="1100203" y="549505"/>
                    </a:cubicBezTo>
                    <a:cubicBezTo>
                      <a:pt x="1054181" y="537434"/>
                      <a:pt x="1023248" y="519326"/>
                      <a:pt x="977981" y="477077"/>
                    </a:cubicBezTo>
                    <a:cubicBezTo>
                      <a:pt x="932714" y="434827"/>
                      <a:pt x="872357" y="344293"/>
                      <a:pt x="828599" y="296008"/>
                    </a:cubicBezTo>
                    <a:cubicBezTo>
                      <a:pt x="784841" y="247723"/>
                      <a:pt x="753154" y="225089"/>
                      <a:pt x="715431" y="187366"/>
                    </a:cubicBezTo>
                    <a:cubicBezTo>
                      <a:pt x="677708" y="149643"/>
                      <a:pt x="639230" y="99849"/>
                      <a:pt x="602262" y="69671"/>
                    </a:cubicBezTo>
                    <a:cubicBezTo>
                      <a:pt x="565294" y="39493"/>
                      <a:pt x="526817" y="17614"/>
                      <a:pt x="493621" y="6297"/>
                    </a:cubicBezTo>
                    <a:cubicBezTo>
                      <a:pt x="460425" y="-5020"/>
                      <a:pt x="418175" y="2524"/>
                      <a:pt x="403086" y="1770"/>
                    </a:cubicBezTo>
                    <a:lnTo>
                      <a:pt x="403086" y="1770"/>
                    </a:lnTo>
                    <a:cubicBezTo>
                      <a:pt x="388751" y="4033"/>
                      <a:pt x="344238" y="-3511"/>
                      <a:pt x="317078" y="15350"/>
                    </a:cubicBezTo>
                    <a:cubicBezTo>
                      <a:pt x="289918" y="34211"/>
                      <a:pt x="255213" y="73443"/>
                      <a:pt x="240124" y="114938"/>
                    </a:cubicBezTo>
                    <a:cubicBezTo>
                      <a:pt x="225035" y="156433"/>
                      <a:pt x="215227" y="225844"/>
                      <a:pt x="226544" y="264321"/>
                    </a:cubicBezTo>
                    <a:cubicBezTo>
                      <a:pt x="237861" y="302798"/>
                      <a:pt x="279356" y="318642"/>
                      <a:pt x="308025" y="345802"/>
                    </a:cubicBezTo>
                    <a:cubicBezTo>
                      <a:pt x="336694" y="372962"/>
                      <a:pt x="375171" y="401632"/>
                      <a:pt x="398559" y="427283"/>
                    </a:cubicBezTo>
                    <a:cubicBezTo>
                      <a:pt x="421947" y="452934"/>
                      <a:pt x="440055" y="467270"/>
                      <a:pt x="448354" y="499711"/>
                    </a:cubicBezTo>
                    <a:cubicBezTo>
                      <a:pt x="456653" y="532152"/>
                      <a:pt x="455144" y="590999"/>
                      <a:pt x="448354" y="621932"/>
                    </a:cubicBezTo>
                    <a:cubicBezTo>
                      <a:pt x="441564" y="652865"/>
                      <a:pt x="435528" y="666446"/>
                      <a:pt x="407613" y="685307"/>
                    </a:cubicBezTo>
                    <a:cubicBezTo>
                      <a:pt x="379698" y="704168"/>
                      <a:pt x="335939" y="708695"/>
                      <a:pt x="280864" y="735101"/>
                    </a:cubicBezTo>
                    <a:cubicBezTo>
                      <a:pt x="225789" y="761507"/>
                      <a:pt x="120919" y="812809"/>
                      <a:pt x="77161" y="843742"/>
                    </a:cubicBezTo>
                    <a:cubicBezTo>
                      <a:pt x="33403" y="874675"/>
                      <a:pt x="31140" y="886747"/>
                      <a:pt x="18314" y="920697"/>
                    </a:cubicBezTo>
                    <a:cubicBezTo>
                      <a:pt x="5488" y="954647"/>
                      <a:pt x="-1302" y="1015758"/>
                      <a:pt x="207" y="1047445"/>
                    </a:cubicBezTo>
                    <a:cubicBezTo>
                      <a:pt x="1716" y="1079132"/>
                      <a:pt x="-548" y="1094976"/>
                      <a:pt x="27367" y="1110820"/>
                    </a:cubicBezTo>
                    <a:cubicBezTo>
                      <a:pt x="55282" y="1126664"/>
                      <a:pt x="120166" y="1131189"/>
                      <a:pt x="167697" y="1142506"/>
                    </a:cubicBezTo>
                    <a:cubicBezTo>
                      <a:pt x="215228" y="1153823"/>
                      <a:pt x="271057" y="1165140"/>
                      <a:pt x="312552" y="1178720"/>
                    </a:cubicBezTo>
                    <a:cubicBezTo>
                      <a:pt x="354047" y="1192300"/>
                      <a:pt x="380452" y="1198336"/>
                      <a:pt x="416666" y="1223988"/>
                    </a:cubicBezTo>
                    <a:cubicBezTo>
                      <a:pt x="452880" y="1249640"/>
                      <a:pt x="483059" y="1311505"/>
                      <a:pt x="529835" y="1332630"/>
                    </a:cubicBezTo>
                    <a:cubicBezTo>
                      <a:pt x="576611" y="1353755"/>
                      <a:pt x="697324" y="1350736"/>
                      <a:pt x="697324" y="1350736"/>
                    </a:cubicBezTo>
                    <a:lnTo>
                      <a:pt x="697324" y="1350736"/>
                    </a:lnTo>
                    <a:cubicBezTo>
                      <a:pt x="716940" y="1340174"/>
                      <a:pt x="779560" y="1323576"/>
                      <a:pt x="815019" y="1287362"/>
                    </a:cubicBezTo>
                    <a:cubicBezTo>
                      <a:pt x="850478" y="1251148"/>
                      <a:pt x="881411" y="1178720"/>
                      <a:pt x="910080" y="1133453"/>
                    </a:cubicBezTo>
                    <a:cubicBezTo>
                      <a:pt x="938749" y="1088186"/>
                      <a:pt x="967419" y="1048199"/>
                      <a:pt x="987035" y="1015758"/>
                    </a:cubicBezTo>
                    <a:cubicBezTo>
                      <a:pt x="1006651" y="983317"/>
                      <a:pt x="1004387" y="965964"/>
                      <a:pt x="1027775" y="938804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3" name="Ovál 32"/>
            <p:cNvSpPr/>
            <p:nvPr/>
          </p:nvSpPr>
          <p:spPr>
            <a:xfrm>
              <a:off x="5591309" y="2583569"/>
              <a:ext cx="108000" cy="108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0" name="Skupina 39"/>
          <p:cNvGrpSpPr/>
          <p:nvPr/>
        </p:nvGrpSpPr>
        <p:grpSpPr>
          <a:xfrm>
            <a:off x="5432732" y="2736158"/>
            <a:ext cx="398952" cy="282329"/>
            <a:chOff x="5432732" y="2736158"/>
            <a:chExt cx="398952" cy="282329"/>
          </a:xfrm>
        </p:grpSpPr>
        <p:sp>
          <p:nvSpPr>
            <p:cNvPr id="58" name="Oblouk 57"/>
            <p:cNvSpPr/>
            <p:nvPr/>
          </p:nvSpPr>
          <p:spPr>
            <a:xfrm rot="20573353">
              <a:off x="5432732" y="2838487"/>
              <a:ext cx="180000" cy="180000"/>
            </a:xfrm>
            <a:prstGeom prst="arc">
              <a:avLst>
                <a:gd name="adj1" fmla="val 16200000"/>
                <a:gd name="adj2" fmla="val 5696649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9" name="Ovál 58"/>
            <p:cNvSpPr/>
            <p:nvPr/>
          </p:nvSpPr>
          <p:spPr>
            <a:xfrm rot="2214508">
              <a:off x="5723684" y="2736158"/>
              <a:ext cx="108000" cy="10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Volný tvar 59"/>
            <p:cNvSpPr/>
            <p:nvPr/>
          </p:nvSpPr>
          <p:spPr>
            <a:xfrm rot="2214508">
              <a:off x="5643370" y="2756093"/>
              <a:ext cx="87795" cy="193933"/>
            </a:xfrm>
            <a:custGeom>
              <a:avLst/>
              <a:gdLst>
                <a:gd name="connsiteX0" fmla="*/ 23751 w 47945"/>
                <a:gd name="connsiteY0" fmla="*/ 0 h 475013"/>
                <a:gd name="connsiteX1" fmla="*/ 23751 w 47945"/>
                <a:gd name="connsiteY1" fmla="*/ 178130 h 475013"/>
                <a:gd name="connsiteX2" fmla="*/ 47502 w 47945"/>
                <a:gd name="connsiteY2" fmla="*/ 344384 h 475013"/>
                <a:gd name="connsiteX3" fmla="*/ 0 w 47945"/>
                <a:gd name="connsiteY3" fmla="*/ 475013 h 475013"/>
                <a:gd name="connsiteX0" fmla="*/ 17 w 230799"/>
                <a:gd name="connsiteY0" fmla="*/ 0 h 496361"/>
                <a:gd name="connsiteX1" fmla="*/ 202822 w 230799"/>
                <a:gd name="connsiteY1" fmla="*/ 199478 h 496361"/>
                <a:gd name="connsiteX2" fmla="*/ 226573 w 230799"/>
                <a:gd name="connsiteY2" fmla="*/ 365732 h 496361"/>
                <a:gd name="connsiteX3" fmla="*/ 179071 w 230799"/>
                <a:gd name="connsiteY3" fmla="*/ 496361 h 496361"/>
                <a:gd name="connsiteX0" fmla="*/ 23 w 226817"/>
                <a:gd name="connsiteY0" fmla="*/ 0 h 496361"/>
                <a:gd name="connsiteX1" fmla="*/ 160132 w 226817"/>
                <a:gd name="connsiteY1" fmla="*/ 192362 h 496361"/>
                <a:gd name="connsiteX2" fmla="*/ 226579 w 226817"/>
                <a:gd name="connsiteY2" fmla="*/ 365732 h 496361"/>
                <a:gd name="connsiteX3" fmla="*/ 179077 w 226817"/>
                <a:gd name="connsiteY3" fmla="*/ 496361 h 496361"/>
                <a:gd name="connsiteX0" fmla="*/ 20 w 226814"/>
                <a:gd name="connsiteY0" fmla="*/ 0 h 496361"/>
                <a:gd name="connsiteX1" fmla="*/ 160129 w 226814"/>
                <a:gd name="connsiteY1" fmla="*/ 192362 h 496361"/>
                <a:gd name="connsiteX2" fmla="*/ 226576 w 226814"/>
                <a:gd name="connsiteY2" fmla="*/ 365732 h 496361"/>
                <a:gd name="connsiteX3" fmla="*/ 179074 w 226814"/>
                <a:gd name="connsiteY3" fmla="*/ 496361 h 496361"/>
                <a:gd name="connsiteX0" fmla="*/ 22 w 196796"/>
                <a:gd name="connsiteY0" fmla="*/ 0 h 496361"/>
                <a:gd name="connsiteX1" fmla="*/ 160131 w 196796"/>
                <a:gd name="connsiteY1" fmla="*/ 192362 h 496361"/>
                <a:gd name="connsiteX2" fmla="*/ 194556 w 196796"/>
                <a:gd name="connsiteY2" fmla="*/ 358616 h 496361"/>
                <a:gd name="connsiteX3" fmla="*/ 179076 w 196796"/>
                <a:gd name="connsiteY3" fmla="*/ 496361 h 496361"/>
                <a:gd name="connsiteX0" fmla="*/ 35068 w 245537"/>
                <a:gd name="connsiteY0" fmla="*/ 0 h 496361"/>
                <a:gd name="connsiteX1" fmla="*/ 10162 w 245537"/>
                <a:gd name="connsiteY1" fmla="*/ 64275 h 496361"/>
                <a:gd name="connsiteX2" fmla="*/ 229602 w 245537"/>
                <a:gd name="connsiteY2" fmla="*/ 358616 h 496361"/>
                <a:gd name="connsiteX3" fmla="*/ 214122 w 245537"/>
                <a:gd name="connsiteY3" fmla="*/ 496361 h 496361"/>
                <a:gd name="connsiteX0" fmla="*/ 34212 w 215066"/>
                <a:gd name="connsiteY0" fmla="*/ 0 h 496361"/>
                <a:gd name="connsiteX1" fmla="*/ 9306 w 215066"/>
                <a:gd name="connsiteY1" fmla="*/ 64275 h 496361"/>
                <a:gd name="connsiteX2" fmla="*/ 18826 w 215066"/>
                <a:gd name="connsiteY2" fmla="*/ 145137 h 496361"/>
                <a:gd name="connsiteX3" fmla="*/ 213266 w 215066"/>
                <a:gd name="connsiteY3" fmla="*/ 496361 h 496361"/>
                <a:gd name="connsiteX0" fmla="*/ 55773 w 55773"/>
                <a:gd name="connsiteY0" fmla="*/ 0 h 169027"/>
                <a:gd name="connsiteX1" fmla="*/ 30867 w 55773"/>
                <a:gd name="connsiteY1" fmla="*/ 64275 h 169027"/>
                <a:gd name="connsiteX2" fmla="*/ 40387 w 55773"/>
                <a:gd name="connsiteY2" fmla="*/ 145137 h 169027"/>
                <a:gd name="connsiteX3" fmla="*/ 0 w 55773"/>
                <a:gd name="connsiteY3" fmla="*/ 169027 h 169027"/>
                <a:gd name="connsiteX0" fmla="*/ 55773 w 55773"/>
                <a:gd name="connsiteY0" fmla="*/ 0 h 169027"/>
                <a:gd name="connsiteX1" fmla="*/ 30867 w 55773"/>
                <a:gd name="connsiteY1" fmla="*/ 64275 h 169027"/>
                <a:gd name="connsiteX2" fmla="*/ 22597 w 55773"/>
                <a:gd name="connsiteY2" fmla="*/ 113115 h 169027"/>
                <a:gd name="connsiteX3" fmla="*/ 0 w 55773"/>
                <a:gd name="connsiteY3" fmla="*/ 169027 h 169027"/>
                <a:gd name="connsiteX0" fmla="*/ 55773 w 55773"/>
                <a:gd name="connsiteY0" fmla="*/ 0 h 169027"/>
                <a:gd name="connsiteX1" fmla="*/ 45099 w 55773"/>
                <a:gd name="connsiteY1" fmla="*/ 57159 h 169027"/>
                <a:gd name="connsiteX2" fmla="*/ 22597 w 55773"/>
                <a:gd name="connsiteY2" fmla="*/ 113115 h 169027"/>
                <a:gd name="connsiteX3" fmla="*/ 0 w 55773"/>
                <a:gd name="connsiteY3" fmla="*/ 169027 h 169027"/>
                <a:gd name="connsiteX0" fmla="*/ 87795 w 87795"/>
                <a:gd name="connsiteY0" fmla="*/ 0 h 193933"/>
                <a:gd name="connsiteX1" fmla="*/ 45099 w 87795"/>
                <a:gd name="connsiteY1" fmla="*/ 82065 h 193933"/>
                <a:gd name="connsiteX2" fmla="*/ 22597 w 87795"/>
                <a:gd name="connsiteY2" fmla="*/ 138021 h 193933"/>
                <a:gd name="connsiteX3" fmla="*/ 0 w 87795"/>
                <a:gd name="connsiteY3" fmla="*/ 193933 h 193933"/>
                <a:gd name="connsiteX0" fmla="*/ 87795 w 87795"/>
                <a:gd name="connsiteY0" fmla="*/ 0 h 193933"/>
                <a:gd name="connsiteX1" fmla="*/ 45099 w 87795"/>
                <a:gd name="connsiteY1" fmla="*/ 82065 h 193933"/>
                <a:gd name="connsiteX2" fmla="*/ 22597 w 87795"/>
                <a:gd name="connsiteY2" fmla="*/ 138021 h 193933"/>
                <a:gd name="connsiteX3" fmla="*/ 0 w 87795"/>
                <a:gd name="connsiteY3" fmla="*/ 193933 h 19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795" h="193933">
                  <a:moveTo>
                    <a:pt x="87795" y="0"/>
                  </a:moveTo>
                  <a:cubicBezTo>
                    <a:pt x="64468" y="53250"/>
                    <a:pt x="55965" y="59062"/>
                    <a:pt x="45099" y="82065"/>
                  </a:cubicBezTo>
                  <a:cubicBezTo>
                    <a:pt x="34233" y="105068"/>
                    <a:pt x="30113" y="119376"/>
                    <a:pt x="22597" y="138021"/>
                  </a:cubicBezTo>
                  <a:cubicBezTo>
                    <a:pt x="15081" y="156666"/>
                    <a:pt x="21772" y="153358"/>
                    <a:pt x="0" y="193933"/>
                  </a:cubicBez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3" name="Plus 62"/>
            <p:cNvSpPr/>
            <p:nvPr/>
          </p:nvSpPr>
          <p:spPr>
            <a:xfrm>
              <a:off x="5650878" y="2850632"/>
              <a:ext cx="144000" cy="144000"/>
            </a:xfrm>
            <a:prstGeom prst="mathPlus">
              <a:avLst>
                <a:gd name="adj1" fmla="val 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0" name="Skupina 49"/>
          <p:cNvGrpSpPr/>
          <p:nvPr/>
        </p:nvGrpSpPr>
        <p:grpSpPr>
          <a:xfrm>
            <a:off x="5571150" y="1978758"/>
            <a:ext cx="180000" cy="337075"/>
            <a:chOff x="5571150" y="1978758"/>
            <a:chExt cx="180000" cy="337075"/>
          </a:xfrm>
        </p:grpSpPr>
        <p:sp>
          <p:nvSpPr>
            <p:cNvPr id="69" name="Volný tvar 68"/>
            <p:cNvSpPr/>
            <p:nvPr/>
          </p:nvSpPr>
          <p:spPr>
            <a:xfrm>
              <a:off x="5719699" y="1978758"/>
              <a:ext cx="30289" cy="165100"/>
            </a:xfrm>
            <a:custGeom>
              <a:avLst/>
              <a:gdLst>
                <a:gd name="connsiteX0" fmla="*/ 15875 w 29108"/>
                <a:gd name="connsiteY0" fmla="*/ 0 h 139700"/>
                <a:gd name="connsiteX1" fmla="*/ 28575 w 29108"/>
                <a:gd name="connsiteY1" fmla="*/ 88900 h 139700"/>
                <a:gd name="connsiteX2" fmla="*/ 0 w 29108"/>
                <a:gd name="connsiteY2" fmla="*/ 139700 h 139700"/>
                <a:gd name="connsiteX0" fmla="*/ 22225 w 30289"/>
                <a:gd name="connsiteY0" fmla="*/ 0 h 165100"/>
                <a:gd name="connsiteX1" fmla="*/ 28575 w 30289"/>
                <a:gd name="connsiteY1" fmla="*/ 114300 h 165100"/>
                <a:gd name="connsiteX2" fmla="*/ 0 w 30289"/>
                <a:gd name="connsiteY2" fmla="*/ 165100 h 16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289" h="165100">
                  <a:moveTo>
                    <a:pt x="22225" y="0"/>
                  </a:moveTo>
                  <a:cubicBezTo>
                    <a:pt x="29898" y="32808"/>
                    <a:pt x="32279" y="86783"/>
                    <a:pt x="28575" y="114300"/>
                  </a:cubicBezTo>
                  <a:cubicBezTo>
                    <a:pt x="24871" y="141817"/>
                    <a:pt x="12964" y="151341"/>
                    <a:pt x="0" y="165100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0" name="Oblouk 69"/>
            <p:cNvSpPr/>
            <p:nvPr/>
          </p:nvSpPr>
          <p:spPr>
            <a:xfrm rot="18165342">
              <a:off x="5571150" y="2135833"/>
              <a:ext cx="180000" cy="180000"/>
            </a:xfrm>
            <a:prstGeom prst="arc">
              <a:avLst>
                <a:gd name="adj1" fmla="val 16200000"/>
                <a:gd name="adj2" fmla="val 5696649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1" name="TextovéPole 80"/>
          <p:cNvSpPr txBox="1"/>
          <p:nvPr/>
        </p:nvSpPr>
        <p:spPr>
          <a:xfrm>
            <a:off x="3524310" y="4837293"/>
            <a:ext cx="822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lexor</a:t>
            </a:r>
          </a:p>
        </p:txBody>
      </p:sp>
      <p:grpSp>
        <p:nvGrpSpPr>
          <p:cNvPr id="54" name="Skupina 53"/>
          <p:cNvGrpSpPr/>
          <p:nvPr/>
        </p:nvGrpSpPr>
        <p:grpSpPr>
          <a:xfrm>
            <a:off x="5183237" y="786770"/>
            <a:ext cx="2452450" cy="1502905"/>
            <a:chOff x="5183237" y="786770"/>
            <a:chExt cx="2452450" cy="1502905"/>
          </a:xfrm>
        </p:grpSpPr>
        <p:sp>
          <p:nvSpPr>
            <p:cNvPr id="71" name="Ovál 70"/>
            <p:cNvSpPr/>
            <p:nvPr/>
          </p:nvSpPr>
          <p:spPr>
            <a:xfrm rot="21254281">
              <a:off x="5607150" y="2181675"/>
              <a:ext cx="108000" cy="108000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6" name="Volný tvar 75"/>
            <p:cNvSpPr/>
            <p:nvPr/>
          </p:nvSpPr>
          <p:spPr>
            <a:xfrm flipV="1">
              <a:off x="5183237" y="1312429"/>
              <a:ext cx="437533" cy="955007"/>
            </a:xfrm>
            <a:custGeom>
              <a:avLst/>
              <a:gdLst>
                <a:gd name="connsiteX0" fmla="*/ 439491 w 439491"/>
                <a:gd name="connsiteY0" fmla="*/ 0 h 1751611"/>
                <a:gd name="connsiteX1" fmla="*/ 326676 w 439491"/>
                <a:gd name="connsiteY1" fmla="*/ 23751 h 1751611"/>
                <a:gd name="connsiteX2" fmla="*/ 112920 w 439491"/>
                <a:gd name="connsiteY2" fmla="*/ 47502 h 1751611"/>
                <a:gd name="connsiteX3" fmla="*/ 23855 w 439491"/>
                <a:gd name="connsiteY3" fmla="*/ 148442 h 1751611"/>
                <a:gd name="connsiteX4" fmla="*/ 104 w 439491"/>
                <a:gd name="connsiteY4" fmla="*/ 486889 h 1751611"/>
                <a:gd name="connsiteX5" fmla="*/ 29793 w 439491"/>
                <a:gd name="connsiteY5" fmla="*/ 1086593 h 1751611"/>
                <a:gd name="connsiteX6" fmla="*/ 65419 w 439491"/>
                <a:gd name="connsiteY6" fmla="*/ 1508167 h 1751611"/>
                <a:gd name="connsiteX7" fmla="*/ 77294 w 439491"/>
                <a:gd name="connsiteY7" fmla="*/ 1751611 h 1751611"/>
                <a:gd name="connsiteX0" fmla="*/ 749693 w 749693"/>
                <a:gd name="connsiteY0" fmla="*/ 43693 h 1728654"/>
                <a:gd name="connsiteX1" fmla="*/ 326676 w 749693"/>
                <a:gd name="connsiteY1" fmla="*/ 794 h 1728654"/>
                <a:gd name="connsiteX2" fmla="*/ 112920 w 749693"/>
                <a:gd name="connsiteY2" fmla="*/ 24545 h 1728654"/>
                <a:gd name="connsiteX3" fmla="*/ 23855 w 749693"/>
                <a:gd name="connsiteY3" fmla="*/ 125485 h 1728654"/>
                <a:gd name="connsiteX4" fmla="*/ 104 w 749693"/>
                <a:gd name="connsiteY4" fmla="*/ 463932 h 1728654"/>
                <a:gd name="connsiteX5" fmla="*/ 29793 w 749693"/>
                <a:gd name="connsiteY5" fmla="*/ 1063636 h 1728654"/>
                <a:gd name="connsiteX6" fmla="*/ 65419 w 749693"/>
                <a:gd name="connsiteY6" fmla="*/ 1485210 h 1728654"/>
                <a:gd name="connsiteX7" fmla="*/ 77294 w 749693"/>
                <a:gd name="connsiteY7" fmla="*/ 1728654 h 1728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9693" h="1728654">
                  <a:moveTo>
                    <a:pt x="749693" y="43693"/>
                  </a:moveTo>
                  <a:cubicBezTo>
                    <a:pt x="720499" y="51610"/>
                    <a:pt x="432805" y="3985"/>
                    <a:pt x="326676" y="794"/>
                  </a:cubicBezTo>
                  <a:cubicBezTo>
                    <a:pt x="220547" y="-2397"/>
                    <a:pt x="163390" y="3763"/>
                    <a:pt x="112920" y="24545"/>
                  </a:cubicBezTo>
                  <a:cubicBezTo>
                    <a:pt x="62450" y="45327"/>
                    <a:pt x="42658" y="52254"/>
                    <a:pt x="23855" y="125485"/>
                  </a:cubicBezTo>
                  <a:cubicBezTo>
                    <a:pt x="5052" y="198716"/>
                    <a:pt x="-886" y="307574"/>
                    <a:pt x="104" y="463932"/>
                  </a:cubicBezTo>
                  <a:cubicBezTo>
                    <a:pt x="1094" y="620291"/>
                    <a:pt x="18907" y="893423"/>
                    <a:pt x="29793" y="1063636"/>
                  </a:cubicBezTo>
                  <a:cubicBezTo>
                    <a:pt x="40679" y="1233849"/>
                    <a:pt x="57502" y="1374374"/>
                    <a:pt x="65419" y="1485210"/>
                  </a:cubicBezTo>
                  <a:cubicBezTo>
                    <a:pt x="73336" y="1596046"/>
                    <a:pt x="75315" y="1662350"/>
                    <a:pt x="77294" y="1728654"/>
                  </a:cubicBezTo>
                </a:path>
              </a:pathLst>
            </a:cu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9" name="Přímá spojnice se šipkou 78"/>
            <p:cNvCxnSpPr/>
            <p:nvPr/>
          </p:nvCxnSpPr>
          <p:spPr>
            <a:xfrm flipH="1" flipV="1">
              <a:off x="5220791" y="979656"/>
              <a:ext cx="3200" cy="288000"/>
            </a:xfrm>
            <a:prstGeom prst="straightConnector1">
              <a:avLst/>
            </a:prstGeom>
            <a:ln w="28575">
              <a:solidFill>
                <a:srgbClr val="FF66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ovéPole 84"/>
            <p:cNvSpPr txBox="1"/>
            <p:nvPr/>
          </p:nvSpPr>
          <p:spPr>
            <a:xfrm>
              <a:off x="5351594" y="786770"/>
              <a:ext cx="228409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cs-CZ" dirty="0" smtClean="0"/>
                <a:t>ascendentní dráha </a:t>
              </a:r>
            </a:p>
            <a:p>
              <a:pPr>
                <a:lnSpc>
                  <a:spcPts val="1800"/>
                </a:lnSpc>
              </a:pPr>
              <a:r>
                <a:rPr lang="cs-CZ" dirty="0" smtClean="0"/>
                <a:t>interneuronu</a:t>
              </a:r>
              <a:endParaRPr lang="cs-CZ" dirty="0"/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5702854" y="1074802"/>
            <a:ext cx="3445816" cy="1781600"/>
            <a:chOff x="5702854" y="1074802"/>
            <a:chExt cx="3445816" cy="1781600"/>
          </a:xfrm>
        </p:grpSpPr>
        <p:grpSp>
          <p:nvGrpSpPr>
            <p:cNvPr id="28" name="Skupina 27"/>
            <p:cNvGrpSpPr/>
            <p:nvPr/>
          </p:nvGrpSpPr>
          <p:grpSpPr>
            <a:xfrm>
              <a:off x="5702854" y="2437892"/>
              <a:ext cx="318659" cy="418510"/>
              <a:chOff x="5702854" y="2437892"/>
              <a:chExt cx="318659" cy="418510"/>
            </a:xfrm>
          </p:grpSpPr>
          <p:sp>
            <p:nvSpPr>
              <p:cNvPr id="49" name="Oblouk 48"/>
              <p:cNvSpPr/>
              <p:nvPr/>
            </p:nvSpPr>
            <p:spPr>
              <a:xfrm rot="18013126">
                <a:off x="5702854" y="2676402"/>
                <a:ext cx="180000" cy="180000"/>
              </a:xfrm>
              <a:prstGeom prst="arc">
                <a:avLst>
                  <a:gd name="adj1" fmla="val 16200000"/>
                  <a:gd name="adj2" fmla="val 5696649"/>
                </a:avLst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2" name="Ovál 51"/>
              <p:cNvSpPr/>
              <p:nvPr/>
            </p:nvSpPr>
            <p:spPr>
              <a:xfrm rot="21254281">
                <a:off x="5832555" y="2437892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Volný tvar 52"/>
              <p:cNvSpPr/>
              <p:nvPr/>
            </p:nvSpPr>
            <p:spPr>
              <a:xfrm rot="21254281">
                <a:off x="5818810" y="2502457"/>
                <a:ext cx="87795" cy="193933"/>
              </a:xfrm>
              <a:custGeom>
                <a:avLst/>
                <a:gdLst>
                  <a:gd name="connsiteX0" fmla="*/ 23751 w 47945"/>
                  <a:gd name="connsiteY0" fmla="*/ 0 h 475013"/>
                  <a:gd name="connsiteX1" fmla="*/ 23751 w 47945"/>
                  <a:gd name="connsiteY1" fmla="*/ 178130 h 475013"/>
                  <a:gd name="connsiteX2" fmla="*/ 47502 w 47945"/>
                  <a:gd name="connsiteY2" fmla="*/ 344384 h 475013"/>
                  <a:gd name="connsiteX3" fmla="*/ 0 w 47945"/>
                  <a:gd name="connsiteY3" fmla="*/ 475013 h 475013"/>
                  <a:gd name="connsiteX0" fmla="*/ 17 w 230799"/>
                  <a:gd name="connsiteY0" fmla="*/ 0 h 496361"/>
                  <a:gd name="connsiteX1" fmla="*/ 202822 w 230799"/>
                  <a:gd name="connsiteY1" fmla="*/ 199478 h 496361"/>
                  <a:gd name="connsiteX2" fmla="*/ 226573 w 230799"/>
                  <a:gd name="connsiteY2" fmla="*/ 365732 h 496361"/>
                  <a:gd name="connsiteX3" fmla="*/ 179071 w 230799"/>
                  <a:gd name="connsiteY3" fmla="*/ 496361 h 496361"/>
                  <a:gd name="connsiteX0" fmla="*/ 23 w 226817"/>
                  <a:gd name="connsiteY0" fmla="*/ 0 h 496361"/>
                  <a:gd name="connsiteX1" fmla="*/ 160132 w 226817"/>
                  <a:gd name="connsiteY1" fmla="*/ 192362 h 496361"/>
                  <a:gd name="connsiteX2" fmla="*/ 226579 w 226817"/>
                  <a:gd name="connsiteY2" fmla="*/ 365732 h 496361"/>
                  <a:gd name="connsiteX3" fmla="*/ 179077 w 226817"/>
                  <a:gd name="connsiteY3" fmla="*/ 496361 h 496361"/>
                  <a:gd name="connsiteX0" fmla="*/ 20 w 226814"/>
                  <a:gd name="connsiteY0" fmla="*/ 0 h 496361"/>
                  <a:gd name="connsiteX1" fmla="*/ 160129 w 226814"/>
                  <a:gd name="connsiteY1" fmla="*/ 192362 h 496361"/>
                  <a:gd name="connsiteX2" fmla="*/ 226576 w 226814"/>
                  <a:gd name="connsiteY2" fmla="*/ 365732 h 496361"/>
                  <a:gd name="connsiteX3" fmla="*/ 179074 w 226814"/>
                  <a:gd name="connsiteY3" fmla="*/ 496361 h 496361"/>
                  <a:gd name="connsiteX0" fmla="*/ 22 w 196796"/>
                  <a:gd name="connsiteY0" fmla="*/ 0 h 496361"/>
                  <a:gd name="connsiteX1" fmla="*/ 160131 w 196796"/>
                  <a:gd name="connsiteY1" fmla="*/ 192362 h 496361"/>
                  <a:gd name="connsiteX2" fmla="*/ 194556 w 196796"/>
                  <a:gd name="connsiteY2" fmla="*/ 358616 h 496361"/>
                  <a:gd name="connsiteX3" fmla="*/ 179076 w 196796"/>
                  <a:gd name="connsiteY3" fmla="*/ 496361 h 496361"/>
                  <a:gd name="connsiteX0" fmla="*/ 35068 w 245537"/>
                  <a:gd name="connsiteY0" fmla="*/ 0 h 496361"/>
                  <a:gd name="connsiteX1" fmla="*/ 10162 w 245537"/>
                  <a:gd name="connsiteY1" fmla="*/ 64275 h 496361"/>
                  <a:gd name="connsiteX2" fmla="*/ 229602 w 245537"/>
                  <a:gd name="connsiteY2" fmla="*/ 358616 h 496361"/>
                  <a:gd name="connsiteX3" fmla="*/ 214122 w 245537"/>
                  <a:gd name="connsiteY3" fmla="*/ 496361 h 496361"/>
                  <a:gd name="connsiteX0" fmla="*/ 34212 w 215066"/>
                  <a:gd name="connsiteY0" fmla="*/ 0 h 496361"/>
                  <a:gd name="connsiteX1" fmla="*/ 9306 w 215066"/>
                  <a:gd name="connsiteY1" fmla="*/ 64275 h 496361"/>
                  <a:gd name="connsiteX2" fmla="*/ 18826 w 215066"/>
                  <a:gd name="connsiteY2" fmla="*/ 145137 h 496361"/>
                  <a:gd name="connsiteX3" fmla="*/ 213266 w 215066"/>
                  <a:gd name="connsiteY3" fmla="*/ 496361 h 496361"/>
                  <a:gd name="connsiteX0" fmla="*/ 55773 w 55773"/>
                  <a:gd name="connsiteY0" fmla="*/ 0 h 169027"/>
                  <a:gd name="connsiteX1" fmla="*/ 30867 w 55773"/>
                  <a:gd name="connsiteY1" fmla="*/ 64275 h 169027"/>
                  <a:gd name="connsiteX2" fmla="*/ 40387 w 55773"/>
                  <a:gd name="connsiteY2" fmla="*/ 145137 h 169027"/>
                  <a:gd name="connsiteX3" fmla="*/ 0 w 55773"/>
                  <a:gd name="connsiteY3" fmla="*/ 169027 h 169027"/>
                  <a:gd name="connsiteX0" fmla="*/ 55773 w 55773"/>
                  <a:gd name="connsiteY0" fmla="*/ 0 h 169027"/>
                  <a:gd name="connsiteX1" fmla="*/ 30867 w 55773"/>
                  <a:gd name="connsiteY1" fmla="*/ 64275 h 169027"/>
                  <a:gd name="connsiteX2" fmla="*/ 22597 w 55773"/>
                  <a:gd name="connsiteY2" fmla="*/ 113115 h 169027"/>
                  <a:gd name="connsiteX3" fmla="*/ 0 w 55773"/>
                  <a:gd name="connsiteY3" fmla="*/ 169027 h 169027"/>
                  <a:gd name="connsiteX0" fmla="*/ 55773 w 55773"/>
                  <a:gd name="connsiteY0" fmla="*/ 0 h 169027"/>
                  <a:gd name="connsiteX1" fmla="*/ 45099 w 55773"/>
                  <a:gd name="connsiteY1" fmla="*/ 57159 h 169027"/>
                  <a:gd name="connsiteX2" fmla="*/ 22597 w 55773"/>
                  <a:gd name="connsiteY2" fmla="*/ 113115 h 169027"/>
                  <a:gd name="connsiteX3" fmla="*/ 0 w 55773"/>
                  <a:gd name="connsiteY3" fmla="*/ 169027 h 169027"/>
                  <a:gd name="connsiteX0" fmla="*/ 87795 w 87795"/>
                  <a:gd name="connsiteY0" fmla="*/ 0 h 193933"/>
                  <a:gd name="connsiteX1" fmla="*/ 45099 w 87795"/>
                  <a:gd name="connsiteY1" fmla="*/ 82065 h 193933"/>
                  <a:gd name="connsiteX2" fmla="*/ 22597 w 87795"/>
                  <a:gd name="connsiteY2" fmla="*/ 138021 h 193933"/>
                  <a:gd name="connsiteX3" fmla="*/ 0 w 87795"/>
                  <a:gd name="connsiteY3" fmla="*/ 193933 h 193933"/>
                  <a:gd name="connsiteX0" fmla="*/ 87795 w 87795"/>
                  <a:gd name="connsiteY0" fmla="*/ 0 h 193933"/>
                  <a:gd name="connsiteX1" fmla="*/ 45099 w 87795"/>
                  <a:gd name="connsiteY1" fmla="*/ 82065 h 193933"/>
                  <a:gd name="connsiteX2" fmla="*/ 22597 w 87795"/>
                  <a:gd name="connsiteY2" fmla="*/ 138021 h 193933"/>
                  <a:gd name="connsiteX3" fmla="*/ 0 w 87795"/>
                  <a:gd name="connsiteY3" fmla="*/ 193933 h 193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7795" h="193933">
                    <a:moveTo>
                      <a:pt x="87795" y="0"/>
                    </a:moveTo>
                    <a:cubicBezTo>
                      <a:pt x="64468" y="53250"/>
                      <a:pt x="55965" y="59062"/>
                      <a:pt x="45099" y="82065"/>
                    </a:cubicBezTo>
                    <a:cubicBezTo>
                      <a:pt x="34233" y="105068"/>
                      <a:pt x="30113" y="119376"/>
                      <a:pt x="22597" y="138021"/>
                    </a:cubicBezTo>
                    <a:cubicBezTo>
                      <a:pt x="15081" y="156666"/>
                      <a:pt x="21772" y="153358"/>
                      <a:pt x="0" y="193933"/>
                    </a:cubicBezTo>
                  </a:path>
                </a:pathLst>
              </a:cu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2" name="Plus 61"/>
              <p:cNvSpPr/>
              <p:nvPr/>
            </p:nvSpPr>
            <p:spPr>
              <a:xfrm>
                <a:off x="5877513" y="2570093"/>
                <a:ext cx="144000" cy="144000"/>
              </a:xfrm>
              <a:prstGeom prst="mathPlus">
                <a:avLst>
                  <a:gd name="adj1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88" name="TextovéPole 87"/>
            <p:cNvSpPr txBox="1"/>
            <p:nvPr/>
          </p:nvSpPr>
          <p:spPr>
            <a:xfrm>
              <a:off x="7595577" y="1074802"/>
              <a:ext cx="155309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cs-CZ" dirty="0" smtClean="0"/>
                <a:t>excitační</a:t>
              </a:r>
            </a:p>
            <a:p>
              <a:pPr>
                <a:lnSpc>
                  <a:spcPts val="1800"/>
                </a:lnSpc>
              </a:pPr>
              <a:r>
                <a:rPr lang="cs-CZ" dirty="0" smtClean="0"/>
                <a:t>interneurony</a:t>
              </a:r>
              <a:endParaRPr lang="cs-CZ" dirty="0"/>
            </a:p>
          </p:txBody>
        </p:sp>
        <p:cxnSp>
          <p:nvCxnSpPr>
            <p:cNvPr id="89" name="Přímá spojnice 88"/>
            <p:cNvCxnSpPr/>
            <p:nvPr/>
          </p:nvCxnSpPr>
          <p:spPr>
            <a:xfrm flipH="1">
              <a:off x="6021513" y="1312429"/>
              <a:ext cx="1574064" cy="13878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Přímá spojnice 91"/>
          <p:cNvCxnSpPr/>
          <p:nvPr/>
        </p:nvCxnSpPr>
        <p:spPr>
          <a:xfrm flipH="1">
            <a:off x="5234678" y="1312429"/>
            <a:ext cx="400551" cy="933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/>
          <p:cNvGrpSpPr/>
          <p:nvPr/>
        </p:nvGrpSpPr>
        <p:grpSpPr>
          <a:xfrm>
            <a:off x="4502328" y="2873450"/>
            <a:ext cx="3500270" cy="2674700"/>
            <a:chOff x="4502328" y="2873450"/>
            <a:chExt cx="3500270" cy="2674700"/>
          </a:xfrm>
        </p:grpSpPr>
        <p:grpSp>
          <p:nvGrpSpPr>
            <p:cNvPr id="21" name="Skupina 20"/>
            <p:cNvGrpSpPr/>
            <p:nvPr/>
          </p:nvGrpSpPr>
          <p:grpSpPr>
            <a:xfrm>
              <a:off x="4502328" y="4869887"/>
              <a:ext cx="832704" cy="678263"/>
              <a:chOff x="5531618" y="3305908"/>
              <a:chExt cx="832704" cy="678263"/>
            </a:xfrm>
          </p:grpSpPr>
          <p:sp>
            <p:nvSpPr>
              <p:cNvPr id="18" name="Volný tvar 17"/>
              <p:cNvSpPr/>
              <p:nvPr/>
            </p:nvSpPr>
            <p:spPr>
              <a:xfrm>
                <a:off x="5637125" y="3305908"/>
                <a:ext cx="727197" cy="678263"/>
              </a:xfrm>
              <a:custGeom>
                <a:avLst/>
                <a:gdLst>
                  <a:gd name="connsiteX0" fmla="*/ 703385 w 703385"/>
                  <a:gd name="connsiteY0" fmla="*/ 0 h 678263"/>
                  <a:gd name="connsiteX1" fmla="*/ 628022 w 703385"/>
                  <a:gd name="connsiteY1" fmla="*/ 120580 h 678263"/>
                  <a:gd name="connsiteX2" fmla="*/ 346668 w 703385"/>
                  <a:gd name="connsiteY2" fmla="*/ 291402 h 678263"/>
                  <a:gd name="connsiteX3" fmla="*/ 130629 w 703385"/>
                  <a:gd name="connsiteY3" fmla="*/ 452176 h 678263"/>
                  <a:gd name="connsiteX4" fmla="*/ 60290 w 703385"/>
                  <a:gd name="connsiteY4" fmla="*/ 622997 h 678263"/>
                  <a:gd name="connsiteX5" fmla="*/ 0 w 703385"/>
                  <a:gd name="connsiteY5" fmla="*/ 678263 h 678263"/>
                  <a:gd name="connsiteX0" fmla="*/ 727197 w 727197"/>
                  <a:gd name="connsiteY0" fmla="*/ 0 h 678263"/>
                  <a:gd name="connsiteX1" fmla="*/ 628022 w 727197"/>
                  <a:gd name="connsiteY1" fmla="*/ 120580 h 678263"/>
                  <a:gd name="connsiteX2" fmla="*/ 346668 w 727197"/>
                  <a:gd name="connsiteY2" fmla="*/ 291402 h 678263"/>
                  <a:gd name="connsiteX3" fmla="*/ 130629 w 727197"/>
                  <a:gd name="connsiteY3" fmla="*/ 452176 h 678263"/>
                  <a:gd name="connsiteX4" fmla="*/ 60290 w 727197"/>
                  <a:gd name="connsiteY4" fmla="*/ 622997 h 678263"/>
                  <a:gd name="connsiteX5" fmla="*/ 0 w 727197"/>
                  <a:gd name="connsiteY5" fmla="*/ 678263 h 678263"/>
                  <a:gd name="connsiteX0" fmla="*/ 727197 w 727197"/>
                  <a:gd name="connsiteY0" fmla="*/ 0 h 678263"/>
                  <a:gd name="connsiteX1" fmla="*/ 628022 w 727197"/>
                  <a:gd name="connsiteY1" fmla="*/ 120580 h 678263"/>
                  <a:gd name="connsiteX2" fmla="*/ 346668 w 727197"/>
                  <a:gd name="connsiteY2" fmla="*/ 291402 h 678263"/>
                  <a:gd name="connsiteX3" fmla="*/ 130629 w 727197"/>
                  <a:gd name="connsiteY3" fmla="*/ 452176 h 678263"/>
                  <a:gd name="connsiteX4" fmla="*/ 60290 w 727197"/>
                  <a:gd name="connsiteY4" fmla="*/ 622997 h 678263"/>
                  <a:gd name="connsiteX5" fmla="*/ 0 w 727197"/>
                  <a:gd name="connsiteY5" fmla="*/ 678263 h 6782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27197" h="678263">
                    <a:moveTo>
                      <a:pt x="727197" y="0"/>
                    </a:moveTo>
                    <a:cubicBezTo>
                      <a:pt x="685904" y="59819"/>
                      <a:pt x="691444" y="72013"/>
                      <a:pt x="628022" y="120580"/>
                    </a:cubicBezTo>
                    <a:cubicBezTo>
                      <a:pt x="564601" y="169147"/>
                      <a:pt x="429567" y="236136"/>
                      <a:pt x="346668" y="291402"/>
                    </a:cubicBezTo>
                    <a:cubicBezTo>
                      <a:pt x="263769" y="346668"/>
                      <a:pt x="178359" y="396910"/>
                      <a:pt x="130629" y="452176"/>
                    </a:cubicBezTo>
                    <a:cubicBezTo>
                      <a:pt x="82899" y="507442"/>
                      <a:pt x="82061" y="585316"/>
                      <a:pt x="60290" y="622997"/>
                    </a:cubicBezTo>
                    <a:cubicBezTo>
                      <a:pt x="38519" y="660678"/>
                      <a:pt x="19259" y="669470"/>
                      <a:pt x="0" y="678263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Volný tvar 18"/>
              <p:cNvSpPr/>
              <p:nvPr/>
            </p:nvSpPr>
            <p:spPr>
              <a:xfrm>
                <a:off x="5531618" y="3803301"/>
                <a:ext cx="366764" cy="158887"/>
              </a:xfrm>
              <a:custGeom>
                <a:avLst/>
                <a:gdLst>
                  <a:gd name="connsiteX0" fmla="*/ 366764 w 366764"/>
                  <a:gd name="connsiteY0" fmla="*/ 0 h 158887"/>
                  <a:gd name="connsiteX1" fmla="*/ 311498 w 366764"/>
                  <a:gd name="connsiteY1" fmla="*/ 40194 h 158887"/>
                  <a:gd name="connsiteX2" fmla="*/ 261257 w 366764"/>
                  <a:gd name="connsiteY2" fmla="*/ 40194 h 158887"/>
                  <a:gd name="connsiteX3" fmla="*/ 211015 w 366764"/>
                  <a:gd name="connsiteY3" fmla="*/ 20097 h 158887"/>
                  <a:gd name="connsiteX4" fmla="*/ 205991 w 366764"/>
                  <a:gd name="connsiteY4" fmla="*/ 35169 h 158887"/>
                  <a:gd name="connsiteX5" fmla="*/ 135652 w 366764"/>
                  <a:gd name="connsiteY5" fmla="*/ 80387 h 158887"/>
                  <a:gd name="connsiteX6" fmla="*/ 60290 w 366764"/>
                  <a:gd name="connsiteY6" fmla="*/ 155750 h 158887"/>
                  <a:gd name="connsiteX7" fmla="*/ 0 w 366764"/>
                  <a:gd name="connsiteY7" fmla="*/ 145701 h 1588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6764" h="158887">
                    <a:moveTo>
                      <a:pt x="366764" y="0"/>
                    </a:moveTo>
                    <a:cubicBezTo>
                      <a:pt x="347923" y="16747"/>
                      <a:pt x="329082" y="33495"/>
                      <a:pt x="311498" y="40194"/>
                    </a:cubicBezTo>
                    <a:cubicBezTo>
                      <a:pt x="293913" y="46893"/>
                      <a:pt x="278004" y="43543"/>
                      <a:pt x="261257" y="40194"/>
                    </a:cubicBezTo>
                    <a:cubicBezTo>
                      <a:pt x="244510" y="36845"/>
                      <a:pt x="220226" y="20934"/>
                      <a:pt x="211015" y="20097"/>
                    </a:cubicBezTo>
                    <a:cubicBezTo>
                      <a:pt x="201804" y="19260"/>
                      <a:pt x="218552" y="25121"/>
                      <a:pt x="205991" y="35169"/>
                    </a:cubicBezTo>
                    <a:cubicBezTo>
                      <a:pt x="193430" y="45217"/>
                      <a:pt x="159936" y="60290"/>
                      <a:pt x="135652" y="80387"/>
                    </a:cubicBezTo>
                    <a:cubicBezTo>
                      <a:pt x="111368" y="100484"/>
                      <a:pt x="82899" y="144864"/>
                      <a:pt x="60290" y="155750"/>
                    </a:cubicBezTo>
                    <a:cubicBezTo>
                      <a:pt x="37681" y="166636"/>
                      <a:pt x="0" y="145701"/>
                      <a:pt x="0" y="14570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" name="Volný tvar 19"/>
              <p:cNvSpPr/>
              <p:nvPr/>
            </p:nvSpPr>
            <p:spPr>
              <a:xfrm>
                <a:off x="5566787" y="3732963"/>
                <a:ext cx="341644" cy="175846"/>
              </a:xfrm>
              <a:custGeom>
                <a:avLst/>
                <a:gdLst>
                  <a:gd name="connsiteX0" fmla="*/ 341644 w 341644"/>
                  <a:gd name="connsiteY0" fmla="*/ 0 h 175846"/>
                  <a:gd name="connsiteX1" fmla="*/ 256233 w 341644"/>
                  <a:gd name="connsiteY1" fmla="*/ 65314 h 175846"/>
                  <a:gd name="connsiteX2" fmla="*/ 211015 w 341644"/>
                  <a:gd name="connsiteY2" fmla="*/ 75362 h 175846"/>
                  <a:gd name="connsiteX3" fmla="*/ 165798 w 341644"/>
                  <a:gd name="connsiteY3" fmla="*/ 105507 h 175846"/>
                  <a:gd name="connsiteX4" fmla="*/ 135653 w 341644"/>
                  <a:gd name="connsiteY4" fmla="*/ 120580 h 175846"/>
                  <a:gd name="connsiteX5" fmla="*/ 25121 w 341644"/>
                  <a:gd name="connsiteY5" fmla="*/ 135652 h 175846"/>
                  <a:gd name="connsiteX6" fmla="*/ 0 w 341644"/>
                  <a:gd name="connsiteY6" fmla="*/ 175846 h 175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41644" h="175846">
                    <a:moveTo>
                      <a:pt x="341644" y="0"/>
                    </a:moveTo>
                    <a:cubicBezTo>
                      <a:pt x="309824" y="26377"/>
                      <a:pt x="278004" y="52754"/>
                      <a:pt x="256233" y="65314"/>
                    </a:cubicBezTo>
                    <a:cubicBezTo>
                      <a:pt x="234462" y="77874"/>
                      <a:pt x="226087" y="68663"/>
                      <a:pt x="211015" y="75362"/>
                    </a:cubicBezTo>
                    <a:cubicBezTo>
                      <a:pt x="195942" y="82061"/>
                      <a:pt x="178358" y="97971"/>
                      <a:pt x="165798" y="105507"/>
                    </a:cubicBezTo>
                    <a:cubicBezTo>
                      <a:pt x="153238" y="113043"/>
                      <a:pt x="159099" y="115556"/>
                      <a:pt x="135653" y="120580"/>
                    </a:cubicBezTo>
                    <a:cubicBezTo>
                      <a:pt x="112207" y="125604"/>
                      <a:pt x="47730" y="126441"/>
                      <a:pt x="25121" y="135652"/>
                    </a:cubicBezTo>
                    <a:cubicBezTo>
                      <a:pt x="2512" y="144863"/>
                      <a:pt x="1256" y="160354"/>
                      <a:pt x="0" y="175846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7" name="TextovéPole 66"/>
            <p:cNvSpPr txBox="1"/>
            <p:nvPr/>
          </p:nvSpPr>
          <p:spPr>
            <a:xfrm>
              <a:off x="5628602" y="4207631"/>
              <a:ext cx="2373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vlákno </a:t>
              </a:r>
              <a:r>
                <a:rPr lang="el-GR" dirty="0" smtClean="0"/>
                <a:t>α</a:t>
              </a:r>
              <a:r>
                <a:rPr lang="cs-CZ" dirty="0" smtClean="0"/>
                <a:t>-motoneuronu</a:t>
              </a:r>
              <a:endParaRPr lang="cs-CZ" dirty="0"/>
            </a:p>
          </p:txBody>
        </p:sp>
        <p:sp>
          <p:nvSpPr>
            <p:cNvPr id="57" name="Ovál 56"/>
            <p:cNvSpPr/>
            <p:nvPr/>
          </p:nvSpPr>
          <p:spPr>
            <a:xfrm rot="18646644">
              <a:off x="5454259" y="287345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4" name="Volný tvar 63"/>
            <p:cNvSpPr/>
            <p:nvPr/>
          </p:nvSpPr>
          <p:spPr>
            <a:xfrm>
              <a:off x="5323298" y="2936493"/>
              <a:ext cx="287526" cy="1951364"/>
            </a:xfrm>
            <a:custGeom>
              <a:avLst/>
              <a:gdLst>
                <a:gd name="connsiteX0" fmla="*/ 0 w 286650"/>
                <a:gd name="connsiteY0" fmla="*/ 2361063 h 2361063"/>
                <a:gd name="connsiteX1" fmla="*/ 150125 w 286650"/>
                <a:gd name="connsiteY1" fmla="*/ 2047164 h 2361063"/>
                <a:gd name="connsiteX2" fmla="*/ 286603 w 286650"/>
                <a:gd name="connsiteY2" fmla="*/ 1514902 h 2361063"/>
                <a:gd name="connsiteX3" fmla="*/ 163773 w 286650"/>
                <a:gd name="connsiteY3" fmla="*/ 750627 h 2361063"/>
                <a:gd name="connsiteX4" fmla="*/ 13648 w 286650"/>
                <a:gd name="connsiteY4" fmla="*/ 272955 h 2361063"/>
                <a:gd name="connsiteX5" fmla="*/ 150125 w 286650"/>
                <a:gd name="connsiteY5" fmla="*/ 0 h 2361063"/>
                <a:gd name="connsiteX0" fmla="*/ 0 w 287526"/>
                <a:gd name="connsiteY0" fmla="*/ 2361063 h 2361063"/>
                <a:gd name="connsiteX1" fmla="*/ 150125 w 287526"/>
                <a:gd name="connsiteY1" fmla="*/ 2047164 h 2361063"/>
                <a:gd name="connsiteX2" fmla="*/ 286603 w 287526"/>
                <a:gd name="connsiteY2" fmla="*/ 1514902 h 2361063"/>
                <a:gd name="connsiteX3" fmla="*/ 80646 w 287526"/>
                <a:gd name="connsiteY3" fmla="*/ 916881 h 2361063"/>
                <a:gd name="connsiteX4" fmla="*/ 13648 w 287526"/>
                <a:gd name="connsiteY4" fmla="*/ 272955 h 2361063"/>
                <a:gd name="connsiteX5" fmla="*/ 150125 w 287526"/>
                <a:gd name="connsiteY5" fmla="*/ 0 h 2361063"/>
                <a:gd name="connsiteX0" fmla="*/ 5913 w 293439"/>
                <a:gd name="connsiteY0" fmla="*/ 2361063 h 2361063"/>
                <a:gd name="connsiteX1" fmla="*/ 156038 w 293439"/>
                <a:gd name="connsiteY1" fmla="*/ 2047164 h 2361063"/>
                <a:gd name="connsiteX2" fmla="*/ 292516 w 293439"/>
                <a:gd name="connsiteY2" fmla="*/ 1514902 h 2361063"/>
                <a:gd name="connsiteX3" fmla="*/ 86559 w 293439"/>
                <a:gd name="connsiteY3" fmla="*/ 916881 h 2361063"/>
                <a:gd name="connsiteX4" fmla="*/ 1748 w 293439"/>
                <a:gd name="connsiteY4" fmla="*/ 593589 h 2361063"/>
                <a:gd name="connsiteX5" fmla="*/ 156038 w 293439"/>
                <a:gd name="connsiteY5" fmla="*/ 0 h 2361063"/>
                <a:gd name="connsiteX0" fmla="*/ 6693 w 294219"/>
                <a:gd name="connsiteY0" fmla="*/ 1951364 h 1951364"/>
                <a:gd name="connsiteX1" fmla="*/ 156818 w 294219"/>
                <a:gd name="connsiteY1" fmla="*/ 1637465 h 1951364"/>
                <a:gd name="connsiteX2" fmla="*/ 293296 w 294219"/>
                <a:gd name="connsiteY2" fmla="*/ 1105203 h 1951364"/>
                <a:gd name="connsiteX3" fmla="*/ 87339 w 294219"/>
                <a:gd name="connsiteY3" fmla="*/ 507182 h 1951364"/>
                <a:gd name="connsiteX4" fmla="*/ 2528 w 294219"/>
                <a:gd name="connsiteY4" fmla="*/ 183890 h 1951364"/>
                <a:gd name="connsiteX5" fmla="*/ 174631 w 294219"/>
                <a:gd name="connsiteY5" fmla="*/ 0 h 1951364"/>
                <a:gd name="connsiteX0" fmla="*/ 6693 w 294219"/>
                <a:gd name="connsiteY0" fmla="*/ 1951364 h 1951364"/>
                <a:gd name="connsiteX1" fmla="*/ 156818 w 294219"/>
                <a:gd name="connsiteY1" fmla="*/ 1637465 h 1951364"/>
                <a:gd name="connsiteX2" fmla="*/ 293296 w 294219"/>
                <a:gd name="connsiteY2" fmla="*/ 1105203 h 1951364"/>
                <a:gd name="connsiteX3" fmla="*/ 87339 w 294219"/>
                <a:gd name="connsiteY3" fmla="*/ 507182 h 1951364"/>
                <a:gd name="connsiteX4" fmla="*/ 2528 w 294219"/>
                <a:gd name="connsiteY4" fmla="*/ 183890 h 1951364"/>
                <a:gd name="connsiteX5" fmla="*/ 174631 w 294219"/>
                <a:gd name="connsiteY5" fmla="*/ 0 h 1951364"/>
                <a:gd name="connsiteX0" fmla="*/ 0 w 287526"/>
                <a:gd name="connsiteY0" fmla="*/ 1951364 h 1951364"/>
                <a:gd name="connsiteX1" fmla="*/ 150125 w 287526"/>
                <a:gd name="connsiteY1" fmla="*/ 1637465 h 1951364"/>
                <a:gd name="connsiteX2" fmla="*/ 286603 w 287526"/>
                <a:gd name="connsiteY2" fmla="*/ 1105203 h 1951364"/>
                <a:gd name="connsiteX3" fmla="*/ 80646 w 287526"/>
                <a:gd name="connsiteY3" fmla="*/ 507182 h 1951364"/>
                <a:gd name="connsiteX4" fmla="*/ 13648 w 287526"/>
                <a:gd name="connsiteY4" fmla="*/ 231391 h 1951364"/>
                <a:gd name="connsiteX5" fmla="*/ 167938 w 287526"/>
                <a:gd name="connsiteY5" fmla="*/ 0 h 1951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7526" h="1951364">
                  <a:moveTo>
                    <a:pt x="0" y="1951364"/>
                  </a:moveTo>
                  <a:cubicBezTo>
                    <a:pt x="51179" y="1864928"/>
                    <a:pt x="102358" y="1778492"/>
                    <a:pt x="150125" y="1637465"/>
                  </a:cubicBezTo>
                  <a:cubicBezTo>
                    <a:pt x="197892" y="1496438"/>
                    <a:pt x="298183" y="1293583"/>
                    <a:pt x="286603" y="1105203"/>
                  </a:cubicBezTo>
                  <a:cubicBezTo>
                    <a:pt x="275023" y="916823"/>
                    <a:pt x="126138" y="652817"/>
                    <a:pt x="80646" y="507182"/>
                  </a:cubicBezTo>
                  <a:cubicBezTo>
                    <a:pt x="35154" y="361547"/>
                    <a:pt x="-901" y="315921"/>
                    <a:pt x="13648" y="231391"/>
                  </a:cubicBezTo>
                  <a:cubicBezTo>
                    <a:pt x="28197" y="146861"/>
                    <a:pt x="62936" y="50175"/>
                    <a:pt x="167938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94" name="Přímá spojnice 93"/>
            <p:cNvCxnSpPr>
              <a:endCxn id="64" idx="2"/>
            </p:cNvCxnSpPr>
            <p:nvPr/>
          </p:nvCxnSpPr>
          <p:spPr>
            <a:xfrm flipH="1" flipV="1">
              <a:off x="5609901" y="4041696"/>
              <a:ext cx="369560" cy="20980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Přímá spojnice 95"/>
          <p:cNvCxnSpPr/>
          <p:nvPr/>
        </p:nvCxnSpPr>
        <p:spPr>
          <a:xfrm flipH="1" flipV="1">
            <a:off x="3932379" y="5162777"/>
            <a:ext cx="447032" cy="4499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Skupina 55"/>
          <p:cNvGrpSpPr/>
          <p:nvPr/>
        </p:nvGrpSpPr>
        <p:grpSpPr>
          <a:xfrm>
            <a:off x="3089498" y="2237046"/>
            <a:ext cx="2517921" cy="2507534"/>
            <a:chOff x="3089498" y="2237046"/>
            <a:chExt cx="2517921" cy="2507534"/>
          </a:xfrm>
        </p:grpSpPr>
        <p:sp>
          <p:nvSpPr>
            <p:cNvPr id="72" name="Volný tvar 71"/>
            <p:cNvSpPr/>
            <p:nvPr/>
          </p:nvSpPr>
          <p:spPr>
            <a:xfrm>
              <a:off x="5167928" y="2237046"/>
              <a:ext cx="439491" cy="2238499"/>
            </a:xfrm>
            <a:custGeom>
              <a:avLst/>
              <a:gdLst>
                <a:gd name="connsiteX0" fmla="*/ 439491 w 439491"/>
                <a:gd name="connsiteY0" fmla="*/ 0 h 1751611"/>
                <a:gd name="connsiteX1" fmla="*/ 326676 w 439491"/>
                <a:gd name="connsiteY1" fmla="*/ 23751 h 1751611"/>
                <a:gd name="connsiteX2" fmla="*/ 112920 w 439491"/>
                <a:gd name="connsiteY2" fmla="*/ 47502 h 1751611"/>
                <a:gd name="connsiteX3" fmla="*/ 23855 w 439491"/>
                <a:gd name="connsiteY3" fmla="*/ 148442 h 1751611"/>
                <a:gd name="connsiteX4" fmla="*/ 104 w 439491"/>
                <a:gd name="connsiteY4" fmla="*/ 486889 h 1751611"/>
                <a:gd name="connsiteX5" fmla="*/ 29793 w 439491"/>
                <a:gd name="connsiteY5" fmla="*/ 1086593 h 1751611"/>
                <a:gd name="connsiteX6" fmla="*/ 65419 w 439491"/>
                <a:gd name="connsiteY6" fmla="*/ 1508167 h 1751611"/>
                <a:gd name="connsiteX7" fmla="*/ 77294 w 439491"/>
                <a:gd name="connsiteY7" fmla="*/ 1751611 h 1751611"/>
                <a:gd name="connsiteX0" fmla="*/ 439491 w 439491"/>
                <a:gd name="connsiteY0" fmla="*/ 0 h 2238499"/>
                <a:gd name="connsiteX1" fmla="*/ 326676 w 439491"/>
                <a:gd name="connsiteY1" fmla="*/ 23751 h 2238499"/>
                <a:gd name="connsiteX2" fmla="*/ 112920 w 439491"/>
                <a:gd name="connsiteY2" fmla="*/ 47502 h 2238499"/>
                <a:gd name="connsiteX3" fmla="*/ 23855 w 439491"/>
                <a:gd name="connsiteY3" fmla="*/ 148442 h 2238499"/>
                <a:gd name="connsiteX4" fmla="*/ 104 w 439491"/>
                <a:gd name="connsiteY4" fmla="*/ 486889 h 2238499"/>
                <a:gd name="connsiteX5" fmla="*/ 29793 w 439491"/>
                <a:gd name="connsiteY5" fmla="*/ 1086593 h 2238499"/>
                <a:gd name="connsiteX6" fmla="*/ 65419 w 439491"/>
                <a:gd name="connsiteY6" fmla="*/ 1508167 h 2238499"/>
                <a:gd name="connsiteX7" fmla="*/ 77294 w 439491"/>
                <a:gd name="connsiteY7" fmla="*/ 2238499 h 2238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9491" h="2238499">
                  <a:moveTo>
                    <a:pt x="439491" y="0"/>
                  </a:moveTo>
                  <a:cubicBezTo>
                    <a:pt x="410297" y="7917"/>
                    <a:pt x="381104" y="15834"/>
                    <a:pt x="326676" y="23751"/>
                  </a:cubicBezTo>
                  <a:cubicBezTo>
                    <a:pt x="272247" y="31668"/>
                    <a:pt x="163390" y="26720"/>
                    <a:pt x="112920" y="47502"/>
                  </a:cubicBezTo>
                  <a:cubicBezTo>
                    <a:pt x="62450" y="68284"/>
                    <a:pt x="42658" y="75211"/>
                    <a:pt x="23855" y="148442"/>
                  </a:cubicBezTo>
                  <a:cubicBezTo>
                    <a:pt x="5052" y="221673"/>
                    <a:pt x="-886" y="330531"/>
                    <a:pt x="104" y="486889"/>
                  </a:cubicBezTo>
                  <a:cubicBezTo>
                    <a:pt x="1094" y="643248"/>
                    <a:pt x="18907" y="916380"/>
                    <a:pt x="29793" y="1086593"/>
                  </a:cubicBezTo>
                  <a:cubicBezTo>
                    <a:pt x="40679" y="1256806"/>
                    <a:pt x="57502" y="1316183"/>
                    <a:pt x="65419" y="1508167"/>
                  </a:cubicBezTo>
                  <a:cubicBezTo>
                    <a:pt x="73336" y="1700151"/>
                    <a:pt x="75315" y="2172195"/>
                    <a:pt x="77294" y="2238499"/>
                  </a:cubicBezTo>
                </a:path>
              </a:pathLst>
            </a:custGeom>
            <a:noFill/>
            <a:ln>
              <a:solidFill>
                <a:srgbClr val="FF66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8" name="Přímá spojnice se šipkou 77"/>
            <p:cNvCxnSpPr/>
            <p:nvPr/>
          </p:nvCxnSpPr>
          <p:spPr>
            <a:xfrm flipH="1" flipV="1">
              <a:off x="5243352" y="4456580"/>
              <a:ext cx="3200" cy="288000"/>
            </a:xfrm>
            <a:prstGeom prst="straightConnector1">
              <a:avLst/>
            </a:prstGeom>
            <a:ln w="28575">
              <a:solidFill>
                <a:srgbClr val="FF66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ovéPole 85"/>
            <p:cNvSpPr txBox="1"/>
            <p:nvPr/>
          </p:nvSpPr>
          <p:spPr>
            <a:xfrm>
              <a:off x="3089498" y="4118263"/>
              <a:ext cx="220182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cs-CZ" dirty="0" smtClean="0"/>
                <a:t>descendentní dráha interneuronu</a:t>
              </a:r>
              <a:endParaRPr lang="cs-CZ" dirty="0"/>
            </a:p>
          </p:txBody>
        </p:sp>
        <p:cxnSp>
          <p:nvCxnSpPr>
            <p:cNvPr id="98" name="Přímá spojnice 97"/>
            <p:cNvCxnSpPr>
              <a:stCxn id="72" idx="7"/>
            </p:cNvCxnSpPr>
            <p:nvPr/>
          </p:nvCxnSpPr>
          <p:spPr>
            <a:xfrm flipH="1">
              <a:off x="4685710" y="4475545"/>
              <a:ext cx="559512" cy="483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ovéPole 64"/>
          <p:cNvSpPr txBox="1"/>
          <p:nvPr/>
        </p:nvSpPr>
        <p:spPr>
          <a:xfrm>
            <a:off x="403456" y="318507"/>
            <a:ext cx="85430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Flexorový (únikový) reflex</a:t>
            </a:r>
          </a:p>
          <a:p>
            <a:r>
              <a:rPr lang="cs-CZ" dirty="0" smtClean="0"/>
              <a:t> (</a:t>
            </a:r>
            <a:r>
              <a:rPr lang="cs-CZ" dirty="0" err="1" smtClean="0"/>
              <a:t>exteroreceptorový</a:t>
            </a:r>
            <a:r>
              <a:rPr lang="cs-CZ" dirty="0" smtClean="0"/>
              <a:t>, </a:t>
            </a:r>
            <a:r>
              <a:rPr lang="cs-CZ" dirty="0" err="1" smtClean="0"/>
              <a:t>polysynaptický</a:t>
            </a:r>
            <a:r>
              <a:rPr lang="cs-CZ" dirty="0" smtClean="0"/>
              <a:t>)</a:t>
            </a:r>
            <a:endParaRPr lang="cs-CZ" dirty="0"/>
          </a:p>
        </p:txBody>
      </p:sp>
      <p:grpSp>
        <p:nvGrpSpPr>
          <p:cNvPr id="47" name="Skupina 46"/>
          <p:cNvGrpSpPr/>
          <p:nvPr/>
        </p:nvGrpSpPr>
        <p:grpSpPr>
          <a:xfrm>
            <a:off x="1970143" y="1270072"/>
            <a:ext cx="4009317" cy="5026452"/>
            <a:chOff x="1970143" y="1270072"/>
            <a:chExt cx="4009317" cy="5026452"/>
          </a:xfrm>
        </p:grpSpPr>
        <p:sp>
          <p:nvSpPr>
            <p:cNvPr id="51" name="Oblouk 50"/>
            <p:cNvSpPr/>
            <p:nvPr/>
          </p:nvSpPr>
          <p:spPr>
            <a:xfrm rot="16200000">
              <a:off x="5799460" y="2387399"/>
              <a:ext cx="180000" cy="180000"/>
            </a:xfrm>
            <a:prstGeom prst="arc">
              <a:avLst>
                <a:gd name="adj1" fmla="val 16200000"/>
                <a:gd name="adj2" fmla="val 5696649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4" name="Skupina 23"/>
            <p:cNvGrpSpPr/>
            <p:nvPr/>
          </p:nvGrpSpPr>
          <p:grpSpPr>
            <a:xfrm>
              <a:off x="1970143" y="1270072"/>
              <a:ext cx="3936821" cy="5026452"/>
              <a:chOff x="1970143" y="1270072"/>
              <a:chExt cx="3936821" cy="5026452"/>
            </a:xfrm>
          </p:grpSpPr>
          <p:sp>
            <p:nvSpPr>
              <p:cNvPr id="16" name="Volný tvar 15"/>
              <p:cNvSpPr/>
              <p:nvPr/>
            </p:nvSpPr>
            <p:spPr>
              <a:xfrm>
                <a:off x="1970143" y="3608819"/>
                <a:ext cx="3677697" cy="2687705"/>
              </a:xfrm>
              <a:custGeom>
                <a:avLst/>
                <a:gdLst>
                  <a:gd name="connsiteX0" fmla="*/ 0 w 3677697"/>
                  <a:gd name="connsiteY0" fmla="*/ 0 h 2687705"/>
                  <a:gd name="connsiteX1" fmla="*/ 75363 w 3677697"/>
                  <a:gd name="connsiteY1" fmla="*/ 125604 h 2687705"/>
                  <a:gd name="connsiteX2" fmla="*/ 246185 w 3677697"/>
                  <a:gd name="connsiteY2" fmla="*/ 346668 h 2687705"/>
                  <a:gd name="connsiteX3" fmla="*/ 346668 w 3677697"/>
                  <a:gd name="connsiteY3" fmla="*/ 547635 h 2687705"/>
                  <a:gd name="connsiteX4" fmla="*/ 341644 w 3677697"/>
                  <a:gd name="connsiteY4" fmla="*/ 788795 h 2687705"/>
                  <a:gd name="connsiteX5" fmla="*/ 326571 w 3677697"/>
                  <a:gd name="connsiteY5" fmla="*/ 1135463 h 2687705"/>
                  <a:gd name="connsiteX6" fmla="*/ 306475 w 3677697"/>
                  <a:gd name="connsiteY6" fmla="*/ 1361551 h 2687705"/>
                  <a:gd name="connsiteX7" fmla="*/ 396910 w 3677697"/>
                  <a:gd name="connsiteY7" fmla="*/ 1522325 h 2687705"/>
                  <a:gd name="connsiteX8" fmla="*/ 788796 w 3677697"/>
                  <a:gd name="connsiteY8" fmla="*/ 1984549 h 2687705"/>
                  <a:gd name="connsiteX9" fmla="*/ 1301262 w 3677697"/>
                  <a:gd name="connsiteY9" fmla="*/ 2451797 h 2687705"/>
                  <a:gd name="connsiteX10" fmla="*/ 1572567 w 3677697"/>
                  <a:gd name="connsiteY10" fmla="*/ 2642716 h 2687705"/>
                  <a:gd name="connsiteX11" fmla="*/ 1838848 w 3677697"/>
                  <a:gd name="connsiteY11" fmla="*/ 2682909 h 2687705"/>
                  <a:gd name="connsiteX12" fmla="*/ 2346290 w 3677697"/>
                  <a:gd name="connsiteY12" fmla="*/ 2562329 h 2687705"/>
                  <a:gd name="connsiteX13" fmla="*/ 2808514 w 3677697"/>
                  <a:gd name="connsiteY13" fmla="*/ 2311120 h 2687705"/>
                  <a:gd name="connsiteX14" fmla="*/ 3180303 w 3677697"/>
                  <a:gd name="connsiteY14" fmla="*/ 2039815 h 2687705"/>
                  <a:gd name="connsiteX15" fmla="*/ 3436536 w 3677697"/>
                  <a:gd name="connsiteY15" fmla="*/ 1823775 h 2687705"/>
                  <a:gd name="connsiteX16" fmla="*/ 3632479 w 3677697"/>
                  <a:gd name="connsiteY16" fmla="*/ 1522325 h 2687705"/>
                  <a:gd name="connsiteX17" fmla="*/ 3677697 w 3677697"/>
                  <a:gd name="connsiteY17" fmla="*/ 1321358 h 2687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677697" h="2687705">
                    <a:moveTo>
                      <a:pt x="0" y="0"/>
                    </a:moveTo>
                    <a:cubicBezTo>
                      <a:pt x="17166" y="33913"/>
                      <a:pt x="34332" y="67826"/>
                      <a:pt x="75363" y="125604"/>
                    </a:cubicBezTo>
                    <a:cubicBezTo>
                      <a:pt x="116394" y="183382"/>
                      <a:pt x="200968" y="276330"/>
                      <a:pt x="246185" y="346668"/>
                    </a:cubicBezTo>
                    <a:cubicBezTo>
                      <a:pt x="291402" y="417006"/>
                      <a:pt x="330758" y="473947"/>
                      <a:pt x="346668" y="547635"/>
                    </a:cubicBezTo>
                    <a:cubicBezTo>
                      <a:pt x="362578" y="621323"/>
                      <a:pt x="344993" y="690824"/>
                      <a:pt x="341644" y="788795"/>
                    </a:cubicBezTo>
                    <a:cubicBezTo>
                      <a:pt x="338295" y="886766"/>
                      <a:pt x="332432" y="1040004"/>
                      <a:pt x="326571" y="1135463"/>
                    </a:cubicBezTo>
                    <a:cubicBezTo>
                      <a:pt x="320710" y="1230922"/>
                      <a:pt x="294752" y="1297074"/>
                      <a:pt x="306475" y="1361551"/>
                    </a:cubicBezTo>
                    <a:cubicBezTo>
                      <a:pt x="318198" y="1426028"/>
                      <a:pt x="316523" y="1418492"/>
                      <a:pt x="396910" y="1522325"/>
                    </a:cubicBezTo>
                    <a:cubicBezTo>
                      <a:pt x="477297" y="1626158"/>
                      <a:pt x="638071" y="1829637"/>
                      <a:pt x="788796" y="1984549"/>
                    </a:cubicBezTo>
                    <a:cubicBezTo>
                      <a:pt x="939521" y="2139461"/>
                      <a:pt x="1170634" y="2342103"/>
                      <a:pt x="1301262" y="2451797"/>
                    </a:cubicBezTo>
                    <a:cubicBezTo>
                      <a:pt x="1431890" y="2561491"/>
                      <a:pt x="1482969" y="2604197"/>
                      <a:pt x="1572567" y="2642716"/>
                    </a:cubicBezTo>
                    <a:cubicBezTo>
                      <a:pt x="1662165" y="2681235"/>
                      <a:pt x="1709894" y="2696307"/>
                      <a:pt x="1838848" y="2682909"/>
                    </a:cubicBezTo>
                    <a:cubicBezTo>
                      <a:pt x="1967802" y="2669511"/>
                      <a:pt x="2184679" y="2624294"/>
                      <a:pt x="2346290" y="2562329"/>
                    </a:cubicBezTo>
                    <a:cubicBezTo>
                      <a:pt x="2507901" y="2500364"/>
                      <a:pt x="2669512" y="2398206"/>
                      <a:pt x="2808514" y="2311120"/>
                    </a:cubicBezTo>
                    <a:cubicBezTo>
                      <a:pt x="2947516" y="2224034"/>
                      <a:pt x="3075633" y="2121039"/>
                      <a:pt x="3180303" y="2039815"/>
                    </a:cubicBezTo>
                    <a:cubicBezTo>
                      <a:pt x="3284973" y="1958591"/>
                      <a:pt x="3361173" y="1910023"/>
                      <a:pt x="3436536" y="1823775"/>
                    </a:cubicBezTo>
                    <a:cubicBezTo>
                      <a:pt x="3511899" y="1737527"/>
                      <a:pt x="3592286" y="1606061"/>
                      <a:pt x="3632479" y="1522325"/>
                    </a:cubicBezTo>
                    <a:cubicBezTo>
                      <a:pt x="3672673" y="1438589"/>
                      <a:pt x="3675185" y="1379973"/>
                      <a:pt x="3677697" y="1321358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6" name="Volný tvar 45"/>
              <p:cNvSpPr/>
              <p:nvPr/>
            </p:nvSpPr>
            <p:spPr>
              <a:xfrm>
                <a:off x="3916112" y="1519192"/>
                <a:ext cx="1990852" cy="3430407"/>
              </a:xfrm>
              <a:custGeom>
                <a:avLst/>
                <a:gdLst>
                  <a:gd name="connsiteX0" fmla="*/ 2209672 w 2340300"/>
                  <a:gd name="connsiteY0" fmla="*/ 4079295 h 4079295"/>
                  <a:gd name="connsiteX1" fmla="*/ 2162170 w 2340300"/>
                  <a:gd name="connsiteY1" fmla="*/ 3651783 h 4079295"/>
                  <a:gd name="connsiteX2" fmla="*/ 1770285 w 2340300"/>
                  <a:gd name="connsiteY2" fmla="*/ 2986765 h 4079295"/>
                  <a:gd name="connsiteX3" fmla="*/ 463999 w 2340300"/>
                  <a:gd name="connsiteY3" fmla="*/ 2297996 h 4079295"/>
                  <a:gd name="connsiteX4" fmla="*/ 861 w 2340300"/>
                  <a:gd name="connsiteY4" fmla="*/ 1062963 h 4079295"/>
                  <a:gd name="connsiteX5" fmla="*/ 380872 w 2340300"/>
                  <a:gd name="connsiteY5" fmla="*/ 184189 h 4079295"/>
                  <a:gd name="connsiteX6" fmla="*/ 1437776 w 2340300"/>
                  <a:gd name="connsiteY6" fmla="*/ 29809 h 4079295"/>
                  <a:gd name="connsiteX7" fmla="*/ 2150295 w 2340300"/>
                  <a:gd name="connsiteY7" fmla="*/ 599825 h 4079295"/>
                  <a:gd name="connsiteX8" fmla="*/ 2340300 w 2340300"/>
                  <a:gd name="connsiteY8" fmla="*/ 837331 h 4079295"/>
                  <a:gd name="connsiteX0" fmla="*/ 2209672 w 2359350"/>
                  <a:gd name="connsiteY0" fmla="*/ 4079295 h 4079295"/>
                  <a:gd name="connsiteX1" fmla="*/ 2162170 w 2359350"/>
                  <a:gd name="connsiteY1" fmla="*/ 3651783 h 4079295"/>
                  <a:gd name="connsiteX2" fmla="*/ 1770285 w 2359350"/>
                  <a:gd name="connsiteY2" fmla="*/ 2986765 h 4079295"/>
                  <a:gd name="connsiteX3" fmla="*/ 463999 w 2359350"/>
                  <a:gd name="connsiteY3" fmla="*/ 2297996 h 4079295"/>
                  <a:gd name="connsiteX4" fmla="*/ 861 w 2359350"/>
                  <a:gd name="connsiteY4" fmla="*/ 1062963 h 4079295"/>
                  <a:gd name="connsiteX5" fmla="*/ 380872 w 2359350"/>
                  <a:gd name="connsiteY5" fmla="*/ 184189 h 4079295"/>
                  <a:gd name="connsiteX6" fmla="*/ 1437776 w 2359350"/>
                  <a:gd name="connsiteY6" fmla="*/ 29809 h 4079295"/>
                  <a:gd name="connsiteX7" fmla="*/ 2150295 w 2359350"/>
                  <a:gd name="connsiteY7" fmla="*/ 599825 h 4079295"/>
                  <a:gd name="connsiteX8" fmla="*/ 2359350 w 2359350"/>
                  <a:gd name="connsiteY8" fmla="*/ 946869 h 4079295"/>
                  <a:gd name="connsiteX0" fmla="*/ 2209672 w 2449837"/>
                  <a:gd name="connsiteY0" fmla="*/ 4079295 h 4079295"/>
                  <a:gd name="connsiteX1" fmla="*/ 2162170 w 2449837"/>
                  <a:gd name="connsiteY1" fmla="*/ 3651783 h 4079295"/>
                  <a:gd name="connsiteX2" fmla="*/ 1770285 w 2449837"/>
                  <a:gd name="connsiteY2" fmla="*/ 2986765 h 4079295"/>
                  <a:gd name="connsiteX3" fmla="*/ 463999 w 2449837"/>
                  <a:gd name="connsiteY3" fmla="*/ 2297996 h 4079295"/>
                  <a:gd name="connsiteX4" fmla="*/ 861 w 2449837"/>
                  <a:gd name="connsiteY4" fmla="*/ 1062963 h 4079295"/>
                  <a:gd name="connsiteX5" fmla="*/ 380872 w 2449837"/>
                  <a:gd name="connsiteY5" fmla="*/ 184189 h 4079295"/>
                  <a:gd name="connsiteX6" fmla="*/ 1437776 w 2449837"/>
                  <a:gd name="connsiteY6" fmla="*/ 29809 h 4079295"/>
                  <a:gd name="connsiteX7" fmla="*/ 2150295 w 2449837"/>
                  <a:gd name="connsiteY7" fmla="*/ 599825 h 4079295"/>
                  <a:gd name="connsiteX8" fmla="*/ 2449837 w 2449837"/>
                  <a:gd name="connsiteY8" fmla="*/ 1132607 h 4079295"/>
                  <a:gd name="connsiteX0" fmla="*/ 2204909 w 2449837"/>
                  <a:gd name="connsiteY0" fmla="*/ 4103107 h 4103107"/>
                  <a:gd name="connsiteX1" fmla="*/ 2162170 w 2449837"/>
                  <a:gd name="connsiteY1" fmla="*/ 3651783 h 4103107"/>
                  <a:gd name="connsiteX2" fmla="*/ 1770285 w 2449837"/>
                  <a:gd name="connsiteY2" fmla="*/ 2986765 h 4103107"/>
                  <a:gd name="connsiteX3" fmla="*/ 463999 w 2449837"/>
                  <a:gd name="connsiteY3" fmla="*/ 2297996 h 4103107"/>
                  <a:gd name="connsiteX4" fmla="*/ 861 w 2449837"/>
                  <a:gd name="connsiteY4" fmla="*/ 1062963 h 4103107"/>
                  <a:gd name="connsiteX5" fmla="*/ 380872 w 2449837"/>
                  <a:gd name="connsiteY5" fmla="*/ 184189 h 4103107"/>
                  <a:gd name="connsiteX6" fmla="*/ 1437776 w 2449837"/>
                  <a:gd name="connsiteY6" fmla="*/ 29809 h 4103107"/>
                  <a:gd name="connsiteX7" fmla="*/ 2150295 w 2449837"/>
                  <a:gd name="connsiteY7" fmla="*/ 599825 h 4103107"/>
                  <a:gd name="connsiteX8" fmla="*/ 2449837 w 2449837"/>
                  <a:gd name="connsiteY8" fmla="*/ 1132607 h 4103107"/>
                  <a:gd name="connsiteX0" fmla="*/ 2204867 w 2449795"/>
                  <a:gd name="connsiteY0" fmla="*/ 4004194 h 4004194"/>
                  <a:gd name="connsiteX1" fmla="*/ 2162128 w 2449795"/>
                  <a:gd name="connsiteY1" fmla="*/ 3552870 h 4004194"/>
                  <a:gd name="connsiteX2" fmla="*/ 1770243 w 2449795"/>
                  <a:gd name="connsiteY2" fmla="*/ 2887852 h 4004194"/>
                  <a:gd name="connsiteX3" fmla="*/ 463957 w 2449795"/>
                  <a:gd name="connsiteY3" fmla="*/ 2199083 h 4004194"/>
                  <a:gd name="connsiteX4" fmla="*/ 819 w 2449795"/>
                  <a:gd name="connsiteY4" fmla="*/ 964050 h 4004194"/>
                  <a:gd name="connsiteX5" fmla="*/ 380830 w 2449795"/>
                  <a:gd name="connsiteY5" fmla="*/ 85276 h 4004194"/>
                  <a:gd name="connsiteX6" fmla="*/ 1383143 w 2449795"/>
                  <a:gd name="connsiteY6" fmla="*/ 81022 h 4004194"/>
                  <a:gd name="connsiteX7" fmla="*/ 2150253 w 2449795"/>
                  <a:gd name="connsiteY7" fmla="*/ 500912 h 4004194"/>
                  <a:gd name="connsiteX8" fmla="*/ 2449795 w 2449795"/>
                  <a:gd name="connsiteY8" fmla="*/ 1033694 h 4004194"/>
                  <a:gd name="connsiteX0" fmla="*/ 2204541 w 2449469"/>
                  <a:gd name="connsiteY0" fmla="*/ 3923204 h 3923204"/>
                  <a:gd name="connsiteX1" fmla="*/ 2161802 w 2449469"/>
                  <a:gd name="connsiteY1" fmla="*/ 3471880 h 3923204"/>
                  <a:gd name="connsiteX2" fmla="*/ 1769917 w 2449469"/>
                  <a:gd name="connsiteY2" fmla="*/ 2806862 h 3923204"/>
                  <a:gd name="connsiteX3" fmla="*/ 463631 w 2449469"/>
                  <a:gd name="connsiteY3" fmla="*/ 2118093 h 3923204"/>
                  <a:gd name="connsiteX4" fmla="*/ 493 w 2449469"/>
                  <a:gd name="connsiteY4" fmla="*/ 883060 h 3923204"/>
                  <a:gd name="connsiteX5" fmla="*/ 530630 w 2449469"/>
                  <a:gd name="connsiteY5" fmla="*/ 400072 h 3923204"/>
                  <a:gd name="connsiteX6" fmla="*/ 1382817 w 2449469"/>
                  <a:gd name="connsiteY6" fmla="*/ 32 h 3923204"/>
                  <a:gd name="connsiteX7" fmla="*/ 2149927 w 2449469"/>
                  <a:gd name="connsiteY7" fmla="*/ 419922 h 3923204"/>
                  <a:gd name="connsiteX8" fmla="*/ 2449469 w 2449469"/>
                  <a:gd name="connsiteY8" fmla="*/ 952704 h 3923204"/>
                  <a:gd name="connsiteX0" fmla="*/ 1903704 w 2148632"/>
                  <a:gd name="connsiteY0" fmla="*/ 3923219 h 3923219"/>
                  <a:gd name="connsiteX1" fmla="*/ 1860965 w 2148632"/>
                  <a:gd name="connsiteY1" fmla="*/ 3471895 h 3923219"/>
                  <a:gd name="connsiteX2" fmla="*/ 1469080 w 2148632"/>
                  <a:gd name="connsiteY2" fmla="*/ 2806877 h 3923219"/>
                  <a:gd name="connsiteX3" fmla="*/ 162794 w 2148632"/>
                  <a:gd name="connsiteY3" fmla="*/ 2118108 h 3923219"/>
                  <a:gd name="connsiteX4" fmla="*/ 27202 w 2148632"/>
                  <a:gd name="connsiteY4" fmla="*/ 1401690 h 3923219"/>
                  <a:gd name="connsiteX5" fmla="*/ 229793 w 2148632"/>
                  <a:gd name="connsiteY5" fmla="*/ 400087 h 3923219"/>
                  <a:gd name="connsiteX6" fmla="*/ 1081980 w 2148632"/>
                  <a:gd name="connsiteY6" fmla="*/ 47 h 3923219"/>
                  <a:gd name="connsiteX7" fmla="*/ 1849090 w 2148632"/>
                  <a:gd name="connsiteY7" fmla="*/ 419937 h 3923219"/>
                  <a:gd name="connsiteX8" fmla="*/ 2148632 w 2148632"/>
                  <a:gd name="connsiteY8" fmla="*/ 952719 h 3923219"/>
                  <a:gd name="connsiteX0" fmla="*/ 1895163 w 2140091"/>
                  <a:gd name="connsiteY0" fmla="*/ 3923219 h 3923219"/>
                  <a:gd name="connsiteX1" fmla="*/ 1852424 w 2140091"/>
                  <a:gd name="connsiteY1" fmla="*/ 3471895 h 3923219"/>
                  <a:gd name="connsiteX2" fmla="*/ 1460539 w 2140091"/>
                  <a:gd name="connsiteY2" fmla="*/ 2806877 h 3923219"/>
                  <a:gd name="connsiteX3" fmla="*/ 577333 w 2140091"/>
                  <a:gd name="connsiteY3" fmla="*/ 2186347 h 3923219"/>
                  <a:gd name="connsiteX4" fmla="*/ 18661 w 2140091"/>
                  <a:gd name="connsiteY4" fmla="*/ 1401690 h 3923219"/>
                  <a:gd name="connsiteX5" fmla="*/ 221252 w 2140091"/>
                  <a:gd name="connsiteY5" fmla="*/ 400087 h 3923219"/>
                  <a:gd name="connsiteX6" fmla="*/ 1073439 w 2140091"/>
                  <a:gd name="connsiteY6" fmla="*/ 47 h 3923219"/>
                  <a:gd name="connsiteX7" fmla="*/ 1840549 w 2140091"/>
                  <a:gd name="connsiteY7" fmla="*/ 419937 h 3923219"/>
                  <a:gd name="connsiteX8" fmla="*/ 2140091 w 2140091"/>
                  <a:gd name="connsiteY8" fmla="*/ 952719 h 3923219"/>
                  <a:gd name="connsiteX0" fmla="*/ 1779022 w 2023950"/>
                  <a:gd name="connsiteY0" fmla="*/ 3923237 h 3923237"/>
                  <a:gd name="connsiteX1" fmla="*/ 1736283 w 2023950"/>
                  <a:gd name="connsiteY1" fmla="*/ 3471913 h 3923237"/>
                  <a:gd name="connsiteX2" fmla="*/ 1344398 w 2023950"/>
                  <a:gd name="connsiteY2" fmla="*/ 2806895 h 3923237"/>
                  <a:gd name="connsiteX3" fmla="*/ 461192 w 2023950"/>
                  <a:gd name="connsiteY3" fmla="*/ 2186365 h 3923237"/>
                  <a:gd name="connsiteX4" fmla="*/ 52646 w 2023950"/>
                  <a:gd name="connsiteY4" fmla="*/ 1688311 h 3923237"/>
                  <a:gd name="connsiteX5" fmla="*/ 105111 w 2023950"/>
                  <a:gd name="connsiteY5" fmla="*/ 400105 h 3923237"/>
                  <a:gd name="connsiteX6" fmla="*/ 957298 w 2023950"/>
                  <a:gd name="connsiteY6" fmla="*/ 65 h 3923237"/>
                  <a:gd name="connsiteX7" fmla="*/ 1724408 w 2023950"/>
                  <a:gd name="connsiteY7" fmla="*/ 419955 h 3923237"/>
                  <a:gd name="connsiteX8" fmla="*/ 2023950 w 2023950"/>
                  <a:gd name="connsiteY8" fmla="*/ 952737 h 3923237"/>
                  <a:gd name="connsiteX0" fmla="*/ 1754522 w 1999450"/>
                  <a:gd name="connsiteY0" fmla="*/ 3930627 h 3930627"/>
                  <a:gd name="connsiteX1" fmla="*/ 1711783 w 1999450"/>
                  <a:gd name="connsiteY1" fmla="*/ 3479303 h 3930627"/>
                  <a:gd name="connsiteX2" fmla="*/ 1319898 w 1999450"/>
                  <a:gd name="connsiteY2" fmla="*/ 2814285 h 3930627"/>
                  <a:gd name="connsiteX3" fmla="*/ 436692 w 1999450"/>
                  <a:gd name="connsiteY3" fmla="*/ 2193755 h 3930627"/>
                  <a:gd name="connsiteX4" fmla="*/ 28146 w 1999450"/>
                  <a:gd name="connsiteY4" fmla="*/ 1695701 h 3930627"/>
                  <a:gd name="connsiteX5" fmla="*/ 135202 w 1999450"/>
                  <a:gd name="connsiteY5" fmla="*/ 789632 h 3930627"/>
                  <a:gd name="connsiteX6" fmla="*/ 932798 w 1999450"/>
                  <a:gd name="connsiteY6" fmla="*/ 7455 h 3930627"/>
                  <a:gd name="connsiteX7" fmla="*/ 1699908 w 1999450"/>
                  <a:gd name="connsiteY7" fmla="*/ 427345 h 3930627"/>
                  <a:gd name="connsiteX8" fmla="*/ 1999450 w 1999450"/>
                  <a:gd name="connsiteY8" fmla="*/ 960127 h 3930627"/>
                  <a:gd name="connsiteX0" fmla="*/ 1751457 w 1996385"/>
                  <a:gd name="connsiteY0" fmla="*/ 3669094 h 3669094"/>
                  <a:gd name="connsiteX1" fmla="*/ 1708718 w 1996385"/>
                  <a:gd name="connsiteY1" fmla="*/ 3217770 h 3669094"/>
                  <a:gd name="connsiteX2" fmla="*/ 1316833 w 1996385"/>
                  <a:gd name="connsiteY2" fmla="*/ 2552752 h 3669094"/>
                  <a:gd name="connsiteX3" fmla="*/ 433627 w 1996385"/>
                  <a:gd name="connsiteY3" fmla="*/ 1932222 h 3669094"/>
                  <a:gd name="connsiteX4" fmla="*/ 25081 w 1996385"/>
                  <a:gd name="connsiteY4" fmla="*/ 1434168 h 3669094"/>
                  <a:gd name="connsiteX5" fmla="*/ 132137 w 1996385"/>
                  <a:gd name="connsiteY5" fmla="*/ 528099 h 3669094"/>
                  <a:gd name="connsiteX6" fmla="*/ 847847 w 1996385"/>
                  <a:gd name="connsiteY6" fmla="*/ 18877 h 3669094"/>
                  <a:gd name="connsiteX7" fmla="*/ 1696843 w 1996385"/>
                  <a:gd name="connsiteY7" fmla="*/ 165812 h 3669094"/>
                  <a:gd name="connsiteX8" fmla="*/ 1996385 w 1996385"/>
                  <a:gd name="connsiteY8" fmla="*/ 698594 h 3669094"/>
                  <a:gd name="connsiteX0" fmla="*/ 1751457 w 2008260"/>
                  <a:gd name="connsiteY0" fmla="*/ 3679267 h 3679267"/>
                  <a:gd name="connsiteX1" fmla="*/ 1708718 w 2008260"/>
                  <a:gd name="connsiteY1" fmla="*/ 3227943 h 3679267"/>
                  <a:gd name="connsiteX2" fmla="*/ 1316833 w 2008260"/>
                  <a:gd name="connsiteY2" fmla="*/ 2562925 h 3679267"/>
                  <a:gd name="connsiteX3" fmla="*/ 433627 w 2008260"/>
                  <a:gd name="connsiteY3" fmla="*/ 1942395 h 3679267"/>
                  <a:gd name="connsiteX4" fmla="*/ 25081 w 2008260"/>
                  <a:gd name="connsiteY4" fmla="*/ 1444341 h 3679267"/>
                  <a:gd name="connsiteX5" fmla="*/ 132137 w 2008260"/>
                  <a:gd name="connsiteY5" fmla="*/ 538272 h 3679267"/>
                  <a:gd name="connsiteX6" fmla="*/ 847847 w 2008260"/>
                  <a:gd name="connsiteY6" fmla="*/ 29050 h 3679267"/>
                  <a:gd name="connsiteX7" fmla="*/ 1696843 w 2008260"/>
                  <a:gd name="connsiteY7" fmla="*/ 175985 h 3679267"/>
                  <a:gd name="connsiteX8" fmla="*/ 2008260 w 2008260"/>
                  <a:gd name="connsiteY8" fmla="*/ 1112528 h 3679267"/>
                  <a:gd name="connsiteX0" fmla="*/ 1751457 w 2008260"/>
                  <a:gd name="connsiteY0" fmla="*/ 3650937 h 3650937"/>
                  <a:gd name="connsiteX1" fmla="*/ 1708718 w 2008260"/>
                  <a:gd name="connsiteY1" fmla="*/ 3199613 h 3650937"/>
                  <a:gd name="connsiteX2" fmla="*/ 1316833 w 2008260"/>
                  <a:gd name="connsiteY2" fmla="*/ 2534595 h 3650937"/>
                  <a:gd name="connsiteX3" fmla="*/ 433627 w 2008260"/>
                  <a:gd name="connsiteY3" fmla="*/ 1914065 h 3650937"/>
                  <a:gd name="connsiteX4" fmla="*/ 25081 w 2008260"/>
                  <a:gd name="connsiteY4" fmla="*/ 1416011 h 3650937"/>
                  <a:gd name="connsiteX5" fmla="*/ 132137 w 2008260"/>
                  <a:gd name="connsiteY5" fmla="*/ 509942 h 3650937"/>
                  <a:gd name="connsiteX6" fmla="*/ 847847 w 2008260"/>
                  <a:gd name="connsiteY6" fmla="*/ 720 h 3650937"/>
                  <a:gd name="connsiteX7" fmla="*/ 1839347 w 2008260"/>
                  <a:gd name="connsiteY7" fmla="*/ 414850 h 3650937"/>
                  <a:gd name="connsiteX8" fmla="*/ 2008260 w 2008260"/>
                  <a:gd name="connsiteY8" fmla="*/ 1084198 h 3650937"/>
                  <a:gd name="connsiteX0" fmla="*/ 1758572 w 2015375"/>
                  <a:gd name="connsiteY0" fmla="*/ 3497237 h 3497237"/>
                  <a:gd name="connsiteX1" fmla="*/ 1715833 w 2015375"/>
                  <a:gd name="connsiteY1" fmla="*/ 3045913 h 3497237"/>
                  <a:gd name="connsiteX2" fmla="*/ 1323948 w 2015375"/>
                  <a:gd name="connsiteY2" fmla="*/ 2380895 h 3497237"/>
                  <a:gd name="connsiteX3" fmla="*/ 440742 w 2015375"/>
                  <a:gd name="connsiteY3" fmla="*/ 1760365 h 3497237"/>
                  <a:gd name="connsiteX4" fmla="*/ 32196 w 2015375"/>
                  <a:gd name="connsiteY4" fmla="*/ 1262311 h 3497237"/>
                  <a:gd name="connsiteX5" fmla="*/ 139252 w 2015375"/>
                  <a:gd name="connsiteY5" fmla="*/ 356242 h 3497237"/>
                  <a:gd name="connsiteX6" fmla="*/ 1033092 w 2015375"/>
                  <a:gd name="connsiteY6" fmla="*/ 1400 h 3497237"/>
                  <a:gd name="connsiteX7" fmla="*/ 1846462 w 2015375"/>
                  <a:gd name="connsiteY7" fmla="*/ 261150 h 3497237"/>
                  <a:gd name="connsiteX8" fmla="*/ 2015375 w 2015375"/>
                  <a:gd name="connsiteY8" fmla="*/ 930498 h 3497237"/>
                  <a:gd name="connsiteX0" fmla="*/ 1730332 w 1987135"/>
                  <a:gd name="connsiteY0" fmla="*/ 3511486 h 3511486"/>
                  <a:gd name="connsiteX1" fmla="*/ 1687593 w 1987135"/>
                  <a:gd name="connsiteY1" fmla="*/ 3060162 h 3511486"/>
                  <a:gd name="connsiteX2" fmla="*/ 1295708 w 1987135"/>
                  <a:gd name="connsiteY2" fmla="*/ 2395144 h 3511486"/>
                  <a:gd name="connsiteX3" fmla="*/ 412502 w 1987135"/>
                  <a:gd name="connsiteY3" fmla="*/ 1774614 h 3511486"/>
                  <a:gd name="connsiteX4" fmla="*/ 3956 w 1987135"/>
                  <a:gd name="connsiteY4" fmla="*/ 1276560 h 3511486"/>
                  <a:gd name="connsiteX5" fmla="*/ 253516 w 1987135"/>
                  <a:gd name="connsiteY5" fmla="*/ 691125 h 3511486"/>
                  <a:gd name="connsiteX6" fmla="*/ 1004852 w 1987135"/>
                  <a:gd name="connsiteY6" fmla="*/ 15649 h 3511486"/>
                  <a:gd name="connsiteX7" fmla="*/ 1818222 w 1987135"/>
                  <a:gd name="connsiteY7" fmla="*/ 275399 h 3511486"/>
                  <a:gd name="connsiteX8" fmla="*/ 1987135 w 1987135"/>
                  <a:gd name="connsiteY8" fmla="*/ 944747 h 3511486"/>
                  <a:gd name="connsiteX0" fmla="*/ 1730386 w 1987189"/>
                  <a:gd name="connsiteY0" fmla="*/ 3445331 h 3445331"/>
                  <a:gd name="connsiteX1" fmla="*/ 1687647 w 1987189"/>
                  <a:gd name="connsiteY1" fmla="*/ 2994007 h 3445331"/>
                  <a:gd name="connsiteX2" fmla="*/ 1295762 w 1987189"/>
                  <a:gd name="connsiteY2" fmla="*/ 2328989 h 3445331"/>
                  <a:gd name="connsiteX3" fmla="*/ 412556 w 1987189"/>
                  <a:gd name="connsiteY3" fmla="*/ 1708459 h 3445331"/>
                  <a:gd name="connsiteX4" fmla="*/ 4010 w 1987189"/>
                  <a:gd name="connsiteY4" fmla="*/ 1210405 h 3445331"/>
                  <a:gd name="connsiteX5" fmla="*/ 253570 w 1987189"/>
                  <a:gd name="connsiteY5" fmla="*/ 624970 h 3445331"/>
                  <a:gd name="connsiteX6" fmla="*/ 1016781 w 1987189"/>
                  <a:gd name="connsiteY6" fmla="*/ 20746 h 3445331"/>
                  <a:gd name="connsiteX7" fmla="*/ 1818276 w 1987189"/>
                  <a:gd name="connsiteY7" fmla="*/ 209244 h 3445331"/>
                  <a:gd name="connsiteX8" fmla="*/ 1987189 w 1987189"/>
                  <a:gd name="connsiteY8" fmla="*/ 878592 h 3445331"/>
                  <a:gd name="connsiteX0" fmla="*/ 1747010 w 2003813"/>
                  <a:gd name="connsiteY0" fmla="*/ 3439660 h 3439660"/>
                  <a:gd name="connsiteX1" fmla="*/ 1704271 w 2003813"/>
                  <a:gd name="connsiteY1" fmla="*/ 2988336 h 3439660"/>
                  <a:gd name="connsiteX2" fmla="*/ 1312386 w 2003813"/>
                  <a:gd name="connsiteY2" fmla="*/ 2323318 h 3439660"/>
                  <a:gd name="connsiteX3" fmla="*/ 429180 w 2003813"/>
                  <a:gd name="connsiteY3" fmla="*/ 1702788 h 3439660"/>
                  <a:gd name="connsiteX4" fmla="*/ 20634 w 2003813"/>
                  <a:gd name="connsiteY4" fmla="*/ 1204734 h 3439660"/>
                  <a:gd name="connsiteX5" fmla="*/ 163316 w 2003813"/>
                  <a:gd name="connsiteY5" fmla="*/ 530234 h 3439660"/>
                  <a:gd name="connsiteX6" fmla="*/ 1033405 w 2003813"/>
                  <a:gd name="connsiteY6" fmla="*/ 15075 h 3439660"/>
                  <a:gd name="connsiteX7" fmla="*/ 1834900 w 2003813"/>
                  <a:gd name="connsiteY7" fmla="*/ 203573 h 3439660"/>
                  <a:gd name="connsiteX8" fmla="*/ 2003813 w 2003813"/>
                  <a:gd name="connsiteY8" fmla="*/ 872921 h 3439660"/>
                  <a:gd name="connsiteX0" fmla="*/ 1734049 w 1990852"/>
                  <a:gd name="connsiteY0" fmla="*/ 3439660 h 3439660"/>
                  <a:gd name="connsiteX1" fmla="*/ 1691310 w 1990852"/>
                  <a:gd name="connsiteY1" fmla="*/ 2988336 h 3439660"/>
                  <a:gd name="connsiteX2" fmla="*/ 1299425 w 1990852"/>
                  <a:gd name="connsiteY2" fmla="*/ 2323318 h 3439660"/>
                  <a:gd name="connsiteX3" fmla="*/ 238089 w 1990852"/>
                  <a:gd name="connsiteY3" fmla="*/ 1815604 h 3439660"/>
                  <a:gd name="connsiteX4" fmla="*/ 7673 w 1990852"/>
                  <a:gd name="connsiteY4" fmla="*/ 1204734 h 3439660"/>
                  <a:gd name="connsiteX5" fmla="*/ 150355 w 1990852"/>
                  <a:gd name="connsiteY5" fmla="*/ 530234 h 3439660"/>
                  <a:gd name="connsiteX6" fmla="*/ 1020444 w 1990852"/>
                  <a:gd name="connsiteY6" fmla="*/ 15075 h 3439660"/>
                  <a:gd name="connsiteX7" fmla="*/ 1821939 w 1990852"/>
                  <a:gd name="connsiteY7" fmla="*/ 203573 h 3439660"/>
                  <a:gd name="connsiteX8" fmla="*/ 1990852 w 1990852"/>
                  <a:gd name="connsiteY8" fmla="*/ 872921 h 3439660"/>
                  <a:gd name="connsiteX0" fmla="*/ 1734049 w 1990852"/>
                  <a:gd name="connsiteY0" fmla="*/ 3439660 h 3439660"/>
                  <a:gd name="connsiteX1" fmla="*/ 1691310 w 1990852"/>
                  <a:gd name="connsiteY1" fmla="*/ 2988336 h 3439660"/>
                  <a:gd name="connsiteX2" fmla="*/ 1055981 w 1990852"/>
                  <a:gd name="connsiteY2" fmla="*/ 2560824 h 3439660"/>
                  <a:gd name="connsiteX3" fmla="*/ 238089 w 1990852"/>
                  <a:gd name="connsiteY3" fmla="*/ 1815604 h 3439660"/>
                  <a:gd name="connsiteX4" fmla="*/ 7673 w 1990852"/>
                  <a:gd name="connsiteY4" fmla="*/ 1204734 h 3439660"/>
                  <a:gd name="connsiteX5" fmla="*/ 150355 w 1990852"/>
                  <a:gd name="connsiteY5" fmla="*/ 530234 h 3439660"/>
                  <a:gd name="connsiteX6" fmla="*/ 1020444 w 1990852"/>
                  <a:gd name="connsiteY6" fmla="*/ 15075 h 3439660"/>
                  <a:gd name="connsiteX7" fmla="*/ 1821939 w 1990852"/>
                  <a:gd name="connsiteY7" fmla="*/ 203573 h 3439660"/>
                  <a:gd name="connsiteX8" fmla="*/ 1990852 w 1990852"/>
                  <a:gd name="connsiteY8" fmla="*/ 872921 h 3439660"/>
                  <a:gd name="connsiteX0" fmla="*/ 1734049 w 1990852"/>
                  <a:gd name="connsiteY0" fmla="*/ 3439660 h 3439660"/>
                  <a:gd name="connsiteX1" fmla="*/ 1602245 w 1990852"/>
                  <a:gd name="connsiteY1" fmla="*/ 3006149 h 3439660"/>
                  <a:gd name="connsiteX2" fmla="*/ 1055981 w 1990852"/>
                  <a:gd name="connsiteY2" fmla="*/ 2560824 h 3439660"/>
                  <a:gd name="connsiteX3" fmla="*/ 238089 w 1990852"/>
                  <a:gd name="connsiteY3" fmla="*/ 1815604 h 3439660"/>
                  <a:gd name="connsiteX4" fmla="*/ 7673 w 1990852"/>
                  <a:gd name="connsiteY4" fmla="*/ 1204734 h 3439660"/>
                  <a:gd name="connsiteX5" fmla="*/ 150355 w 1990852"/>
                  <a:gd name="connsiteY5" fmla="*/ 530234 h 3439660"/>
                  <a:gd name="connsiteX6" fmla="*/ 1020444 w 1990852"/>
                  <a:gd name="connsiteY6" fmla="*/ 15075 h 3439660"/>
                  <a:gd name="connsiteX7" fmla="*/ 1821939 w 1990852"/>
                  <a:gd name="connsiteY7" fmla="*/ 203573 h 3439660"/>
                  <a:gd name="connsiteX8" fmla="*/ 1990852 w 1990852"/>
                  <a:gd name="connsiteY8" fmla="*/ 872921 h 3439660"/>
                  <a:gd name="connsiteX0" fmla="*/ 1734049 w 1990852"/>
                  <a:gd name="connsiteY0" fmla="*/ 3430967 h 3430967"/>
                  <a:gd name="connsiteX1" fmla="*/ 1602245 w 1990852"/>
                  <a:gd name="connsiteY1" fmla="*/ 2997456 h 3430967"/>
                  <a:gd name="connsiteX2" fmla="*/ 1055981 w 1990852"/>
                  <a:gd name="connsiteY2" fmla="*/ 2552131 h 3430967"/>
                  <a:gd name="connsiteX3" fmla="*/ 238089 w 1990852"/>
                  <a:gd name="connsiteY3" fmla="*/ 1806911 h 3430967"/>
                  <a:gd name="connsiteX4" fmla="*/ 7673 w 1990852"/>
                  <a:gd name="connsiteY4" fmla="*/ 1196041 h 3430967"/>
                  <a:gd name="connsiteX5" fmla="*/ 150355 w 1990852"/>
                  <a:gd name="connsiteY5" fmla="*/ 521541 h 3430967"/>
                  <a:gd name="connsiteX6" fmla="*/ 1020444 w 1990852"/>
                  <a:gd name="connsiteY6" fmla="*/ 6382 h 3430967"/>
                  <a:gd name="connsiteX7" fmla="*/ 1702670 w 1990852"/>
                  <a:gd name="connsiteY7" fmla="*/ 274393 h 3430967"/>
                  <a:gd name="connsiteX8" fmla="*/ 1990852 w 1990852"/>
                  <a:gd name="connsiteY8" fmla="*/ 864228 h 3430967"/>
                  <a:gd name="connsiteX0" fmla="*/ 1734049 w 1990852"/>
                  <a:gd name="connsiteY0" fmla="*/ 3430407 h 3430407"/>
                  <a:gd name="connsiteX1" fmla="*/ 1602245 w 1990852"/>
                  <a:gd name="connsiteY1" fmla="*/ 2996896 h 3430407"/>
                  <a:gd name="connsiteX2" fmla="*/ 1055981 w 1990852"/>
                  <a:gd name="connsiteY2" fmla="*/ 2551571 h 3430407"/>
                  <a:gd name="connsiteX3" fmla="*/ 238089 w 1990852"/>
                  <a:gd name="connsiteY3" fmla="*/ 1806351 h 3430407"/>
                  <a:gd name="connsiteX4" fmla="*/ 7673 w 1990852"/>
                  <a:gd name="connsiteY4" fmla="*/ 1195481 h 3430407"/>
                  <a:gd name="connsiteX5" fmla="*/ 150355 w 1990852"/>
                  <a:gd name="connsiteY5" fmla="*/ 520981 h 3430407"/>
                  <a:gd name="connsiteX6" fmla="*/ 1020444 w 1990852"/>
                  <a:gd name="connsiteY6" fmla="*/ 5822 h 3430407"/>
                  <a:gd name="connsiteX7" fmla="*/ 1694718 w 1990852"/>
                  <a:gd name="connsiteY7" fmla="*/ 281785 h 3430407"/>
                  <a:gd name="connsiteX8" fmla="*/ 1990852 w 1990852"/>
                  <a:gd name="connsiteY8" fmla="*/ 863668 h 34304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90852" h="3430407">
                    <a:moveTo>
                      <a:pt x="1734049" y="3430407"/>
                    </a:moveTo>
                    <a:cubicBezTo>
                      <a:pt x="1746913" y="3307695"/>
                      <a:pt x="1715256" y="3143369"/>
                      <a:pt x="1602245" y="2996896"/>
                    </a:cubicBezTo>
                    <a:cubicBezTo>
                      <a:pt x="1489234" y="2850423"/>
                      <a:pt x="1283340" y="2749995"/>
                      <a:pt x="1055981" y="2551571"/>
                    </a:cubicBezTo>
                    <a:cubicBezTo>
                      <a:pt x="828622" y="2353147"/>
                      <a:pt x="412807" y="2032366"/>
                      <a:pt x="238089" y="1806351"/>
                    </a:cubicBezTo>
                    <a:cubicBezTo>
                      <a:pt x="63371" y="1580336"/>
                      <a:pt x="22295" y="1409709"/>
                      <a:pt x="7673" y="1195481"/>
                    </a:cubicBezTo>
                    <a:cubicBezTo>
                      <a:pt x="-6949" y="981253"/>
                      <a:pt x="-18440" y="719257"/>
                      <a:pt x="150355" y="520981"/>
                    </a:cubicBezTo>
                    <a:cubicBezTo>
                      <a:pt x="319150" y="322705"/>
                      <a:pt x="763050" y="45688"/>
                      <a:pt x="1020444" y="5822"/>
                    </a:cubicBezTo>
                    <a:cubicBezTo>
                      <a:pt x="1277838" y="-34044"/>
                      <a:pt x="1532983" y="138811"/>
                      <a:pt x="1694718" y="281785"/>
                    </a:cubicBezTo>
                    <a:cubicBezTo>
                      <a:pt x="1856453" y="424759"/>
                      <a:pt x="1971060" y="812208"/>
                      <a:pt x="1990852" y="863668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2" name="Ovál 81"/>
              <p:cNvSpPr/>
              <p:nvPr/>
            </p:nvSpPr>
            <p:spPr>
              <a:xfrm>
                <a:off x="4900865" y="1270072"/>
                <a:ext cx="144000" cy="144000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83" name="Přímá spojnice 82"/>
              <p:cNvCxnSpPr/>
              <p:nvPr/>
            </p:nvCxnSpPr>
            <p:spPr>
              <a:xfrm flipV="1">
                <a:off x="4969664" y="1376306"/>
                <a:ext cx="0" cy="14400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TextovéPole 99"/>
              <p:cNvSpPr txBox="1"/>
              <p:nvPr/>
            </p:nvSpPr>
            <p:spPr>
              <a:xfrm>
                <a:off x="2347935" y="2574499"/>
                <a:ext cx="163095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cs-CZ" dirty="0" smtClean="0"/>
                  <a:t>A</a:t>
                </a:r>
                <a:r>
                  <a:rPr lang="cs-CZ" dirty="0" smtClean="0">
                    <a:sym typeface="Symbol"/>
                  </a:rPr>
                  <a:t> a C-vlákna od </a:t>
                </a:r>
                <a:r>
                  <a:rPr lang="cs-CZ" dirty="0" err="1" smtClean="0">
                    <a:sym typeface="Symbol"/>
                  </a:rPr>
                  <a:t>nociceptoru</a:t>
                </a:r>
                <a:endParaRPr lang="cs-CZ" dirty="0"/>
              </a:p>
            </p:txBody>
          </p:sp>
          <p:cxnSp>
            <p:nvCxnSpPr>
              <p:cNvPr id="101" name="Přímá spojnice 100"/>
              <p:cNvCxnSpPr>
                <a:stCxn id="46" idx="3"/>
              </p:cNvCxnSpPr>
              <p:nvPr/>
            </p:nvCxnSpPr>
            <p:spPr>
              <a:xfrm flipH="1" flipV="1">
                <a:off x="3680406" y="3123569"/>
                <a:ext cx="473795" cy="2019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Skupina 72"/>
          <p:cNvGrpSpPr/>
          <p:nvPr/>
        </p:nvGrpSpPr>
        <p:grpSpPr>
          <a:xfrm>
            <a:off x="1897304" y="3206459"/>
            <a:ext cx="2126552" cy="784830"/>
            <a:chOff x="1897304" y="3206459"/>
            <a:chExt cx="2126552" cy="784830"/>
          </a:xfrm>
        </p:grpSpPr>
        <p:grpSp>
          <p:nvGrpSpPr>
            <p:cNvPr id="44" name="Skupina 43"/>
            <p:cNvGrpSpPr/>
            <p:nvPr/>
          </p:nvGrpSpPr>
          <p:grpSpPr>
            <a:xfrm>
              <a:off x="1897304" y="3529529"/>
              <a:ext cx="97154" cy="128639"/>
              <a:chOff x="1800420" y="2209800"/>
              <a:chExt cx="97154" cy="128639"/>
            </a:xfrm>
          </p:grpSpPr>
          <p:sp>
            <p:nvSpPr>
              <p:cNvPr id="41" name="Volný tvar 40"/>
              <p:cNvSpPr/>
              <p:nvPr/>
            </p:nvSpPr>
            <p:spPr>
              <a:xfrm rot="20342640">
                <a:off x="1812132" y="2219325"/>
                <a:ext cx="61913" cy="67461"/>
              </a:xfrm>
              <a:custGeom>
                <a:avLst/>
                <a:gdLst>
                  <a:gd name="connsiteX0" fmla="*/ 0 w 61913"/>
                  <a:gd name="connsiteY0" fmla="*/ 0 h 67461"/>
                  <a:gd name="connsiteX1" fmla="*/ 33338 w 61913"/>
                  <a:gd name="connsiteY1" fmla="*/ 50006 h 67461"/>
                  <a:gd name="connsiteX2" fmla="*/ 47625 w 61913"/>
                  <a:gd name="connsiteY2" fmla="*/ 66675 h 67461"/>
                  <a:gd name="connsiteX3" fmla="*/ 54769 w 61913"/>
                  <a:gd name="connsiteY3" fmla="*/ 28575 h 67461"/>
                  <a:gd name="connsiteX4" fmla="*/ 61913 w 61913"/>
                  <a:gd name="connsiteY4" fmla="*/ 0 h 67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913" h="67461">
                    <a:moveTo>
                      <a:pt x="0" y="0"/>
                    </a:moveTo>
                    <a:cubicBezTo>
                      <a:pt x="12700" y="19447"/>
                      <a:pt x="25401" y="38894"/>
                      <a:pt x="33338" y="50006"/>
                    </a:cubicBezTo>
                    <a:cubicBezTo>
                      <a:pt x="41276" y="61119"/>
                      <a:pt x="44053" y="70247"/>
                      <a:pt x="47625" y="66675"/>
                    </a:cubicBezTo>
                    <a:cubicBezTo>
                      <a:pt x="51197" y="63103"/>
                      <a:pt x="52388" y="39687"/>
                      <a:pt x="54769" y="28575"/>
                    </a:cubicBezTo>
                    <a:cubicBezTo>
                      <a:pt x="57150" y="17463"/>
                      <a:pt x="61913" y="0"/>
                      <a:pt x="61913" y="0"/>
                    </a:cubicBezTo>
                  </a:path>
                </a:pathLst>
              </a:cu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2" name="Volný tvar 41"/>
              <p:cNvSpPr/>
              <p:nvPr/>
            </p:nvSpPr>
            <p:spPr>
              <a:xfrm rot="17623763">
                <a:off x="1823395" y="2264260"/>
                <a:ext cx="51204" cy="97154"/>
              </a:xfrm>
              <a:custGeom>
                <a:avLst/>
                <a:gdLst>
                  <a:gd name="connsiteX0" fmla="*/ 0 w 61913"/>
                  <a:gd name="connsiteY0" fmla="*/ 0 h 67461"/>
                  <a:gd name="connsiteX1" fmla="*/ 33338 w 61913"/>
                  <a:gd name="connsiteY1" fmla="*/ 50006 h 67461"/>
                  <a:gd name="connsiteX2" fmla="*/ 47625 w 61913"/>
                  <a:gd name="connsiteY2" fmla="*/ 66675 h 67461"/>
                  <a:gd name="connsiteX3" fmla="*/ 54769 w 61913"/>
                  <a:gd name="connsiteY3" fmla="*/ 28575 h 67461"/>
                  <a:gd name="connsiteX4" fmla="*/ 61913 w 61913"/>
                  <a:gd name="connsiteY4" fmla="*/ 0 h 67461"/>
                  <a:gd name="connsiteX0" fmla="*/ 0 w 51372"/>
                  <a:gd name="connsiteY0" fmla="*/ 18855 h 67311"/>
                  <a:gd name="connsiteX1" fmla="*/ 22797 w 51372"/>
                  <a:gd name="connsiteY1" fmla="*/ 50006 h 67311"/>
                  <a:gd name="connsiteX2" fmla="*/ 37084 w 51372"/>
                  <a:gd name="connsiteY2" fmla="*/ 66675 h 67311"/>
                  <a:gd name="connsiteX3" fmla="*/ 44228 w 51372"/>
                  <a:gd name="connsiteY3" fmla="*/ 28575 h 67311"/>
                  <a:gd name="connsiteX4" fmla="*/ 51372 w 51372"/>
                  <a:gd name="connsiteY4" fmla="*/ 0 h 67311"/>
                  <a:gd name="connsiteX0" fmla="*/ 0 w 54079"/>
                  <a:gd name="connsiteY0" fmla="*/ 27972 h 76428"/>
                  <a:gd name="connsiteX1" fmla="*/ 22797 w 54079"/>
                  <a:gd name="connsiteY1" fmla="*/ 59123 h 76428"/>
                  <a:gd name="connsiteX2" fmla="*/ 37084 w 54079"/>
                  <a:gd name="connsiteY2" fmla="*/ 75792 h 76428"/>
                  <a:gd name="connsiteX3" fmla="*/ 44228 w 54079"/>
                  <a:gd name="connsiteY3" fmla="*/ 37692 h 76428"/>
                  <a:gd name="connsiteX4" fmla="*/ 54079 w 54079"/>
                  <a:gd name="connsiteY4" fmla="*/ 0 h 76428"/>
                  <a:gd name="connsiteX0" fmla="*/ 0 w 51204"/>
                  <a:gd name="connsiteY0" fmla="*/ 33115 h 76396"/>
                  <a:gd name="connsiteX1" fmla="*/ 19922 w 51204"/>
                  <a:gd name="connsiteY1" fmla="*/ 59123 h 76396"/>
                  <a:gd name="connsiteX2" fmla="*/ 34209 w 51204"/>
                  <a:gd name="connsiteY2" fmla="*/ 75792 h 76396"/>
                  <a:gd name="connsiteX3" fmla="*/ 41353 w 51204"/>
                  <a:gd name="connsiteY3" fmla="*/ 37692 h 76396"/>
                  <a:gd name="connsiteX4" fmla="*/ 51204 w 51204"/>
                  <a:gd name="connsiteY4" fmla="*/ 0 h 76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204" h="76396">
                    <a:moveTo>
                      <a:pt x="0" y="33115"/>
                    </a:moveTo>
                    <a:cubicBezTo>
                      <a:pt x="12700" y="52562"/>
                      <a:pt x="14221" y="52010"/>
                      <a:pt x="19922" y="59123"/>
                    </a:cubicBezTo>
                    <a:cubicBezTo>
                      <a:pt x="25623" y="66236"/>
                      <a:pt x="30637" y="79364"/>
                      <a:pt x="34209" y="75792"/>
                    </a:cubicBezTo>
                    <a:cubicBezTo>
                      <a:pt x="37781" y="72220"/>
                      <a:pt x="38521" y="50324"/>
                      <a:pt x="41353" y="37692"/>
                    </a:cubicBezTo>
                    <a:cubicBezTo>
                      <a:pt x="44185" y="25060"/>
                      <a:pt x="51204" y="0"/>
                      <a:pt x="51204" y="0"/>
                    </a:cubicBezTo>
                  </a:path>
                </a:pathLst>
              </a:cu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Volný tvar 42"/>
              <p:cNvSpPr/>
              <p:nvPr/>
            </p:nvSpPr>
            <p:spPr>
              <a:xfrm>
                <a:off x="1831181" y="2209800"/>
                <a:ext cx="64828" cy="113827"/>
              </a:xfrm>
              <a:custGeom>
                <a:avLst/>
                <a:gdLst>
                  <a:gd name="connsiteX0" fmla="*/ 0 w 64828"/>
                  <a:gd name="connsiteY0" fmla="*/ 0 h 113827"/>
                  <a:gd name="connsiteX1" fmla="*/ 59532 w 64828"/>
                  <a:gd name="connsiteY1" fmla="*/ 109538 h 113827"/>
                  <a:gd name="connsiteX2" fmla="*/ 61913 w 64828"/>
                  <a:gd name="connsiteY2" fmla="*/ 88106 h 113827"/>
                  <a:gd name="connsiteX3" fmla="*/ 59532 w 64828"/>
                  <a:gd name="connsiteY3" fmla="*/ 54769 h 113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828" h="113827">
                    <a:moveTo>
                      <a:pt x="0" y="0"/>
                    </a:moveTo>
                    <a:cubicBezTo>
                      <a:pt x="24606" y="47427"/>
                      <a:pt x="49213" y="94854"/>
                      <a:pt x="59532" y="109538"/>
                    </a:cubicBezTo>
                    <a:cubicBezTo>
                      <a:pt x="69851" y="124222"/>
                      <a:pt x="61913" y="97234"/>
                      <a:pt x="61913" y="88106"/>
                    </a:cubicBezTo>
                    <a:cubicBezTo>
                      <a:pt x="61913" y="78978"/>
                      <a:pt x="60722" y="66873"/>
                      <a:pt x="59532" y="54769"/>
                    </a:cubicBezTo>
                  </a:path>
                </a:pathLst>
              </a:cu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87" name="TextovéPole 86"/>
            <p:cNvSpPr txBox="1"/>
            <p:nvPr/>
          </p:nvSpPr>
          <p:spPr>
            <a:xfrm>
              <a:off x="2627026" y="3206459"/>
              <a:ext cx="139683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cs-CZ" dirty="0" err="1" smtClean="0"/>
                <a:t>extero</a:t>
              </a:r>
              <a:r>
                <a:rPr lang="cs-CZ" dirty="0" smtClean="0"/>
                <a:t>-receptor (</a:t>
              </a:r>
              <a:r>
                <a:rPr lang="cs-CZ" dirty="0" err="1" smtClean="0"/>
                <a:t>nociceptor</a:t>
              </a:r>
              <a:r>
                <a:rPr lang="cs-CZ" dirty="0" smtClean="0"/>
                <a:t>)</a:t>
              </a:r>
              <a:endParaRPr lang="cs-CZ" dirty="0"/>
            </a:p>
          </p:txBody>
        </p:sp>
        <p:cxnSp>
          <p:nvCxnSpPr>
            <p:cNvPr id="106" name="Přímá spojnice 105"/>
            <p:cNvCxnSpPr>
              <a:stCxn id="87" idx="1"/>
              <a:endCxn id="43" idx="1"/>
            </p:cNvCxnSpPr>
            <p:nvPr/>
          </p:nvCxnSpPr>
          <p:spPr>
            <a:xfrm flipH="1">
              <a:off x="1987597" y="3598874"/>
              <a:ext cx="639429" cy="4019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Obdélník 112"/>
          <p:cNvSpPr/>
          <p:nvPr/>
        </p:nvSpPr>
        <p:spPr>
          <a:xfrm>
            <a:off x="431161" y="1302842"/>
            <a:ext cx="348506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cs-CZ" dirty="0" smtClean="0"/>
              <a:t>Informace z exteroreceptoru je v míše přepojena přes několik interneuronů k </a:t>
            </a:r>
            <a:r>
              <a:rPr lang="el-GR" dirty="0"/>
              <a:t>α</a:t>
            </a:r>
            <a:r>
              <a:rPr lang="cs-CZ" dirty="0" smtClean="0"/>
              <a:t>-motoneuronu příslušného flexoru </a:t>
            </a:r>
          </a:p>
          <a:p>
            <a:pPr>
              <a:lnSpc>
                <a:spcPts val="1800"/>
              </a:lnSpc>
            </a:pP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omezení dalšího poškození tkáně</a:t>
            </a:r>
            <a:endParaRPr lang="cs-CZ" dirty="0"/>
          </a:p>
        </p:txBody>
      </p:sp>
      <p:sp>
        <p:nvSpPr>
          <p:cNvPr id="114" name="Obdélník 113"/>
          <p:cNvSpPr/>
          <p:nvPr/>
        </p:nvSpPr>
        <p:spPr>
          <a:xfrm>
            <a:off x="5795378" y="4948426"/>
            <a:ext cx="332126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cs-CZ" dirty="0" smtClean="0"/>
              <a:t>Informace je ascendentními a descendentními drahami vedena k sousedním segmentům míchy</a:t>
            </a:r>
          </a:p>
        </p:txBody>
      </p:sp>
      <p:sp>
        <p:nvSpPr>
          <p:cNvPr id="115" name="Obdélník 114"/>
          <p:cNvSpPr/>
          <p:nvPr/>
        </p:nvSpPr>
        <p:spPr>
          <a:xfrm>
            <a:off x="5795378" y="5812522"/>
            <a:ext cx="332033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cs-CZ" dirty="0" smtClean="0"/>
              <a:t>Díky většímu počtu interneuronů lze reflex více modulovat vyššími nervovými centry</a:t>
            </a:r>
          </a:p>
        </p:txBody>
      </p:sp>
    </p:spTree>
    <p:extLst>
      <p:ext uri="{BB962C8B-B14F-4D97-AF65-F5344CB8AC3E}">
        <p14:creationId xmlns:p14="http://schemas.microsoft.com/office/powerpoint/2010/main" val="17969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66" grpId="0"/>
      <p:bldP spid="113" grpId="0"/>
      <p:bldP spid="114" grpId="0"/>
      <p:bldP spid="1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1b78af2e-aaf3-4e91-bfc4-1c1afde2b541.mdb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4237</TotalTime>
  <Words>1175</Words>
  <Application>Microsoft Office PowerPoint</Application>
  <PresentationFormat>Předvádění na obrazovce (4:3)</PresentationFormat>
  <Paragraphs>237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Symbol</vt:lpstr>
      <vt:lpstr>Motiv systému Office</vt:lpstr>
      <vt:lpstr>Funkce míchy a Reflexy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Funkce Míchy</dc:title>
  <dc:creator>Jana Svačinová</dc:creator>
  <cp:lastModifiedBy>Zuzana Nováková</cp:lastModifiedBy>
  <cp:revision>394</cp:revision>
  <dcterms:created xsi:type="dcterms:W3CDTF">2016-03-06T16:12:00Z</dcterms:created>
  <dcterms:modified xsi:type="dcterms:W3CDTF">2017-06-02T10:10:12Z</dcterms:modified>
</cp:coreProperties>
</file>