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313" r:id="rId4"/>
    <p:sldId id="262" r:id="rId5"/>
    <p:sldId id="276" r:id="rId6"/>
    <p:sldId id="264" r:id="rId7"/>
    <p:sldId id="289" r:id="rId8"/>
    <p:sldId id="280" r:id="rId9"/>
    <p:sldId id="290" r:id="rId10"/>
    <p:sldId id="283" r:id="rId11"/>
    <p:sldId id="284" r:id="rId12"/>
    <p:sldId id="285" r:id="rId13"/>
    <p:sldId id="288" r:id="rId14"/>
    <p:sldId id="286" r:id="rId15"/>
    <p:sldId id="279" r:id="rId16"/>
    <p:sldId id="291" r:id="rId17"/>
    <p:sldId id="293" r:id="rId18"/>
    <p:sldId id="294" r:id="rId19"/>
    <p:sldId id="295" r:id="rId20"/>
    <p:sldId id="296" r:id="rId21"/>
    <p:sldId id="297" r:id="rId22"/>
    <p:sldId id="265" r:id="rId23"/>
    <p:sldId id="299" r:id="rId24"/>
    <p:sldId id="300" r:id="rId25"/>
    <p:sldId id="301" r:id="rId26"/>
    <p:sldId id="260" r:id="rId27"/>
    <p:sldId id="303" r:id="rId28"/>
    <p:sldId id="304" r:id="rId29"/>
    <p:sldId id="305" r:id="rId30"/>
    <p:sldId id="257" r:id="rId31"/>
    <p:sldId id="302" r:id="rId32"/>
    <p:sldId id="267" r:id="rId33"/>
    <p:sldId id="309" r:id="rId34"/>
    <p:sldId id="266" r:id="rId35"/>
  </p:sldIdLst>
  <p:sldSz cx="9144000" cy="6858000" type="screen4x3"/>
  <p:notesSz cx="6858000" cy="9144000"/>
  <p:custDataLst>
    <p:tags r:id="rId36"/>
  </p:custDataLst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>
          <p15:clr>
            <a:srgbClr val="A4A3A4"/>
          </p15:clr>
        </p15:guide>
        <p15:guide id="2" pos="29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6600"/>
    <a:srgbClr val="91FF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8273" autoAdjust="0"/>
  </p:normalViewPr>
  <p:slideViewPr>
    <p:cSldViewPr showGuides="1">
      <p:cViewPr varScale="1">
        <p:scale>
          <a:sx n="116" d="100"/>
          <a:sy n="116" d="100"/>
        </p:scale>
        <p:origin x="1464" y="108"/>
      </p:cViewPr>
      <p:guideLst>
        <p:guide orient="horz" pos="436"/>
        <p:guide pos="29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smtClean="0"/>
              <a:t>Kliknutím lze upravit styl předlohy.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886194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80938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63557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2829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92406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779525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384379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39293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84127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56579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obrázek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885475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smtClean="0"/>
              <a:t>Kliknutím lze upravit styl.</a:t>
            </a:r>
            <a:endParaRPr lang="cs-CZ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8BDC15C-9057-4578-91FD-4675C0DF969E}" type="datetimeFigureOut">
              <a:rPr lang="cs-CZ" smtClean="0"/>
              <a:t>2.6.2017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D82C16-DFDB-425D-B507-C632EF4A033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39547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3191121" y="1628800"/>
            <a:ext cx="2767874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6600" dirty="0" smtClean="0"/>
              <a:t>Neuron</a:t>
            </a:r>
            <a:endParaRPr lang="cs-CZ" sz="6600" dirty="0"/>
          </a:p>
        </p:txBody>
      </p:sp>
    </p:spTree>
    <p:extLst>
      <p:ext uri="{BB962C8B-B14F-4D97-AF65-F5344CB8AC3E}">
        <p14:creationId xmlns:p14="http://schemas.microsoft.com/office/powerpoint/2010/main" val="2861391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44690" y="3140968"/>
            <a:ext cx="6303574" cy="3346767"/>
            <a:chOff x="1518328" y="1982132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1782" y="3390493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3956782" y="3439828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45238" y="3429736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18328" y="4071332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528849" y="44298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Plus 7"/>
            <p:cNvSpPr/>
            <p:nvPr/>
          </p:nvSpPr>
          <p:spPr>
            <a:xfrm rot="1620000" flipH="1">
              <a:off x="6740906" y="40735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214564" y="42697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Minus 9"/>
            <p:cNvSpPr/>
            <p:nvPr/>
          </p:nvSpPr>
          <p:spPr>
            <a:xfrm rot="1620000" flipH="1">
              <a:off x="5900278" y="41096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Minus 10"/>
            <p:cNvSpPr/>
            <p:nvPr/>
          </p:nvSpPr>
          <p:spPr>
            <a:xfrm rot="1620000" flipH="1">
              <a:off x="5585993" y="39494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417220" y="390865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Plus 12"/>
            <p:cNvSpPr/>
            <p:nvPr/>
          </p:nvSpPr>
          <p:spPr>
            <a:xfrm rot="1620000" flipH="1">
              <a:off x="6093534" y="37437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Plus 13"/>
            <p:cNvSpPr/>
            <p:nvPr/>
          </p:nvSpPr>
          <p:spPr>
            <a:xfrm rot="1620000" flipH="1">
              <a:off x="5769849" y="357879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321649" y="48259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Minus 15"/>
            <p:cNvSpPr/>
            <p:nvPr/>
          </p:nvSpPr>
          <p:spPr>
            <a:xfrm rot="1620000" flipH="1">
              <a:off x="6007363" y="46657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Minus 16"/>
            <p:cNvSpPr/>
            <p:nvPr/>
          </p:nvSpPr>
          <p:spPr>
            <a:xfrm rot="1620000" flipH="1">
              <a:off x="5693077" y="45056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Minus 17"/>
            <p:cNvSpPr/>
            <p:nvPr/>
          </p:nvSpPr>
          <p:spPr>
            <a:xfrm rot="1620000" flipH="1">
              <a:off x="5378793" y="43455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Plus 18"/>
            <p:cNvSpPr/>
            <p:nvPr/>
          </p:nvSpPr>
          <p:spPr>
            <a:xfrm rot="1620000" flipH="1">
              <a:off x="6165266" y="50768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Plus 19"/>
            <p:cNvSpPr/>
            <p:nvPr/>
          </p:nvSpPr>
          <p:spPr>
            <a:xfrm rot="1620000" flipH="1">
              <a:off x="5841580" y="49119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Plus 20"/>
            <p:cNvSpPr/>
            <p:nvPr/>
          </p:nvSpPr>
          <p:spPr>
            <a:xfrm rot="1620000" flipH="1">
              <a:off x="5517894" y="47470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Plus 21"/>
            <p:cNvSpPr/>
            <p:nvPr/>
          </p:nvSpPr>
          <p:spPr>
            <a:xfrm rot="1620000" flipH="1">
              <a:off x="5194209" y="45821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5008921" y="32443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694636" y="30842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4461438" y="42447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4147152" y="40846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645073" y="29818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330787" y="28217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16501" y="26616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02217" y="25014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448458" y="33459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3134173" y="31858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819887" y="30256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505602" y="28655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Minus 34"/>
            <p:cNvSpPr/>
            <p:nvPr/>
          </p:nvSpPr>
          <p:spPr>
            <a:xfrm rot="1620000" flipH="1">
              <a:off x="2364406" y="23404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Minus 35"/>
            <p:cNvSpPr/>
            <p:nvPr/>
          </p:nvSpPr>
          <p:spPr>
            <a:xfrm rot="1620000" flipH="1">
              <a:off x="2167792" y="27045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275334" y="36288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951649" y="34639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2627963" y="32989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2304277" y="31340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877970" y="26325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554284" y="24676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3230599" y="2302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906913" y="21377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022818" y="2993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71123" y="198213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4802331" y="35545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478645" y="33896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628364" y="39133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304678" y="37484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192283" y="35253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4852543" y="42102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217530" y="35100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022437" y="29292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663174" y="360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4855756" y="42015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029863" y="29196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630881" y="357740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267902" y="3670227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7" name="Skupina 66"/>
          <p:cNvGrpSpPr/>
          <p:nvPr/>
        </p:nvGrpSpPr>
        <p:grpSpPr>
          <a:xfrm>
            <a:off x="3379584" y="2847922"/>
            <a:ext cx="1926182" cy="2106755"/>
            <a:chOff x="3017899" y="2664059"/>
            <a:chExt cx="1926182" cy="2106755"/>
          </a:xfrm>
        </p:grpSpPr>
        <p:sp>
          <p:nvSpPr>
            <p:cNvPr id="68" name="Šipka doprava 67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9" name="Přímá spojnice 68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Přímá spojnice 69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Volný tvar 71"/>
          <p:cNvSpPr/>
          <p:nvPr/>
        </p:nvSpPr>
        <p:spPr>
          <a:xfrm rot="1701708" flipH="1">
            <a:off x="5182537" y="221923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1" name="Obdélník 70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(nemyelinizované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06569"/>
            <a:ext cx="6303574" cy="3346767"/>
            <a:chOff x="1525597" y="1970848"/>
            <a:chExt cx="6303574" cy="334676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89051" y="3405636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219359" y="359858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52507" y="344487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25597" y="4086475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6493653" y="442339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179367" y="4263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5865083" y="41031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6696309" y="406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372624" y="389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048938" y="373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6286452" y="48194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5972167" y="46592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657882" y="449915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6120669" y="50656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5796984" y="49006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473298" y="473576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288011" y="33980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4973725" y="323787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4740527" y="439838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426242" y="42382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3924162" y="31355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609876" y="29754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295591" y="281526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2981306" y="265512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727548" y="349960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413262" y="33394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098976" y="31793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2784692" y="301919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643496" y="249411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329210" y="23339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446881" y="2858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132596" y="269804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554424" y="378248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230738" y="361756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2907052" y="345263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583366" y="328770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157059" y="27861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3833374" y="26212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509688" y="245633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186002" y="22914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301907" y="31469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1978221" y="29820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2850212" y="213577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526526" y="197084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081420" y="3708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4757734" y="354330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4907453" y="406704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583767" y="39021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471372" y="36789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131632" y="43638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496619" y="366365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301526" y="308291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3942263" y="376262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134845" y="435515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308952" y="307333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3909970" y="373104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545570" y="3830826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658383" y="300052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449645" y="239793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(nemyelinizované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121039"/>
            <a:ext cx="6303574" cy="3332297"/>
            <a:chOff x="1504331" y="1948772"/>
            <a:chExt cx="6303574" cy="333229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475561" y="3716291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319263" y="230987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6451798" y="439163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137513" y="423150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521920" y="194877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6645054" y="402574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321368" y="386082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112063" y="270590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6244597" y="47876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5930312" y="462753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1946280" y="29520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6069414" y="502906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5745728" y="48641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560441" y="352639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246155" y="336625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012957" y="452676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698672" y="436663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196592" y="326391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3882306" y="310377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568021" y="294364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253736" y="278350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3999978" y="362798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685692" y="34678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371407" y="330771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057122" y="314757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2915926" y="262249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601640" y="246235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719312" y="29865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405026" y="28264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3826854" y="39108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503168" y="374594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179482" y="358101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2855797" y="341608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429490" y="291456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105804" y="27496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3782118" y="258471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458432" y="241978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574337" y="32753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250651" y="311038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122642" y="226415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2798956" y="209922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353850" y="383660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030165" y="36716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179883" y="41954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4856197" y="403049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5743802" y="380736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404063" y="449227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5769049" y="379203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573956" y="3211294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214693" y="38910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407276" y="44835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581383" y="320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182400" y="385942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4799859" y="3956732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64" name="Volný tvar 6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5" name="Skupina 64"/>
          <p:cNvGrpSpPr/>
          <p:nvPr/>
        </p:nvGrpSpPr>
        <p:grpSpPr>
          <a:xfrm>
            <a:off x="3965361" y="3159454"/>
            <a:ext cx="1926182" cy="2106755"/>
            <a:chOff x="3017899" y="2664059"/>
            <a:chExt cx="1926182" cy="2106755"/>
          </a:xfrm>
        </p:grpSpPr>
        <p:sp>
          <p:nvSpPr>
            <p:cNvPr id="66" name="Šipka doprava 65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7" name="Přímá spojnice 66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Přímá spojnice 67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Volný tvar 69"/>
          <p:cNvSpPr/>
          <p:nvPr/>
        </p:nvSpPr>
        <p:spPr>
          <a:xfrm rot="1701708" flipH="1">
            <a:off x="5762009" y="2543126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9" name="Obdélník 68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(nemyelinizované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62" name="Skupina 61"/>
          <p:cNvGrpSpPr/>
          <p:nvPr/>
        </p:nvGrpSpPr>
        <p:grpSpPr>
          <a:xfrm>
            <a:off x="683568" y="3068960"/>
            <a:ext cx="6303574" cy="3316277"/>
            <a:chOff x="1504331" y="1927462"/>
            <a:chExt cx="6303574" cy="3316277"/>
          </a:xfrm>
        </p:grpSpPr>
        <p:sp>
          <p:nvSpPr>
            <p:cNvPr id="4" name="Obdélník 3"/>
            <p:cNvSpPr/>
            <p:nvPr/>
          </p:nvSpPr>
          <p:spPr>
            <a:xfrm rot="1620000" flipH="1">
              <a:off x="1667785" y="3384370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1" name="Obdélník 60"/>
            <p:cNvSpPr/>
            <p:nvPr/>
          </p:nvSpPr>
          <p:spPr>
            <a:xfrm rot="1620000">
              <a:off x="4729850" y="3838893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5" name="Přímá spojnice 4"/>
            <p:cNvCxnSpPr/>
            <p:nvPr/>
          </p:nvCxnSpPr>
          <p:spPr>
            <a:xfrm rot="1620000" flipH="1">
              <a:off x="1831241" y="342361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Přímá spojnice 5"/>
            <p:cNvCxnSpPr/>
            <p:nvPr/>
          </p:nvCxnSpPr>
          <p:spPr>
            <a:xfrm rot="1620000" flipH="1">
              <a:off x="1504331" y="4065209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Minus 6"/>
            <p:cNvSpPr/>
            <p:nvPr/>
          </p:nvSpPr>
          <p:spPr>
            <a:xfrm rot="1620000" flipH="1">
              <a:off x="2595721" y="243746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Minus 7"/>
            <p:cNvSpPr/>
            <p:nvPr/>
          </p:nvSpPr>
          <p:spPr>
            <a:xfrm rot="1620000" flipH="1">
              <a:off x="2303141" y="2293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Minus 8"/>
            <p:cNvSpPr/>
            <p:nvPr/>
          </p:nvSpPr>
          <p:spPr>
            <a:xfrm rot="1620000" flipH="1">
              <a:off x="6413971" y="435909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Plus 9"/>
            <p:cNvSpPr/>
            <p:nvPr/>
          </p:nvSpPr>
          <p:spPr>
            <a:xfrm rot="1620000" flipH="1">
              <a:off x="2798378" y="207636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Plus 10"/>
            <p:cNvSpPr/>
            <p:nvPr/>
          </p:nvSpPr>
          <p:spPr>
            <a:xfrm rot="1620000" flipH="1">
              <a:off x="2456266" y="1927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Plus 11"/>
            <p:cNvSpPr/>
            <p:nvPr/>
          </p:nvSpPr>
          <p:spPr>
            <a:xfrm rot="1620000" flipH="1">
              <a:off x="6576560" y="404158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Minus 12"/>
            <p:cNvSpPr/>
            <p:nvPr/>
          </p:nvSpPr>
          <p:spPr>
            <a:xfrm rot="1620000" flipH="1">
              <a:off x="2388521" y="283350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Minus 13"/>
            <p:cNvSpPr/>
            <p:nvPr/>
          </p:nvSpPr>
          <p:spPr>
            <a:xfrm rot="1620000" flipH="1">
              <a:off x="2095940" y="26893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Minus 14"/>
            <p:cNvSpPr/>
            <p:nvPr/>
          </p:nvSpPr>
          <p:spPr>
            <a:xfrm rot="1620000" flipH="1">
              <a:off x="6206770" y="475512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Plus 15"/>
            <p:cNvSpPr/>
            <p:nvPr/>
          </p:nvSpPr>
          <p:spPr>
            <a:xfrm rot="1620000" flipH="1">
              <a:off x="2222738" y="30796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Plus 16"/>
            <p:cNvSpPr/>
            <p:nvPr/>
          </p:nvSpPr>
          <p:spPr>
            <a:xfrm rot="1620000" flipH="1">
              <a:off x="1920757" y="29307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Plus 17"/>
            <p:cNvSpPr/>
            <p:nvPr/>
          </p:nvSpPr>
          <p:spPr>
            <a:xfrm rot="1620000" flipH="1">
              <a:off x="6022186" y="499173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Minus 18"/>
            <p:cNvSpPr/>
            <p:nvPr/>
          </p:nvSpPr>
          <p:spPr>
            <a:xfrm rot="1620000" flipH="1">
              <a:off x="5836899" y="365398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Minus 19"/>
            <p:cNvSpPr/>
            <p:nvPr/>
          </p:nvSpPr>
          <p:spPr>
            <a:xfrm rot="1620000" flipH="1">
              <a:off x="5522613" y="34938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Minus 20"/>
            <p:cNvSpPr/>
            <p:nvPr/>
          </p:nvSpPr>
          <p:spPr>
            <a:xfrm rot="1620000" flipH="1">
              <a:off x="5289415" y="465436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Minus 21"/>
            <p:cNvSpPr/>
            <p:nvPr/>
          </p:nvSpPr>
          <p:spPr>
            <a:xfrm rot="1620000" flipH="1">
              <a:off x="4975130" y="44942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Minus 22"/>
            <p:cNvSpPr/>
            <p:nvPr/>
          </p:nvSpPr>
          <p:spPr>
            <a:xfrm rot="1620000" flipH="1">
              <a:off x="4473050" y="339151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Minus 23"/>
            <p:cNvSpPr/>
            <p:nvPr/>
          </p:nvSpPr>
          <p:spPr>
            <a:xfrm rot="1620000" flipH="1">
              <a:off x="4158764" y="323137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Minus 24"/>
            <p:cNvSpPr/>
            <p:nvPr/>
          </p:nvSpPr>
          <p:spPr>
            <a:xfrm rot="1620000" flipH="1">
              <a:off x="3844479" y="307123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Minus 25"/>
            <p:cNvSpPr/>
            <p:nvPr/>
          </p:nvSpPr>
          <p:spPr>
            <a:xfrm rot="1620000" flipH="1">
              <a:off x="3530194" y="291110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Minus 26"/>
            <p:cNvSpPr/>
            <p:nvPr/>
          </p:nvSpPr>
          <p:spPr>
            <a:xfrm rot="1620000" flipH="1">
              <a:off x="4276436" y="375558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Minus 27"/>
            <p:cNvSpPr/>
            <p:nvPr/>
          </p:nvSpPr>
          <p:spPr>
            <a:xfrm rot="1620000" flipH="1">
              <a:off x="3962150" y="3595446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Minus 28"/>
            <p:cNvSpPr/>
            <p:nvPr/>
          </p:nvSpPr>
          <p:spPr>
            <a:xfrm rot="1620000" flipH="1">
              <a:off x="3647865" y="3435309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Minus 29"/>
            <p:cNvSpPr/>
            <p:nvPr/>
          </p:nvSpPr>
          <p:spPr>
            <a:xfrm rot="1620000" flipH="1">
              <a:off x="3333580" y="327517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Minus 30"/>
            <p:cNvSpPr/>
            <p:nvPr/>
          </p:nvSpPr>
          <p:spPr>
            <a:xfrm rot="1620000" flipH="1">
              <a:off x="3192384" y="27500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Minus 31"/>
            <p:cNvSpPr/>
            <p:nvPr/>
          </p:nvSpPr>
          <p:spPr>
            <a:xfrm rot="1620000" flipH="1">
              <a:off x="2878098" y="258995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Minus 32"/>
            <p:cNvSpPr/>
            <p:nvPr/>
          </p:nvSpPr>
          <p:spPr>
            <a:xfrm rot="1620000" flipH="1">
              <a:off x="2995770" y="311416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Minus 33"/>
            <p:cNvSpPr/>
            <p:nvPr/>
          </p:nvSpPr>
          <p:spPr>
            <a:xfrm rot="1620000" flipH="1">
              <a:off x="2681484" y="295402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5" name="Plus 34"/>
            <p:cNvSpPr/>
            <p:nvPr/>
          </p:nvSpPr>
          <p:spPr>
            <a:xfrm rot="1620000" flipH="1">
              <a:off x="4103312" y="403846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Plus 35"/>
            <p:cNvSpPr/>
            <p:nvPr/>
          </p:nvSpPr>
          <p:spPr>
            <a:xfrm rot="1620000" flipH="1">
              <a:off x="3779626" y="387353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Plus 36"/>
            <p:cNvSpPr/>
            <p:nvPr/>
          </p:nvSpPr>
          <p:spPr>
            <a:xfrm rot="1620000" flipH="1">
              <a:off x="3455940" y="370861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Plus 37"/>
            <p:cNvSpPr/>
            <p:nvPr/>
          </p:nvSpPr>
          <p:spPr>
            <a:xfrm rot="1620000" flipH="1">
              <a:off x="3132255" y="354368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Plus 38"/>
            <p:cNvSpPr/>
            <p:nvPr/>
          </p:nvSpPr>
          <p:spPr>
            <a:xfrm rot="1620000" flipH="1">
              <a:off x="4705948" y="304216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Plus 39"/>
            <p:cNvSpPr/>
            <p:nvPr/>
          </p:nvSpPr>
          <p:spPr>
            <a:xfrm rot="1620000" flipH="1">
              <a:off x="4382262" y="287723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Plus 40"/>
            <p:cNvSpPr/>
            <p:nvPr/>
          </p:nvSpPr>
          <p:spPr>
            <a:xfrm rot="1620000" flipH="1">
              <a:off x="4058576" y="271230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Plus 41"/>
            <p:cNvSpPr/>
            <p:nvPr/>
          </p:nvSpPr>
          <p:spPr>
            <a:xfrm rot="1620000" flipH="1">
              <a:off x="3734890" y="2547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3" name="Plus 42"/>
            <p:cNvSpPr/>
            <p:nvPr/>
          </p:nvSpPr>
          <p:spPr>
            <a:xfrm rot="1620000" flipH="1">
              <a:off x="2850795" y="340291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4" name="Plus 43"/>
            <p:cNvSpPr/>
            <p:nvPr/>
          </p:nvSpPr>
          <p:spPr>
            <a:xfrm rot="1620000" flipH="1">
              <a:off x="2527109" y="32379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Plus 44"/>
            <p:cNvSpPr/>
            <p:nvPr/>
          </p:nvSpPr>
          <p:spPr>
            <a:xfrm rot="1620000" flipH="1">
              <a:off x="3399100" y="2391750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Plus 45"/>
            <p:cNvSpPr/>
            <p:nvPr/>
          </p:nvSpPr>
          <p:spPr>
            <a:xfrm rot="1620000" flipH="1">
              <a:off x="3075414" y="222682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Plus 46"/>
            <p:cNvSpPr/>
            <p:nvPr/>
          </p:nvSpPr>
          <p:spPr>
            <a:xfrm rot="1620000" flipH="1">
              <a:off x="5630308" y="396420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8" name="Plus 47"/>
            <p:cNvSpPr/>
            <p:nvPr/>
          </p:nvSpPr>
          <p:spPr>
            <a:xfrm rot="1620000" flipH="1">
              <a:off x="5306623" y="379927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9" name="Plus 48"/>
            <p:cNvSpPr/>
            <p:nvPr/>
          </p:nvSpPr>
          <p:spPr>
            <a:xfrm rot="1620000" flipH="1">
              <a:off x="5456341" y="43230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Plus 49"/>
            <p:cNvSpPr/>
            <p:nvPr/>
          </p:nvSpPr>
          <p:spPr>
            <a:xfrm rot="1620000" flipH="1">
              <a:off x="5132655" y="41580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Volný tvar 50"/>
            <p:cNvSpPr/>
            <p:nvPr/>
          </p:nvSpPr>
          <p:spPr>
            <a:xfrm rot="1620000" flipH="1">
              <a:off x="6020260" y="3934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Volný tvar 51"/>
            <p:cNvSpPr/>
            <p:nvPr/>
          </p:nvSpPr>
          <p:spPr>
            <a:xfrm rot="12420000">
              <a:off x="5680521" y="4619875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Volný tvar 52"/>
            <p:cNvSpPr/>
            <p:nvPr/>
          </p:nvSpPr>
          <p:spPr>
            <a:xfrm rot="12420000">
              <a:off x="6045507" y="391963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Volný tvar 53"/>
            <p:cNvSpPr/>
            <p:nvPr/>
          </p:nvSpPr>
          <p:spPr>
            <a:xfrm rot="12420000">
              <a:off x="4850414" y="33388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Volný tvar 54"/>
            <p:cNvSpPr/>
            <p:nvPr/>
          </p:nvSpPr>
          <p:spPr>
            <a:xfrm rot="12420000">
              <a:off x="4491151" y="401859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Volný tvar 55"/>
            <p:cNvSpPr/>
            <p:nvPr/>
          </p:nvSpPr>
          <p:spPr>
            <a:xfrm rot="1620000" flipH="1">
              <a:off x="5683734" y="4611126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7" name="Volný tvar 56"/>
            <p:cNvSpPr/>
            <p:nvPr/>
          </p:nvSpPr>
          <p:spPr>
            <a:xfrm rot="1620000" flipH="1">
              <a:off x="4857841" y="33293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8" name="Volný tvar 57"/>
            <p:cNvSpPr/>
            <p:nvPr/>
          </p:nvSpPr>
          <p:spPr>
            <a:xfrm rot="1620000" flipH="1">
              <a:off x="4458858" y="398702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9" name="Šipka doprava 58"/>
            <p:cNvSpPr/>
            <p:nvPr/>
          </p:nvSpPr>
          <p:spPr>
            <a:xfrm rot="1620000">
              <a:off x="5095879" y="4085058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4" name="Skupina 63"/>
          <p:cNvGrpSpPr/>
          <p:nvPr/>
        </p:nvGrpSpPr>
        <p:grpSpPr>
          <a:xfrm>
            <a:off x="4176451" y="3240757"/>
            <a:ext cx="1926182" cy="2106755"/>
            <a:chOff x="3017899" y="2664059"/>
            <a:chExt cx="1926182" cy="2106755"/>
          </a:xfrm>
        </p:grpSpPr>
        <p:sp>
          <p:nvSpPr>
            <p:cNvPr id="65" name="Šipka doprava 6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6" name="Přímá spojnice 65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římá spojnice 66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Volný tvar 68"/>
          <p:cNvSpPr/>
          <p:nvPr/>
        </p:nvSpPr>
        <p:spPr>
          <a:xfrm rot="1701708" flipH="1">
            <a:off x="5976098" y="264678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0" name="Volný tvar 69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8" name="Obdélník 67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(nemyelinizované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589563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Volný tvar 2"/>
          <p:cNvSpPr/>
          <p:nvPr/>
        </p:nvSpPr>
        <p:spPr>
          <a:xfrm rot="1701708" flipH="1">
            <a:off x="3893855" y="15118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5"/>
          <p:cNvSpPr/>
          <p:nvPr/>
        </p:nvSpPr>
        <p:spPr>
          <a:xfrm rot="1701708" flipH="1">
            <a:off x="4152693" y="1664278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Volný tvar 6"/>
          <p:cNvSpPr/>
          <p:nvPr/>
        </p:nvSpPr>
        <p:spPr>
          <a:xfrm rot="1701708" flipH="1">
            <a:off x="4407182" y="1795435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7"/>
          <p:cNvSpPr/>
          <p:nvPr/>
        </p:nvSpPr>
        <p:spPr>
          <a:xfrm rot="1701708" flipH="1">
            <a:off x="4684581" y="1939451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701708" flipH="1">
            <a:off x="4951347" y="2083467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Volný tvar 9"/>
          <p:cNvSpPr/>
          <p:nvPr/>
        </p:nvSpPr>
        <p:spPr>
          <a:xfrm rot="1701708" flipH="1">
            <a:off x="6474148" y="282929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Volný tvar 10"/>
          <p:cNvSpPr/>
          <p:nvPr/>
        </p:nvSpPr>
        <p:spPr>
          <a:xfrm rot="1701708" flipH="1">
            <a:off x="6916829" y="3053893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1"/>
          <p:cNvSpPr/>
          <p:nvPr/>
        </p:nvSpPr>
        <p:spPr>
          <a:xfrm rot="1701708" flipH="1">
            <a:off x="7388986" y="3296970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TextovéPole 12"/>
          <p:cNvSpPr txBox="1"/>
          <p:nvPr/>
        </p:nvSpPr>
        <p:spPr>
          <a:xfrm>
            <a:off x="803764" y="3679346"/>
            <a:ext cx="37571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AP se šíří bez dekrementu (bez úbytku), tzn. AP je stále stejně velký</a:t>
            </a:r>
            <a:endParaRPr lang="cs-CZ" dirty="0"/>
          </a:p>
        </p:txBody>
      </p:sp>
      <p:sp>
        <p:nvSpPr>
          <p:cNvPr id="14" name="TextovéPole 13"/>
          <p:cNvSpPr txBox="1"/>
          <p:nvPr/>
        </p:nvSpPr>
        <p:spPr>
          <a:xfrm>
            <a:off x="778851" y="4385744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Protože je AP stále stejně velký, přenášená informace se kóduje do frekvence AP</a:t>
            </a:r>
            <a:endParaRPr lang="cs-CZ" dirty="0"/>
          </a:p>
        </p:txBody>
      </p:sp>
      <p:sp>
        <p:nvSpPr>
          <p:cNvPr id="15" name="Šipka doprava 14"/>
          <p:cNvSpPr/>
          <p:nvPr/>
        </p:nvSpPr>
        <p:spPr>
          <a:xfrm rot="1620000">
            <a:off x="4805351" y="3337918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Obdélník 16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nemyelinizované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242217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272159" y="211247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3" name="Plus 92"/>
          <p:cNvSpPr/>
          <p:nvPr/>
        </p:nvSpPr>
        <p:spPr>
          <a:xfrm flipH="1">
            <a:off x="2040170" y="230705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2062572" y="1396831"/>
            <a:ext cx="1708786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Klidové napětí</a:t>
            </a:r>
            <a:endParaRPr lang="cs-CZ" dirty="0"/>
          </a:p>
        </p:txBody>
      </p:sp>
      <p:sp>
        <p:nvSpPr>
          <p:cNvPr id="97" name="Plus 96"/>
          <p:cNvSpPr/>
          <p:nvPr/>
        </p:nvSpPr>
        <p:spPr>
          <a:xfrm flipH="1">
            <a:off x="2295373" y="18129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4171292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166624" y="1324651"/>
            <a:ext cx="36740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Vznik AP v iniciálním segmentu axonu</a:t>
            </a:r>
            <a:endParaRPr lang="cs-CZ" dirty="0"/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3439470" y="285146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3195179" y="312218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Plus 102"/>
          <p:cNvSpPr/>
          <p:nvPr/>
        </p:nvSpPr>
        <p:spPr>
          <a:xfrm flipH="1">
            <a:off x="3599920" y="244768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113" name="Přímá spojnice 112"/>
          <p:cNvCxnSpPr>
            <a:endCxn id="95" idx="1"/>
          </p:cNvCxnSpPr>
          <p:nvPr/>
        </p:nvCxnSpPr>
        <p:spPr>
          <a:xfrm flipV="1">
            <a:off x="2547373" y="1486234"/>
            <a:ext cx="619251" cy="230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Obdélník 97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1876224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2642813" y="1486844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2" name="Minus 91"/>
          <p:cNvSpPr/>
          <p:nvPr/>
        </p:nvSpPr>
        <p:spPr>
          <a:xfrm flipH="1">
            <a:off x="2342305" y="181452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3983258" y="1535918"/>
            <a:ext cx="3674035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AP přeskočí myelinovou pochvu k Ranvierově zářezu</a:t>
            </a:r>
            <a:endParaRPr lang="cs-CZ" dirty="0"/>
          </a:p>
        </p:txBody>
      </p:sp>
      <p:sp>
        <p:nvSpPr>
          <p:cNvPr id="97" name="Plus 96"/>
          <p:cNvSpPr/>
          <p:nvPr/>
        </p:nvSpPr>
        <p:spPr>
          <a:xfrm flipH="1">
            <a:off x="2193571" y="202365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1913592" y="2712455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4553912" y="3556773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4309621" y="38274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4714362" y="315300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Minus 98"/>
          <p:cNvSpPr/>
          <p:nvPr/>
        </p:nvSpPr>
        <p:spPr>
          <a:xfrm flipH="1">
            <a:off x="2069039" y="228496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Obdélník 100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464691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3835912" y="221050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030600" y="1578230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…a k dalšímu Ranvierově zářezu…</a:t>
            </a:r>
            <a:endParaRPr lang="cs-CZ" dirty="0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3108644" y="3510443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5656239" y="428748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5411948" y="455820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5816689" y="388371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3603284" y="251758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3412018" y="279051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3202422" y="316878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335009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4972775" y="290087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4615343" y="2418646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…a k dalšímu Ranvierově zářezu…</a:t>
            </a:r>
            <a:endParaRPr lang="cs-CZ" dirty="0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4199505" y="4165980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6789983" y="499935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6545692" y="527007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6950433" y="459558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4730782" y="322945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4539516" y="35023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4329920" y="38806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Obdélník 98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2095488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3" t="33153" r="55529" b="51246"/>
          <a:stretch/>
        </p:blipFill>
        <p:spPr>
          <a:xfrm rot="5400000">
            <a:off x="4618940" y="1675742"/>
            <a:ext cx="5027696" cy="3519384"/>
          </a:xfrm>
          <a:prstGeom prst="rect">
            <a:avLst/>
          </a:prstGeom>
        </p:spPr>
      </p:pic>
      <p:sp>
        <p:nvSpPr>
          <p:cNvPr id="3" name="TextovéPole 2"/>
          <p:cNvSpPr txBox="1"/>
          <p:nvPr/>
        </p:nvSpPr>
        <p:spPr>
          <a:xfrm>
            <a:off x="382480" y="921586"/>
            <a:ext cx="475252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b="1" dirty="0" smtClean="0"/>
              <a:t>Nervová soustava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Centrální nervový systém (CNS</a:t>
            </a:r>
            <a:r>
              <a:rPr lang="cs-CZ" dirty="0"/>
              <a:t>)</a:t>
            </a:r>
            <a:endParaRPr lang="cs-CZ" dirty="0" smtClean="0"/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 smtClean="0"/>
              <a:t>mozek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dirty="0" smtClean="0"/>
              <a:t>mícha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Periferní nervový systém (nervy)</a:t>
            </a:r>
          </a:p>
          <a:p>
            <a:endParaRPr lang="cs-CZ" dirty="0"/>
          </a:p>
          <a:p>
            <a:r>
              <a:rPr lang="cs-CZ" b="1" dirty="0" smtClean="0"/>
              <a:t>Základní stavební jednotky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Neuron – přenos a zpracování informací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Gliové buňky – péče o neurony, metabolická, ochranná, imunitní, homeostatická a oporná funkce (CNS nemá pojivové tkáně)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Skupina 77"/>
          <p:cNvGrpSpPr/>
          <p:nvPr/>
        </p:nvGrpSpPr>
        <p:grpSpPr>
          <a:xfrm>
            <a:off x="467544" y="332656"/>
            <a:ext cx="7704856" cy="5616624"/>
            <a:chOff x="755576" y="764703"/>
            <a:chExt cx="6972892" cy="4147389"/>
          </a:xfrm>
        </p:grpSpPr>
        <p:sp>
          <p:nvSpPr>
            <p:cNvPr id="2" name="Volný tvar 1"/>
            <p:cNvSpPr/>
            <p:nvPr/>
          </p:nvSpPr>
          <p:spPr>
            <a:xfrm>
              <a:off x="755576" y="764703"/>
              <a:ext cx="6972892" cy="4133063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13992332"/>
                <a:gd name="connsiteY0" fmla="*/ 1211958 h 7396030"/>
                <a:gd name="connsiteX1" fmla="*/ 1343911 w 13992332"/>
                <a:gd name="connsiteY1" fmla="*/ 1559828 h 7396030"/>
                <a:gd name="connsiteX2" fmla="*/ 1553023 w 13992332"/>
                <a:gd name="connsiteY2" fmla="*/ 1657728 h 7396030"/>
                <a:gd name="connsiteX3" fmla="*/ 1907353 w 13992332"/>
                <a:gd name="connsiteY3" fmla="*/ 1680588 h 7396030"/>
                <a:gd name="connsiteX4" fmla="*/ 2021653 w 13992332"/>
                <a:gd name="connsiteY4" fmla="*/ 1543428 h 7396030"/>
                <a:gd name="connsiteX5" fmla="*/ 2124523 w 13992332"/>
                <a:gd name="connsiteY5" fmla="*/ 1291968 h 7396030"/>
                <a:gd name="connsiteX6" fmla="*/ 2124523 w 13992332"/>
                <a:gd name="connsiteY6" fmla="*/ 1120518 h 7396030"/>
                <a:gd name="connsiteX7" fmla="*/ 2068029 w 13992332"/>
                <a:gd name="connsiteY7" fmla="*/ 825325 h 7396030"/>
                <a:gd name="connsiteX8" fmla="*/ 2078803 w 13992332"/>
                <a:gd name="connsiteY8" fmla="*/ 777618 h 7396030"/>
                <a:gd name="connsiteX9" fmla="*/ 2170243 w 13992332"/>
                <a:gd name="connsiteY9" fmla="*/ 1086228 h 7396030"/>
                <a:gd name="connsiteX10" fmla="*/ 2215963 w 13992332"/>
                <a:gd name="connsiteY10" fmla="*/ 1269108 h 7396030"/>
                <a:gd name="connsiteX11" fmla="*/ 2284543 w 13992332"/>
                <a:gd name="connsiteY11" fmla="*/ 1303398 h 7396030"/>
                <a:gd name="connsiteX12" fmla="*/ 2330263 w 13992332"/>
                <a:gd name="connsiteY12" fmla="*/ 1166238 h 7396030"/>
                <a:gd name="connsiteX13" fmla="*/ 2467423 w 13992332"/>
                <a:gd name="connsiteY13" fmla="*/ 880488 h 7396030"/>
                <a:gd name="connsiteX14" fmla="*/ 2558863 w 13992332"/>
                <a:gd name="connsiteY14" fmla="*/ 640458 h 7396030"/>
                <a:gd name="connsiteX15" fmla="*/ 2616013 w 13992332"/>
                <a:gd name="connsiteY15" fmla="*/ 537588 h 7396030"/>
                <a:gd name="connsiteX16" fmla="*/ 2558863 w 13992332"/>
                <a:gd name="connsiteY16" fmla="*/ 789048 h 7396030"/>
                <a:gd name="connsiteX17" fmla="*/ 2444563 w 13992332"/>
                <a:gd name="connsiteY17" fmla="*/ 1097658 h 7396030"/>
                <a:gd name="connsiteX18" fmla="*/ 2375983 w 13992332"/>
                <a:gd name="connsiteY18" fmla="*/ 1406268 h 7396030"/>
                <a:gd name="connsiteX19" fmla="*/ 2558863 w 13992332"/>
                <a:gd name="connsiteY19" fmla="*/ 1577718 h 7396030"/>
                <a:gd name="connsiteX20" fmla="*/ 2878903 w 13992332"/>
                <a:gd name="connsiteY20" fmla="*/ 1657728 h 7396030"/>
                <a:gd name="connsiteX21" fmla="*/ 3187513 w 13992332"/>
                <a:gd name="connsiteY21" fmla="*/ 1657728 h 7396030"/>
                <a:gd name="connsiteX22" fmla="*/ 3370393 w 13992332"/>
                <a:gd name="connsiteY22" fmla="*/ 1566288 h 7396030"/>
                <a:gd name="connsiteX23" fmla="*/ 3488066 w 13992332"/>
                <a:gd name="connsiteY23" fmla="*/ 1246753 h 7396030"/>
                <a:gd name="connsiteX24" fmla="*/ 3495138 w 13992332"/>
                <a:gd name="connsiteY24" fmla="*/ 1115548 h 7396030"/>
                <a:gd name="connsiteX25" fmla="*/ 3493650 w 13992332"/>
                <a:gd name="connsiteY25" fmla="*/ 1063976 h 7396030"/>
                <a:gd name="connsiteX26" fmla="*/ 3450403 w 13992332"/>
                <a:gd name="connsiteY26" fmla="*/ 777618 h 7396030"/>
                <a:gd name="connsiteX27" fmla="*/ 3119893 w 13992332"/>
                <a:gd name="connsiteY27" fmla="*/ 321571 h 7396030"/>
                <a:gd name="connsiteX28" fmla="*/ 3497351 w 13992332"/>
                <a:gd name="connsiteY28" fmla="*/ 674883 h 7396030"/>
                <a:gd name="connsiteX29" fmla="*/ 3759013 w 13992332"/>
                <a:gd name="connsiteY29" fmla="*/ 571878 h 7396030"/>
                <a:gd name="connsiteX30" fmla="*/ 3999043 w 13992332"/>
                <a:gd name="connsiteY30" fmla="*/ 91818 h 7396030"/>
                <a:gd name="connsiteX31" fmla="*/ 4033333 w 13992332"/>
                <a:gd name="connsiteY31" fmla="*/ 11808 h 7396030"/>
                <a:gd name="connsiteX32" fmla="*/ 3984569 w 13992332"/>
                <a:gd name="connsiteY32" fmla="*/ 247366 h 7396030"/>
                <a:gd name="connsiteX33" fmla="*/ 3812791 w 13992332"/>
                <a:gd name="connsiteY33" fmla="*/ 647417 h 7396030"/>
                <a:gd name="connsiteX34" fmla="*/ 3592906 w 13992332"/>
                <a:gd name="connsiteY34" fmla="*/ 811408 h 7396030"/>
                <a:gd name="connsiteX35" fmla="*/ 3604425 w 13992332"/>
                <a:gd name="connsiteY35" fmla="*/ 999253 h 7396030"/>
                <a:gd name="connsiteX36" fmla="*/ 3872985 w 13992332"/>
                <a:gd name="connsiteY36" fmla="*/ 881976 h 7396030"/>
                <a:gd name="connsiteX37" fmla="*/ 4200754 w 13992332"/>
                <a:gd name="connsiteY37" fmla="*/ 774136 h 7396030"/>
                <a:gd name="connsiteX38" fmla="*/ 4064251 w 13992332"/>
                <a:gd name="connsiteY38" fmla="*/ 847195 h 7396030"/>
                <a:gd name="connsiteX39" fmla="*/ 3818880 w 13992332"/>
                <a:gd name="connsiteY39" fmla="*/ 991305 h 7396030"/>
                <a:gd name="connsiteX40" fmla="*/ 3658531 w 13992332"/>
                <a:gd name="connsiteY40" fmla="*/ 1093178 h 7396030"/>
                <a:gd name="connsiteX41" fmla="*/ 3622838 w 13992332"/>
                <a:gd name="connsiteY41" fmla="*/ 1221401 h 7396030"/>
                <a:gd name="connsiteX42" fmla="*/ 3577446 w 13992332"/>
                <a:gd name="connsiteY42" fmla="*/ 1500691 h 7396030"/>
                <a:gd name="connsiteX43" fmla="*/ 3461833 w 13992332"/>
                <a:gd name="connsiteY43" fmla="*/ 1726308 h 7396030"/>
                <a:gd name="connsiteX44" fmla="*/ 3278953 w 13992332"/>
                <a:gd name="connsiteY44" fmla="*/ 2034918 h 7396030"/>
                <a:gd name="connsiteX45" fmla="*/ 3288742 w 13992332"/>
                <a:gd name="connsiteY45" fmla="*/ 2273460 h 7396030"/>
                <a:gd name="connsiteX46" fmla="*/ 3434288 w 13992332"/>
                <a:gd name="connsiteY46" fmla="*/ 2417577 h 7396030"/>
                <a:gd name="connsiteX47" fmla="*/ 3781217 w 13992332"/>
                <a:gd name="connsiteY47" fmla="*/ 2618845 h 7396030"/>
                <a:gd name="connsiteX48" fmla="*/ 4079053 w 13992332"/>
                <a:gd name="connsiteY48" fmla="*/ 2777868 h 7396030"/>
                <a:gd name="connsiteX49" fmla="*/ 5011598 w 13992332"/>
                <a:gd name="connsiteY49" fmla="*/ 3189329 h 7396030"/>
                <a:gd name="connsiteX50" fmla="*/ 13992332 w 13992332"/>
                <a:gd name="connsiteY50" fmla="*/ 7396027 h 7396030"/>
                <a:gd name="connsiteX51" fmla="*/ 3944371 w 13992332"/>
                <a:gd name="connsiteY51" fmla="*/ 2976643 h 7396030"/>
                <a:gd name="connsiteX52" fmla="*/ 3460193 w 13992332"/>
                <a:gd name="connsiteY52" fmla="*/ 2852901 h 7396030"/>
                <a:gd name="connsiteX53" fmla="*/ 3217865 w 13992332"/>
                <a:gd name="connsiteY53" fmla="*/ 2829045 h 7396030"/>
                <a:gd name="connsiteX54" fmla="*/ 3025524 w 13992332"/>
                <a:gd name="connsiteY54" fmla="*/ 2858861 h 7396030"/>
                <a:gd name="connsiteX55" fmla="*/ 2832855 w 13992332"/>
                <a:gd name="connsiteY55" fmla="*/ 2930924 h 7396030"/>
                <a:gd name="connsiteX56" fmla="*/ 2820111 w 13992332"/>
                <a:gd name="connsiteY56" fmla="*/ 3026344 h 7396030"/>
                <a:gd name="connsiteX57" fmla="*/ 2959241 w 13992332"/>
                <a:gd name="connsiteY57" fmla="*/ 3167976 h 7396030"/>
                <a:gd name="connsiteX58" fmla="*/ 3176083 w 13992332"/>
                <a:gd name="connsiteY58" fmla="*/ 3269358 h 7396030"/>
                <a:gd name="connsiteX59" fmla="*/ 3388239 w 13992332"/>
                <a:gd name="connsiteY59" fmla="*/ 3442290 h 7396030"/>
                <a:gd name="connsiteX60" fmla="*/ 3212014 w 13992332"/>
                <a:gd name="connsiteY60" fmla="*/ 3336948 h 7396030"/>
                <a:gd name="connsiteX61" fmla="*/ 3004633 w 13992332"/>
                <a:gd name="connsiteY61" fmla="*/ 3276814 h 7396030"/>
                <a:gd name="connsiteX62" fmla="*/ 2771676 w 13992332"/>
                <a:gd name="connsiteY62" fmla="*/ 3166987 h 7396030"/>
                <a:gd name="connsiteX63" fmla="*/ 2638873 w 13992332"/>
                <a:gd name="connsiteY63" fmla="*/ 3097908 h 7396030"/>
                <a:gd name="connsiteX64" fmla="*/ 2570293 w 13992332"/>
                <a:gd name="connsiteY64" fmla="*/ 3109338 h 7396030"/>
                <a:gd name="connsiteX65" fmla="*/ 2525557 w 13992332"/>
                <a:gd name="connsiteY65" fmla="*/ 3326508 h 7396030"/>
                <a:gd name="connsiteX66" fmla="*/ 2584349 w 13992332"/>
                <a:gd name="connsiteY66" fmla="*/ 3577470 h 7396030"/>
                <a:gd name="connsiteX67" fmla="*/ 2663703 w 13992332"/>
                <a:gd name="connsiteY67" fmla="*/ 3996904 h 7396030"/>
                <a:gd name="connsiteX68" fmla="*/ 2633113 w 13992332"/>
                <a:gd name="connsiteY68" fmla="*/ 4192703 h 7396030"/>
                <a:gd name="connsiteX69" fmla="*/ 2539703 w 13992332"/>
                <a:gd name="connsiteY69" fmla="*/ 4455574 h 7396030"/>
                <a:gd name="connsiteX70" fmla="*/ 2595212 w 13992332"/>
                <a:gd name="connsiteY70" fmla="*/ 3945217 h 7396030"/>
                <a:gd name="connsiteX71" fmla="*/ 2481240 w 13992332"/>
                <a:gd name="connsiteY71" fmla="*/ 3566538 h 7396030"/>
                <a:gd name="connsiteX72" fmla="*/ 2307403 w 13992332"/>
                <a:gd name="connsiteY72" fmla="*/ 3166488 h 7396030"/>
                <a:gd name="connsiteX73" fmla="*/ 2261683 w 13992332"/>
                <a:gd name="connsiteY73" fmla="*/ 3063618 h 7396030"/>
                <a:gd name="connsiteX74" fmla="*/ 2078803 w 13992332"/>
                <a:gd name="connsiteY74" fmla="*/ 2949318 h 7396030"/>
                <a:gd name="connsiteX75" fmla="*/ 1824299 w 13992332"/>
                <a:gd name="connsiteY75" fmla="*/ 3002494 h 7396030"/>
                <a:gd name="connsiteX76" fmla="*/ 1412162 w 13992332"/>
                <a:gd name="connsiteY76" fmla="*/ 3235573 h 7396030"/>
                <a:gd name="connsiteX77" fmla="*/ 1381573 w 13992332"/>
                <a:gd name="connsiteY77" fmla="*/ 3680838 h 7396030"/>
                <a:gd name="connsiteX78" fmla="*/ 1340867 w 13992332"/>
                <a:gd name="connsiteY78" fmla="*/ 3980504 h 7396030"/>
                <a:gd name="connsiteX79" fmla="*/ 1197619 w 13992332"/>
                <a:gd name="connsiteY79" fmla="*/ 4738831 h 7396030"/>
                <a:gd name="connsiteX80" fmla="*/ 1220896 w 13992332"/>
                <a:gd name="connsiteY80" fmla="*/ 4338309 h 7396030"/>
                <a:gd name="connsiteX81" fmla="*/ 1242772 w 13992332"/>
                <a:gd name="connsiteY81" fmla="*/ 4080888 h 7396030"/>
                <a:gd name="connsiteX82" fmla="*/ 1198693 w 13992332"/>
                <a:gd name="connsiteY82" fmla="*/ 3909438 h 7396030"/>
                <a:gd name="connsiteX83" fmla="*/ 970093 w 13992332"/>
                <a:gd name="connsiteY83" fmla="*/ 3989448 h 7396030"/>
                <a:gd name="connsiteX84" fmla="*/ 766328 w 13992332"/>
                <a:gd name="connsiteY84" fmla="*/ 4131990 h 7396030"/>
                <a:gd name="connsiteX85" fmla="*/ 555808 w 13992332"/>
                <a:gd name="connsiteY85" fmla="*/ 4355688 h 7396030"/>
                <a:gd name="connsiteX86" fmla="*/ 785900 w 13992332"/>
                <a:gd name="connsiteY86" fmla="*/ 4017771 h 7396030"/>
                <a:gd name="connsiteX87" fmla="*/ 1130113 w 13992332"/>
                <a:gd name="connsiteY87" fmla="*/ 3817500 h 7396030"/>
                <a:gd name="connsiteX88" fmla="*/ 1278703 w 13992332"/>
                <a:gd name="connsiteY88" fmla="*/ 3726558 h 7396030"/>
                <a:gd name="connsiteX89" fmla="*/ 1269661 w 13992332"/>
                <a:gd name="connsiteY89" fmla="*/ 3390117 h 7396030"/>
                <a:gd name="connsiteX90" fmla="*/ 1309620 w 13992332"/>
                <a:gd name="connsiteY90" fmla="*/ 3169963 h 7396030"/>
                <a:gd name="connsiteX91" fmla="*/ 1393003 w 13992332"/>
                <a:gd name="connsiteY91" fmla="*/ 3052188 h 7396030"/>
                <a:gd name="connsiteX92" fmla="*/ 1080693 w 13992332"/>
                <a:gd name="connsiteY92" fmla="*/ 2984604 h 7396030"/>
                <a:gd name="connsiteX93" fmla="*/ 663453 w 13992332"/>
                <a:gd name="connsiteY93" fmla="*/ 3023360 h 7396030"/>
                <a:gd name="connsiteX94" fmla="*/ 235111 w 13992332"/>
                <a:gd name="connsiteY94" fmla="*/ 3217172 h 7396030"/>
                <a:gd name="connsiteX95" fmla="*/ 421453 w 13992332"/>
                <a:gd name="connsiteY95" fmla="*/ 3029328 h 7396030"/>
                <a:gd name="connsiteX96" fmla="*/ 627193 w 13992332"/>
                <a:gd name="connsiteY96" fmla="*/ 2926458 h 7396030"/>
                <a:gd name="connsiteX97" fmla="*/ 854480 w 13992332"/>
                <a:gd name="connsiteY97" fmla="*/ 2889178 h 7396030"/>
                <a:gd name="connsiteX98" fmla="*/ 1149272 w 13992332"/>
                <a:gd name="connsiteY98" fmla="*/ 2889676 h 7396030"/>
                <a:gd name="connsiteX99" fmla="*/ 1531894 w 13992332"/>
                <a:gd name="connsiteY99" fmla="*/ 2917507 h 7396030"/>
                <a:gd name="connsiteX100" fmla="*/ 1860559 w 13992332"/>
                <a:gd name="connsiteY100" fmla="*/ 2766431 h 7396030"/>
                <a:gd name="connsiteX101" fmla="*/ 1701613 w 13992332"/>
                <a:gd name="connsiteY101" fmla="*/ 2263518 h 7396030"/>
                <a:gd name="connsiteX102" fmla="*/ 1690183 w 13992332"/>
                <a:gd name="connsiteY102" fmla="*/ 1966338 h 7396030"/>
                <a:gd name="connsiteX103" fmla="*/ 1381991 w 13992332"/>
                <a:gd name="connsiteY103" fmla="*/ 1841604 h 7396030"/>
                <a:gd name="connsiteX104" fmla="*/ 1095823 w 13992332"/>
                <a:gd name="connsiteY104" fmla="*/ 1714878 h 7396030"/>
                <a:gd name="connsiteX105" fmla="*/ 746507 w 13992332"/>
                <a:gd name="connsiteY105" fmla="*/ 1626415 h 7396030"/>
                <a:gd name="connsiteX106" fmla="*/ 352873 w 13992332"/>
                <a:gd name="connsiteY106" fmla="*/ 1726308 h 7396030"/>
                <a:gd name="connsiteX107" fmla="*/ 113171 w 13992332"/>
                <a:gd name="connsiteY107" fmla="*/ 1763582 h 7396030"/>
                <a:gd name="connsiteX108" fmla="*/ 9973 w 13992332"/>
                <a:gd name="connsiteY108" fmla="*/ 1737738 h 7396030"/>
                <a:gd name="connsiteX109" fmla="*/ 348516 w 13992332"/>
                <a:gd name="connsiteY109" fmla="*/ 1643812 h 7396030"/>
                <a:gd name="connsiteX110" fmla="*/ 653097 w 13992332"/>
                <a:gd name="connsiteY110" fmla="*/ 1543920 h 7396030"/>
                <a:gd name="connsiteX111" fmla="*/ 1072963 w 13992332"/>
                <a:gd name="connsiteY111" fmla="*/ 1612008 h 7396030"/>
                <a:gd name="connsiteX112" fmla="*/ 1244413 w 13992332"/>
                <a:gd name="connsiteY112" fmla="*/ 1657728 h 7396030"/>
                <a:gd name="connsiteX113" fmla="*/ 1205766 w 13992332"/>
                <a:gd name="connsiteY113" fmla="*/ 1451988 h 7396030"/>
                <a:gd name="connsiteX114" fmla="*/ 1046313 w 13992332"/>
                <a:gd name="connsiteY114" fmla="*/ 815409 h 7396030"/>
                <a:gd name="connsiteX115" fmla="*/ 1221553 w 13992332"/>
                <a:gd name="connsiteY115" fmla="*/ 1211958 h 7396030"/>
                <a:gd name="connsiteX0" fmla="*/ 1221553 w 14352380"/>
                <a:gd name="connsiteY0" fmla="*/ 1211958 h 7396030"/>
                <a:gd name="connsiteX1" fmla="*/ 1343911 w 14352380"/>
                <a:gd name="connsiteY1" fmla="*/ 1559828 h 7396030"/>
                <a:gd name="connsiteX2" fmla="*/ 1553023 w 14352380"/>
                <a:gd name="connsiteY2" fmla="*/ 1657728 h 7396030"/>
                <a:gd name="connsiteX3" fmla="*/ 1907353 w 14352380"/>
                <a:gd name="connsiteY3" fmla="*/ 1680588 h 7396030"/>
                <a:gd name="connsiteX4" fmla="*/ 2021653 w 14352380"/>
                <a:gd name="connsiteY4" fmla="*/ 1543428 h 7396030"/>
                <a:gd name="connsiteX5" fmla="*/ 2124523 w 14352380"/>
                <a:gd name="connsiteY5" fmla="*/ 1291968 h 7396030"/>
                <a:gd name="connsiteX6" fmla="*/ 2124523 w 14352380"/>
                <a:gd name="connsiteY6" fmla="*/ 1120518 h 7396030"/>
                <a:gd name="connsiteX7" fmla="*/ 2068029 w 14352380"/>
                <a:gd name="connsiteY7" fmla="*/ 825325 h 7396030"/>
                <a:gd name="connsiteX8" fmla="*/ 2078803 w 14352380"/>
                <a:gd name="connsiteY8" fmla="*/ 777618 h 7396030"/>
                <a:gd name="connsiteX9" fmla="*/ 2170243 w 14352380"/>
                <a:gd name="connsiteY9" fmla="*/ 1086228 h 7396030"/>
                <a:gd name="connsiteX10" fmla="*/ 2215963 w 14352380"/>
                <a:gd name="connsiteY10" fmla="*/ 1269108 h 7396030"/>
                <a:gd name="connsiteX11" fmla="*/ 2284543 w 14352380"/>
                <a:gd name="connsiteY11" fmla="*/ 1303398 h 7396030"/>
                <a:gd name="connsiteX12" fmla="*/ 2330263 w 14352380"/>
                <a:gd name="connsiteY12" fmla="*/ 1166238 h 7396030"/>
                <a:gd name="connsiteX13" fmla="*/ 2467423 w 14352380"/>
                <a:gd name="connsiteY13" fmla="*/ 880488 h 7396030"/>
                <a:gd name="connsiteX14" fmla="*/ 2558863 w 14352380"/>
                <a:gd name="connsiteY14" fmla="*/ 640458 h 7396030"/>
                <a:gd name="connsiteX15" fmla="*/ 2616013 w 14352380"/>
                <a:gd name="connsiteY15" fmla="*/ 537588 h 7396030"/>
                <a:gd name="connsiteX16" fmla="*/ 2558863 w 14352380"/>
                <a:gd name="connsiteY16" fmla="*/ 789048 h 7396030"/>
                <a:gd name="connsiteX17" fmla="*/ 2444563 w 14352380"/>
                <a:gd name="connsiteY17" fmla="*/ 1097658 h 7396030"/>
                <a:gd name="connsiteX18" fmla="*/ 2375983 w 14352380"/>
                <a:gd name="connsiteY18" fmla="*/ 1406268 h 7396030"/>
                <a:gd name="connsiteX19" fmla="*/ 2558863 w 14352380"/>
                <a:gd name="connsiteY19" fmla="*/ 1577718 h 7396030"/>
                <a:gd name="connsiteX20" fmla="*/ 2878903 w 14352380"/>
                <a:gd name="connsiteY20" fmla="*/ 1657728 h 7396030"/>
                <a:gd name="connsiteX21" fmla="*/ 3187513 w 14352380"/>
                <a:gd name="connsiteY21" fmla="*/ 1657728 h 7396030"/>
                <a:gd name="connsiteX22" fmla="*/ 3370393 w 14352380"/>
                <a:gd name="connsiteY22" fmla="*/ 1566288 h 7396030"/>
                <a:gd name="connsiteX23" fmla="*/ 3488066 w 14352380"/>
                <a:gd name="connsiteY23" fmla="*/ 1246753 h 7396030"/>
                <a:gd name="connsiteX24" fmla="*/ 3495138 w 14352380"/>
                <a:gd name="connsiteY24" fmla="*/ 1115548 h 7396030"/>
                <a:gd name="connsiteX25" fmla="*/ 3493650 w 14352380"/>
                <a:gd name="connsiteY25" fmla="*/ 1063976 h 7396030"/>
                <a:gd name="connsiteX26" fmla="*/ 3450403 w 14352380"/>
                <a:gd name="connsiteY26" fmla="*/ 777618 h 7396030"/>
                <a:gd name="connsiteX27" fmla="*/ 3119893 w 14352380"/>
                <a:gd name="connsiteY27" fmla="*/ 321571 h 7396030"/>
                <a:gd name="connsiteX28" fmla="*/ 3497351 w 14352380"/>
                <a:gd name="connsiteY28" fmla="*/ 674883 h 7396030"/>
                <a:gd name="connsiteX29" fmla="*/ 3759013 w 14352380"/>
                <a:gd name="connsiteY29" fmla="*/ 571878 h 7396030"/>
                <a:gd name="connsiteX30" fmla="*/ 3999043 w 14352380"/>
                <a:gd name="connsiteY30" fmla="*/ 91818 h 7396030"/>
                <a:gd name="connsiteX31" fmla="*/ 4033333 w 14352380"/>
                <a:gd name="connsiteY31" fmla="*/ 11808 h 7396030"/>
                <a:gd name="connsiteX32" fmla="*/ 3984569 w 14352380"/>
                <a:gd name="connsiteY32" fmla="*/ 247366 h 7396030"/>
                <a:gd name="connsiteX33" fmla="*/ 3812791 w 14352380"/>
                <a:gd name="connsiteY33" fmla="*/ 647417 h 7396030"/>
                <a:gd name="connsiteX34" fmla="*/ 3592906 w 14352380"/>
                <a:gd name="connsiteY34" fmla="*/ 811408 h 7396030"/>
                <a:gd name="connsiteX35" fmla="*/ 3604425 w 14352380"/>
                <a:gd name="connsiteY35" fmla="*/ 999253 h 7396030"/>
                <a:gd name="connsiteX36" fmla="*/ 3872985 w 14352380"/>
                <a:gd name="connsiteY36" fmla="*/ 881976 h 7396030"/>
                <a:gd name="connsiteX37" fmla="*/ 4200754 w 14352380"/>
                <a:gd name="connsiteY37" fmla="*/ 774136 h 7396030"/>
                <a:gd name="connsiteX38" fmla="*/ 4064251 w 14352380"/>
                <a:gd name="connsiteY38" fmla="*/ 847195 h 7396030"/>
                <a:gd name="connsiteX39" fmla="*/ 3818880 w 14352380"/>
                <a:gd name="connsiteY39" fmla="*/ 991305 h 7396030"/>
                <a:gd name="connsiteX40" fmla="*/ 3658531 w 14352380"/>
                <a:gd name="connsiteY40" fmla="*/ 1093178 h 7396030"/>
                <a:gd name="connsiteX41" fmla="*/ 3622838 w 14352380"/>
                <a:gd name="connsiteY41" fmla="*/ 1221401 h 7396030"/>
                <a:gd name="connsiteX42" fmla="*/ 3577446 w 14352380"/>
                <a:gd name="connsiteY42" fmla="*/ 1500691 h 7396030"/>
                <a:gd name="connsiteX43" fmla="*/ 3461833 w 14352380"/>
                <a:gd name="connsiteY43" fmla="*/ 1726308 h 7396030"/>
                <a:gd name="connsiteX44" fmla="*/ 3278953 w 14352380"/>
                <a:gd name="connsiteY44" fmla="*/ 2034918 h 7396030"/>
                <a:gd name="connsiteX45" fmla="*/ 3288742 w 14352380"/>
                <a:gd name="connsiteY45" fmla="*/ 2273460 h 7396030"/>
                <a:gd name="connsiteX46" fmla="*/ 3434288 w 14352380"/>
                <a:gd name="connsiteY46" fmla="*/ 2417577 h 7396030"/>
                <a:gd name="connsiteX47" fmla="*/ 3781217 w 14352380"/>
                <a:gd name="connsiteY47" fmla="*/ 2618845 h 7396030"/>
                <a:gd name="connsiteX48" fmla="*/ 4079053 w 14352380"/>
                <a:gd name="connsiteY48" fmla="*/ 2777868 h 7396030"/>
                <a:gd name="connsiteX49" fmla="*/ 14352380 w 14352380"/>
                <a:gd name="connsiteY49" fmla="*/ 7369070 h 7396030"/>
                <a:gd name="connsiteX50" fmla="*/ 13992332 w 14352380"/>
                <a:gd name="connsiteY50" fmla="*/ 7396027 h 7396030"/>
                <a:gd name="connsiteX51" fmla="*/ 3944371 w 14352380"/>
                <a:gd name="connsiteY51" fmla="*/ 2976643 h 7396030"/>
                <a:gd name="connsiteX52" fmla="*/ 3460193 w 14352380"/>
                <a:gd name="connsiteY52" fmla="*/ 2852901 h 7396030"/>
                <a:gd name="connsiteX53" fmla="*/ 3217865 w 14352380"/>
                <a:gd name="connsiteY53" fmla="*/ 2829045 h 7396030"/>
                <a:gd name="connsiteX54" fmla="*/ 3025524 w 14352380"/>
                <a:gd name="connsiteY54" fmla="*/ 2858861 h 7396030"/>
                <a:gd name="connsiteX55" fmla="*/ 2832855 w 14352380"/>
                <a:gd name="connsiteY55" fmla="*/ 2930924 h 7396030"/>
                <a:gd name="connsiteX56" fmla="*/ 2820111 w 14352380"/>
                <a:gd name="connsiteY56" fmla="*/ 3026344 h 7396030"/>
                <a:gd name="connsiteX57" fmla="*/ 2959241 w 14352380"/>
                <a:gd name="connsiteY57" fmla="*/ 3167976 h 7396030"/>
                <a:gd name="connsiteX58" fmla="*/ 3176083 w 14352380"/>
                <a:gd name="connsiteY58" fmla="*/ 3269358 h 7396030"/>
                <a:gd name="connsiteX59" fmla="*/ 3388239 w 14352380"/>
                <a:gd name="connsiteY59" fmla="*/ 3442290 h 7396030"/>
                <a:gd name="connsiteX60" fmla="*/ 3212014 w 14352380"/>
                <a:gd name="connsiteY60" fmla="*/ 3336948 h 7396030"/>
                <a:gd name="connsiteX61" fmla="*/ 3004633 w 14352380"/>
                <a:gd name="connsiteY61" fmla="*/ 3276814 h 7396030"/>
                <a:gd name="connsiteX62" fmla="*/ 2771676 w 14352380"/>
                <a:gd name="connsiteY62" fmla="*/ 3166987 h 7396030"/>
                <a:gd name="connsiteX63" fmla="*/ 2638873 w 14352380"/>
                <a:gd name="connsiteY63" fmla="*/ 3097908 h 7396030"/>
                <a:gd name="connsiteX64" fmla="*/ 2570293 w 14352380"/>
                <a:gd name="connsiteY64" fmla="*/ 3109338 h 7396030"/>
                <a:gd name="connsiteX65" fmla="*/ 2525557 w 14352380"/>
                <a:gd name="connsiteY65" fmla="*/ 3326508 h 7396030"/>
                <a:gd name="connsiteX66" fmla="*/ 2584349 w 14352380"/>
                <a:gd name="connsiteY66" fmla="*/ 3577470 h 7396030"/>
                <a:gd name="connsiteX67" fmla="*/ 2663703 w 14352380"/>
                <a:gd name="connsiteY67" fmla="*/ 3996904 h 7396030"/>
                <a:gd name="connsiteX68" fmla="*/ 2633113 w 14352380"/>
                <a:gd name="connsiteY68" fmla="*/ 4192703 h 7396030"/>
                <a:gd name="connsiteX69" fmla="*/ 2539703 w 14352380"/>
                <a:gd name="connsiteY69" fmla="*/ 4455574 h 7396030"/>
                <a:gd name="connsiteX70" fmla="*/ 2595212 w 14352380"/>
                <a:gd name="connsiteY70" fmla="*/ 3945217 h 7396030"/>
                <a:gd name="connsiteX71" fmla="*/ 2481240 w 14352380"/>
                <a:gd name="connsiteY71" fmla="*/ 3566538 h 7396030"/>
                <a:gd name="connsiteX72" fmla="*/ 2307403 w 14352380"/>
                <a:gd name="connsiteY72" fmla="*/ 3166488 h 7396030"/>
                <a:gd name="connsiteX73" fmla="*/ 2261683 w 14352380"/>
                <a:gd name="connsiteY73" fmla="*/ 3063618 h 7396030"/>
                <a:gd name="connsiteX74" fmla="*/ 2078803 w 14352380"/>
                <a:gd name="connsiteY74" fmla="*/ 2949318 h 7396030"/>
                <a:gd name="connsiteX75" fmla="*/ 1824299 w 14352380"/>
                <a:gd name="connsiteY75" fmla="*/ 3002494 h 7396030"/>
                <a:gd name="connsiteX76" fmla="*/ 1412162 w 14352380"/>
                <a:gd name="connsiteY76" fmla="*/ 3235573 h 7396030"/>
                <a:gd name="connsiteX77" fmla="*/ 1381573 w 14352380"/>
                <a:gd name="connsiteY77" fmla="*/ 3680838 h 7396030"/>
                <a:gd name="connsiteX78" fmla="*/ 1340867 w 14352380"/>
                <a:gd name="connsiteY78" fmla="*/ 3980504 h 7396030"/>
                <a:gd name="connsiteX79" fmla="*/ 1197619 w 14352380"/>
                <a:gd name="connsiteY79" fmla="*/ 4738831 h 7396030"/>
                <a:gd name="connsiteX80" fmla="*/ 1220896 w 14352380"/>
                <a:gd name="connsiteY80" fmla="*/ 4338309 h 7396030"/>
                <a:gd name="connsiteX81" fmla="*/ 1242772 w 14352380"/>
                <a:gd name="connsiteY81" fmla="*/ 4080888 h 7396030"/>
                <a:gd name="connsiteX82" fmla="*/ 1198693 w 14352380"/>
                <a:gd name="connsiteY82" fmla="*/ 3909438 h 7396030"/>
                <a:gd name="connsiteX83" fmla="*/ 970093 w 14352380"/>
                <a:gd name="connsiteY83" fmla="*/ 3989448 h 7396030"/>
                <a:gd name="connsiteX84" fmla="*/ 766328 w 14352380"/>
                <a:gd name="connsiteY84" fmla="*/ 4131990 h 7396030"/>
                <a:gd name="connsiteX85" fmla="*/ 555808 w 14352380"/>
                <a:gd name="connsiteY85" fmla="*/ 4355688 h 7396030"/>
                <a:gd name="connsiteX86" fmla="*/ 785900 w 14352380"/>
                <a:gd name="connsiteY86" fmla="*/ 4017771 h 7396030"/>
                <a:gd name="connsiteX87" fmla="*/ 1130113 w 14352380"/>
                <a:gd name="connsiteY87" fmla="*/ 3817500 h 7396030"/>
                <a:gd name="connsiteX88" fmla="*/ 1278703 w 14352380"/>
                <a:gd name="connsiteY88" fmla="*/ 3726558 h 7396030"/>
                <a:gd name="connsiteX89" fmla="*/ 1269661 w 14352380"/>
                <a:gd name="connsiteY89" fmla="*/ 3390117 h 7396030"/>
                <a:gd name="connsiteX90" fmla="*/ 1309620 w 14352380"/>
                <a:gd name="connsiteY90" fmla="*/ 3169963 h 7396030"/>
                <a:gd name="connsiteX91" fmla="*/ 1393003 w 14352380"/>
                <a:gd name="connsiteY91" fmla="*/ 3052188 h 7396030"/>
                <a:gd name="connsiteX92" fmla="*/ 1080693 w 14352380"/>
                <a:gd name="connsiteY92" fmla="*/ 2984604 h 7396030"/>
                <a:gd name="connsiteX93" fmla="*/ 663453 w 14352380"/>
                <a:gd name="connsiteY93" fmla="*/ 3023360 h 7396030"/>
                <a:gd name="connsiteX94" fmla="*/ 235111 w 14352380"/>
                <a:gd name="connsiteY94" fmla="*/ 3217172 h 7396030"/>
                <a:gd name="connsiteX95" fmla="*/ 421453 w 14352380"/>
                <a:gd name="connsiteY95" fmla="*/ 3029328 h 7396030"/>
                <a:gd name="connsiteX96" fmla="*/ 627193 w 14352380"/>
                <a:gd name="connsiteY96" fmla="*/ 2926458 h 7396030"/>
                <a:gd name="connsiteX97" fmla="*/ 854480 w 14352380"/>
                <a:gd name="connsiteY97" fmla="*/ 2889178 h 7396030"/>
                <a:gd name="connsiteX98" fmla="*/ 1149272 w 14352380"/>
                <a:gd name="connsiteY98" fmla="*/ 2889676 h 7396030"/>
                <a:gd name="connsiteX99" fmla="*/ 1531894 w 14352380"/>
                <a:gd name="connsiteY99" fmla="*/ 2917507 h 7396030"/>
                <a:gd name="connsiteX100" fmla="*/ 1860559 w 14352380"/>
                <a:gd name="connsiteY100" fmla="*/ 2766431 h 7396030"/>
                <a:gd name="connsiteX101" fmla="*/ 1701613 w 14352380"/>
                <a:gd name="connsiteY101" fmla="*/ 2263518 h 7396030"/>
                <a:gd name="connsiteX102" fmla="*/ 1690183 w 14352380"/>
                <a:gd name="connsiteY102" fmla="*/ 1966338 h 7396030"/>
                <a:gd name="connsiteX103" fmla="*/ 1381991 w 14352380"/>
                <a:gd name="connsiteY103" fmla="*/ 1841604 h 7396030"/>
                <a:gd name="connsiteX104" fmla="*/ 1095823 w 14352380"/>
                <a:gd name="connsiteY104" fmla="*/ 1714878 h 7396030"/>
                <a:gd name="connsiteX105" fmla="*/ 746507 w 14352380"/>
                <a:gd name="connsiteY105" fmla="*/ 1626415 h 7396030"/>
                <a:gd name="connsiteX106" fmla="*/ 352873 w 14352380"/>
                <a:gd name="connsiteY106" fmla="*/ 1726308 h 7396030"/>
                <a:gd name="connsiteX107" fmla="*/ 113171 w 14352380"/>
                <a:gd name="connsiteY107" fmla="*/ 1763582 h 7396030"/>
                <a:gd name="connsiteX108" fmla="*/ 9973 w 14352380"/>
                <a:gd name="connsiteY108" fmla="*/ 1737738 h 7396030"/>
                <a:gd name="connsiteX109" fmla="*/ 348516 w 14352380"/>
                <a:gd name="connsiteY109" fmla="*/ 1643812 h 7396030"/>
                <a:gd name="connsiteX110" fmla="*/ 653097 w 14352380"/>
                <a:gd name="connsiteY110" fmla="*/ 1543920 h 7396030"/>
                <a:gd name="connsiteX111" fmla="*/ 1072963 w 14352380"/>
                <a:gd name="connsiteY111" fmla="*/ 1612008 h 7396030"/>
                <a:gd name="connsiteX112" fmla="*/ 1244413 w 14352380"/>
                <a:gd name="connsiteY112" fmla="*/ 1657728 h 7396030"/>
                <a:gd name="connsiteX113" fmla="*/ 1205766 w 14352380"/>
                <a:gd name="connsiteY113" fmla="*/ 1451988 h 7396030"/>
                <a:gd name="connsiteX114" fmla="*/ 1046313 w 14352380"/>
                <a:gd name="connsiteY114" fmla="*/ 815409 h 7396030"/>
                <a:gd name="connsiteX115" fmla="*/ 1221553 w 14352380"/>
                <a:gd name="connsiteY115" fmla="*/ 1211958 h 7396030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4352380"/>
                <a:gd name="connsiteY0" fmla="*/ 1211958 h 7396028"/>
                <a:gd name="connsiteX1" fmla="*/ 1343911 w 14352380"/>
                <a:gd name="connsiteY1" fmla="*/ 1559828 h 7396028"/>
                <a:gd name="connsiteX2" fmla="*/ 1553023 w 14352380"/>
                <a:gd name="connsiteY2" fmla="*/ 1657728 h 7396028"/>
                <a:gd name="connsiteX3" fmla="*/ 1907353 w 14352380"/>
                <a:gd name="connsiteY3" fmla="*/ 1680588 h 7396028"/>
                <a:gd name="connsiteX4" fmla="*/ 2021653 w 14352380"/>
                <a:gd name="connsiteY4" fmla="*/ 1543428 h 7396028"/>
                <a:gd name="connsiteX5" fmla="*/ 2124523 w 14352380"/>
                <a:gd name="connsiteY5" fmla="*/ 1291968 h 7396028"/>
                <a:gd name="connsiteX6" fmla="*/ 2124523 w 14352380"/>
                <a:gd name="connsiteY6" fmla="*/ 1120518 h 7396028"/>
                <a:gd name="connsiteX7" fmla="*/ 2068029 w 14352380"/>
                <a:gd name="connsiteY7" fmla="*/ 825325 h 7396028"/>
                <a:gd name="connsiteX8" fmla="*/ 2078803 w 14352380"/>
                <a:gd name="connsiteY8" fmla="*/ 777618 h 7396028"/>
                <a:gd name="connsiteX9" fmla="*/ 2170243 w 14352380"/>
                <a:gd name="connsiteY9" fmla="*/ 1086228 h 7396028"/>
                <a:gd name="connsiteX10" fmla="*/ 2215963 w 14352380"/>
                <a:gd name="connsiteY10" fmla="*/ 1269108 h 7396028"/>
                <a:gd name="connsiteX11" fmla="*/ 2284543 w 14352380"/>
                <a:gd name="connsiteY11" fmla="*/ 1303398 h 7396028"/>
                <a:gd name="connsiteX12" fmla="*/ 2330263 w 14352380"/>
                <a:gd name="connsiteY12" fmla="*/ 1166238 h 7396028"/>
                <a:gd name="connsiteX13" fmla="*/ 2467423 w 14352380"/>
                <a:gd name="connsiteY13" fmla="*/ 880488 h 7396028"/>
                <a:gd name="connsiteX14" fmla="*/ 2558863 w 14352380"/>
                <a:gd name="connsiteY14" fmla="*/ 640458 h 7396028"/>
                <a:gd name="connsiteX15" fmla="*/ 2616013 w 14352380"/>
                <a:gd name="connsiteY15" fmla="*/ 537588 h 7396028"/>
                <a:gd name="connsiteX16" fmla="*/ 2558863 w 14352380"/>
                <a:gd name="connsiteY16" fmla="*/ 789048 h 7396028"/>
                <a:gd name="connsiteX17" fmla="*/ 2444563 w 14352380"/>
                <a:gd name="connsiteY17" fmla="*/ 1097658 h 7396028"/>
                <a:gd name="connsiteX18" fmla="*/ 2375983 w 14352380"/>
                <a:gd name="connsiteY18" fmla="*/ 1406268 h 7396028"/>
                <a:gd name="connsiteX19" fmla="*/ 2558863 w 14352380"/>
                <a:gd name="connsiteY19" fmla="*/ 1577718 h 7396028"/>
                <a:gd name="connsiteX20" fmla="*/ 2878903 w 14352380"/>
                <a:gd name="connsiteY20" fmla="*/ 1657728 h 7396028"/>
                <a:gd name="connsiteX21" fmla="*/ 3187513 w 14352380"/>
                <a:gd name="connsiteY21" fmla="*/ 1657728 h 7396028"/>
                <a:gd name="connsiteX22" fmla="*/ 3370393 w 14352380"/>
                <a:gd name="connsiteY22" fmla="*/ 1566288 h 7396028"/>
                <a:gd name="connsiteX23" fmla="*/ 3488066 w 14352380"/>
                <a:gd name="connsiteY23" fmla="*/ 1246753 h 7396028"/>
                <a:gd name="connsiteX24" fmla="*/ 3495138 w 14352380"/>
                <a:gd name="connsiteY24" fmla="*/ 1115548 h 7396028"/>
                <a:gd name="connsiteX25" fmla="*/ 3493650 w 14352380"/>
                <a:gd name="connsiteY25" fmla="*/ 1063976 h 7396028"/>
                <a:gd name="connsiteX26" fmla="*/ 3450403 w 14352380"/>
                <a:gd name="connsiteY26" fmla="*/ 777618 h 7396028"/>
                <a:gd name="connsiteX27" fmla="*/ 3119893 w 14352380"/>
                <a:gd name="connsiteY27" fmla="*/ 321571 h 7396028"/>
                <a:gd name="connsiteX28" fmla="*/ 3497351 w 14352380"/>
                <a:gd name="connsiteY28" fmla="*/ 674883 h 7396028"/>
                <a:gd name="connsiteX29" fmla="*/ 3759013 w 14352380"/>
                <a:gd name="connsiteY29" fmla="*/ 571878 h 7396028"/>
                <a:gd name="connsiteX30" fmla="*/ 3999043 w 14352380"/>
                <a:gd name="connsiteY30" fmla="*/ 91818 h 7396028"/>
                <a:gd name="connsiteX31" fmla="*/ 4033333 w 14352380"/>
                <a:gd name="connsiteY31" fmla="*/ 11808 h 7396028"/>
                <a:gd name="connsiteX32" fmla="*/ 3984569 w 14352380"/>
                <a:gd name="connsiteY32" fmla="*/ 247366 h 7396028"/>
                <a:gd name="connsiteX33" fmla="*/ 3812791 w 14352380"/>
                <a:gd name="connsiteY33" fmla="*/ 647417 h 7396028"/>
                <a:gd name="connsiteX34" fmla="*/ 3592906 w 14352380"/>
                <a:gd name="connsiteY34" fmla="*/ 811408 h 7396028"/>
                <a:gd name="connsiteX35" fmla="*/ 3604425 w 14352380"/>
                <a:gd name="connsiteY35" fmla="*/ 999253 h 7396028"/>
                <a:gd name="connsiteX36" fmla="*/ 3872985 w 14352380"/>
                <a:gd name="connsiteY36" fmla="*/ 881976 h 7396028"/>
                <a:gd name="connsiteX37" fmla="*/ 4200754 w 14352380"/>
                <a:gd name="connsiteY37" fmla="*/ 774136 h 7396028"/>
                <a:gd name="connsiteX38" fmla="*/ 4064251 w 14352380"/>
                <a:gd name="connsiteY38" fmla="*/ 847195 h 7396028"/>
                <a:gd name="connsiteX39" fmla="*/ 3818880 w 14352380"/>
                <a:gd name="connsiteY39" fmla="*/ 991305 h 7396028"/>
                <a:gd name="connsiteX40" fmla="*/ 3658531 w 14352380"/>
                <a:gd name="connsiteY40" fmla="*/ 1093178 h 7396028"/>
                <a:gd name="connsiteX41" fmla="*/ 3622838 w 14352380"/>
                <a:gd name="connsiteY41" fmla="*/ 1221401 h 7396028"/>
                <a:gd name="connsiteX42" fmla="*/ 3577446 w 14352380"/>
                <a:gd name="connsiteY42" fmla="*/ 1500691 h 7396028"/>
                <a:gd name="connsiteX43" fmla="*/ 3461833 w 14352380"/>
                <a:gd name="connsiteY43" fmla="*/ 1726308 h 7396028"/>
                <a:gd name="connsiteX44" fmla="*/ 3278953 w 14352380"/>
                <a:gd name="connsiteY44" fmla="*/ 2034918 h 7396028"/>
                <a:gd name="connsiteX45" fmla="*/ 3288742 w 14352380"/>
                <a:gd name="connsiteY45" fmla="*/ 2273460 h 7396028"/>
                <a:gd name="connsiteX46" fmla="*/ 3434288 w 14352380"/>
                <a:gd name="connsiteY46" fmla="*/ 2417577 h 7396028"/>
                <a:gd name="connsiteX47" fmla="*/ 3781217 w 14352380"/>
                <a:gd name="connsiteY47" fmla="*/ 2618845 h 7396028"/>
                <a:gd name="connsiteX48" fmla="*/ 4079053 w 14352380"/>
                <a:gd name="connsiteY48" fmla="*/ 2777868 h 7396028"/>
                <a:gd name="connsiteX49" fmla="*/ 14352380 w 14352380"/>
                <a:gd name="connsiteY49" fmla="*/ 7369070 h 7396028"/>
                <a:gd name="connsiteX50" fmla="*/ 13992332 w 14352380"/>
                <a:gd name="connsiteY50" fmla="*/ 7396027 h 7396028"/>
                <a:gd name="connsiteX51" fmla="*/ 3944371 w 14352380"/>
                <a:gd name="connsiteY51" fmla="*/ 2976643 h 7396028"/>
                <a:gd name="connsiteX52" fmla="*/ 3460193 w 14352380"/>
                <a:gd name="connsiteY52" fmla="*/ 2852901 h 7396028"/>
                <a:gd name="connsiteX53" fmla="*/ 3217865 w 14352380"/>
                <a:gd name="connsiteY53" fmla="*/ 2829045 h 7396028"/>
                <a:gd name="connsiteX54" fmla="*/ 3025524 w 14352380"/>
                <a:gd name="connsiteY54" fmla="*/ 2858861 h 7396028"/>
                <a:gd name="connsiteX55" fmla="*/ 2832855 w 14352380"/>
                <a:gd name="connsiteY55" fmla="*/ 2930924 h 7396028"/>
                <a:gd name="connsiteX56" fmla="*/ 2820111 w 14352380"/>
                <a:gd name="connsiteY56" fmla="*/ 3026344 h 7396028"/>
                <a:gd name="connsiteX57" fmla="*/ 2959241 w 14352380"/>
                <a:gd name="connsiteY57" fmla="*/ 3167976 h 7396028"/>
                <a:gd name="connsiteX58" fmla="*/ 3176083 w 14352380"/>
                <a:gd name="connsiteY58" fmla="*/ 3269358 h 7396028"/>
                <a:gd name="connsiteX59" fmla="*/ 3388239 w 14352380"/>
                <a:gd name="connsiteY59" fmla="*/ 3442290 h 7396028"/>
                <a:gd name="connsiteX60" fmla="*/ 3212014 w 14352380"/>
                <a:gd name="connsiteY60" fmla="*/ 3336948 h 7396028"/>
                <a:gd name="connsiteX61" fmla="*/ 3004633 w 14352380"/>
                <a:gd name="connsiteY61" fmla="*/ 3276814 h 7396028"/>
                <a:gd name="connsiteX62" fmla="*/ 2771676 w 14352380"/>
                <a:gd name="connsiteY62" fmla="*/ 3166987 h 7396028"/>
                <a:gd name="connsiteX63" fmla="*/ 2638873 w 14352380"/>
                <a:gd name="connsiteY63" fmla="*/ 3097908 h 7396028"/>
                <a:gd name="connsiteX64" fmla="*/ 2570293 w 14352380"/>
                <a:gd name="connsiteY64" fmla="*/ 3109338 h 7396028"/>
                <a:gd name="connsiteX65" fmla="*/ 2525557 w 14352380"/>
                <a:gd name="connsiteY65" fmla="*/ 3326508 h 7396028"/>
                <a:gd name="connsiteX66" fmla="*/ 2584349 w 14352380"/>
                <a:gd name="connsiteY66" fmla="*/ 3577470 h 7396028"/>
                <a:gd name="connsiteX67" fmla="*/ 2663703 w 14352380"/>
                <a:gd name="connsiteY67" fmla="*/ 3996904 h 7396028"/>
                <a:gd name="connsiteX68" fmla="*/ 2633113 w 14352380"/>
                <a:gd name="connsiteY68" fmla="*/ 4192703 h 7396028"/>
                <a:gd name="connsiteX69" fmla="*/ 2539703 w 14352380"/>
                <a:gd name="connsiteY69" fmla="*/ 4455574 h 7396028"/>
                <a:gd name="connsiteX70" fmla="*/ 2595212 w 14352380"/>
                <a:gd name="connsiteY70" fmla="*/ 3945217 h 7396028"/>
                <a:gd name="connsiteX71" fmla="*/ 2481240 w 14352380"/>
                <a:gd name="connsiteY71" fmla="*/ 3566538 h 7396028"/>
                <a:gd name="connsiteX72" fmla="*/ 2307403 w 14352380"/>
                <a:gd name="connsiteY72" fmla="*/ 3166488 h 7396028"/>
                <a:gd name="connsiteX73" fmla="*/ 2261683 w 14352380"/>
                <a:gd name="connsiteY73" fmla="*/ 3063618 h 7396028"/>
                <a:gd name="connsiteX74" fmla="*/ 2078803 w 14352380"/>
                <a:gd name="connsiteY74" fmla="*/ 2949318 h 7396028"/>
                <a:gd name="connsiteX75" fmla="*/ 1824299 w 14352380"/>
                <a:gd name="connsiteY75" fmla="*/ 3002494 h 7396028"/>
                <a:gd name="connsiteX76" fmla="*/ 1412162 w 14352380"/>
                <a:gd name="connsiteY76" fmla="*/ 3235573 h 7396028"/>
                <a:gd name="connsiteX77" fmla="*/ 1381573 w 14352380"/>
                <a:gd name="connsiteY77" fmla="*/ 3680838 h 7396028"/>
                <a:gd name="connsiteX78" fmla="*/ 1340867 w 14352380"/>
                <a:gd name="connsiteY78" fmla="*/ 3980504 h 7396028"/>
                <a:gd name="connsiteX79" fmla="*/ 1197619 w 14352380"/>
                <a:gd name="connsiteY79" fmla="*/ 4738831 h 7396028"/>
                <a:gd name="connsiteX80" fmla="*/ 1220896 w 14352380"/>
                <a:gd name="connsiteY80" fmla="*/ 4338309 h 7396028"/>
                <a:gd name="connsiteX81" fmla="*/ 1242772 w 14352380"/>
                <a:gd name="connsiteY81" fmla="*/ 4080888 h 7396028"/>
                <a:gd name="connsiteX82" fmla="*/ 1198693 w 14352380"/>
                <a:gd name="connsiteY82" fmla="*/ 3909438 h 7396028"/>
                <a:gd name="connsiteX83" fmla="*/ 970093 w 14352380"/>
                <a:gd name="connsiteY83" fmla="*/ 3989448 h 7396028"/>
                <a:gd name="connsiteX84" fmla="*/ 766328 w 14352380"/>
                <a:gd name="connsiteY84" fmla="*/ 4131990 h 7396028"/>
                <a:gd name="connsiteX85" fmla="*/ 555808 w 14352380"/>
                <a:gd name="connsiteY85" fmla="*/ 4355688 h 7396028"/>
                <a:gd name="connsiteX86" fmla="*/ 785900 w 14352380"/>
                <a:gd name="connsiteY86" fmla="*/ 4017771 h 7396028"/>
                <a:gd name="connsiteX87" fmla="*/ 1130113 w 14352380"/>
                <a:gd name="connsiteY87" fmla="*/ 3817500 h 7396028"/>
                <a:gd name="connsiteX88" fmla="*/ 1278703 w 14352380"/>
                <a:gd name="connsiteY88" fmla="*/ 3726558 h 7396028"/>
                <a:gd name="connsiteX89" fmla="*/ 1269661 w 14352380"/>
                <a:gd name="connsiteY89" fmla="*/ 3390117 h 7396028"/>
                <a:gd name="connsiteX90" fmla="*/ 1309620 w 14352380"/>
                <a:gd name="connsiteY90" fmla="*/ 3169963 h 7396028"/>
                <a:gd name="connsiteX91" fmla="*/ 1393003 w 14352380"/>
                <a:gd name="connsiteY91" fmla="*/ 3052188 h 7396028"/>
                <a:gd name="connsiteX92" fmla="*/ 1080693 w 14352380"/>
                <a:gd name="connsiteY92" fmla="*/ 2984604 h 7396028"/>
                <a:gd name="connsiteX93" fmla="*/ 663453 w 14352380"/>
                <a:gd name="connsiteY93" fmla="*/ 3023360 h 7396028"/>
                <a:gd name="connsiteX94" fmla="*/ 235111 w 14352380"/>
                <a:gd name="connsiteY94" fmla="*/ 3217172 h 7396028"/>
                <a:gd name="connsiteX95" fmla="*/ 421453 w 14352380"/>
                <a:gd name="connsiteY95" fmla="*/ 3029328 h 7396028"/>
                <a:gd name="connsiteX96" fmla="*/ 627193 w 14352380"/>
                <a:gd name="connsiteY96" fmla="*/ 2926458 h 7396028"/>
                <a:gd name="connsiteX97" fmla="*/ 854480 w 14352380"/>
                <a:gd name="connsiteY97" fmla="*/ 2889178 h 7396028"/>
                <a:gd name="connsiteX98" fmla="*/ 1149272 w 14352380"/>
                <a:gd name="connsiteY98" fmla="*/ 2889676 h 7396028"/>
                <a:gd name="connsiteX99" fmla="*/ 1531894 w 14352380"/>
                <a:gd name="connsiteY99" fmla="*/ 2917507 h 7396028"/>
                <a:gd name="connsiteX100" fmla="*/ 1860559 w 14352380"/>
                <a:gd name="connsiteY100" fmla="*/ 2766431 h 7396028"/>
                <a:gd name="connsiteX101" fmla="*/ 1701613 w 14352380"/>
                <a:gd name="connsiteY101" fmla="*/ 2263518 h 7396028"/>
                <a:gd name="connsiteX102" fmla="*/ 1690183 w 14352380"/>
                <a:gd name="connsiteY102" fmla="*/ 1966338 h 7396028"/>
                <a:gd name="connsiteX103" fmla="*/ 1381991 w 14352380"/>
                <a:gd name="connsiteY103" fmla="*/ 1841604 h 7396028"/>
                <a:gd name="connsiteX104" fmla="*/ 1095823 w 14352380"/>
                <a:gd name="connsiteY104" fmla="*/ 1714878 h 7396028"/>
                <a:gd name="connsiteX105" fmla="*/ 746507 w 14352380"/>
                <a:gd name="connsiteY105" fmla="*/ 1626415 h 7396028"/>
                <a:gd name="connsiteX106" fmla="*/ 352873 w 14352380"/>
                <a:gd name="connsiteY106" fmla="*/ 1726308 h 7396028"/>
                <a:gd name="connsiteX107" fmla="*/ 113171 w 14352380"/>
                <a:gd name="connsiteY107" fmla="*/ 1763582 h 7396028"/>
                <a:gd name="connsiteX108" fmla="*/ 9973 w 14352380"/>
                <a:gd name="connsiteY108" fmla="*/ 1737738 h 7396028"/>
                <a:gd name="connsiteX109" fmla="*/ 348516 w 14352380"/>
                <a:gd name="connsiteY109" fmla="*/ 1643812 h 7396028"/>
                <a:gd name="connsiteX110" fmla="*/ 653097 w 14352380"/>
                <a:gd name="connsiteY110" fmla="*/ 1543920 h 7396028"/>
                <a:gd name="connsiteX111" fmla="*/ 1072963 w 14352380"/>
                <a:gd name="connsiteY111" fmla="*/ 1612008 h 7396028"/>
                <a:gd name="connsiteX112" fmla="*/ 1244413 w 14352380"/>
                <a:gd name="connsiteY112" fmla="*/ 1657728 h 7396028"/>
                <a:gd name="connsiteX113" fmla="*/ 1205766 w 14352380"/>
                <a:gd name="connsiteY113" fmla="*/ 1451988 h 7396028"/>
                <a:gd name="connsiteX114" fmla="*/ 1046313 w 14352380"/>
                <a:gd name="connsiteY114" fmla="*/ 815409 h 7396028"/>
                <a:gd name="connsiteX115" fmla="*/ 1221553 w 14352380"/>
                <a:gd name="connsiteY115" fmla="*/ 1211958 h 7396028"/>
                <a:gd name="connsiteX0" fmla="*/ 1221553 w 18227951"/>
                <a:gd name="connsiteY0" fmla="*/ 1211958 h 9173439"/>
                <a:gd name="connsiteX1" fmla="*/ 1343911 w 18227951"/>
                <a:gd name="connsiteY1" fmla="*/ 1559828 h 9173439"/>
                <a:gd name="connsiteX2" fmla="*/ 1553023 w 18227951"/>
                <a:gd name="connsiteY2" fmla="*/ 1657728 h 9173439"/>
                <a:gd name="connsiteX3" fmla="*/ 1907353 w 18227951"/>
                <a:gd name="connsiteY3" fmla="*/ 1680588 h 9173439"/>
                <a:gd name="connsiteX4" fmla="*/ 2021653 w 18227951"/>
                <a:gd name="connsiteY4" fmla="*/ 1543428 h 9173439"/>
                <a:gd name="connsiteX5" fmla="*/ 2124523 w 18227951"/>
                <a:gd name="connsiteY5" fmla="*/ 1291968 h 9173439"/>
                <a:gd name="connsiteX6" fmla="*/ 2124523 w 18227951"/>
                <a:gd name="connsiteY6" fmla="*/ 1120518 h 9173439"/>
                <a:gd name="connsiteX7" fmla="*/ 2068029 w 18227951"/>
                <a:gd name="connsiteY7" fmla="*/ 825325 h 9173439"/>
                <a:gd name="connsiteX8" fmla="*/ 2078803 w 18227951"/>
                <a:gd name="connsiteY8" fmla="*/ 777618 h 9173439"/>
                <a:gd name="connsiteX9" fmla="*/ 2170243 w 18227951"/>
                <a:gd name="connsiteY9" fmla="*/ 1086228 h 9173439"/>
                <a:gd name="connsiteX10" fmla="*/ 2215963 w 18227951"/>
                <a:gd name="connsiteY10" fmla="*/ 1269108 h 9173439"/>
                <a:gd name="connsiteX11" fmla="*/ 2284543 w 18227951"/>
                <a:gd name="connsiteY11" fmla="*/ 1303398 h 9173439"/>
                <a:gd name="connsiteX12" fmla="*/ 2330263 w 18227951"/>
                <a:gd name="connsiteY12" fmla="*/ 1166238 h 9173439"/>
                <a:gd name="connsiteX13" fmla="*/ 2467423 w 18227951"/>
                <a:gd name="connsiteY13" fmla="*/ 880488 h 9173439"/>
                <a:gd name="connsiteX14" fmla="*/ 2558863 w 18227951"/>
                <a:gd name="connsiteY14" fmla="*/ 640458 h 9173439"/>
                <a:gd name="connsiteX15" fmla="*/ 2616013 w 18227951"/>
                <a:gd name="connsiteY15" fmla="*/ 537588 h 9173439"/>
                <a:gd name="connsiteX16" fmla="*/ 2558863 w 18227951"/>
                <a:gd name="connsiteY16" fmla="*/ 789048 h 9173439"/>
                <a:gd name="connsiteX17" fmla="*/ 2444563 w 18227951"/>
                <a:gd name="connsiteY17" fmla="*/ 1097658 h 9173439"/>
                <a:gd name="connsiteX18" fmla="*/ 2375983 w 18227951"/>
                <a:gd name="connsiteY18" fmla="*/ 1406268 h 9173439"/>
                <a:gd name="connsiteX19" fmla="*/ 2558863 w 18227951"/>
                <a:gd name="connsiteY19" fmla="*/ 1577718 h 9173439"/>
                <a:gd name="connsiteX20" fmla="*/ 2878903 w 18227951"/>
                <a:gd name="connsiteY20" fmla="*/ 1657728 h 9173439"/>
                <a:gd name="connsiteX21" fmla="*/ 3187513 w 18227951"/>
                <a:gd name="connsiteY21" fmla="*/ 1657728 h 9173439"/>
                <a:gd name="connsiteX22" fmla="*/ 3370393 w 18227951"/>
                <a:gd name="connsiteY22" fmla="*/ 1566288 h 9173439"/>
                <a:gd name="connsiteX23" fmla="*/ 3488066 w 18227951"/>
                <a:gd name="connsiteY23" fmla="*/ 1246753 h 9173439"/>
                <a:gd name="connsiteX24" fmla="*/ 3495138 w 18227951"/>
                <a:gd name="connsiteY24" fmla="*/ 1115548 h 9173439"/>
                <a:gd name="connsiteX25" fmla="*/ 3493650 w 18227951"/>
                <a:gd name="connsiteY25" fmla="*/ 1063976 h 9173439"/>
                <a:gd name="connsiteX26" fmla="*/ 3450403 w 18227951"/>
                <a:gd name="connsiteY26" fmla="*/ 777618 h 9173439"/>
                <a:gd name="connsiteX27" fmla="*/ 3119893 w 18227951"/>
                <a:gd name="connsiteY27" fmla="*/ 321571 h 9173439"/>
                <a:gd name="connsiteX28" fmla="*/ 3497351 w 18227951"/>
                <a:gd name="connsiteY28" fmla="*/ 674883 h 9173439"/>
                <a:gd name="connsiteX29" fmla="*/ 3759013 w 18227951"/>
                <a:gd name="connsiteY29" fmla="*/ 571878 h 9173439"/>
                <a:gd name="connsiteX30" fmla="*/ 3999043 w 18227951"/>
                <a:gd name="connsiteY30" fmla="*/ 91818 h 9173439"/>
                <a:gd name="connsiteX31" fmla="*/ 4033333 w 18227951"/>
                <a:gd name="connsiteY31" fmla="*/ 11808 h 9173439"/>
                <a:gd name="connsiteX32" fmla="*/ 3984569 w 18227951"/>
                <a:gd name="connsiteY32" fmla="*/ 247366 h 9173439"/>
                <a:gd name="connsiteX33" fmla="*/ 3812791 w 18227951"/>
                <a:gd name="connsiteY33" fmla="*/ 647417 h 9173439"/>
                <a:gd name="connsiteX34" fmla="*/ 3592906 w 18227951"/>
                <a:gd name="connsiteY34" fmla="*/ 811408 h 9173439"/>
                <a:gd name="connsiteX35" fmla="*/ 3604425 w 18227951"/>
                <a:gd name="connsiteY35" fmla="*/ 999253 h 9173439"/>
                <a:gd name="connsiteX36" fmla="*/ 3872985 w 18227951"/>
                <a:gd name="connsiteY36" fmla="*/ 881976 h 9173439"/>
                <a:gd name="connsiteX37" fmla="*/ 4200754 w 18227951"/>
                <a:gd name="connsiteY37" fmla="*/ 774136 h 9173439"/>
                <a:gd name="connsiteX38" fmla="*/ 4064251 w 18227951"/>
                <a:gd name="connsiteY38" fmla="*/ 847195 h 9173439"/>
                <a:gd name="connsiteX39" fmla="*/ 3818880 w 18227951"/>
                <a:gd name="connsiteY39" fmla="*/ 991305 h 9173439"/>
                <a:gd name="connsiteX40" fmla="*/ 3658531 w 18227951"/>
                <a:gd name="connsiteY40" fmla="*/ 1093178 h 9173439"/>
                <a:gd name="connsiteX41" fmla="*/ 3622838 w 18227951"/>
                <a:gd name="connsiteY41" fmla="*/ 1221401 h 9173439"/>
                <a:gd name="connsiteX42" fmla="*/ 3577446 w 18227951"/>
                <a:gd name="connsiteY42" fmla="*/ 1500691 h 9173439"/>
                <a:gd name="connsiteX43" fmla="*/ 3461833 w 18227951"/>
                <a:gd name="connsiteY43" fmla="*/ 1726308 h 9173439"/>
                <a:gd name="connsiteX44" fmla="*/ 3278953 w 18227951"/>
                <a:gd name="connsiteY44" fmla="*/ 2034918 h 9173439"/>
                <a:gd name="connsiteX45" fmla="*/ 3288742 w 18227951"/>
                <a:gd name="connsiteY45" fmla="*/ 2273460 h 9173439"/>
                <a:gd name="connsiteX46" fmla="*/ 3434288 w 18227951"/>
                <a:gd name="connsiteY46" fmla="*/ 2417577 h 9173439"/>
                <a:gd name="connsiteX47" fmla="*/ 3781217 w 18227951"/>
                <a:gd name="connsiteY47" fmla="*/ 2618845 h 9173439"/>
                <a:gd name="connsiteX48" fmla="*/ 4079053 w 18227951"/>
                <a:gd name="connsiteY48" fmla="*/ 2777868 h 9173439"/>
                <a:gd name="connsiteX49" fmla="*/ 18227951 w 18227951"/>
                <a:gd name="connsiteY49" fmla="*/ 9173439 h 9173439"/>
                <a:gd name="connsiteX50" fmla="*/ 13992332 w 18227951"/>
                <a:gd name="connsiteY50" fmla="*/ 7396027 h 9173439"/>
                <a:gd name="connsiteX51" fmla="*/ 3944371 w 18227951"/>
                <a:gd name="connsiteY51" fmla="*/ 2976643 h 9173439"/>
                <a:gd name="connsiteX52" fmla="*/ 3460193 w 18227951"/>
                <a:gd name="connsiteY52" fmla="*/ 2852901 h 9173439"/>
                <a:gd name="connsiteX53" fmla="*/ 3217865 w 18227951"/>
                <a:gd name="connsiteY53" fmla="*/ 2829045 h 9173439"/>
                <a:gd name="connsiteX54" fmla="*/ 3025524 w 18227951"/>
                <a:gd name="connsiteY54" fmla="*/ 2858861 h 9173439"/>
                <a:gd name="connsiteX55" fmla="*/ 2832855 w 18227951"/>
                <a:gd name="connsiteY55" fmla="*/ 2930924 h 9173439"/>
                <a:gd name="connsiteX56" fmla="*/ 2820111 w 18227951"/>
                <a:gd name="connsiteY56" fmla="*/ 3026344 h 9173439"/>
                <a:gd name="connsiteX57" fmla="*/ 2959241 w 18227951"/>
                <a:gd name="connsiteY57" fmla="*/ 3167976 h 9173439"/>
                <a:gd name="connsiteX58" fmla="*/ 3176083 w 18227951"/>
                <a:gd name="connsiteY58" fmla="*/ 3269358 h 9173439"/>
                <a:gd name="connsiteX59" fmla="*/ 3388239 w 18227951"/>
                <a:gd name="connsiteY59" fmla="*/ 3442290 h 9173439"/>
                <a:gd name="connsiteX60" fmla="*/ 3212014 w 18227951"/>
                <a:gd name="connsiteY60" fmla="*/ 3336948 h 9173439"/>
                <a:gd name="connsiteX61" fmla="*/ 3004633 w 18227951"/>
                <a:gd name="connsiteY61" fmla="*/ 3276814 h 9173439"/>
                <a:gd name="connsiteX62" fmla="*/ 2771676 w 18227951"/>
                <a:gd name="connsiteY62" fmla="*/ 3166987 h 9173439"/>
                <a:gd name="connsiteX63" fmla="*/ 2638873 w 18227951"/>
                <a:gd name="connsiteY63" fmla="*/ 3097908 h 9173439"/>
                <a:gd name="connsiteX64" fmla="*/ 2570293 w 18227951"/>
                <a:gd name="connsiteY64" fmla="*/ 3109338 h 9173439"/>
                <a:gd name="connsiteX65" fmla="*/ 2525557 w 18227951"/>
                <a:gd name="connsiteY65" fmla="*/ 3326508 h 9173439"/>
                <a:gd name="connsiteX66" fmla="*/ 2584349 w 18227951"/>
                <a:gd name="connsiteY66" fmla="*/ 3577470 h 9173439"/>
                <a:gd name="connsiteX67" fmla="*/ 2663703 w 18227951"/>
                <a:gd name="connsiteY67" fmla="*/ 3996904 h 9173439"/>
                <a:gd name="connsiteX68" fmla="*/ 2633113 w 18227951"/>
                <a:gd name="connsiteY68" fmla="*/ 4192703 h 9173439"/>
                <a:gd name="connsiteX69" fmla="*/ 2539703 w 18227951"/>
                <a:gd name="connsiteY69" fmla="*/ 4455574 h 9173439"/>
                <a:gd name="connsiteX70" fmla="*/ 2595212 w 18227951"/>
                <a:gd name="connsiteY70" fmla="*/ 3945217 h 9173439"/>
                <a:gd name="connsiteX71" fmla="*/ 2481240 w 18227951"/>
                <a:gd name="connsiteY71" fmla="*/ 3566538 h 9173439"/>
                <a:gd name="connsiteX72" fmla="*/ 2307403 w 18227951"/>
                <a:gd name="connsiteY72" fmla="*/ 3166488 h 9173439"/>
                <a:gd name="connsiteX73" fmla="*/ 2261683 w 18227951"/>
                <a:gd name="connsiteY73" fmla="*/ 3063618 h 9173439"/>
                <a:gd name="connsiteX74" fmla="*/ 2078803 w 18227951"/>
                <a:gd name="connsiteY74" fmla="*/ 2949318 h 9173439"/>
                <a:gd name="connsiteX75" fmla="*/ 1824299 w 18227951"/>
                <a:gd name="connsiteY75" fmla="*/ 3002494 h 9173439"/>
                <a:gd name="connsiteX76" fmla="*/ 1412162 w 18227951"/>
                <a:gd name="connsiteY76" fmla="*/ 3235573 h 9173439"/>
                <a:gd name="connsiteX77" fmla="*/ 1381573 w 18227951"/>
                <a:gd name="connsiteY77" fmla="*/ 3680838 h 9173439"/>
                <a:gd name="connsiteX78" fmla="*/ 1340867 w 18227951"/>
                <a:gd name="connsiteY78" fmla="*/ 3980504 h 9173439"/>
                <a:gd name="connsiteX79" fmla="*/ 1197619 w 18227951"/>
                <a:gd name="connsiteY79" fmla="*/ 4738831 h 9173439"/>
                <a:gd name="connsiteX80" fmla="*/ 1220896 w 18227951"/>
                <a:gd name="connsiteY80" fmla="*/ 4338309 h 9173439"/>
                <a:gd name="connsiteX81" fmla="*/ 1242772 w 18227951"/>
                <a:gd name="connsiteY81" fmla="*/ 4080888 h 9173439"/>
                <a:gd name="connsiteX82" fmla="*/ 1198693 w 18227951"/>
                <a:gd name="connsiteY82" fmla="*/ 3909438 h 9173439"/>
                <a:gd name="connsiteX83" fmla="*/ 970093 w 18227951"/>
                <a:gd name="connsiteY83" fmla="*/ 3989448 h 9173439"/>
                <a:gd name="connsiteX84" fmla="*/ 766328 w 18227951"/>
                <a:gd name="connsiteY84" fmla="*/ 4131990 h 9173439"/>
                <a:gd name="connsiteX85" fmla="*/ 555808 w 18227951"/>
                <a:gd name="connsiteY85" fmla="*/ 4355688 h 9173439"/>
                <a:gd name="connsiteX86" fmla="*/ 785900 w 18227951"/>
                <a:gd name="connsiteY86" fmla="*/ 4017771 h 9173439"/>
                <a:gd name="connsiteX87" fmla="*/ 1130113 w 18227951"/>
                <a:gd name="connsiteY87" fmla="*/ 3817500 h 9173439"/>
                <a:gd name="connsiteX88" fmla="*/ 1278703 w 18227951"/>
                <a:gd name="connsiteY88" fmla="*/ 3726558 h 9173439"/>
                <a:gd name="connsiteX89" fmla="*/ 1269661 w 18227951"/>
                <a:gd name="connsiteY89" fmla="*/ 3390117 h 9173439"/>
                <a:gd name="connsiteX90" fmla="*/ 1309620 w 18227951"/>
                <a:gd name="connsiteY90" fmla="*/ 3169963 h 9173439"/>
                <a:gd name="connsiteX91" fmla="*/ 1393003 w 18227951"/>
                <a:gd name="connsiteY91" fmla="*/ 3052188 h 9173439"/>
                <a:gd name="connsiteX92" fmla="*/ 1080693 w 18227951"/>
                <a:gd name="connsiteY92" fmla="*/ 2984604 h 9173439"/>
                <a:gd name="connsiteX93" fmla="*/ 663453 w 18227951"/>
                <a:gd name="connsiteY93" fmla="*/ 3023360 h 9173439"/>
                <a:gd name="connsiteX94" fmla="*/ 235111 w 18227951"/>
                <a:gd name="connsiteY94" fmla="*/ 3217172 h 9173439"/>
                <a:gd name="connsiteX95" fmla="*/ 421453 w 18227951"/>
                <a:gd name="connsiteY95" fmla="*/ 3029328 h 9173439"/>
                <a:gd name="connsiteX96" fmla="*/ 627193 w 18227951"/>
                <a:gd name="connsiteY96" fmla="*/ 2926458 h 9173439"/>
                <a:gd name="connsiteX97" fmla="*/ 854480 w 18227951"/>
                <a:gd name="connsiteY97" fmla="*/ 2889178 h 9173439"/>
                <a:gd name="connsiteX98" fmla="*/ 1149272 w 18227951"/>
                <a:gd name="connsiteY98" fmla="*/ 2889676 h 9173439"/>
                <a:gd name="connsiteX99" fmla="*/ 1531894 w 18227951"/>
                <a:gd name="connsiteY99" fmla="*/ 2917507 h 9173439"/>
                <a:gd name="connsiteX100" fmla="*/ 1860559 w 18227951"/>
                <a:gd name="connsiteY100" fmla="*/ 2766431 h 9173439"/>
                <a:gd name="connsiteX101" fmla="*/ 1701613 w 18227951"/>
                <a:gd name="connsiteY101" fmla="*/ 2263518 h 9173439"/>
                <a:gd name="connsiteX102" fmla="*/ 1690183 w 18227951"/>
                <a:gd name="connsiteY102" fmla="*/ 1966338 h 9173439"/>
                <a:gd name="connsiteX103" fmla="*/ 1381991 w 18227951"/>
                <a:gd name="connsiteY103" fmla="*/ 1841604 h 9173439"/>
                <a:gd name="connsiteX104" fmla="*/ 1095823 w 18227951"/>
                <a:gd name="connsiteY104" fmla="*/ 1714878 h 9173439"/>
                <a:gd name="connsiteX105" fmla="*/ 746507 w 18227951"/>
                <a:gd name="connsiteY105" fmla="*/ 1626415 h 9173439"/>
                <a:gd name="connsiteX106" fmla="*/ 352873 w 18227951"/>
                <a:gd name="connsiteY106" fmla="*/ 1726308 h 9173439"/>
                <a:gd name="connsiteX107" fmla="*/ 113171 w 18227951"/>
                <a:gd name="connsiteY107" fmla="*/ 1763582 h 9173439"/>
                <a:gd name="connsiteX108" fmla="*/ 9973 w 18227951"/>
                <a:gd name="connsiteY108" fmla="*/ 1737738 h 9173439"/>
                <a:gd name="connsiteX109" fmla="*/ 348516 w 18227951"/>
                <a:gd name="connsiteY109" fmla="*/ 1643812 h 9173439"/>
                <a:gd name="connsiteX110" fmla="*/ 653097 w 18227951"/>
                <a:gd name="connsiteY110" fmla="*/ 1543920 h 9173439"/>
                <a:gd name="connsiteX111" fmla="*/ 1072963 w 18227951"/>
                <a:gd name="connsiteY111" fmla="*/ 1612008 h 9173439"/>
                <a:gd name="connsiteX112" fmla="*/ 1244413 w 18227951"/>
                <a:gd name="connsiteY112" fmla="*/ 1657728 h 9173439"/>
                <a:gd name="connsiteX113" fmla="*/ 1205766 w 18227951"/>
                <a:gd name="connsiteY113" fmla="*/ 1451988 h 9173439"/>
                <a:gd name="connsiteX114" fmla="*/ 1046313 w 18227951"/>
                <a:gd name="connsiteY114" fmla="*/ 815409 h 9173439"/>
                <a:gd name="connsiteX115" fmla="*/ 1221553 w 18227951"/>
                <a:gd name="connsiteY115" fmla="*/ 1211958 h 9173439"/>
                <a:gd name="connsiteX0" fmla="*/ 1221553 w 19234678"/>
                <a:gd name="connsiteY0" fmla="*/ 1211958 h 9708619"/>
                <a:gd name="connsiteX1" fmla="*/ 1343911 w 19234678"/>
                <a:gd name="connsiteY1" fmla="*/ 1559828 h 9708619"/>
                <a:gd name="connsiteX2" fmla="*/ 1553023 w 19234678"/>
                <a:gd name="connsiteY2" fmla="*/ 1657728 h 9708619"/>
                <a:gd name="connsiteX3" fmla="*/ 1907353 w 19234678"/>
                <a:gd name="connsiteY3" fmla="*/ 1680588 h 9708619"/>
                <a:gd name="connsiteX4" fmla="*/ 2021653 w 19234678"/>
                <a:gd name="connsiteY4" fmla="*/ 1543428 h 9708619"/>
                <a:gd name="connsiteX5" fmla="*/ 2124523 w 19234678"/>
                <a:gd name="connsiteY5" fmla="*/ 1291968 h 9708619"/>
                <a:gd name="connsiteX6" fmla="*/ 2124523 w 19234678"/>
                <a:gd name="connsiteY6" fmla="*/ 1120518 h 9708619"/>
                <a:gd name="connsiteX7" fmla="*/ 2068029 w 19234678"/>
                <a:gd name="connsiteY7" fmla="*/ 825325 h 9708619"/>
                <a:gd name="connsiteX8" fmla="*/ 2078803 w 19234678"/>
                <a:gd name="connsiteY8" fmla="*/ 777618 h 9708619"/>
                <a:gd name="connsiteX9" fmla="*/ 2170243 w 19234678"/>
                <a:gd name="connsiteY9" fmla="*/ 1086228 h 9708619"/>
                <a:gd name="connsiteX10" fmla="*/ 2215963 w 19234678"/>
                <a:gd name="connsiteY10" fmla="*/ 1269108 h 9708619"/>
                <a:gd name="connsiteX11" fmla="*/ 2284543 w 19234678"/>
                <a:gd name="connsiteY11" fmla="*/ 1303398 h 9708619"/>
                <a:gd name="connsiteX12" fmla="*/ 2330263 w 19234678"/>
                <a:gd name="connsiteY12" fmla="*/ 1166238 h 9708619"/>
                <a:gd name="connsiteX13" fmla="*/ 2467423 w 19234678"/>
                <a:gd name="connsiteY13" fmla="*/ 880488 h 9708619"/>
                <a:gd name="connsiteX14" fmla="*/ 2558863 w 19234678"/>
                <a:gd name="connsiteY14" fmla="*/ 640458 h 9708619"/>
                <a:gd name="connsiteX15" fmla="*/ 2616013 w 19234678"/>
                <a:gd name="connsiteY15" fmla="*/ 537588 h 9708619"/>
                <a:gd name="connsiteX16" fmla="*/ 2558863 w 19234678"/>
                <a:gd name="connsiteY16" fmla="*/ 789048 h 9708619"/>
                <a:gd name="connsiteX17" fmla="*/ 2444563 w 19234678"/>
                <a:gd name="connsiteY17" fmla="*/ 1097658 h 9708619"/>
                <a:gd name="connsiteX18" fmla="*/ 2375983 w 19234678"/>
                <a:gd name="connsiteY18" fmla="*/ 1406268 h 9708619"/>
                <a:gd name="connsiteX19" fmla="*/ 2558863 w 19234678"/>
                <a:gd name="connsiteY19" fmla="*/ 1577718 h 9708619"/>
                <a:gd name="connsiteX20" fmla="*/ 2878903 w 19234678"/>
                <a:gd name="connsiteY20" fmla="*/ 1657728 h 9708619"/>
                <a:gd name="connsiteX21" fmla="*/ 3187513 w 19234678"/>
                <a:gd name="connsiteY21" fmla="*/ 1657728 h 9708619"/>
                <a:gd name="connsiteX22" fmla="*/ 3370393 w 19234678"/>
                <a:gd name="connsiteY22" fmla="*/ 1566288 h 9708619"/>
                <a:gd name="connsiteX23" fmla="*/ 3488066 w 19234678"/>
                <a:gd name="connsiteY23" fmla="*/ 1246753 h 9708619"/>
                <a:gd name="connsiteX24" fmla="*/ 3495138 w 19234678"/>
                <a:gd name="connsiteY24" fmla="*/ 1115548 h 9708619"/>
                <a:gd name="connsiteX25" fmla="*/ 3493650 w 19234678"/>
                <a:gd name="connsiteY25" fmla="*/ 1063976 h 9708619"/>
                <a:gd name="connsiteX26" fmla="*/ 3450403 w 19234678"/>
                <a:gd name="connsiteY26" fmla="*/ 777618 h 9708619"/>
                <a:gd name="connsiteX27" fmla="*/ 3119893 w 19234678"/>
                <a:gd name="connsiteY27" fmla="*/ 321571 h 9708619"/>
                <a:gd name="connsiteX28" fmla="*/ 3497351 w 19234678"/>
                <a:gd name="connsiteY28" fmla="*/ 674883 h 9708619"/>
                <a:gd name="connsiteX29" fmla="*/ 3759013 w 19234678"/>
                <a:gd name="connsiteY29" fmla="*/ 571878 h 9708619"/>
                <a:gd name="connsiteX30" fmla="*/ 3999043 w 19234678"/>
                <a:gd name="connsiteY30" fmla="*/ 91818 h 9708619"/>
                <a:gd name="connsiteX31" fmla="*/ 4033333 w 19234678"/>
                <a:gd name="connsiteY31" fmla="*/ 11808 h 9708619"/>
                <a:gd name="connsiteX32" fmla="*/ 3984569 w 19234678"/>
                <a:gd name="connsiteY32" fmla="*/ 247366 h 9708619"/>
                <a:gd name="connsiteX33" fmla="*/ 3812791 w 19234678"/>
                <a:gd name="connsiteY33" fmla="*/ 647417 h 9708619"/>
                <a:gd name="connsiteX34" fmla="*/ 3592906 w 19234678"/>
                <a:gd name="connsiteY34" fmla="*/ 811408 h 9708619"/>
                <a:gd name="connsiteX35" fmla="*/ 3604425 w 19234678"/>
                <a:gd name="connsiteY35" fmla="*/ 999253 h 9708619"/>
                <a:gd name="connsiteX36" fmla="*/ 3872985 w 19234678"/>
                <a:gd name="connsiteY36" fmla="*/ 881976 h 9708619"/>
                <a:gd name="connsiteX37" fmla="*/ 4200754 w 19234678"/>
                <a:gd name="connsiteY37" fmla="*/ 774136 h 9708619"/>
                <a:gd name="connsiteX38" fmla="*/ 4064251 w 19234678"/>
                <a:gd name="connsiteY38" fmla="*/ 847195 h 9708619"/>
                <a:gd name="connsiteX39" fmla="*/ 3818880 w 19234678"/>
                <a:gd name="connsiteY39" fmla="*/ 991305 h 9708619"/>
                <a:gd name="connsiteX40" fmla="*/ 3658531 w 19234678"/>
                <a:gd name="connsiteY40" fmla="*/ 1093178 h 9708619"/>
                <a:gd name="connsiteX41" fmla="*/ 3622838 w 19234678"/>
                <a:gd name="connsiteY41" fmla="*/ 1221401 h 9708619"/>
                <a:gd name="connsiteX42" fmla="*/ 3577446 w 19234678"/>
                <a:gd name="connsiteY42" fmla="*/ 1500691 h 9708619"/>
                <a:gd name="connsiteX43" fmla="*/ 3461833 w 19234678"/>
                <a:gd name="connsiteY43" fmla="*/ 1726308 h 9708619"/>
                <a:gd name="connsiteX44" fmla="*/ 3278953 w 19234678"/>
                <a:gd name="connsiteY44" fmla="*/ 2034918 h 9708619"/>
                <a:gd name="connsiteX45" fmla="*/ 3288742 w 19234678"/>
                <a:gd name="connsiteY45" fmla="*/ 2273460 h 9708619"/>
                <a:gd name="connsiteX46" fmla="*/ 3434288 w 19234678"/>
                <a:gd name="connsiteY46" fmla="*/ 2417577 h 9708619"/>
                <a:gd name="connsiteX47" fmla="*/ 3781217 w 19234678"/>
                <a:gd name="connsiteY47" fmla="*/ 2618845 h 9708619"/>
                <a:gd name="connsiteX48" fmla="*/ 4079053 w 19234678"/>
                <a:gd name="connsiteY48" fmla="*/ 2777868 h 9708619"/>
                <a:gd name="connsiteX49" fmla="*/ 18227951 w 19234678"/>
                <a:gd name="connsiteY49" fmla="*/ 9173439 h 9708619"/>
                <a:gd name="connsiteX50" fmla="*/ 18064964 w 19234678"/>
                <a:gd name="connsiteY50" fmla="*/ 9394536 h 9708619"/>
                <a:gd name="connsiteX51" fmla="*/ 3944371 w 19234678"/>
                <a:gd name="connsiteY51" fmla="*/ 2976643 h 9708619"/>
                <a:gd name="connsiteX52" fmla="*/ 3460193 w 19234678"/>
                <a:gd name="connsiteY52" fmla="*/ 2852901 h 9708619"/>
                <a:gd name="connsiteX53" fmla="*/ 3217865 w 19234678"/>
                <a:gd name="connsiteY53" fmla="*/ 2829045 h 9708619"/>
                <a:gd name="connsiteX54" fmla="*/ 3025524 w 19234678"/>
                <a:gd name="connsiteY54" fmla="*/ 2858861 h 9708619"/>
                <a:gd name="connsiteX55" fmla="*/ 2832855 w 19234678"/>
                <a:gd name="connsiteY55" fmla="*/ 2930924 h 9708619"/>
                <a:gd name="connsiteX56" fmla="*/ 2820111 w 19234678"/>
                <a:gd name="connsiteY56" fmla="*/ 3026344 h 9708619"/>
                <a:gd name="connsiteX57" fmla="*/ 2959241 w 19234678"/>
                <a:gd name="connsiteY57" fmla="*/ 3167976 h 9708619"/>
                <a:gd name="connsiteX58" fmla="*/ 3176083 w 19234678"/>
                <a:gd name="connsiteY58" fmla="*/ 3269358 h 9708619"/>
                <a:gd name="connsiteX59" fmla="*/ 3388239 w 19234678"/>
                <a:gd name="connsiteY59" fmla="*/ 3442290 h 9708619"/>
                <a:gd name="connsiteX60" fmla="*/ 3212014 w 19234678"/>
                <a:gd name="connsiteY60" fmla="*/ 3336948 h 9708619"/>
                <a:gd name="connsiteX61" fmla="*/ 3004633 w 19234678"/>
                <a:gd name="connsiteY61" fmla="*/ 3276814 h 9708619"/>
                <a:gd name="connsiteX62" fmla="*/ 2771676 w 19234678"/>
                <a:gd name="connsiteY62" fmla="*/ 3166987 h 9708619"/>
                <a:gd name="connsiteX63" fmla="*/ 2638873 w 19234678"/>
                <a:gd name="connsiteY63" fmla="*/ 3097908 h 9708619"/>
                <a:gd name="connsiteX64" fmla="*/ 2570293 w 19234678"/>
                <a:gd name="connsiteY64" fmla="*/ 3109338 h 9708619"/>
                <a:gd name="connsiteX65" fmla="*/ 2525557 w 19234678"/>
                <a:gd name="connsiteY65" fmla="*/ 3326508 h 9708619"/>
                <a:gd name="connsiteX66" fmla="*/ 2584349 w 19234678"/>
                <a:gd name="connsiteY66" fmla="*/ 3577470 h 9708619"/>
                <a:gd name="connsiteX67" fmla="*/ 2663703 w 19234678"/>
                <a:gd name="connsiteY67" fmla="*/ 3996904 h 9708619"/>
                <a:gd name="connsiteX68" fmla="*/ 2633113 w 19234678"/>
                <a:gd name="connsiteY68" fmla="*/ 4192703 h 9708619"/>
                <a:gd name="connsiteX69" fmla="*/ 2539703 w 19234678"/>
                <a:gd name="connsiteY69" fmla="*/ 4455574 h 9708619"/>
                <a:gd name="connsiteX70" fmla="*/ 2595212 w 19234678"/>
                <a:gd name="connsiteY70" fmla="*/ 3945217 h 9708619"/>
                <a:gd name="connsiteX71" fmla="*/ 2481240 w 19234678"/>
                <a:gd name="connsiteY71" fmla="*/ 3566538 h 9708619"/>
                <a:gd name="connsiteX72" fmla="*/ 2307403 w 19234678"/>
                <a:gd name="connsiteY72" fmla="*/ 3166488 h 9708619"/>
                <a:gd name="connsiteX73" fmla="*/ 2261683 w 19234678"/>
                <a:gd name="connsiteY73" fmla="*/ 3063618 h 9708619"/>
                <a:gd name="connsiteX74" fmla="*/ 2078803 w 19234678"/>
                <a:gd name="connsiteY74" fmla="*/ 2949318 h 9708619"/>
                <a:gd name="connsiteX75" fmla="*/ 1824299 w 19234678"/>
                <a:gd name="connsiteY75" fmla="*/ 3002494 h 9708619"/>
                <a:gd name="connsiteX76" fmla="*/ 1412162 w 19234678"/>
                <a:gd name="connsiteY76" fmla="*/ 3235573 h 9708619"/>
                <a:gd name="connsiteX77" fmla="*/ 1381573 w 19234678"/>
                <a:gd name="connsiteY77" fmla="*/ 3680838 h 9708619"/>
                <a:gd name="connsiteX78" fmla="*/ 1340867 w 19234678"/>
                <a:gd name="connsiteY78" fmla="*/ 3980504 h 9708619"/>
                <a:gd name="connsiteX79" fmla="*/ 1197619 w 19234678"/>
                <a:gd name="connsiteY79" fmla="*/ 4738831 h 9708619"/>
                <a:gd name="connsiteX80" fmla="*/ 1220896 w 19234678"/>
                <a:gd name="connsiteY80" fmla="*/ 4338309 h 9708619"/>
                <a:gd name="connsiteX81" fmla="*/ 1242772 w 19234678"/>
                <a:gd name="connsiteY81" fmla="*/ 4080888 h 9708619"/>
                <a:gd name="connsiteX82" fmla="*/ 1198693 w 19234678"/>
                <a:gd name="connsiteY82" fmla="*/ 3909438 h 9708619"/>
                <a:gd name="connsiteX83" fmla="*/ 970093 w 19234678"/>
                <a:gd name="connsiteY83" fmla="*/ 3989448 h 9708619"/>
                <a:gd name="connsiteX84" fmla="*/ 766328 w 19234678"/>
                <a:gd name="connsiteY84" fmla="*/ 4131990 h 9708619"/>
                <a:gd name="connsiteX85" fmla="*/ 555808 w 19234678"/>
                <a:gd name="connsiteY85" fmla="*/ 4355688 h 9708619"/>
                <a:gd name="connsiteX86" fmla="*/ 785900 w 19234678"/>
                <a:gd name="connsiteY86" fmla="*/ 4017771 h 9708619"/>
                <a:gd name="connsiteX87" fmla="*/ 1130113 w 19234678"/>
                <a:gd name="connsiteY87" fmla="*/ 3817500 h 9708619"/>
                <a:gd name="connsiteX88" fmla="*/ 1278703 w 19234678"/>
                <a:gd name="connsiteY88" fmla="*/ 3726558 h 9708619"/>
                <a:gd name="connsiteX89" fmla="*/ 1269661 w 19234678"/>
                <a:gd name="connsiteY89" fmla="*/ 3390117 h 9708619"/>
                <a:gd name="connsiteX90" fmla="*/ 1309620 w 19234678"/>
                <a:gd name="connsiteY90" fmla="*/ 3169963 h 9708619"/>
                <a:gd name="connsiteX91" fmla="*/ 1393003 w 19234678"/>
                <a:gd name="connsiteY91" fmla="*/ 3052188 h 9708619"/>
                <a:gd name="connsiteX92" fmla="*/ 1080693 w 19234678"/>
                <a:gd name="connsiteY92" fmla="*/ 2984604 h 9708619"/>
                <a:gd name="connsiteX93" fmla="*/ 663453 w 19234678"/>
                <a:gd name="connsiteY93" fmla="*/ 3023360 h 9708619"/>
                <a:gd name="connsiteX94" fmla="*/ 235111 w 19234678"/>
                <a:gd name="connsiteY94" fmla="*/ 3217172 h 9708619"/>
                <a:gd name="connsiteX95" fmla="*/ 421453 w 19234678"/>
                <a:gd name="connsiteY95" fmla="*/ 3029328 h 9708619"/>
                <a:gd name="connsiteX96" fmla="*/ 627193 w 19234678"/>
                <a:gd name="connsiteY96" fmla="*/ 2926458 h 9708619"/>
                <a:gd name="connsiteX97" fmla="*/ 854480 w 19234678"/>
                <a:gd name="connsiteY97" fmla="*/ 2889178 h 9708619"/>
                <a:gd name="connsiteX98" fmla="*/ 1149272 w 19234678"/>
                <a:gd name="connsiteY98" fmla="*/ 2889676 h 9708619"/>
                <a:gd name="connsiteX99" fmla="*/ 1531894 w 19234678"/>
                <a:gd name="connsiteY99" fmla="*/ 2917507 h 9708619"/>
                <a:gd name="connsiteX100" fmla="*/ 1860559 w 19234678"/>
                <a:gd name="connsiteY100" fmla="*/ 2766431 h 9708619"/>
                <a:gd name="connsiteX101" fmla="*/ 1701613 w 19234678"/>
                <a:gd name="connsiteY101" fmla="*/ 2263518 h 9708619"/>
                <a:gd name="connsiteX102" fmla="*/ 1690183 w 19234678"/>
                <a:gd name="connsiteY102" fmla="*/ 1966338 h 9708619"/>
                <a:gd name="connsiteX103" fmla="*/ 1381991 w 19234678"/>
                <a:gd name="connsiteY103" fmla="*/ 1841604 h 9708619"/>
                <a:gd name="connsiteX104" fmla="*/ 1095823 w 19234678"/>
                <a:gd name="connsiteY104" fmla="*/ 1714878 h 9708619"/>
                <a:gd name="connsiteX105" fmla="*/ 746507 w 19234678"/>
                <a:gd name="connsiteY105" fmla="*/ 1626415 h 9708619"/>
                <a:gd name="connsiteX106" fmla="*/ 352873 w 19234678"/>
                <a:gd name="connsiteY106" fmla="*/ 1726308 h 9708619"/>
                <a:gd name="connsiteX107" fmla="*/ 113171 w 19234678"/>
                <a:gd name="connsiteY107" fmla="*/ 1763582 h 9708619"/>
                <a:gd name="connsiteX108" fmla="*/ 9973 w 19234678"/>
                <a:gd name="connsiteY108" fmla="*/ 1737738 h 9708619"/>
                <a:gd name="connsiteX109" fmla="*/ 348516 w 19234678"/>
                <a:gd name="connsiteY109" fmla="*/ 1643812 h 9708619"/>
                <a:gd name="connsiteX110" fmla="*/ 653097 w 19234678"/>
                <a:gd name="connsiteY110" fmla="*/ 1543920 h 9708619"/>
                <a:gd name="connsiteX111" fmla="*/ 1072963 w 19234678"/>
                <a:gd name="connsiteY111" fmla="*/ 1612008 h 9708619"/>
                <a:gd name="connsiteX112" fmla="*/ 1244413 w 19234678"/>
                <a:gd name="connsiteY112" fmla="*/ 1657728 h 9708619"/>
                <a:gd name="connsiteX113" fmla="*/ 1205766 w 19234678"/>
                <a:gd name="connsiteY113" fmla="*/ 1451988 h 9708619"/>
                <a:gd name="connsiteX114" fmla="*/ 1046313 w 19234678"/>
                <a:gd name="connsiteY114" fmla="*/ 815409 h 9708619"/>
                <a:gd name="connsiteX115" fmla="*/ 1221553 w 19234678"/>
                <a:gd name="connsiteY115" fmla="*/ 1211958 h 9708619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3944371 w 19048999"/>
                <a:gd name="connsiteY51" fmla="*/ 2976643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3460193 w 19048999"/>
                <a:gd name="connsiteY52" fmla="*/ 2852901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9048999"/>
                <a:gd name="connsiteY0" fmla="*/ 1211958 h 9628343"/>
                <a:gd name="connsiteX1" fmla="*/ 1343911 w 19048999"/>
                <a:gd name="connsiteY1" fmla="*/ 1559828 h 9628343"/>
                <a:gd name="connsiteX2" fmla="*/ 1553023 w 19048999"/>
                <a:gd name="connsiteY2" fmla="*/ 1657728 h 9628343"/>
                <a:gd name="connsiteX3" fmla="*/ 1907353 w 19048999"/>
                <a:gd name="connsiteY3" fmla="*/ 1680588 h 9628343"/>
                <a:gd name="connsiteX4" fmla="*/ 2021653 w 19048999"/>
                <a:gd name="connsiteY4" fmla="*/ 1543428 h 9628343"/>
                <a:gd name="connsiteX5" fmla="*/ 2124523 w 19048999"/>
                <a:gd name="connsiteY5" fmla="*/ 1291968 h 9628343"/>
                <a:gd name="connsiteX6" fmla="*/ 2124523 w 19048999"/>
                <a:gd name="connsiteY6" fmla="*/ 1120518 h 9628343"/>
                <a:gd name="connsiteX7" fmla="*/ 2068029 w 19048999"/>
                <a:gd name="connsiteY7" fmla="*/ 825325 h 9628343"/>
                <a:gd name="connsiteX8" fmla="*/ 2078803 w 19048999"/>
                <a:gd name="connsiteY8" fmla="*/ 777618 h 9628343"/>
                <a:gd name="connsiteX9" fmla="*/ 2170243 w 19048999"/>
                <a:gd name="connsiteY9" fmla="*/ 1086228 h 9628343"/>
                <a:gd name="connsiteX10" fmla="*/ 2215963 w 19048999"/>
                <a:gd name="connsiteY10" fmla="*/ 1269108 h 9628343"/>
                <a:gd name="connsiteX11" fmla="*/ 2284543 w 19048999"/>
                <a:gd name="connsiteY11" fmla="*/ 1303398 h 9628343"/>
                <a:gd name="connsiteX12" fmla="*/ 2330263 w 19048999"/>
                <a:gd name="connsiteY12" fmla="*/ 1166238 h 9628343"/>
                <a:gd name="connsiteX13" fmla="*/ 2467423 w 19048999"/>
                <a:gd name="connsiteY13" fmla="*/ 880488 h 9628343"/>
                <a:gd name="connsiteX14" fmla="*/ 2558863 w 19048999"/>
                <a:gd name="connsiteY14" fmla="*/ 640458 h 9628343"/>
                <a:gd name="connsiteX15" fmla="*/ 2616013 w 19048999"/>
                <a:gd name="connsiteY15" fmla="*/ 537588 h 9628343"/>
                <a:gd name="connsiteX16" fmla="*/ 2558863 w 19048999"/>
                <a:gd name="connsiteY16" fmla="*/ 789048 h 9628343"/>
                <a:gd name="connsiteX17" fmla="*/ 2444563 w 19048999"/>
                <a:gd name="connsiteY17" fmla="*/ 1097658 h 9628343"/>
                <a:gd name="connsiteX18" fmla="*/ 2375983 w 19048999"/>
                <a:gd name="connsiteY18" fmla="*/ 1406268 h 9628343"/>
                <a:gd name="connsiteX19" fmla="*/ 2558863 w 19048999"/>
                <a:gd name="connsiteY19" fmla="*/ 1577718 h 9628343"/>
                <a:gd name="connsiteX20" fmla="*/ 2878903 w 19048999"/>
                <a:gd name="connsiteY20" fmla="*/ 1657728 h 9628343"/>
                <a:gd name="connsiteX21" fmla="*/ 3187513 w 19048999"/>
                <a:gd name="connsiteY21" fmla="*/ 1657728 h 9628343"/>
                <a:gd name="connsiteX22" fmla="*/ 3370393 w 19048999"/>
                <a:gd name="connsiteY22" fmla="*/ 1566288 h 9628343"/>
                <a:gd name="connsiteX23" fmla="*/ 3488066 w 19048999"/>
                <a:gd name="connsiteY23" fmla="*/ 1246753 h 9628343"/>
                <a:gd name="connsiteX24" fmla="*/ 3495138 w 19048999"/>
                <a:gd name="connsiteY24" fmla="*/ 1115548 h 9628343"/>
                <a:gd name="connsiteX25" fmla="*/ 3493650 w 19048999"/>
                <a:gd name="connsiteY25" fmla="*/ 1063976 h 9628343"/>
                <a:gd name="connsiteX26" fmla="*/ 3450403 w 19048999"/>
                <a:gd name="connsiteY26" fmla="*/ 777618 h 9628343"/>
                <a:gd name="connsiteX27" fmla="*/ 3119893 w 19048999"/>
                <a:gd name="connsiteY27" fmla="*/ 321571 h 9628343"/>
                <a:gd name="connsiteX28" fmla="*/ 3497351 w 19048999"/>
                <a:gd name="connsiteY28" fmla="*/ 674883 h 9628343"/>
                <a:gd name="connsiteX29" fmla="*/ 3759013 w 19048999"/>
                <a:gd name="connsiteY29" fmla="*/ 571878 h 9628343"/>
                <a:gd name="connsiteX30" fmla="*/ 3999043 w 19048999"/>
                <a:gd name="connsiteY30" fmla="*/ 91818 h 9628343"/>
                <a:gd name="connsiteX31" fmla="*/ 4033333 w 19048999"/>
                <a:gd name="connsiteY31" fmla="*/ 11808 h 9628343"/>
                <a:gd name="connsiteX32" fmla="*/ 3984569 w 19048999"/>
                <a:gd name="connsiteY32" fmla="*/ 247366 h 9628343"/>
                <a:gd name="connsiteX33" fmla="*/ 3812791 w 19048999"/>
                <a:gd name="connsiteY33" fmla="*/ 647417 h 9628343"/>
                <a:gd name="connsiteX34" fmla="*/ 3592906 w 19048999"/>
                <a:gd name="connsiteY34" fmla="*/ 811408 h 9628343"/>
                <a:gd name="connsiteX35" fmla="*/ 3604425 w 19048999"/>
                <a:gd name="connsiteY35" fmla="*/ 999253 h 9628343"/>
                <a:gd name="connsiteX36" fmla="*/ 3872985 w 19048999"/>
                <a:gd name="connsiteY36" fmla="*/ 881976 h 9628343"/>
                <a:gd name="connsiteX37" fmla="*/ 4200754 w 19048999"/>
                <a:gd name="connsiteY37" fmla="*/ 774136 h 9628343"/>
                <a:gd name="connsiteX38" fmla="*/ 4064251 w 19048999"/>
                <a:gd name="connsiteY38" fmla="*/ 847195 h 9628343"/>
                <a:gd name="connsiteX39" fmla="*/ 3818880 w 19048999"/>
                <a:gd name="connsiteY39" fmla="*/ 991305 h 9628343"/>
                <a:gd name="connsiteX40" fmla="*/ 3658531 w 19048999"/>
                <a:gd name="connsiteY40" fmla="*/ 1093178 h 9628343"/>
                <a:gd name="connsiteX41" fmla="*/ 3622838 w 19048999"/>
                <a:gd name="connsiteY41" fmla="*/ 1221401 h 9628343"/>
                <a:gd name="connsiteX42" fmla="*/ 3577446 w 19048999"/>
                <a:gd name="connsiteY42" fmla="*/ 1500691 h 9628343"/>
                <a:gd name="connsiteX43" fmla="*/ 3461833 w 19048999"/>
                <a:gd name="connsiteY43" fmla="*/ 1726308 h 9628343"/>
                <a:gd name="connsiteX44" fmla="*/ 3278953 w 19048999"/>
                <a:gd name="connsiteY44" fmla="*/ 2034918 h 9628343"/>
                <a:gd name="connsiteX45" fmla="*/ 3288742 w 19048999"/>
                <a:gd name="connsiteY45" fmla="*/ 2273460 h 9628343"/>
                <a:gd name="connsiteX46" fmla="*/ 3434288 w 19048999"/>
                <a:gd name="connsiteY46" fmla="*/ 2417577 h 9628343"/>
                <a:gd name="connsiteX47" fmla="*/ 3781217 w 19048999"/>
                <a:gd name="connsiteY47" fmla="*/ 2618845 h 9628343"/>
                <a:gd name="connsiteX48" fmla="*/ 6588323 w 19048999"/>
                <a:gd name="connsiteY48" fmla="*/ 3874193 h 9628343"/>
                <a:gd name="connsiteX49" fmla="*/ 18227951 w 19048999"/>
                <a:gd name="connsiteY49" fmla="*/ 9173439 h 9628343"/>
                <a:gd name="connsiteX50" fmla="*/ 18064964 w 19048999"/>
                <a:gd name="connsiteY50" fmla="*/ 9394536 h 9628343"/>
                <a:gd name="connsiteX51" fmla="*/ 7057965 w 19048999"/>
                <a:gd name="connsiteY51" fmla="*/ 4392731 h 9628343"/>
                <a:gd name="connsiteX52" fmla="*/ 4025107 w 19048999"/>
                <a:gd name="connsiteY52" fmla="*/ 3081300 h 9628343"/>
                <a:gd name="connsiteX53" fmla="*/ 3217865 w 19048999"/>
                <a:gd name="connsiteY53" fmla="*/ 2829045 h 9628343"/>
                <a:gd name="connsiteX54" fmla="*/ 3025524 w 19048999"/>
                <a:gd name="connsiteY54" fmla="*/ 2858861 h 9628343"/>
                <a:gd name="connsiteX55" fmla="*/ 2832855 w 19048999"/>
                <a:gd name="connsiteY55" fmla="*/ 2930924 h 9628343"/>
                <a:gd name="connsiteX56" fmla="*/ 2820111 w 19048999"/>
                <a:gd name="connsiteY56" fmla="*/ 3026344 h 9628343"/>
                <a:gd name="connsiteX57" fmla="*/ 2959241 w 19048999"/>
                <a:gd name="connsiteY57" fmla="*/ 3167976 h 9628343"/>
                <a:gd name="connsiteX58" fmla="*/ 3176083 w 19048999"/>
                <a:gd name="connsiteY58" fmla="*/ 3269358 h 9628343"/>
                <a:gd name="connsiteX59" fmla="*/ 3388239 w 19048999"/>
                <a:gd name="connsiteY59" fmla="*/ 3442290 h 9628343"/>
                <a:gd name="connsiteX60" fmla="*/ 3212014 w 19048999"/>
                <a:gd name="connsiteY60" fmla="*/ 3336948 h 9628343"/>
                <a:gd name="connsiteX61" fmla="*/ 3004633 w 19048999"/>
                <a:gd name="connsiteY61" fmla="*/ 3276814 h 9628343"/>
                <a:gd name="connsiteX62" fmla="*/ 2771676 w 19048999"/>
                <a:gd name="connsiteY62" fmla="*/ 3166987 h 9628343"/>
                <a:gd name="connsiteX63" fmla="*/ 2638873 w 19048999"/>
                <a:gd name="connsiteY63" fmla="*/ 3097908 h 9628343"/>
                <a:gd name="connsiteX64" fmla="*/ 2570293 w 19048999"/>
                <a:gd name="connsiteY64" fmla="*/ 3109338 h 9628343"/>
                <a:gd name="connsiteX65" fmla="*/ 2525557 w 19048999"/>
                <a:gd name="connsiteY65" fmla="*/ 3326508 h 9628343"/>
                <a:gd name="connsiteX66" fmla="*/ 2584349 w 19048999"/>
                <a:gd name="connsiteY66" fmla="*/ 3577470 h 9628343"/>
                <a:gd name="connsiteX67" fmla="*/ 2663703 w 19048999"/>
                <a:gd name="connsiteY67" fmla="*/ 3996904 h 9628343"/>
                <a:gd name="connsiteX68" fmla="*/ 2633113 w 19048999"/>
                <a:gd name="connsiteY68" fmla="*/ 4192703 h 9628343"/>
                <a:gd name="connsiteX69" fmla="*/ 2539703 w 19048999"/>
                <a:gd name="connsiteY69" fmla="*/ 4455574 h 9628343"/>
                <a:gd name="connsiteX70" fmla="*/ 2595212 w 19048999"/>
                <a:gd name="connsiteY70" fmla="*/ 3945217 h 9628343"/>
                <a:gd name="connsiteX71" fmla="*/ 2481240 w 19048999"/>
                <a:gd name="connsiteY71" fmla="*/ 3566538 h 9628343"/>
                <a:gd name="connsiteX72" fmla="*/ 2307403 w 19048999"/>
                <a:gd name="connsiteY72" fmla="*/ 3166488 h 9628343"/>
                <a:gd name="connsiteX73" fmla="*/ 2261683 w 19048999"/>
                <a:gd name="connsiteY73" fmla="*/ 3063618 h 9628343"/>
                <a:gd name="connsiteX74" fmla="*/ 2078803 w 19048999"/>
                <a:gd name="connsiteY74" fmla="*/ 2949318 h 9628343"/>
                <a:gd name="connsiteX75" fmla="*/ 1824299 w 19048999"/>
                <a:gd name="connsiteY75" fmla="*/ 3002494 h 9628343"/>
                <a:gd name="connsiteX76" fmla="*/ 1412162 w 19048999"/>
                <a:gd name="connsiteY76" fmla="*/ 3235573 h 9628343"/>
                <a:gd name="connsiteX77" fmla="*/ 1381573 w 19048999"/>
                <a:gd name="connsiteY77" fmla="*/ 3680838 h 9628343"/>
                <a:gd name="connsiteX78" fmla="*/ 1340867 w 19048999"/>
                <a:gd name="connsiteY78" fmla="*/ 3980504 h 9628343"/>
                <a:gd name="connsiteX79" fmla="*/ 1197619 w 19048999"/>
                <a:gd name="connsiteY79" fmla="*/ 4738831 h 9628343"/>
                <a:gd name="connsiteX80" fmla="*/ 1220896 w 19048999"/>
                <a:gd name="connsiteY80" fmla="*/ 4338309 h 9628343"/>
                <a:gd name="connsiteX81" fmla="*/ 1242772 w 19048999"/>
                <a:gd name="connsiteY81" fmla="*/ 4080888 h 9628343"/>
                <a:gd name="connsiteX82" fmla="*/ 1198693 w 19048999"/>
                <a:gd name="connsiteY82" fmla="*/ 3909438 h 9628343"/>
                <a:gd name="connsiteX83" fmla="*/ 970093 w 19048999"/>
                <a:gd name="connsiteY83" fmla="*/ 3989448 h 9628343"/>
                <a:gd name="connsiteX84" fmla="*/ 766328 w 19048999"/>
                <a:gd name="connsiteY84" fmla="*/ 4131990 h 9628343"/>
                <a:gd name="connsiteX85" fmla="*/ 555808 w 19048999"/>
                <a:gd name="connsiteY85" fmla="*/ 4355688 h 9628343"/>
                <a:gd name="connsiteX86" fmla="*/ 785900 w 19048999"/>
                <a:gd name="connsiteY86" fmla="*/ 4017771 h 9628343"/>
                <a:gd name="connsiteX87" fmla="*/ 1130113 w 19048999"/>
                <a:gd name="connsiteY87" fmla="*/ 3817500 h 9628343"/>
                <a:gd name="connsiteX88" fmla="*/ 1278703 w 19048999"/>
                <a:gd name="connsiteY88" fmla="*/ 3726558 h 9628343"/>
                <a:gd name="connsiteX89" fmla="*/ 1269661 w 19048999"/>
                <a:gd name="connsiteY89" fmla="*/ 3390117 h 9628343"/>
                <a:gd name="connsiteX90" fmla="*/ 1309620 w 19048999"/>
                <a:gd name="connsiteY90" fmla="*/ 3169963 h 9628343"/>
                <a:gd name="connsiteX91" fmla="*/ 1393003 w 19048999"/>
                <a:gd name="connsiteY91" fmla="*/ 3052188 h 9628343"/>
                <a:gd name="connsiteX92" fmla="*/ 1080693 w 19048999"/>
                <a:gd name="connsiteY92" fmla="*/ 2984604 h 9628343"/>
                <a:gd name="connsiteX93" fmla="*/ 663453 w 19048999"/>
                <a:gd name="connsiteY93" fmla="*/ 3023360 h 9628343"/>
                <a:gd name="connsiteX94" fmla="*/ 235111 w 19048999"/>
                <a:gd name="connsiteY94" fmla="*/ 3217172 h 9628343"/>
                <a:gd name="connsiteX95" fmla="*/ 421453 w 19048999"/>
                <a:gd name="connsiteY95" fmla="*/ 3029328 h 9628343"/>
                <a:gd name="connsiteX96" fmla="*/ 627193 w 19048999"/>
                <a:gd name="connsiteY96" fmla="*/ 2926458 h 9628343"/>
                <a:gd name="connsiteX97" fmla="*/ 854480 w 19048999"/>
                <a:gd name="connsiteY97" fmla="*/ 2889178 h 9628343"/>
                <a:gd name="connsiteX98" fmla="*/ 1149272 w 19048999"/>
                <a:gd name="connsiteY98" fmla="*/ 2889676 h 9628343"/>
                <a:gd name="connsiteX99" fmla="*/ 1531894 w 19048999"/>
                <a:gd name="connsiteY99" fmla="*/ 2917507 h 9628343"/>
                <a:gd name="connsiteX100" fmla="*/ 1860559 w 19048999"/>
                <a:gd name="connsiteY100" fmla="*/ 2766431 h 9628343"/>
                <a:gd name="connsiteX101" fmla="*/ 1701613 w 19048999"/>
                <a:gd name="connsiteY101" fmla="*/ 2263518 h 9628343"/>
                <a:gd name="connsiteX102" fmla="*/ 1690183 w 19048999"/>
                <a:gd name="connsiteY102" fmla="*/ 1966338 h 9628343"/>
                <a:gd name="connsiteX103" fmla="*/ 1381991 w 19048999"/>
                <a:gd name="connsiteY103" fmla="*/ 1841604 h 9628343"/>
                <a:gd name="connsiteX104" fmla="*/ 1095823 w 19048999"/>
                <a:gd name="connsiteY104" fmla="*/ 1714878 h 9628343"/>
                <a:gd name="connsiteX105" fmla="*/ 746507 w 19048999"/>
                <a:gd name="connsiteY105" fmla="*/ 1626415 h 9628343"/>
                <a:gd name="connsiteX106" fmla="*/ 352873 w 19048999"/>
                <a:gd name="connsiteY106" fmla="*/ 1726308 h 9628343"/>
                <a:gd name="connsiteX107" fmla="*/ 113171 w 19048999"/>
                <a:gd name="connsiteY107" fmla="*/ 1763582 h 9628343"/>
                <a:gd name="connsiteX108" fmla="*/ 9973 w 19048999"/>
                <a:gd name="connsiteY108" fmla="*/ 1737738 h 9628343"/>
                <a:gd name="connsiteX109" fmla="*/ 348516 w 19048999"/>
                <a:gd name="connsiteY109" fmla="*/ 1643812 h 9628343"/>
                <a:gd name="connsiteX110" fmla="*/ 653097 w 19048999"/>
                <a:gd name="connsiteY110" fmla="*/ 1543920 h 9628343"/>
                <a:gd name="connsiteX111" fmla="*/ 1072963 w 19048999"/>
                <a:gd name="connsiteY111" fmla="*/ 1612008 h 9628343"/>
                <a:gd name="connsiteX112" fmla="*/ 1244413 w 19048999"/>
                <a:gd name="connsiteY112" fmla="*/ 1657728 h 9628343"/>
                <a:gd name="connsiteX113" fmla="*/ 1205766 w 19048999"/>
                <a:gd name="connsiteY113" fmla="*/ 1451988 h 9628343"/>
                <a:gd name="connsiteX114" fmla="*/ 1046313 w 19048999"/>
                <a:gd name="connsiteY114" fmla="*/ 815409 h 9628343"/>
                <a:gd name="connsiteX115" fmla="*/ 1221553 w 19048999"/>
                <a:gd name="connsiteY115" fmla="*/ 1211958 h 9628343"/>
                <a:gd name="connsiteX0" fmla="*/ 1221553 w 18233152"/>
                <a:gd name="connsiteY0" fmla="*/ 1211958 h 9394538"/>
                <a:gd name="connsiteX1" fmla="*/ 1343911 w 18233152"/>
                <a:gd name="connsiteY1" fmla="*/ 1559828 h 9394538"/>
                <a:gd name="connsiteX2" fmla="*/ 1553023 w 18233152"/>
                <a:gd name="connsiteY2" fmla="*/ 1657728 h 9394538"/>
                <a:gd name="connsiteX3" fmla="*/ 1907353 w 18233152"/>
                <a:gd name="connsiteY3" fmla="*/ 1680588 h 9394538"/>
                <a:gd name="connsiteX4" fmla="*/ 2021653 w 18233152"/>
                <a:gd name="connsiteY4" fmla="*/ 1543428 h 9394538"/>
                <a:gd name="connsiteX5" fmla="*/ 2124523 w 18233152"/>
                <a:gd name="connsiteY5" fmla="*/ 1291968 h 9394538"/>
                <a:gd name="connsiteX6" fmla="*/ 2124523 w 18233152"/>
                <a:gd name="connsiteY6" fmla="*/ 1120518 h 9394538"/>
                <a:gd name="connsiteX7" fmla="*/ 2068029 w 18233152"/>
                <a:gd name="connsiteY7" fmla="*/ 825325 h 9394538"/>
                <a:gd name="connsiteX8" fmla="*/ 2078803 w 18233152"/>
                <a:gd name="connsiteY8" fmla="*/ 777618 h 9394538"/>
                <a:gd name="connsiteX9" fmla="*/ 2170243 w 18233152"/>
                <a:gd name="connsiteY9" fmla="*/ 1086228 h 9394538"/>
                <a:gd name="connsiteX10" fmla="*/ 2215963 w 18233152"/>
                <a:gd name="connsiteY10" fmla="*/ 1269108 h 9394538"/>
                <a:gd name="connsiteX11" fmla="*/ 2284543 w 18233152"/>
                <a:gd name="connsiteY11" fmla="*/ 1303398 h 9394538"/>
                <a:gd name="connsiteX12" fmla="*/ 2330263 w 18233152"/>
                <a:gd name="connsiteY12" fmla="*/ 1166238 h 9394538"/>
                <a:gd name="connsiteX13" fmla="*/ 2467423 w 18233152"/>
                <a:gd name="connsiteY13" fmla="*/ 880488 h 9394538"/>
                <a:gd name="connsiteX14" fmla="*/ 2558863 w 18233152"/>
                <a:gd name="connsiteY14" fmla="*/ 640458 h 9394538"/>
                <a:gd name="connsiteX15" fmla="*/ 2616013 w 18233152"/>
                <a:gd name="connsiteY15" fmla="*/ 537588 h 9394538"/>
                <a:gd name="connsiteX16" fmla="*/ 2558863 w 18233152"/>
                <a:gd name="connsiteY16" fmla="*/ 789048 h 9394538"/>
                <a:gd name="connsiteX17" fmla="*/ 2444563 w 18233152"/>
                <a:gd name="connsiteY17" fmla="*/ 1097658 h 9394538"/>
                <a:gd name="connsiteX18" fmla="*/ 2375983 w 18233152"/>
                <a:gd name="connsiteY18" fmla="*/ 1406268 h 9394538"/>
                <a:gd name="connsiteX19" fmla="*/ 2558863 w 18233152"/>
                <a:gd name="connsiteY19" fmla="*/ 1577718 h 9394538"/>
                <a:gd name="connsiteX20" fmla="*/ 2878903 w 18233152"/>
                <a:gd name="connsiteY20" fmla="*/ 1657728 h 9394538"/>
                <a:gd name="connsiteX21" fmla="*/ 3187513 w 18233152"/>
                <a:gd name="connsiteY21" fmla="*/ 1657728 h 9394538"/>
                <a:gd name="connsiteX22" fmla="*/ 3370393 w 18233152"/>
                <a:gd name="connsiteY22" fmla="*/ 1566288 h 9394538"/>
                <a:gd name="connsiteX23" fmla="*/ 3488066 w 18233152"/>
                <a:gd name="connsiteY23" fmla="*/ 1246753 h 9394538"/>
                <a:gd name="connsiteX24" fmla="*/ 3495138 w 18233152"/>
                <a:gd name="connsiteY24" fmla="*/ 1115548 h 9394538"/>
                <a:gd name="connsiteX25" fmla="*/ 3493650 w 18233152"/>
                <a:gd name="connsiteY25" fmla="*/ 1063976 h 9394538"/>
                <a:gd name="connsiteX26" fmla="*/ 3450403 w 18233152"/>
                <a:gd name="connsiteY26" fmla="*/ 777618 h 9394538"/>
                <a:gd name="connsiteX27" fmla="*/ 3119893 w 18233152"/>
                <a:gd name="connsiteY27" fmla="*/ 321571 h 9394538"/>
                <a:gd name="connsiteX28" fmla="*/ 3497351 w 18233152"/>
                <a:gd name="connsiteY28" fmla="*/ 674883 h 9394538"/>
                <a:gd name="connsiteX29" fmla="*/ 3759013 w 18233152"/>
                <a:gd name="connsiteY29" fmla="*/ 571878 h 9394538"/>
                <a:gd name="connsiteX30" fmla="*/ 3999043 w 18233152"/>
                <a:gd name="connsiteY30" fmla="*/ 91818 h 9394538"/>
                <a:gd name="connsiteX31" fmla="*/ 4033333 w 18233152"/>
                <a:gd name="connsiteY31" fmla="*/ 11808 h 9394538"/>
                <a:gd name="connsiteX32" fmla="*/ 3984569 w 18233152"/>
                <a:gd name="connsiteY32" fmla="*/ 247366 h 9394538"/>
                <a:gd name="connsiteX33" fmla="*/ 3812791 w 18233152"/>
                <a:gd name="connsiteY33" fmla="*/ 647417 h 9394538"/>
                <a:gd name="connsiteX34" fmla="*/ 3592906 w 18233152"/>
                <a:gd name="connsiteY34" fmla="*/ 811408 h 9394538"/>
                <a:gd name="connsiteX35" fmla="*/ 3604425 w 18233152"/>
                <a:gd name="connsiteY35" fmla="*/ 999253 h 9394538"/>
                <a:gd name="connsiteX36" fmla="*/ 3872985 w 18233152"/>
                <a:gd name="connsiteY36" fmla="*/ 881976 h 9394538"/>
                <a:gd name="connsiteX37" fmla="*/ 4200754 w 18233152"/>
                <a:gd name="connsiteY37" fmla="*/ 774136 h 9394538"/>
                <a:gd name="connsiteX38" fmla="*/ 4064251 w 18233152"/>
                <a:gd name="connsiteY38" fmla="*/ 847195 h 9394538"/>
                <a:gd name="connsiteX39" fmla="*/ 3818880 w 18233152"/>
                <a:gd name="connsiteY39" fmla="*/ 991305 h 9394538"/>
                <a:gd name="connsiteX40" fmla="*/ 3658531 w 18233152"/>
                <a:gd name="connsiteY40" fmla="*/ 1093178 h 9394538"/>
                <a:gd name="connsiteX41" fmla="*/ 3622838 w 18233152"/>
                <a:gd name="connsiteY41" fmla="*/ 1221401 h 9394538"/>
                <a:gd name="connsiteX42" fmla="*/ 3577446 w 18233152"/>
                <a:gd name="connsiteY42" fmla="*/ 1500691 h 9394538"/>
                <a:gd name="connsiteX43" fmla="*/ 3461833 w 18233152"/>
                <a:gd name="connsiteY43" fmla="*/ 1726308 h 9394538"/>
                <a:gd name="connsiteX44" fmla="*/ 3278953 w 18233152"/>
                <a:gd name="connsiteY44" fmla="*/ 2034918 h 9394538"/>
                <a:gd name="connsiteX45" fmla="*/ 3288742 w 18233152"/>
                <a:gd name="connsiteY45" fmla="*/ 2273460 h 9394538"/>
                <a:gd name="connsiteX46" fmla="*/ 3434288 w 18233152"/>
                <a:gd name="connsiteY46" fmla="*/ 2417577 h 9394538"/>
                <a:gd name="connsiteX47" fmla="*/ 3781217 w 18233152"/>
                <a:gd name="connsiteY47" fmla="*/ 2618845 h 9394538"/>
                <a:gd name="connsiteX48" fmla="*/ 6588323 w 18233152"/>
                <a:gd name="connsiteY48" fmla="*/ 3874193 h 9394538"/>
                <a:gd name="connsiteX49" fmla="*/ 18227951 w 18233152"/>
                <a:gd name="connsiteY49" fmla="*/ 9173439 h 9394538"/>
                <a:gd name="connsiteX50" fmla="*/ 18064964 w 18233152"/>
                <a:gd name="connsiteY50" fmla="*/ 9394536 h 9394538"/>
                <a:gd name="connsiteX51" fmla="*/ 7057965 w 18233152"/>
                <a:gd name="connsiteY51" fmla="*/ 4392731 h 9394538"/>
                <a:gd name="connsiteX52" fmla="*/ 4025107 w 18233152"/>
                <a:gd name="connsiteY52" fmla="*/ 3081300 h 9394538"/>
                <a:gd name="connsiteX53" fmla="*/ 3217865 w 18233152"/>
                <a:gd name="connsiteY53" fmla="*/ 2829045 h 9394538"/>
                <a:gd name="connsiteX54" fmla="*/ 3025524 w 18233152"/>
                <a:gd name="connsiteY54" fmla="*/ 2858861 h 9394538"/>
                <a:gd name="connsiteX55" fmla="*/ 2832855 w 18233152"/>
                <a:gd name="connsiteY55" fmla="*/ 2930924 h 9394538"/>
                <a:gd name="connsiteX56" fmla="*/ 2820111 w 18233152"/>
                <a:gd name="connsiteY56" fmla="*/ 3026344 h 9394538"/>
                <a:gd name="connsiteX57" fmla="*/ 2959241 w 18233152"/>
                <a:gd name="connsiteY57" fmla="*/ 3167976 h 9394538"/>
                <a:gd name="connsiteX58" fmla="*/ 3176083 w 18233152"/>
                <a:gd name="connsiteY58" fmla="*/ 3269358 h 9394538"/>
                <a:gd name="connsiteX59" fmla="*/ 3388239 w 18233152"/>
                <a:gd name="connsiteY59" fmla="*/ 3442290 h 9394538"/>
                <a:gd name="connsiteX60" fmla="*/ 3212014 w 18233152"/>
                <a:gd name="connsiteY60" fmla="*/ 3336948 h 9394538"/>
                <a:gd name="connsiteX61" fmla="*/ 3004633 w 18233152"/>
                <a:gd name="connsiteY61" fmla="*/ 3276814 h 9394538"/>
                <a:gd name="connsiteX62" fmla="*/ 2771676 w 18233152"/>
                <a:gd name="connsiteY62" fmla="*/ 3166987 h 9394538"/>
                <a:gd name="connsiteX63" fmla="*/ 2638873 w 18233152"/>
                <a:gd name="connsiteY63" fmla="*/ 3097908 h 9394538"/>
                <a:gd name="connsiteX64" fmla="*/ 2570293 w 18233152"/>
                <a:gd name="connsiteY64" fmla="*/ 3109338 h 9394538"/>
                <a:gd name="connsiteX65" fmla="*/ 2525557 w 18233152"/>
                <a:gd name="connsiteY65" fmla="*/ 3326508 h 9394538"/>
                <a:gd name="connsiteX66" fmla="*/ 2584349 w 18233152"/>
                <a:gd name="connsiteY66" fmla="*/ 3577470 h 9394538"/>
                <a:gd name="connsiteX67" fmla="*/ 2663703 w 18233152"/>
                <a:gd name="connsiteY67" fmla="*/ 3996904 h 9394538"/>
                <a:gd name="connsiteX68" fmla="*/ 2633113 w 18233152"/>
                <a:gd name="connsiteY68" fmla="*/ 4192703 h 9394538"/>
                <a:gd name="connsiteX69" fmla="*/ 2539703 w 18233152"/>
                <a:gd name="connsiteY69" fmla="*/ 4455574 h 9394538"/>
                <a:gd name="connsiteX70" fmla="*/ 2595212 w 18233152"/>
                <a:gd name="connsiteY70" fmla="*/ 3945217 h 9394538"/>
                <a:gd name="connsiteX71" fmla="*/ 2481240 w 18233152"/>
                <a:gd name="connsiteY71" fmla="*/ 3566538 h 9394538"/>
                <a:gd name="connsiteX72" fmla="*/ 2307403 w 18233152"/>
                <a:gd name="connsiteY72" fmla="*/ 3166488 h 9394538"/>
                <a:gd name="connsiteX73" fmla="*/ 2261683 w 18233152"/>
                <a:gd name="connsiteY73" fmla="*/ 3063618 h 9394538"/>
                <a:gd name="connsiteX74" fmla="*/ 2078803 w 18233152"/>
                <a:gd name="connsiteY74" fmla="*/ 2949318 h 9394538"/>
                <a:gd name="connsiteX75" fmla="*/ 1824299 w 18233152"/>
                <a:gd name="connsiteY75" fmla="*/ 3002494 h 9394538"/>
                <a:gd name="connsiteX76" fmla="*/ 1412162 w 18233152"/>
                <a:gd name="connsiteY76" fmla="*/ 3235573 h 9394538"/>
                <a:gd name="connsiteX77" fmla="*/ 1381573 w 18233152"/>
                <a:gd name="connsiteY77" fmla="*/ 3680838 h 9394538"/>
                <a:gd name="connsiteX78" fmla="*/ 1340867 w 18233152"/>
                <a:gd name="connsiteY78" fmla="*/ 3980504 h 9394538"/>
                <a:gd name="connsiteX79" fmla="*/ 1197619 w 18233152"/>
                <a:gd name="connsiteY79" fmla="*/ 4738831 h 9394538"/>
                <a:gd name="connsiteX80" fmla="*/ 1220896 w 18233152"/>
                <a:gd name="connsiteY80" fmla="*/ 4338309 h 9394538"/>
                <a:gd name="connsiteX81" fmla="*/ 1242772 w 18233152"/>
                <a:gd name="connsiteY81" fmla="*/ 4080888 h 9394538"/>
                <a:gd name="connsiteX82" fmla="*/ 1198693 w 18233152"/>
                <a:gd name="connsiteY82" fmla="*/ 3909438 h 9394538"/>
                <a:gd name="connsiteX83" fmla="*/ 970093 w 18233152"/>
                <a:gd name="connsiteY83" fmla="*/ 3989448 h 9394538"/>
                <a:gd name="connsiteX84" fmla="*/ 766328 w 18233152"/>
                <a:gd name="connsiteY84" fmla="*/ 4131990 h 9394538"/>
                <a:gd name="connsiteX85" fmla="*/ 555808 w 18233152"/>
                <a:gd name="connsiteY85" fmla="*/ 4355688 h 9394538"/>
                <a:gd name="connsiteX86" fmla="*/ 785900 w 18233152"/>
                <a:gd name="connsiteY86" fmla="*/ 4017771 h 9394538"/>
                <a:gd name="connsiteX87" fmla="*/ 1130113 w 18233152"/>
                <a:gd name="connsiteY87" fmla="*/ 3817500 h 9394538"/>
                <a:gd name="connsiteX88" fmla="*/ 1278703 w 18233152"/>
                <a:gd name="connsiteY88" fmla="*/ 3726558 h 9394538"/>
                <a:gd name="connsiteX89" fmla="*/ 1269661 w 18233152"/>
                <a:gd name="connsiteY89" fmla="*/ 3390117 h 9394538"/>
                <a:gd name="connsiteX90" fmla="*/ 1309620 w 18233152"/>
                <a:gd name="connsiteY90" fmla="*/ 3169963 h 9394538"/>
                <a:gd name="connsiteX91" fmla="*/ 1393003 w 18233152"/>
                <a:gd name="connsiteY91" fmla="*/ 3052188 h 9394538"/>
                <a:gd name="connsiteX92" fmla="*/ 1080693 w 18233152"/>
                <a:gd name="connsiteY92" fmla="*/ 2984604 h 9394538"/>
                <a:gd name="connsiteX93" fmla="*/ 663453 w 18233152"/>
                <a:gd name="connsiteY93" fmla="*/ 3023360 h 9394538"/>
                <a:gd name="connsiteX94" fmla="*/ 235111 w 18233152"/>
                <a:gd name="connsiteY94" fmla="*/ 3217172 h 9394538"/>
                <a:gd name="connsiteX95" fmla="*/ 421453 w 18233152"/>
                <a:gd name="connsiteY95" fmla="*/ 3029328 h 9394538"/>
                <a:gd name="connsiteX96" fmla="*/ 627193 w 18233152"/>
                <a:gd name="connsiteY96" fmla="*/ 2926458 h 9394538"/>
                <a:gd name="connsiteX97" fmla="*/ 854480 w 18233152"/>
                <a:gd name="connsiteY97" fmla="*/ 2889178 h 9394538"/>
                <a:gd name="connsiteX98" fmla="*/ 1149272 w 18233152"/>
                <a:gd name="connsiteY98" fmla="*/ 2889676 h 9394538"/>
                <a:gd name="connsiteX99" fmla="*/ 1531894 w 18233152"/>
                <a:gd name="connsiteY99" fmla="*/ 2917507 h 9394538"/>
                <a:gd name="connsiteX100" fmla="*/ 1860559 w 18233152"/>
                <a:gd name="connsiteY100" fmla="*/ 2766431 h 9394538"/>
                <a:gd name="connsiteX101" fmla="*/ 1701613 w 18233152"/>
                <a:gd name="connsiteY101" fmla="*/ 2263518 h 9394538"/>
                <a:gd name="connsiteX102" fmla="*/ 1690183 w 18233152"/>
                <a:gd name="connsiteY102" fmla="*/ 1966338 h 9394538"/>
                <a:gd name="connsiteX103" fmla="*/ 1381991 w 18233152"/>
                <a:gd name="connsiteY103" fmla="*/ 1841604 h 9394538"/>
                <a:gd name="connsiteX104" fmla="*/ 1095823 w 18233152"/>
                <a:gd name="connsiteY104" fmla="*/ 1714878 h 9394538"/>
                <a:gd name="connsiteX105" fmla="*/ 746507 w 18233152"/>
                <a:gd name="connsiteY105" fmla="*/ 1626415 h 9394538"/>
                <a:gd name="connsiteX106" fmla="*/ 352873 w 18233152"/>
                <a:gd name="connsiteY106" fmla="*/ 1726308 h 9394538"/>
                <a:gd name="connsiteX107" fmla="*/ 113171 w 18233152"/>
                <a:gd name="connsiteY107" fmla="*/ 1763582 h 9394538"/>
                <a:gd name="connsiteX108" fmla="*/ 9973 w 18233152"/>
                <a:gd name="connsiteY108" fmla="*/ 1737738 h 9394538"/>
                <a:gd name="connsiteX109" fmla="*/ 348516 w 18233152"/>
                <a:gd name="connsiteY109" fmla="*/ 1643812 h 9394538"/>
                <a:gd name="connsiteX110" fmla="*/ 653097 w 18233152"/>
                <a:gd name="connsiteY110" fmla="*/ 1543920 h 9394538"/>
                <a:gd name="connsiteX111" fmla="*/ 1072963 w 18233152"/>
                <a:gd name="connsiteY111" fmla="*/ 1612008 h 9394538"/>
                <a:gd name="connsiteX112" fmla="*/ 1244413 w 18233152"/>
                <a:gd name="connsiteY112" fmla="*/ 1657728 h 9394538"/>
                <a:gd name="connsiteX113" fmla="*/ 1205766 w 18233152"/>
                <a:gd name="connsiteY113" fmla="*/ 1451988 h 9394538"/>
                <a:gd name="connsiteX114" fmla="*/ 1046313 w 18233152"/>
                <a:gd name="connsiteY114" fmla="*/ 815409 h 9394538"/>
                <a:gd name="connsiteX115" fmla="*/ 1221553 w 18233152"/>
                <a:gd name="connsiteY115" fmla="*/ 1211958 h 939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8233152" h="939453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52209" y="2360013"/>
                    <a:pt x="3434288" y="2417577"/>
                  </a:cubicBezTo>
                  <a:cubicBezTo>
                    <a:pt x="3516367" y="2475141"/>
                    <a:pt x="3255545" y="2376076"/>
                    <a:pt x="3781217" y="2618845"/>
                  </a:cubicBezTo>
                  <a:cubicBezTo>
                    <a:pt x="4306889" y="2861614"/>
                    <a:pt x="4180534" y="2781761"/>
                    <a:pt x="6588323" y="3874193"/>
                  </a:cubicBezTo>
                  <a:lnTo>
                    <a:pt x="18227951" y="9173439"/>
                  </a:lnTo>
                  <a:cubicBezTo>
                    <a:pt x="18262059" y="9259832"/>
                    <a:pt x="18119293" y="9320837"/>
                    <a:pt x="18064964" y="9394536"/>
                  </a:cubicBezTo>
                  <a:cubicBezTo>
                    <a:pt x="18033882" y="9397848"/>
                    <a:pt x="9397941" y="5444937"/>
                    <a:pt x="7057965" y="4392731"/>
                  </a:cubicBezTo>
                  <a:cubicBezTo>
                    <a:pt x="4717989" y="3340525"/>
                    <a:pt x="4665124" y="3341914"/>
                    <a:pt x="4025107" y="3081300"/>
                  </a:cubicBezTo>
                  <a:cubicBezTo>
                    <a:pt x="3385090" y="2820686"/>
                    <a:pt x="3384462" y="2866118"/>
                    <a:pt x="3217865" y="2829045"/>
                  </a:cubicBezTo>
                  <a:cubicBezTo>
                    <a:pt x="3051268" y="2791972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3" name="Skupina 2"/>
            <p:cNvGrpSpPr/>
            <p:nvPr/>
          </p:nvGrpSpPr>
          <p:grpSpPr>
            <a:xfrm rot="632640">
              <a:off x="2454176" y="2010831"/>
              <a:ext cx="1132442" cy="778235"/>
              <a:chOff x="4099760" y="2873345"/>
              <a:chExt cx="1132442" cy="835444"/>
            </a:xfrm>
          </p:grpSpPr>
          <p:grpSp>
            <p:nvGrpSpPr>
              <p:cNvPr id="4" name="Skupina 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" name="Skupina 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13" name="Volný tvar 1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4" name="Volný tvar 1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5" name="Volný tvar 1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6" name="Volný tvar 1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7" name="Volný tvar 1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7" name="Skupina 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8" name="Volný tvar 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9" name="Volný tvar 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0" name="Volný tvar 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1" name="Volný tvar 1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12" name="Volný tvar 1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" name="Ovál 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632640">
              <a:off x="3471129" y="2536981"/>
              <a:ext cx="1132442" cy="778235"/>
              <a:chOff x="4099760" y="2873345"/>
              <a:chExt cx="1132442" cy="835444"/>
            </a:xfrm>
          </p:grpSpPr>
          <p:grpSp>
            <p:nvGrpSpPr>
              <p:cNvPr id="19" name="Skupina 1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21" name="Skupina 2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28" name="Volný tvar 2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9" name="Volný tvar 2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0" name="Volný tvar 2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1" name="Volný tvar 3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2" name="Volný tvar 3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22" name="Skupina 2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23" name="Volný tvar 2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4" name="Volný tvar 2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5" name="Volný tvar 2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6" name="Volný tvar 2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27" name="Volný tvar 2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20" name="Ovál 1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 rot="632640">
              <a:off x="4483433" y="3072636"/>
              <a:ext cx="1132442" cy="778235"/>
              <a:chOff x="4099760" y="2873345"/>
              <a:chExt cx="1132442" cy="835444"/>
            </a:xfrm>
          </p:grpSpPr>
          <p:grpSp>
            <p:nvGrpSpPr>
              <p:cNvPr id="34" name="Skupina 3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36" name="Skupina 3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43" name="Volný tvar 4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4" name="Volný tvar 4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5" name="Volný tvar 4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6" name="Volný tvar 4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7" name="Volný tvar 4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37" name="Skupina 3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38" name="Volný tvar 3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39" name="Volný tvar 3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0" name="Volný tvar 3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1" name="Volný tvar 4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42" name="Volný tvar 4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35" name="Ovál 3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48" name="Skupina 47"/>
            <p:cNvGrpSpPr/>
            <p:nvPr/>
          </p:nvGrpSpPr>
          <p:grpSpPr>
            <a:xfrm rot="632640">
              <a:off x="5508283" y="3604401"/>
              <a:ext cx="1132442" cy="778235"/>
              <a:chOff x="4099760" y="2873345"/>
              <a:chExt cx="1132442" cy="835444"/>
            </a:xfrm>
          </p:grpSpPr>
          <p:grpSp>
            <p:nvGrpSpPr>
              <p:cNvPr id="49" name="Skupina 48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51" name="Skupina 50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58" name="Volný tvar 57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9" name="Volný tvar 5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0" name="Volný tvar 5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1" name="Volný tvar 6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2" name="Volný tvar 6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52" name="Skupina 51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53" name="Volný tvar 52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4" name="Volný tvar 5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5" name="Volný tvar 5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6" name="Volný tvar 5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57" name="Volný tvar 5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50" name="Ovál 49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63" name="Skupina 62"/>
            <p:cNvGrpSpPr/>
            <p:nvPr/>
          </p:nvGrpSpPr>
          <p:grpSpPr>
            <a:xfrm rot="632640">
              <a:off x="6512357" y="4133857"/>
              <a:ext cx="1132442" cy="778235"/>
              <a:chOff x="4099760" y="2873345"/>
              <a:chExt cx="1132442" cy="835444"/>
            </a:xfrm>
          </p:grpSpPr>
          <p:grpSp>
            <p:nvGrpSpPr>
              <p:cNvPr id="64" name="Skupina 63"/>
              <p:cNvGrpSpPr/>
              <p:nvPr/>
            </p:nvGrpSpPr>
            <p:grpSpPr>
              <a:xfrm>
                <a:off x="4099760" y="2873345"/>
                <a:ext cx="1132442" cy="835444"/>
                <a:chOff x="4099760" y="2873345"/>
                <a:chExt cx="1132442" cy="835444"/>
              </a:xfrm>
            </p:grpSpPr>
            <p:grpSp>
              <p:nvGrpSpPr>
                <p:cNvPr id="66" name="Skupina 65"/>
                <p:cNvGrpSpPr/>
                <p:nvPr/>
              </p:nvGrpSpPr>
              <p:grpSpPr>
                <a:xfrm>
                  <a:off x="4162612" y="2873345"/>
                  <a:ext cx="1069590" cy="514728"/>
                  <a:chOff x="3774287" y="2645640"/>
                  <a:chExt cx="1858045" cy="861239"/>
                </a:xfrm>
              </p:grpSpPr>
              <p:sp>
                <p:nvSpPr>
                  <p:cNvPr id="73" name="Volný tvar 72"/>
                  <p:cNvSpPr>
                    <a:spLocks noChangeAspect="1"/>
                  </p:cNvSpPr>
                  <p:nvPr/>
                </p:nvSpPr>
                <p:spPr>
                  <a:xfrm>
                    <a:off x="3774287" y="2645640"/>
                    <a:ext cx="1858045" cy="861239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51018"/>
                      <a:gd name="connsiteY0" fmla="*/ 127226 h 404857"/>
                      <a:gd name="connsiteX1" fmla="*/ 122545 w 851018"/>
                      <a:gd name="connsiteY1" fmla="*/ 14161 h 404857"/>
                      <a:gd name="connsiteX2" fmla="*/ 414205 w 851018"/>
                      <a:gd name="connsiteY2" fmla="*/ 11241 h 404857"/>
                      <a:gd name="connsiteX3" fmla="*/ 512575 w 851018"/>
                      <a:gd name="connsiteY3" fmla="*/ 101346 h 404857"/>
                      <a:gd name="connsiteX4" fmla="*/ 814500 w 851018"/>
                      <a:gd name="connsiteY4" fmla="*/ 222116 h 404857"/>
                      <a:gd name="connsiteX5" fmla="*/ 846912 w 851018"/>
                      <a:gd name="connsiteY5" fmla="*/ 392550 h 404857"/>
                      <a:gd name="connsiteX6" fmla="*/ 825387 w 851018"/>
                      <a:gd name="connsiteY6" fmla="*/ 375802 h 404857"/>
                      <a:gd name="connsiteX7" fmla="*/ 794315 w 851018"/>
                      <a:gd name="connsiteY7" fmla="*/ 250508 h 404857"/>
                      <a:gd name="connsiteX8" fmla="*/ 572960 w 851018"/>
                      <a:gd name="connsiteY8" fmla="*/ 153105 h 404857"/>
                      <a:gd name="connsiteX9" fmla="*/ 262409 w 851018"/>
                      <a:gd name="connsiteY9" fmla="*/ 66841 h 404857"/>
                      <a:gd name="connsiteX10" fmla="*/ 146561 w 851018"/>
                      <a:gd name="connsiteY10" fmla="*/ 43060 h 404857"/>
                      <a:gd name="connsiteX11" fmla="*/ 76212 w 851018"/>
                      <a:gd name="connsiteY11" fmla="*/ 68749 h 404857"/>
                      <a:gd name="connsiteX12" fmla="*/ 34772 w 851018"/>
                      <a:gd name="connsiteY12" fmla="*/ 129738 h 404857"/>
                      <a:gd name="connsiteX13" fmla="*/ 3617 w 851018"/>
                      <a:gd name="connsiteY13" fmla="*/ 127226 h 404857"/>
                      <a:gd name="connsiteX0" fmla="*/ 3617 w 851018"/>
                      <a:gd name="connsiteY0" fmla="*/ 120431 h 398062"/>
                      <a:gd name="connsiteX1" fmla="*/ 122545 w 851018"/>
                      <a:gd name="connsiteY1" fmla="*/ 7366 h 398062"/>
                      <a:gd name="connsiteX2" fmla="*/ 289375 w 851018"/>
                      <a:gd name="connsiteY2" fmla="*/ 24485 h 398062"/>
                      <a:gd name="connsiteX3" fmla="*/ 414205 w 851018"/>
                      <a:gd name="connsiteY3" fmla="*/ 4446 h 398062"/>
                      <a:gd name="connsiteX4" fmla="*/ 512575 w 851018"/>
                      <a:gd name="connsiteY4" fmla="*/ 94551 h 398062"/>
                      <a:gd name="connsiteX5" fmla="*/ 814500 w 851018"/>
                      <a:gd name="connsiteY5" fmla="*/ 215321 h 398062"/>
                      <a:gd name="connsiteX6" fmla="*/ 846912 w 851018"/>
                      <a:gd name="connsiteY6" fmla="*/ 385755 h 398062"/>
                      <a:gd name="connsiteX7" fmla="*/ 825387 w 851018"/>
                      <a:gd name="connsiteY7" fmla="*/ 369007 h 398062"/>
                      <a:gd name="connsiteX8" fmla="*/ 794315 w 851018"/>
                      <a:gd name="connsiteY8" fmla="*/ 243713 h 398062"/>
                      <a:gd name="connsiteX9" fmla="*/ 572960 w 851018"/>
                      <a:gd name="connsiteY9" fmla="*/ 146310 h 398062"/>
                      <a:gd name="connsiteX10" fmla="*/ 262409 w 851018"/>
                      <a:gd name="connsiteY10" fmla="*/ 60046 h 398062"/>
                      <a:gd name="connsiteX11" fmla="*/ 146561 w 851018"/>
                      <a:gd name="connsiteY11" fmla="*/ 36265 h 398062"/>
                      <a:gd name="connsiteX12" fmla="*/ 76212 w 851018"/>
                      <a:gd name="connsiteY12" fmla="*/ 61954 h 398062"/>
                      <a:gd name="connsiteX13" fmla="*/ 34772 w 851018"/>
                      <a:gd name="connsiteY13" fmla="*/ 122943 h 398062"/>
                      <a:gd name="connsiteX14" fmla="*/ 3617 w 851018"/>
                      <a:gd name="connsiteY14" fmla="*/ 120431 h 398062"/>
                      <a:gd name="connsiteX0" fmla="*/ 3617 w 851018"/>
                      <a:gd name="connsiteY0" fmla="*/ 119723 h 397354"/>
                      <a:gd name="connsiteX1" fmla="*/ 122545 w 851018"/>
                      <a:gd name="connsiteY1" fmla="*/ 6658 h 397354"/>
                      <a:gd name="connsiteX2" fmla="*/ 285592 w 851018"/>
                      <a:gd name="connsiteY2" fmla="*/ 32885 h 397354"/>
                      <a:gd name="connsiteX3" fmla="*/ 414205 w 851018"/>
                      <a:gd name="connsiteY3" fmla="*/ 3738 h 397354"/>
                      <a:gd name="connsiteX4" fmla="*/ 512575 w 851018"/>
                      <a:gd name="connsiteY4" fmla="*/ 93843 h 397354"/>
                      <a:gd name="connsiteX5" fmla="*/ 814500 w 851018"/>
                      <a:gd name="connsiteY5" fmla="*/ 214613 h 397354"/>
                      <a:gd name="connsiteX6" fmla="*/ 846912 w 851018"/>
                      <a:gd name="connsiteY6" fmla="*/ 385047 h 397354"/>
                      <a:gd name="connsiteX7" fmla="*/ 825387 w 851018"/>
                      <a:gd name="connsiteY7" fmla="*/ 368299 h 397354"/>
                      <a:gd name="connsiteX8" fmla="*/ 794315 w 851018"/>
                      <a:gd name="connsiteY8" fmla="*/ 243005 h 397354"/>
                      <a:gd name="connsiteX9" fmla="*/ 572960 w 851018"/>
                      <a:gd name="connsiteY9" fmla="*/ 145602 h 397354"/>
                      <a:gd name="connsiteX10" fmla="*/ 262409 w 851018"/>
                      <a:gd name="connsiteY10" fmla="*/ 59338 h 397354"/>
                      <a:gd name="connsiteX11" fmla="*/ 146561 w 851018"/>
                      <a:gd name="connsiteY11" fmla="*/ 35557 h 397354"/>
                      <a:gd name="connsiteX12" fmla="*/ 76212 w 851018"/>
                      <a:gd name="connsiteY12" fmla="*/ 61246 h 397354"/>
                      <a:gd name="connsiteX13" fmla="*/ 34772 w 851018"/>
                      <a:gd name="connsiteY13" fmla="*/ 122235 h 397354"/>
                      <a:gd name="connsiteX14" fmla="*/ 3617 w 851018"/>
                      <a:gd name="connsiteY14" fmla="*/ 119723 h 397354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80403 w 851018"/>
                      <a:gd name="connsiteY4" fmla="*/ 40244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51018"/>
                      <a:gd name="connsiteY0" fmla="*/ 116150 h 393781"/>
                      <a:gd name="connsiteX1" fmla="*/ 122545 w 851018"/>
                      <a:gd name="connsiteY1" fmla="*/ 3085 h 393781"/>
                      <a:gd name="connsiteX2" fmla="*/ 285592 w 851018"/>
                      <a:gd name="connsiteY2" fmla="*/ 29312 h 393781"/>
                      <a:gd name="connsiteX3" fmla="*/ 414205 w 851018"/>
                      <a:gd name="connsiteY3" fmla="*/ 165 h 393781"/>
                      <a:gd name="connsiteX4" fmla="*/ 478512 w 851018"/>
                      <a:gd name="connsiteY4" fmla="*/ 27492 h 393781"/>
                      <a:gd name="connsiteX5" fmla="*/ 512575 w 851018"/>
                      <a:gd name="connsiteY5" fmla="*/ 90270 h 393781"/>
                      <a:gd name="connsiteX6" fmla="*/ 814500 w 851018"/>
                      <a:gd name="connsiteY6" fmla="*/ 211040 h 393781"/>
                      <a:gd name="connsiteX7" fmla="*/ 846912 w 851018"/>
                      <a:gd name="connsiteY7" fmla="*/ 381474 h 393781"/>
                      <a:gd name="connsiteX8" fmla="*/ 825387 w 851018"/>
                      <a:gd name="connsiteY8" fmla="*/ 364726 h 393781"/>
                      <a:gd name="connsiteX9" fmla="*/ 794315 w 851018"/>
                      <a:gd name="connsiteY9" fmla="*/ 239432 h 393781"/>
                      <a:gd name="connsiteX10" fmla="*/ 572960 w 851018"/>
                      <a:gd name="connsiteY10" fmla="*/ 142029 h 393781"/>
                      <a:gd name="connsiteX11" fmla="*/ 262409 w 851018"/>
                      <a:gd name="connsiteY11" fmla="*/ 55765 h 393781"/>
                      <a:gd name="connsiteX12" fmla="*/ 146561 w 851018"/>
                      <a:gd name="connsiteY12" fmla="*/ 31984 h 393781"/>
                      <a:gd name="connsiteX13" fmla="*/ 76212 w 851018"/>
                      <a:gd name="connsiteY13" fmla="*/ 57673 h 393781"/>
                      <a:gd name="connsiteX14" fmla="*/ 34772 w 851018"/>
                      <a:gd name="connsiteY14" fmla="*/ 118662 h 393781"/>
                      <a:gd name="connsiteX15" fmla="*/ 3617 w 851018"/>
                      <a:gd name="connsiteY15" fmla="*/ 116150 h 393781"/>
                      <a:gd name="connsiteX0" fmla="*/ 3617 w 849549"/>
                      <a:gd name="connsiteY0" fmla="*/ 116150 h 393781"/>
                      <a:gd name="connsiteX1" fmla="*/ 122545 w 849549"/>
                      <a:gd name="connsiteY1" fmla="*/ 3085 h 393781"/>
                      <a:gd name="connsiteX2" fmla="*/ 285592 w 849549"/>
                      <a:gd name="connsiteY2" fmla="*/ 29312 h 393781"/>
                      <a:gd name="connsiteX3" fmla="*/ 414205 w 849549"/>
                      <a:gd name="connsiteY3" fmla="*/ 165 h 393781"/>
                      <a:gd name="connsiteX4" fmla="*/ 478512 w 849549"/>
                      <a:gd name="connsiteY4" fmla="*/ 27492 h 393781"/>
                      <a:gd name="connsiteX5" fmla="*/ 539054 w 849549"/>
                      <a:gd name="connsiteY5" fmla="*/ 93913 h 393781"/>
                      <a:gd name="connsiteX6" fmla="*/ 814500 w 849549"/>
                      <a:gd name="connsiteY6" fmla="*/ 211040 h 393781"/>
                      <a:gd name="connsiteX7" fmla="*/ 846912 w 849549"/>
                      <a:gd name="connsiteY7" fmla="*/ 381474 h 393781"/>
                      <a:gd name="connsiteX8" fmla="*/ 825387 w 849549"/>
                      <a:gd name="connsiteY8" fmla="*/ 364726 h 393781"/>
                      <a:gd name="connsiteX9" fmla="*/ 794315 w 849549"/>
                      <a:gd name="connsiteY9" fmla="*/ 239432 h 393781"/>
                      <a:gd name="connsiteX10" fmla="*/ 572960 w 849549"/>
                      <a:gd name="connsiteY10" fmla="*/ 142029 h 393781"/>
                      <a:gd name="connsiteX11" fmla="*/ 262409 w 849549"/>
                      <a:gd name="connsiteY11" fmla="*/ 55765 h 393781"/>
                      <a:gd name="connsiteX12" fmla="*/ 146561 w 849549"/>
                      <a:gd name="connsiteY12" fmla="*/ 31984 h 393781"/>
                      <a:gd name="connsiteX13" fmla="*/ 76212 w 849549"/>
                      <a:gd name="connsiteY13" fmla="*/ 57673 h 393781"/>
                      <a:gd name="connsiteX14" fmla="*/ 34772 w 849549"/>
                      <a:gd name="connsiteY14" fmla="*/ 118662 h 393781"/>
                      <a:gd name="connsiteX15" fmla="*/ 3617 w 849549"/>
                      <a:gd name="connsiteY15" fmla="*/ 116150 h 39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49549" h="393781">
                        <a:moveTo>
                          <a:pt x="3617" y="116150"/>
                        </a:moveTo>
                        <a:cubicBezTo>
                          <a:pt x="18246" y="96887"/>
                          <a:pt x="75549" y="17558"/>
                          <a:pt x="122545" y="3085"/>
                        </a:cubicBezTo>
                        <a:cubicBezTo>
                          <a:pt x="169541" y="-11388"/>
                          <a:pt x="236982" y="29799"/>
                          <a:pt x="285592" y="29312"/>
                        </a:cubicBezTo>
                        <a:cubicBezTo>
                          <a:pt x="334202" y="28825"/>
                          <a:pt x="385834" y="-1961"/>
                          <a:pt x="414205" y="165"/>
                        </a:cubicBezTo>
                        <a:cubicBezTo>
                          <a:pt x="442576" y="2291"/>
                          <a:pt x="462117" y="12475"/>
                          <a:pt x="478512" y="27492"/>
                        </a:cubicBezTo>
                        <a:cubicBezTo>
                          <a:pt x="494907" y="42509"/>
                          <a:pt x="483056" y="63322"/>
                          <a:pt x="539054" y="93913"/>
                        </a:cubicBezTo>
                        <a:cubicBezTo>
                          <a:pt x="595052" y="124504"/>
                          <a:pt x="763191" y="163113"/>
                          <a:pt x="814500" y="211040"/>
                        </a:cubicBezTo>
                        <a:cubicBezTo>
                          <a:pt x="865809" y="258967"/>
                          <a:pt x="845098" y="355860"/>
                          <a:pt x="846912" y="381474"/>
                        </a:cubicBezTo>
                        <a:cubicBezTo>
                          <a:pt x="848726" y="407088"/>
                          <a:pt x="834153" y="388400"/>
                          <a:pt x="825387" y="364726"/>
                        </a:cubicBezTo>
                        <a:cubicBezTo>
                          <a:pt x="816621" y="341052"/>
                          <a:pt x="836386" y="276548"/>
                          <a:pt x="794315" y="239432"/>
                        </a:cubicBezTo>
                        <a:cubicBezTo>
                          <a:pt x="752244" y="202316"/>
                          <a:pt x="661611" y="172640"/>
                          <a:pt x="572960" y="142029"/>
                        </a:cubicBezTo>
                        <a:cubicBezTo>
                          <a:pt x="484309" y="111418"/>
                          <a:pt x="333476" y="74106"/>
                          <a:pt x="262409" y="55765"/>
                        </a:cubicBezTo>
                        <a:cubicBezTo>
                          <a:pt x="191343" y="37424"/>
                          <a:pt x="178501" y="32392"/>
                          <a:pt x="146561" y="31984"/>
                        </a:cubicBezTo>
                        <a:cubicBezTo>
                          <a:pt x="114621" y="31576"/>
                          <a:pt x="89762" y="42682"/>
                          <a:pt x="76212" y="57673"/>
                        </a:cubicBezTo>
                        <a:cubicBezTo>
                          <a:pt x="62662" y="72664"/>
                          <a:pt x="46871" y="108916"/>
                          <a:pt x="34772" y="118662"/>
                        </a:cubicBezTo>
                        <a:cubicBezTo>
                          <a:pt x="22673" y="128408"/>
                          <a:pt x="-11012" y="135413"/>
                          <a:pt x="3617" y="11615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4" name="Volný tvar 73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5" name="Volný tvar 74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6" name="Volný tvar 75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7" name="Volný tvar 76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  <p:grpSp>
              <p:nvGrpSpPr>
                <p:cNvPr id="67" name="Skupina 66"/>
                <p:cNvGrpSpPr/>
                <p:nvPr/>
              </p:nvGrpSpPr>
              <p:grpSpPr>
                <a:xfrm flipH="1" flipV="1">
                  <a:off x="4099760" y="3197791"/>
                  <a:ext cx="1071439" cy="510998"/>
                  <a:chOff x="3774287" y="2651881"/>
                  <a:chExt cx="1861257" cy="854998"/>
                </a:xfrm>
              </p:grpSpPr>
              <p:sp>
                <p:nvSpPr>
                  <p:cNvPr id="68" name="Volný tvar 67"/>
                  <p:cNvSpPr>
                    <a:spLocks noChangeAspect="1"/>
                  </p:cNvSpPr>
                  <p:nvPr/>
                </p:nvSpPr>
                <p:spPr>
                  <a:xfrm>
                    <a:off x="3774287" y="2651881"/>
                    <a:ext cx="1861257" cy="854998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69" name="Volný tvar 68"/>
                  <p:cNvSpPr>
                    <a:spLocks/>
                  </p:cNvSpPr>
                  <p:nvPr/>
                </p:nvSpPr>
                <p:spPr>
                  <a:xfrm rot="150410">
                    <a:off x="3842255" y="2777197"/>
                    <a:ext cx="1716428" cy="670852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1018" h="390928">
                        <a:moveTo>
                          <a:pt x="3617" y="113297"/>
                        </a:moveTo>
                        <a:cubicBezTo>
                          <a:pt x="18246" y="94034"/>
                          <a:pt x="37719" y="4545"/>
                          <a:pt x="122545" y="232"/>
                        </a:cubicBezTo>
                        <a:cubicBezTo>
                          <a:pt x="207371" y="-4081"/>
                          <a:pt x="397249" y="52758"/>
                          <a:pt x="512575" y="87417"/>
                        </a:cubicBezTo>
                        <a:cubicBezTo>
                          <a:pt x="627901" y="122076"/>
                          <a:pt x="758777" y="159653"/>
                          <a:pt x="814500" y="208187"/>
                        </a:cubicBezTo>
                        <a:cubicBezTo>
                          <a:pt x="870223" y="256721"/>
                          <a:pt x="845098" y="353007"/>
                          <a:pt x="846912" y="378621"/>
                        </a:cubicBezTo>
                        <a:cubicBezTo>
                          <a:pt x="848726" y="404235"/>
                          <a:pt x="834153" y="385547"/>
                          <a:pt x="825387" y="361873"/>
                        </a:cubicBezTo>
                        <a:cubicBezTo>
                          <a:pt x="816621" y="338199"/>
                          <a:pt x="836386" y="273695"/>
                          <a:pt x="794315" y="236579"/>
                        </a:cubicBezTo>
                        <a:cubicBezTo>
                          <a:pt x="752244" y="199463"/>
                          <a:pt x="661611" y="169787"/>
                          <a:pt x="572960" y="139176"/>
                        </a:cubicBezTo>
                        <a:cubicBezTo>
                          <a:pt x="484309" y="108565"/>
                          <a:pt x="333476" y="71253"/>
                          <a:pt x="262409" y="52912"/>
                        </a:cubicBezTo>
                        <a:cubicBezTo>
                          <a:pt x="191343" y="34571"/>
                          <a:pt x="178501" y="29539"/>
                          <a:pt x="146561" y="29131"/>
                        </a:cubicBezTo>
                        <a:cubicBezTo>
                          <a:pt x="114621" y="28723"/>
                          <a:pt x="89762" y="39829"/>
                          <a:pt x="76212" y="54820"/>
                        </a:cubicBezTo>
                        <a:cubicBezTo>
                          <a:pt x="62662" y="69811"/>
                          <a:pt x="46871" y="106063"/>
                          <a:pt x="34772" y="115809"/>
                        </a:cubicBezTo>
                        <a:cubicBezTo>
                          <a:pt x="22673" y="125555"/>
                          <a:pt x="-11012" y="132560"/>
                          <a:pt x="3617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0" name="Volný tvar 69"/>
                  <p:cNvSpPr>
                    <a:spLocks/>
                  </p:cNvSpPr>
                  <p:nvPr/>
                </p:nvSpPr>
                <p:spPr>
                  <a:xfrm rot="265172">
                    <a:off x="3908824" y="2872405"/>
                    <a:ext cx="1575836" cy="533770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6612 w 851069"/>
                      <a:gd name="connsiteY9" fmla="*/ 29131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668 w 851069"/>
                      <a:gd name="connsiteY0" fmla="*/ 113297 h 390928"/>
                      <a:gd name="connsiteX1" fmla="*/ 122596 w 851069"/>
                      <a:gd name="connsiteY1" fmla="*/ 232 h 390928"/>
                      <a:gd name="connsiteX2" fmla="*/ 512626 w 851069"/>
                      <a:gd name="connsiteY2" fmla="*/ 87417 h 390928"/>
                      <a:gd name="connsiteX3" fmla="*/ 814551 w 851069"/>
                      <a:gd name="connsiteY3" fmla="*/ 208187 h 390928"/>
                      <a:gd name="connsiteX4" fmla="*/ 846963 w 851069"/>
                      <a:gd name="connsiteY4" fmla="*/ 378621 h 390928"/>
                      <a:gd name="connsiteX5" fmla="*/ 825438 w 851069"/>
                      <a:gd name="connsiteY5" fmla="*/ 361873 h 390928"/>
                      <a:gd name="connsiteX6" fmla="*/ 794366 w 851069"/>
                      <a:gd name="connsiteY6" fmla="*/ 236579 h 390928"/>
                      <a:gd name="connsiteX7" fmla="*/ 573011 w 851069"/>
                      <a:gd name="connsiteY7" fmla="*/ 139176 h 390928"/>
                      <a:gd name="connsiteX8" fmla="*/ 262460 w 851069"/>
                      <a:gd name="connsiteY8" fmla="*/ 52912 h 390928"/>
                      <a:gd name="connsiteX9" fmla="*/ 144443 w 851069"/>
                      <a:gd name="connsiteY9" fmla="*/ 36380 h 390928"/>
                      <a:gd name="connsiteX10" fmla="*/ 80406 w 851069"/>
                      <a:gd name="connsiteY10" fmla="*/ 59650 h 390928"/>
                      <a:gd name="connsiteX11" fmla="*/ 34823 w 851069"/>
                      <a:gd name="connsiteY11" fmla="*/ 115809 h 390928"/>
                      <a:gd name="connsiteX12" fmla="*/ 3668 w 851069"/>
                      <a:gd name="connsiteY12" fmla="*/ 113297 h 390928"/>
                      <a:gd name="connsiteX0" fmla="*/ 3330 w 850731"/>
                      <a:gd name="connsiteY0" fmla="*/ 123197 h 400828"/>
                      <a:gd name="connsiteX1" fmla="*/ 116535 w 850731"/>
                      <a:gd name="connsiteY1" fmla="*/ 203 h 400828"/>
                      <a:gd name="connsiteX2" fmla="*/ 512288 w 850731"/>
                      <a:gd name="connsiteY2" fmla="*/ 97317 h 400828"/>
                      <a:gd name="connsiteX3" fmla="*/ 814213 w 850731"/>
                      <a:gd name="connsiteY3" fmla="*/ 218087 h 400828"/>
                      <a:gd name="connsiteX4" fmla="*/ 846625 w 850731"/>
                      <a:gd name="connsiteY4" fmla="*/ 388521 h 400828"/>
                      <a:gd name="connsiteX5" fmla="*/ 825100 w 850731"/>
                      <a:gd name="connsiteY5" fmla="*/ 371773 h 400828"/>
                      <a:gd name="connsiteX6" fmla="*/ 794028 w 850731"/>
                      <a:gd name="connsiteY6" fmla="*/ 246479 h 400828"/>
                      <a:gd name="connsiteX7" fmla="*/ 572673 w 850731"/>
                      <a:gd name="connsiteY7" fmla="*/ 149076 h 400828"/>
                      <a:gd name="connsiteX8" fmla="*/ 262122 w 850731"/>
                      <a:gd name="connsiteY8" fmla="*/ 62812 h 400828"/>
                      <a:gd name="connsiteX9" fmla="*/ 144105 w 850731"/>
                      <a:gd name="connsiteY9" fmla="*/ 46280 h 400828"/>
                      <a:gd name="connsiteX10" fmla="*/ 80068 w 850731"/>
                      <a:gd name="connsiteY10" fmla="*/ 69550 h 400828"/>
                      <a:gd name="connsiteX11" fmla="*/ 34485 w 850731"/>
                      <a:gd name="connsiteY11" fmla="*/ 125709 h 400828"/>
                      <a:gd name="connsiteX12" fmla="*/ 3330 w 850731"/>
                      <a:gd name="connsiteY12" fmla="*/ 123197 h 400828"/>
                      <a:gd name="connsiteX0" fmla="*/ 3586 w 850987"/>
                      <a:gd name="connsiteY0" fmla="*/ 114902 h 392533"/>
                      <a:gd name="connsiteX1" fmla="*/ 121133 w 850987"/>
                      <a:gd name="connsiteY1" fmla="*/ 227 h 392533"/>
                      <a:gd name="connsiteX2" fmla="*/ 512544 w 850987"/>
                      <a:gd name="connsiteY2" fmla="*/ 89022 h 392533"/>
                      <a:gd name="connsiteX3" fmla="*/ 814469 w 850987"/>
                      <a:gd name="connsiteY3" fmla="*/ 209792 h 392533"/>
                      <a:gd name="connsiteX4" fmla="*/ 846881 w 850987"/>
                      <a:gd name="connsiteY4" fmla="*/ 380226 h 392533"/>
                      <a:gd name="connsiteX5" fmla="*/ 825356 w 850987"/>
                      <a:gd name="connsiteY5" fmla="*/ 363478 h 392533"/>
                      <a:gd name="connsiteX6" fmla="*/ 794284 w 850987"/>
                      <a:gd name="connsiteY6" fmla="*/ 238184 h 392533"/>
                      <a:gd name="connsiteX7" fmla="*/ 572929 w 850987"/>
                      <a:gd name="connsiteY7" fmla="*/ 140781 h 392533"/>
                      <a:gd name="connsiteX8" fmla="*/ 262378 w 850987"/>
                      <a:gd name="connsiteY8" fmla="*/ 54517 h 392533"/>
                      <a:gd name="connsiteX9" fmla="*/ 144361 w 850987"/>
                      <a:gd name="connsiteY9" fmla="*/ 37985 h 392533"/>
                      <a:gd name="connsiteX10" fmla="*/ 80324 w 850987"/>
                      <a:gd name="connsiteY10" fmla="*/ 61255 h 392533"/>
                      <a:gd name="connsiteX11" fmla="*/ 34741 w 850987"/>
                      <a:gd name="connsiteY11" fmla="*/ 117414 h 392533"/>
                      <a:gd name="connsiteX12" fmla="*/ 3586 w 850987"/>
                      <a:gd name="connsiteY12" fmla="*/ 114902 h 392533"/>
                      <a:gd name="connsiteX0" fmla="*/ 3586 w 850987"/>
                      <a:gd name="connsiteY0" fmla="*/ 114902 h 392275"/>
                      <a:gd name="connsiteX1" fmla="*/ 121133 w 850987"/>
                      <a:gd name="connsiteY1" fmla="*/ 227 h 392275"/>
                      <a:gd name="connsiteX2" fmla="*/ 512544 w 850987"/>
                      <a:gd name="connsiteY2" fmla="*/ 89022 h 392275"/>
                      <a:gd name="connsiteX3" fmla="*/ 814469 w 850987"/>
                      <a:gd name="connsiteY3" fmla="*/ 209792 h 392275"/>
                      <a:gd name="connsiteX4" fmla="*/ 846881 w 850987"/>
                      <a:gd name="connsiteY4" fmla="*/ 380226 h 392275"/>
                      <a:gd name="connsiteX5" fmla="*/ 825356 w 850987"/>
                      <a:gd name="connsiteY5" fmla="*/ 363478 h 392275"/>
                      <a:gd name="connsiteX6" fmla="*/ 779196 w 850987"/>
                      <a:gd name="connsiteY6" fmla="*/ 245037 h 392275"/>
                      <a:gd name="connsiteX7" fmla="*/ 572929 w 850987"/>
                      <a:gd name="connsiteY7" fmla="*/ 140781 h 392275"/>
                      <a:gd name="connsiteX8" fmla="*/ 262378 w 850987"/>
                      <a:gd name="connsiteY8" fmla="*/ 54517 h 392275"/>
                      <a:gd name="connsiteX9" fmla="*/ 144361 w 850987"/>
                      <a:gd name="connsiteY9" fmla="*/ 37985 h 392275"/>
                      <a:gd name="connsiteX10" fmla="*/ 80324 w 850987"/>
                      <a:gd name="connsiteY10" fmla="*/ 61255 h 392275"/>
                      <a:gd name="connsiteX11" fmla="*/ 34741 w 850987"/>
                      <a:gd name="connsiteY11" fmla="*/ 117414 h 392275"/>
                      <a:gd name="connsiteX12" fmla="*/ 3586 w 850987"/>
                      <a:gd name="connsiteY12" fmla="*/ 114902 h 39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50987" h="392275">
                        <a:moveTo>
                          <a:pt x="3586" y="114902"/>
                        </a:moveTo>
                        <a:cubicBezTo>
                          <a:pt x="17985" y="95371"/>
                          <a:pt x="36307" y="4540"/>
                          <a:pt x="121133" y="227"/>
                        </a:cubicBezTo>
                        <a:cubicBezTo>
                          <a:pt x="205959" y="-4086"/>
                          <a:pt x="396988" y="54095"/>
                          <a:pt x="512544" y="89022"/>
                        </a:cubicBezTo>
                        <a:cubicBezTo>
                          <a:pt x="628100" y="123949"/>
                          <a:pt x="758746" y="161258"/>
                          <a:pt x="814469" y="209792"/>
                        </a:cubicBezTo>
                        <a:cubicBezTo>
                          <a:pt x="870192" y="258326"/>
                          <a:pt x="845067" y="354612"/>
                          <a:pt x="846881" y="380226"/>
                        </a:cubicBezTo>
                        <a:cubicBezTo>
                          <a:pt x="848695" y="405840"/>
                          <a:pt x="836637" y="386010"/>
                          <a:pt x="825356" y="363478"/>
                        </a:cubicBezTo>
                        <a:cubicBezTo>
                          <a:pt x="814075" y="340947"/>
                          <a:pt x="821267" y="282153"/>
                          <a:pt x="779196" y="245037"/>
                        </a:cubicBezTo>
                        <a:cubicBezTo>
                          <a:pt x="737125" y="207921"/>
                          <a:pt x="659065" y="172534"/>
                          <a:pt x="572929" y="140781"/>
                        </a:cubicBezTo>
                        <a:cubicBezTo>
                          <a:pt x="486793" y="109028"/>
                          <a:pt x="333806" y="71650"/>
                          <a:pt x="262378" y="54517"/>
                        </a:cubicBezTo>
                        <a:cubicBezTo>
                          <a:pt x="190950" y="37384"/>
                          <a:pt x="176301" y="38393"/>
                          <a:pt x="144361" y="37985"/>
                        </a:cubicBezTo>
                        <a:cubicBezTo>
                          <a:pt x="112421" y="37577"/>
                          <a:pt x="93874" y="46264"/>
                          <a:pt x="80324" y="61255"/>
                        </a:cubicBezTo>
                        <a:cubicBezTo>
                          <a:pt x="66774" y="76246"/>
                          <a:pt x="47531" y="108473"/>
                          <a:pt x="34741" y="117414"/>
                        </a:cubicBezTo>
                        <a:cubicBezTo>
                          <a:pt x="21951" y="126355"/>
                          <a:pt x="-10813" y="134433"/>
                          <a:pt x="3586" y="11490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1" name="Volný tvar 70"/>
                  <p:cNvSpPr>
                    <a:spLocks/>
                  </p:cNvSpPr>
                  <p:nvPr/>
                </p:nvSpPr>
                <p:spPr>
                  <a:xfrm rot="416670">
                    <a:off x="3978949" y="2960240"/>
                    <a:ext cx="1430717" cy="385555"/>
                  </a:xfrm>
                  <a:custGeom>
                    <a:avLst/>
                    <a:gdLst>
                      <a:gd name="connsiteX0" fmla="*/ 828 w 845152"/>
                      <a:gd name="connsiteY0" fmla="*/ 129586 h 391137"/>
                      <a:gd name="connsiteX1" fmla="*/ 87092 w 845152"/>
                      <a:gd name="connsiteY1" fmla="*/ 189 h 391137"/>
                      <a:gd name="connsiteX2" fmla="*/ 509786 w 845152"/>
                      <a:gd name="connsiteY2" fmla="*/ 103706 h 391137"/>
                      <a:gd name="connsiteX3" fmla="*/ 811711 w 845152"/>
                      <a:gd name="connsiteY3" fmla="*/ 224476 h 391137"/>
                      <a:gd name="connsiteX4" fmla="*/ 837590 w 845152"/>
                      <a:gd name="connsiteY4" fmla="*/ 388378 h 391137"/>
                      <a:gd name="connsiteX5" fmla="*/ 811711 w 845152"/>
                      <a:gd name="connsiteY5" fmla="*/ 319367 h 391137"/>
                      <a:gd name="connsiteX6" fmla="*/ 759952 w 845152"/>
                      <a:gd name="connsiteY6" fmla="*/ 215850 h 391137"/>
                      <a:gd name="connsiteX7" fmla="*/ 570171 w 845152"/>
                      <a:gd name="connsiteY7" fmla="*/ 155465 h 391137"/>
                      <a:gd name="connsiteX8" fmla="*/ 259620 w 845152"/>
                      <a:gd name="connsiteY8" fmla="*/ 69201 h 391137"/>
                      <a:gd name="connsiteX9" fmla="*/ 87092 w 845152"/>
                      <a:gd name="connsiteY9" fmla="*/ 8816 h 391137"/>
                      <a:gd name="connsiteX10" fmla="*/ 43960 w 845152"/>
                      <a:gd name="connsiteY10" fmla="*/ 95080 h 391137"/>
                      <a:gd name="connsiteX11" fmla="*/ 828 w 845152"/>
                      <a:gd name="connsiteY11" fmla="*/ 129586 h 391137"/>
                      <a:gd name="connsiteX0" fmla="*/ 1045 w 845369"/>
                      <a:gd name="connsiteY0" fmla="*/ 129586 h 391137"/>
                      <a:gd name="connsiteX1" fmla="*/ 87309 w 845369"/>
                      <a:gd name="connsiteY1" fmla="*/ 189 h 391137"/>
                      <a:gd name="connsiteX2" fmla="*/ 510003 w 845369"/>
                      <a:gd name="connsiteY2" fmla="*/ 103706 h 391137"/>
                      <a:gd name="connsiteX3" fmla="*/ 811928 w 845369"/>
                      <a:gd name="connsiteY3" fmla="*/ 224476 h 391137"/>
                      <a:gd name="connsiteX4" fmla="*/ 837807 w 845369"/>
                      <a:gd name="connsiteY4" fmla="*/ 388378 h 391137"/>
                      <a:gd name="connsiteX5" fmla="*/ 811928 w 845369"/>
                      <a:gd name="connsiteY5" fmla="*/ 319367 h 391137"/>
                      <a:gd name="connsiteX6" fmla="*/ 760169 w 845369"/>
                      <a:gd name="connsiteY6" fmla="*/ 215850 h 391137"/>
                      <a:gd name="connsiteX7" fmla="*/ 570388 w 845369"/>
                      <a:gd name="connsiteY7" fmla="*/ 155465 h 391137"/>
                      <a:gd name="connsiteX8" fmla="*/ 259837 w 845369"/>
                      <a:gd name="connsiteY8" fmla="*/ 69201 h 391137"/>
                      <a:gd name="connsiteX9" fmla="*/ 113503 w 845369"/>
                      <a:gd name="connsiteY9" fmla="*/ 42153 h 391137"/>
                      <a:gd name="connsiteX10" fmla="*/ 44177 w 845369"/>
                      <a:gd name="connsiteY10" fmla="*/ 95080 h 391137"/>
                      <a:gd name="connsiteX11" fmla="*/ 1045 w 845369"/>
                      <a:gd name="connsiteY11" fmla="*/ 129586 h 391137"/>
                      <a:gd name="connsiteX0" fmla="*/ 1045 w 843097"/>
                      <a:gd name="connsiteY0" fmla="*/ 129586 h 394298"/>
                      <a:gd name="connsiteX1" fmla="*/ 87309 w 843097"/>
                      <a:gd name="connsiteY1" fmla="*/ 189 h 394298"/>
                      <a:gd name="connsiteX2" fmla="*/ 510003 w 843097"/>
                      <a:gd name="connsiteY2" fmla="*/ 103706 h 394298"/>
                      <a:gd name="connsiteX3" fmla="*/ 811928 w 843097"/>
                      <a:gd name="connsiteY3" fmla="*/ 224476 h 394298"/>
                      <a:gd name="connsiteX4" fmla="*/ 833452 w 843097"/>
                      <a:gd name="connsiteY4" fmla="*/ 391644 h 394298"/>
                      <a:gd name="connsiteX5" fmla="*/ 811928 w 843097"/>
                      <a:gd name="connsiteY5" fmla="*/ 319367 h 394298"/>
                      <a:gd name="connsiteX6" fmla="*/ 760169 w 843097"/>
                      <a:gd name="connsiteY6" fmla="*/ 215850 h 394298"/>
                      <a:gd name="connsiteX7" fmla="*/ 570388 w 843097"/>
                      <a:gd name="connsiteY7" fmla="*/ 155465 h 394298"/>
                      <a:gd name="connsiteX8" fmla="*/ 259837 w 843097"/>
                      <a:gd name="connsiteY8" fmla="*/ 69201 h 394298"/>
                      <a:gd name="connsiteX9" fmla="*/ 113503 w 843097"/>
                      <a:gd name="connsiteY9" fmla="*/ 42153 h 394298"/>
                      <a:gd name="connsiteX10" fmla="*/ 44177 w 843097"/>
                      <a:gd name="connsiteY10" fmla="*/ 95080 h 394298"/>
                      <a:gd name="connsiteX11" fmla="*/ 1045 w 843097"/>
                      <a:gd name="connsiteY11" fmla="*/ 129586 h 394298"/>
                      <a:gd name="connsiteX0" fmla="*/ 1045 w 843036"/>
                      <a:gd name="connsiteY0" fmla="*/ 129586 h 403140"/>
                      <a:gd name="connsiteX1" fmla="*/ 87309 w 843036"/>
                      <a:gd name="connsiteY1" fmla="*/ 189 h 403140"/>
                      <a:gd name="connsiteX2" fmla="*/ 510003 w 843036"/>
                      <a:gd name="connsiteY2" fmla="*/ 103706 h 403140"/>
                      <a:gd name="connsiteX3" fmla="*/ 811928 w 843036"/>
                      <a:gd name="connsiteY3" fmla="*/ 224476 h 403140"/>
                      <a:gd name="connsiteX4" fmla="*/ 833452 w 843036"/>
                      <a:gd name="connsiteY4" fmla="*/ 391644 h 403140"/>
                      <a:gd name="connsiteX5" fmla="*/ 813016 w 843036"/>
                      <a:gd name="connsiteY5" fmla="*/ 369451 h 403140"/>
                      <a:gd name="connsiteX6" fmla="*/ 760169 w 843036"/>
                      <a:gd name="connsiteY6" fmla="*/ 215850 h 403140"/>
                      <a:gd name="connsiteX7" fmla="*/ 570388 w 843036"/>
                      <a:gd name="connsiteY7" fmla="*/ 155465 h 403140"/>
                      <a:gd name="connsiteX8" fmla="*/ 259837 w 843036"/>
                      <a:gd name="connsiteY8" fmla="*/ 69201 h 403140"/>
                      <a:gd name="connsiteX9" fmla="*/ 113503 w 843036"/>
                      <a:gd name="connsiteY9" fmla="*/ 42153 h 403140"/>
                      <a:gd name="connsiteX10" fmla="*/ 44177 w 843036"/>
                      <a:gd name="connsiteY10" fmla="*/ 95080 h 403140"/>
                      <a:gd name="connsiteX11" fmla="*/ 1045 w 843036"/>
                      <a:gd name="connsiteY11" fmla="*/ 129586 h 403140"/>
                      <a:gd name="connsiteX0" fmla="*/ 1045 w 849104"/>
                      <a:gd name="connsiteY0" fmla="*/ 129586 h 400633"/>
                      <a:gd name="connsiteX1" fmla="*/ 87309 w 849104"/>
                      <a:gd name="connsiteY1" fmla="*/ 189 h 400633"/>
                      <a:gd name="connsiteX2" fmla="*/ 510003 w 849104"/>
                      <a:gd name="connsiteY2" fmla="*/ 103706 h 400633"/>
                      <a:gd name="connsiteX3" fmla="*/ 811928 w 849104"/>
                      <a:gd name="connsiteY3" fmla="*/ 224476 h 400633"/>
                      <a:gd name="connsiteX4" fmla="*/ 844340 w 849104"/>
                      <a:gd name="connsiteY4" fmla="*/ 388378 h 400633"/>
                      <a:gd name="connsiteX5" fmla="*/ 813016 w 849104"/>
                      <a:gd name="connsiteY5" fmla="*/ 369451 h 400633"/>
                      <a:gd name="connsiteX6" fmla="*/ 760169 w 849104"/>
                      <a:gd name="connsiteY6" fmla="*/ 215850 h 400633"/>
                      <a:gd name="connsiteX7" fmla="*/ 570388 w 849104"/>
                      <a:gd name="connsiteY7" fmla="*/ 155465 h 400633"/>
                      <a:gd name="connsiteX8" fmla="*/ 259837 w 849104"/>
                      <a:gd name="connsiteY8" fmla="*/ 69201 h 400633"/>
                      <a:gd name="connsiteX9" fmla="*/ 113503 w 849104"/>
                      <a:gd name="connsiteY9" fmla="*/ 42153 h 400633"/>
                      <a:gd name="connsiteX10" fmla="*/ 44177 w 849104"/>
                      <a:gd name="connsiteY10" fmla="*/ 95080 h 400633"/>
                      <a:gd name="connsiteX11" fmla="*/ 1045 w 849104"/>
                      <a:gd name="connsiteY11" fmla="*/ 129586 h 400633"/>
                      <a:gd name="connsiteX0" fmla="*/ 1045 w 851795"/>
                      <a:gd name="connsiteY0" fmla="*/ 129586 h 396775"/>
                      <a:gd name="connsiteX1" fmla="*/ 87309 w 851795"/>
                      <a:gd name="connsiteY1" fmla="*/ 189 h 396775"/>
                      <a:gd name="connsiteX2" fmla="*/ 510003 w 851795"/>
                      <a:gd name="connsiteY2" fmla="*/ 103706 h 396775"/>
                      <a:gd name="connsiteX3" fmla="*/ 811928 w 851795"/>
                      <a:gd name="connsiteY3" fmla="*/ 224476 h 396775"/>
                      <a:gd name="connsiteX4" fmla="*/ 844340 w 851795"/>
                      <a:gd name="connsiteY4" fmla="*/ 388378 h 396775"/>
                      <a:gd name="connsiteX5" fmla="*/ 813016 w 851795"/>
                      <a:gd name="connsiteY5" fmla="*/ 369451 h 396775"/>
                      <a:gd name="connsiteX6" fmla="*/ 760169 w 851795"/>
                      <a:gd name="connsiteY6" fmla="*/ 215850 h 396775"/>
                      <a:gd name="connsiteX7" fmla="*/ 570388 w 851795"/>
                      <a:gd name="connsiteY7" fmla="*/ 155465 h 396775"/>
                      <a:gd name="connsiteX8" fmla="*/ 259837 w 851795"/>
                      <a:gd name="connsiteY8" fmla="*/ 69201 h 396775"/>
                      <a:gd name="connsiteX9" fmla="*/ 113503 w 851795"/>
                      <a:gd name="connsiteY9" fmla="*/ 42153 h 396775"/>
                      <a:gd name="connsiteX10" fmla="*/ 44177 w 851795"/>
                      <a:gd name="connsiteY10" fmla="*/ 95080 h 396775"/>
                      <a:gd name="connsiteX11" fmla="*/ 1045 w 851795"/>
                      <a:gd name="connsiteY11" fmla="*/ 129586 h 396775"/>
                      <a:gd name="connsiteX0" fmla="*/ 1045 w 851795"/>
                      <a:gd name="connsiteY0" fmla="*/ 129586 h 395384"/>
                      <a:gd name="connsiteX1" fmla="*/ 87309 w 851795"/>
                      <a:gd name="connsiteY1" fmla="*/ 189 h 395384"/>
                      <a:gd name="connsiteX2" fmla="*/ 510003 w 851795"/>
                      <a:gd name="connsiteY2" fmla="*/ 103706 h 395384"/>
                      <a:gd name="connsiteX3" fmla="*/ 811928 w 851795"/>
                      <a:gd name="connsiteY3" fmla="*/ 224476 h 395384"/>
                      <a:gd name="connsiteX4" fmla="*/ 844340 w 851795"/>
                      <a:gd name="connsiteY4" fmla="*/ 388378 h 395384"/>
                      <a:gd name="connsiteX5" fmla="*/ 813016 w 851795"/>
                      <a:gd name="connsiteY5" fmla="*/ 369451 h 395384"/>
                      <a:gd name="connsiteX6" fmla="*/ 791743 w 851795"/>
                      <a:gd name="connsiteY6" fmla="*/ 252868 h 395384"/>
                      <a:gd name="connsiteX7" fmla="*/ 570388 w 851795"/>
                      <a:gd name="connsiteY7" fmla="*/ 155465 h 395384"/>
                      <a:gd name="connsiteX8" fmla="*/ 259837 w 851795"/>
                      <a:gd name="connsiteY8" fmla="*/ 69201 h 395384"/>
                      <a:gd name="connsiteX9" fmla="*/ 113503 w 851795"/>
                      <a:gd name="connsiteY9" fmla="*/ 42153 h 395384"/>
                      <a:gd name="connsiteX10" fmla="*/ 44177 w 851795"/>
                      <a:gd name="connsiteY10" fmla="*/ 95080 h 395384"/>
                      <a:gd name="connsiteX11" fmla="*/ 1045 w 851795"/>
                      <a:gd name="connsiteY11" fmla="*/ 129586 h 395384"/>
                      <a:gd name="connsiteX0" fmla="*/ 1045 w 848519"/>
                      <a:gd name="connsiteY0" fmla="*/ 129586 h 398585"/>
                      <a:gd name="connsiteX1" fmla="*/ 87309 w 848519"/>
                      <a:gd name="connsiteY1" fmla="*/ 189 h 398585"/>
                      <a:gd name="connsiteX2" fmla="*/ 510003 w 848519"/>
                      <a:gd name="connsiteY2" fmla="*/ 103706 h 398585"/>
                      <a:gd name="connsiteX3" fmla="*/ 811928 w 848519"/>
                      <a:gd name="connsiteY3" fmla="*/ 224476 h 398585"/>
                      <a:gd name="connsiteX4" fmla="*/ 844340 w 848519"/>
                      <a:gd name="connsiteY4" fmla="*/ 388378 h 398585"/>
                      <a:gd name="connsiteX5" fmla="*/ 821726 w 848519"/>
                      <a:gd name="connsiteY5" fmla="*/ 367274 h 398585"/>
                      <a:gd name="connsiteX6" fmla="*/ 791743 w 848519"/>
                      <a:gd name="connsiteY6" fmla="*/ 252868 h 398585"/>
                      <a:gd name="connsiteX7" fmla="*/ 570388 w 848519"/>
                      <a:gd name="connsiteY7" fmla="*/ 155465 h 398585"/>
                      <a:gd name="connsiteX8" fmla="*/ 259837 w 848519"/>
                      <a:gd name="connsiteY8" fmla="*/ 69201 h 398585"/>
                      <a:gd name="connsiteX9" fmla="*/ 113503 w 848519"/>
                      <a:gd name="connsiteY9" fmla="*/ 42153 h 398585"/>
                      <a:gd name="connsiteX10" fmla="*/ 44177 w 848519"/>
                      <a:gd name="connsiteY10" fmla="*/ 95080 h 398585"/>
                      <a:gd name="connsiteX11" fmla="*/ 1045 w 848519"/>
                      <a:gd name="connsiteY11" fmla="*/ 129586 h 398585"/>
                      <a:gd name="connsiteX0" fmla="*/ 2183 w 849657"/>
                      <a:gd name="connsiteY0" fmla="*/ 129586 h 398585"/>
                      <a:gd name="connsiteX1" fmla="*/ 88447 w 849657"/>
                      <a:gd name="connsiteY1" fmla="*/ 189 h 398585"/>
                      <a:gd name="connsiteX2" fmla="*/ 511141 w 849657"/>
                      <a:gd name="connsiteY2" fmla="*/ 103706 h 398585"/>
                      <a:gd name="connsiteX3" fmla="*/ 813066 w 849657"/>
                      <a:gd name="connsiteY3" fmla="*/ 224476 h 398585"/>
                      <a:gd name="connsiteX4" fmla="*/ 845478 w 849657"/>
                      <a:gd name="connsiteY4" fmla="*/ 388378 h 398585"/>
                      <a:gd name="connsiteX5" fmla="*/ 822864 w 849657"/>
                      <a:gd name="connsiteY5" fmla="*/ 367274 h 398585"/>
                      <a:gd name="connsiteX6" fmla="*/ 792881 w 849657"/>
                      <a:gd name="connsiteY6" fmla="*/ 252868 h 398585"/>
                      <a:gd name="connsiteX7" fmla="*/ 571526 w 849657"/>
                      <a:gd name="connsiteY7" fmla="*/ 155465 h 398585"/>
                      <a:gd name="connsiteX8" fmla="*/ 260975 w 849657"/>
                      <a:gd name="connsiteY8" fmla="*/ 69201 h 398585"/>
                      <a:gd name="connsiteX9" fmla="*/ 114641 w 849657"/>
                      <a:gd name="connsiteY9" fmla="*/ 42153 h 398585"/>
                      <a:gd name="connsiteX10" fmla="*/ 33338 w 849657"/>
                      <a:gd name="connsiteY10" fmla="*/ 132098 h 398585"/>
                      <a:gd name="connsiteX11" fmla="*/ 2183 w 849657"/>
                      <a:gd name="connsiteY11" fmla="*/ 129586 h 398585"/>
                      <a:gd name="connsiteX0" fmla="*/ 1811 w 849285"/>
                      <a:gd name="connsiteY0" fmla="*/ 129586 h 398585"/>
                      <a:gd name="connsiteX1" fmla="*/ 88075 w 849285"/>
                      <a:gd name="connsiteY1" fmla="*/ 189 h 398585"/>
                      <a:gd name="connsiteX2" fmla="*/ 510769 w 849285"/>
                      <a:gd name="connsiteY2" fmla="*/ 103706 h 398585"/>
                      <a:gd name="connsiteX3" fmla="*/ 812694 w 849285"/>
                      <a:gd name="connsiteY3" fmla="*/ 224476 h 398585"/>
                      <a:gd name="connsiteX4" fmla="*/ 845106 w 849285"/>
                      <a:gd name="connsiteY4" fmla="*/ 388378 h 398585"/>
                      <a:gd name="connsiteX5" fmla="*/ 822492 w 849285"/>
                      <a:gd name="connsiteY5" fmla="*/ 367274 h 398585"/>
                      <a:gd name="connsiteX6" fmla="*/ 792509 w 849285"/>
                      <a:gd name="connsiteY6" fmla="*/ 252868 h 398585"/>
                      <a:gd name="connsiteX7" fmla="*/ 571154 w 849285"/>
                      <a:gd name="connsiteY7" fmla="*/ 155465 h 398585"/>
                      <a:gd name="connsiteX8" fmla="*/ 260603 w 849285"/>
                      <a:gd name="connsiteY8" fmla="*/ 69201 h 398585"/>
                      <a:gd name="connsiteX9" fmla="*/ 114269 w 849285"/>
                      <a:gd name="connsiteY9" fmla="*/ 42153 h 398585"/>
                      <a:gd name="connsiteX10" fmla="*/ 32966 w 849285"/>
                      <a:gd name="connsiteY10" fmla="*/ 132098 h 398585"/>
                      <a:gd name="connsiteX11" fmla="*/ 1811 w 849285"/>
                      <a:gd name="connsiteY11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14127 w 849143"/>
                      <a:gd name="connsiteY9" fmla="*/ 42153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669 w 849143"/>
                      <a:gd name="connsiteY0" fmla="*/ 129586 h 398585"/>
                      <a:gd name="connsiteX1" fmla="*/ 87933 w 849143"/>
                      <a:gd name="connsiteY1" fmla="*/ 189 h 398585"/>
                      <a:gd name="connsiteX2" fmla="*/ 510627 w 849143"/>
                      <a:gd name="connsiteY2" fmla="*/ 103706 h 398585"/>
                      <a:gd name="connsiteX3" fmla="*/ 812552 w 849143"/>
                      <a:gd name="connsiteY3" fmla="*/ 224476 h 398585"/>
                      <a:gd name="connsiteX4" fmla="*/ 844964 w 849143"/>
                      <a:gd name="connsiteY4" fmla="*/ 388378 h 398585"/>
                      <a:gd name="connsiteX5" fmla="*/ 822350 w 849143"/>
                      <a:gd name="connsiteY5" fmla="*/ 367274 h 398585"/>
                      <a:gd name="connsiteX6" fmla="*/ 792367 w 849143"/>
                      <a:gd name="connsiteY6" fmla="*/ 252868 h 398585"/>
                      <a:gd name="connsiteX7" fmla="*/ 571012 w 849143"/>
                      <a:gd name="connsiteY7" fmla="*/ 155465 h 398585"/>
                      <a:gd name="connsiteX8" fmla="*/ 260461 w 849143"/>
                      <a:gd name="connsiteY8" fmla="*/ 69201 h 398585"/>
                      <a:gd name="connsiteX9" fmla="*/ 123926 w 849143"/>
                      <a:gd name="connsiteY9" fmla="*/ 35621 h 398585"/>
                      <a:gd name="connsiteX10" fmla="*/ 55755 w 849143"/>
                      <a:gd name="connsiteY10" fmla="*/ 49333 h 398585"/>
                      <a:gd name="connsiteX11" fmla="*/ 32824 w 849143"/>
                      <a:gd name="connsiteY11" fmla="*/ 132098 h 398585"/>
                      <a:gd name="connsiteX12" fmla="*/ 1669 w 84914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24106 w 849323"/>
                      <a:gd name="connsiteY9" fmla="*/ 35621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1849 w 849323"/>
                      <a:gd name="connsiteY0" fmla="*/ 129586 h 398585"/>
                      <a:gd name="connsiteX1" fmla="*/ 88113 w 849323"/>
                      <a:gd name="connsiteY1" fmla="*/ 189 h 398585"/>
                      <a:gd name="connsiteX2" fmla="*/ 510807 w 849323"/>
                      <a:gd name="connsiteY2" fmla="*/ 103706 h 398585"/>
                      <a:gd name="connsiteX3" fmla="*/ 812732 w 849323"/>
                      <a:gd name="connsiteY3" fmla="*/ 224476 h 398585"/>
                      <a:gd name="connsiteX4" fmla="*/ 845144 w 849323"/>
                      <a:gd name="connsiteY4" fmla="*/ 388378 h 398585"/>
                      <a:gd name="connsiteX5" fmla="*/ 822530 w 849323"/>
                      <a:gd name="connsiteY5" fmla="*/ 367274 h 398585"/>
                      <a:gd name="connsiteX6" fmla="*/ 792547 w 849323"/>
                      <a:gd name="connsiteY6" fmla="*/ 252868 h 398585"/>
                      <a:gd name="connsiteX7" fmla="*/ 571192 w 849323"/>
                      <a:gd name="connsiteY7" fmla="*/ 155465 h 398585"/>
                      <a:gd name="connsiteX8" fmla="*/ 260641 w 849323"/>
                      <a:gd name="connsiteY8" fmla="*/ 69201 h 398585"/>
                      <a:gd name="connsiteX9" fmla="*/ 144793 w 849323"/>
                      <a:gd name="connsiteY9" fmla="*/ 45420 h 398585"/>
                      <a:gd name="connsiteX10" fmla="*/ 79888 w 849323"/>
                      <a:gd name="connsiteY10" fmla="*/ 65665 h 398585"/>
                      <a:gd name="connsiteX11" fmla="*/ 33004 w 849323"/>
                      <a:gd name="connsiteY11" fmla="*/ 132098 h 398585"/>
                      <a:gd name="connsiteX12" fmla="*/ 1849 w 849323"/>
                      <a:gd name="connsiteY12" fmla="*/ 129586 h 398585"/>
                      <a:gd name="connsiteX0" fmla="*/ 3298 w 850772"/>
                      <a:gd name="connsiteY0" fmla="*/ 115469 h 384468"/>
                      <a:gd name="connsiteX1" fmla="*/ 115693 w 850772"/>
                      <a:gd name="connsiteY1" fmla="*/ 226 h 384468"/>
                      <a:gd name="connsiteX2" fmla="*/ 512256 w 850772"/>
                      <a:gd name="connsiteY2" fmla="*/ 89589 h 384468"/>
                      <a:gd name="connsiteX3" fmla="*/ 814181 w 850772"/>
                      <a:gd name="connsiteY3" fmla="*/ 210359 h 384468"/>
                      <a:gd name="connsiteX4" fmla="*/ 846593 w 850772"/>
                      <a:gd name="connsiteY4" fmla="*/ 374261 h 384468"/>
                      <a:gd name="connsiteX5" fmla="*/ 823979 w 850772"/>
                      <a:gd name="connsiteY5" fmla="*/ 353157 h 384468"/>
                      <a:gd name="connsiteX6" fmla="*/ 793996 w 850772"/>
                      <a:gd name="connsiteY6" fmla="*/ 238751 h 384468"/>
                      <a:gd name="connsiteX7" fmla="*/ 572641 w 850772"/>
                      <a:gd name="connsiteY7" fmla="*/ 141348 h 384468"/>
                      <a:gd name="connsiteX8" fmla="*/ 262090 w 850772"/>
                      <a:gd name="connsiteY8" fmla="*/ 55084 h 384468"/>
                      <a:gd name="connsiteX9" fmla="*/ 146242 w 850772"/>
                      <a:gd name="connsiteY9" fmla="*/ 31303 h 384468"/>
                      <a:gd name="connsiteX10" fmla="*/ 81337 w 850772"/>
                      <a:gd name="connsiteY10" fmla="*/ 51548 h 384468"/>
                      <a:gd name="connsiteX11" fmla="*/ 34453 w 850772"/>
                      <a:gd name="connsiteY11" fmla="*/ 117981 h 384468"/>
                      <a:gd name="connsiteX12" fmla="*/ 3298 w 850772"/>
                      <a:gd name="connsiteY12" fmla="*/ 115469 h 384468"/>
                      <a:gd name="connsiteX0" fmla="*/ 3684 w 851158"/>
                      <a:gd name="connsiteY0" fmla="*/ 113297 h 382296"/>
                      <a:gd name="connsiteX1" fmla="*/ 122612 w 851158"/>
                      <a:gd name="connsiteY1" fmla="*/ 232 h 382296"/>
                      <a:gd name="connsiteX2" fmla="*/ 512642 w 851158"/>
                      <a:gd name="connsiteY2" fmla="*/ 87417 h 382296"/>
                      <a:gd name="connsiteX3" fmla="*/ 814567 w 851158"/>
                      <a:gd name="connsiteY3" fmla="*/ 208187 h 382296"/>
                      <a:gd name="connsiteX4" fmla="*/ 846979 w 851158"/>
                      <a:gd name="connsiteY4" fmla="*/ 372089 h 382296"/>
                      <a:gd name="connsiteX5" fmla="*/ 824365 w 851158"/>
                      <a:gd name="connsiteY5" fmla="*/ 350985 h 382296"/>
                      <a:gd name="connsiteX6" fmla="*/ 794382 w 851158"/>
                      <a:gd name="connsiteY6" fmla="*/ 236579 h 382296"/>
                      <a:gd name="connsiteX7" fmla="*/ 573027 w 851158"/>
                      <a:gd name="connsiteY7" fmla="*/ 139176 h 382296"/>
                      <a:gd name="connsiteX8" fmla="*/ 262476 w 851158"/>
                      <a:gd name="connsiteY8" fmla="*/ 52912 h 382296"/>
                      <a:gd name="connsiteX9" fmla="*/ 146628 w 851158"/>
                      <a:gd name="connsiteY9" fmla="*/ 29131 h 382296"/>
                      <a:gd name="connsiteX10" fmla="*/ 81723 w 851158"/>
                      <a:gd name="connsiteY10" fmla="*/ 49376 h 382296"/>
                      <a:gd name="connsiteX11" fmla="*/ 34839 w 851158"/>
                      <a:gd name="connsiteY11" fmla="*/ 115809 h 382296"/>
                      <a:gd name="connsiteX12" fmla="*/ 3684 w 851158"/>
                      <a:gd name="connsiteY12" fmla="*/ 113297 h 382296"/>
                      <a:gd name="connsiteX0" fmla="*/ 3617 w 851091"/>
                      <a:gd name="connsiteY0" fmla="*/ 113297 h 382296"/>
                      <a:gd name="connsiteX1" fmla="*/ 122545 w 851091"/>
                      <a:gd name="connsiteY1" fmla="*/ 232 h 382296"/>
                      <a:gd name="connsiteX2" fmla="*/ 512575 w 851091"/>
                      <a:gd name="connsiteY2" fmla="*/ 87417 h 382296"/>
                      <a:gd name="connsiteX3" fmla="*/ 814500 w 851091"/>
                      <a:gd name="connsiteY3" fmla="*/ 208187 h 382296"/>
                      <a:gd name="connsiteX4" fmla="*/ 846912 w 851091"/>
                      <a:gd name="connsiteY4" fmla="*/ 372089 h 382296"/>
                      <a:gd name="connsiteX5" fmla="*/ 824298 w 851091"/>
                      <a:gd name="connsiteY5" fmla="*/ 350985 h 382296"/>
                      <a:gd name="connsiteX6" fmla="*/ 794315 w 851091"/>
                      <a:gd name="connsiteY6" fmla="*/ 236579 h 382296"/>
                      <a:gd name="connsiteX7" fmla="*/ 572960 w 851091"/>
                      <a:gd name="connsiteY7" fmla="*/ 139176 h 382296"/>
                      <a:gd name="connsiteX8" fmla="*/ 262409 w 851091"/>
                      <a:gd name="connsiteY8" fmla="*/ 52912 h 382296"/>
                      <a:gd name="connsiteX9" fmla="*/ 146561 w 851091"/>
                      <a:gd name="connsiteY9" fmla="*/ 29131 h 382296"/>
                      <a:gd name="connsiteX10" fmla="*/ 76212 w 851091"/>
                      <a:gd name="connsiteY10" fmla="*/ 54820 h 382296"/>
                      <a:gd name="connsiteX11" fmla="*/ 34772 w 851091"/>
                      <a:gd name="connsiteY11" fmla="*/ 115809 h 382296"/>
                      <a:gd name="connsiteX12" fmla="*/ 3617 w 851091"/>
                      <a:gd name="connsiteY12" fmla="*/ 113297 h 382296"/>
                      <a:gd name="connsiteX0" fmla="*/ 3617 w 851091"/>
                      <a:gd name="connsiteY0" fmla="*/ 113297 h 387717"/>
                      <a:gd name="connsiteX1" fmla="*/ 122545 w 851091"/>
                      <a:gd name="connsiteY1" fmla="*/ 232 h 387717"/>
                      <a:gd name="connsiteX2" fmla="*/ 512575 w 851091"/>
                      <a:gd name="connsiteY2" fmla="*/ 87417 h 387717"/>
                      <a:gd name="connsiteX3" fmla="*/ 814500 w 851091"/>
                      <a:gd name="connsiteY3" fmla="*/ 208187 h 387717"/>
                      <a:gd name="connsiteX4" fmla="*/ 846912 w 851091"/>
                      <a:gd name="connsiteY4" fmla="*/ 378621 h 387717"/>
                      <a:gd name="connsiteX5" fmla="*/ 824298 w 851091"/>
                      <a:gd name="connsiteY5" fmla="*/ 350985 h 387717"/>
                      <a:gd name="connsiteX6" fmla="*/ 794315 w 851091"/>
                      <a:gd name="connsiteY6" fmla="*/ 236579 h 387717"/>
                      <a:gd name="connsiteX7" fmla="*/ 572960 w 851091"/>
                      <a:gd name="connsiteY7" fmla="*/ 139176 h 387717"/>
                      <a:gd name="connsiteX8" fmla="*/ 262409 w 851091"/>
                      <a:gd name="connsiteY8" fmla="*/ 52912 h 387717"/>
                      <a:gd name="connsiteX9" fmla="*/ 146561 w 851091"/>
                      <a:gd name="connsiteY9" fmla="*/ 29131 h 387717"/>
                      <a:gd name="connsiteX10" fmla="*/ 76212 w 851091"/>
                      <a:gd name="connsiteY10" fmla="*/ 54820 h 387717"/>
                      <a:gd name="connsiteX11" fmla="*/ 34772 w 851091"/>
                      <a:gd name="connsiteY11" fmla="*/ 115809 h 387717"/>
                      <a:gd name="connsiteX12" fmla="*/ 3617 w 851091"/>
                      <a:gd name="connsiteY12" fmla="*/ 113297 h 387717"/>
                      <a:gd name="connsiteX0" fmla="*/ 3617 w 851018"/>
                      <a:gd name="connsiteY0" fmla="*/ 113297 h 390928"/>
                      <a:gd name="connsiteX1" fmla="*/ 122545 w 851018"/>
                      <a:gd name="connsiteY1" fmla="*/ 232 h 390928"/>
                      <a:gd name="connsiteX2" fmla="*/ 512575 w 851018"/>
                      <a:gd name="connsiteY2" fmla="*/ 87417 h 390928"/>
                      <a:gd name="connsiteX3" fmla="*/ 814500 w 851018"/>
                      <a:gd name="connsiteY3" fmla="*/ 208187 h 390928"/>
                      <a:gd name="connsiteX4" fmla="*/ 846912 w 851018"/>
                      <a:gd name="connsiteY4" fmla="*/ 378621 h 390928"/>
                      <a:gd name="connsiteX5" fmla="*/ 825387 w 851018"/>
                      <a:gd name="connsiteY5" fmla="*/ 361873 h 390928"/>
                      <a:gd name="connsiteX6" fmla="*/ 794315 w 851018"/>
                      <a:gd name="connsiteY6" fmla="*/ 236579 h 390928"/>
                      <a:gd name="connsiteX7" fmla="*/ 572960 w 851018"/>
                      <a:gd name="connsiteY7" fmla="*/ 139176 h 390928"/>
                      <a:gd name="connsiteX8" fmla="*/ 262409 w 851018"/>
                      <a:gd name="connsiteY8" fmla="*/ 52912 h 390928"/>
                      <a:gd name="connsiteX9" fmla="*/ 146561 w 851018"/>
                      <a:gd name="connsiteY9" fmla="*/ 29131 h 390928"/>
                      <a:gd name="connsiteX10" fmla="*/ 76212 w 851018"/>
                      <a:gd name="connsiteY10" fmla="*/ 54820 h 390928"/>
                      <a:gd name="connsiteX11" fmla="*/ 34772 w 851018"/>
                      <a:gd name="connsiteY11" fmla="*/ 115809 h 390928"/>
                      <a:gd name="connsiteX12" fmla="*/ 3617 w 851018"/>
                      <a:gd name="connsiteY12" fmla="*/ 113297 h 390928"/>
                      <a:gd name="connsiteX0" fmla="*/ 3617 w 866567"/>
                      <a:gd name="connsiteY0" fmla="*/ 113297 h 373000"/>
                      <a:gd name="connsiteX1" fmla="*/ 122545 w 866567"/>
                      <a:gd name="connsiteY1" fmla="*/ 232 h 373000"/>
                      <a:gd name="connsiteX2" fmla="*/ 512575 w 866567"/>
                      <a:gd name="connsiteY2" fmla="*/ 87417 h 373000"/>
                      <a:gd name="connsiteX3" fmla="*/ 814500 w 866567"/>
                      <a:gd name="connsiteY3" fmla="*/ 208187 h 373000"/>
                      <a:gd name="connsiteX4" fmla="*/ 866491 w 866567"/>
                      <a:gd name="connsiteY4" fmla="*/ 349443 h 373000"/>
                      <a:gd name="connsiteX5" fmla="*/ 825387 w 866567"/>
                      <a:gd name="connsiteY5" fmla="*/ 361873 h 373000"/>
                      <a:gd name="connsiteX6" fmla="*/ 794315 w 866567"/>
                      <a:gd name="connsiteY6" fmla="*/ 236579 h 373000"/>
                      <a:gd name="connsiteX7" fmla="*/ 572960 w 866567"/>
                      <a:gd name="connsiteY7" fmla="*/ 139176 h 373000"/>
                      <a:gd name="connsiteX8" fmla="*/ 262409 w 866567"/>
                      <a:gd name="connsiteY8" fmla="*/ 52912 h 373000"/>
                      <a:gd name="connsiteX9" fmla="*/ 146561 w 866567"/>
                      <a:gd name="connsiteY9" fmla="*/ 29131 h 373000"/>
                      <a:gd name="connsiteX10" fmla="*/ 76212 w 866567"/>
                      <a:gd name="connsiteY10" fmla="*/ 54820 h 373000"/>
                      <a:gd name="connsiteX11" fmla="*/ 34772 w 866567"/>
                      <a:gd name="connsiteY11" fmla="*/ 115809 h 373000"/>
                      <a:gd name="connsiteX12" fmla="*/ 3617 w 866567"/>
                      <a:gd name="connsiteY12" fmla="*/ 113297 h 373000"/>
                      <a:gd name="connsiteX0" fmla="*/ 3617 w 867450"/>
                      <a:gd name="connsiteY0" fmla="*/ 113297 h 372087"/>
                      <a:gd name="connsiteX1" fmla="*/ 122545 w 867450"/>
                      <a:gd name="connsiteY1" fmla="*/ 232 h 372087"/>
                      <a:gd name="connsiteX2" fmla="*/ 512575 w 867450"/>
                      <a:gd name="connsiteY2" fmla="*/ 87417 h 372087"/>
                      <a:gd name="connsiteX3" fmla="*/ 814500 w 867450"/>
                      <a:gd name="connsiteY3" fmla="*/ 208187 h 372087"/>
                      <a:gd name="connsiteX4" fmla="*/ 866491 w 867450"/>
                      <a:gd name="connsiteY4" fmla="*/ 349443 h 372087"/>
                      <a:gd name="connsiteX5" fmla="*/ 844196 w 867450"/>
                      <a:gd name="connsiteY5" fmla="*/ 360546 h 372087"/>
                      <a:gd name="connsiteX6" fmla="*/ 794315 w 867450"/>
                      <a:gd name="connsiteY6" fmla="*/ 236579 h 372087"/>
                      <a:gd name="connsiteX7" fmla="*/ 572960 w 867450"/>
                      <a:gd name="connsiteY7" fmla="*/ 139176 h 372087"/>
                      <a:gd name="connsiteX8" fmla="*/ 262409 w 867450"/>
                      <a:gd name="connsiteY8" fmla="*/ 52912 h 372087"/>
                      <a:gd name="connsiteX9" fmla="*/ 146561 w 867450"/>
                      <a:gd name="connsiteY9" fmla="*/ 29131 h 372087"/>
                      <a:gd name="connsiteX10" fmla="*/ 76212 w 867450"/>
                      <a:gd name="connsiteY10" fmla="*/ 54820 h 372087"/>
                      <a:gd name="connsiteX11" fmla="*/ 34772 w 867450"/>
                      <a:gd name="connsiteY11" fmla="*/ 115809 h 372087"/>
                      <a:gd name="connsiteX12" fmla="*/ 3617 w 867450"/>
                      <a:gd name="connsiteY12" fmla="*/ 113297 h 372087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2960 w 867487"/>
                      <a:gd name="connsiteY7" fmla="*/ 139176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62409 w 867487"/>
                      <a:gd name="connsiteY8" fmla="*/ 52912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46561 w 867487"/>
                      <a:gd name="connsiteY9" fmla="*/ 29131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17 w 867487"/>
                      <a:gd name="connsiteY0" fmla="*/ 113297 h 371040"/>
                      <a:gd name="connsiteX1" fmla="*/ 122545 w 867487"/>
                      <a:gd name="connsiteY1" fmla="*/ 232 h 371040"/>
                      <a:gd name="connsiteX2" fmla="*/ 512575 w 867487"/>
                      <a:gd name="connsiteY2" fmla="*/ 87417 h 371040"/>
                      <a:gd name="connsiteX3" fmla="*/ 814500 w 867487"/>
                      <a:gd name="connsiteY3" fmla="*/ 208187 h 371040"/>
                      <a:gd name="connsiteX4" fmla="*/ 866491 w 867487"/>
                      <a:gd name="connsiteY4" fmla="*/ 349443 h 371040"/>
                      <a:gd name="connsiteX5" fmla="*/ 844196 w 867487"/>
                      <a:gd name="connsiteY5" fmla="*/ 360546 h 371040"/>
                      <a:gd name="connsiteX6" fmla="*/ 789630 w 867487"/>
                      <a:gd name="connsiteY6" fmla="*/ 251336 h 371040"/>
                      <a:gd name="connsiteX7" fmla="*/ 575789 w 867487"/>
                      <a:gd name="connsiteY7" fmla="*/ 157100 h 371040"/>
                      <a:gd name="connsiteX8" fmla="*/ 272756 w 867487"/>
                      <a:gd name="connsiteY8" fmla="*/ 73998 h 371040"/>
                      <a:gd name="connsiteX9" fmla="*/ 158690 w 867487"/>
                      <a:gd name="connsiteY9" fmla="*/ 54489 h 371040"/>
                      <a:gd name="connsiteX10" fmla="*/ 76212 w 867487"/>
                      <a:gd name="connsiteY10" fmla="*/ 54820 h 371040"/>
                      <a:gd name="connsiteX11" fmla="*/ 34772 w 867487"/>
                      <a:gd name="connsiteY11" fmla="*/ 115809 h 371040"/>
                      <a:gd name="connsiteX12" fmla="*/ 3617 w 867487"/>
                      <a:gd name="connsiteY12" fmla="*/ 113297 h 371040"/>
                      <a:gd name="connsiteX0" fmla="*/ 3690 w 867560"/>
                      <a:gd name="connsiteY0" fmla="*/ 113297 h 371040"/>
                      <a:gd name="connsiteX1" fmla="*/ 122618 w 867560"/>
                      <a:gd name="connsiteY1" fmla="*/ 232 h 371040"/>
                      <a:gd name="connsiteX2" fmla="*/ 512648 w 867560"/>
                      <a:gd name="connsiteY2" fmla="*/ 87417 h 371040"/>
                      <a:gd name="connsiteX3" fmla="*/ 814573 w 867560"/>
                      <a:gd name="connsiteY3" fmla="*/ 208187 h 371040"/>
                      <a:gd name="connsiteX4" fmla="*/ 866564 w 867560"/>
                      <a:gd name="connsiteY4" fmla="*/ 349443 h 371040"/>
                      <a:gd name="connsiteX5" fmla="*/ 844269 w 867560"/>
                      <a:gd name="connsiteY5" fmla="*/ 360546 h 371040"/>
                      <a:gd name="connsiteX6" fmla="*/ 789703 w 867560"/>
                      <a:gd name="connsiteY6" fmla="*/ 251336 h 371040"/>
                      <a:gd name="connsiteX7" fmla="*/ 575862 w 867560"/>
                      <a:gd name="connsiteY7" fmla="*/ 157100 h 371040"/>
                      <a:gd name="connsiteX8" fmla="*/ 272829 w 867560"/>
                      <a:gd name="connsiteY8" fmla="*/ 73998 h 371040"/>
                      <a:gd name="connsiteX9" fmla="*/ 158763 w 867560"/>
                      <a:gd name="connsiteY9" fmla="*/ 54489 h 371040"/>
                      <a:gd name="connsiteX10" fmla="*/ 82155 w 867560"/>
                      <a:gd name="connsiteY10" fmla="*/ 74463 h 371040"/>
                      <a:gd name="connsiteX11" fmla="*/ 34845 w 867560"/>
                      <a:gd name="connsiteY11" fmla="*/ 115809 h 371040"/>
                      <a:gd name="connsiteX12" fmla="*/ 3690 w 867560"/>
                      <a:gd name="connsiteY12" fmla="*/ 113297 h 371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67560" h="371040">
                        <a:moveTo>
                          <a:pt x="3690" y="113297"/>
                        </a:moveTo>
                        <a:cubicBezTo>
                          <a:pt x="18319" y="94034"/>
                          <a:pt x="37792" y="4545"/>
                          <a:pt x="122618" y="232"/>
                        </a:cubicBezTo>
                        <a:cubicBezTo>
                          <a:pt x="207444" y="-4081"/>
                          <a:pt x="397322" y="52758"/>
                          <a:pt x="512648" y="87417"/>
                        </a:cubicBezTo>
                        <a:cubicBezTo>
                          <a:pt x="627974" y="122076"/>
                          <a:pt x="755587" y="164516"/>
                          <a:pt x="814573" y="208187"/>
                        </a:cubicBezTo>
                        <a:cubicBezTo>
                          <a:pt x="873559" y="251858"/>
                          <a:pt x="861615" y="324050"/>
                          <a:pt x="866564" y="349443"/>
                        </a:cubicBezTo>
                        <a:cubicBezTo>
                          <a:pt x="871513" y="374836"/>
                          <a:pt x="857079" y="376897"/>
                          <a:pt x="844269" y="360546"/>
                        </a:cubicBezTo>
                        <a:cubicBezTo>
                          <a:pt x="831459" y="344195"/>
                          <a:pt x="834437" y="285244"/>
                          <a:pt x="789703" y="251336"/>
                        </a:cubicBezTo>
                        <a:cubicBezTo>
                          <a:pt x="744969" y="217428"/>
                          <a:pt x="662008" y="186656"/>
                          <a:pt x="575862" y="157100"/>
                        </a:cubicBezTo>
                        <a:cubicBezTo>
                          <a:pt x="489716" y="127544"/>
                          <a:pt x="342346" y="91100"/>
                          <a:pt x="272829" y="73998"/>
                        </a:cubicBezTo>
                        <a:cubicBezTo>
                          <a:pt x="203313" y="56896"/>
                          <a:pt x="190703" y="54897"/>
                          <a:pt x="158763" y="54489"/>
                        </a:cubicBezTo>
                        <a:cubicBezTo>
                          <a:pt x="126823" y="54081"/>
                          <a:pt x="95705" y="59472"/>
                          <a:pt x="82155" y="74463"/>
                        </a:cubicBezTo>
                        <a:cubicBezTo>
                          <a:pt x="68605" y="89454"/>
                          <a:pt x="47923" y="109337"/>
                          <a:pt x="34845" y="115809"/>
                        </a:cubicBezTo>
                        <a:cubicBezTo>
                          <a:pt x="21768" y="122281"/>
                          <a:pt x="-10939" y="132560"/>
                          <a:pt x="3690" y="113297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  <p:sp>
                <p:nvSpPr>
                  <p:cNvPr id="72" name="Volný tvar 71"/>
                  <p:cNvSpPr/>
                  <p:nvPr/>
                </p:nvSpPr>
                <p:spPr>
                  <a:xfrm>
                    <a:off x="4093369" y="2983739"/>
                    <a:ext cx="1212851" cy="397635"/>
                  </a:xfrm>
                  <a:custGeom>
                    <a:avLst/>
                    <a:gdLst>
                      <a:gd name="connsiteX0" fmla="*/ 0 w 1254347"/>
                      <a:gd name="connsiteY0" fmla="*/ 32437 h 414862"/>
                      <a:gd name="connsiteX1" fmla="*/ 250031 w 1254347"/>
                      <a:gd name="connsiteY1" fmla="*/ 108637 h 414862"/>
                      <a:gd name="connsiteX2" fmla="*/ 1188244 w 1254347"/>
                      <a:gd name="connsiteY2" fmla="*/ 401531 h 414862"/>
                      <a:gd name="connsiteX3" fmla="*/ 1152525 w 1254347"/>
                      <a:gd name="connsiteY3" fmla="*/ 353906 h 414862"/>
                      <a:gd name="connsiteX4" fmla="*/ 959644 w 1254347"/>
                      <a:gd name="connsiteY4" fmla="*/ 253893 h 414862"/>
                      <a:gd name="connsiteX5" fmla="*/ 640556 w 1254347"/>
                      <a:gd name="connsiteY5" fmla="*/ 151499 h 414862"/>
                      <a:gd name="connsiteX6" fmla="*/ 378619 w 1254347"/>
                      <a:gd name="connsiteY6" fmla="*/ 63393 h 414862"/>
                      <a:gd name="connsiteX7" fmla="*/ 169069 w 1254347"/>
                      <a:gd name="connsiteY7" fmla="*/ 11006 h 414862"/>
                      <a:gd name="connsiteX8" fmla="*/ 54769 w 1254347"/>
                      <a:gd name="connsiteY8" fmla="*/ 1481 h 414862"/>
                      <a:gd name="connsiteX9" fmla="*/ 0 w 1254347"/>
                      <a:gd name="connsiteY9" fmla="*/ 32437 h 414862"/>
                      <a:gd name="connsiteX0" fmla="*/ 0 w 1209971"/>
                      <a:gd name="connsiteY0" fmla="*/ 32437 h 406480"/>
                      <a:gd name="connsiteX1" fmla="*/ 250031 w 1209971"/>
                      <a:gd name="connsiteY1" fmla="*/ 108637 h 406480"/>
                      <a:gd name="connsiteX2" fmla="*/ 1188244 w 1209971"/>
                      <a:gd name="connsiteY2" fmla="*/ 401531 h 406480"/>
                      <a:gd name="connsiteX3" fmla="*/ 1152525 w 1209971"/>
                      <a:gd name="connsiteY3" fmla="*/ 353906 h 406480"/>
                      <a:gd name="connsiteX4" fmla="*/ 959644 w 1209971"/>
                      <a:gd name="connsiteY4" fmla="*/ 253893 h 406480"/>
                      <a:gd name="connsiteX5" fmla="*/ 640556 w 1209971"/>
                      <a:gd name="connsiteY5" fmla="*/ 151499 h 406480"/>
                      <a:gd name="connsiteX6" fmla="*/ 378619 w 1209971"/>
                      <a:gd name="connsiteY6" fmla="*/ 63393 h 406480"/>
                      <a:gd name="connsiteX7" fmla="*/ 169069 w 1209971"/>
                      <a:gd name="connsiteY7" fmla="*/ 11006 h 406480"/>
                      <a:gd name="connsiteX8" fmla="*/ 54769 w 1209971"/>
                      <a:gd name="connsiteY8" fmla="*/ 1481 h 406480"/>
                      <a:gd name="connsiteX9" fmla="*/ 0 w 1209971"/>
                      <a:gd name="connsiteY9" fmla="*/ 32437 h 406480"/>
                      <a:gd name="connsiteX0" fmla="*/ 0 w 1186948"/>
                      <a:gd name="connsiteY0" fmla="*/ 32437 h 399893"/>
                      <a:gd name="connsiteX1" fmla="*/ 250031 w 1186948"/>
                      <a:gd name="connsiteY1" fmla="*/ 108637 h 399893"/>
                      <a:gd name="connsiteX2" fmla="*/ 1157287 w 1186948"/>
                      <a:gd name="connsiteY2" fmla="*/ 394388 h 399893"/>
                      <a:gd name="connsiteX3" fmla="*/ 1152525 w 1186948"/>
                      <a:gd name="connsiteY3" fmla="*/ 353906 h 399893"/>
                      <a:gd name="connsiteX4" fmla="*/ 959644 w 1186948"/>
                      <a:gd name="connsiteY4" fmla="*/ 253893 h 399893"/>
                      <a:gd name="connsiteX5" fmla="*/ 640556 w 1186948"/>
                      <a:gd name="connsiteY5" fmla="*/ 151499 h 399893"/>
                      <a:gd name="connsiteX6" fmla="*/ 378619 w 1186948"/>
                      <a:gd name="connsiteY6" fmla="*/ 63393 h 399893"/>
                      <a:gd name="connsiteX7" fmla="*/ 169069 w 1186948"/>
                      <a:gd name="connsiteY7" fmla="*/ 11006 h 399893"/>
                      <a:gd name="connsiteX8" fmla="*/ 54769 w 1186948"/>
                      <a:gd name="connsiteY8" fmla="*/ 1481 h 399893"/>
                      <a:gd name="connsiteX9" fmla="*/ 0 w 1186948"/>
                      <a:gd name="connsiteY9" fmla="*/ 32437 h 399893"/>
                      <a:gd name="connsiteX0" fmla="*/ 0 w 1230621"/>
                      <a:gd name="connsiteY0" fmla="*/ 32437 h 404167"/>
                      <a:gd name="connsiteX1" fmla="*/ 250031 w 1230621"/>
                      <a:gd name="connsiteY1" fmla="*/ 108637 h 404167"/>
                      <a:gd name="connsiteX2" fmla="*/ 1157287 w 1230621"/>
                      <a:gd name="connsiteY2" fmla="*/ 394388 h 404167"/>
                      <a:gd name="connsiteX3" fmla="*/ 1152525 w 1230621"/>
                      <a:gd name="connsiteY3" fmla="*/ 330093 h 404167"/>
                      <a:gd name="connsiteX4" fmla="*/ 959644 w 1230621"/>
                      <a:gd name="connsiteY4" fmla="*/ 253893 h 404167"/>
                      <a:gd name="connsiteX5" fmla="*/ 640556 w 1230621"/>
                      <a:gd name="connsiteY5" fmla="*/ 151499 h 404167"/>
                      <a:gd name="connsiteX6" fmla="*/ 378619 w 1230621"/>
                      <a:gd name="connsiteY6" fmla="*/ 63393 h 404167"/>
                      <a:gd name="connsiteX7" fmla="*/ 169069 w 1230621"/>
                      <a:gd name="connsiteY7" fmla="*/ 11006 h 404167"/>
                      <a:gd name="connsiteX8" fmla="*/ 54769 w 1230621"/>
                      <a:gd name="connsiteY8" fmla="*/ 1481 h 404167"/>
                      <a:gd name="connsiteX9" fmla="*/ 0 w 1230621"/>
                      <a:gd name="connsiteY9" fmla="*/ 32437 h 404167"/>
                      <a:gd name="connsiteX0" fmla="*/ 0 w 1152536"/>
                      <a:gd name="connsiteY0" fmla="*/ 32437 h 349699"/>
                      <a:gd name="connsiteX1" fmla="*/ 250031 w 1152536"/>
                      <a:gd name="connsiteY1" fmla="*/ 108637 h 349699"/>
                      <a:gd name="connsiteX2" fmla="*/ 964406 w 1152536"/>
                      <a:gd name="connsiteY2" fmla="*/ 330094 h 349699"/>
                      <a:gd name="connsiteX3" fmla="*/ 1152525 w 1152536"/>
                      <a:gd name="connsiteY3" fmla="*/ 330093 h 349699"/>
                      <a:gd name="connsiteX4" fmla="*/ 959644 w 1152536"/>
                      <a:gd name="connsiteY4" fmla="*/ 253893 h 349699"/>
                      <a:gd name="connsiteX5" fmla="*/ 640556 w 1152536"/>
                      <a:gd name="connsiteY5" fmla="*/ 151499 h 349699"/>
                      <a:gd name="connsiteX6" fmla="*/ 378619 w 1152536"/>
                      <a:gd name="connsiteY6" fmla="*/ 63393 h 349699"/>
                      <a:gd name="connsiteX7" fmla="*/ 169069 w 1152536"/>
                      <a:gd name="connsiteY7" fmla="*/ 11006 h 349699"/>
                      <a:gd name="connsiteX8" fmla="*/ 54769 w 1152536"/>
                      <a:gd name="connsiteY8" fmla="*/ 1481 h 349699"/>
                      <a:gd name="connsiteX9" fmla="*/ 0 w 1152536"/>
                      <a:gd name="connsiteY9" fmla="*/ 32437 h 349699"/>
                      <a:gd name="connsiteX0" fmla="*/ 0 w 1193981"/>
                      <a:gd name="connsiteY0" fmla="*/ 32437 h 396769"/>
                      <a:gd name="connsiteX1" fmla="*/ 250031 w 1193981"/>
                      <a:gd name="connsiteY1" fmla="*/ 108637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193981"/>
                      <a:gd name="connsiteY0" fmla="*/ 32437 h 396769"/>
                      <a:gd name="connsiteX1" fmla="*/ 247650 w 1193981"/>
                      <a:gd name="connsiteY1" fmla="*/ 113399 h 396769"/>
                      <a:gd name="connsiteX2" fmla="*/ 964406 w 1193981"/>
                      <a:gd name="connsiteY2" fmla="*/ 330094 h 396769"/>
                      <a:gd name="connsiteX3" fmla="*/ 1178719 w 1193981"/>
                      <a:gd name="connsiteY3" fmla="*/ 396769 h 396769"/>
                      <a:gd name="connsiteX4" fmla="*/ 1152525 w 1193981"/>
                      <a:gd name="connsiteY4" fmla="*/ 330093 h 396769"/>
                      <a:gd name="connsiteX5" fmla="*/ 959644 w 1193981"/>
                      <a:gd name="connsiteY5" fmla="*/ 253893 h 396769"/>
                      <a:gd name="connsiteX6" fmla="*/ 640556 w 1193981"/>
                      <a:gd name="connsiteY6" fmla="*/ 151499 h 396769"/>
                      <a:gd name="connsiteX7" fmla="*/ 378619 w 1193981"/>
                      <a:gd name="connsiteY7" fmla="*/ 63393 h 396769"/>
                      <a:gd name="connsiteX8" fmla="*/ 169069 w 1193981"/>
                      <a:gd name="connsiteY8" fmla="*/ 11006 h 396769"/>
                      <a:gd name="connsiteX9" fmla="*/ 54769 w 1193981"/>
                      <a:gd name="connsiteY9" fmla="*/ 1481 h 396769"/>
                      <a:gd name="connsiteX10" fmla="*/ 0 w 1193981"/>
                      <a:gd name="connsiteY10" fmla="*/ 32437 h 396769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59606 w 1213031"/>
                      <a:gd name="connsiteY6" fmla="*/ 152364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3031"/>
                      <a:gd name="connsiteY0" fmla="*/ 45208 h 397634"/>
                      <a:gd name="connsiteX1" fmla="*/ 266700 w 1213031"/>
                      <a:gd name="connsiteY1" fmla="*/ 114264 h 397634"/>
                      <a:gd name="connsiteX2" fmla="*/ 983456 w 1213031"/>
                      <a:gd name="connsiteY2" fmla="*/ 330959 h 397634"/>
                      <a:gd name="connsiteX3" fmla="*/ 1197769 w 1213031"/>
                      <a:gd name="connsiteY3" fmla="*/ 397634 h 397634"/>
                      <a:gd name="connsiteX4" fmla="*/ 1171575 w 1213031"/>
                      <a:gd name="connsiteY4" fmla="*/ 330958 h 397634"/>
                      <a:gd name="connsiteX5" fmla="*/ 978694 w 1213031"/>
                      <a:gd name="connsiteY5" fmla="*/ 254758 h 397634"/>
                      <a:gd name="connsiteX6" fmla="*/ 666750 w 1213031"/>
                      <a:gd name="connsiteY6" fmla="*/ 140458 h 397634"/>
                      <a:gd name="connsiteX7" fmla="*/ 397669 w 1213031"/>
                      <a:gd name="connsiteY7" fmla="*/ 64258 h 397634"/>
                      <a:gd name="connsiteX8" fmla="*/ 188119 w 1213031"/>
                      <a:gd name="connsiteY8" fmla="*/ 11871 h 397634"/>
                      <a:gd name="connsiteX9" fmla="*/ 73819 w 1213031"/>
                      <a:gd name="connsiteY9" fmla="*/ 2346 h 397634"/>
                      <a:gd name="connsiteX10" fmla="*/ 0 w 121303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7669 w 1212851"/>
                      <a:gd name="connsiteY7" fmla="*/ 64258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5208 h 397634"/>
                      <a:gd name="connsiteX1" fmla="*/ 266700 w 1212851"/>
                      <a:gd name="connsiteY1" fmla="*/ 114264 h 397634"/>
                      <a:gd name="connsiteX2" fmla="*/ 983456 w 1212851"/>
                      <a:gd name="connsiteY2" fmla="*/ 330959 h 397634"/>
                      <a:gd name="connsiteX3" fmla="*/ 1197769 w 1212851"/>
                      <a:gd name="connsiteY3" fmla="*/ 397634 h 397634"/>
                      <a:gd name="connsiteX4" fmla="*/ 1171575 w 1212851"/>
                      <a:gd name="connsiteY4" fmla="*/ 330958 h 397634"/>
                      <a:gd name="connsiteX5" fmla="*/ 983456 w 1212851"/>
                      <a:gd name="connsiteY5" fmla="*/ 242852 h 397634"/>
                      <a:gd name="connsiteX6" fmla="*/ 666750 w 1212851"/>
                      <a:gd name="connsiteY6" fmla="*/ 140458 h 397634"/>
                      <a:gd name="connsiteX7" fmla="*/ 392906 w 1212851"/>
                      <a:gd name="connsiteY7" fmla="*/ 57114 h 397634"/>
                      <a:gd name="connsiteX8" fmla="*/ 188119 w 1212851"/>
                      <a:gd name="connsiteY8" fmla="*/ 11871 h 397634"/>
                      <a:gd name="connsiteX9" fmla="*/ 73819 w 1212851"/>
                      <a:gd name="connsiteY9" fmla="*/ 2346 h 397634"/>
                      <a:gd name="connsiteX10" fmla="*/ 0 w 1212851"/>
                      <a:gd name="connsiteY10" fmla="*/ 45208 h 397634"/>
                      <a:gd name="connsiteX0" fmla="*/ 0 w 1212851"/>
                      <a:gd name="connsiteY0" fmla="*/ 49463 h 401889"/>
                      <a:gd name="connsiteX1" fmla="*/ 266700 w 1212851"/>
                      <a:gd name="connsiteY1" fmla="*/ 118519 h 401889"/>
                      <a:gd name="connsiteX2" fmla="*/ 983456 w 1212851"/>
                      <a:gd name="connsiteY2" fmla="*/ 335214 h 401889"/>
                      <a:gd name="connsiteX3" fmla="*/ 1197769 w 1212851"/>
                      <a:gd name="connsiteY3" fmla="*/ 401889 h 401889"/>
                      <a:gd name="connsiteX4" fmla="*/ 1171575 w 1212851"/>
                      <a:gd name="connsiteY4" fmla="*/ 335213 h 401889"/>
                      <a:gd name="connsiteX5" fmla="*/ 983456 w 1212851"/>
                      <a:gd name="connsiteY5" fmla="*/ 247107 h 401889"/>
                      <a:gd name="connsiteX6" fmla="*/ 666750 w 1212851"/>
                      <a:gd name="connsiteY6" fmla="*/ 144713 h 401889"/>
                      <a:gd name="connsiteX7" fmla="*/ 392906 w 1212851"/>
                      <a:gd name="connsiteY7" fmla="*/ 61369 h 401889"/>
                      <a:gd name="connsiteX8" fmla="*/ 216694 w 1212851"/>
                      <a:gd name="connsiteY8" fmla="*/ 6601 h 401889"/>
                      <a:gd name="connsiteX9" fmla="*/ 73819 w 1212851"/>
                      <a:gd name="connsiteY9" fmla="*/ 6601 h 401889"/>
                      <a:gd name="connsiteX10" fmla="*/ 0 w 1212851"/>
                      <a:gd name="connsiteY10" fmla="*/ 49463 h 401889"/>
                      <a:gd name="connsiteX0" fmla="*/ 0 w 1212851"/>
                      <a:gd name="connsiteY0" fmla="*/ 45209 h 397635"/>
                      <a:gd name="connsiteX1" fmla="*/ 266700 w 1212851"/>
                      <a:gd name="connsiteY1" fmla="*/ 114265 h 397635"/>
                      <a:gd name="connsiteX2" fmla="*/ 983456 w 1212851"/>
                      <a:gd name="connsiteY2" fmla="*/ 330960 h 397635"/>
                      <a:gd name="connsiteX3" fmla="*/ 1197769 w 1212851"/>
                      <a:gd name="connsiteY3" fmla="*/ 397635 h 397635"/>
                      <a:gd name="connsiteX4" fmla="*/ 1171575 w 1212851"/>
                      <a:gd name="connsiteY4" fmla="*/ 330959 h 397635"/>
                      <a:gd name="connsiteX5" fmla="*/ 983456 w 1212851"/>
                      <a:gd name="connsiteY5" fmla="*/ 242853 h 397635"/>
                      <a:gd name="connsiteX6" fmla="*/ 666750 w 1212851"/>
                      <a:gd name="connsiteY6" fmla="*/ 140459 h 397635"/>
                      <a:gd name="connsiteX7" fmla="*/ 392906 w 1212851"/>
                      <a:gd name="connsiteY7" fmla="*/ 57115 h 397635"/>
                      <a:gd name="connsiteX8" fmla="*/ 216694 w 1212851"/>
                      <a:gd name="connsiteY8" fmla="*/ 11872 h 397635"/>
                      <a:gd name="connsiteX9" fmla="*/ 73819 w 1212851"/>
                      <a:gd name="connsiteY9" fmla="*/ 2347 h 397635"/>
                      <a:gd name="connsiteX10" fmla="*/ 0 w 1212851"/>
                      <a:gd name="connsiteY10" fmla="*/ 45209 h 397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12851" h="397635">
                        <a:moveTo>
                          <a:pt x="0" y="45209"/>
                        </a:moveTo>
                        <a:cubicBezTo>
                          <a:pt x="88900" y="68228"/>
                          <a:pt x="102791" y="66640"/>
                          <a:pt x="266700" y="114265"/>
                        </a:cubicBezTo>
                        <a:cubicBezTo>
                          <a:pt x="430609" y="161890"/>
                          <a:pt x="744537" y="258728"/>
                          <a:pt x="983456" y="330960"/>
                        </a:cubicBezTo>
                        <a:cubicBezTo>
                          <a:pt x="1138634" y="378188"/>
                          <a:pt x="1166416" y="397635"/>
                          <a:pt x="1197769" y="397635"/>
                        </a:cubicBezTo>
                        <a:cubicBezTo>
                          <a:pt x="1229122" y="397635"/>
                          <a:pt x="1207294" y="356756"/>
                          <a:pt x="1171575" y="330959"/>
                        </a:cubicBezTo>
                        <a:cubicBezTo>
                          <a:pt x="1135856" y="305162"/>
                          <a:pt x="1067594" y="274603"/>
                          <a:pt x="983456" y="242853"/>
                        </a:cubicBezTo>
                        <a:cubicBezTo>
                          <a:pt x="899319" y="211103"/>
                          <a:pt x="765175" y="171415"/>
                          <a:pt x="666750" y="140459"/>
                        </a:cubicBezTo>
                        <a:cubicBezTo>
                          <a:pt x="568325" y="109503"/>
                          <a:pt x="467915" y="78546"/>
                          <a:pt x="392906" y="57115"/>
                        </a:cubicBezTo>
                        <a:cubicBezTo>
                          <a:pt x="317897" y="35684"/>
                          <a:pt x="270669" y="22191"/>
                          <a:pt x="216694" y="11872"/>
                        </a:cubicBezTo>
                        <a:cubicBezTo>
                          <a:pt x="162719" y="1553"/>
                          <a:pt x="109935" y="-3209"/>
                          <a:pt x="73819" y="2347"/>
                        </a:cubicBezTo>
                        <a:cubicBezTo>
                          <a:pt x="37703" y="7903"/>
                          <a:pt x="11906" y="31517"/>
                          <a:pt x="0" y="4520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 b="1"/>
                  </a:p>
                </p:txBody>
              </p:sp>
            </p:grpSp>
          </p:grpSp>
          <p:sp>
            <p:nvSpPr>
              <p:cNvPr id="65" name="Ovál 64"/>
              <p:cNvSpPr/>
              <p:nvPr/>
            </p:nvSpPr>
            <p:spPr>
              <a:xfrm>
                <a:off x="4639791" y="2906528"/>
                <a:ext cx="99748" cy="6022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</p:grpSp>
      <p:sp>
        <p:nvSpPr>
          <p:cNvPr id="81" name="Volný tvar 80"/>
          <p:cNvSpPr/>
          <p:nvPr/>
        </p:nvSpPr>
        <p:spPr>
          <a:xfrm rot="603163">
            <a:off x="6015725" y="3679397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1316122" y="1463849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5" name="TextovéPole 94"/>
          <p:cNvSpPr txBox="1"/>
          <p:nvPr/>
        </p:nvSpPr>
        <p:spPr>
          <a:xfrm>
            <a:off x="5560065" y="3160925"/>
            <a:ext cx="3674035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…a k dalšímu Ranvierově zářezu…</a:t>
            </a:r>
            <a:endParaRPr lang="cs-CZ" dirty="0"/>
          </a:p>
        </p:txBody>
      </p:sp>
      <p:sp>
        <p:nvSpPr>
          <p:cNvPr id="100" name="Volný tvar 99"/>
          <p:cNvSpPr/>
          <p:nvPr/>
        </p:nvSpPr>
        <p:spPr>
          <a:xfrm rot="298829" flipH="1" flipV="1">
            <a:off x="5326448" y="4911546"/>
            <a:ext cx="1321035" cy="881008"/>
          </a:xfrm>
          <a:custGeom>
            <a:avLst/>
            <a:gdLst>
              <a:gd name="connsiteX0" fmla="*/ 0 w 1364064"/>
              <a:gd name="connsiteY0" fmla="*/ 263875 h 859298"/>
              <a:gd name="connsiteX1" fmla="*/ 212651 w 1364064"/>
              <a:gd name="connsiteY1" fmla="*/ 8693 h 859298"/>
              <a:gd name="connsiteX2" fmla="*/ 786809 w 1364064"/>
              <a:gd name="connsiteY2" fmla="*/ 93754 h 859298"/>
              <a:gd name="connsiteX3" fmla="*/ 1329069 w 1364064"/>
              <a:gd name="connsiteY3" fmla="*/ 423363 h 859298"/>
              <a:gd name="connsiteX4" fmla="*/ 1265274 w 1364064"/>
              <a:gd name="connsiteY4" fmla="*/ 859298 h 859298"/>
              <a:gd name="connsiteX0" fmla="*/ 0 w 1349954"/>
              <a:gd name="connsiteY0" fmla="*/ 263875 h 859298"/>
              <a:gd name="connsiteX1" fmla="*/ 212651 w 1349954"/>
              <a:gd name="connsiteY1" fmla="*/ 8693 h 859298"/>
              <a:gd name="connsiteX2" fmla="*/ 786809 w 1349954"/>
              <a:gd name="connsiteY2" fmla="*/ 93754 h 859298"/>
              <a:gd name="connsiteX3" fmla="*/ 1329069 w 1349954"/>
              <a:gd name="connsiteY3" fmla="*/ 423363 h 859298"/>
              <a:gd name="connsiteX4" fmla="*/ 1265274 w 1349954"/>
              <a:gd name="connsiteY4" fmla="*/ 859298 h 859298"/>
              <a:gd name="connsiteX0" fmla="*/ 0 w 1321035"/>
              <a:gd name="connsiteY0" fmla="*/ 263185 h 858608"/>
              <a:gd name="connsiteX1" fmla="*/ 212651 w 1321035"/>
              <a:gd name="connsiteY1" fmla="*/ 8003 h 858608"/>
              <a:gd name="connsiteX2" fmla="*/ 786809 w 1321035"/>
              <a:gd name="connsiteY2" fmla="*/ 93064 h 858608"/>
              <a:gd name="connsiteX3" fmla="*/ 1286539 w 1321035"/>
              <a:gd name="connsiteY3" fmla="*/ 380142 h 858608"/>
              <a:gd name="connsiteX4" fmla="*/ 1265274 w 1321035"/>
              <a:gd name="connsiteY4" fmla="*/ 858608 h 858608"/>
              <a:gd name="connsiteX0" fmla="*/ 0 w 1321035"/>
              <a:gd name="connsiteY0" fmla="*/ 273014 h 868437"/>
              <a:gd name="connsiteX1" fmla="*/ 297712 w 1321035"/>
              <a:gd name="connsiteY1" fmla="*/ 7200 h 868437"/>
              <a:gd name="connsiteX2" fmla="*/ 786809 w 1321035"/>
              <a:gd name="connsiteY2" fmla="*/ 102893 h 868437"/>
              <a:gd name="connsiteX3" fmla="*/ 1286539 w 1321035"/>
              <a:gd name="connsiteY3" fmla="*/ 389971 h 868437"/>
              <a:gd name="connsiteX4" fmla="*/ 1265274 w 1321035"/>
              <a:gd name="connsiteY4" fmla="*/ 868437 h 868437"/>
              <a:gd name="connsiteX0" fmla="*/ 0 w 1321035"/>
              <a:gd name="connsiteY0" fmla="*/ 285585 h 881008"/>
              <a:gd name="connsiteX1" fmla="*/ 297712 w 1321035"/>
              <a:gd name="connsiteY1" fmla="*/ 19771 h 881008"/>
              <a:gd name="connsiteX2" fmla="*/ 818706 w 1321035"/>
              <a:gd name="connsiteY2" fmla="*/ 62302 h 881008"/>
              <a:gd name="connsiteX3" fmla="*/ 1286539 w 1321035"/>
              <a:gd name="connsiteY3" fmla="*/ 402542 h 881008"/>
              <a:gd name="connsiteX4" fmla="*/ 1265274 w 1321035"/>
              <a:gd name="connsiteY4" fmla="*/ 881008 h 881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21035" h="881008">
                <a:moveTo>
                  <a:pt x="0" y="285585"/>
                </a:moveTo>
                <a:cubicBezTo>
                  <a:pt x="40758" y="172170"/>
                  <a:pt x="161261" y="56985"/>
                  <a:pt x="297712" y="19771"/>
                </a:cubicBezTo>
                <a:cubicBezTo>
                  <a:pt x="434163" y="-17443"/>
                  <a:pt x="653902" y="-1493"/>
                  <a:pt x="818706" y="62302"/>
                </a:cubicBezTo>
                <a:cubicBezTo>
                  <a:pt x="983510" y="126097"/>
                  <a:pt x="1206795" y="274951"/>
                  <a:pt x="1286539" y="402542"/>
                </a:cubicBezTo>
                <a:cubicBezTo>
                  <a:pt x="1334385" y="583296"/>
                  <a:pt x="1337043" y="726836"/>
                  <a:pt x="1265274" y="881008"/>
                </a:cubicBezTo>
              </a:path>
            </a:pathLst>
          </a:custGeom>
          <a:noFill/>
          <a:ln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4" name="Minus 103"/>
          <p:cNvSpPr/>
          <p:nvPr/>
        </p:nvSpPr>
        <p:spPr>
          <a:xfrm flipH="1">
            <a:off x="2202626" y="2075621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5" name="Plus 104"/>
          <p:cNvSpPr/>
          <p:nvPr/>
        </p:nvSpPr>
        <p:spPr>
          <a:xfrm flipH="1">
            <a:off x="1958335" y="234634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6" name="Plus 105"/>
          <p:cNvSpPr/>
          <p:nvPr/>
        </p:nvSpPr>
        <p:spPr>
          <a:xfrm flipH="1">
            <a:off x="2363076" y="167185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7" name="Minus 106"/>
          <p:cNvSpPr/>
          <p:nvPr/>
        </p:nvSpPr>
        <p:spPr>
          <a:xfrm flipH="1">
            <a:off x="3423347" y="2840827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8" name="Plus 107"/>
          <p:cNvSpPr/>
          <p:nvPr/>
        </p:nvSpPr>
        <p:spPr>
          <a:xfrm flipH="1">
            <a:off x="3179056" y="311154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9" name="Plus 108"/>
          <p:cNvSpPr/>
          <p:nvPr/>
        </p:nvSpPr>
        <p:spPr>
          <a:xfrm flipH="1">
            <a:off x="3583797" y="243705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0" name="Minus 109"/>
          <p:cNvSpPr/>
          <p:nvPr/>
        </p:nvSpPr>
        <p:spPr>
          <a:xfrm flipH="1">
            <a:off x="4562447" y="354516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1" name="Plus 110"/>
          <p:cNvSpPr/>
          <p:nvPr/>
        </p:nvSpPr>
        <p:spPr>
          <a:xfrm flipH="1">
            <a:off x="4318156" y="381588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2" name="Plus 111"/>
          <p:cNvSpPr/>
          <p:nvPr/>
        </p:nvSpPr>
        <p:spPr>
          <a:xfrm flipH="1">
            <a:off x="4722897" y="3141393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4" name="Minus 113"/>
          <p:cNvSpPr/>
          <p:nvPr/>
        </p:nvSpPr>
        <p:spPr>
          <a:xfrm flipH="1">
            <a:off x="5840869" y="395018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5" name="Plus 114"/>
          <p:cNvSpPr/>
          <p:nvPr/>
        </p:nvSpPr>
        <p:spPr>
          <a:xfrm flipH="1">
            <a:off x="5649603" y="4223124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6" name="Minus 115"/>
          <p:cNvSpPr/>
          <p:nvPr/>
        </p:nvSpPr>
        <p:spPr>
          <a:xfrm flipH="1">
            <a:off x="5440007" y="4601390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1" name="Minus 100"/>
          <p:cNvSpPr/>
          <p:nvPr/>
        </p:nvSpPr>
        <p:spPr>
          <a:xfrm flipH="1">
            <a:off x="6951034" y="467995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2" name="Plus 101"/>
          <p:cNvSpPr/>
          <p:nvPr/>
        </p:nvSpPr>
        <p:spPr>
          <a:xfrm flipH="1">
            <a:off x="6759768" y="4952888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3" name="Minus 102"/>
          <p:cNvSpPr/>
          <p:nvPr/>
        </p:nvSpPr>
        <p:spPr>
          <a:xfrm flipH="1">
            <a:off x="6550172" y="5331154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9" name="TextovéPole 98"/>
          <p:cNvSpPr txBox="1"/>
          <p:nvPr/>
        </p:nvSpPr>
        <p:spPr>
          <a:xfrm>
            <a:off x="294487" y="4453528"/>
            <a:ext cx="432027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b="1" dirty="0" err="1" smtClean="0"/>
              <a:t>Saltatorní</a:t>
            </a:r>
            <a:r>
              <a:rPr lang="cs-CZ" b="1" dirty="0" smtClean="0"/>
              <a:t> vedení AP </a:t>
            </a:r>
            <a:r>
              <a:rPr lang="cs-CZ" dirty="0" smtClean="0"/>
              <a:t>– rychlejší</a:t>
            </a:r>
          </a:p>
          <a:p>
            <a:pPr>
              <a:lnSpc>
                <a:spcPts val="1800"/>
              </a:lnSpc>
            </a:pPr>
            <a:r>
              <a:rPr lang="cs-CZ" dirty="0" smtClean="0"/>
              <a:t>(</a:t>
            </a:r>
            <a:r>
              <a:rPr lang="cs-CZ" dirty="0" err="1" smtClean="0"/>
              <a:t>nemyelizovaná</a:t>
            </a:r>
            <a:r>
              <a:rPr lang="cs-CZ" dirty="0" smtClean="0"/>
              <a:t> vlákna vedou AP pomaleji)</a:t>
            </a:r>
            <a:endParaRPr lang="cs-CZ" dirty="0"/>
          </a:p>
        </p:txBody>
      </p:sp>
      <p:sp>
        <p:nvSpPr>
          <p:cNvPr id="113" name="Obdélník 112"/>
          <p:cNvSpPr/>
          <p:nvPr/>
        </p:nvSpPr>
        <p:spPr>
          <a:xfrm>
            <a:off x="2500649" y="273955"/>
            <a:ext cx="400917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</a:t>
            </a:r>
            <a:r>
              <a:rPr lang="cs-CZ" sz="2400" dirty="0" err="1" smtClean="0"/>
              <a:t>myelinizované</a:t>
            </a:r>
            <a:r>
              <a:rPr lang="cs-CZ" sz="2400" dirty="0" smtClean="0"/>
              <a:t>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</p:spTree>
    <p:extLst>
      <p:ext uri="{BB962C8B-B14F-4D97-AF65-F5344CB8AC3E}">
        <p14:creationId xmlns:p14="http://schemas.microsoft.com/office/powerpoint/2010/main" val="720730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275952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343765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544365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954294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159929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4039582" y="4382121"/>
            <a:ext cx="1554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 smtClean="0"/>
              <a:t>synpase</a:t>
            </a:r>
            <a:r>
              <a:rPr lang="cs-CZ" dirty="0" smtClean="0"/>
              <a:t> na axonu</a:t>
            </a:r>
            <a:endParaRPr lang="cs-CZ" dirty="0"/>
          </a:p>
        </p:txBody>
      </p:sp>
      <p:sp>
        <p:nvSpPr>
          <p:cNvPr id="29" name="TextovéPole 28"/>
          <p:cNvSpPr txBox="1"/>
          <p:nvPr/>
        </p:nvSpPr>
        <p:spPr>
          <a:xfrm>
            <a:off x="547036" y="5609100"/>
            <a:ext cx="53211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Synaptické zakončení neuronu je i na svalech (</a:t>
            </a:r>
            <a:r>
              <a:rPr lang="cs-CZ" dirty="0" err="1" smtClean="0"/>
              <a:t>neuromotorická</a:t>
            </a:r>
            <a:r>
              <a:rPr lang="cs-CZ" dirty="0" smtClean="0"/>
              <a:t> ploténka), nebo na žlázách </a:t>
            </a:r>
            <a:endParaRPr lang="cs-CZ" dirty="0"/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3161391" y="1491020"/>
            <a:ext cx="1035562" cy="41774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H="1" flipV="1">
            <a:off x="8132310" y="3304661"/>
            <a:ext cx="200201" cy="9450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/>
          <p:nvPr/>
        </p:nvCxnSpPr>
        <p:spPr>
          <a:xfrm flipH="1" flipV="1">
            <a:off x="1026745" y="1997977"/>
            <a:ext cx="563727" cy="101034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4196953" y="2318334"/>
            <a:ext cx="537719" cy="38036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4628739" y="4209830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1081242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767398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628739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437782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ovéPole 75"/>
          <p:cNvSpPr txBox="1"/>
          <p:nvPr/>
        </p:nvSpPr>
        <p:spPr>
          <a:xfrm>
            <a:off x="384232" y="309967"/>
            <a:ext cx="35855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Synaptická zakončení</a:t>
            </a:r>
            <a:endParaRPr lang="cs-CZ" sz="2800" b="1" dirty="0"/>
          </a:p>
        </p:txBody>
      </p:sp>
      <p:grpSp>
        <p:nvGrpSpPr>
          <p:cNvPr id="39" name="Skupina 38"/>
          <p:cNvGrpSpPr/>
          <p:nvPr/>
        </p:nvGrpSpPr>
        <p:grpSpPr>
          <a:xfrm rot="952445">
            <a:off x="2885061" y="1999520"/>
            <a:ext cx="432065" cy="408534"/>
            <a:chOff x="6218627" y="1071979"/>
            <a:chExt cx="633009" cy="557502"/>
          </a:xfrm>
        </p:grpSpPr>
        <p:sp>
          <p:nvSpPr>
            <p:cNvPr id="11" name="Volný tvar 1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Volný tvar 24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65" name="Skupina 64"/>
          <p:cNvGrpSpPr/>
          <p:nvPr/>
        </p:nvGrpSpPr>
        <p:grpSpPr>
          <a:xfrm rot="12252436">
            <a:off x="5126174" y="3993591"/>
            <a:ext cx="432065" cy="408534"/>
            <a:chOff x="6218627" y="1071979"/>
            <a:chExt cx="633009" cy="557502"/>
          </a:xfrm>
        </p:grpSpPr>
        <p:sp>
          <p:nvSpPr>
            <p:cNvPr id="66" name="Volný tvar 65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69" name="Volný tvar 68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0" name="Skupina 69"/>
          <p:cNvGrpSpPr/>
          <p:nvPr/>
        </p:nvGrpSpPr>
        <p:grpSpPr>
          <a:xfrm rot="20413297">
            <a:off x="8227545" y="4219454"/>
            <a:ext cx="432065" cy="408534"/>
            <a:chOff x="6218627" y="1071979"/>
            <a:chExt cx="633009" cy="557502"/>
          </a:xfrm>
        </p:grpSpPr>
        <p:sp>
          <p:nvSpPr>
            <p:cNvPr id="71" name="Volný tvar 70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2" name="Volný tvar 71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3" name="Skupina 72"/>
          <p:cNvGrpSpPr/>
          <p:nvPr/>
        </p:nvGrpSpPr>
        <p:grpSpPr>
          <a:xfrm rot="1386833">
            <a:off x="3886756" y="2806189"/>
            <a:ext cx="432065" cy="408534"/>
            <a:chOff x="6218627" y="1071979"/>
            <a:chExt cx="633009" cy="557502"/>
          </a:xfrm>
        </p:grpSpPr>
        <p:sp>
          <p:nvSpPr>
            <p:cNvPr id="74" name="Volný tvar 73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7" name="Volný tvar 76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78" name="Skupina 77"/>
          <p:cNvGrpSpPr/>
          <p:nvPr/>
        </p:nvGrpSpPr>
        <p:grpSpPr>
          <a:xfrm>
            <a:off x="1425444" y="2870218"/>
            <a:ext cx="432065" cy="408534"/>
            <a:chOff x="6218627" y="1071979"/>
            <a:chExt cx="633009" cy="557502"/>
          </a:xfrm>
        </p:grpSpPr>
        <p:sp>
          <p:nvSpPr>
            <p:cNvPr id="79" name="Volný tvar 78"/>
            <p:cNvSpPr/>
            <p:nvPr/>
          </p:nvSpPr>
          <p:spPr>
            <a:xfrm>
              <a:off x="6219153" y="1071979"/>
              <a:ext cx="622842" cy="554801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2842" h="554801">
                  <a:moveTo>
                    <a:pt x="206401" y="7945"/>
                  </a:moveTo>
                  <a:cubicBezTo>
                    <a:pt x="182911" y="10972"/>
                    <a:pt x="230047" y="232705"/>
                    <a:pt x="213545" y="299620"/>
                  </a:cubicBezTo>
                  <a:cubicBezTo>
                    <a:pt x="197043" y="366535"/>
                    <a:pt x="138490" y="384016"/>
                    <a:pt x="107386" y="409434"/>
                  </a:cubicBezTo>
                  <a:cubicBezTo>
                    <a:pt x="76282" y="434852"/>
                    <a:pt x="41125" y="431447"/>
                    <a:pt x="26921" y="452131"/>
                  </a:cubicBezTo>
                  <a:cubicBezTo>
                    <a:pt x="12717" y="472815"/>
                    <a:pt x="-23122" y="516424"/>
                    <a:pt x="22159" y="533536"/>
                  </a:cubicBezTo>
                  <a:cubicBezTo>
                    <a:pt x="67440" y="550648"/>
                    <a:pt x="204684" y="554801"/>
                    <a:pt x="298605" y="554801"/>
                  </a:cubicBezTo>
                  <a:cubicBezTo>
                    <a:pt x="392526" y="554801"/>
                    <a:pt x="532918" y="545784"/>
                    <a:pt x="585684" y="533536"/>
                  </a:cubicBezTo>
                  <a:cubicBezTo>
                    <a:pt x="638450" y="521288"/>
                    <a:pt x="621467" y="502608"/>
                    <a:pt x="615200" y="481315"/>
                  </a:cubicBezTo>
                  <a:cubicBezTo>
                    <a:pt x="608933" y="460022"/>
                    <a:pt x="591988" y="434290"/>
                    <a:pt x="548083" y="405780"/>
                  </a:cubicBezTo>
                  <a:cubicBezTo>
                    <a:pt x="504178" y="377270"/>
                    <a:pt x="387210" y="375820"/>
                    <a:pt x="351768" y="310253"/>
                  </a:cubicBezTo>
                  <a:cubicBezTo>
                    <a:pt x="316326" y="244686"/>
                    <a:pt x="364422" y="29423"/>
                    <a:pt x="311619" y="9994"/>
                  </a:cubicBezTo>
                  <a:cubicBezTo>
                    <a:pt x="258816" y="-9435"/>
                    <a:pt x="229891" y="4918"/>
                    <a:pt x="206401" y="794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Volný tvar 79"/>
            <p:cNvSpPr/>
            <p:nvPr/>
          </p:nvSpPr>
          <p:spPr>
            <a:xfrm>
              <a:off x="6218627" y="1092994"/>
              <a:ext cx="633009" cy="536487"/>
            </a:xfrm>
            <a:custGeom>
              <a:avLst/>
              <a:gdLst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65492 w 633009"/>
                <a:gd name="connsiteY3" fmla="*/ 402431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71487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  <a:gd name="connsiteX0" fmla="*/ 203604 w 633009"/>
                <a:gd name="connsiteY0" fmla="*/ 0 h 536487"/>
                <a:gd name="connsiteX1" fmla="*/ 222654 w 633009"/>
                <a:gd name="connsiteY1" fmla="*/ 230981 h 536487"/>
                <a:gd name="connsiteX2" fmla="*/ 182173 w 633009"/>
                <a:gd name="connsiteY2" fmla="*/ 342900 h 536487"/>
                <a:gd name="connsiteX3" fmla="*/ 105973 w 633009"/>
                <a:gd name="connsiteY3" fmla="*/ 388144 h 536487"/>
                <a:gd name="connsiteX4" fmla="*/ 39298 w 633009"/>
                <a:gd name="connsiteY4" fmla="*/ 431006 h 536487"/>
                <a:gd name="connsiteX5" fmla="*/ 5961 w 633009"/>
                <a:gd name="connsiteY5" fmla="*/ 476250 h 536487"/>
                <a:gd name="connsiteX6" fmla="*/ 15486 w 633009"/>
                <a:gd name="connsiteY6" fmla="*/ 519112 h 536487"/>
                <a:gd name="connsiteX7" fmla="*/ 153598 w 633009"/>
                <a:gd name="connsiteY7" fmla="*/ 533400 h 536487"/>
                <a:gd name="connsiteX8" fmla="*/ 444111 w 633009"/>
                <a:gd name="connsiteY8" fmla="*/ 533400 h 536487"/>
                <a:gd name="connsiteX9" fmla="*/ 615561 w 633009"/>
                <a:gd name="connsiteY9" fmla="*/ 500062 h 536487"/>
                <a:gd name="connsiteX10" fmla="*/ 622704 w 633009"/>
                <a:gd name="connsiteY10" fmla="*/ 450056 h 536487"/>
                <a:gd name="connsiteX11" fmla="*/ 575079 w 633009"/>
                <a:gd name="connsiteY11" fmla="*/ 409575 h 536487"/>
                <a:gd name="connsiteX12" fmla="*/ 470304 w 633009"/>
                <a:gd name="connsiteY12" fmla="*/ 354806 h 536487"/>
                <a:gd name="connsiteX13" fmla="*/ 353623 w 633009"/>
                <a:gd name="connsiteY13" fmla="*/ 304800 h 536487"/>
                <a:gd name="connsiteX14" fmla="*/ 339336 w 633009"/>
                <a:gd name="connsiteY14" fmla="*/ 204787 h 536487"/>
                <a:gd name="connsiteX15" fmla="*/ 339336 w 633009"/>
                <a:gd name="connsiteY15" fmla="*/ 47625 h 536487"/>
                <a:gd name="connsiteX16" fmla="*/ 332192 w 633009"/>
                <a:gd name="connsiteY16" fmla="*/ 0 h 5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3009" h="536487">
                  <a:moveTo>
                    <a:pt x="203604" y="0"/>
                  </a:moveTo>
                  <a:cubicBezTo>
                    <a:pt x="214915" y="86915"/>
                    <a:pt x="226226" y="173831"/>
                    <a:pt x="222654" y="230981"/>
                  </a:cubicBezTo>
                  <a:cubicBezTo>
                    <a:pt x="219082" y="288131"/>
                    <a:pt x="201620" y="316706"/>
                    <a:pt x="182173" y="342900"/>
                  </a:cubicBezTo>
                  <a:cubicBezTo>
                    <a:pt x="162726" y="369094"/>
                    <a:pt x="129786" y="373460"/>
                    <a:pt x="105973" y="388144"/>
                  </a:cubicBezTo>
                  <a:cubicBezTo>
                    <a:pt x="82160" y="402828"/>
                    <a:pt x="55967" y="416322"/>
                    <a:pt x="39298" y="431006"/>
                  </a:cubicBezTo>
                  <a:cubicBezTo>
                    <a:pt x="22629" y="445690"/>
                    <a:pt x="9930" y="461566"/>
                    <a:pt x="5961" y="476250"/>
                  </a:cubicBezTo>
                  <a:cubicBezTo>
                    <a:pt x="1992" y="490934"/>
                    <a:pt x="-9120" y="509587"/>
                    <a:pt x="15486" y="519112"/>
                  </a:cubicBezTo>
                  <a:cubicBezTo>
                    <a:pt x="40092" y="528637"/>
                    <a:pt x="82161" y="531019"/>
                    <a:pt x="153598" y="533400"/>
                  </a:cubicBezTo>
                  <a:cubicBezTo>
                    <a:pt x="225035" y="535781"/>
                    <a:pt x="367117" y="538956"/>
                    <a:pt x="444111" y="533400"/>
                  </a:cubicBezTo>
                  <a:cubicBezTo>
                    <a:pt x="521105" y="527844"/>
                    <a:pt x="585796" y="513953"/>
                    <a:pt x="615561" y="500062"/>
                  </a:cubicBezTo>
                  <a:cubicBezTo>
                    <a:pt x="645326" y="486171"/>
                    <a:pt x="629451" y="465137"/>
                    <a:pt x="622704" y="450056"/>
                  </a:cubicBezTo>
                  <a:cubicBezTo>
                    <a:pt x="615957" y="434975"/>
                    <a:pt x="600479" y="425450"/>
                    <a:pt x="575079" y="409575"/>
                  </a:cubicBezTo>
                  <a:cubicBezTo>
                    <a:pt x="549679" y="393700"/>
                    <a:pt x="507213" y="372269"/>
                    <a:pt x="470304" y="354806"/>
                  </a:cubicBezTo>
                  <a:cubicBezTo>
                    <a:pt x="433395" y="337343"/>
                    <a:pt x="375451" y="329803"/>
                    <a:pt x="353623" y="304800"/>
                  </a:cubicBezTo>
                  <a:cubicBezTo>
                    <a:pt x="331795" y="279797"/>
                    <a:pt x="341717" y="247650"/>
                    <a:pt x="339336" y="204787"/>
                  </a:cubicBezTo>
                  <a:cubicBezTo>
                    <a:pt x="336955" y="161925"/>
                    <a:pt x="340527" y="81756"/>
                    <a:pt x="339336" y="47625"/>
                  </a:cubicBezTo>
                  <a:cubicBezTo>
                    <a:pt x="338145" y="13494"/>
                    <a:pt x="335168" y="6747"/>
                    <a:pt x="332192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81" name="TextovéPole 80"/>
          <p:cNvSpPr txBox="1"/>
          <p:nvPr/>
        </p:nvSpPr>
        <p:spPr>
          <a:xfrm>
            <a:off x="4712570" y="1828614"/>
            <a:ext cx="186295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synapse na iniciálním segmentu axonu</a:t>
            </a:r>
            <a:endParaRPr lang="cs-CZ" dirty="0"/>
          </a:p>
        </p:txBody>
      </p:sp>
      <p:sp>
        <p:nvSpPr>
          <p:cNvPr id="82" name="TextovéPole 81"/>
          <p:cNvSpPr txBox="1"/>
          <p:nvPr/>
        </p:nvSpPr>
        <p:spPr>
          <a:xfrm>
            <a:off x="7516715" y="2682558"/>
            <a:ext cx="13546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synapse na synapsi</a:t>
            </a:r>
            <a:endParaRPr lang="cs-CZ" dirty="0"/>
          </a:p>
        </p:txBody>
      </p:sp>
      <p:sp>
        <p:nvSpPr>
          <p:cNvPr id="83" name="TextovéPole 82"/>
          <p:cNvSpPr txBox="1"/>
          <p:nvPr/>
        </p:nvSpPr>
        <p:spPr>
          <a:xfrm>
            <a:off x="4267180" y="1126562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 smtClean="0"/>
              <a:t>axosomatická</a:t>
            </a:r>
            <a:r>
              <a:rPr lang="cs-CZ" dirty="0" smtClean="0"/>
              <a:t> synapse</a:t>
            </a:r>
            <a:endParaRPr lang="cs-CZ" dirty="0"/>
          </a:p>
        </p:txBody>
      </p:sp>
      <p:sp>
        <p:nvSpPr>
          <p:cNvPr id="84" name="TextovéPole 83"/>
          <p:cNvSpPr txBox="1"/>
          <p:nvPr/>
        </p:nvSpPr>
        <p:spPr>
          <a:xfrm>
            <a:off x="40486" y="1555653"/>
            <a:ext cx="2081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 smtClean="0"/>
              <a:t>axodendritická</a:t>
            </a:r>
            <a:r>
              <a:rPr lang="cs-CZ" dirty="0" smtClean="0"/>
              <a:t> synapse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3688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  <p:bldP spid="81" grpId="0"/>
      <p:bldP spid="82" grpId="0"/>
      <p:bldP spid="83" grpId="0"/>
      <p:bldP spid="8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Synapse obecně</a:t>
            </a:r>
            <a:endParaRPr lang="cs-CZ" sz="2800" b="1" dirty="0"/>
          </a:p>
        </p:txBody>
      </p:sp>
      <p:sp>
        <p:nvSpPr>
          <p:cNvPr id="3" name="Volný tvar 2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5" name="Skupina 14"/>
          <p:cNvGrpSpPr/>
          <p:nvPr/>
        </p:nvGrpSpPr>
        <p:grpSpPr>
          <a:xfrm>
            <a:off x="4235952" y="3093023"/>
            <a:ext cx="492150" cy="751438"/>
            <a:chOff x="4007842" y="3469650"/>
            <a:chExt cx="492150" cy="751438"/>
          </a:xfrm>
        </p:grpSpPr>
        <p:sp>
          <p:nvSpPr>
            <p:cNvPr id="5" name="Ovál 4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Ovál 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Ovál 1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16" name="Skupina 15"/>
          <p:cNvGrpSpPr/>
          <p:nvPr/>
        </p:nvGrpSpPr>
        <p:grpSpPr>
          <a:xfrm>
            <a:off x="5076056" y="2210382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347864" y="4117722"/>
            <a:ext cx="492150" cy="751438"/>
            <a:chOff x="4007842" y="3469650"/>
            <a:chExt cx="492150" cy="751438"/>
          </a:xfrm>
        </p:grpSpPr>
        <p:sp>
          <p:nvSpPr>
            <p:cNvPr id="26" name="Ovál 25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4" name="Volný tvar 33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Volný tvar 35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Volný tvar 37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Volný tvar 38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Volný tvar 39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TextovéPole 41"/>
          <p:cNvSpPr txBox="1"/>
          <p:nvPr/>
        </p:nvSpPr>
        <p:spPr>
          <a:xfrm>
            <a:off x="2991551" y="1203805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synaptické zakončení</a:t>
            </a:r>
            <a:endParaRPr lang="cs-CZ" dirty="0"/>
          </a:p>
        </p:txBody>
      </p:sp>
      <p:cxnSp>
        <p:nvCxnSpPr>
          <p:cNvPr id="43" name="Přímá spojnice 42"/>
          <p:cNvCxnSpPr/>
          <p:nvPr/>
        </p:nvCxnSpPr>
        <p:spPr>
          <a:xfrm flipH="1" flipV="1">
            <a:off x="4071671" y="1690363"/>
            <a:ext cx="425328" cy="8002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ovéPole 44"/>
          <p:cNvSpPr txBox="1"/>
          <p:nvPr/>
        </p:nvSpPr>
        <p:spPr>
          <a:xfrm>
            <a:off x="3867035" y="426340"/>
            <a:ext cx="30775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vezikuly s </a:t>
            </a:r>
            <a:r>
              <a:rPr lang="cs-CZ" dirty="0" err="1" smtClean="0"/>
              <a:t>neuromediátorem</a:t>
            </a:r>
            <a:r>
              <a:rPr lang="cs-CZ" dirty="0" smtClean="0"/>
              <a:t> (neurotransmiterem)</a:t>
            </a:r>
            <a:endParaRPr lang="cs-CZ" dirty="0"/>
          </a:p>
        </p:txBody>
      </p:sp>
      <p:cxnSp>
        <p:nvCxnSpPr>
          <p:cNvPr id="46" name="Přímá spojnice 45"/>
          <p:cNvCxnSpPr>
            <a:stCxn id="17" idx="7"/>
          </p:cNvCxnSpPr>
          <p:nvPr/>
        </p:nvCxnSpPr>
        <p:spPr>
          <a:xfrm flipV="1">
            <a:off x="5496132" y="1060298"/>
            <a:ext cx="239871" cy="126013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Přímá spojnice 47"/>
          <p:cNvCxnSpPr/>
          <p:nvPr/>
        </p:nvCxnSpPr>
        <p:spPr>
          <a:xfrm>
            <a:off x="2195736" y="4664102"/>
            <a:ext cx="1446631" cy="51036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ovéPole 49"/>
          <p:cNvSpPr txBox="1"/>
          <p:nvPr/>
        </p:nvSpPr>
        <p:spPr>
          <a:xfrm>
            <a:off x="1292918" y="3984217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presynaptická membrána</a:t>
            </a:r>
            <a:endParaRPr lang="cs-CZ" dirty="0"/>
          </a:p>
        </p:txBody>
      </p:sp>
      <p:sp>
        <p:nvSpPr>
          <p:cNvPr id="51" name="TextovéPole 50"/>
          <p:cNvSpPr txBox="1"/>
          <p:nvPr/>
        </p:nvSpPr>
        <p:spPr>
          <a:xfrm>
            <a:off x="5117167" y="5631631"/>
            <a:ext cx="299646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postsynaptická membrána (na buňce neuronu, svalu, žláze,….)</a:t>
            </a:r>
            <a:endParaRPr lang="cs-CZ" dirty="0"/>
          </a:p>
        </p:txBody>
      </p:sp>
      <p:cxnSp>
        <p:nvCxnSpPr>
          <p:cNvPr id="52" name="Přímá spojnice 51"/>
          <p:cNvCxnSpPr/>
          <p:nvPr/>
        </p:nvCxnSpPr>
        <p:spPr>
          <a:xfrm>
            <a:off x="3840014" y="5733256"/>
            <a:ext cx="1302615" cy="37827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ovéPole 53"/>
          <p:cNvSpPr txBox="1"/>
          <p:nvPr/>
        </p:nvSpPr>
        <p:spPr>
          <a:xfrm>
            <a:off x="6215411" y="4527801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specifický receptor</a:t>
            </a:r>
            <a:endParaRPr lang="cs-CZ" dirty="0"/>
          </a:p>
        </p:txBody>
      </p:sp>
      <p:cxnSp>
        <p:nvCxnSpPr>
          <p:cNvPr id="55" name="Přímá spojnice 54"/>
          <p:cNvCxnSpPr>
            <a:stCxn id="36" idx="12"/>
          </p:cNvCxnSpPr>
          <p:nvPr/>
        </p:nvCxnSpPr>
        <p:spPr>
          <a:xfrm>
            <a:off x="5196707" y="4713472"/>
            <a:ext cx="1047082" cy="4317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ovéPole 56"/>
          <p:cNvSpPr txBox="1"/>
          <p:nvPr/>
        </p:nvSpPr>
        <p:spPr>
          <a:xfrm>
            <a:off x="6948264" y="2217853"/>
            <a:ext cx="2068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synaptická štěrbina</a:t>
            </a:r>
            <a:endParaRPr lang="cs-CZ" dirty="0"/>
          </a:p>
        </p:txBody>
      </p:sp>
      <p:cxnSp>
        <p:nvCxnSpPr>
          <p:cNvPr id="58" name="Přímá spojnice 57"/>
          <p:cNvCxnSpPr/>
          <p:nvPr/>
        </p:nvCxnSpPr>
        <p:spPr>
          <a:xfrm>
            <a:off x="6471153" y="2320428"/>
            <a:ext cx="523541" cy="4766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Přímá spojnice 59"/>
          <p:cNvCxnSpPr/>
          <p:nvPr/>
        </p:nvCxnSpPr>
        <p:spPr>
          <a:xfrm flipV="1">
            <a:off x="1115616" y="1613187"/>
            <a:ext cx="1080120" cy="8958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ovéPole 62"/>
          <p:cNvSpPr txBox="1"/>
          <p:nvPr/>
        </p:nvSpPr>
        <p:spPr>
          <a:xfrm>
            <a:off x="602705" y="2484899"/>
            <a:ext cx="21602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axon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9857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5" grpId="0"/>
      <p:bldP spid="50" grpId="0"/>
      <p:bldP spid="51" grpId="0"/>
      <p:bldP spid="54" grpId="0"/>
      <p:bldP spid="5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olný tvar 2"/>
          <p:cNvSpPr/>
          <p:nvPr/>
        </p:nvSpPr>
        <p:spPr>
          <a:xfrm>
            <a:off x="1663523" y="1390667"/>
            <a:ext cx="4688639" cy="4073999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409713 w 4688639"/>
              <a:gd name="connsiteY9" fmla="*/ 3145706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409713 w 4688639"/>
              <a:gd name="connsiteY9" fmla="*/ 3145706 h 4073999"/>
              <a:gd name="connsiteX10" fmla="*/ 2161309 w 4688639"/>
              <a:gd name="connsiteY10" fmla="*/ 3633849 h 4073999"/>
              <a:gd name="connsiteX11" fmla="*/ 1591294 w 4688639"/>
              <a:gd name="connsiteY11" fmla="*/ 4061361 h 4073999"/>
              <a:gd name="connsiteX12" fmla="*/ 1282535 w 4688639"/>
              <a:gd name="connsiteY12" fmla="*/ 3883231 h 4073999"/>
              <a:gd name="connsiteX13" fmla="*/ 1413164 w 4688639"/>
              <a:gd name="connsiteY13" fmla="*/ 3111335 h 4073999"/>
              <a:gd name="connsiteX14" fmla="*/ 1816925 w 4688639"/>
              <a:gd name="connsiteY14" fmla="*/ 1900052 h 4073999"/>
              <a:gd name="connsiteX15" fmla="*/ 1567543 w 4688639"/>
              <a:gd name="connsiteY15" fmla="*/ 1306285 h 4073999"/>
              <a:gd name="connsiteX16" fmla="*/ 724395 w 4688639"/>
              <a:gd name="connsiteY16" fmla="*/ 617517 h 4073999"/>
              <a:gd name="connsiteX17" fmla="*/ 0 w 4688639"/>
              <a:gd name="connsiteY17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09713 w 4688639"/>
              <a:gd name="connsiteY10" fmla="*/ 314570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112830 w 4688639"/>
              <a:gd name="connsiteY10" fmla="*/ 2943826 h 4073999"/>
              <a:gd name="connsiteX11" fmla="*/ 2161309 w 4688639"/>
              <a:gd name="connsiteY11" fmla="*/ 3633849 h 4073999"/>
              <a:gd name="connsiteX12" fmla="*/ 1591294 w 4688639"/>
              <a:gd name="connsiteY12" fmla="*/ 4061361 h 4073999"/>
              <a:gd name="connsiteX13" fmla="*/ 1282535 w 4688639"/>
              <a:gd name="connsiteY13" fmla="*/ 3883231 h 4073999"/>
              <a:gd name="connsiteX14" fmla="*/ 1413164 w 4688639"/>
              <a:gd name="connsiteY14" fmla="*/ 3111335 h 4073999"/>
              <a:gd name="connsiteX15" fmla="*/ 1816925 w 4688639"/>
              <a:gd name="connsiteY15" fmla="*/ 1900052 h 4073999"/>
              <a:gd name="connsiteX16" fmla="*/ 1567543 w 4688639"/>
              <a:gd name="connsiteY16" fmla="*/ 1306285 h 4073999"/>
              <a:gd name="connsiteX17" fmla="*/ 724395 w 4688639"/>
              <a:gd name="connsiteY17" fmla="*/ 617517 h 4073999"/>
              <a:gd name="connsiteX18" fmla="*/ 0 w 4688639"/>
              <a:gd name="connsiteY18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2161309 w 4688639"/>
              <a:gd name="connsiteY12" fmla="*/ 3633849 h 4073999"/>
              <a:gd name="connsiteX13" fmla="*/ 1591294 w 4688639"/>
              <a:gd name="connsiteY13" fmla="*/ 4061361 h 4073999"/>
              <a:gd name="connsiteX14" fmla="*/ 1282535 w 4688639"/>
              <a:gd name="connsiteY14" fmla="*/ 3883231 h 4073999"/>
              <a:gd name="connsiteX15" fmla="*/ 1413164 w 4688639"/>
              <a:gd name="connsiteY15" fmla="*/ 3111335 h 4073999"/>
              <a:gd name="connsiteX16" fmla="*/ 1816925 w 4688639"/>
              <a:gd name="connsiteY16" fmla="*/ 1900052 h 4073999"/>
              <a:gd name="connsiteX17" fmla="*/ 1567543 w 4688639"/>
              <a:gd name="connsiteY17" fmla="*/ 1306285 h 4073999"/>
              <a:gd name="connsiteX18" fmla="*/ 724395 w 4688639"/>
              <a:gd name="connsiteY18" fmla="*/ 617517 h 4073999"/>
              <a:gd name="connsiteX19" fmla="*/ 0 w 4688639"/>
              <a:gd name="connsiteY19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479470 w 4688639"/>
              <a:gd name="connsiteY8" fmla="*/ 237506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111335 w 4688639"/>
              <a:gd name="connsiteY8" fmla="*/ 1995055 h 4073999"/>
              <a:gd name="connsiteX9" fmla="*/ 2908477 w 4688639"/>
              <a:gd name="connsiteY9" fmla="*/ 3074455 h 4073999"/>
              <a:gd name="connsiteX10" fmla="*/ 2492841 w 4688639"/>
              <a:gd name="connsiteY10" fmla="*/ 2896325 h 4073999"/>
              <a:gd name="connsiteX11" fmla="*/ 2112830 w 4688639"/>
              <a:gd name="connsiteY11" fmla="*/ 2943826 h 4073999"/>
              <a:gd name="connsiteX12" fmla="*/ 1970326 w 4688639"/>
              <a:gd name="connsiteY12" fmla="*/ 3323837 h 4073999"/>
              <a:gd name="connsiteX13" fmla="*/ 2161309 w 4688639"/>
              <a:gd name="connsiteY13" fmla="*/ 3633849 h 4073999"/>
              <a:gd name="connsiteX14" fmla="*/ 1591294 w 4688639"/>
              <a:gd name="connsiteY14" fmla="*/ 4061361 h 4073999"/>
              <a:gd name="connsiteX15" fmla="*/ 1282535 w 4688639"/>
              <a:gd name="connsiteY15" fmla="*/ 3883231 h 4073999"/>
              <a:gd name="connsiteX16" fmla="*/ 1413164 w 4688639"/>
              <a:gd name="connsiteY16" fmla="*/ 3111335 h 4073999"/>
              <a:gd name="connsiteX17" fmla="*/ 1816925 w 4688639"/>
              <a:gd name="connsiteY17" fmla="*/ 1900052 h 4073999"/>
              <a:gd name="connsiteX18" fmla="*/ 1567543 w 4688639"/>
              <a:gd name="connsiteY18" fmla="*/ 1306285 h 4073999"/>
              <a:gd name="connsiteX19" fmla="*/ 724395 w 4688639"/>
              <a:gd name="connsiteY19" fmla="*/ 617517 h 4073999"/>
              <a:gd name="connsiteX20" fmla="*/ 0 w 4688639"/>
              <a:gd name="connsiteY20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502243 w 4688639"/>
              <a:gd name="connsiteY8" fmla="*/ 1815671 h 4073999"/>
              <a:gd name="connsiteX9" fmla="*/ 3111335 w 4688639"/>
              <a:gd name="connsiteY9" fmla="*/ 1995055 h 4073999"/>
              <a:gd name="connsiteX10" fmla="*/ 2908477 w 4688639"/>
              <a:gd name="connsiteY10" fmla="*/ 3074455 h 4073999"/>
              <a:gd name="connsiteX11" fmla="*/ 2492841 w 4688639"/>
              <a:gd name="connsiteY11" fmla="*/ 2896325 h 4073999"/>
              <a:gd name="connsiteX12" fmla="*/ 2112830 w 4688639"/>
              <a:gd name="connsiteY12" fmla="*/ 2943826 h 4073999"/>
              <a:gd name="connsiteX13" fmla="*/ 1970326 w 4688639"/>
              <a:gd name="connsiteY13" fmla="*/ 3323837 h 4073999"/>
              <a:gd name="connsiteX14" fmla="*/ 2161309 w 4688639"/>
              <a:gd name="connsiteY14" fmla="*/ 3633849 h 4073999"/>
              <a:gd name="connsiteX15" fmla="*/ 1591294 w 4688639"/>
              <a:gd name="connsiteY15" fmla="*/ 4061361 h 4073999"/>
              <a:gd name="connsiteX16" fmla="*/ 1282535 w 4688639"/>
              <a:gd name="connsiteY16" fmla="*/ 3883231 h 4073999"/>
              <a:gd name="connsiteX17" fmla="*/ 1413164 w 4688639"/>
              <a:gd name="connsiteY17" fmla="*/ 3111335 h 4073999"/>
              <a:gd name="connsiteX18" fmla="*/ 1816925 w 4688639"/>
              <a:gd name="connsiteY18" fmla="*/ 1900052 h 4073999"/>
              <a:gd name="connsiteX19" fmla="*/ 1567543 w 4688639"/>
              <a:gd name="connsiteY19" fmla="*/ 1306285 h 4073999"/>
              <a:gd name="connsiteX20" fmla="*/ 724395 w 4688639"/>
              <a:gd name="connsiteY20" fmla="*/ 617517 h 4073999"/>
              <a:gd name="connsiteX21" fmla="*/ 0 w 4688639"/>
              <a:gd name="connsiteY21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2908477 w 4688639"/>
              <a:gd name="connsiteY11" fmla="*/ 3074455 h 4073999"/>
              <a:gd name="connsiteX12" fmla="*/ 2492841 w 4688639"/>
              <a:gd name="connsiteY12" fmla="*/ 2896325 h 4073999"/>
              <a:gd name="connsiteX13" fmla="*/ 2112830 w 4688639"/>
              <a:gd name="connsiteY13" fmla="*/ 2943826 h 4073999"/>
              <a:gd name="connsiteX14" fmla="*/ 1970326 w 4688639"/>
              <a:gd name="connsiteY14" fmla="*/ 3323837 h 4073999"/>
              <a:gd name="connsiteX15" fmla="*/ 2161309 w 4688639"/>
              <a:gd name="connsiteY15" fmla="*/ 3633849 h 4073999"/>
              <a:gd name="connsiteX16" fmla="*/ 1591294 w 4688639"/>
              <a:gd name="connsiteY16" fmla="*/ 4061361 h 4073999"/>
              <a:gd name="connsiteX17" fmla="*/ 1282535 w 4688639"/>
              <a:gd name="connsiteY17" fmla="*/ 3883231 h 4073999"/>
              <a:gd name="connsiteX18" fmla="*/ 1413164 w 4688639"/>
              <a:gd name="connsiteY18" fmla="*/ 3111335 h 4073999"/>
              <a:gd name="connsiteX19" fmla="*/ 1816925 w 4688639"/>
              <a:gd name="connsiteY19" fmla="*/ 1900052 h 4073999"/>
              <a:gd name="connsiteX20" fmla="*/ 1567543 w 4688639"/>
              <a:gd name="connsiteY20" fmla="*/ 1306285 h 4073999"/>
              <a:gd name="connsiteX21" fmla="*/ 724395 w 4688639"/>
              <a:gd name="connsiteY21" fmla="*/ 617517 h 4073999"/>
              <a:gd name="connsiteX22" fmla="*/ 0 w 4688639"/>
              <a:gd name="connsiteY22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383490 w 4688639"/>
              <a:gd name="connsiteY11" fmla="*/ 2575691 h 4073999"/>
              <a:gd name="connsiteX12" fmla="*/ 2908477 w 4688639"/>
              <a:gd name="connsiteY12" fmla="*/ 3074455 h 4073999"/>
              <a:gd name="connsiteX13" fmla="*/ 2492841 w 4688639"/>
              <a:gd name="connsiteY13" fmla="*/ 2896325 h 4073999"/>
              <a:gd name="connsiteX14" fmla="*/ 2112830 w 4688639"/>
              <a:gd name="connsiteY14" fmla="*/ 2943826 h 4073999"/>
              <a:gd name="connsiteX15" fmla="*/ 1970326 w 4688639"/>
              <a:gd name="connsiteY15" fmla="*/ 3323837 h 4073999"/>
              <a:gd name="connsiteX16" fmla="*/ 2161309 w 4688639"/>
              <a:gd name="connsiteY16" fmla="*/ 3633849 h 4073999"/>
              <a:gd name="connsiteX17" fmla="*/ 1591294 w 4688639"/>
              <a:gd name="connsiteY17" fmla="*/ 4061361 h 4073999"/>
              <a:gd name="connsiteX18" fmla="*/ 1282535 w 4688639"/>
              <a:gd name="connsiteY18" fmla="*/ 3883231 h 4073999"/>
              <a:gd name="connsiteX19" fmla="*/ 1413164 w 4688639"/>
              <a:gd name="connsiteY19" fmla="*/ 3111335 h 4073999"/>
              <a:gd name="connsiteX20" fmla="*/ 1816925 w 4688639"/>
              <a:gd name="connsiteY20" fmla="*/ 1900052 h 4073999"/>
              <a:gd name="connsiteX21" fmla="*/ 1567543 w 4688639"/>
              <a:gd name="connsiteY21" fmla="*/ 1306285 h 4073999"/>
              <a:gd name="connsiteX22" fmla="*/ 724395 w 4688639"/>
              <a:gd name="connsiteY22" fmla="*/ 617517 h 4073999"/>
              <a:gd name="connsiteX23" fmla="*/ 0 w 4688639"/>
              <a:gd name="connsiteY23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111335 w 4688639"/>
              <a:gd name="connsiteY10" fmla="*/ 1995055 h 4073999"/>
              <a:gd name="connsiteX11" fmla="*/ 3062856 w 4688639"/>
              <a:gd name="connsiteY11" fmla="*/ 2397562 h 4073999"/>
              <a:gd name="connsiteX12" fmla="*/ 3383490 w 4688639"/>
              <a:gd name="connsiteY12" fmla="*/ 2575691 h 4073999"/>
              <a:gd name="connsiteX13" fmla="*/ 2908477 w 4688639"/>
              <a:gd name="connsiteY13" fmla="*/ 3074455 h 4073999"/>
              <a:gd name="connsiteX14" fmla="*/ 2492841 w 4688639"/>
              <a:gd name="connsiteY14" fmla="*/ 2896325 h 4073999"/>
              <a:gd name="connsiteX15" fmla="*/ 2112830 w 4688639"/>
              <a:gd name="connsiteY15" fmla="*/ 2943826 h 4073999"/>
              <a:gd name="connsiteX16" fmla="*/ 1970326 w 4688639"/>
              <a:gd name="connsiteY16" fmla="*/ 3323837 h 4073999"/>
              <a:gd name="connsiteX17" fmla="*/ 2161309 w 4688639"/>
              <a:gd name="connsiteY17" fmla="*/ 3633849 h 4073999"/>
              <a:gd name="connsiteX18" fmla="*/ 1591294 w 4688639"/>
              <a:gd name="connsiteY18" fmla="*/ 4061361 h 4073999"/>
              <a:gd name="connsiteX19" fmla="*/ 1282535 w 4688639"/>
              <a:gd name="connsiteY19" fmla="*/ 3883231 h 4073999"/>
              <a:gd name="connsiteX20" fmla="*/ 1413164 w 4688639"/>
              <a:gd name="connsiteY20" fmla="*/ 3111335 h 4073999"/>
              <a:gd name="connsiteX21" fmla="*/ 1816925 w 4688639"/>
              <a:gd name="connsiteY21" fmla="*/ 1900052 h 4073999"/>
              <a:gd name="connsiteX22" fmla="*/ 1567543 w 4688639"/>
              <a:gd name="connsiteY22" fmla="*/ 1306285 h 4073999"/>
              <a:gd name="connsiteX23" fmla="*/ 724395 w 4688639"/>
              <a:gd name="connsiteY23" fmla="*/ 617517 h 4073999"/>
              <a:gd name="connsiteX24" fmla="*/ 0 w 4688639"/>
              <a:gd name="connsiteY24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02243 w 4688639"/>
              <a:gd name="connsiteY9" fmla="*/ 1815671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704124 w 4688639"/>
              <a:gd name="connsiteY8" fmla="*/ 2088803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12830 w 4688639"/>
              <a:gd name="connsiteY16" fmla="*/ 2943826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1970326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  <a:gd name="connsiteX0" fmla="*/ 902525 w 4688639"/>
              <a:gd name="connsiteY0" fmla="*/ 0 h 4073999"/>
              <a:gd name="connsiteX1" fmla="*/ 1555668 w 4688639"/>
              <a:gd name="connsiteY1" fmla="*/ 380010 h 4073999"/>
              <a:gd name="connsiteX2" fmla="*/ 2375065 w 4688639"/>
              <a:gd name="connsiteY2" fmla="*/ 783771 h 4073999"/>
              <a:gd name="connsiteX3" fmla="*/ 3230088 w 4688639"/>
              <a:gd name="connsiteY3" fmla="*/ 617517 h 4073999"/>
              <a:gd name="connsiteX4" fmla="*/ 4144488 w 4688639"/>
              <a:gd name="connsiteY4" fmla="*/ 154379 h 4073999"/>
              <a:gd name="connsiteX5" fmla="*/ 4655127 w 4688639"/>
              <a:gd name="connsiteY5" fmla="*/ 261257 h 4073999"/>
              <a:gd name="connsiteX6" fmla="*/ 4595751 w 4688639"/>
              <a:gd name="connsiteY6" fmla="*/ 676893 h 4073999"/>
              <a:gd name="connsiteX7" fmla="*/ 4239491 w 4688639"/>
              <a:gd name="connsiteY7" fmla="*/ 1472540 h 4073999"/>
              <a:gd name="connsiteX8" fmla="*/ 3680374 w 4688639"/>
              <a:gd name="connsiteY8" fmla="*/ 2160055 h 4073999"/>
              <a:gd name="connsiteX9" fmla="*/ 3597246 w 4688639"/>
              <a:gd name="connsiteY9" fmla="*/ 1886923 h 4073999"/>
              <a:gd name="connsiteX10" fmla="*/ 3240986 w 4688639"/>
              <a:gd name="connsiteY10" fmla="*/ 1839421 h 4073999"/>
              <a:gd name="connsiteX11" fmla="*/ 3111335 w 4688639"/>
              <a:gd name="connsiteY11" fmla="*/ 1995055 h 4073999"/>
              <a:gd name="connsiteX12" fmla="*/ 3062856 w 4688639"/>
              <a:gd name="connsiteY12" fmla="*/ 2397562 h 4073999"/>
              <a:gd name="connsiteX13" fmla="*/ 3383490 w 4688639"/>
              <a:gd name="connsiteY13" fmla="*/ 2575691 h 4073999"/>
              <a:gd name="connsiteX14" fmla="*/ 2908477 w 4688639"/>
              <a:gd name="connsiteY14" fmla="*/ 3074455 h 4073999"/>
              <a:gd name="connsiteX15" fmla="*/ 2492841 w 4688639"/>
              <a:gd name="connsiteY15" fmla="*/ 2896325 h 4073999"/>
              <a:gd name="connsiteX16" fmla="*/ 2160331 w 4688639"/>
              <a:gd name="connsiteY16" fmla="*/ 2991328 h 4073999"/>
              <a:gd name="connsiteX17" fmla="*/ 2077204 w 4688639"/>
              <a:gd name="connsiteY17" fmla="*/ 3323837 h 4073999"/>
              <a:gd name="connsiteX18" fmla="*/ 2161309 w 4688639"/>
              <a:gd name="connsiteY18" fmla="*/ 3633849 h 4073999"/>
              <a:gd name="connsiteX19" fmla="*/ 1591294 w 4688639"/>
              <a:gd name="connsiteY19" fmla="*/ 4061361 h 4073999"/>
              <a:gd name="connsiteX20" fmla="*/ 1282535 w 4688639"/>
              <a:gd name="connsiteY20" fmla="*/ 3883231 h 4073999"/>
              <a:gd name="connsiteX21" fmla="*/ 1413164 w 4688639"/>
              <a:gd name="connsiteY21" fmla="*/ 3111335 h 4073999"/>
              <a:gd name="connsiteX22" fmla="*/ 1816925 w 4688639"/>
              <a:gd name="connsiteY22" fmla="*/ 1900052 h 4073999"/>
              <a:gd name="connsiteX23" fmla="*/ 1567543 w 4688639"/>
              <a:gd name="connsiteY23" fmla="*/ 1306285 h 4073999"/>
              <a:gd name="connsiteX24" fmla="*/ 724395 w 4688639"/>
              <a:gd name="connsiteY24" fmla="*/ 617517 h 4073999"/>
              <a:gd name="connsiteX25" fmla="*/ 0 w 4688639"/>
              <a:gd name="connsiteY25" fmla="*/ 142504 h 407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688639" h="4073999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92054" y="1225346"/>
                  <a:pt x="4239491" y="1472540"/>
                </a:cubicBezTo>
                <a:cubicBezTo>
                  <a:pt x="4086928" y="1719734"/>
                  <a:pt x="3803249" y="2102867"/>
                  <a:pt x="3680374" y="2160055"/>
                </a:cubicBezTo>
                <a:cubicBezTo>
                  <a:pt x="3557499" y="2217243"/>
                  <a:pt x="3662560" y="1922549"/>
                  <a:pt x="3597246" y="1886923"/>
                </a:cubicBezTo>
                <a:cubicBezTo>
                  <a:pt x="3531932" y="1851297"/>
                  <a:pt x="3306137" y="1809524"/>
                  <a:pt x="3240986" y="1839421"/>
                </a:cubicBezTo>
                <a:cubicBezTo>
                  <a:pt x="3175835" y="1869318"/>
                  <a:pt x="3141023" y="1902032"/>
                  <a:pt x="3111335" y="1995055"/>
                </a:cubicBezTo>
                <a:cubicBezTo>
                  <a:pt x="3081647" y="2088078"/>
                  <a:pt x="3017497" y="2300789"/>
                  <a:pt x="3062856" y="2397562"/>
                </a:cubicBezTo>
                <a:cubicBezTo>
                  <a:pt x="3108215" y="2494335"/>
                  <a:pt x="3438908" y="2441104"/>
                  <a:pt x="3383490" y="2575691"/>
                </a:cubicBezTo>
                <a:cubicBezTo>
                  <a:pt x="3328072" y="2710278"/>
                  <a:pt x="2999521" y="3015078"/>
                  <a:pt x="2908477" y="3074455"/>
                </a:cubicBezTo>
                <a:cubicBezTo>
                  <a:pt x="2817433" y="3133832"/>
                  <a:pt x="2625449" y="2918096"/>
                  <a:pt x="2492841" y="2896325"/>
                </a:cubicBezTo>
                <a:cubicBezTo>
                  <a:pt x="2360233" y="2874554"/>
                  <a:pt x="2217728" y="2926014"/>
                  <a:pt x="2160331" y="2991328"/>
                </a:cubicBezTo>
                <a:cubicBezTo>
                  <a:pt x="2102934" y="3056642"/>
                  <a:pt x="2069124" y="3208833"/>
                  <a:pt x="2077204" y="3323837"/>
                </a:cubicBezTo>
                <a:cubicBezTo>
                  <a:pt x="2085284" y="3438841"/>
                  <a:pt x="2242294" y="3510928"/>
                  <a:pt x="2161309" y="3633849"/>
                </a:cubicBezTo>
                <a:cubicBezTo>
                  <a:pt x="2080324" y="3756770"/>
                  <a:pt x="1737756" y="4019797"/>
                  <a:pt x="1591294" y="4061361"/>
                </a:cubicBezTo>
                <a:cubicBezTo>
                  <a:pt x="1444832" y="4102925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16" name="Skupina 15"/>
          <p:cNvGrpSpPr/>
          <p:nvPr/>
        </p:nvGrpSpPr>
        <p:grpSpPr>
          <a:xfrm>
            <a:off x="4980468" y="2148716"/>
            <a:ext cx="492150" cy="751438"/>
            <a:chOff x="4007842" y="3469650"/>
            <a:chExt cx="492150" cy="751438"/>
          </a:xfrm>
        </p:grpSpPr>
        <p:sp>
          <p:nvSpPr>
            <p:cNvPr id="17" name="Ovál 16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Ovál 17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" name="Ovál 18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Ovál 19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Ovál 20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2" name="Ovál 21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3" name="Ovál 22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4" name="Ovál 23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25" name="Skupina 24"/>
          <p:cNvGrpSpPr/>
          <p:nvPr/>
        </p:nvGrpSpPr>
        <p:grpSpPr>
          <a:xfrm>
            <a:off x="3924958" y="4388667"/>
            <a:ext cx="378417" cy="576064"/>
            <a:chOff x="4067944" y="3501008"/>
            <a:chExt cx="378417" cy="576064"/>
          </a:xfrm>
        </p:grpSpPr>
        <p:sp>
          <p:nvSpPr>
            <p:cNvPr id="27" name="Ovál 26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Ovál 27"/>
            <p:cNvSpPr/>
            <p:nvPr/>
          </p:nvSpPr>
          <p:spPr>
            <a:xfrm>
              <a:off x="4104327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9" name="Ovál 28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0" name="Ovál 29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1" name="Ovál 30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3" name="Ovál 32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34" name="Skupina 33"/>
          <p:cNvGrpSpPr/>
          <p:nvPr/>
        </p:nvGrpSpPr>
        <p:grpSpPr>
          <a:xfrm>
            <a:off x="4824546" y="3256980"/>
            <a:ext cx="378417" cy="576064"/>
            <a:chOff x="4067944" y="3501008"/>
            <a:chExt cx="378417" cy="576064"/>
          </a:xfrm>
        </p:grpSpPr>
        <p:sp>
          <p:nvSpPr>
            <p:cNvPr id="35" name="Ovál 34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6" name="Ovál 35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Ovál 36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8" name="Ovál 37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9" name="Ovál 38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0" name="Ovál 39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Ovál 40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7" name="Přímá spojnice se šipkou 6"/>
          <p:cNvCxnSpPr/>
          <p:nvPr/>
        </p:nvCxnSpPr>
        <p:spPr>
          <a:xfrm>
            <a:off x="5436096" y="2708920"/>
            <a:ext cx="323518" cy="240814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1" name="TextovéPole 50"/>
          <p:cNvSpPr txBox="1"/>
          <p:nvPr/>
        </p:nvSpPr>
        <p:spPr>
          <a:xfrm>
            <a:off x="3437615" y="585442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Vezikuly se přiblíží k membráně a uvolní mediátor do synaptické </a:t>
            </a:r>
            <a:r>
              <a:rPr lang="cs-CZ" dirty="0"/>
              <a:t>š</a:t>
            </a:r>
            <a:r>
              <a:rPr lang="cs-CZ" dirty="0" smtClean="0"/>
              <a:t>těrbiny </a:t>
            </a:r>
            <a:endParaRPr lang="cs-CZ" dirty="0"/>
          </a:p>
        </p:txBody>
      </p:sp>
      <p:sp>
        <p:nvSpPr>
          <p:cNvPr id="52" name="Šipka doprava 51"/>
          <p:cNvSpPr/>
          <p:nvPr/>
        </p:nvSpPr>
        <p:spPr>
          <a:xfrm rot="2104480">
            <a:off x="2388331" y="1756476"/>
            <a:ext cx="1136642" cy="451381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TextovéPole 52"/>
          <p:cNvSpPr txBox="1"/>
          <p:nvPr/>
        </p:nvSpPr>
        <p:spPr>
          <a:xfrm>
            <a:off x="702277" y="2275600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příchozí akční potenciál</a:t>
            </a:r>
            <a:endParaRPr lang="cs-CZ" dirty="0"/>
          </a:p>
        </p:txBody>
      </p:sp>
      <p:cxnSp>
        <p:nvCxnSpPr>
          <p:cNvPr id="54" name="Přímá spojnice 53"/>
          <p:cNvCxnSpPr/>
          <p:nvPr/>
        </p:nvCxnSpPr>
        <p:spPr>
          <a:xfrm flipV="1">
            <a:off x="2233336" y="2148716"/>
            <a:ext cx="898504" cy="3390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55"/>
          <p:cNvCxnSpPr>
            <a:stCxn id="17" idx="1"/>
          </p:cNvCxnSpPr>
          <p:nvPr/>
        </p:nvCxnSpPr>
        <p:spPr>
          <a:xfrm flipH="1" flipV="1">
            <a:off x="4536603" y="2010548"/>
            <a:ext cx="515939" cy="24821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ovéPole 54"/>
          <p:cNvSpPr txBox="1"/>
          <p:nvPr/>
        </p:nvSpPr>
        <p:spPr>
          <a:xfrm>
            <a:off x="583403" y="3296350"/>
            <a:ext cx="216024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smtClean="0"/>
              <a:t>Příklady neuromediátorů: </a:t>
            </a:r>
          </a:p>
          <a:p>
            <a:r>
              <a:rPr lang="cs-CZ" dirty="0" err="1" smtClean="0"/>
              <a:t>Acetylchlin</a:t>
            </a:r>
            <a:r>
              <a:rPr lang="cs-CZ" dirty="0" smtClean="0"/>
              <a:t>, nor-adrenalin,  dopamin, serotonin, GABA,…</a:t>
            </a:r>
            <a:endParaRPr lang="cs-CZ" dirty="0"/>
          </a:p>
        </p:txBody>
      </p:sp>
      <p:sp>
        <p:nvSpPr>
          <p:cNvPr id="57" name="TextovéPole 56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Synapse obecně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211442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 animBg="1"/>
      <p:bldP spid="53" grpId="0"/>
      <p:bldP spid="5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01124" y="48201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344302" y="45797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1" name="Ovál 30"/>
          <p:cNvSpPr/>
          <p:nvPr/>
        </p:nvSpPr>
        <p:spPr>
          <a:xfrm>
            <a:off x="3892040" y="50789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941110" y="28936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4614482" y="454358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36162" y="366405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73794" y="3976655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425538" y="1189511"/>
                  <a:pt x="4239491" y="1472540"/>
                </a:cubicBezTo>
                <a:cubicBezTo>
                  <a:pt x="4053444" y="1755569"/>
                  <a:pt x="3800104" y="2030681"/>
                  <a:pt x="3479470" y="2375065"/>
                </a:cubicBezTo>
                <a:cubicBezTo>
                  <a:pt x="3158836" y="271944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50" name="Přímá spojnice 49"/>
          <p:cNvCxnSpPr>
            <a:endCxn id="28" idx="1"/>
          </p:cNvCxnSpPr>
          <p:nvPr/>
        </p:nvCxnSpPr>
        <p:spPr>
          <a:xfrm>
            <a:off x="2445409" y="4706162"/>
            <a:ext cx="1659728" cy="55420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ovéPole 50"/>
          <p:cNvSpPr txBox="1"/>
          <p:nvPr/>
        </p:nvSpPr>
        <p:spPr>
          <a:xfrm>
            <a:off x="583403" y="437787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Navázání </a:t>
            </a:r>
            <a:r>
              <a:rPr lang="cs-CZ" dirty="0" err="1" smtClean="0"/>
              <a:t>neuromediátoru</a:t>
            </a:r>
            <a:r>
              <a:rPr lang="cs-CZ" dirty="0" smtClean="0"/>
              <a:t> na receptory</a:t>
            </a:r>
            <a:endParaRPr lang="cs-CZ" dirty="0"/>
          </a:p>
        </p:txBody>
      </p:sp>
      <p:sp>
        <p:nvSpPr>
          <p:cNvPr id="52" name="TextovéPole 51"/>
          <p:cNvSpPr txBox="1"/>
          <p:nvPr/>
        </p:nvSpPr>
        <p:spPr>
          <a:xfrm>
            <a:off x="6876256" y="2276872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 smtClean="0"/>
              <a:t>Neuromediátor</a:t>
            </a:r>
            <a:r>
              <a:rPr lang="cs-CZ" dirty="0" smtClean="0"/>
              <a:t> navázaný na receptor spouští sekvenci dalších dějů na postsynaptické buňce</a:t>
            </a:r>
            <a:endParaRPr lang="cs-CZ" dirty="0"/>
          </a:p>
        </p:txBody>
      </p:sp>
      <p:sp>
        <p:nvSpPr>
          <p:cNvPr id="53" name="TextovéPole 52"/>
          <p:cNvSpPr txBox="1"/>
          <p:nvPr/>
        </p:nvSpPr>
        <p:spPr>
          <a:xfrm>
            <a:off x="5276787" y="4770773"/>
            <a:ext cx="394107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Otevření iontových kanálů</a:t>
            </a:r>
            <a:r>
              <a:rPr lang="cs-CZ" sz="1600" dirty="0"/>
              <a:t> </a:t>
            </a:r>
            <a:r>
              <a:rPr lang="cs-CZ" sz="1600" dirty="0" smtClean="0"/>
              <a:t>pro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Ca2+, K+, Na+  </a:t>
            </a:r>
            <a:r>
              <a:rPr lang="cs-CZ" sz="1600" dirty="0" smtClean="0">
                <a:sym typeface="Symbol"/>
              </a:rPr>
              <a:t> </a:t>
            </a:r>
            <a:r>
              <a:rPr lang="cs-CZ" sz="1600" dirty="0" smtClean="0"/>
              <a:t>depolarizace membrány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Cl- </a:t>
            </a:r>
            <a:r>
              <a:rPr lang="cs-CZ" sz="1600" dirty="0">
                <a:sym typeface="Symbol"/>
              </a:rPr>
              <a:t> </a:t>
            </a:r>
            <a:r>
              <a:rPr lang="cs-CZ" sz="1600" dirty="0" err="1" smtClean="0"/>
              <a:t>hyperpolarizace</a:t>
            </a:r>
            <a:r>
              <a:rPr lang="cs-CZ" sz="1600" dirty="0" smtClean="0"/>
              <a:t> membrány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Kontrakce svalu (nervosvalové ploténka)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Sekrece různých </a:t>
            </a:r>
            <a:r>
              <a:rPr lang="cs-CZ" sz="1600" dirty="0" err="1" smtClean="0"/>
              <a:t>působků</a:t>
            </a:r>
            <a:r>
              <a:rPr lang="cs-CZ" sz="1600" dirty="0" smtClean="0"/>
              <a:t> (u žláz)</a:t>
            </a:r>
            <a:endParaRPr lang="cs-CZ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sz="1600" dirty="0" smtClean="0"/>
              <a:t>Metabolické změny, </a:t>
            </a:r>
            <a:r>
              <a:rPr lang="cs-CZ" sz="1600" dirty="0" err="1" smtClean="0"/>
              <a:t>atd</a:t>
            </a:r>
            <a:r>
              <a:rPr lang="cs-CZ" sz="1600" dirty="0" smtClean="0"/>
              <a:t>……</a:t>
            </a:r>
            <a:endParaRPr lang="cs-CZ" sz="1600" dirty="0"/>
          </a:p>
        </p:txBody>
      </p:sp>
      <p:sp>
        <p:nvSpPr>
          <p:cNvPr id="54" name="TextovéPole 53"/>
          <p:cNvSpPr txBox="1"/>
          <p:nvPr/>
        </p:nvSpPr>
        <p:spPr>
          <a:xfrm>
            <a:off x="5751937" y="4140326"/>
            <a:ext cx="34488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 smtClean="0"/>
              <a:t>Možné děje vyvolané navázáním synaptického mediátoru:</a:t>
            </a:r>
            <a:endParaRPr lang="cs-CZ" b="1" dirty="0"/>
          </a:p>
        </p:txBody>
      </p:sp>
      <p:sp>
        <p:nvSpPr>
          <p:cNvPr id="34" name="TextovéPole 33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Synapse obecně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3851215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3"/>
          <p:cNvSpPr/>
          <p:nvPr/>
        </p:nvSpPr>
        <p:spPr>
          <a:xfrm>
            <a:off x="1547664" y="535644"/>
            <a:ext cx="5593277" cy="5557652"/>
          </a:xfrm>
          <a:custGeom>
            <a:avLst/>
            <a:gdLst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80706 w 5593277"/>
              <a:gd name="connsiteY7" fmla="*/ 4892634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203865 w 5593277"/>
              <a:gd name="connsiteY6" fmla="*/ 3550722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  <a:gd name="connsiteX0" fmla="*/ 5593277 w 5593277"/>
              <a:gd name="connsiteY0" fmla="*/ 0 h 5557652"/>
              <a:gd name="connsiteX1" fmla="*/ 5177641 w 5593277"/>
              <a:gd name="connsiteY1" fmla="*/ 403761 h 5557652"/>
              <a:gd name="connsiteX2" fmla="*/ 5023262 w 5593277"/>
              <a:gd name="connsiteY2" fmla="*/ 581891 h 5557652"/>
              <a:gd name="connsiteX3" fmla="*/ 5189516 w 5593277"/>
              <a:gd name="connsiteY3" fmla="*/ 938151 h 5557652"/>
              <a:gd name="connsiteX4" fmla="*/ 5379522 w 5593277"/>
              <a:gd name="connsiteY4" fmla="*/ 1496291 h 5557652"/>
              <a:gd name="connsiteX5" fmla="*/ 4987636 w 5593277"/>
              <a:gd name="connsiteY5" fmla="*/ 2363190 h 5557652"/>
              <a:gd name="connsiteX6" fmla="*/ 4144489 w 5593277"/>
              <a:gd name="connsiteY6" fmla="*/ 3562598 h 5557652"/>
              <a:gd name="connsiteX7" fmla="*/ 2933205 w 5593277"/>
              <a:gd name="connsiteY7" fmla="*/ 4750130 h 5557652"/>
              <a:gd name="connsiteX8" fmla="*/ 1971303 w 5593277"/>
              <a:gd name="connsiteY8" fmla="*/ 5367647 h 5557652"/>
              <a:gd name="connsiteX9" fmla="*/ 1341911 w 5593277"/>
              <a:gd name="connsiteY9" fmla="*/ 5320146 h 5557652"/>
              <a:gd name="connsiteX10" fmla="*/ 890649 w 5593277"/>
              <a:gd name="connsiteY10" fmla="*/ 5106390 h 5557652"/>
              <a:gd name="connsiteX11" fmla="*/ 356259 w 5593277"/>
              <a:gd name="connsiteY11" fmla="*/ 5248894 h 5557652"/>
              <a:gd name="connsiteX12" fmla="*/ 0 w 5593277"/>
              <a:gd name="connsiteY12" fmla="*/ 5557652 h 55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93277" h="5557652">
                <a:moveTo>
                  <a:pt x="5593277" y="0"/>
                </a:moveTo>
                <a:cubicBezTo>
                  <a:pt x="5432960" y="153389"/>
                  <a:pt x="5272643" y="306779"/>
                  <a:pt x="5177641" y="403761"/>
                </a:cubicBezTo>
                <a:cubicBezTo>
                  <a:pt x="5082638" y="500743"/>
                  <a:pt x="5021283" y="492826"/>
                  <a:pt x="5023262" y="581891"/>
                </a:cubicBezTo>
                <a:cubicBezTo>
                  <a:pt x="5025241" y="670956"/>
                  <a:pt x="5130139" y="785751"/>
                  <a:pt x="5189516" y="938151"/>
                </a:cubicBezTo>
                <a:cubicBezTo>
                  <a:pt x="5248893" y="1090551"/>
                  <a:pt x="5413169" y="1258785"/>
                  <a:pt x="5379522" y="1496291"/>
                </a:cubicBezTo>
                <a:cubicBezTo>
                  <a:pt x="5345875" y="1733798"/>
                  <a:pt x="5193475" y="2018806"/>
                  <a:pt x="4987636" y="2363190"/>
                </a:cubicBezTo>
                <a:cubicBezTo>
                  <a:pt x="4781797" y="2707574"/>
                  <a:pt x="4486894" y="3164775"/>
                  <a:pt x="4144489" y="3562598"/>
                </a:cubicBezTo>
                <a:cubicBezTo>
                  <a:pt x="3802084" y="3960421"/>
                  <a:pt x="3295403" y="4449289"/>
                  <a:pt x="2933205" y="4750130"/>
                </a:cubicBezTo>
                <a:cubicBezTo>
                  <a:pt x="2571007" y="5050971"/>
                  <a:pt x="2236519" y="5272644"/>
                  <a:pt x="1971303" y="5367647"/>
                </a:cubicBezTo>
                <a:cubicBezTo>
                  <a:pt x="1706087" y="5462650"/>
                  <a:pt x="1522020" y="5363689"/>
                  <a:pt x="1341911" y="5320146"/>
                </a:cubicBezTo>
                <a:cubicBezTo>
                  <a:pt x="1161802" y="5276603"/>
                  <a:pt x="1054924" y="5118265"/>
                  <a:pt x="890649" y="5106390"/>
                </a:cubicBezTo>
                <a:cubicBezTo>
                  <a:pt x="726374" y="5094515"/>
                  <a:pt x="504700" y="5173684"/>
                  <a:pt x="356259" y="5248894"/>
                </a:cubicBezTo>
                <a:cubicBezTo>
                  <a:pt x="207818" y="5324104"/>
                  <a:pt x="0" y="5557652"/>
                  <a:pt x="0" y="5557652"/>
                </a:cubicBez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>
            <a:off x="4156854" y="495110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Ovál 27"/>
          <p:cNvSpPr/>
          <p:nvPr/>
        </p:nvSpPr>
        <p:spPr>
          <a:xfrm>
            <a:off x="4091900" y="5232388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Ovál 28"/>
          <p:cNvSpPr/>
          <p:nvPr/>
        </p:nvSpPr>
        <p:spPr>
          <a:xfrm>
            <a:off x="4519736" y="483702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29"/>
          <p:cNvSpPr/>
          <p:nvPr/>
        </p:nvSpPr>
        <p:spPr>
          <a:xfrm>
            <a:off x="4618062" y="456887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4985810" y="4448060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Ovál 32"/>
          <p:cNvSpPr/>
          <p:nvPr/>
        </p:nvSpPr>
        <p:spPr>
          <a:xfrm>
            <a:off x="3635896" y="5464666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5614094" y="28552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Ovál 35"/>
          <p:cNvSpPr/>
          <p:nvPr/>
        </p:nvSpPr>
        <p:spPr>
          <a:xfrm>
            <a:off x="5554091" y="312341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Ovál 36"/>
          <p:cNvSpPr/>
          <p:nvPr/>
        </p:nvSpPr>
        <p:spPr>
          <a:xfrm>
            <a:off x="5759614" y="3546297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Ovál 37"/>
          <p:cNvSpPr/>
          <p:nvPr/>
        </p:nvSpPr>
        <p:spPr>
          <a:xfrm>
            <a:off x="5366060" y="2972444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9" name="Ovál 38"/>
          <p:cNvSpPr/>
          <p:nvPr/>
        </p:nvSpPr>
        <p:spPr>
          <a:xfrm>
            <a:off x="6288958" y="2424501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0" name="Ovál 39"/>
          <p:cNvSpPr/>
          <p:nvPr/>
        </p:nvSpPr>
        <p:spPr>
          <a:xfrm>
            <a:off x="5061698" y="4004539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Ovál 40"/>
          <p:cNvSpPr/>
          <p:nvPr/>
        </p:nvSpPr>
        <p:spPr>
          <a:xfrm>
            <a:off x="5366059" y="3245233"/>
            <a:ext cx="90385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2" name="Volný tvar 41"/>
          <p:cNvSpPr>
            <a:spLocks noChangeAspect="1"/>
          </p:cNvSpPr>
          <p:nvPr/>
        </p:nvSpPr>
        <p:spPr>
          <a:xfrm rot="743732">
            <a:off x="4024101" y="520848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Volný tvar 42"/>
          <p:cNvSpPr>
            <a:spLocks noChangeAspect="1"/>
          </p:cNvSpPr>
          <p:nvPr/>
        </p:nvSpPr>
        <p:spPr>
          <a:xfrm rot="743732">
            <a:off x="4901840" y="4471130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Volný tvar 43"/>
          <p:cNvSpPr>
            <a:spLocks noChangeAspect="1"/>
          </p:cNvSpPr>
          <p:nvPr/>
        </p:nvSpPr>
        <p:spPr>
          <a:xfrm rot="743732">
            <a:off x="4434925" y="4854162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5" name="Volný tvar 44"/>
          <p:cNvSpPr>
            <a:spLocks noChangeAspect="1"/>
          </p:cNvSpPr>
          <p:nvPr/>
        </p:nvSpPr>
        <p:spPr>
          <a:xfrm rot="743732">
            <a:off x="5345763" y="4002699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6" name="Volný tvar 45"/>
          <p:cNvSpPr>
            <a:spLocks noChangeAspect="1"/>
          </p:cNvSpPr>
          <p:nvPr/>
        </p:nvSpPr>
        <p:spPr>
          <a:xfrm rot="743732">
            <a:off x="5706561" y="355801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7" name="Volný tvar 46"/>
          <p:cNvSpPr>
            <a:spLocks noChangeAspect="1"/>
          </p:cNvSpPr>
          <p:nvPr/>
        </p:nvSpPr>
        <p:spPr>
          <a:xfrm rot="743732">
            <a:off x="6065843" y="3043603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8" name="Volný tvar 47"/>
          <p:cNvSpPr>
            <a:spLocks noChangeAspect="1"/>
          </p:cNvSpPr>
          <p:nvPr/>
        </p:nvSpPr>
        <p:spPr>
          <a:xfrm rot="21350708">
            <a:off x="6378383" y="247941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9" name="Volný tvar 48"/>
          <p:cNvSpPr/>
          <p:nvPr/>
        </p:nvSpPr>
        <p:spPr>
          <a:xfrm>
            <a:off x="1663523" y="1390668"/>
            <a:ext cx="4688639" cy="4080274"/>
          </a:xfrm>
          <a:custGeom>
            <a:avLst/>
            <a:gdLst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479470 w 4688639"/>
              <a:gd name="connsiteY8" fmla="*/ 2375065 h 4080274"/>
              <a:gd name="connsiteX9" fmla="*/ 2315688 w 4688639"/>
              <a:gd name="connsiteY9" fmla="*/ 3538846 h 4080274"/>
              <a:gd name="connsiteX10" fmla="*/ 1591294 w 4688639"/>
              <a:gd name="connsiteY10" fmla="*/ 4061361 h 4080274"/>
              <a:gd name="connsiteX11" fmla="*/ 1282535 w 4688639"/>
              <a:gd name="connsiteY11" fmla="*/ 3883231 h 4080274"/>
              <a:gd name="connsiteX12" fmla="*/ 1413164 w 4688639"/>
              <a:gd name="connsiteY12" fmla="*/ 3111335 h 4080274"/>
              <a:gd name="connsiteX13" fmla="*/ 1816925 w 4688639"/>
              <a:gd name="connsiteY13" fmla="*/ 1900052 h 4080274"/>
              <a:gd name="connsiteX14" fmla="*/ 1567543 w 4688639"/>
              <a:gd name="connsiteY14" fmla="*/ 1306285 h 4080274"/>
              <a:gd name="connsiteX15" fmla="*/ 724395 w 4688639"/>
              <a:gd name="connsiteY15" fmla="*/ 617517 h 4080274"/>
              <a:gd name="connsiteX16" fmla="*/ 0 w 4688639"/>
              <a:gd name="connsiteY16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3834752 w 4688639"/>
              <a:gd name="connsiteY8" fmla="*/ 1495036 h 4080274"/>
              <a:gd name="connsiteX9" fmla="*/ 3479470 w 4688639"/>
              <a:gd name="connsiteY9" fmla="*/ 2375065 h 4080274"/>
              <a:gd name="connsiteX10" fmla="*/ 2315688 w 4688639"/>
              <a:gd name="connsiteY10" fmla="*/ 3538846 h 4080274"/>
              <a:gd name="connsiteX11" fmla="*/ 1591294 w 4688639"/>
              <a:gd name="connsiteY11" fmla="*/ 4061361 h 4080274"/>
              <a:gd name="connsiteX12" fmla="*/ 1282535 w 4688639"/>
              <a:gd name="connsiteY12" fmla="*/ 3883231 h 4080274"/>
              <a:gd name="connsiteX13" fmla="*/ 1413164 w 4688639"/>
              <a:gd name="connsiteY13" fmla="*/ 3111335 h 4080274"/>
              <a:gd name="connsiteX14" fmla="*/ 1816925 w 4688639"/>
              <a:gd name="connsiteY14" fmla="*/ 1900052 h 4080274"/>
              <a:gd name="connsiteX15" fmla="*/ 1567543 w 4688639"/>
              <a:gd name="connsiteY15" fmla="*/ 1306285 h 4080274"/>
              <a:gd name="connsiteX16" fmla="*/ 724395 w 4688639"/>
              <a:gd name="connsiteY16" fmla="*/ 617517 h 4080274"/>
              <a:gd name="connsiteX17" fmla="*/ 0 w 4688639"/>
              <a:gd name="connsiteY17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479470 w 4688639"/>
              <a:gd name="connsiteY10" fmla="*/ 2375065 h 4080274"/>
              <a:gd name="connsiteX11" fmla="*/ 2315688 w 4688639"/>
              <a:gd name="connsiteY11" fmla="*/ 3538846 h 4080274"/>
              <a:gd name="connsiteX12" fmla="*/ 1591294 w 4688639"/>
              <a:gd name="connsiteY12" fmla="*/ 4061361 h 4080274"/>
              <a:gd name="connsiteX13" fmla="*/ 1282535 w 4688639"/>
              <a:gd name="connsiteY13" fmla="*/ 3883231 h 4080274"/>
              <a:gd name="connsiteX14" fmla="*/ 1413164 w 4688639"/>
              <a:gd name="connsiteY14" fmla="*/ 3111335 h 4080274"/>
              <a:gd name="connsiteX15" fmla="*/ 1816925 w 4688639"/>
              <a:gd name="connsiteY15" fmla="*/ 1900052 h 4080274"/>
              <a:gd name="connsiteX16" fmla="*/ 1567543 w 4688639"/>
              <a:gd name="connsiteY16" fmla="*/ 1306285 h 4080274"/>
              <a:gd name="connsiteX17" fmla="*/ 724395 w 4688639"/>
              <a:gd name="connsiteY17" fmla="*/ 617517 h 4080274"/>
              <a:gd name="connsiteX18" fmla="*/ 0 w 4688639"/>
              <a:gd name="connsiteY18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834752 w 4688639"/>
              <a:gd name="connsiteY9" fmla="*/ 1495036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  <a:gd name="connsiteX0" fmla="*/ 902525 w 4688639"/>
              <a:gd name="connsiteY0" fmla="*/ 0 h 4080274"/>
              <a:gd name="connsiteX1" fmla="*/ 1555668 w 4688639"/>
              <a:gd name="connsiteY1" fmla="*/ 380010 h 4080274"/>
              <a:gd name="connsiteX2" fmla="*/ 2375065 w 4688639"/>
              <a:gd name="connsiteY2" fmla="*/ 783771 h 4080274"/>
              <a:gd name="connsiteX3" fmla="*/ 3230088 w 4688639"/>
              <a:gd name="connsiteY3" fmla="*/ 617517 h 4080274"/>
              <a:gd name="connsiteX4" fmla="*/ 4144488 w 4688639"/>
              <a:gd name="connsiteY4" fmla="*/ 154379 h 4080274"/>
              <a:gd name="connsiteX5" fmla="*/ 4655127 w 4688639"/>
              <a:gd name="connsiteY5" fmla="*/ 261257 h 4080274"/>
              <a:gd name="connsiteX6" fmla="*/ 4595751 w 4688639"/>
              <a:gd name="connsiteY6" fmla="*/ 676893 h 4080274"/>
              <a:gd name="connsiteX7" fmla="*/ 4239491 w 4688639"/>
              <a:gd name="connsiteY7" fmla="*/ 1472540 h 4080274"/>
              <a:gd name="connsiteX8" fmla="*/ 4072259 w 4688639"/>
              <a:gd name="connsiteY8" fmla="*/ 1376283 h 4080274"/>
              <a:gd name="connsiteX9" fmla="*/ 3787251 w 4688639"/>
              <a:gd name="connsiteY9" fmla="*/ 1376282 h 4080274"/>
              <a:gd name="connsiteX10" fmla="*/ 3609121 w 4688639"/>
              <a:gd name="connsiteY10" fmla="*/ 1625664 h 4080274"/>
              <a:gd name="connsiteX11" fmla="*/ 3479470 w 4688639"/>
              <a:gd name="connsiteY11" fmla="*/ 2375065 h 4080274"/>
              <a:gd name="connsiteX12" fmla="*/ 2315688 w 4688639"/>
              <a:gd name="connsiteY12" fmla="*/ 3538846 h 4080274"/>
              <a:gd name="connsiteX13" fmla="*/ 1591294 w 4688639"/>
              <a:gd name="connsiteY13" fmla="*/ 4061361 h 4080274"/>
              <a:gd name="connsiteX14" fmla="*/ 1282535 w 4688639"/>
              <a:gd name="connsiteY14" fmla="*/ 3883231 h 4080274"/>
              <a:gd name="connsiteX15" fmla="*/ 1413164 w 4688639"/>
              <a:gd name="connsiteY15" fmla="*/ 3111335 h 4080274"/>
              <a:gd name="connsiteX16" fmla="*/ 1816925 w 4688639"/>
              <a:gd name="connsiteY16" fmla="*/ 1900052 h 4080274"/>
              <a:gd name="connsiteX17" fmla="*/ 1567543 w 4688639"/>
              <a:gd name="connsiteY17" fmla="*/ 1306285 h 4080274"/>
              <a:gd name="connsiteX18" fmla="*/ 724395 w 4688639"/>
              <a:gd name="connsiteY18" fmla="*/ 617517 h 4080274"/>
              <a:gd name="connsiteX19" fmla="*/ 0 w 4688639"/>
              <a:gd name="connsiteY19" fmla="*/ 142504 h 408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88639" h="4080274">
                <a:moveTo>
                  <a:pt x="902525" y="0"/>
                </a:moveTo>
                <a:cubicBezTo>
                  <a:pt x="1106385" y="124691"/>
                  <a:pt x="1310245" y="249382"/>
                  <a:pt x="1555668" y="380010"/>
                </a:cubicBezTo>
                <a:cubicBezTo>
                  <a:pt x="1801091" y="510639"/>
                  <a:pt x="2095995" y="744186"/>
                  <a:pt x="2375065" y="783771"/>
                </a:cubicBezTo>
                <a:cubicBezTo>
                  <a:pt x="2654135" y="823356"/>
                  <a:pt x="2935184" y="722416"/>
                  <a:pt x="3230088" y="617517"/>
                </a:cubicBezTo>
                <a:cubicBezTo>
                  <a:pt x="3524992" y="512618"/>
                  <a:pt x="3906982" y="213756"/>
                  <a:pt x="4144488" y="154379"/>
                </a:cubicBezTo>
                <a:cubicBezTo>
                  <a:pt x="4381994" y="95002"/>
                  <a:pt x="4579916" y="174171"/>
                  <a:pt x="4655127" y="261257"/>
                </a:cubicBezTo>
                <a:cubicBezTo>
                  <a:pt x="4730338" y="348343"/>
                  <a:pt x="4665024" y="475013"/>
                  <a:pt x="4595751" y="676893"/>
                </a:cubicBezTo>
                <a:cubicBezTo>
                  <a:pt x="4526478" y="878774"/>
                  <a:pt x="4326740" y="1355975"/>
                  <a:pt x="4239491" y="1472540"/>
                </a:cubicBezTo>
                <a:cubicBezTo>
                  <a:pt x="4152242" y="1589105"/>
                  <a:pt x="4139715" y="1372534"/>
                  <a:pt x="4072259" y="1376283"/>
                </a:cubicBezTo>
                <a:cubicBezTo>
                  <a:pt x="4004803" y="1380032"/>
                  <a:pt x="3834752" y="1332739"/>
                  <a:pt x="3787251" y="1376282"/>
                </a:cubicBezTo>
                <a:cubicBezTo>
                  <a:pt x="3739750" y="1419825"/>
                  <a:pt x="3668335" y="1478993"/>
                  <a:pt x="3609121" y="1625664"/>
                </a:cubicBezTo>
                <a:cubicBezTo>
                  <a:pt x="3549907" y="1772336"/>
                  <a:pt x="3695042" y="2056201"/>
                  <a:pt x="3479470" y="2375065"/>
                </a:cubicBezTo>
                <a:cubicBezTo>
                  <a:pt x="3263898" y="2693929"/>
                  <a:pt x="2630384" y="3257797"/>
                  <a:pt x="2315688" y="3538846"/>
                </a:cubicBezTo>
                <a:cubicBezTo>
                  <a:pt x="2000992" y="3819895"/>
                  <a:pt x="1763486" y="4003963"/>
                  <a:pt x="1591294" y="4061361"/>
                </a:cubicBezTo>
                <a:cubicBezTo>
                  <a:pt x="1419102" y="4118759"/>
                  <a:pt x="1312223" y="4041569"/>
                  <a:pt x="1282535" y="3883231"/>
                </a:cubicBezTo>
                <a:cubicBezTo>
                  <a:pt x="1252847" y="3724893"/>
                  <a:pt x="1324099" y="3441865"/>
                  <a:pt x="1413164" y="3111335"/>
                </a:cubicBezTo>
                <a:cubicBezTo>
                  <a:pt x="1502229" y="2780805"/>
                  <a:pt x="1791195" y="2200894"/>
                  <a:pt x="1816925" y="1900052"/>
                </a:cubicBezTo>
                <a:cubicBezTo>
                  <a:pt x="1842655" y="1599210"/>
                  <a:pt x="1749631" y="1520041"/>
                  <a:pt x="1567543" y="1306285"/>
                </a:cubicBezTo>
                <a:cubicBezTo>
                  <a:pt x="1385455" y="1092529"/>
                  <a:pt x="985652" y="811480"/>
                  <a:pt x="724395" y="617517"/>
                </a:cubicBezTo>
                <a:cubicBezTo>
                  <a:pt x="463138" y="423554"/>
                  <a:pt x="231569" y="283029"/>
                  <a:pt x="0" y="142504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6" name="Skupina 25"/>
          <p:cNvGrpSpPr/>
          <p:nvPr/>
        </p:nvGrpSpPr>
        <p:grpSpPr>
          <a:xfrm>
            <a:off x="4154502" y="3060567"/>
            <a:ext cx="492150" cy="751438"/>
            <a:chOff x="4007842" y="3469650"/>
            <a:chExt cx="492150" cy="751438"/>
          </a:xfrm>
        </p:grpSpPr>
        <p:sp>
          <p:nvSpPr>
            <p:cNvPr id="34" name="Ovál 33"/>
            <p:cNvSpPr/>
            <p:nvPr/>
          </p:nvSpPr>
          <p:spPr>
            <a:xfrm>
              <a:off x="4007842" y="3469650"/>
              <a:ext cx="492150" cy="751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0" name="Ovál 49"/>
            <p:cNvSpPr/>
            <p:nvPr/>
          </p:nvSpPr>
          <p:spPr>
            <a:xfrm>
              <a:off x="4253917" y="3654316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1" name="Ovál 50"/>
            <p:cNvSpPr/>
            <p:nvPr/>
          </p:nvSpPr>
          <p:spPr>
            <a:xfrm>
              <a:off x="4139952" y="3886019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337599" y="386104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3" name="Ovál 52"/>
            <p:cNvSpPr/>
            <p:nvPr/>
          </p:nvSpPr>
          <p:spPr>
            <a:xfrm>
              <a:off x="4067944" y="3717032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4" name="Ovál 53"/>
            <p:cNvSpPr/>
            <p:nvPr/>
          </p:nvSpPr>
          <p:spPr>
            <a:xfrm>
              <a:off x="4139952" y="35010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5" name="Ovál 54"/>
            <p:cNvSpPr/>
            <p:nvPr/>
          </p:nvSpPr>
          <p:spPr>
            <a:xfrm>
              <a:off x="4355976" y="36534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6" name="Ovál 55"/>
            <p:cNvSpPr/>
            <p:nvPr/>
          </p:nvSpPr>
          <p:spPr>
            <a:xfrm>
              <a:off x="4211960" y="3805808"/>
              <a:ext cx="90385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cxnSp>
        <p:nvCxnSpPr>
          <p:cNvPr id="57" name="Přímá spojnice se šipkou 56"/>
          <p:cNvCxnSpPr>
            <a:endCxn id="34" idx="5"/>
          </p:cNvCxnSpPr>
          <p:nvPr/>
        </p:nvCxnSpPr>
        <p:spPr>
          <a:xfrm flipH="1" flipV="1">
            <a:off x="4574578" y="3701959"/>
            <a:ext cx="411232" cy="24874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Volný tvar 57"/>
          <p:cNvSpPr>
            <a:spLocks noChangeAspect="1"/>
          </p:cNvSpPr>
          <p:nvPr/>
        </p:nvSpPr>
        <p:spPr>
          <a:xfrm rot="15245899">
            <a:off x="3526068" y="531332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9" name="Volný tvar 58"/>
          <p:cNvSpPr>
            <a:spLocks noChangeAspect="1"/>
          </p:cNvSpPr>
          <p:nvPr/>
        </p:nvSpPr>
        <p:spPr>
          <a:xfrm rot="15245899">
            <a:off x="4511800" y="4438717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Volný tvar 59"/>
          <p:cNvSpPr>
            <a:spLocks noChangeAspect="1"/>
          </p:cNvSpPr>
          <p:nvPr/>
        </p:nvSpPr>
        <p:spPr>
          <a:xfrm rot="15245899">
            <a:off x="4047026" y="4816710"/>
            <a:ext cx="310038" cy="291323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4826"/>
              <a:gd name="connsiteY0" fmla="*/ 60625 h 832742"/>
              <a:gd name="connsiteX1" fmla="*/ 578235 w 964826"/>
              <a:gd name="connsiteY1" fmla="*/ 369384 h 832742"/>
              <a:gd name="connsiteX2" fmla="*/ 508977 w 964826"/>
              <a:gd name="connsiteY2" fmla="*/ 599690 h 832742"/>
              <a:gd name="connsiteX3" fmla="*/ 240785 w 964826"/>
              <a:gd name="connsiteY3" fmla="*/ 621290 h 832742"/>
              <a:gd name="connsiteX4" fmla="*/ 18099 w 964826"/>
              <a:gd name="connsiteY4" fmla="*/ 597540 h 832742"/>
              <a:gd name="connsiteX5" fmla="*/ 39950 w 964826"/>
              <a:gd name="connsiteY5" fmla="*/ 725643 h 832742"/>
              <a:gd name="connsiteX6" fmla="*/ 252565 w 964826"/>
              <a:gd name="connsiteY6" fmla="*/ 795213 h 832742"/>
              <a:gd name="connsiteX7" fmla="*/ 411884 w 964826"/>
              <a:gd name="connsiteY7" fmla="*/ 811763 h 832742"/>
              <a:gd name="connsiteX8" fmla="*/ 579719 w 964826"/>
              <a:gd name="connsiteY8" fmla="*/ 827263 h 832742"/>
              <a:gd name="connsiteX9" fmla="*/ 727876 w 964826"/>
              <a:gd name="connsiteY9" fmla="*/ 812884 h 832742"/>
              <a:gd name="connsiteX10" fmla="*/ 922619 w 964826"/>
              <a:gd name="connsiteY10" fmla="*/ 749394 h 832742"/>
              <a:gd name="connsiteX11" fmla="*/ 958245 w 964826"/>
              <a:gd name="connsiteY11" fmla="*/ 630641 h 832742"/>
              <a:gd name="connsiteX12" fmla="*/ 827616 w 964826"/>
              <a:gd name="connsiteY12" fmla="*/ 535638 h 832742"/>
              <a:gd name="connsiteX13" fmla="*/ 756365 w 964826"/>
              <a:gd name="connsiteY13" fmla="*/ 369384 h 832742"/>
              <a:gd name="connsiteX14" fmla="*/ 685113 w 964826"/>
              <a:gd name="connsiteY14" fmla="*/ 96251 h 832742"/>
              <a:gd name="connsiteX15" fmla="*/ 554484 w 964826"/>
              <a:gd name="connsiteY15" fmla="*/ 1249 h 832742"/>
              <a:gd name="connsiteX16" fmla="*/ 495107 w 964826"/>
              <a:gd name="connsiteY16" fmla="*/ 60625 h 832742"/>
              <a:gd name="connsiteX0" fmla="*/ 495107 w 958499"/>
              <a:gd name="connsiteY0" fmla="*/ 60625 h 833639"/>
              <a:gd name="connsiteX1" fmla="*/ 578235 w 958499"/>
              <a:gd name="connsiteY1" fmla="*/ 369384 h 833639"/>
              <a:gd name="connsiteX2" fmla="*/ 508977 w 958499"/>
              <a:gd name="connsiteY2" fmla="*/ 599690 h 833639"/>
              <a:gd name="connsiteX3" fmla="*/ 240785 w 958499"/>
              <a:gd name="connsiteY3" fmla="*/ 621290 h 833639"/>
              <a:gd name="connsiteX4" fmla="*/ 18099 w 958499"/>
              <a:gd name="connsiteY4" fmla="*/ 597540 h 833639"/>
              <a:gd name="connsiteX5" fmla="*/ 39950 w 958499"/>
              <a:gd name="connsiteY5" fmla="*/ 725643 h 833639"/>
              <a:gd name="connsiteX6" fmla="*/ 252565 w 958499"/>
              <a:gd name="connsiteY6" fmla="*/ 795213 h 833639"/>
              <a:gd name="connsiteX7" fmla="*/ 411884 w 958499"/>
              <a:gd name="connsiteY7" fmla="*/ 811763 h 833639"/>
              <a:gd name="connsiteX8" fmla="*/ 579719 w 958499"/>
              <a:gd name="connsiteY8" fmla="*/ 827263 h 833639"/>
              <a:gd name="connsiteX9" fmla="*/ 727876 w 958499"/>
              <a:gd name="connsiteY9" fmla="*/ 812884 h 833639"/>
              <a:gd name="connsiteX10" fmla="*/ 791414 w 958499"/>
              <a:gd name="connsiteY10" fmla="*/ 720943 h 833639"/>
              <a:gd name="connsiteX11" fmla="*/ 958245 w 958499"/>
              <a:gd name="connsiteY11" fmla="*/ 630641 h 833639"/>
              <a:gd name="connsiteX12" fmla="*/ 827616 w 958499"/>
              <a:gd name="connsiteY12" fmla="*/ 535638 h 833639"/>
              <a:gd name="connsiteX13" fmla="*/ 756365 w 958499"/>
              <a:gd name="connsiteY13" fmla="*/ 369384 h 833639"/>
              <a:gd name="connsiteX14" fmla="*/ 685113 w 958499"/>
              <a:gd name="connsiteY14" fmla="*/ 96251 h 833639"/>
              <a:gd name="connsiteX15" fmla="*/ 554484 w 958499"/>
              <a:gd name="connsiteY15" fmla="*/ 1249 h 833639"/>
              <a:gd name="connsiteX16" fmla="*/ 495107 w 958499"/>
              <a:gd name="connsiteY16" fmla="*/ 60625 h 833639"/>
              <a:gd name="connsiteX0" fmla="*/ 495107 w 836965"/>
              <a:gd name="connsiteY0" fmla="*/ 60625 h 833639"/>
              <a:gd name="connsiteX1" fmla="*/ 578235 w 836965"/>
              <a:gd name="connsiteY1" fmla="*/ 369384 h 833639"/>
              <a:gd name="connsiteX2" fmla="*/ 508977 w 836965"/>
              <a:gd name="connsiteY2" fmla="*/ 599690 h 833639"/>
              <a:gd name="connsiteX3" fmla="*/ 240785 w 836965"/>
              <a:gd name="connsiteY3" fmla="*/ 621290 h 833639"/>
              <a:gd name="connsiteX4" fmla="*/ 18099 w 836965"/>
              <a:gd name="connsiteY4" fmla="*/ 597540 h 833639"/>
              <a:gd name="connsiteX5" fmla="*/ 39950 w 836965"/>
              <a:gd name="connsiteY5" fmla="*/ 725643 h 833639"/>
              <a:gd name="connsiteX6" fmla="*/ 252565 w 836965"/>
              <a:gd name="connsiteY6" fmla="*/ 795213 h 833639"/>
              <a:gd name="connsiteX7" fmla="*/ 411884 w 836965"/>
              <a:gd name="connsiteY7" fmla="*/ 811763 h 833639"/>
              <a:gd name="connsiteX8" fmla="*/ 579719 w 836965"/>
              <a:gd name="connsiteY8" fmla="*/ 827263 h 833639"/>
              <a:gd name="connsiteX9" fmla="*/ 727876 w 836965"/>
              <a:gd name="connsiteY9" fmla="*/ 812884 h 833639"/>
              <a:gd name="connsiteX10" fmla="*/ 791414 w 836965"/>
              <a:gd name="connsiteY10" fmla="*/ 720943 h 833639"/>
              <a:gd name="connsiteX11" fmla="*/ 832236 w 836965"/>
              <a:gd name="connsiteY11" fmla="*/ 622496 h 833639"/>
              <a:gd name="connsiteX12" fmla="*/ 827616 w 836965"/>
              <a:gd name="connsiteY12" fmla="*/ 535638 h 833639"/>
              <a:gd name="connsiteX13" fmla="*/ 756365 w 836965"/>
              <a:gd name="connsiteY13" fmla="*/ 369384 h 833639"/>
              <a:gd name="connsiteX14" fmla="*/ 685113 w 836965"/>
              <a:gd name="connsiteY14" fmla="*/ 96251 h 833639"/>
              <a:gd name="connsiteX15" fmla="*/ 554484 w 836965"/>
              <a:gd name="connsiteY15" fmla="*/ 1249 h 833639"/>
              <a:gd name="connsiteX16" fmla="*/ 495107 w 836965"/>
              <a:gd name="connsiteY16" fmla="*/ 60625 h 833639"/>
              <a:gd name="connsiteX0" fmla="*/ 495107 w 836965"/>
              <a:gd name="connsiteY0" fmla="*/ 60625 h 829927"/>
              <a:gd name="connsiteX1" fmla="*/ 578235 w 836965"/>
              <a:gd name="connsiteY1" fmla="*/ 369384 h 829927"/>
              <a:gd name="connsiteX2" fmla="*/ 508977 w 836965"/>
              <a:gd name="connsiteY2" fmla="*/ 599690 h 829927"/>
              <a:gd name="connsiteX3" fmla="*/ 240785 w 836965"/>
              <a:gd name="connsiteY3" fmla="*/ 621290 h 829927"/>
              <a:gd name="connsiteX4" fmla="*/ 18099 w 836965"/>
              <a:gd name="connsiteY4" fmla="*/ 597540 h 829927"/>
              <a:gd name="connsiteX5" fmla="*/ 39950 w 836965"/>
              <a:gd name="connsiteY5" fmla="*/ 725643 h 829927"/>
              <a:gd name="connsiteX6" fmla="*/ 252565 w 836965"/>
              <a:gd name="connsiteY6" fmla="*/ 795213 h 829927"/>
              <a:gd name="connsiteX7" fmla="*/ 411884 w 836965"/>
              <a:gd name="connsiteY7" fmla="*/ 811763 h 829927"/>
              <a:gd name="connsiteX8" fmla="*/ 579719 w 836965"/>
              <a:gd name="connsiteY8" fmla="*/ 827263 h 829927"/>
              <a:gd name="connsiteX9" fmla="*/ 706961 w 836965"/>
              <a:gd name="connsiteY9" fmla="*/ 779579 h 829927"/>
              <a:gd name="connsiteX10" fmla="*/ 791414 w 836965"/>
              <a:gd name="connsiteY10" fmla="*/ 720943 h 829927"/>
              <a:gd name="connsiteX11" fmla="*/ 832236 w 836965"/>
              <a:gd name="connsiteY11" fmla="*/ 622496 h 829927"/>
              <a:gd name="connsiteX12" fmla="*/ 827616 w 836965"/>
              <a:gd name="connsiteY12" fmla="*/ 535638 h 829927"/>
              <a:gd name="connsiteX13" fmla="*/ 756365 w 836965"/>
              <a:gd name="connsiteY13" fmla="*/ 369384 h 829927"/>
              <a:gd name="connsiteX14" fmla="*/ 685113 w 836965"/>
              <a:gd name="connsiteY14" fmla="*/ 96251 h 829927"/>
              <a:gd name="connsiteX15" fmla="*/ 554484 w 836965"/>
              <a:gd name="connsiteY15" fmla="*/ 1249 h 829927"/>
              <a:gd name="connsiteX16" fmla="*/ 495107 w 836965"/>
              <a:gd name="connsiteY16" fmla="*/ 60625 h 829927"/>
              <a:gd name="connsiteX0" fmla="*/ 495107 w 836965"/>
              <a:gd name="connsiteY0" fmla="*/ 60625 h 811786"/>
              <a:gd name="connsiteX1" fmla="*/ 578235 w 836965"/>
              <a:gd name="connsiteY1" fmla="*/ 369384 h 811786"/>
              <a:gd name="connsiteX2" fmla="*/ 508977 w 836965"/>
              <a:gd name="connsiteY2" fmla="*/ 599690 h 811786"/>
              <a:gd name="connsiteX3" fmla="*/ 240785 w 836965"/>
              <a:gd name="connsiteY3" fmla="*/ 621290 h 811786"/>
              <a:gd name="connsiteX4" fmla="*/ 18099 w 836965"/>
              <a:gd name="connsiteY4" fmla="*/ 597540 h 811786"/>
              <a:gd name="connsiteX5" fmla="*/ 39950 w 836965"/>
              <a:gd name="connsiteY5" fmla="*/ 725643 h 811786"/>
              <a:gd name="connsiteX6" fmla="*/ 252565 w 836965"/>
              <a:gd name="connsiteY6" fmla="*/ 795213 h 811786"/>
              <a:gd name="connsiteX7" fmla="*/ 411884 w 836965"/>
              <a:gd name="connsiteY7" fmla="*/ 811763 h 811786"/>
              <a:gd name="connsiteX8" fmla="*/ 523339 w 836965"/>
              <a:gd name="connsiteY8" fmla="*/ 800653 h 811786"/>
              <a:gd name="connsiteX9" fmla="*/ 706961 w 836965"/>
              <a:gd name="connsiteY9" fmla="*/ 779579 h 811786"/>
              <a:gd name="connsiteX10" fmla="*/ 791414 w 836965"/>
              <a:gd name="connsiteY10" fmla="*/ 720943 h 811786"/>
              <a:gd name="connsiteX11" fmla="*/ 832236 w 836965"/>
              <a:gd name="connsiteY11" fmla="*/ 622496 h 811786"/>
              <a:gd name="connsiteX12" fmla="*/ 827616 w 836965"/>
              <a:gd name="connsiteY12" fmla="*/ 535638 h 811786"/>
              <a:gd name="connsiteX13" fmla="*/ 756365 w 836965"/>
              <a:gd name="connsiteY13" fmla="*/ 369384 h 811786"/>
              <a:gd name="connsiteX14" fmla="*/ 685113 w 836965"/>
              <a:gd name="connsiteY14" fmla="*/ 96251 h 811786"/>
              <a:gd name="connsiteX15" fmla="*/ 554484 w 836965"/>
              <a:gd name="connsiteY15" fmla="*/ 1249 h 811786"/>
              <a:gd name="connsiteX16" fmla="*/ 495107 w 836965"/>
              <a:gd name="connsiteY16" fmla="*/ 60625 h 811786"/>
              <a:gd name="connsiteX0" fmla="*/ 474716 w 816574"/>
              <a:gd name="connsiteY0" fmla="*/ 60625 h 811786"/>
              <a:gd name="connsiteX1" fmla="*/ 557844 w 816574"/>
              <a:gd name="connsiteY1" fmla="*/ 369384 h 811786"/>
              <a:gd name="connsiteX2" fmla="*/ 488586 w 816574"/>
              <a:gd name="connsiteY2" fmla="*/ 599690 h 811786"/>
              <a:gd name="connsiteX3" fmla="*/ 220394 w 816574"/>
              <a:gd name="connsiteY3" fmla="*/ 621290 h 811786"/>
              <a:gd name="connsiteX4" fmla="*/ 32289 w 816574"/>
              <a:gd name="connsiteY4" fmla="*/ 520225 h 811786"/>
              <a:gd name="connsiteX5" fmla="*/ 19559 w 816574"/>
              <a:gd name="connsiteY5" fmla="*/ 725643 h 811786"/>
              <a:gd name="connsiteX6" fmla="*/ 232174 w 816574"/>
              <a:gd name="connsiteY6" fmla="*/ 795213 h 811786"/>
              <a:gd name="connsiteX7" fmla="*/ 391493 w 816574"/>
              <a:gd name="connsiteY7" fmla="*/ 811763 h 811786"/>
              <a:gd name="connsiteX8" fmla="*/ 502948 w 816574"/>
              <a:gd name="connsiteY8" fmla="*/ 800653 h 811786"/>
              <a:gd name="connsiteX9" fmla="*/ 686570 w 816574"/>
              <a:gd name="connsiteY9" fmla="*/ 779579 h 811786"/>
              <a:gd name="connsiteX10" fmla="*/ 771023 w 816574"/>
              <a:gd name="connsiteY10" fmla="*/ 720943 h 811786"/>
              <a:gd name="connsiteX11" fmla="*/ 811845 w 816574"/>
              <a:gd name="connsiteY11" fmla="*/ 622496 h 811786"/>
              <a:gd name="connsiteX12" fmla="*/ 807225 w 816574"/>
              <a:gd name="connsiteY12" fmla="*/ 535638 h 811786"/>
              <a:gd name="connsiteX13" fmla="*/ 735974 w 816574"/>
              <a:gd name="connsiteY13" fmla="*/ 369384 h 811786"/>
              <a:gd name="connsiteX14" fmla="*/ 664722 w 816574"/>
              <a:gd name="connsiteY14" fmla="*/ 96251 h 811786"/>
              <a:gd name="connsiteX15" fmla="*/ 534093 w 816574"/>
              <a:gd name="connsiteY15" fmla="*/ 1249 h 811786"/>
              <a:gd name="connsiteX16" fmla="*/ 474716 w 816574"/>
              <a:gd name="connsiteY16" fmla="*/ 60625 h 811786"/>
              <a:gd name="connsiteX0" fmla="*/ 348181 w 816574"/>
              <a:gd name="connsiteY0" fmla="*/ 122840 h 810908"/>
              <a:gd name="connsiteX1" fmla="*/ 557844 w 816574"/>
              <a:gd name="connsiteY1" fmla="*/ 368506 h 810908"/>
              <a:gd name="connsiteX2" fmla="*/ 488586 w 816574"/>
              <a:gd name="connsiteY2" fmla="*/ 598812 h 810908"/>
              <a:gd name="connsiteX3" fmla="*/ 220394 w 816574"/>
              <a:gd name="connsiteY3" fmla="*/ 620412 h 810908"/>
              <a:gd name="connsiteX4" fmla="*/ 32289 w 816574"/>
              <a:gd name="connsiteY4" fmla="*/ 519347 h 810908"/>
              <a:gd name="connsiteX5" fmla="*/ 19559 w 816574"/>
              <a:gd name="connsiteY5" fmla="*/ 724765 h 810908"/>
              <a:gd name="connsiteX6" fmla="*/ 232174 w 816574"/>
              <a:gd name="connsiteY6" fmla="*/ 794335 h 810908"/>
              <a:gd name="connsiteX7" fmla="*/ 391493 w 816574"/>
              <a:gd name="connsiteY7" fmla="*/ 810885 h 810908"/>
              <a:gd name="connsiteX8" fmla="*/ 502948 w 816574"/>
              <a:gd name="connsiteY8" fmla="*/ 799775 h 810908"/>
              <a:gd name="connsiteX9" fmla="*/ 686570 w 816574"/>
              <a:gd name="connsiteY9" fmla="*/ 778701 h 810908"/>
              <a:gd name="connsiteX10" fmla="*/ 771023 w 816574"/>
              <a:gd name="connsiteY10" fmla="*/ 720065 h 810908"/>
              <a:gd name="connsiteX11" fmla="*/ 811845 w 816574"/>
              <a:gd name="connsiteY11" fmla="*/ 621618 h 810908"/>
              <a:gd name="connsiteX12" fmla="*/ 807225 w 816574"/>
              <a:gd name="connsiteY12" fmla="*/ 534760 h 810908"/>
              <a:gd name="connsiteX13" fmla="*/ 735974 w 816574"/>
              <a:gd name="connsiteY13" fmla="*/ 368506 h 810908"/>
              <a:gd name="connsiteX14" fmla="*/ 664722 w 816574"/>
              <a:gd name="connsiteY14" fmla="*/ 95373 h 810908"/>
              <a:gd name="connsiteX15" fmla="*/ 534093 w 816574"/>
              <a:gd name="connsiteY15" fmla="*/ 371 h 810908"/>
              <a:gd name="connsiteX16" fmla="*/ 348181 w 816574"/>
              <a:gd name="connsiteY16" fmla="*/ 122840 h 810908"/>
              <a:gd name="connsiteX0" fmla="*/ 348181 w 816574"/>
              <a:gd name="connsiteY0" fmla="*/ 58476 h 746544"/>
              <a:gd name="connsiteX1" fmla="*/ 557844 w 816574"/>
              <a:gd name="connsiteY1" fmla="*/ 304142 h 746544"/>
              <a:gd name="connsiteX2" fmla="*/ 488586 w 816574"/>
              <a:gd name="connsiteY2" fmla="*/ 534448 h 746544"/>
              <a:gd name="connsiteX3" fmla="*/ 220394 w 816574"/>
              <a:gd name="connsiteY3" fmla="*/ 556048 h 746544"/>
              <a:gd name="connsiteX4" fmla="*/ 32289 w 816574"/>
              <a:gd name="connsiteY4" fmla="*/ 454983 h 746544"/>
              <a:gd name="connsiteX5" fmla="*/ 19559 w 816574"/>
              <a:gd name="connsiteY5" fmla="*/ 660401 h 746544"/>
              <a:gd name="connsiteX6" fmla="*/ 232174 w 816574"/>
              <a:gd name="connsiteY6" fmla="*/ 729971 h 746544"/>
              <a:gd name="connsiteX7" fmla="*/ 391493 w 816574"/>
              <a:gd name="connsiteY7" fmla="*/ 746521 h 746544"/>
              <a:gd name="connsiteX8" fmla="*/ 502948 w 816574"/>
              <a:gd name="connsiteY8" fmla="*/ 735411 h 746544"/>
              <a:gd name="connsiteX9" fmla="*/ 686570 w 816574"/>
              <a:gd name="connsiteY9" fmla="*/ 714337 h 746544"/>
              <a:gd name="connsiteX10" fmla="*/ 771023 w 816574"/>
              <a:gd name="connsiteY10" fmla="*/ 655701 h 746544"/>
              <a:gd name="connsiteX11" fmla="*/ 811845 w 816574"/>
              <a:gd name="connsiteY11" fmla="*/ 557254 h 746544"/>
              <a:gd name="connsiteX12" fmla="*/ 807225 w 816574"/>
              <a:gd name="connsiteY12" fmla="*/ 470396 h 746544"/>
              <a:gd name="connsiteX13" fmla="*/ 735974 w 816574"/>
              <a:gd name="connsiteY13" fmla="*/ 304142 h 746544"/>
              <a:gd name="connsiteX14" fmla="*/ 664722 w 816574"/>
              <a:gd name="connsiteY14" fmla="*/ 31009 h 746544"/>
              <a:gd name="connsiteX15" fmla="*/ 460380 w 816574"/>
              <a:gd name="connsiteY15" fmla="*/ 22075 h 746544"/>
              <a:gd name="connsiteX16" fmla="*/ 348181 w 816574"/>
              <a:gd name="connsiteY16" fmla="*/ 58476 h 746544"/>
              <a:gd name="connsiteX0" fmla="*/ 348181 w 816574"/>
              <a:gd name="connsiteY0" fmla="*/ 72416 h 760484"/>
              <a:gd name="connsiteX1" fmla="*/ 557844 w 816574"/>
              <a:gd name="connsiteY1" fmla="*/ 318082 h 760484"/>
              <a:gd name="connsiteX2" fmla="*/ 488586 w 816574"/>
              <a:gd name="connsiteY2" fmla="*/ 548388 h 760484"/>
              <a:gd name="connsiteX3" fmla="*/ 220394 w 816574"/>
              <a:gd name="connsiteY3" fmla="*/ 569988 h 760484"/>
              <a:gd name="connsiteX4" fmla="*/ 32289 w 816574"/>
              <a:gd name="connsiteY4" fmla="*/ 468923 h 760484"/>
              <a:gd name="connsiteX5" fmla="*/ 19559 w 816574"/>
              <a:gd name="connsiteY5" fmla="*/ 674341 h 760484"/>
              <a:gd name="connsiteX6" fmla="*/ 232174 w 816574"/>
              <a:gd name="connsiteY6" fmla="*/ 743911 h 760484"/>
              <a:gd name="connsiteX7" fmla="*/ 391493 w 816574"/>
              <a:gd name="connsiteY7" fmla="*/ 760461 h 760484"/>
              <a:gd name="connsiteX8" fmla="*/ 502948 w 816574"/>
              <a:gd name="connsiteY8" fmla="*/ 749351 h 760484"/>
              <a:gd name="connsiteX9" fmla="*/ 686570 w 816574"/>
              <a:gd name="connsiteY9" fmla="*/ 728277 h 760484"/>
              <a:gd name="connsiteX10" fmla="*/ 771023 w 816574"/>
              <a:gd name="connsiteY10" fmla="*/ 669641 h 760484"/>
              <a:gd name="connsiteX11" fmla="*/ 811845 w 816574"/>
              <a:gd name="connsiteY11" fmla="*/ 571194 h 760484"/>
              <a:gd name="connsiteX12" fmla="*/ 807225 w 816574"/>
              <a:gd name="connsiteY12" fmla="*/ 484336 h 760484"/>
              <a:gd name="connsiteX13" fmla="*/ 735974 w 816574"/>
              <a:gd name="connsiteY13" fmla="*/ 318082 h 760484"/>
              <a:gd name="connsiteX14" fmla="*/ 664722 w 816574"/>
              <a:gd name="connsiteY14" fmla="*/ 44949 h 760484"/>
              <a:gd name="connsiteX15" fmla="*/ 476297 w 816574"/>
              <a:gd name="connsiteY15" fmla="*/ 62 h 760484"/>
              <a:gd name="connsiteX16" fmla="*/ 460380 w 816574"/>
              <a:gd name="connsiteY16" fmla="*/ 36015 h 760484"/>
              <a:gd name="connsiteX17" fmla="*/ 348181 w 816574"/>
              <a:gd name="connsiteY17" fmla="*/ 72416 h 760484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664722 w 816574"/>
              <a:gd name="connsiteY14" fmla="*/ 45653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48181 w 816574"/>
              <a:gd name="connsiteY0" fmla="*/ 73120 h 761188"/>
              <a:gd name="connsiteX1" fmla="*/ 557844 w 816574"/>
              <a:gd name="connsiteY1" fmla="*/ 318786 h 761188"/>
              <a:gd name="connsiteX2" fmla="*/ 488586 w 816574"/>
              <a:gd name="connsiteY2" fmla="*/ 549092 h 761188"/>
              <a:gd name="connsiteX3" fmla="*/ 220394 w 816574"/>
              <a:gd name="connsiteY3" fmla="*/ 570692 h 761188"/>
              <a:gd name="connsiteX4" fmla="*/ 32289 w 816574"/>
              <a:gd name="connsiteY4" fmla="*/ 469627 h 761188"/>
              <a:gd name="connsiteX5" fmla="*/ 19559 w 816574"/>
              <a:gd name="connsiteY5" fmla="*/ 675045 h 761188"/>
              <a:gd name="connsiteX6" fmla="*/ 232174 w 816574"/>
              <a:gd name="connsiteY6" fmla="*/ 744615 h 761188"/>
              <a:gd name="connsiteX7" fmla="*/ 391493 w 816574"/>
              <a:gd name="connsiteY7" fmla="*/ 761165 h 761188"/>
              <a:gd name="connsiteX8" fmla="*/ 502948 w 816574"/>
              <a:gd name="connsiteY8" fmla="*/ 750055 h 761188"/>
              <a:gd name="connsiteX9" fmla="*/ 686570 w 816574"/>
              <a:gd name="connsiteY9" fmla="*/ 728981 h 761188"/>
              <a:gd name="connsiteX10" fmla="*/ 771023 w 816574"/>
              <a:gd name="connsiteY10" fmla="*/ 670345 h 761188"/>
              <a:gd name="connsiteX11" fmla="*/ 811845 w 816574"/>
              <a:gd name="connsiteY11" fmla="*/ 571898 h 761188"/>
              <a:gd name="connsiteX12" fmla="*/ 807225 w 816574"/>
              <a:gd name="connsiteY12" fmla="*/ 485040 h 761188"/>
              <a:gd name="connsiteX13" fmla="*/ 735974 w 816574"/>
              <a:gd name="connsiteY13" fmla="*/ 318786 h 761188"/>
              <a:gd name="connsiteX14" fmla="*/ 583196 w 816574"/>
              <a:gd name="connsiteY14" fmla="*/ 63888 h 761188"/>
              <a:gd name="connsiteX15" fmla="*/ 476297 w 816574"/>
              <a:gd name="connsiteY15" fmla="*/ 766 h 761188"/>
              <a:gd name="connsiteX16" fmla="*/ 420602 w 816574"/>
              <a:gd name="connsiteY16" fmla="*/ 10826 h 761188"/>
              <a:gd name="connsiteX17" fmla="*/ 348181 w 81657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65290 w 795294"/>
              <a:gd name="connsiteY9" fmla="*/ 72898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5294"/>
              <a:gd name="connsiteY0" fmla="*/ 73120 h 761188"/>
              <a:gd name="connsiteX1" fmla="*/ 536564 w 795294"/>
              <a:gd name="connsiteY1" fmla="*/ 318786 h 761188"/>
              <a:gd name="connsiteX2" fmla="*/ 467306 w 795294"/>
              <a:gd name="connsiteY2" fmla="*/ 549092 h 761188"/>
              <a:gd name="connsiteX3" fmla="*/ 199114 w 795294"/>
              <a:gd name="connsiteY3" fmla="*/ 570692 h 761188"/>
              <a:gd name="connsiteX4" fmla="*/ 11009 w 795294"/>
              <a:gd name="connsiteY4" fmla="*/ 469627 h 761188"/>
              <a:gd name="connsiteX5" fmla="*/ 42500 w 795294"/>
              <a:gd name="connsiteY5" fmla="*/ 658196 h 761188"/>
              <a:gd name="connsiteX6" fmla="*/ 210894 w 795294"/>
              <a:gd name="connsiteY6" fmla="*/ 744615 h 761188"/>
              <a:gd name="connsiteX7" fmla="*/ 370213 w 795294"/>
              <a:gd name="connsiteY7" fmla="*/ 761165 h 761188"/>
              <a:gd name="connsiteX8" fmla="*/ 481668 w 795294"/>
              <a:gd name="connsiteY8" fmla="*/ 750055 h 761188"/>
              <a:gd name="connsiteX9" fmla="*/ 656295 w 795294"/>
              <a:gd name="connsiteY9" fmla="*/ 703161 h 761188"/>
              <a:gd name="connsiteX10" fmla="*/ 749743 w 795294"/>
              <a:gd name="connsiteY10" fmla="*/ 670345 h 761188"/>
              <a:gd name="connsiteX11" fmla="*/ 790565 w 795294"/>
              <a:gd name="connsiteY11" fmla="*/ 571898 h 761188"/>
              <a:gd name="connsiteX12" fmla="*/ 785945 w 795294"/>
              <a:gd name="connsiteY12" fmla="*/ 485040 h 761188"/>
              <a:gd name="connsiteX13" fmla="*/ 714694 w 795294"/>
              <a:gd name="connsiteY13" fmla="*/ 318786 h 761188"/>
              <a:gd name="connsiteX14" fmla="*/ 561916 w 795294"/>
              <a:gd name="connsiteY14" fmla="*/ 63888 h 761188"/>
              <a:gd name="connsiteX15" fmla="*/ 455017 w 795294"/>
              <a:gd name="connsiteY15" fmla="*/ 766 h 761188"/>
              <a:gd name="connsiteX16" fmla="*/ 399322 w 795294"/>
              <a:gd name="connsiteY16" fmla="*/ 10826 h 761188"/>
              <a:gd name="connsiteX17" fmla="*/ 326901 w 795294"/>
              <a:gd name="connsiteY17" fmla="*/ 73120 h 761188"/>
              <a:gd name="connsiteX0" fmla="*/ 326901 w 796075"/>
              <a:gd name="connsiteY0" fmla="*/ 73120 h 761188"/>
              <a:gd name="connsiteX1" fmla="*/ 536564 w 796075"/>
              <a:gd name="connsiteY1" fmla="*/ 318786 h 761188"/>
              <a:gd name="connsiteX2" fmla="*/ 467306 w 796075"/>
              <a:gd name="connsiteY2" fmla="*/ 549092 h 761188"/>
              <a:gd name="connsiteX3" fmla="*/ 199114 w 796075"/>
              <a:gd name="connsiteY3" fmla="*/ 570692 h 761188"/>
              <a:gd name="connsiteX4" fmla="*/ 11009 w 796075"/>
              <a:gd name="connsiteY4" fmla="*/ 469627 h 761188"/>
              <a:gd name="connsiteX5" fmla="*/ 42500 w 796075"/>
              <a:gd name="connsiteY5" fmla="*/ 658196 h 761188"/>
              <a:gd name="connsiteX6" fmla="*/ 210894 w 796075"/>
              <a:gd name="connsiteY6" fmla="*/ 744615 h 761188"/>
              <a:gd name="connsiteX7" fmla="*/ 370213 w 796075"/>
              <a:gd name="connsiteY7" fmla="*/ 761165 h 761188"/>
              <a:gd name="connsiteX8" fmla="*/ 481668 w 796075"/>
              <a:gd name="connsiteY8" fmla="*/ 750055 h 761188"/>
              <a:gd name="connsiteX9" fmla="*/ 656295 w 796075"/>
              <a:gd name="connsiteY9" fmla="*/ 703161 h 761188"/>
              <a:gd name="connsiteX10" fmla="*/ 738204 w 796075"/>
              <a:gd name="connsiteY10" fmla="*/ 648573 h 761188"/>
              <a:gd name="connsiteX11" fmla="*/ 790565 w 796075"/>
              <a:gd name="connsiteY11" fmla="*/ 571898 h 761188"/>
              <a:gd name="connsiteX12" fmla="*/ 785945 w 796075"/>
              <a:gd name="connsiteY12" fmla="*/ 485040 h 761188"/>
              <a:gd name="connsiteX13" fmla="*/ 714694 w 796075"/>
              <a:gd name="connsiteY13" fmla="*/ 318786 h 761188"/>
              <a:gd name="connsiteX14" fmla="*/ 561916 w 796075"/>
              <a:gd name="connsiteY14" fmla="*/ 63888 h 761188"/>
              <a:gd name="connsiteX15" fmla="*/ 455017 w 796075"/>
              <a:gd name="connsiteY15" fmla="*/ 766 h 761188"/>
              <a:gd name="connsiteX16" fmla="*/ 399322 w 796075"/>
              <a:gd name="connsiteY16" fmla="*/ 10826 h 761188"/>
              <a:gd name="connsiteX17" fmla="*/ 326901 w 796075"/>
              <a:gd name="connsiteY17" fmla="*/ 73120 h 761188"/>
              <a:gd name="connsiteX0" fmla="*/ 326901 w 796075"/>
              <a:gd name="connsiteY0" fmla="*/ 73120 h 761256"/>
              <a:gd name="connsiteX1" fmla="*/ 536564 w 796075"/>
              <a:gd name="connsiteY1" fmla="*/ 318786 h 761256"/>
              <a:gd name="connsiteX2" fmla="*/ 467306 w 796075"/>
              <a:gd name="connsiteY2" fmla="*/ 549092 h 761256"/>
              <a:gd name="connsiteX3" fmla="*/ 199114 w 796075"/>
              <a:gd name="connsiteY3" fmla="*/ 570692 h 761256"/>
              <a:gd name="connsiteX4" fmla="*/ 11009 w 796075"/>
              <a:gd name="connsiteY4" fmla="*/ 469627 h 761256"/>
              <a:gd name="connsiteX5" fmla="*/ 42500 w 796075"/>
              <a:gd name="connsiteY5" fmla="*/ 658196 h 761256"/>
              <a:gd name="connsiteX6" fmla="*/ 210894 w 796075"/>
              <a:gd name="connsiteY6" fmla="*/ 744615 h 761256"/>
              <a:gd name="connsiteX7" fmla="*/ 370213 w 796075"/>
              <a:gd name="connsiteY7" fmla="*/ 761165 h 761256"/>
              <a:gd name="connsiteX8" fmla="*/ 481668 w 796075"/>
              <a:gd name="connsiteY8" fmla="*/ 750055 h 761256"/>
              <a:gd name="connsiteX9" fmla="*/ 656295 w 796075"/>
              <a:gd name="connsiteY9" fmla="*/ 703161 h 761256"/>
              <a:gd name="connsiteX10" fmla="*/ 738204 w 796075"/>
              <a:gd name="connsiteY10" fmla="*/ 648573 h 761256"/>
              <a:gd name="connsiteX11" fmla="*/ 790565 w 796075"/>
              <a:gd name="connsiteY11" fmla="*/ 571898 h 761256"/>
              <a:gd name="connsiteX12" fmla="*/ 785945 w 796075"/>
              <a:gd name="connsiteY12" fmla="*/ 485040 h 761256"/>
              <a:gd name="connsiteX13" fmla="*/ 714694 w 796075"/>
              <a:gd name="connsiteY13" fmla="*/ 318786 h 761256"/>
              <a:gd name="connsiteX14" fmla="*/ 561916 w 796075"/>
              <a:gd name="connsiteY14" fmla="*/ 63888 h 761256"/>
              <a:gd name="connsiteX15" fmla="*/ 455017 w 796075"/>
              <a:gd name="connsiteY15" fmla="*/ 766 h 761256"/>
              <a:gd name="connsiteX16" fmla="*/ 399322 w 796075"/>
              <a:gd name="connsiteY16" fmla="*/ 10826 h 761256"/>
              <a:gd name="connsiteX17" fmla="*/ 326901 w 796075"/>
              <a:gd name="connsiteY17" fmla="*/ 73120 h 761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6075" h="761256">
                <a:moveTo>
                  <a:pt x="326901" y="73120"/>
                </a:moveTo>
                <a:cubicBezTo>
                  <a:pt x="349775" y="124446"/>
                  <a:pt x="513163" y="239457"/>
                  <a:pt x="536564" y="318786"/>
                </a:cubicBezTo>
                <a:cubicBezTo>
                  <a:pt x="559965" y="398115"/>
                  <a:pt x="523548" y="507108"/>
                  <a:pt x="467306" y="549092"/>
                </a:cubicBezTo>
                <a:cubicBezTo>
                  <a:pt x="411064" y="591076"/>
                  <a:pt x="275163" y="583936"/>
                  <a:pt x="199114" y="570692"/>
                </a:cubicBezTo>
                <a:cubicBezTo>
                  <a:pt x="123065" y="557448"/>
                  <a:pt x="37111" y="455043"/>
                  <a:pt x="11009" y="469627"/>
                </a:cubicBezTo>
                <a:cubicBezTo>
                  <a:pt x="-15093" y="484211"/>
                  <a:pt x="9186" y="612365"/>
                  <a:pt x="42500" y="658196"/>
                </a:cubicBezTo>
                <a:cubicBezTo>
                  <a:pt x="75814" y="704027"/>
                  <a:pt x="156275" y="727453"/>
                  <a:pt x="210894" y="744615"/>
                </a:cubicBezTo>
                <a:cubicBezTo>
                  <a:pt x="265513" y="761777"/>
                  <a:pt x="325084" y="760258"/>
                  <a:pt x="370213" y="761165"/>
                </a:cubicBezTo>
                <a:cubicBezTo>
                  <a:pt x="415342" y="762072"/>
                  <a:pt x="450343" y="756114"/>
                  <a:pt x="481668" y="750055"/>
                </a:cubicBezTo>
                <a:cubicBezTo>
                  <a:pt x="517294" y="763909"/>
                  <a:pt x="613539" y="720075"/>
                  <a:pt x="656295" y="703161"/>
                </a:cubicBezTo>
                <a:cubicBezTo>
                  <a:pt x="699051" y="686247"/>
                  <a:pt x="715826" y="670450"/>
                  <a:pt x="738204" y="648573"/>
                </a:cubicBezTo>
                <a:cubicBezTo>
                  <a:pt x="760582" y="626696"/>
                  <a:pt x="782608" y="599154"/>
                  <a:pt x="790565" y="571898"/>
                </a:cubicBezTo>
                <a:cubicBezTo>
                  <a:pt x="798522" y="544642"/>
                  <a:pt x="798590" y="527225"/>
                  <a:pt x="785945" y="485040"/>
                </a:cubicBezTo>
                <a:cubicBezTo>
                  <a:pt x="773300" y="442855"/>
                  <a:pt x="752032" y="388978"/>
                  <a:pt x="714694" y="318786"/>
                </a:cubicBezTo>
                <a:cubicBezTo>
                  <a:pt x="677356" y="248594"/>
                  <a:pt x="605207" y="111670"/>
                  <a:pt x="561916" y="63888"/>
                </a:cubicBezTo>
                <a:cubicBezTo>
                  <a:pt x="518625" y="16106"/>
                  <a:pt x="489074" y="2255"/>
                  <a:pt x="455017" y="766"/>
                </a:cubicBezTo>
                <a:cubicBezTo>
                  <a:pt x="420960" y="-723"/>
                  <a:pt x="420675" y="-1233"/>
                  <a:pt x="399322" y="10826"/>
                </a:cubicBezTo>
                <a:cubicBezTo>
                  <a:pt x="377969" y="22885"/>
                  <a:pt x="304027" y="21794"/>
                  <a:pt x="326901" y="73120"/>
                </a:cubicBez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cxnSp>
        <p:nvCxnSpPr>
          <p:cNvPr id="61" name="Přímá spojnice 60"/>
          <p:cNvCxnSpPr/>
          <p:nvPr/>
        </p:nvCxnSpPr>
        <p:spPr>
          <a:xfrm>
            <a:off x="4519736" y="1772816"/>
            <a:ext cx="733030" cy="100239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ovéPole 61"/>
          <p:cNvSpPr txBox="1"/>
          <p:nvPr/>
        </p:nvSpPr>
        <p:spPr>
          <a:xfrm>
            <a:off x="583403" y="3282978"/>
            <a:ext cx="216024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err="1" smtClean="0"/>
              <a:t>Neuromediátor</a:t>
            </a:r>
            <a:r>
              <a:rPr lang="cs-CZ" dirty="0" smtClean="0"/>
              <a:t> je následně po svém vylití velice rychle „uklízen“ ze synaptické štěrbiny různými způsoby</a:t>
            </a:r>
            <a:endParaRPr lang="cs-CZ" dirty="0"/>
          </a:p>
        </p:txBody>
      </p:sp>
      <p:sp>
        <p:nvSpPr>
          <p:cNvPr id="63" name="TextovéPole 62"/>
          <p:cNvSpPr txBox="1"/>
          <p:nvPr/>
        </p:nvSpPr>
        <p:spPr>
          <a:xfrm>
            <a:off x="3393851" y="929003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vyklízení mediátoru zpět do synaptického zakončení</a:t>
            </a:r>
            <a:endParaRPr lang="cs-CZ" dirty="0"/>
          </a:p>
        </p:txBody>
      </p:sp>
      <p:sp>
        <p:nvSpPr>
          <p:cNvPr id="64" name="TextovéPole 63"/>
          <p:cNvSpPr txBox="1"/>
          <p:nvPr/>
        </p:nvSpPr>
        <p:spPr>
          <a:xfrm>
            <a:off x="5031002" y="5457998"/>
            <a:ext cx="21602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deaktivace mediátoru a jeho rozklad</a:t>
            </a:r>
            <a:endParaRPr lang="cs-CZ" dirty="0"/>
          </a:p>
        </p:txBody>
      </p:sp>
      <p:cxnSp>
        <p:nvCxnSpPr>
          <p:cNvPr id="65" name="Přímá spojnice 64"/>
          <p:cNvCxnSpPr>
            <a:stCxn id="60" idx="5"/>
            <a:endCxn id="64" idx="1"/>
          </p:cNvCxnSpPr>
          <p:nvPr/>
        </p:nvCxnSpPr>
        <p:spPr>
          <a:xfrm>
            <a:off x="4342140" y="5066436"/>
            <a:ext cx="688862" cy="85322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ovéPole 65"/>
          <p:cNvSpPr txBox="1"/>
          <p:nvPr/>
        </p:nvSpPr>
        <p:spPr>
          <a:xfrm>
            <a:off x="387226" y="303180"/>
            <a:ext cx="31352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Synapse obecně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3219183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2" grpId="0"/>
      <p:bldP spid="63" grpId="0"/>
      <p:bldP spid="6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23528" y="298866"/>
            <a:ext cx="8387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Příklad: </a:t>
            </a:r>
            <a:r>
              <a:rPr lang="cs-CZ" sz="2800" b="1" dirty="0" err="1" smtClean="0"/>
              <a:t>Nervo</a:t>
            </a:r>
            <a:r>
              <a:rPr lang="cs-CZ" sz="2800" b="1" dirty="0" smtClean="0"/>
              <a:t>-svalová ploténka kosterního svalu</a:t>
            </a:r>
            <a:endParaRPr lang="cs-CZ" sz="2800" b="1" dirty="0"/>
          </a:p>
        </p:txBody>
      </p:sp>
      <p:grpSp>
        <p:nvGrpSpPr>
          <p:cNvPr id="3" name="Skupina 2"/>
          <p:cNvGrpSpPr/>
          <p:nvPr/>
        </p:nvGrpSpPr>
        <p:grpSpPr>
          <a:xfrm>
            <a:off x="-81486" y="980728"/>
            <a:ext cx="9809740" cy="5616624"/>
            <a:chOff x="732684" y="980728"/>
            <a:chExt cx="11584340" cy="5616624"/>
          </a:xfrm>
        </p:grpSpPr>
        <p:sp>
          <p:nvSpPr>
            <p:cNvPr id="4" name="Volný tvar 3"/>
            <p:cNvSpPr/>
            <p:nvPr/>
          </p:nvSpPr>
          <p:spPr>
            <a:xfrm>
              <a:off x="3474186" y="1182362"/>
              <a:ext cx="4316592" cy="3427498"/>
            </a:xfrm>
            <a:custGeom>
              <a:avLst/>
              <a:gdLst>
                <a:gd name="connsiteX0" fmla="*/ 368135 w 3699835"/>
                <a:gd name="connsiteY0" fmla="*/ 665018 h 3204585"/>
                <a:gd name="connsiteX1" fmla="*/ 2078181 w 3699835"/>
                <a:gd name="connsiteY1" fmla="*/ 2030680 h 3204585"/>
                <a:gd name="connsiteX2" fmla="*/ 1318161 w 3699835"/>
                <a:gd name="connsiteY2" fmla="*/ 2351314 h 3204585"/>
                <a:gd name="connsiteX3" fmla="*/ 1721922 w 3699835"/>
                <a:gd name="connsiteY3" fmla="*/ 2850078 h 3204585"/>
                <a:gd name="connsiteX4" fmla="*/ 2280062 w 3699835"/>
                <a:gd name="connsiteY4" fmla="*/ 3194462 h 3204585"/>
                <a:gd name="connsiteX5" fmla="*/ 3040083 w 3699835"/>
                <a:gd name="connsiteY5" fmla="*/ 3087584 h 3204585"/>
                <a:gd name="connsiteX6" fmla="*/ 3396342 w 3699835"/>
                <a:gd name="connsiteY6" fmla="*/ 2826327 h 3204585"/>
                <a:gd name="connsiteX7" fmla="*/ 3669475 w 3699835"/>
                <a:gd name="connsiteY7" fmla="*/ 2327563 h 3204585"/>
                <a:gd name="connsiteX8" fmla="*/ 2648197 w 3699835"/>
                <a:gd name="connsiteY8" fmla="*/ 2066306 h 3204585"/>
                <a:gd name="connsiteX9" fmla="*/ 2006929 w 3699835"/>
                <a:gd name="connsiteY9" fmla="*/ 1496291 h 3204585"/>
                <a:gd name="connsiteX10" fmla="*/ 0 w 3699835"/>
                <a:gd name="connsiteY10" fmla="*/ 0 h 3204585"/>
                <a:gd name="connsiteX11" fmla="*/ 0 w 3699835"/>
                <a:gd name="connsiteY11" fmla="*/ 0 h 3204585"/>
                <a:gd name="connsiteX0" fmla="*/ 0 w 3851080"/>
                <a:gd name="connsiteY0" fmla="*/ 233421 h 3204585"/>
                <a:gd name="connsiteX1" fmla="*/ 2229426 w 3851080"/>
                <a:gd name="connsiteY1" fmla="*/ 2030680 h 3204585"/>
                <a:gd name="connsiteX2" fmla="*/ 1469406 w 3851080"/>
                <a:gd name="connsiteY2" fmla="*/ 2351314 h 3204585"/>
                <a:gd name="connsiteX3" fmla="*/ 1873167 w 3851080"/>
                <a:gd name="connsiteY3" fmla="*/ 2850078 h 3204585"/>
                <a:gd name="connsiteX4" fmla="*/ 2431307 w 3851080"/>
                <a:gd name="connsiteY4" fmla="*/ 3194462 h 3204585"/>
                <a:gd name="connsiteX5" fmla="*/ 3191328 w 3851080"/>
                <a:gd name="connsiteY5" fmla="*/ 3087584 h 3204585"/>
                <a:gd name="connsiteX6" fmla="*/ 3547587 w 3851080"/>
                <a:gd name="connsiteY6" fmla="*/ 2826327 h 3204585"/>
                <a:gd name="connsiteX7" fmla="*/ 3820720 w 3851080"/>
                <a:gd name="connsiteY7" fmla="*/ 2327563 h 3204585"/>
                <a:gd name="connsiteX8" fmla="*/ 2799442 w 3851080"/>
                <a:gd name="connsiteY8" fmla="*/ 2066306 h 3204585"/>
                <a:gd name="connsiteX9" fmla="*/ 2158174 w 3851080"/>
                <a:gd name="connsiteY9" fmla="*/ 1496291 h 3204585"/>
                <a:gd name="connsiteX10" fmla="*/ 151245 w 3851080"/>
                <a:gd name="connsiteY10" fmla="*/ 0 h 3204585"/>
                <a:gd name="connsiteX11" fmla="*/ 151245 w 3851080"/>
                <a:gd name="connsiteY11" fmla="*/ 0 h 3204585"/>
                <a:gd name="connsiteX0" fmla="*/ 0 w 3851080"/>
                <a:gd name="connsiteY0" fmla="*/ 233421 h 3141113"/>
                <a:gd name="connsiteX1" fmla="*/ 2229426 w 3851080"/>
                <a:gd name="connsiteY1" fmla="*/ 2030680 h 3141113"/>
                <a:gd name="connsiteX2" fmla="*/ 1469406 w 3851080"/>
                <a:gd name="connsiteY2" fmla="*/ 2351314 h 3141113"/>
                <a:gd name="connsiteX3" fmla="*/ 1873167 w 3851080"/>
                <a:gd name="connsiteY3" fmla="*/ 2850078 h 3141113"/>
                <a:gd name="connsiteX4" fmla="*/ 2467883 w 3851080"/>
                <a:gd name="connsiteY4" fmla="*/ 3121310 h 3141113"/>
                <a:gd name="connsiteX5" fmla="*/ 3191328 w 3851080"/>
                <a:gd name="connsiteY5" fmla="*/ 3087584 h 3141113"/>
                <a:gd name="connsiteX6" fmla="*/ 3547587 w 3851080"/>
                <a:gd name="connsiteY6" fmla="*/ 2826327 h 3141113"/>
                <a:gd name="connsiteX7" fmla="*/ 3820720 w 3851080"/>
                <a:gd name="connsiteY7" fmla="*/ 2327563 h 3141113"/>
                <a:gd name="connsiteX8" fmla="*/ 2799442 w 3851080"/>
                <a:gd name="connsiteY8" fmla="*/ 2066306 h 3141113"/>
                <a:gd name="connsiteX9" fmla="*/ 2158174 w 3851080"/>
                <a:gd name="connsiteY9" fmla="*/ 1496291 h 3141113"/>
                <a:gd name="connsiteX10" fmla="*/ 151245 w 3851080"/>
                <a:gd name="connsiteY10" fmla="*/ 0 h 3141113"/>
                <a:gd name="connsiteX11" fmla="*/ 151245 w 3851080"/>
                <a:gd name="connsiteY11" fmla="*/ 0 h 3141113"/>
                <a:gd name="connsiteX0" fmla="*/ 0 w 3852089"/>
                <a:gd name="connsiteY0" fmla="*/ 233421 h 3139474"/>
                <a:gd name="connsiteX1" fmla="*/ 2229426 w 3852089"/>
                <a:gd name="connsiteY1" fmla="*/ 2030680 h 3139474"/>
                <a:gd name="connsiteX2" fmla="*/ 1469406 w 3852089"/>
                <a:gd name="connsiteY2" fmla="*/ 2351314 h 3139474"/>
                <a:gd name="connsiteX3" fmla="*/ 1873167 w 3852089"/>
                <a:gd name="connsiteY3" fmla="*/ 2850078 h 3139474"/>
                <a:gd name="connsiteX4" fmla="*/ 2467883 w 3852089"/>
                <a:gd name="connsiteY4" fmla="*/ 3121310 h 3139474"/>
                <a:gd name="connsiteX5" fmla="*/ 3191328 w 3852089"/>
                <a:gd name="connsiteY5" fmla="*/ 3087584 h 3139474"/>
                <a:gd name="connsiteX6" fmla="*/ 3554903 w 3852089"/>
                <a:gd name="connsiteY6" fmla="*/ 2870218 h 3139474"/>
                <a:gd name="connsiteX7" fmla="*/ 3820720 w 3852089"/>
                <a:gd name="connsiteY7" fmla="*/ 2327563 h 3139474"/>
                <a:gd name="connsiteX8" fmla="*/ 2799442 w 3852089"/>
                <a:gd name="connsiteY8" fmla="*/ 2066306 h 3139474"/>
                <a:gd name="connsiteX9" fmla="*/ 2158174 w 3852089"/>
                <a:gd name="connsiteY9" fmla="*/ 1496291 h 3139474"/>
                <a:gd name="connsiteX10" fmla="*/ 151245 w 3852089"/>
                <a:gd name="connsiteY10" fmla="*/ 0 h 3139474"/>
                <a:gd name="connsiteX11" fmla="*/ 151245 w 3852089"/>
                <a:gd name="connsiteY11" fmla="*/ 0 h 3139474"/>
                <a:gd name="connsiteX0" fmla="*/ 0 w 3851655"/>
                <a:gd name="connsiteY0" fmla="*/ 233421 h 3139474"/>
                <a:gd name="connsiteX1" fmla="*/ 2229426 w 3851655"/>
                <a:gd name="connsiteY1" fmla="*/ 2030680 h 3139474"/>
                <a:gd name="connsiteX2" fmla="*/ 1469406 w 3851655"/>
                <a:gd name="connsiteY2" fmla="*/ 2351314 h 3139474"/>
                <a:gd name="connsiteX3" fmla="*/ 1873167 w 3851655"/>
                <a:gd name="connsiteY3" fmla="*/ 2850078 h 3139474"/>
                <a:gd name="connsiteX4" fmla="*/ 2467883 w 3851655"/>
                <a:gd name="connsiteY4" fmla="*/ 3121310 h 3139474"/>
                <a:gd name="connsiteX5" fmla="*/ 3191328 w 3851655"/>
                <a:gd name="connsiteY5" fmla="*/ 3087584 h 3139474"/>
                <a:gd name="connsiteX6" fmla="*/ 3554903 w 3851655"/>
                <a:gd name="connsiteY6" fmla="*/ 2870218 h 3139474"/>
                <a:gd name="connsiteX7" fmla="*/ 3820720 w 3851655"/>
                <a:gd name="connsiteY7" fmla="*/ 2327563 h 3139474"/>
                <a:gd name="connsiteX8" fmla="*/ 2806757 w 3851655"/>
                <a:gd name="connsiteY8" fmla="*/ 2110197 h 3139474"/>
                <a:gd name="connsiteX9" fmla="*/ 2158174 w 3851655"/>
                <a:gd name="connsiteY9" fmla="*/ 1496291 h 3139474"/>
                <a:gd name="connsiteX10" fmla="*/ 151245 w 3851655"/>
                <a:gd name="connsiteY10" fmla="*/ 0 h 3139474"/>
                <a:gd name="connsiteX11" fmla="*/ 151245 w 3851655"/>
                <a:gd name="connsiteY11" fmla="*/ 0 h 3139474"/>
                <a:gd name="connsiteX0" fmla="*/ 0 w 3848739"/>
                <a:gd name="connsiteY0" fmla="*/ 233421 h 3139474"/>
                <a:gd name="connsiteX1" fmla="*/ 2229426 w 3848739"/>
                <a:gd name="connsiteY1" fmla="*/ 2030680 h 3139474"/>
                <a:gd name="connsiteX2" fmla="*/ 1469406 w 3848739"/>
                <a:gd name="connsiteY2" fmla="*/ 2351314 h 3139474"/>
                <a:gd name="connsiteX3" fmla="*/ 1873167 w 3848739"/>
                <a:gd name="connsiteY3" fmla="*/ 2850078 h 3139474"/>
                <a:gd name="connsiteX4" fmla="*/ 2467883 w 3848739"/>
                <a:gd name="connsiteY4" fmla="*/ 3121310 h 3139474"/>
                <a:gd name="connsiteX5" fmla="*/ 3191328 w 3848739"/>
                <a:gd name="connsiteY5" fmla="*/ 3087584 h 3139474"/>
                <a:gd name="connsiteX6" fmla="*/ 3532957 w 3848739"/>
                <a:gd name="connsiteY6" fmla="*/ 2870218 h 3139474"/>
                <a:gd name="connsiteX7" fmla="*/ 3820720 w 3848739"/>
                <a:gd name="connsiteY7" fmla="*/ 2327563 h 3139474"/>
                <a:gd name="connsiteX8" fmla="*/ 2806757 w 3848739"/>
                <a:gd name="connsiteY8" fmla="*/ 2110197 h 3139474"/>
                <a:gd name="connsiteX9" fmla="*/ 2158174 w 3848739"/>
                <a:gd name="connsiteY9" fmla="*/ 1496291 h 3139474"/>
                <a:gd name="connsiteX10" fmla="*/ 151245 w 3848739"/>
                <a:gd name="connsiteY10" fmla="*/ 0 h 3139474"/>
                <a:gd name="connsiteX11" fmla="*/ 151245 w 3848739"/>
                <a:gd name="connsiteY11" fmla="*/ 0 h 3139474"/>
                <a:gd name="connsiteX0" fmla="*/ 0 w 3849730"/>
                <a:gd name="connsiteY0" fmla="*/ 233421 h 3141971"/>
                <a:gd name="connsiteX1" fmla="*/ 2229426 w 3849730"/>
                <a:gd name="connsiteY1" fmla="*/ 2030680 h 3141971"/>
                <a:gd name="connsiteX2" fmla="*/ 1469406 w 3849730"/>
                <a:gd name="connsiteY2" fmla="*/ 2351314 h 3141971"/>
                <a:gd name="connsiteX3" fmla="*/ 1873167 w 3849730"/>
                <a:gd name="connsiteY3" fmla="*/ 2850078 h 3141971"/>
                <a:gd name="connsiteX4" fmla="*/ 2467883 w 3849730"/>
                <a:gd name="connsiteY4" fmla="*/ 3121310 h 3141971"/>
                <a:gd name="connsiteX5" fmla="*/ 3103546 w 3849730"/>
                <a:gd name="connsiteY5" fmla="*/ 3094899 h 3141971"/>
                <a:gd name="connsiteX6" fmla="*/ 3532957 w 3849730"/>
                <a:gd name="connsiteY6" fmla="*/ 2870218 h 3141971"/>
                <a:gd name="connsiteX7" fmla="*/ 3820720 w 3849730"/>
                <a:gd name="connsiteY7" fmla="*/ 2327563 h 3141971"/>
                <a:gd name="connsiteX8" fmla="*/ 2806757 w 3849730"/>
                <a:gd name="connsiteY8" fmla="*/ 2110197 h 3141971"/>
                <a:gd name="connsiteX9" fmla="*/ 2158174 w 3849730"/>
                <a:gd name="connsiteY9" fmla="*/ 1496291 h 3141971"/>
                <a:gd name="connsiteX10" fmla="*/ 151245 w 3849730"/>
                <a:gd name="connsiteY10" fmla="*/ 0 h 3141971"/>
                <a:gd name="connsiteX11" fmla="*/ 151245 w 3849730"/>
                <a:gd name="connsiteY11" fmla="*/ 0 h 314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9730" h="3141971">
                  <a:moveTo>
                    <a:pt x="0" y="233421"/>
                  </a:moveTo>
                  <a:cubicBezTo>
                    <a:pt x="775854" y="775727"/>
                    <a:pt x="1984525" y="1677698"/>
                    <a:pt x="2229426" y="2030680"/>
                  </a:cubicBezTo>
                  <a:cubicBezTo>
                    <a:pt x="2474327" y="2383662"/>
                    <a:pt x="1528782" y="2214748"/>
                    <a:pt x="1469406" y="2351314"/>
                  </a:cubicBezTo>
                  <a:cubicBezTo>
                    <a:pt x="1410030" y="2487880"/>
                    <a:pt x="1706754" y="2721745"/>
                    <a:pt x="1873167" y="2850078"/>
                  </a:cubicBezTo>
                  <a:cubicBezTo>
                    <a:pt x="2039580" y="2978411"/>
                    <a:pt x="2262820" y="3080507"/>
                    <a:pt x="2467883" y="3121310"/>
                  </a:cubicBezTo>
                  <a:cubicBezTo>
                    <a:pt x="2672946" y="3162113"/>
                    <a:pt x="2926034" y="3136748"/>
                    <a:pt x="3103546" y="3094899"/>
                  </a:cubicBezTo>
                  <a:cubicBezTo>
                    <a:pt x="3281058" y="3053050"/>
                    <a:pt x="3413428" y="2998107"/>
                    <a:pt x="3532957" y="2870218"/>
                  </a:cubicBezTo>
                  <a:cubicBezTo>
                    <a:pt x="3652486" y="2742329"/>
                    <a:pt x="3941753" y="2454233"/>
                    <a:pt x="3820720" y="2327563"/>
                  </a:cubicBezTo>
                  <a:cubicBezTo>
                    <a:pt x="3699687" y="2200893"/>
                    <a:pt x="3083848" y="2248742"/>
                    <a:pt x="2806757" y="2110197"/>
                  </a:cubicBezTo>
                  <a:cubicBezTo>
                    <a:pt x="2529666" y="1971652"/>
                    <a:pt x="2600759" y="1847991"/>
                    <a:pt x="2158174" y="1496291"/>
                  </a:cubicBezTo>
                  <a:cubicBezTo>
                    <a:pt x="1715589" y="1144592"/>
                    <a:pt x="151245" y="0"/>
                    <a:pt x="151245" y="0"/>
                  </a:cubicBezTo>
                  <a:lnTo>
                    <a:pt x="151245" y="0"/>
                  </a:lnTo>
                </a:path>
              </a:pathLst>
            </a:custGeom>
            <a:noFill/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" name="Volný tvar 4"/>
            <p:cNvSpPr/>
            <p:nvPr/>
          </p:nvSpPr>
          <p:spPr>
            <a:xfrm>
              <a:off x="4005137" y="980728"/>
              <a:ext cx="2029320" cy="1830402"/>
            </a:xfrm>
            <a:custGeom>
              <a:avLst/>
              <a:gdLst>
                <a:gd name="connsiteX0" fmla="*/ 2070202 w 2162817"/>
                <a:gd name="connsiteY0" fmla="*/ 1953159 h 1953159"/>
                <a:gd name="connsiteX1" fmla="*/ 2128723 w 2162817"/>
                <a:gd name="connsiteY1" fmla="*/ 1675181 h 1953159"/>
                <a:gd name="connsiteX2" fmla="*/ 1609344 w 2162817"/>
                <a:gd name="connsiteY2" fmla="*/ 1177748 h 1953159"/>
                <a:gd name="connsiteX3" fmla="*/ 0 w 2162817"/>
                <a:gd name="connsiteY3" fmla="*/ 0 h 1953159"/>
                <a:gd name="connsiteX0" fmla="*/ 1717223 w 1809838"/>
                <a:gd name="connsiteY0" fmla="*/ 1677920 h 1677920"/>
                <a:gd name="connsiteX1" fmla="*/ 1775744 w 1809838"/>
                <a:gd name="connsiteY1" fmla="*/ 1399942 h 1677920"/>
                <a:gd name="connsiteX2" fmla="*/ 1256365 w 1809838"/>
                <a:gd name="connsiteY2" fmla="*/ 902509 h 1677920"/>
                <a:gd name="connsiteX3" fmla="*/ 0 w 1809838"/>
                <a:gd name="connsiteY3" fmla="*/ 0 h 167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838" h="1677920">
                  <a:moveTo>
                    <a:pt x="1717223" y="1677920"/>
                  </a:moveTo>
                  <a:cubicBezTo>
                    <a:pt x="1784888" y="1603548"/>
                    <a:pt x="1852554" y="1529177"/>
                    <a:pt x="1775744" y="1399942"/>
                  </a:cubicBezTo>
                  <a:cubicBezTo>
                    <a:pt x="1698934" y="1270707"/>
                    <a:pt x="1552322" y="1135833"/>
                    <a:pt x="1256365" y="902509"/>
                  </a:cubicBezTo>
                  <a:cubicBezTo>
                    <a:pt x="960408" y="669185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2920356" y="1374734"/>
              <a:ext cx="2739577" cy="1719237"/>
            </a:xfrm>
            <a:custGeom>
              <a:avLst/>
              <a:gdLst>
                <a:gd name="connsiteX0" fmla="*/ 2443277 w 2443277"/>
                <a:gd name="connsiteY0" fmla="*/ 1521561 h 1576016"/>
                <a:gd name="connsiteX1" fmla="*/ 2114093 w 2443277"/>
                <a:gd name="connsiteY1" fmla="*/ 1536192 h 1576016"/>
                <a:gd name="connsiteX2" fmla="*/ 1463040 w 2443277"/>
                <a:gd name="connsiteY2" fmla="*/ 1075334 h 1576016"/>
                <a:gd name="connsiteX3" fmla="*/ 607162 w 2443277"/>
                <a:gd name="connsiteY3" fmla="*/ 438912 h 1576016"/>
                <a:gd name="connsiteX4" fmla="*/ 0 w 2443277"/>
                <a:gd name="connsiteY4" fmla="*/ 0 h 157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277" h="1576016">
                  <a:moveTo>
                    <a:pt x="2443277" y="1521561"/>
                  </a:moveTo>
                  <a:cubicBezTo>
                    <a:pt x="2360371" y="1566062"/>
                    <a:pt x="2277466" y="1610563"/>
                    <a:pt x="2114093" y="1536192"/>
                  </a:cubicBezTo>
                  <a:cubicBezTo>
                    <a:pt x="1950720" y="1461821"/>
                    <a:pt x="1714195" y="1258214"/>
                    <a:pt x="1463040" y="1075334"/>
                  </a:cubicBezTo>
                  <a:cubicBezTo>
                    <a:pt x="1211885" y="892454"/>
                    <a:pt x="851002" y="618134"/>
                    <a:pt x="607162" y="438912"/>
                  </a:cubicBezTo>
                  <a:cubicBezTo>
                    <a:pt x="363322" y="259690"/>
                    <a:pt x="181661" y="129845"/>
                    <a:pt x="0" y="0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5979823" y="2771229"/>
              <a:ext cx="2017772" cy="1093255"/>
            </a:xfrm>
            <a:custGeom>
              <a:avLst/>
              <a:gdLst>
                <a:gd name="connsiteX0" fmla="*/ 0 w 1799539"/>
                <a:gd name="connsiteY0" fmla="*/ 0 h 1002182"/>
                <a:gd name="connsiteX1" fmla="*/ 314553 w 1799539"/>
                <a:gd name="connsiteY1" fmla="*/ 321869 h 1002182"/>
                <a:gd name="connsiteX2" fmla="*/ 468173 w 1799539"/>
                <a:gd name="connsiteY2" fmla="*/ 519379 h 1002182"/>
                <a:gd name="connsiteX3" fmla="*/ 753465 w 1799539"/>
                <a:gd name="connsiteY3" fmla="*/ 636422 h 1002182"/>
                <a:gd name="connsiteX4" fmla="*/ 1207008 w 1799539"/>
                <a:gd name="connsiteY4" fmla="*/ 680313 h 1002182"/>
                <a:gd name="connsiteX5" fmla="*/ 1543507 w 1799539"/>
                <a:gd name="connsiteY5" fmla="*/ 738835 h 1002182"/>
                <a:gd name="connsiteX6" fmla="*/ 1799539 w 1799539"/>
                <a:gd name="connsiteY6" fmla="*/ 1002182 h 100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9539" h="1002182">
                  <a:moveTo>
                    <a:pt x="0" y="0"/>
                  </a:moveTo>
                  <a:cubicBezTo>
                    <a:pt x="118262" y="117653"/>
                    <a:pt x="236524" y="235306"/>
                    <a:pt x="314553" y="321869"/>
                  </a:cubicBezTo>
                  <a:cubicBezTo>
                    <a:pt x="392582" y="408432"/>
                    <a:pt x="395021" y="466954"/>
                    <a:pt x="468173" y="519379"/>
                  </a:cubicBezTo>
                  <a:cubicBezTo>
                    <a:pt x="541325" y="571804"/>
                    <a:pt x="630326" y="609600"/>
                    <a:pt x="753465" y="636422"/>
                  </a:cubicBezTo>
                  <a:cubicBezTo>
                    <a:pt x="876604" y="663244"/>
                    <a:pt x="1075334" y="663244"/>
                    <a:pt x="1207008" y="680313"/>
                  </a:cubicBezTo>
                  <a:cubicBezTo>
                    <a:pt x="1338682" y="697382"/>
                    <a:pt x="1444752" y="685190"/>
                    <a:pt x="1543507" y="738835"/>
                  </a:cubicBezTo>
                  <a:cubicBezTo>
                    <a:pt x="1642262" y="792480"/>
                    <a:pt x="1720900" y="897331"/>
                    <a:pt x="1799539" y="1002182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4733204" y="3066487"/>
              <a:ext cx="1140738" cy="813958"/>
            </a:xfrm>
            <a:custGeom>
              <a:avLst/>
              <a:gdLst>
                <a:gd name="connsiteX0" fmla="*/ 731520 w 1017361"/>
                <a:gd name="connsiteY0" fmla="*/ 0 h 746151"/>
                <a:gd name="connsiteX1" fmla="*/ 885140 w 1017361"/>
                <a:gd name="connsiteY1" fmla="*/ 153619 h 746151"/>
                <a:gd name="connsiteX2" fmla="*/ 994868 w 1017361"/>
                <a:gd name="connsiteY2" fmla="*/ 277978 h 746151"/>
                <a:gd name="connsiteX3" fmla="*/ 1009498 w 1017361"/>
                <a:gd name="connsiteY3" fmla="*/ 395021 h 746151"/>
                <a:gd name="connsiteX4" fmla="*/ 899770 w 1017361"/>
                <a:gd name="connsiteY4" fmla="*/ 431597 h 746151"/>
                <a:gd name="connsiteX5" fmla="*/ 665684 w 1017361"/>
                <a:gd name="connsiteY5" fmla="*/ 468173 h 746151"/>
                <a:gd name="connsiteX6" fmla="*/ 365760 w 1017361"/>
                <a:gd name="connsiteY6" fmla="*/ 475488 h 746151"/>
                <a:gd name="connsiteX7" fmla="*/ 153620 w 1017361"/>
                <a:gd name="connsiteY7" fmla="*/ 541325 h 746151"/>
                <a:gd name="connsiteX8" fmla="*/ 0 w 1017361"/>
                <a:gd name="connsiteY8" fmla="*/ 746151 h 74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361" h="746151">
                  <a:moveTo>
                    <a:pt x="731520" y="0"/>
                  </a:moveTo>
                  <a:cubicBezTo>
                    <a:pt x="786384" y="53644"/>
                    <a:pt x="841249" y="107289"/>
                    <a:pt x="885140" y="153619"/>
                  </a:cubicBezTo>
                  <a:cubicBezTo>
                    <a:pt x="929031" y="199949"/>
                    <a:pt x="974142" y="237744"/>
                    <a:pt x="994868" y="277978"/>
                  </a:cubicBezTo>
                  <a:cubicBezTo>
                    <a:pt x="1015594" y="318212"/>
                    <a:pt x="1025348" y="369418"/>
                    <a:pt x="1009498" y="395021"/>
                  </a:cubicBezTo>
                  <a:cubicBezTo>
                    <a:pt x="993648" y="420624"/>
                    <a:pt x="957072" y="419405"/>
                    <a:pt x="899770" y="431597"/>
                  </a:cubicBezTo>
                  <a:cubicBezTo>
                    <a:pt x="842468" y="443789"/>
                    <a:pt x="754686" y="460858"/>
                    <a:pt x="665684" y="468173"/>
                  </a:cubicBezTo>
                  <a:cubicBezTo>
                    <a:pt x="576682" y="475488"/>
                    <a:pt x="451104" y="463296"/>
                    <a:pt x="365760" y="475488"/>
                  </a:cubicBezTo>
                  <a:cubicBezTo>
                    <a:pt x="280416" y="487680"/>
                    <a:pt x="214580" y="496215"/>
                    <a:pt x="153620" y="541325"/>
                  </a:cubicBezTo>
                  <a:cubicBezTo>
                    <a:pt x="92660" y="586435"/>
                    <a:pt x="46330" y="666293"/>
                    <a:pt x="0" y="746151"/>
                  </a:cubicBezTo>
                </a:path>
              </a:pathLst>
            </a:custGeom>
            <a:no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" name="Ovál 8"/>
            <p:cNvSpPr/>
            <p:nvPr/>
          </p:nvSpPr>
          <p:spPr>
            <a:xfrm rot="19475842">
              <a:off x="5385461" y="3782918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vál 9"/>
            <p:cNvSpPr/>
            <p:nvPr/>
          </p:nvSpPr>
          <p:spPr>
            <a:xfrm rot="17246277">
              <a:off x="5948091" y="398841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vál 10"/>
            <p:cNvSpPr/>
            <p:nvPr/>
          </p:nvSpPr>
          <p:spPr>
            <a:xfrm rot="15753106">
              <a:off x="6442902" y="4154664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vál 11"/>
            <p:cNvSpPr/>
            <p:nvPr/>
          </p:nvSpPr>
          <p:spPr>
            <a:xfrm rot="18065977">
              <a:off x="6899364" y="4095642"/>
              <a:ext cx="189289" cy="322962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Ovál 12"/>
            <p:cNvSpPr/>
            <p:nvPr/>
          </p:nvSpPr>
          <p:spPr>
            <a:xfrm rot="12989067">
              <a:off x="7247670" y="3757137"/>
              <a:ext cx="194563" cy="31420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14" name="Skupina 13"/>
            <p:cNvGrpSpPr/>
            <p:nvPr/>
          </p:nvGrpSpPr>
          <p:grpSpPr>
            <a:xfrm>
              <a:off x="912902" y="3860674"/>
              <a:ext cx="10587217" cy="1198560"/>
              <a:chOff x="912902" y="4771025"/>
              <a:chExt cx="10587217" cy="1198560"/>
            </a:xfrm>
          </p:grpSpPr>
          <p:cxnSp>
            <p:nvCxnSpPr>
              <p:cNvPr id="1668" name="Přímá spojnice 1667"/>
              <p:cNvCxnSpPr/>
              <p:nvPr/>
            </p:nvCxnSpPr>
            <p:spPr>
              <a:xfrm flipV="1">
                <a:off x="912902" y="4772520"/>
                <a:ext cx="3843424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9" name="Přímá spojnice 1668"/>
              <p:cNvCxnSpPr/>
              <p:nvPr/>
            </p:nvCxnSpPr>
            <p:spPr>
              <a:xfrm>
                <a:off x="7995618" y="4780435"/>
                <a:ext cx="3504501" cy="0"/>
              </a:xfrm>
              <a:prstGeom prst="line">
                <a:avLst/>
              </a:prstGeom>
              <a:ln w="38100">
                <a:solidFill>
                  <a:srgbClr val="CC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" name="Volný tvar 1669"/>
              <p:cNvSpPr/>
              <p:nvPr/>
            </p:nvSpPr>
            <p:spPr>
              <a:xfrm>
                <a:off x="4715369" y="4771025"/>
                <a:ext cx="3449449" cy="1169264"/>
              </a:xfrm>
              <a:custGeom>
                <a:avLst/>
                <a:gdLst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665018 w 3078678"/>
                  <a:gd name="connsiteY7" fmla="*/ 641268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676894 w 3078678"/>
                  <a:gd name="connsiteY8" fmla="*/ 736270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617517 w 3078678"/>
                  <a:gd name="connsiteY9" fmla="*/ 10450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700644 w 3078678"/>
                  <a:gd name="connsiteY10" fmla="*/ 1116281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748146 w 3078678"/>
                  <a:gd name="connsiteY11" fmla="*/ 771896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843148 w 3078678"/>
                  <a:gd name="connsiteY12" fmla="*/ 84314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807522 w 3078678"/>
                  <a:gd name="connsiteY13" fmla="*/ 997527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831273 w 3078678"/>
                  <a:gd name="connsiteY14" fmla="*/ 1033153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90649 w 3078678"/>
                  <a:gd name="connsiteY15" fmla="*/ 902525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175657 w 3078678"/>
                  <a:gd name="connsiteY16" fmla="*/ 1009403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1116281 w 3078678"/>
                  <a:gd name="connsiteY18" fmla="*/ 1377538 h 1655236"/>
                  <a:gd name="connsiteX19" fmla="*/ 1140031 w 3078678"/>
                  <a:gd name="connsiteY19" fmla="*/ 1377538 h 1655236"/>
                  <a:gd name="connsiteX20" fmla="*/ 1128156 w 3078678"/>
                  <a:gd name="connsiteY20" fmla="*/ 1294411 h 1655236"/>
                  <a:gd name="connsiteX21" fmla="*/ 1175657 w 3078678"/>
                  <a:gd name="connsiteY21" fmla="*/ 1187533 h 1655236"/>
                  <a:gd name="connsiteX22" fmla="*/ 1282535 w 3078678"/>
                  <a:gd name="connsiteY22" fmla="*/ 1104405 h 1655236"/>
                  <a:gd name="connsiteX23" fmla="*/ 1579418 w 3078678"/>
                  <a:gd name="connsiteY23" fmla="*/ 1258785 h 1655236"/>
                  <a:gd name="connsiteX24" fmla="*/ 1959429 w 3078678"/>
                  <a:gd name="connsiteY24" fmla="*/ 1211283 h 1655236"/>
                  <a:gd name="connsiteX25" fmla="*/ 1995055 w 3078678"/>
                  <a:gd name="connsiteY25" fmla="*/ 1377538 h 1655236"/>
                  <a:gd name="connsiteX26" fmla="*/ 2042556 w 3078678"/>
                  <a:gd name="connsiteY26" fmla="*/ 1638795 h 1655236"/>
                  <a:gd name="connsiteX27" fmla="*/ 2149434 w 3078678"/>
                  <a:gd name="connsiteY27" fmla="*/ 1615044 h 1655236"/>
                  <a:gd name="connsiteX28" fmla="*/ 2066307 w 3078678"/>
                  <a:gd name="connsiteY28" fmla="*/ 1508166 h 1655236"/>
                  <a:gd name="connsiteX29" fmla="*/ 2066307 w 3078678"/>
                  <a:gd name="connsiteY29" fmla="*/ 1246909 h 1655236"/>
                  <a:gd name="connsiteX30" fmla="*/ 2232561 w 3078678"/>
                  <a:gd name="connsiteY30" fmla="*/ 1163782 h 1655236"/>
                  <a:gd name="connsiteX31" fmla="*/ 2386940 w 3078678"/>
                  <a:gd name="connsiteY31" fmla="*/ 1258785 h 1655236"/>
                  <a:gd name="connsiteX32" fmla="*/ 2375065 w 3078678"/>
                  <a:gd name="connsiteY32" fmla="*/ 1389413 h 1655236"/>
                  <a:gd name="connsiteX33" fmla="*/ 2470068 w 3078678"/>
                  <a:gd name="connsiteY33" fmla="*/ 1413164 h 1655236"/>
                  <a:gd name="connsiteX34" fmla="*/ 2517569 w 3078678"/>
                  <a:gd name="connsiteY34" fmla="*/ 1294411 h 1655236"/>
                  <a:gd name="connsiteX35" fmla="*/ 2422566 w 3078678"/>
                  <a:gd name="connsiteY35" fmla="*/ 1235034 h 1655236"/>
                  <a:gd name="connsiteX36" fmla="*/ 2375065 w 3078678"/>
                  <a:gd name="connsiteY36" fmla="*/ 1092530 h 1655236"/>
                  <a:gd name="connsiteX37" fmla="*/ 2565070 w 3078678"/>
                  <a:gd name="connsiteY37" fmla="*/ 843148 h 1655236"/>
                  <a:gd name="connsiteX38" fmla="*/ 2671948 w 3078678"/>
                  <a:gd name="connsiteY38" fmla="*/ 831273 h 1655236"/>
                  <a:gd name="connsiteX39" fmla="*/ 2826327 w 3078678"/>
                  <a:gd name="connsiteY39" fmla="*/ 902525 h 1655236"/>
                  <a:gd name="connsiteX40" fmla="*/ 2838203 w 3078678"/>
                  <a:gd name="connsiteY40" fmla="*/ 1021278 h 1655236"/>
                  <a:gd name="connsiteX41" fmla="*/ 2933205 w 3078678"/>
                  <a:gd name="connsiteY41" fmla="*/ 1033153 h 1655236"/>
                  <a:gd name="connsiteX42" fmla="*/ 3016333 w 3078678"/>
                  <a:gd name="connsiteY42" fmla="*/ 831273 h 1655236"/>
                  <a:gd name="connsiteX43" fmla="*/ 2861953 w 3078678"/>
                  <a:gd name="connsiteY43" fmla="*/ 819398 h 1655236"/>
                  <a:gd name="connsiteX44" fmla="*/ 2766951 w 3078678"/>
                  <a:gd name="connsiteY44" fmla="*/ 748146 h 1655236"/>
                  <a:gd name="connsiteX45" fmla="*/ 2719449 w 3078678"/>
                  <a:gd name="connsiteY45" fmla="*/ 700644 h 1655236"/>
                  <a:gd name="connsiteX46" fmla="*/ 2802577 w 3078678"/>
                  <a:gd name="connsiteY46" fmla="*/ 308759 h 1655236"/>
                  <a:gd name="connsiteX47" fmla="*/ 2980707 w 3078678"/>
                  <a:gd name="connsiteY47" fmla="*/ 356260 h 1655236"/>
                  <a:gd name="connsiteX48" fmla="*/ 3004457 w 3078678"/>
                  <a:gd name="connsiteY48" fmla="*/ 451263 h 1655236"/>
                  <a:gd name="connsiteX49" fmla="*/ 3075709 w 3078678"/>
                  <a:gd name="connsiteY49" fmla="*/ 380011 h 1655236"/>
                  <a:gd name="connsiteX50" fmla="*/ 3051959 w 3078678"/>
                  <a:gd name="connsiteY50" fmla="*/ 308759 h 1655236"/>
                  <a:gd name="connsiteX51" fmla="*/ 2933205 w 3078678"/>
                  <a:gd name="connsiteY51" fmla="*/ 261257 h 1655236"/>
                  <a:gd name="connsiteX52" fmla="*/ 2826327 w 3078678"/>
                  <a:gd name="connsiteY52" fmla="*/ 166255 h 1655236"/>
                  <a:gd name="connsiteX53" fmla="*/ 2897579 w 3078678"/>
                  <a:gd name="connsiteY53" fmla="*/ 11876 h 1655236"/>
                  <a:gd name="connsiteX54" fmla="*/ 2933205 w 3078678"/>
                  <a:gd name="connsiteY54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116281 w 3078678"/>
                  <a:gd name="connsiteY17" fmla="*/ 1258785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1116281 w 3078678"/>
                  <a:gd name="connsiteY19" fmla="*/ 1377538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140031 w 3078678"/>
                  <a:gd name="connsiteY20" fmla="*/ 137753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128156 w 3078678"/>
                  <a:gd name="connsiteY21" fmla="*/ 1294411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75657 w 3078678"/>
                  <a:gd name="connsiteY22" fmla="*/ 11875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40278 w 3078678"/>
                  <a:gd name="connsiteY22" fmla="*/ 1073233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67344 w 3078678"/>
                  <a:gd name="connsiteY18" fmla="*/ 1138052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258785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82535 w 3078678"/>
                  <a:gd name="connsiteY23" fmla="*/ 1104405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59429 w 3078678"/>
                  <a:gd name="connsiteY25" fmla="*/ 1211283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55236"/>
                  <a:gd name="connsiteX1" fmla="*/ 190005 w 3078678"/>
                  <a:gd name="connsiteY1" fmla="*/ 71252 h 1655236"/>
                  <a:gd name="connsiteX2" fmla="*/ 320634 w 3078678"/>
                  <a:gd name="connsiteY2" fmla="*/ 249382 h 1655236"/>
                  <a:gd name="connsiteX3" fmla="*/ 59377 w 3078678"/>
                  <a:gd name="connsiteY3" fmla="*/ 368135 h 1655236"/>
                  <a:gd name="connsiteX4" fmla="*/ 118753 w 3078678"/>
                  <a:gd name="connsiteY4" fmla="*/ 451263 h 1655236"/>
                  <a:gd name="connsiteX5" fmla="*/ 332509 w 3078678"/>
                  <a:gd name="connsiteY5" fmla="*/ 332509 h 1655236"/>
                  <a:gd name="connsiteX6" fmla="*/ 439387 w 3078678"/>
                  <a:gd name="connsiteY6" fmla="*/ 463138 h 1655236"/>
                  <a:gd name="connsiteX7" fmla="*/ 550718 w 3078678"/>
                  <a:gd name="connsiteY7" fmla="*/ 556903 h 1655236"/>
                  <a:gd name="connsiteX8" fmla="*/ 480951 w 3078678"/>
                  <a:gd name="connsiteY8" fmla="*/ 668234 h 1655236"/>
                  <a:gd name="connsiteX9" fmla="*/ 334488 w 3078678"/>
                  <a:gd name="connsiteY9" fmla="*/ 854529 h 1655236"/>
                  <a:gd name="connsiteX10" fmla="*/ 442109 w 3078678"/>
                  <a:gd name="connsiteY10" fmla="*/ 914895 h 1655236"/>
                  <a:gd name="connsiteX11" fmla="*/ 650175 w 3078678"/>
                  <a:gd name="connsiteY11" fmla="*/ 671203 h 1655236"/>
                  <a:gd name="connsiteX12" fmla="*/ 775113 w 3078678"/>
                  <a:gd name="connsiteY12" fmla="*/ 747898 h 1655236"/>
                  <a:gd name="connsiteX13" fmla="*/ 682336 w 3078678"/>
                  <a:gd name="connsiteY13" fmla="*/ 885948 h 1655236"/>
                  <a:gd name="connsiteX14" fmla="*/ 741466 w 3078678"/>
                  <a:gd name="connsiteY14" fmla="*/ 921574 h 1655236"/>
                  <a:gd name="connsiteX15" fmla="*/ 836221 w 3078678"/>
                  <a:gd name="connsiteY15" fmla="*/ 804554 h 1655236"/>
                  <a:gd name="connsiteX16" fmla="*/ 1085850 w 3078678"/>
                  <a:gd name="connsiteY16" fmla="*/ 925039 h 1655236"/>
                  <a:gd name="connsiteX17" fmla="*/ 1034638 w 3078678"/>
                  <a:gd name="connsiteY17" fmla="*/ 1057400 h 1655236"/>
                  <a:gd name="connsiteX18" fmla="*/ 972787 w 3078678"/>
                  <a:gd name="connsiteY18" fmla="*/ 1154380 h 1655236"/>
                  <a:gd name="connsiteX19" fmla="*/ 925781 w 3078678"/>
                  <a:gd name="connsiteY19" fmla="*/ 1255074 h 1655236"/>
                  <a:gd name="connsiteX20" fmla="*/ 1044781 w 3078678"/>
                  <a:gd name="connsiteY20" fmla="*/ 1282288 h 1655236"/>
                  <a:gd name="connsiteX21" fmla="*/ 1076449 w 3078678"/>
                  <a:gd name="connsiteY21" fmla="*/ 1185554 h 1655236"/>
                  <a:gd name="connsiteX22" fmla="*/ 1164771 w 3078678"/>
                  <a:gd name="connsiteY22" fmla="*/ 1013361 h 1655236"/>
                  <a:gd name="connsiteX23" fmla="*/ 1293421 w 3078678"/>
                  <a:gd name="connsiteY23" fmla="*/ 1063583 h 1655236"/>
                  <a:gd name="connsiteX24" fmla="*/ 1579418 w 3078678"/>
                  <a:gd name="connsiteY24" fmla="*/ 1152650 h 1655236"/>
                  <a:gd name="connsiteX25" fmla="*/ 1940379 w 3078678"/>
                  <a:gd name="connsiteY25" fmla="*/ 1110590 h 1655236"/>
                  <a:gd name="connsiteX26" fmla="*/ 1995055 w 3078678"/>
                  <a:gd name="connsiteY26" fmla="*/ 1377538 h 1655236"/>
                  <a:gd name="connsiteX27" fmla="*/ 2042556 w 3078678"/>
                  <a:gd name="connsiteY27" fmla="*/ 1638795 h 1655236"/>
                  <a:gd name="connsiteX28" fmla="*/ 2149434 w 3078678"/>
                  <a:gd name="connsiteY28" fmla="*/ 1615044 h 1655236"/>
                  <a:gd name="connsiteX29" fmla="*/ 2066307 w 3078678"/>
                  <a:gd name="connsiteY29" fmla="*/ 1508166 h 1655236"/>
                  <a:gd name="connsiteX30" fmla="*/ 2066307 w 3078678"/>
                  <a:gd name="connsiteY30" fmla="*/ 1246909 h 1655236"/>
                  <a:gd name="connsiteX31" fmla="*/ 2232561 w 3078678"/>
                  <a:gd name="connsiteY31" fmla="*/ 1163782 h 1655236"/>
                  <a:gd name="connsiteX32" fmla="*/ 2386940 w 3078678"/>
                  <a:gd name="connsiteY32" fmla="*/ 1258785 h 1655236"/>
                  <a:gd name="connsiteX33" fmla="*/ 2375065 w 3078678"/>
                  <a:gd name="connsiteY33" fmla="*/ 1389413 h 1655236"/>
                  <a:gd name="connsiteX34" fmla="*/ 2470068 w 3078678"/>
                  <a:gd name="connsiteY34" fmla="*/ 1413164 h 1655236"/>
                  <a:gd name="connsiteX35" fmla="*/ 2517569 w 3078678"/>
                  <a:gd name="connsiteY35" fmla="*/ 1294411 h 1655236"/>
                  <a:gd name="connsiteX36" fmla="*/ 2422566 w 3078678"/>
                  <a:gd name="connsiteY36" fmla="*/ 1235034 h 1655236"/>
                  <a:gd name="connsiteX37" fmla="*/ 2375065 w 3078678"/>
                  <a:gd name="connsiteY37" fmla="*/ 1092530 h 1655236"/>
                  <a:gd name="connsiteX38" fmla="*/ 2565070 w 3078678"/>
                  <a:gd name="connsiteY38" fmla="*/ 843148 h 1655236"/>
                  <a:gd name="connsiteX39" fmla="*/ 2671948 w 3078678"/>
                  <a:gd name="connsiteY39" fmla="*/ 831273 h 1655236"/>
                  <a:gd name="connsiteX40" fmla="*/ 2826327 w 3078678"/>
                  <a:gd name="connsiteY40" fmla="*/ 902525 h 1655236"/>
                  <a:gd name="connsiteX41" fmla="*/ 2838203 w 3078678"/>
                  <a:gd name="connsiteY41" fmla="*/ 1021278 h 1655236"/>
                  <a:gd name="connsiteX42" fmla="*/ 2933205 w 3078678"/>
                  <a:gd name="connsiteY42" fmla="*/ 1033153 h 1655236"/>
                  <a:gd name="connsiteX43" fmla="*/ 3016333 w 3078678"/>
                  <a:gd name="connsiteY43" fmla="*/ 831273 h 1655236"/>
                  <a:gd name="connsiteX44" fmla="*/ 2861953 w 3078678"/>
                  <a:gd name="connsiteY44" fmla="*/ 819398 h 1655236"/>
                  <a:gd name="connsiteX45" fmla="*/ 2766951 w 3078678"/>
                  <a:gd name="connsiteY45" fmla="*/ 748146 h 1655236"/>
                  <a:gd name="connsiteX46" fmla="*/ 2719449 w 3078678"/>
                  <a:gd name="connsiteY46" fmla="*/ 700644 h 1655236"/>
                  <a:gd name="connsiteX47" fmla="*/ 2802577 w 3078678"/>
                  <a:gd name="connsiteY47" fmla="*/ 308759 h 1655236"/>
                  <a:gd name="connsiteX48" fmla="*/ 2980707 w 3078678"/>
                  <a:gd name="connsiteY48" fmla="*/ 356260 h 1655236"/>
                  <a:gd name="connsiteX49" fmla="*/ 3004457 w 3078678"/>
                  <a:gd name="connsiteY49" fmla="*/ 451263 h 1655236"/>
                  <a:gd name="connsiteX50" fmla="*/ 3075709 w 3078678"/>
                  <a:gd name="connsiteY50" fmla="*/ 380011 h 1655236"/>
                  <a:gd name="connsiteX51" fmla="*/ 3051959 w 3078678"/>
                  <a:gd name="connsiteY51" fmla="*/ 308759 h 1655236"/>
                  <a:gd name="connsiteX52" fmla="*/ 2933205 w 3078678"/>
                  <a:gd name="connsiteY52" fmla="*/ 261257 h 1655236"/>
                  <a:gd name="connsiteX53" fmla="*/ 2826327 w 3078678"/>
                  <a:gd name="connsiteY53" fmla="*/ 166255 h 1655236"/>
                  <a:gd name="connsiteX54" fmla="*/ 2897579 w 3078678"/>
                  <a:gd name="connsiteY54" fmla="*/ 11876 h 1655236"/>
                  <a:gd name="connsiteX55" fmla="*/ 2933205 w 3078678"/>
                  <a:gd name="connsiteY55" fmla="*/ 23751 h 1655236"/>
                  <a:gd name="connsiteX0" fmla="*/ 0 w 3078678"/>
                  <a:gd name="connsiteY0" fmla="*/ 0 h 1665060"/>
                  <a:gd name="connsiteX1" fmla="*/ 190005 w 3078678"/>
                  <a:gd name="connsiteY1" fmla="*/ 71252 h 1665060"/>
                  <a:gd name="connsiteX2" fmla="*/ 320634 w 3078678"/>
                  <a:gd name="connsiteY2" fmla="*/ 249382 h 1665060"/>
                  <a:gd name="connsiteX3" fmla="*/ 59377 w 3078678"/>
                  <a:gd name="connsiteY3" fmla="*/ 368135 h 1665060"/>
                  <a:gd name="connsiteX4" fmla="*/ 118753 w 3078678"/>
                  <a:gd name="connsiteY4" fmla="*/ 451263 h 1665060"/>
                  <a:gd name="connsiteX5" fmla="*/ 332509 w 3078678"/>
                  <a:gd name="connsiteY5" fmla="*/ 332509 h 1665060"/>
                  <a:gd name="connsiteX6" fmla="*/ 439387 w 3078678"/>
                  <a:gd name="connsiteY6" fmla="*/ 463138 h 1665060"/>
                  <a:gd name="connsiteX7" fmla="*/ 550718 w 3078678"/>
                  <a:gd name="connsiteY7" fmla="*/ 556903 h 1665060"/>
                  <a:gd name="connsiteX8" fmla="*/ 480951 w 3078678"/>
                  <a:gd name="connsiteY8" fmla="*/ 668234 h 1665060"/>
                  <a:gd name="connsiteX9" fmla="*/ 334488 w 3078678"/>
                  <a:gd name="connsiteY9" fmla="*/ 854529 h 1665060"/>
                  <a:gd name="connsiteX10" fmla="*/ 442109 w 3078678"/>
                  <a:gd name="connsiteY10" fmla="*/ 914895 h 1665060"/>
                  <a:gd name="connsiteX11" fmla="*/ 650175 w 3078678"/>
                  <a:gd name="connsiteY11" fmla="*/ 671203 h 1665060"/>
                  <a:gd name="connsiteX12" fmla="*/ 775113 w 3078678"/>
                  <a:gd name="connsiteY12" fmla="*/ 747898 h 1665060"/>
                  <a:gd name="connsiteX13" fmla="*/ 682336 w 3078678"/>
                  <a:gd name="connsiteY13" fmla="*/ 885948 h 1665060"/>
                  <a:gd name="connsiteX14" fmla="*/ 741466 w 3078678"/>
                  <a:gd name="connsiteY14" fmla="*/ 921574 h 1665060"/>
                  <a:gd name="connsiteX15" fmla="*/ 836221 w 3078678"/>
                  <a:gd name="connsiteY15" fmla="*/ 804554 h 1665060"/>
                  <a:gd name="connsiteX16" fmla="*/ 1085850 w 3078678"/>
                  <a:gd name="connsiteY16" fmla="*/ 925039 h 1665060"/>
                  <a:gd name="connsiteX17" fmla="*/ 1034638 w 3078678"/>
                  <a:gd name="connsiteY17" fmla="*/ 1057400 h 1665060"/>
                  <a:gd name="connsiteX18" fmla="*/ 972787 w 3078678"/>
                  <a:gd name="connsiteY18" fmla="*/ 1154380 h 1665060"/>
                  <a:gd name="connsiteX19" fmla="*/ 925781 w 3078678"/>
                  <a:gd name="connsiteY19" fmla="*/ 1255074 h 1665060"/>
                  <a:gd name="connsiteX20" fmla="*/ 1044781 w 3078678"/>
                  <a:gd name="connsiteY20" fmla="*/ 1282288 h 1665060"/>
                  <a:gd name="connsiteX21" fmla="*/ 1076449 w 3078678"/>
                  <a:gd name="connsiteY21" fmla="*/ 1185554 h 1665060"/>
                  <a:gd name="connsiteX22" fmla="*/ 1164771 w 3078678"/>
                  <a:gd name="connsiteY22" fmla="*/ 1013361 h 1665060"/>
                  <a:gd name="connsiteX23" fmla="*/ 1293421 w 3078678"/>
                  <a:gd name="connsiteY23" fmla="*/ 1063583 h 1665060"/>
                  <a:gd name="connsiteX24" fmla="*/ 1579418 w 3078678"/>
                  <a:gd name="connsiteY24" fmla="*/ 1152650 h 1665060"/>
                  <a:gd name="connsiteX25" fmla="*/ 1940379 w 3078678"/>
                  <a:gd name="connsiteY25" fmla="*/ 1110590 h 1665060"/>
                  <a:gd name="connsiteX26" fmla="*/ 1986890 w 3078678"/>
                  <a:gd name="connsiteY26" fmla="*/ 1244188 h 1665060"/>
                  <a:gd name="connsiteX27" fmla="*/ 2042556 w 3078678"/>
                  <a:gd name="connsiteY27" fmla="*/ 1638795 h 1665060"/>
                  <a:gd name="connsiteX28" fmla="*/ 2149434 w 3078678"/>
                  <a:gd name="connsiteY28" fmla="*/ 1615044 h 1665060"/>
                  <a:gd name="connsiteX29" fmla="*/ 2066307 w 3078678"/>
                  <a:gd name="connsiteY29" fmla="*/ 1508166 h 1665060"/>
                  <a:gd name="connsiteX30" fmla="*/ 2066307 w 3078678"/>
                  <a:gd name="connsiteY30" fmla="*/ 1246909 h 1665060"/>
                  <a:gd name="connsiteX31" fmla="*/ 2232561 w 3078678"/>
                  <a:gd name="connsiteY31" fmla="*/ 1163782 h 1665060"/>
                  <a:gd name="connsiteX32" fmla="*/ 2386940 w 3078678"/>
                  <a:gd name="connsiteY32" fmla="*/ 1258785 h 1665060"/>
                  <a:gd name="connsiteX33" fmla="*/ 2375065 w 3078678"/>
                  <a:gd name="connsiteY33" fmla="*/ 1389413 h 1665060"/>
                  <a:gd name="connsiteX34" fmla="*/ 2470068 w 3078678"/>
                  <a:gd name="connsiteY34" fmla="*/ 1413164 h 1665060"/>
                  <a:gd name="connsiteX35" fmla="*/ 2517569 w 3078678"/>
                  <a:gd name="connsiteY35" fmla="*/ 1294411 h 1665060"/>
                  <a:gd name="connsiteX36" fmla="*/ 2422566 w 3078678"/>
                  <a:gd name="connsiteY36" fmla="*/ 1235034 h 1665060"/>
                  <a:gd name="connsiteX37" fmla="*/ 2375065 w 3078678"/>
                  <a:gd name="connsiteY37" fmla="*/ 1092530 h 1665060"/>
                  <a:gd name="connsiteX38" fmla="*/ 2565070 w 3078678"/>
                  <a:gd name="connsiteY38" fmla="*/ 843148 h 1665060"/>
                  <a:gd name="connsiteX39" fmla="*/ 2671948 w 3078678"/>
                  <a:gd name="connsiteY39" fmla="*/ 831273 h 1665060"/>
                  <a:gd name="connsiteX40" fmla="*/ 2826327 w 3078678"/>
                  <a:gd name="connsiteY40" fmla="*/ 902525 h 1665060"/>
                  <a:gd name="connsiteX41" fmla="*/ 2838203 w 3078678"/>
                  <a:gd name="connsiteY41" fmla="*/ 1021278 h 1665060"/>
                  <a:gd name="connsiteX42" fmla="*/ 2933205 w 3078678"/>
                  <a:gd name="connsiteY42" fmla="*/ 1033153 h 1665060"/>
                  <a:gd name="connsiteX43" fmla="*/ 3016333 w 3078678"/>
                  <a:gd name="connsiteY43" fmla="*/ 831273 h 1665060"/>
                  <a:gd name="connsiteX44" fmla="*/ 2861953 w 3078678"/>
                  <a:gd name="connsiteY44" fmla="*/ 819398 h 1665060"/>
                  <a:gd name="connsiteX45" fmla="*/ 2766951 w 3078678"/>
                  <a:gd name="connsiteY45" fmla="*/ 748146 h 1665060"/>
                  <a:gd name="connsiteX46" fmla="*/ 2719449 w 3078678"/>
                  <a:gd name="connsiteY46" fmla="*/ 700644 h 1665060"/>
                  <a:gd name="connsiteX47" fmla="*/ 2802577 w 3078678"/>
                  <a:gd name="connsiteY47" fmla="*/ 308759 h 1665060"/>
                  <a:gd name="connsiteX48" fmla="*/ 2980707 w 3078678"/>
                  <a:gd name="connsiteY48" fmla="*/ 356260 h 1665060"/>
                  <a:gd name="connsiteX49" fmla="*/ 3004457 w 3078678"/>
                  <a:gd name="connsiteY49" fmla="*/ 451263 h 1665060"/>
                  <a:gd name="connsiteX50" fmla="*/ 3075709 w 3078678"/>
                  <a:gd name="connsiteY50" fmla="*/ 380011 h 1665060"/>
                  <a:gd name="connsiteX51" fmla="*/ 3051959 w 3078678"/>
                  <a:gd name="connsiteY51" fmla="*/ 308759 h 1665060"/>
                  <a:gd name="connsiteX52" fmla="*/ 2933205 w 3078678"/>
                  <a:gd name="connsiteY52" fmla="*/ 261257 h 1665060"/>
                  <a:gd name="connsiteX53" fmla="*/ 2826327 w 3078678"/>
                  <a:gd name="connsiteY53" fmla="*/ 166255 h 1665060"/>
                  <a:gd name="connsiteX54" fmla="*/ 2897579 w 3078678"/>
                  <a:gd name="connsiteY54" fmla="*/ 11876 h 1665060"/>
                  <a:gd name="connsiteX55" fmla="*/ 2933205 w 3078678"/>
                  <a:gd name="connsiteY55" fmla="*/ 23751 h 1665060"/>
                  <a:gd name="connsiteX0" fmla="*/ 0 w 3078678"/>
                  <a:gd name="connsiteY0" fmla="*/ 0 h 1618063"/>
                  <a:gd name="connsiteX1" fmla="*/ 190005 w 3078678"/>
                  <a:gd name="connsiteY1" fmla="*/ 71252 h 1618063"/>
                  <a:gd name="connsiteX2" fmla="*/ 320634 w 3078678"/>
                  <a:gd name="connsiteY2" fmla="*/ 249382 h 1618063"/>
                  <a:gd name="connsiteX3" fmla="*/ 59377 w 3078678"/>
                  <a:gd name="connsiteY3" fmla="*/ 368135 h 1618063"/>
                  <a:gd name="connsiteX4" fmla="*/ 118753 w 3078678"/>
                  <a:gd name="connsiteY4" fmla="*/ 451263 h 1618063"/>
                  <a:gd name="connsiteX5" fmla="*/ 332509 w 3078678"/>
                  <a:gd name="connsiteY5" fmla="*/ 332509 h 1618063"/>
                  <a:gd name="connsiteX6" fmla="*/ 439387 w 3078678"/>
                  <a:gd name="connsiteY6" fmla="*/ 463138 h 1618063"/>
                  <a:gd name="connsiteX7" fmla="*/ 550718 w 3078678"/>
                  <a:gd name="connsiteY7" fmla="*/ 556903 h 1618063"/>
                  <a:gd name="connsiteX8" fmla="*/ 480951 w 3078678"/>
                  <a:gd name="connsiteY8" fmla="*/ 668234 h 1618063"/>
                  <a:gd name="connsiteX9" fmla="*/ 334488 w 3078678"/>
                  <a:gd name="connsiteY9" fmla="*/ 854529 h 1618063"/>
                  <a:gd name="connsiteX10" fmla="*/ 442109 w 3078678"/>
                  <a:gd name="connsiteY10" fmla="*/ 914895 h 1618063"/>
                  <a:gd name="connsiteX11" fmla="*/ 650175 w 3078678"/>
                  <a:gd name="connsiteY11" fmla="*/ 671203 h 1618063"/>
                  <a:gd name="connsiteX12" fmla="*/ 775113 w 3078678"/>
                  <a:gd name="connsiteY12" fmla="*/ 747898 h 1618063"/>
                  <a:gd name="connsiteX13" fmla="*/ 682336 w 3078678"/>
                  <a:gd name="connsiteY13" fmla="*/ 885948 h 1618063"/>
                  <a:gd name="connsiteX14" fmla="*/ 741466 w 3078678"/>
                  <a:gd name="connsiteY14" fmla="*/ 921574 h 1618063"/>
                  <a:gd name="connsiteX15" fmla="*/ 836221 w 3078678"/>
                  <a:gd name="connsiteY15" fmla="*/ 804554 h 1618063"/>
                  <a:gd name="connsiteX16" fmla="*/ 1085850 w 3078678"/>
                  <a:gd name="connsiteY16" fmla="*/ 925039 h 1618063"/>
                  <a:gd name="connsiteX17" fmla="*/ 1034638 w 3078678"/>
                  <a:gd name="connsiteY17" fmla="*/ 1057400 h 1618063"/>
                  <a:gd name="connsiteX18" fmla="*/ 972787 w 3078678"/>
                  <a:gd name="connsiteY18" fmla="*/ 1154380 h 1618063"/>
                  <a:gd name="connsiteX19" fmla="*/ 925781 w 3078678"/>
                  <a:gd name="connsiteY19" fmla="*/ 1255074 h 1618063"/>
                  <a:gd name="connsiteX20" fmla="*/ 1044781 w 3078678"/>
                  <a:gd name="connsiteY20" fmla="*/ 1282288 h 1618063"/>
                  <a:gd name="connsiteX21" fmla="*/ 1076449 w 3078678"/>
                  <a:gd name="connsiteY21" fmla="*/ 1185554 h 1618063"/>
                  <a:gd name="connsiteX22" fmla="*/ 1164771 w 3078678"/>
                  <a:gd name="connsiteY22" fmla="*/ 1013361 h 1618063"/>
                  <a:gd name="connsiteX23" fmla="*/ 1293421 w 3078678"/>
                  <a:gd name="connsiteY23" fmla="*/ 1063583 h 1618063"/>
                  <a:gd name="connsiteX24" fmla="*/ 1579418 w 3078678"/>
                  <a:gd name="connsiteY24" fmla="*/ 1152650 h 1618063"/>
                  <a:gd name="connsiteX25" fmla="*/ 1940379 w 3078678"/>
                  <a:gd name="connsiteY25" fmla="*/ 1110590 h 1618063"/>
                  <a:gd name="connsiteX26" fmla="*/ 1986890 w 3078678"/>
                  <a:gd name="connsiteY26" fmla="*/ 1244188 h 1618063"/>
                  <a:gd name="connsiteX27" fmla="*/ 1979963 w 3078678"/>
                  <a:gd name="connsiteY27" fmla="*/ 1402031 h 1618063"/>
                  <a:gd name="connsiteX28" fmla="*/ 2149434 w 3078678"/>
                  <a:gd name="connsiteY28" fmla="*/ 1615044 h 1618063"/>
                  <a:gd name="connsiteX29" fmla="*/ 2066307 w 3078678"/>
                  <a:gd name="connsiteY29" fmla="*/ 1508166 h 1618063"/>
                  <a:gd name="connsiteX30" fmla="*/ 2066307 w 3078678"/>
                  <a:gd name="connsiteY30" fmla="*/ 1246909 h 1618063"/>
                  <a:gd name="connsiteX31" fmla="*/ 2232561 w 3078678"/>
                  <a:gd name="connsiteY31" fmla="*/ 1163782 h 1618063"/>
                  <a:gd name="connsiteX32" fmla="*/ 2386940 w 3078678"/>
                  <a:gd name="connsiteY32" fmla="*/ 1258785 h 1618063"/>
                  <a:gd name="connsiteX33" fmla="*/ 2375065 w 3078678"/>
                  <a:gd name="connsiteY33" fmla="*/ 1389413 h 1618063"/>
                  <a:gd name="connsiteX34" fmla="*/ 2470068 w 3078678"/>
                  <a:gd name="connsiteY34" fmla="*/ 1413164 h 1618063"/>
                  <a:gd name="connsiteX35" fmla="*/ 2517569 w 3078678"/>
                  <a:gd name="connsiteY35" fmla="*/ 1294411 h 1618063"/>
                  <a:gd name="connsiteX36" fmla="*/ 2422566 w 3078678"/>
                  <a:gd name="connsiteY36" fmla="*/ 1235034 h 1618063"/>
                  <a:gd name="connsiteX37" fmla="*/ 2375065 w 3078678"/>
                  <a:gd name="connsiteY37" fmla="*/ 1092530 h 1618063"/>
                  <a:gd name="connsiteX38" fmla="*/ 2565070 w 3078678"/>
                  <a:gd name="connsiteY38" fmla="*/ 843148 h 1618063"/>
                  <a:gd name="connsiteX39" fmla="*/ 2671948 w 3078678"/>
                  <a:gd name="connsiteY39" fmla="*/ 831273 h 1618063"/>
                  <a:gd name="connsiteX40" fmla="*/ 2826327 w 3078678"/>
                  <a:gd name="connsiteY40" fmla="*/ 902525 h 1618063"/>
                  <a:gd name="connsiteX41" fmla="*/ 2838203 w 3078678"/>
                  <a:gd name="connsiteY41" fmla="*/ 1021278 h 1618063"/>
                  <a:gd name="connsiteX42" fmla="*/ 2933205 w 3078678"/>
                  <a:gd name="connsiteY42" fmla="*/ 1033153 h 1618063"/>
                  <a:gd name="connsiteX43" fmla="*/ 3016333 w 3078678"/>
                  <a:gd name="connsiteY43" fmla="*/ 831273 h 1618063"/>
                  <a:gd name="connsiteX44" fmla="*/ 2861953 w 3078678"/>
                  <a:gd name="connsiteY44" fmla="*/ 819398 h 1618063"/>
                  <a:gd name="connsiteX45" fmla="*/ 2766951 w 3078678"/>
                  <a:gd name="connsiteY45" fmla="*/ 748146 h 1618063"/>
                  <a:gd name="connsiteX46" fmla="*/ 2719449 w 3078678"/>
                  <a:gd name="connsiteY46" fmla="*/ 700644 h 1618063"/>
                  <a:gd name="connsiteX47" fmla="*/ 2802577 w 3078678"/>
                  <a:gd name="connsiteY47" fmla="*/ 308759 h 1618063"/>
                  <a:gd name="connsiteX48" fmla="*/ 2980707 w 3078678"/>
                  <a:gd name="connsiteY48" fmla="*/ 356260 h 1618063"/>
                  <a:gd name="connsiteX49" fmla="*/ 3004457 w 3078678"/>
                  <a:gd name="connsiteY49" fmla="*/ 451263 h 1618063"/>
                  <a:gd name="connsiteX50" fmla="*/ 3075709 w 3078678"/>
                  <a:gd name="connsiteY50" fmla="*/ 380011 h 1618063"/>
                  <a:gd name="connsiteX51" fmla="*/ 3051959 w 3078678"/>
                  <a:gd name="connsiteY51" fmla="*/ 308759 h 1618063"/>
                  <a:gd name="connsiteX52" fmla="*/ 2933205 w 3078678"/>
                  <a:gd name="connsiteY52" fmla="*/ 261257 h 1618063"/>
                  <a:gd name="connsiteX53" fmla="*/ 2826327 w 3078678"/>
                  <a:gd name="connsiteY53" fmla="*/ 166255 h 1618063"/>
                  <a:gd name="connsiteX54" fmla="*/ 2897579 w 3078678"/>
                  <a:gd name="connsiteY54" fmla="*/ 11876 h 1618063"/>
                  <a:gd name="connsiteX55" fmla="*/ 2933205 w 3078678"/>
                  <a:gd name="connsiteY55" fmla="*/ 23751 h 1618063"/>
                  <a:gd name="connsiteX0" fmla="*/ 0 w 3078678"/>
                  <a:gd name="connsiteY0" fmla="*/ 0 h 1618632"/>
                  <a:gd name="connsiteX1" fmla="*/ 190005 w 3078678"/>
                  <a:gd name="connsiteY1" fmla="*/ 71252 h 1618632"/>
                  <a:gd name="connsiteX2" fmla="*/ 320634 w 3078678"/>
                  <a:gd name="connsiteY2" fmla="*/ 249382 h 1618632"/>
                  <a:gd name="connsiteX3" fmla="*/ 59377 w 3078678"/>
                  <a:gd name="connsiteY3" fmla="*/ 368135 h 1618632"/>
                  <a:gd name="connsiteX4" fmla="*/ 118753 w 3078678"/>
                  <a:gd name="connsiteY4" fmla="*/ 451263 h 1618632"/>
                  <a:gd name="connsiteX5" fmla="*/ 332509 w 3078678"/>
                  <a:gd name="connsiteY5" fmla="*/ 332509 h 1618632"/>
                  <a:gd name="connsiteX6" fmla="*/ 439387 w 3078678"/>
                  <a:gd name="connsiteY6" fmla="*/ 463138 h 1618632"/>
                  <a:gd name="connsiteX7" fmla="*/ 550718 w 3078678"/>
                  <a:gd name="connsiteY7" fmla="*/ 556903 h 1618632"/>
                  <a:gd name="connsiteX8" fmla="*/ 480951 w 3078678"/>
                  <a:gd name="connsiteY8" fmla="*/ 668234 h 1618632"/>
                  <a:gd name="connsiteX9" fmla="*/ 334488 w 3078678"/>
                  <a:gd name="connsiteY9" fmla="*/ 854529 h 1618632"/>
                  <a:gd name="connsiteX10" fmla="*/ 442109 w 3078678"/>
                  <a:gd name="connsiteY10" fmla="*/ 914895 h 1618632"/>
                  <a:gd name="connsiteX11" fmla="*/ 650175 w 3078678"/>
                  <a:gd name="connsiteY11" fmla="*/ 671203 h 1618632"/>
                  <a:gd name="connsiteX12" fmla="*/ 775113 w 3078678"/>
                  <a:gd name="connsiteY12" fmla="*/ 747898 h 1618632"/>
                  <a:gd name="connsiteX13" fmla="*/ 682336 w 3078678"/>
                  <a:gd name="connsiteY13" fmla="*/ 885948 h 1618632"/>
                  <a:gd name="connsiteX14" fmla="*/ 741466 w 3078678"/>
                  <a:gd name="connsiteY14" fmla="*/ 921574 h 1618632"/>
                  <a:gd name="connsiteX15" fmla="*/ 836221 w 3078678"/>
                  <a:gd name="connsiteY15" fmla="*/ 804554 h 1618632"/>
                  <a:gd name="connsiteX16" fmla="*/ 1085850 w 3078678"/>
                  <a:gd name="connsiteY16" fmla="*/ 925039 h 1618632"/>
                  <a:gd name="connsiteX17" fmla="*/ 1034638 w 3078678"/>
                  <a:gd name="connsiteY17" fmla="*/ 1057400 h 1618632"/>
                  <a:gd name="connsiteX18" fmla="*/ 972787 w 3078678"/>
                  <a:gd name="connsiteY18" fmla="*/ 1154380 h 1618632"/>
                  <a:gd name="connsiteX19" fmla="*/ 925781 w 3078678"/>
                  <a:gd name="connsiteY19" fmla="*/ 1255074 h 1618632"/>
                  <a:gd name="connsiteX20" fmla="*/ 1044781 w 3078678"/>
                  <a:gd name="connsiteY20" fmla="*/ 1282288 h 1618632"/>
                  <a:gd name="connsiteX21" fmla="*/ 1076449 w 3078678"/>
                  <a:gd name="connsiteY21" fmla="*/ 1185554 h 1618632"/>
                  <a:gd name="connsiteX22" fmla="*/ 1164771 w 3078678"/>
                  <a:gd name="connsiteY22" fmla="*/ 1013361 h 1618632"/>
                  <a:gd name="connsiteX23" fmla="*/ 1293421 w 3078678"/>
                  <a:gd name="connsiteY23" fmla="*/ 1063583 h 1618632"/>
                  <a:gd name="connsiteX24" fmla="*/ 1579418 w 3078678"/>
                  <a:gd name="connsiteY24" fmla="*/ 1152650 h 1618632"/>
                  <a:gd name="connsiteX25" fmla="*/ 1940379 w 3078678"/>
                  <a:gd name="connsiteY25" fmla="*/ 1110590 h 1618632"/>
                  <a:gd name="connsiteX26" fmla="*/ 1986890 w 3078678"/>
                  <a:gd name="connsiteY26" fmla="*/ 1244188 h 1618632"/>
                  <a:gd name="connsiteX27" fmla="*/ 1979963 w 3078678"/>
                  <a:gd name="connsiteY27" fmla="*/ 1402031 h 1618632"/>
                  <a:gd name="connsiteX28" fmla="*/ 2149434 w 3078678"/>
                  <a:gd name="connsiteY28" fmla="*/ 1615044 h 1618632"/>
                  <a:gd name="connsiteX29" fmla="*/ 2066307 w 3078678"/>
                  <a:gd name="connsiteY29" fmla="*/ 1508166 h 1618632"/>
                  <a:gd name="connsiteX30" fmla="*/ 2085357 w 3078678"/>
                  <a:gd name="connsiteY30" fmla="*/ 1165266 h 1618632"/>
                  <a:gd name="connsiteX31" fmla="*/ 2232561 w 3078678"/>
                  <a:gd name="connsiteY31" fmla="*/ 1163782 h 1618632"/>
                  <a:gd name="connsiteX32" fmla="*/ 2386940 w 3078678"/>
                  <a:gd name="connsiteY32" fmla="*/ 1258785 h 1618632"/>
                  <a:gd name="connsiteX33" fmla="*/ 2375065 w 3078678"/>
                  <a:gd name="connsiteY33" fmla="*/ 1389413 h 1618632"/>
                  <a:gd name="connsiteX34" fmla="*/ 2470068 w 3078678"/>
                  <a:gd name="connsiteY34" fmla="*/ 1413164 h 1618632"/>
                  <a:gd name="connsiteX35" fmla="*/ 2517569 w 3078678"/>
                  <a:gd name="connsiteY35" fmla="*/ 1294411 h 1618632"/>
                  <a:gd name="connsiteX36" fmla="*/ 2422566 w 3078678"/>
                  <a:gd name="connsiteY36" fmla="*/ 1235034 h 1618632"/>
                  <a:gd name="connsiteX37" fmla="*/ 2375065 w 3078678"/>
                  <a:gd name="connsiteY37" fmla="*/ 1092530 h 1618632"/>
                  <a:gd name="connsiteX38" fmla="*/ 2565070 w 3078678"/>
                  <a:gd name="connsiteY38" fmla="*/ 843148 h 1618632"/>
                  <a:gd name="connsiteX39" fmla="*/ 2671948 w 3078678"/>
                  <a:gd name="connsiteY39" fmla="*/ 831273 h 1618632"/>
                  <a:gd name="connsiteX40" fmla="*/ 2826327 w 3078678"/>
                  <a:gd name="connsiteY40" fmla="*/ 902525 h 1618632"/>
                  <a:gd name="connsiteX41" fmla="*/ 2838203 w 3078678"/>
                  <a:gd name="connsiteY41" fmla="*/ 1021278 h 1618632"/>
                  <a:gd name="connsiteX42" fmla="*/ 2933205 w 3078678"/>
                  <a:gd name="connsiteY42" fmla="*/ 1033153 h 1618632"/>
                  <a:gd name="connsiteX43" fmla="*/ 3016333 w 3078678"/>
                  <a:gd name="connsiteY43" fmla="*/ 831273 h 1618632"/>
                  <a:gd name="connsiteX44" fmla="*/ 2861953 w 3078678"/>
                  <a:gd name="connsiteY44" fmla="*/ 819398 h 1618632"/>
                  <a:gd name="connsiteX45" fmla="*/ 2766951 w 3078678"/>
                  <a:gd name="connsiteY45" fmla="*/ 748146 h 1618632"/>
                  <a:gd name="connsiteX46" fmla="*/ 2719449 w 3078678"/>
                  <a:gd name="connsiteY46" fmla="*/ 700644 h 1618632"/>
                  <a:gd name="connsiteX47" fmla="*/ 2802577 w 3078678"/>
                  <a:gd name="connsiteY47" fmla="*/ 308759 h 1618632"/>
                  <a:gd name="connsiteX48" fmla="*/ 2980707 w 3078678"/>
                  <a:gd name="connsiteY48" fmla="*/ 356260 h 1618632"/>
                  <a:gd name="connsiteX49" fmla="*/ 3004457 w 3078678"/>
                  <a:gd name="connsiteY49" fmla="*/ 451263 h 1618632"/>
                  <a:gd name="connsiteX50" fmla="*/ 3075709 w 3078678"/>
                  <a:gd name="connsiteY50" fmla="*/ 380011 h 1618632"/>
                  <a:gd name="connsiteX51" fmla="*/ 3051959 w 3078678"/>
                  <a:gd name="connsiteY51" fmla="*/ 308759 h 1618632"/>
                  <a:gd name="connsiteX52" fmla="*/ 2933205 w 3078678"/>
                  <a:gd name="connsiteY52" fmla="*/ 261257 h 1618632"/>
                  <a:gd name="connsiteX53" fmla="*/ 2826327 w 3078678"/>
                  <a:gd name="connsiteY53" fmla="*/ 166255 h 1618632"/>
                  <a:gd name="connsiteX54" fmla="*/ 2897579 w 3078678"/>
                  <a:gd name="connsiteY54" fmla="*/ 11876 h 1618632"/>
                  <a:gd name="connsiteX55" fmla="*/ 2933205 w 3078678"/>
                  <a:gd name="connsiteY55" fmla="*/ 23751 h 1618632"/>
                  <a:gd name="connsiteX0" fmla="*/ 0 w 3078678"/>
                  <a:gd name="connsiteY0" fmla="*/ 0 h 1617292"/>
                  <a:gd name="connsiteX1" fmla="*/ 190005 w 3078678"/>
                  <a:gd name="connsiteY1" fmla="*/ 71252 h 1617292"/>
                  <a:gd name="connsiteX2" fmla="*/ 320634 w 3078678"/>
                  <a:gd name="connsiteY2" fmla="*/ 249382 h 1617292"/>
                  <a:gd name="connsiteX3" fmla="*/ 59377 w 3078678"/>
                  <a:gd name="connsiteY3" fmla="*/ 368135 h 1617292"/>
                  <a:gd name="connsiteX4" fmla="*/ 118753 w 3078678"/>
                  <a:gd name="connsiteY4" fmla="*/ 451263 h 1617292"/>
                  <a:gd name="connsiteX5" fmla="*/ 332509 w 3078678"/>
                  <a:gd name="connsiteY5" fmla="*/ 332509 h 1617292"/>
                  <a:gd name="connsiteX6" fmla="*/ 439387 w 3078678"/>
                  <a:gd name="connsiteY6" fmla="*/ 463138 h 1617292"/>
                  <a:gd name="connsiteX7" fmla="*/ 550718 w 3078678"/>
                  <a:gd name="connsiteY7" fmla="*/ 556903 h 1617292"/>
                  <a:gd name="connsiteX8" fmla="*/ 480951 w 3078678"/>
                  <a:gd name="connsiteY8" fmla="*/ 668234 h 1617292"/>
                  <a:gd name="connsiteX9" fmla="*/ 334488 w 3078678"/>
                  <a:gd name="connsiteY9" fmla="*/ 854529 h 1617292"/>
                  <a:gd name="connsiteX10" fmla="*/ 442109 w 3078678"/>
                  <a:gd name="connsiteY10" fmla="*/ 914895 h 1617292"/>
                  <a:gd name="connsiteX11" fmla="*/ 650175 w 3078678"/>
                  <a:gd name="connsiteY11" fmla="*/ 671203 h 1617292"/>
                  <a:gd name="connsiteX12" fmla="*/ 775113 w 3078678"/>
                  <a:gd name="connsiteY12" fmla="*/ 747898 h 1617292"/>
                  <a:gd name="connsiteX13" fmla="*/ 682336 w 3078678"/>
                  <a:gd name="connsiteY13" fmla="*/ 885948 h 1617292"/>
                  <a:gd name="connsiteX14" fmla="*/ 741466 w 3078678"/>
                  <a:gd name="connsiteY14" fmla="*/ 921574 h 1617292"/>
                  <a:gd name="connsiteX15" fmla="*/ 836221 w 3078678"/>
                  <a:gd name="connsiteY15" fmla="*/ 804554 h 1617292"/>
                  <a:gd name="connsiteX16" fmla="*/ 1085850 w 3078678"/>
                  <a:gd name="connsiteY16" fmla="*/ 925039 h 1617292"/>
                  <a:gd name="connsiteX17" fmla="*/ 1034638 w 3078678"/>
                  <a:gd name="connsiteY17" fmla="*/ 1057400 h 1617292"/>
                  <a:gd name="connsiteX18" fmla="*/ 972787 w 3078678"/>
                  <a:gd name="connsiteY18" fmla="*/ 1154380 h 1617292"/>
                  <a:gd name="connsiteX19" fmla="*/ 925781 w 3078678"/>
                  <a:gd name="connsiteY19" fmla="*/ 1255074 h 1617292"/>
                  <a:gd name="connsiteX20" fmla="*/ 1044781 w 3078678"/>
                  <a:gd name="connsiteY20" fmla="*/ 1282288 h 1617292"/>
                  <a:gd name="connsiteX21" fmla="*/ 1076449 w 3078678"/>
                  <a:gd name="connsiteY21" fmla="*/ 1185554 h 1617292"/>
                  <a:gd name="connsiteX22" fmla="*/ 1164771 w 3078678"/>
                  <a:gd name="connsiteY22" fmla="*/ 1013361 h 1617292"/>
                  <a:gd name="connsiteX23" fmla="*/ 1293421 w 3078678"/>
                  <a:gd name="connsiteY23" fmla="*/ 1063583 h 1617292"/>
                  <a:gd name="connsiteX24" fmla="*/ 1579418 w 3078678"/>
                  <a:gd name="connsiteY24" fmla="*/ 1152650 h 1617292"/>
                  <a:gd name="connsiteX25" fmla="*/ 1940379 w 3078678"/>
                  <a:gd name="connsiteY25" fmla="*/ 1110590 h 1617292"/>
                  <a:gd name="connsiteX26" fmla="*/ 1986890 w 3078678"/>
                  <a:gd name="connsiteY26" fmla="*/ 1244188 h 1617292"/>
                  <a:gd name="connsiteX27" fmla="*/ 1979963 w 3078678"/>
                  <a:gd name="connsiteY27" fmla="*/ 1402031 h 1617292"/>
                  <a:gd name="connsiteX28" fmla="*/ 2149434 w 3078678"/>
                  <a:gd name="connsiteY28" fmla="*/ 1615044 h 1617292"/>
                  <a:gd name="connsiteX29" fmla="*/ 2074471 w 3078678"/>
                  <a:gd name="connsiteY29" fmla="*/ 1257794 h 1617292"/>
                  <a:gd name="connsiteX30" fmla="*/ 2085357 w 3078678"/>
                  <a:gd name="connsiteY30" fmla="*/ 1165266 h 1617292"/>
                  <a:gd name="connsiteX31" fmla="*/ 2232561 w 3078678"/>
                  <a:gd name="connsiteY31" fmla="*/ 1163782 h 1617292"/>
                  <a:gd name="connsiteX32" fmla="*/ 2386940 w 3078678"/>
                  <a:gd name="connsiteY32" fmla="*/ 1258785 h 1617292"/>
                  <a:gd name="connsiteX33" fmla="*/ 2375065 w 3078678"/>
                  <a:gd name="connsiteY33" fmla="*/ 1389413 h 1617292"/>
                  <a:gd name="connsiteX34" fmla="*/ 2470068 w 3078678"/>
                  <a:gd name="connsiteY34" fmla="*/ 1413164 h 1617292"/>
                  <a:gd name="connsiteX35" fmla="*/ 2517569 w 3078678"/>
                  <a:gd name="connsiteY35" fmla="*/ 1294411 h 1617292"/>
                  <a:gd name="connsiteX36" fmla="*/ 2422566 w 3078678"/>
                  <a:gd name="connsiteY36" fmla="*/ 1235034 h 1617292"/>
                  <a:gd name="connsiteX37" fmla="*/ 2375065 w 3078678"/>
                  <a:gd name="connsiteY37" fmla="*/ 1092530 h 1617292"/>
                  <a:gd name="connsiteX38" fmla="*/ 2565070 w 3078678"/>
                  <a:gd name="connsiteY38" fmla="*/ 843148 h 1617292"/>
                  <a:gd name="connsiteX39" fmla="*/ 2671948 w 3078678"/>
                  <a:gd name="connsiteY39" fmla="*/ 831273 h 1617292"/>
                  <a:gd name="connsiteX40" fmla="*/ 2826327 w 3078678"/>
                  <a:gd name="connsiteY40" fmla="*/ 902525 h 1617292"/>
                  <a:gd name="connsiteX41" fmla="*/ 2838203 w 3078678"/>
                  <a:gd name="connsiteY41" fmla="*/ 1021278 h 1617292"/>
                  <a:gd name="connsiteX42" fmla="*/ 2933205 w 3078678"/>
                  <a:gd name="connsiteY42" fmla="*/ 1033153 h 1617292"/>
                  <a:gd name="connsiteX43" fmla="*/ 3016333 w 3078678"/>
                  <a:gd name="connsiteY43" fmla="*/ 831273 h 1617292"/>
                  <a:gd name="connsiteX44" fmla="*/ 2861953 w 3078678"/>
                  <a:gd name="connsiteY44" fmla="*/ 819398 h 1617292"/>
                  <a:gd name="connsiteX45" fmla="*/ 2766951 w 3078678"/>
                  <a:gd name="connsiteY45" fmla="*/ 748146 h 1617292"/>
                  <a:gd name="connsiteX46" fmla="*/ 2719449 w 3078678"/>
                  <a:gd name="connsiteY46" fmla="*/ 700644 h 1617292"/>
                  <a:gd name="connsiteX47" fmla="*/ 2802577 w 3078678"/>
                  <a:gd name="connsiteY47" fmla="*/ 308759 h 1617292"/>
                  <a:gd name="connsiteX48" fmla="*/ 2980707 w 3078678"/>
                  <a:gd name="connsiteY48" fmla="*/ 356260 h 1617292"/>
                  <a:gd name="connsiteX49" fmla="*/ 3004457 w 3078678"/>
                  <a:gd name="connsiteY49" fmla="*/ 451263 h 1617292"/>
                  <a:gd name="connsiteX50" fmla="*/ 3075709 w 3078678"/>
                  <a:gd name="connsiteY50" fmla="*/ 380011 h 1617292"/>
                  <a:gd name="connsiteX51" fmla="*/ 3051959 w 3078678"/>
                  <a:gd name="connsiteY51" fmla="*/ 308759 h 1617292"/>
                  <a:gd name="connsiteX52" fmla="*/ 2933205 w 3078678"/>
                  <a:gd name="connsiteY52" fmla="*/ 261257 h 1617292"/>
                  <a:gd name="connsiteX53" fmla="*/ 2826327 w 3078678"/>
                  <a:gd name="connsiteY53" fmla="*/ 166255 h 1617292"/>
                  <a:gd name="connsiteX54" fmla="*/ 2897579 w 3078678"/>
                  <a:gd name="connsiteY54" fmla="*/ 11876 h 1617292"/>
                  <a:gd name="connsiteX55" fmla="*/ 2933205 w 3078678"/>
                  <a:gd name="connsiteY55" fmla="*/ 23751 h 1617292"/>
                  <a:gd name="connsiteX0" fmla="*/ 0 w 3078678"/>
                  <a:gd name="connsiteY0" fmla="*/ 0 h 1421329"/>
                  <a:gd name="connsiteX1" fmla="*/ 190005 w 3078678"/>
                  <a:gd name="connsiteY1" fmla="*/ 71252 h 1421329"/>
                  <a:gd name="connsiteX2" fmla="*/ 320634 w 3078678"/>
                  <a:gd name="connsiteY2" fmla="*/ 249382 h 1421329"/>
                  <a:gd name="connsiteX3" fmla="*/ 59377 w 3078678"/>
                  <a:gd name="connsiteY3" fmla="*/ 368135 h 1421329"/>
                  <a:gd name="connsiteX4" fmla="*/ 118753 w 3078678"/>
                  <a:gd name="connsiteY4" fmla="*/ 451263 h 1421329"/>
                  <a:gd name="connsiteX5" fmla="*/ 332509 w 3078678"/>
                  <a:gd name="connsiteY5" fmla="*/ 332509 h 1421329"/>
                  <a:gd name="connsiteX6" fmla="*/ 439387 w 3078678"/>
                  <a:gd name="connsiteY6" fmla="*/ 463138 h 1421329"/>
                  <a:gd name="connsiteX7" fmla="*/ 550718 w 3078678"/>
                  <a:gd name="connsiteY7" fmla="*/ 556903 h 1421329"/>
                  <a:gd name="connsiteX8" fmla="*/ 480951 w 3078678"/>
                  <a:gd name="connsiteY8" fmla="*/ 668234 h 1421329"/>
                  <a:gd name="connsiteX9" fmla="*/ 334488 w 3078678"/>
                  <a:gd name="connsiteY9" fmla="*/ 854529 h 1421329"/>
                  <a:gd name="connsiteX10" fmla="*/ 442109 w 3078678"/>
                  <a:gd name="connsiteY10" fmla="*/ 914895 h 1421329"/>
                  <a:gd name="connsiteX11" fmla="*/ 650175 w 3078678"/>
                  <a:gd name="connsiteY11" fmla="*/ 671203 h 1421329"/>
                  <a:gd name="connsiteX12" fmla="*/ 775113 w 3078678"/>
                  <a:gd name="connsiteY12" fmla="*/ 747898 h 1421329"/>
                  <a:gd name="connsiteX13" fmla="*/ 682336 w 3078678"/>
                  <a:gd name="connsiteY13" fmla="*/ 885948 h 1421329"/>
                  <a:gd name="connsiteX14" fmla="*/ 741466 w 3078678"/>
                  <a:gd name="connsiteY14" fmla="*/ 921574 h 1421329"/>
                  <a:gd name="connsiteX15" fmla="*/ 836221 w 3078678"/>
                  <a:gd name="connsiteY15" fmla="*/ 804554 h 1421329"/>
                  <a:gd name="connsiteX16" fmla="*/ 1085850 w 3078678"/>
                  <a:gd name="connsiteY16" fmla="*/ 925039 h 1421329"/>
                  <a:gd name="connsiteX17" fmla="*/ 1034638 w 3078678"/>
                  <a:gd name="connsiteY17" fmla="*/ 1057400 h 1421329"/>
                  <a:gd name="connsiteX18" fmla="*/ 972787 w 3078678"/>
                  <a:gd name="connsiteY18" fmla="*/ 1154380 h 1421329"/>
                  <a:gd name="connsiteX19" fmla="*/ 925781 w 3078678"/>
                  <a:gd name="connsiteY19" fmla="*/ 1255074 h 1421329"/>
                  <a:gd name="connsiteX20" fmla="*/ 1044781 w 3078678"/>
                  <a:gd name="connsiteY20" fmla="*/ 1282288 h 1421329"/>
                  <a:gd name="connsiteX21" fmla="*/ 1076449 w 3078678"/>
                  <a:gd name="connsiteY21" fmla="*/ 1185554 h 1421329"/>
                  <a:gd name="connsiteX22" fmla="*/ 1164771 w 3078678"/>
                  <a:gd name="connsiteY22" fmla="*/ 1013361 h 1421329"/>
                  <a:gd name="connsiteX23" fmla="*/ 1293421 w 3078678"/>
                  <a:gd name="connsiteY23" fmla="*/ 1063583 h 1421329"/>
                  <a:gd name="connsiteX24" fmla="*/ 1579418 w 3078678"/>
                  <a:gd name="connsiteY24" fmla="*/ 1152650 h 1421329"/>
                  <a:gd name="connsiteX25" fmla="*/ 1940379 w 3078678"/>
                  <a:gd name="connsiteY25" fmla="*/ 1110590 h 1421329"/>
                  <a:gd name="connsiteX26" fmla="*/ 1986890 w 3078678"/>
                  <a:gd name="connsiteY26" fmla="*/ 1244188 h 1421329"/>
                  <a:gd name="connsiteX27" fmla="*/ 1979963 w 3078678"/>
                  <a:gd name="connsiteY27" fmla="*/ 1402031 h 1421329"/>
                  <a:gd name="connsiteX28" fmla="*/ 2059627 w 3078678"/>
                  <a:gd name="connsiteY28" fmla="*/ 1402773 h 1421329"/>
                  <a:gd name="connsiteX29" fmla="*/ 2074471 w 3078678"/>
                  <a:gd name="connsiteY29" fmla="*/ 1257794 h 1421329"/>
                  <a:gd name="connsiteX30" fmla="*/ 2085357 w 3078678"/>
                  <a:gd name="connsiteY30" fmla="*/ 1165266 h 1421329"/>
                  <a:gd name="connsiteX31" fmla="*/ 2232561 w 3078678"/>
                  <a:gd name="connsiteY31" fmla="*/ 1163782 h 1421329"/>
                  <a:gd name="connsiteX32" fmla="*/ 2386940 w 3078678"/>
                  <a:gd name="connsiteY32" fmla="*/ 1258785 h 1421329"/>
                  <a:gd name="connsiteX33" fmla="*/ 2375065 w 3078678"/>
                  <a:gd name="connsiteY33" fmla="*/ 1389413 h 1421329"/>
                  <a:gd name="connsiteX34" fmla="*/ 2470068 w 3078678"/>
                  <a:gd name="connsiteY34" fmla="*/ 1413164 h 1421329"/>
                  <a:gd name="connsiteX35" fmla="*/ 2517569 w 3078678"/>
                  <a:gd name="connsiteY35" fmla="*/ 1294411 h 1421329"/>
                  <a:gd name="connsiteX36" fmla="*/ 2422566 w 3078678"/>
                  <a:gd name="connsiteY36" fmla="*/ 1235034 h 1421329"/>
                  <a:gd name="connsiteX37" fmla="*/ 2375065 w 3078678"/>
                  <a:gd name="connsiteY37" fmla="*/ 1092530 h 1421329"/>
                  <a:gd name="connsiteX38" fmla="*/ 2565070 w 3078678"/>
                  <a:gd name="connsiteY38" fmla="*/ 843148 h 1421329"/>
                  <a:gd name="connsiteX39" fmla="*/ 2671948 w 3078678"/>
                  <a:gd name="connsiteY39" fmla="*/ 831273 h 1421329"/>
                  <a:gd name="connsiteX40" fmla="*/ 2826327 w 3078678"/>
                  <a:gd name="connsiteY40" fmla="*/ 902525 h 1421329"/>
                  <a:gd name="connsiteX41" fmla="*/ 2838203 w 3078678"/>
                  <a:gd name="connsiteY41" fmla="*/ 1021278 h 1421329"/>
                  <a:gd name="connsiteX42" fmla="*/ 2933205 w 3078678"/>
                  <a:gd name="connsiteY42" fmla="*/ 1033153 h 1421329"/>
                  <a:gd name="connsiteX43" fmla="*/ 3016333 w 3078678"/>
                  <a:gd name="connsiteY43" fmla="*/ 831273 h 1421329"/>
                  <a:gd name="connsiteX44" fmla="*/ 2861953 w 3078678"/>
                  <a:gd name="connsiteY44" fmla="*/ 819398 h 1421329"/>
                  <a:gd name="connsiteX45" fmla="*/ 2766951 w 3078678"/>
                  <a:gd name="connsiteY45" fmla="*/ 748146 h 1421329"/>
                  <a:gd name="connsiteX46" fmla="*/ 2719449 w 3078678"/>
                  <a:gd name="connsiteY46" fmla="*/ 700644 h 1421329"/>
                  <a:gd name="connsiteX47" fmla="*/ 2802577 w 3078678"/>
                  <a:gd name="connsiteY47" fmla="*/ 308759 h 1421329"/>
                  <a:gd name="connsiteX48" fmla="*/ 2980707 w 3078678"/>
                  <a:gd name="connsiteY48" fmla="*/ 356260 h 1421329"/>
                  <a:gd name="connsiteX49" fmla="*/ 3004457 w 3078678"/>
                  <a:gd name="connsiteY49" fmla="*/ 451263 h 1421329"/>
                  <a:gd name="connsiteX50" fmla="*/ 3075709 w 3078678"/>
                  <a:gd name="connsiteY50" fmla="*/ 380011 h 1421329"/>
                  <a:gd name="connsiteX51" fmla="*/ 3051959 w 3078678"/>
                  <a:gd name="connsiteY51" fmla="*/ 308759 h 1421329"/>
                  <a:gd name="connsiteX52" fmla="*/ 2933205 w 3078678"/>
                  <a:gd name="connsiteY52" fmla="*/ 261257 h 1421329"/>
                  <a:gd name="connsiteX53" fmla="*/ 2826327 w 3078678"/>
                  <a:gd name="connsiteY53" fmla="*/ 166255 h 1421329"/>
                  <a:gd name="connsiteX54" fmla="*/ 2897579 w 3078678"/>
                  <a:gd name="connsiteY54" fmla="*/ 11876 h 1421329"/>
                  <a:gd name="connsiteX55" fmla="*/ 2933205 w 3078678"/>
                  <a:gd name="connsiteY55" fmla="*/ 23751 h 1421329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232561 w 3078678"/>
                  <a:gd name="connsiteY31" fmla="*/ 1163782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75065 w 3078678"/>
                  <a:gd name="connsiteY37" fmla="*/ 1092530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386940 w 3078678"/>
                  <a:gd name="connsiteY32" fmla="*/ 1258785 h 1421838"/>
                  <a:gd name="connsiteX33" fmla="*/ 2375065 w 3078678"/>
                  <a:gd name="connsiteY33" fmla="*/ 1389413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422566 w 3078678"/>
                  <a:gd name="connsiteY36" fmla="*/ 1235034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422566 w 3078678"/>
                  <a:gd name="connsiteY36" fmla="*/ 1235034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4570"/>
                  <a:gd name="connsiteX1" fmla="*/ 190005 w 3078678"/>
                  <a:gd name="connsiteY1" fmla="*/ 71252 h 1424570"/>
                  <a:gd name="connsiteX2" fmla="*/ 320634 w 3078678"/>
                  <a:gd name="connsiteY2" fmla="*/ 249382 h 1424570"/>
                  <a:gd name="connsiteX3" fmla="*/ 59377 w 3078678"/>
                  <a:gd name="connsiteY3" fmla="*/ 368135 h 1424570"/>
                  <a:gd name="connsiteX4" fmla="*/ 118753 w 3078678"/>
                  <a:gd name="connsiteY4" fmla="*/ 451263 h 1424570"/>
                  <a:gd name="connsiteX5" fmla="*/ 332509 w 3078678"/>
                  <a:gd name="connsiteY5" fmla="*/ 332509 h 1424570"/>
                  <a:gd name="connsiteX6" fmla="*/ 439387 w 3078678"/>
                  <a:gd name="connsiteY6" fmla="*/ 463138 h 1424570"/>
                  <a:gd name="connsiteX7" fmla="*/ 550718 w 3078678"/>
                  <a:gd name="connsiteY7" fmla="*/ 556903 h 1424570"/>
                  <a:gd name="connsiteX8" fmla="*/ 480951 w 3078678"/>
                  <a:gd name="connsiteY8" fmla="*/ 668234 h 1424570"/>
                  <a:gd name="connsiteX9" fmla="*/ 334488 w 3078678"/>
                  <a:gd name="connsiteY9" fmla="*/ 854529 h 1424570"/>
                  <a:gd name="connsiteX10" fmla="*/ 442109 w 3078678"/>
                  <a:gd name="connsiteY10" fmla="*/ 914895 h 1424570"/>
                  <a:gd name="connsiteX11" fmla="*/ 650175 w 3078678"/>
                  <a:gd name="connsiteY11" fmla="*/ 671203 h 1424570"/>
                  <a:gd name="connsiteX12" fmla="*/ 775113 w 3078678"/>
                  <a:gd name="connsiteY12" fmla="*/ 747898 h 1424570"/>
                  <a:gd name="connsiteX13" fmla="*/ 682336 w 3078678"/>
                  <a:gd name="connsiteY13" fmla="*/ 885948 h 1424570"/>
                  <a:gd name="connsiteX14" fmla="*/ 741466 w 3078678"/>
                  <a:gd name="connsiteY14" fmla="*/ 921574 h 1424570"/>
                  <a:gd name="connsiteX15" fmla="*/ 836221 w 3078678"/>
                  <a:gd name="connsiteY15" fmla="*/ 804554 h 1424570"/>
                  <a:gd name="connsiteX16" fmla="*/ 1085850 w 3078678"/>
                  <a:gd name="connsiteY16" fmla="*/ 925039 h 1424570"/>
                  <a:gd name="connsiteX17" fmla="*/ 1034638 w 3078678"/>
                  <a:gd name="connsiteY17" fmla="*/ 1057400 h 1424570"/>
                  <a:gd name="connsiteX18" fmla="*/ 972787 w 3078678"/>
                  <a:gd name="connsiteY18" fmla="*/ 1154380 h 1424570"/>
                  <a:gd name="connsiteX19" fmla="*/ 925781 w 3078678"/>
                  <a:gd name="connsiteY19" fmla="*/ 1255074 h 1424570"/>
                  <a:gd name="connsiteX20" fmla="*/ 1044781 w 3078678"/>
                  <a:gd name="connsiteY20" fmla="*/ 1282288 h 1424570"/>
                  <a:gd name="connsiteX21" fmla="*/ 1076449 w 3078678"/>
                  <a:gd name="connsiteY21" fmla="*/ 1185554 h 1424570"/>
                  <a:gd name="connsiteX22" fmla="*/ 1164771 w 3078678"/>
                  <a:gd name="connsiteY22" fmla="*/ 1013361 h 1424570"/>
                  <a:gd name="connsiteX23" fmla="*/ 1293421 w 3078678"/>
                  <a:gd name="connsiteY23" fmla="*/ 1063583 h 1424570"/>
                  <a:gd name="connsiteX24" fmla="*/ 1579418 w 3078678"/>
                  <a:gd name="connsiteY24" fmla="*/ 1152650 h 1424570"/>
                  <a:gd name="connsiteX25" fmla="*/ 1940379 w 3078678"/>
                  <a:gd name="connsiteY25" fmla="*/ 1110590 h 1424570"/>
                  <a:gd name="connsiteX26" fmla="*/ 1986890 w 3078678"/>
                  <a:gd name="connsiteY26" fmla="*/ 1244188 h 1424570"/>
                  <a:gd name="connsiteX27" fmla="*/ 1979963 w 3078678"/>
                  <a:gd name="connsiteY27" fmla="*/ 1402031 h 1424570"/>
                  <a:gd name="connsiteX28" fmla="*/ 2059627 w 3078678"/>
                  <a:gd name="connsiteY28" fmla="*/ 1402773 h 1424570"/>
                  <a:gd name="connsiteX29" fmla="*/ 2047256 w 3078678"/>
                  <a:gd name="connsiteY29" fmla="*/ 1249629 h 1424570"/>
                  <a:gd name="connsiteX30" fmla="*/ 2085357 w 3078678"/>
                  <a:gd name="connsiteY30" fmla="*/ 1165266 h 1424570"/>
                  <a:gd name="connsiteX31" fmla="*/ 2178132 w 3078678"/>
                  <a:gd name="connsiteY31" fmla="*/ 1008661 h 1424570"/>
                  <a:gd name="connsiteX32" fmla="*/ 2283526 w 3078678"/>
                  <a:gd name="connsiteY32" fmla="*/ 1144485 h 1424570"/>
                  <a:gd name="connsiteX33" fmla="*/ 2375065 w 3078678"/>
                  <a:gd name="connsiteY33" fmla="*/ 1389413 h 1424570"/>
                  <a:gd name="connsiteX34" fmla="*/ 2470068 w 3078678"/>
                  <a:gd name="connsiteY34" fmla="*/ 1413164 h 1424570"/>
                  <a:gd name="connsiteX35" fmla="*/ 2517569 w 3078678"/>
                  <a:gd name="connsiteY35" fmla="*/ 1294411 h 1424570"/>
                  <a:gd name="connsiteX36" fmla="*/ 2354530 w 3078678"/>
                  <a:gd name="connsiteY36" fmla="*/ 1118012 h 1424570"/>
                  <a:gd name="connsiteX37" fmla="*/ 2347851 w 3078678"/>
                  <a:gd name="connsiteY37" fmla="*/ 980951 h 1424570"/>
                  <a:gd name="connsiteX38" fmla="*/ 2565070 w 3078678"/>
                  <a:gd name="connsiteY38" fmla="*/ 843148 h 1424570"/>
                  <a:gd name="connsiteX39" fmla="*/ 2671948 w 3078678"/>
                  <a:gd name="connsiteY39" fmla="*/ 831273 h 1424570"/>
                  <a:gd name="connsiteX40" fmla="*/ 2826327 w 3078678"/>
                  <a:gd name="connsiteY40" fmla="*/ 902525 h 1424570"/>
                  <a:gd name="connsiteX41" fmla="*/ 2838203 w 3078678"/>
                  <a:gd name="connsiteY41" fmla="*/ 1021278 h 1424570"/>
                  <a:gd name="connsiteX42" fmla="*/ 2933205 w 3078678"/>
                  <a:gd name="connsiteY42" fmla="*/ 1033153 h 1424570"/>
                  <a:gd name="connsiteX43" fmla="*/ 3016333 w 3078678"/>
                  <a:gd name="connsiteY43" fmla="*/ 831273 h 1424570"/>
                  <a:gd name="connsiteX44" fmla="*/ 2861953 w 3078678"/>
                  <a:gd name="connsiteY44" fmla="*/ 819398 h 1424570"/>
                  <a:gd name="connsiteX45" fmla="*/ 2766951 w 3078678"/>
                  <a:gd name="connsiteY45" fmla="*/ 748146 h 1424570"/>
                  <a:gd name="connsiteX46" fmla="*/ 2719449 w 3078678"/>
                  <a:gd name="connsiteY46" fmla="*/ 700644 h 1424570"/>
                  <a:gd name="connsiteX47" fmla="*/ 2802577 w 3078678"/>
                  <a:gd name="connsiteY47" fmla="*/ 308759 h 1424570"/>
                  <a:gd name="connsiteX48" fmla="*/ 2980707 w 3078678"/>
                  <a:gd name="connsiteY48" fmla="*/ 356260 h 1424570"/>
                  <a:gd name="connsiteX49" fmla="*/ 3004457 w 3078678"/>
                  <a:gd name="connsiteY49" fmla="*/ 451263 h 1424570"/>
                  <a:gd name="connsiteX50" fmla="*/ 3075709 w 3078678"/>
                  <a:gd name="connsiteY50" fmla="*/ 380011 h 1424570"/>
                  <a:gd name="connsiteX51" fmla="*/ 3051959 w 3078678"/>
                  <a:gd name="connsiteY51" fmla="*/ 308759 h 1424570"/>
                  <a:gd name="connsiteX52" fmla="*/ 2933205 w 3078678"/>
                  <a:gd name="connsiteY52" fmla="*/ 261257 h 1424570"/>
                  <a:gd name="connsiteX53" fmla="*/ 2826327 w 3078678"/>
                  <a:gd name="connsiteY53" fmla="*/ 166255 h 1424570"/>
                  <a:gd name="connsiteX54" fmla="*/ 2897579 w 3078678"/>
                  <a:gd name="connsiteY54" fmla="*/ 11876 h 1424570"/>
                  <a:gd name="connsiteX55" fmla="*/ 2933205 w 3078678"/>
                  <a:gd name="connsiteY55" fmla="*/ 23751 h 1424570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517569 w 3078678"/>
                  <a:gd name="connsiteY35" fmla="*/ 1294411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70068 w 3078678"/>
                  <a:gd name="connsiteY34" fmla="*/ 1413164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85357 w 3078678"/>
                  <a:gd name="connsiteY30" fmla="*/ 1165266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47851 w 3078678"/>
                  <a:gd name="connsiteY37" fmla="*/ 980951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565070 w 3078678"/>
                  <a:gd name="connsiteY38" fmla="*/ 843148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671948 w 3078678"/>
                  <a:gd name="connsiteY39" fmla="*/ 831273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719449 w 3078678"/>
                  <a:gd name="connsiteY46" fmla="*/ 700644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766951 w 3078678"/>
                  <a:gd name="connsiteY45" fmla="*/ 748146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61953 w 3078678"/>
                  <a:gd name="connsiteY44" fmla="*/ 819398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826327 w 3078678"/>
                  <a:gd name="connsiteY40" fmla="*/ 902525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38203 w 3078678"/>
                  <a:gd name="connsiteY41" fmla="*/ 1021278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3016333 w 3078678"/>
                  <a:gd name="connsiteY43" fmla="*/ 831273 h 1421838"/>
                  <a:gd name="connsiteX44" fmla="*/ 2812968 w 3078678"/>
                  <a:gd name="connsiteY44" fmla="*/ 792184 h 1421838"/>
                  <a:gd name="connsiteX45" fmla="*/ 2698915 w 3078678"/>
                  <a:gd name="connsiteY45" fmla="*/ 731817 h 1421838"/>
                  <a:gd name="connsiteX46" fmla="*/ 2607871 w 3078678"/>
                  <a:gd name="connsiteY46" fmla="*/ 651658 h 1421838"/>
                  <a:gd name="connsiteX47" fmla="*/ 2802577 w 3078678"/>
                  <a:gd name="connsiteY47" fmla="*/ 308759 h 1421838"/>
                  <a:gd name="connsiteX48" fmla="*/ 2980707 w 3078678"/>
                  <a:gd name="connsiteY48" fmla="*/ 356260 h 1421838"/>
                  <a:gd name="connsiteX49" fmla="*/ 3004457 w 3078678"/>
                  <a:gd name="connsiteY49" fmla="*/ 451263 h 1421838"/>
                  <a:gd name="connsiteX50" fmla="*/ 3075709 w 3078678"/>
                  <a:gd name="connsiteY50" fmla="*/ 380011 h 1421838"/>
                  <a:gd name="connsiteX51" fmla="*/ 3051959 w 3078678"/>
                  <a:gd name="connsiteY51" fmla="*/ 308759 h 1421838"/>
                  <a:gd name="connsiteX52" fmla="*/ 2933205 w 3078678"/>
                  <a:gd name="connsiteY52" fmla="*/ 261257 h 1421838"/>
                  <a:gd name="connsiteX53" fmla="*/ 2826327 w 3078678"/>
                  <a:gd name="connsiteY53" fmla="*/ 166255 h 1421838"/>
                  <a:gd name="connsiteX54" fmla="*/ 2897579 w 3078678"/>
                  <a:gd name="connsiteY54" fmla="*/ 11876 h 1421838"/>
                  <a:gd name="connsiteX55" fmla="*/ 2933205 w 3078678"/>
                  <a:gd name="connsiteY55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3016333 w 3078678"/>
                  <a:gd name="connsiteY44" fmla="*/ 831273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933205 w 3078678"/>
                  <a:gd name="connsiteY42" fmla="*/ 1033153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1085850 w 3078678"/>
                  <a:gd name="connsiteY16" fmla="*/ 925039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64771 w 3078678"/>
                  <a:gd name="connsiteY22" fmla="*/ 1013361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93421 w 3078678"/>
                  <a:gd name="connsiteY23" fmla="*/ 1063583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579418 w 3078678"/>
                  <a:gd name="connsiteY24" fmla="*/ 1152650 h 1421838"/>
                  <a:gd name="connsiteX25" fmla="*/ 1940379 w 3078678"/>
                  <a:gd name="connsiteY25" fmla="*/ 1110590 h 1421838"/>
                  <a:gd name="connsiteX26" fmla="*/ 1986890 w 3078678"/>
                  <a:gd name="connsiteY26" fmla="*/ 1244188 h 1421838"/>
                  <a:gd name="connsiteX27" fmla="*/ 1979963 w 3078678"/>
                  <a:gd name="connsiteY27" fmla="*/ 1402031 h 1421838"/>
                  <a:gd name="connsiteX28" fmla="*/ 2059627 w 3078678"/>
                  <a:gd name="connsiteY28" fmla="*/ 1402773 h 1421838"/>
                  <a:gd name="connsiteX29" fmla="*/ 2047256 w 3078678"/>
                  <a:gd name="connsiteY29" fmla="*/ 1249629 h 1421838"/>
                  <a:gd name="connsiteX30" fmla="*/ 2063585 w 3078678"/>
                  <a:gd name="connsiteY30" fmla="*/ 1102673 h 1421838"/>
                  <a:gd name="connsiteX31" fmla="*/ 2178132 w 3078678"/>
                  <a:gd name="connsiteY31" fmla="*/ 1008661 h 1421838"/>
                  <a:gd name="connsiteX32" fmla="*/ 2283526 w 3078678"/>
                  <a:gd name="connsiteY32" fmla="*/ 1144485 h 1421838"/>
                  <a:gd name="connsiteX33" fmla="*/ 2342408 w 3078678"/>
                  <a:gd name="connsiteY33" fmla="*/ 1239734 h 1421838"/>
                  <a:gd name="connsiteX34" fmla="*/ 2421083 w 3078678"/>
                  <a:gd name="connsiteY34" fmla="*/ 1296143 h 1421838"/>
                  <a:gd name="connsiteX35" fmla="*/ 2425040 w 3078678"/>
                  <a:gd name="connsiteY35" fmla="*/ 1226375 h 1421838"/>
                  <a:gd name="connsiteX36" fmla="*/ 2354530 w 3078678"/>
                  <a:gd name="connsiteY36" fmla="*/ 1118012 h 1421838"/>
                  <a:gd name="connsiteX37" fmla="*/ 2320636 w 3078678"/>
                  <a:gd name="connsiteY37" fmla="*/ 953737 h 1421838"/>
                  <a:gd name="connsiteX38" fmla="*/ 2497035 w 3078678"/>
                  <a:gd name="connsiteY38" fmla="*/ 717963 h 1421838"/>
                  <a:gd name="connsiteX39" fmla="*/ 2598469 w 3078678"/>
                  <a:gd name="connsiteY39" fmla="*/ 752352 h 1421838"/>
                  <a:gd name="connsiteX40" fmla="*/ 2777341 w 3078678"/>
                  <a:gd name="connsiteY40" fmla="*/ 856261 h 1421838"/>
                  <a:gd name="connsiteX41" fmla="*/ 2805546 w 3078678"/>
                  <a:gd name="connsiteY41" fmla="*/ 909700 h 1421838"/>
                  <a:gd name="connsiteX42" fmla="*/ 2837955 w 3078678"/>
                  <a:gd name="connsiteY42" fmla="*/ 959674 h 1421838"/>
                  <a:gd name="connsiteX43" fmla="*/ 2885951 w 3078678"/>
                  <a:gd name="connsiteY43" fmla="*/ 920338 h 1421838"/>
                  <a:gd name="connsiteX44" fmla="*/ 2921083 w 3078678"/>
                  <a:gd name="connsiteY44" fmla="*/ 820387 h 1421838"/>
                  <a:gd name="connsiteX45" fmla="*/ 2812968 w 3078678"/>
                  <a:gd name="connsiteY45" fmla="*/ 792184 h 1421838"/>
                  <a:gd name="connsiteX46" fmla="*/ 2698915 w 3078678"/>
                  <a:gd name="connsiteY46" fmla="*/ 731817 h 1421838"/>
                  <a:gd name="connsiteX47" fmla="*/ 2607871 w 3078678"/>
                  <a:gd name="connsiteY47" fmla="*/ 651658 h 1421838"/>
                  <a:gd name="connsiteX48" fmla="*/ 2802577 w 3078678"/>
                  <a:gd name="connsiteY48" fmla="*/ 308759 h 1421838"/>
                  <a:gd name="connsiteX49" fmla="*/ 2980707 w 3078678"/>
                  <a:gd name="connsiteY49" fmla="*/ 356260 h 1421838"/>
                  <a:gd name="connsiteX50" fmla="*/ 3004457 w 3078678"/>
                  <a:gd name="connsiteY50" fmla="*/ 451263 h 1421838"/>
                  <a:gd name="connsiteX51" fmla="*/ 3075709 w 3078678"/>
                  <a:gd name="connsiteY51" fmla="*/ 380011 h 1421838"/>
                  <a:gd name="connsiteX52" fmla="*/ 3051959 w 3078678"/>
                  <a:gd name="connsiteY52" fmla="*/ 308759 h 1421838"/>
                  <a:gd name="connsiteX53" fmla="*/ 2933205 w 3078678"/>
                  <a:gd name="connsiteY53" fmla="*/ 261257 h 1421838"/>
                  <a:gd name="connsiteX54" fmla="*/ 2826327 w 3078678"/>
                  <a:gd name="connsiteY54" fmla="*/ 166255 h 1421838"/>
                  <a:gd name="connsiteX55" fmla="*/ 2897579 w 3078678"/>
                  <a:gd name="connsiteY55" fmla="*/ 11876 h 1421838"/>
                  <a:gd name="connsiteX56" fmla="*/ 2933205 w 3078678"/>
                  <a:gd name="connsiteY56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579418 w 3078678"/>
                  <a:gd name="connsiteY25" fmla="*/ 1152650 h 1421838"/>
                  <a:gd name="connsiteX26" fmla="*/ 1940379 w 3078678"/>
                  <a:gd name="connsiteY26" fmla="*/ 1110590 h 1421838"/>
                  <a:gd name="connsiteX27" fmla="*/ 1986890 w 3078678"/>
                  <a:gd name="connsiteY27" fmla="*/ 1244188 h 1421838"/>
                  <a:gd name="connsiteX28" fmla="*/ 1979963 w 3078678"/>
                  <a:gd name="connsiteY28" fmla="*/ 1402031 h 1421838"/>
                  <a:gd name="connsiteX29" fmla="*/ 2059627 w 3078678"/>
                  <a:gd name="connsiteY29" fmla="*/ 1402773 h 1421838"/>
                  <a:gd name="connsiteX30" fmla="*/ 2047256 w 3078678"/>
                  <a:gd name="connsiteY30" fmla="*/ 1249629 h 1421838"/>
                  <a:gd name="connsiteX31" fmla="*/ 2063585 w 3078678"/>
                  <a:gd name="connsiteY31" fmla="*/ 1102673 h 1421838"/>
                  <a:gd name="connsiteX32" fmla="*/ 2178132 w 3078678"/>
                  <a:gd name="connsiteY32" fmla="*/ 1008661 h 1421838"/>
                  <a:gd name="connsiteX33" fmla="*/ 2283526 w 3078678"/>
                  <a:gd name="connsiteY33" fmla="*/ 1144485 h 1421838"/>
                  <a:gd name="connsiteX34" fmla="*/ 2342408 w 3078678"/>
                  <a:gd name="connsiteY34" fmla="*/ 1239734 h 1421838"/>
                  <a:gd name="connsiteX35" fmla="*/ 2421083 w 3078678"/>
                  <a:gd name="connsiteY35" fmla="*/ 1296143 h 1421838"/>
                  <a:gd name="connsiteX36" fmla="*/ 2425040 w 3078678"/>
                  <a:gd name="connsiteY36" fmla="*/ 1226375 h 1421838"/>
                  <a:gd name="connsiteX37" fmla="*/ 2354530 w 3078678"/>
                  <a:gd name="connsiteY37" fmla="*/ 1118012 h 1421838"/>
                  <a:gd name="connsiteX38" fmla="*/ 2320636 w 3078678"/>
                  <a:gd name="connsiteY38" fmla="*/ 953737 h 1421838"/>
                  <a:gd name="connsiteX39" fmla="*/ 2497035 w 3078678"/>
                  <a:gd name="connsiteY39" fmla="*/ 717963 h 1421838"/>
                  <a:gd name="connsiteX40" fmla="*/ 2598469 w 3078678"/>
                  <a:gd name="connsiteY40" fmla="*/ 752352 h 1421838"/>
                  <a:gd name="connsiteX41" fmla="*/ 2777341 w 3078678"/>
                  <a:gd name="connsiteY41" fmla="*/ 856261 h 1421838"/>
                  <a:gd name="connsiteX42" fmla="*/ 2805546 w 3078678"/>
                  <a:gd name="connsiteY42" fmla="*/ 909700 h 1421838"/>
                  <a:gd name="connsiteX43" fmla="*/ 2837955 w 3078678"/>
                  <a:gd name="connsiteY43" fmla="*/ 959674 h 1421838"/>
                  <a:gd name="connsiteX44" fmla="*/ 2885951 w 3078678"/>
                  <a:gd name="connsiteY44" fmla="*/ 920338 h 1421838"/>
                  <a:gd name="connsiteX45" fmla="*/ 2921083 w 3078678"/>
                  <a:gd name="connsiteY45" fmla="*/ 820387 h 1421838"/>
                  <a:gd name="connsiteX46" fmla="*/ 2812968 w 3078678"/>
                  <a:gd name="connsiteY46" fmla="*/ 792184 h 1421838"/>
                  <a:gd name="connsiteX47" fmla="*/ 2698915 w 3078678"/>
                  <a:gd name="connsiteY47" fmla="*/ 731817 h 1421838"/>
                  <a:gd name="connsiteX48" fmla="*/ 2607871 w 3078678"/>
                  <a:gd name="connsiteY48" fmla="*/ 651658 h 1421838"/>
                  <a:gd name="connsiteX49" fmla="*/ 2802577 w 3078678"/>
                  <a:gd name="connsiteY49" fmla="*/ 308759 h 1421838"/>
                  <a:gd name="connsiteX50" fmla="*/ 2980707 w 3078678"/>
                  <a:gd name="connsiteY50" fmla="*/ 356260 h 1421838"/>
                  <a:gd name="connsiteX51" fmla="*/ 3004457 w 3078678"/>
                  <a:gd name="connsiteY51" fmla="*/ 451263 h 1421838"/>
                  <a:gd name="connsiteX52" fmla="*/ 3075709 w 3078678"/>
                  <a:gd name="connsiteY52" fmla="*/ 380011 h 1421838"/>
                  <a:gd name="connsiteX53" fmla="*/ 3051959 w 3078678"/>
                  <a:gd name="connsiteY53" fmla="*/ 308759 h 1421838"/>
                  <a:gd name="connsiteX54" fmla="*/ 2933205 w 3078678"/>
                  <a:gd name="connsiteY54" fmla="*/ 261257 h 1421838"/>
                  <a:gd name="connsiteX55" fmla="*/ 2826327 w 3078678"/>
                  <a:gd name="connsiteY55" fmla="*/ 166255 h 1421838"/>
                  <a:gd name="connsiteX56" fmla="*/ 2897579 w 3078678"/>
                  <a:gd name="connsiteY56" fmla="*/ 11876 h 1421838"/>
                  <a:gd name="connsiteX57" fmla="*/ 2933205 w 3078678"/>
                  <a:gd name="connsiteY57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79418 w 3078678"/>
                  <a:gd name="connsiteY26" fmla="*/ 1152650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85751 w 3078678"/>
                  <a:gd name="connsiteY24" fmla="*/ 1328552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72837 w 3078678"/>
                  <a:gd name="connsiteY25" fmla="*/ 1108116 h 1421838"/>
                  <a:gd name="connsiteX26" fmla="*/ 1557646 w 3078678"/>
                  <a:gd name="connsiteY26" fmla="*/ 1111828 h 1421838"/>
                  <a:gd name="connsiteX27" fmla="*/ 1940379 w 3078678"/>
                  <a:gd name="connsiteY27" fmla="*/ 1110590 h 1421838"/>
                  <a:gd name="connsiteX28" fmla="*/ 1986890 w 3078678"/>
                  <a:gd name="connsiteY28" fmla="*/ 1244188 h 1421838"/>
                  <a:gd name="connsiteX29" fmla="*/ 1979963 w 3078678"/>
                  <a:gd name="connsiteY29" fmla="*/ 1402031 h 1421838"/>
                  <a:gd name="connsiteX30" fmla="*/ 2059627 w 3078678"/>
                  <a:gd name="connsiteY30" fmla="*/ 1402773 h 1421838"/>
                  <a:gd name="connsiteX31" fmla="*/ 2047256 w 3078678"/>
                  <a:gd name="connsiteY31" fmla="*/ 1249629 h 1421838"/>
                  <a:gd name="connsiteX32" fmla="*/ 2063585 w 3078678"/>
                  <a:gd name="connsiteY32" fmla="*/ 1102673 h 1421838"/>
                  <a:gd name="connsiteX33" fmla="*/ 2178132 w 3078678"/>
                  <a:gd name="connsiteY33" fmla="*/ 1008661 h 1421838"/>
                  <a:gd name="connsiteX34" fmla="*/ 2283526 w 3078678"/>
                  <a:gd name="connsiteY34" fmla="*/ 1144485 h 1421838"/>
                  <a:gd name="connsiteX35" fmla="*/ 2342408 w 3078678"/>
                  <a:gd name="connsiteY35" fmla="*/ 1239734 h 1421838"/>
                  <a:gd name="connsiteX36" fmla="*/ 2421083 w 3078678"/>
                  <a:gd name="connsiteY36" fmla="*/ 1296143 h 1421838"/>
                  <a:gd name="connsiteX37" fmla="*/ 2425040 w 3078678"/>
                  <a:gd name="connsiteY37" fmla="*/ 1226375 h 1421838"/>
                  <a:gd name="connsiteX38" fmla="*/ 2354530 w 3078678"/>
                  <a:gd name="connsiteY38" fmla="*/ 1118012 h 1421838"/>
                  <a:gd name="connsiteX39" fmla="*/ 2320636 w 3078678"/>
                  <a:gd name="connsiteY39" fmla="*/ 953737 h 1421838"/>
                  <a:gd name="connsiteX40" fmla="*/ 2497035 w 3078678"/>
                  <a:gd name="connsiteY40" fmla="*/ 717963 h 1421838"/>
                  <a:gd name="connsiteX41" fmla="*/ 2598469 w 3078678"/>
                  <a:gd name="connsiteY41" fmla="*/ 752352 h 1421838"/>
                  <a:gd name="connsiteX42" fmla="*/ 2777341 w 3078678"/>
                  <a:gd name="connsiteY42" fmla="*/ 856261 h 1421838"/>
                  <a:gd name="connsiteX43" fmla="*/ 2805546 w 3078678"/>
                  <a:gd name="connsiteY43" fmla="*/ 909700 h 1421838"/>
                  <a:gd name="connsiteX44" fmla="*/ 2837955 w 3078678"/>
                  <a:gd name="connsiteY44" fmla="*/ 959674 h 1421838"/>
                  <a:gd name="connsiteX45" fmla="*/ 2885951 w 3078678"/>
                  <a:gd name="connsiteY45" fmla="*/ 920338 h 1421838"/>
                  <a:gd name="connsiteX46" fmla="*/ 2921083 w 3078678"/>
                  <a:gd name="connsiteY46" fmla="*/ 820387 h 1421838"/>
                  <a:gd name="connsiteX47" fmla="*/ 2812968 w 3078678"/>
                  <a:gd name="connsiteY47" fmla="*/ 792184 h 1421838"/>
                  <a:gd name="connsiteX48" fmla="*/ 2698915 w 3078678"/>
                  <a:gd name="connsiteY48" fmla="*/ 731817 h 1421838"/>
                  <a:gd name="connsiteX49" fmla="*/ 2607871 w 3078678"/>
                  <a:gd name="connsiteY49" fmla="*/ 651658 h 1421838"/>
                  <a:gd name="connsiteX50" fmla="*/ 2802577 w 3078678"/>
                  <a:gd name="connsiteY50" fmla="*/ 308759 h 1421838"/>
                  <a:gd name="connsiteX51" fmla="*/ 2980707 w 3078678"/>
                  <a:gd name="connsiteY51" fmla="*/ 356260 h 1421838"/>
                  <a:gd name="connsiteX52" fmla="*/ 3004457 w 3078678"/>
                  <a:gd name="connsiteY52" fmla="*/ 451263 h 1421838"/>
                  <a:gd name="connsiteX53" fmla="*/ 3075709 w 3078678"/>
                  <a:gd name="connsiteY53" fmla="*/ 380011 h 1421838"/>
                  <a:gd name="connsiteX54" fmla="*/ 3051959 w 3078678"/>
                  <a:gd name="connsiteY54" fmla="*/ 308759 h 1421838"/>
                  <a:gd name="connsiteX55" fmla="*/ 2933205 w 3078678"/>
                  <a:gd name="connsiteY55" fmla="*/ 261257 h 1421838"/>
                  <a:gd name="connsiteX56" fmla="*/ 2826327 w 3078678"/>
                  <a:gd name="connsiteY56" fmla="*/ 166255 h 1421838"/>
                  <a:gd name="connsiteX57" fmla="*/ 2897579 w 3078678"/>
                  <a:gd name="connsiteY57" fmla="*/ 11876 h 1421838"/>
                  <a:gd name="connsiteX58" fmla="*/ 2933205 w 3078678"/>
                  <a:gd name="connsiteY58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02577 w 3078678"/>
                  <a:gd name="connsiteY51" fmla="*/ 308759 h 1421838"/>
                  <a:gd name="connsiteX52" fmla="*/ 2980707 w 3078678"/>
                  <a:gd name="connsiteY52" fmla="*/ 356260 h 1421838"/>
                  <a:gd name="connsiteX53" fmla="*/ 3004457 w 3078678"/>
                  <a:gd name="connsiteY53" fmla="*/ 451263 h 1421838"/>
                  <a:gd name="connsiteX54" fmla="*/ 3075709 w 3078678"/>
                  <a:gd name="connsiteY54" fmla="*/ 380011 h 1421838"/>
                  <a:gd name="connsiteX55" fmla="*/ 3051959 w 3078678"/>
                  <a:gd name="connsiteY55" fmla="*/ 308759 h 1421838"/>
                  <a:gd name="connsiteX56" fmla="*/ 2933205 w 3078678"/>
                  <a:gd name="connsiteY56" fmla="*/ 261257 h 1421838"/>
                  <a:gd name="connsiteX57" fmla="*/ 2826327 w 3078678"/>
                  <a:gd name="connsiteY57" fmla="*/ 166255 h 1421838"/>
                  <a:gd name="connsiteX58" fmla="*/ 2897579 w 3078678"/>
                  <a:gd name="connsiteY58" fmla="*/ 11876 h 1421838"/>
                  <a:gd name="connsiteX59" fmla="*/ 2933205 w 3078678"/>
                  <a:gd name="connsiteY59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828801 w 3078678"/>
                  <a:gd name="connsiteY51" fmla="*/ 441366 h 1421838"/>
                  <a:gd name="connsiteX52" fmla="*/ 2802577 w 3078678"/>
                  <a:gd name="connsiteY52" fmla="*/ 308759 h 1421838"/>
                  <a:gd name="connsiteX53" fmla="*/ 2980707 w 3078678"/>
                  <a:gd name="connsiteY53" fmla="*/ 356260 h 1421838"/>
                  <a:gd name="connsiteX54" fmla="*/ 3004457 w 3078678"/>
                  <a:gd name="connsiteY54" fmla="*/ 451263 h 1421838"/>
                  <a:gd name="connsiteX55" fmla="*/ 3075709 w 3078678"/>
                  <a:gd name="connsiteY55" fmla="*/ 380011 h 1421838"/>
                  <a:gd name="connsiteX56" fmla="*/ 3051959 w 3078678"/>
                  <a:gd name="connsiteY56" fmla="*/ 308759 h 1421838"/>
                  <a:gd name="connsiteX57" fmla="*/ 2933205 w 3078678"/>
                  <a:gd name="connsiteY57" fmla="*/ 261257 h 1421838"/>
                  <a:gd name="connsiteX58" fmla="*/ 2826327 w 3078678"/>
                  <a:gd name="connsiteY58" fmla="*/ 166255 h 1421838"/>
                  <a:gd name="connsiteX59" fmla="*/ 2897579 w 3078678"/>
                  <a:gd name="connsiteY59" fmla="*/ 11876 h 1421838"/>
                  <a:gd name="connsiteX60" fmla="*/ 2933205 w 3078678"/>
                  <a:gd name="connsiteY60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802577 w 3078678"/>
                  <a:gd name="connsiteY53" fmla="*/ 308759 h 1421838"/>
                  <a:gd name="connsiteX54" fmla="*/ 2980707 w 3078678"/>
                  <a:gd name="connsiteY54" fmla="*/ 356260 h 1421838"/>
                  <a:gd name="connsiteX55" fmla="*/ 3004457 w 3078678"/>
                  <a:gd name="connsiteY55" fmla="*/ 451263 h 1421838"/>
                  <a:gd name="connsiteX56" fmla="*/ 3075709 w 3078678"/>
                  <a:gd name="connsiteY56" fmla="*/ 380011 h 1421838"/>
                  <a:gd name="connsiteX57" fmla="*/ 3051959 w 3078678"/>
                  <a:gd name="connsiteY57" fmla="*/ 308759 h 1421838"/>
                  <a:gd name="connsiteX58" fmla="*/ 2933205 w 3078678"/>
                  <a:gd name="connsiteY58" fmla="*/ 261257 h 1421838"/>
                  <a:gd name="connsiteX59" fmla="*/ 2826327 w 3078678"/>
                  <a:gd name="connsiteY59" fmla="*/ 166255 h 1421838"/>
                  <a:gd name="connsiteX60" fmla="*/ 2897579 w 3078678"/>
                  <a:gd name="connsiteY60" fmla="*/ 11876 h 1421838"/>
                  <a:gd name="connsiteX61" fmla="*/ 2933205 w 3078678"/>
                  <a:gd name="connsiteY61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828801 w 3078678"/>
                  <a:gd name="connsiteY52" fmla="*/ 441366 h 1421838"/>
                  <a:gd name="connsiteX53" fmla="*/ 2771651 w 3078678"/>
                  <a:gd name="connsiteY53" fmla="*/ 378774 h 1421838"/>
                  <a:gd name="connsiteX54" fmla="*/ 2802577 w 3078678"/>
                  <a:gd name="connsiteY54" fmla="*/ 308759 h 1421838"/>
                  <a:gd name="connsiteX55" fmla="*/ 2980707 w 3078678"/>
                  <a:gd name="connsiteY55" fmla="*/ 356260 h 1421838"/>
                  <a:gd name="connsiteX56" fmla="*/ 3004457 w 3078678"/>
                  <a:gd name="connsiteY56" fmla="*/ 451263 h 1421838"/>
                  <a:gd name="connsiteX57" fmla="*/ 3075709 w 3078678"/>
                  <a:gd name="connsiteY57" fmla="*/ 380011 h 1421838"/>
                  <a:gd name="connsiteX58" fmla="*/ 3051959 w 3078678"/>
                  <a:gd name="connsiteY58" fmla="*/ 308759 h 1421838"/>
                  <a:gd name="connsiteX59" fmla="*/ 2933205 w 3078678"/>
                  <a:gd name="connsiteY59" fmla="*/ 261257 h 1421838"/>
                  <a:gd name="connsiteX60" fmla="*/ 2826327 w 3078678"/>
                  <a:gd name="connsiteY60" fmla="*/ 166255 h 1421838"/>
                  <a:gd name="connsiteX61" fmla="*/ 2897579 w 3078678"/>
                  <a:gd name="connsiteY61" fmla="*/ 11876 h 1421838"/>
                  <a:gd name="connsiteX62" fmla="*/ 2933205 w 3078678"/>
                  <a:gd name="connsiteY62" fmla="*/ 23751 h 1421838"/>
                  <a:gd name="connsiteX0" fmla="*/ 0 w 3078678"/>
                  <a:gd name="connsiteY0" fmla="*/ 0 h 1421838"/>
                  <a:gd name="connsiteX1" fmla="*/ 190005 w 3078678"/>
                  <a:gd name="connsiteY1" fmla="*/ 71252 h 1421838"/>
                  <a:gd name="connsiteX2" fmla="*/ 320634 w 3078678"/>
                  <a:gd name="connsiteY2" fmla="*/ 249382 h 1421838"/>
                  <a:gd name="connsiteX3" fmla="*/ 59377 w 3078678"/>
                  <a:gd name="connsiteY3" fmla="*/ 368135 h 1421838"/>
                  <a:gd name="connsiteX4" fmla="*/ 118753 w 3078678"/>
                  <a:gd name="connsiteY4" fmla="*/ 451263 h 1421838"/>
                  <a:gd name="connsiteX5" fmla="*/ 332509 w 3078678"/>
                  <a:gd name="connsiteY5" fmla="*/ 332509 h 1421838"/>
                  <a:gd name="connsiteX6" fmla="*/ 439387 w 3078678"/>
                  <a:gd name="connsiteY6" fmla="*/ 463138 h 1421838"/>
                  <a:gd name="connsiteX7" fmla="*/ 550718 w 3078678"/>
                  <a:gd name="connsiteY7" fmla="*/ 556903 h 1421838"/>
                  <a:gd name="connsiteX8" fmla="*/ 480951 w 3078678"/>
                  <a:gd name="connsiteY8" fmla="*/ 668234 h 1421838"/>
                  <a:gd name="connsiteX9" fmla="*/ 334488 w 3078678"/>
                  <a:gd name="connsiteY9" fmla="*/ 854529 h 1421838"/>
                  <a:gd name="connsiteX10" fmla="*/ 442109 w 3078678"/>
                  <a:gd name="connsiteY10" fmla="*/ 914895 h 1421838"/>
                  <a:gd name="connsiteX11" fmla="*/ 650175 w 3078678"/>
                  <a:gd name="connsiteY11" fmla="*/ 671203 h 1421838"/>
                  <a:gd name="connsiteX12" fmla="*/ 775113 w 3078678"/>
                  <a:gd name="connsiteY12" fmla="*/ 747898 h 1421838"/>
                  <a:gd name="connsiteX13" fmla="*/ 682336 w 3078678"/>
                  <a:gd name="connsiteY13" fmla="*/ 885948 h 1421838"/>
                  <a:gd name="connsiteX14" fmla="*/ 741466 w 3078678"/>
                  <a:gd name="connsiteY14" fmla="*/ 921574 h 1421838"/>
                  <a:gd name="connsiteX15" fmla="*/ 836221 w 3078678"/>
                  <a:gd name="connsiteY15" fmla="*/ 804554 h 1421838"/>
                  <a:gd name="connsiteX16" fmla="*/ 996043 w 3078678"/>
                  <a:gd name="connsiteY16" fmla="*/ 954974 h 1421838"/>
                  <a:gd name="connsiteX17" fmla="*/ 1034638 w 3078678"/>
                  <a:gd name="connsiteY17" fmla="*/ 1057400 h 1421838"/>
                  <a:gd name="connsiteX18" fmla="*/ 972787 w 3078678"/>
                  <a:gd name="connsiteY18" fmla="*/ 1154380 h 1421838"/>
                  <a:gd name="connsiteX19" fmla="*/ 925781 w 3078678"/>
                  <a:gd name="connsiteY19" fmla="*/ 1255074 h 1421838"/>
                  <a:gd name="connsiteX20" fmla="*/ 1044781 w 3078678"/>
                  <a:gd name="connsiteY20" fmla="*/ 1282288 h 1421838"/>
                  <a:gd name="connsiteX21" fmla="*/ 1076449 w 3078678"/>
                  <a:gd name="connsiteY21" fmla="*/ 1185554 h 1421838"/>
                  <a:gd name="connsiteX22" fmla="*/ 1132113 w 3078678"/>
                  <a:gd name="connsiteY22" fmla="*/ 1054183 h 1421838"/>
                  <a:gd name="connsiteX23" fmla="*/ 1268928 w 3078678"/>
                  <a:gd name="connsiteY23" fmla="*/ 1088076 h 1421838"/>
                  <a:gd name="connsiteX24" fmla="*/ 1263980 w 3078678"/>
                  <a:gd name="connsiteY24" fmla="*/ 1238745 h 1421838"/>
                  <a:gd name="connsiteX25" fmla="*/ 1323851 w 3078678"/>
                  <a:gd name="connsiteY25" fmla="*/ 1230581 h 1421838"/>
                  <a:gd name="connsiteX26" fmla="*/ 1372837 w 3078678"/>
                  <a:gd name="connsiteY26" fmla="*/ 1108116 h 1421838"/>
                  <a:gd name="connsiteX27" fmla="*/ 1557646 w 3078678"/>
                  <a:gd name="connsiteY27" fmla="*/ 1111828 h 1421838"/>
                  <a:gd name="connsiteX28" fmla="*/ 1940379 w 3078678"/>
                  <a:gd name="connsiteY28" fmla="*/ 1110590 h 1421838"/>
                  <a:gd name="connsiteX29" fmla="*/ 1986890 w 3078678"/>
                  <a:gd name="connsiteY29" fmla="*/ 1244188 h 1421838"/>
                  <a:gd name="connsiteX30" fmla="*/ 1979963 w 3078678"/>
                  <a:gd name="connsiteY30" fmla="*/ 1402031 h 1421838"/>
                  <a:gd name="connsiteX31" fmla="*/ 2059627 w 3078678"/>
                  <a:gd name="connsiteY31" fmla="*/ 1402773 h 1421838"/>
                  <a:gd name="connsiteX32" fmla="*/ 2047256 w 3078678"/>
                  <a:gd name="connsiteY32" fmla="*/ 1249629 h 1421838"/>
                  <a:gd name="connsiteX33" fmla="*/ 2063585 w 3078678"/>
                  <a:gd name="connsiteY33" fmla="*/ 1102673 h 1421838"/>
                  <a:gd name="connsiteX34" fmla="*/ 2178132 w 3078678"/>
                  <a:gd name="connsiteY34" fmla="*/ 1008661 h 1421838"/>
                  <a:gd name="connsiteX35" fmla="*/ 2283526 w 3078678"/>
                  <a:gd name="connsiteY35" fmla="*/ 1144485 h 1421838"/>
                  <a:gd name="connsiteX36" fmla="*/ 2342408 w 3078678"/>
                  <a:gd name="connsiteY36" fmla="*/ 1239734 h 1421838"/>
                  <a:gd name="connsiteX37" fmla="*/ 2421083 w 3078678"/>
                  <a:gd name="connsiteY37" fmla="*/ 1296143 h 1421838"/>
                  <a:gd name="connsiteX38" fmla="*/ 2425040 w 3078678"/>
                  <a:gd name="connsiteY38" fmla="*/ 1226375 h 1421838"/>
                  <a:gd name="connsiteX39" fmla="*/ 2354530 w 3078678"/>
                  <a:gd name="connsiteY39" fmla="*/ 1118012 h 1421838"/>
                  <a:gd name="connsiteX40" fmla="*/ 2320636 w 3078678"/>
                  <a:gd name="connsiteY40" fmla="*/ 953737 h 1421838"/>
                  <a:gd name="connsiteX41" fmla="*/ 2497035 w 3078678"/>
                  <a:gd name="connsiteY41" fmla="*/ 717963 h 1421838"/>
                  <a:gd name="connsiteX42" fmla="*/ 2598469 w 3078678"/>
                  <a:gd name="connsiteY42" fmla="*/ 752352 h 1421838"/>
                  <a:gd name="connsiteX43" fmla="*/ 2777341 w 3078678"/>
                  <a:gd name="connsiteY43" fmla="*/ 856261 h 1421838"/>
                  <a:gd name="connsiteX44" fmla="*/ 2805546 w 3078678"/>
                  <a:gd name="connsiteY44" fmla="*/ 909700 h 1421838"/>
                  <a:gd name="connsiteX45" fmla="*/ 2837955 w 3078678"/>
                  <a:gd name="connsiteY45" fmla="*/ 959674 h 1421838"/>
                  <a:gd name="connsiteX46" fmla="*/ 2885951 w 3078678"/>
                  <a:gd name="connsiteY46" fmla="*/ 920338 h 1421838"/>
                  <a:gd name="connsiteX47" fmla="*/ 2921083 w 3078678"/>
                  <a:gd name="connsiteY47" fmla="*/ 820387 h 1421838"/>
                  <a:gd name="connsiteX48" fmla="*/ 2812968 w 3078678"/>
                  <a:gd name="connsiteY48" fmla="*/ 792184 h 1421838"/>
                  <a:gd name="connsiteX49" fmla="*/ 2698915 w 3078678"/>
                  <a:gd name="connsiteY49" fmla="*/ 731817 h 1421838"/>
                  <a:gd name="connsiteX50" fmla="*/ 2607871 w 3078678"/>
                  <a:gd name="connsiteY50" fmla="*/ 651658 h 1421838"/>
                  <a:gd name="connsiteX51" fmla="*/ 2706337 w 3078678"/>
                  <a:gd name="connsiteY51" fmla="*/ 435924 h 1421838"/>
                  <a:gd name="connsiteX52" fmla="*/ 2798866 w 3078678"/>
                  <a:gd name="connsiteY52" fmla="*/ 487631 h 1421838"/>
                  <a:gd name="connsiteX53" fmla="*/ 2828801 w 3078678"/>
                  <a:gd name="connsiteY53" fmla="*/ 441366 h 1421838"/>
                  <a:gd name="connsiteX54" fmla="*/ 2771651 w 3078678"/>
                  <a:gd name="connsiteY54" fmla="*/ 378774 h 1421838"/>
                  <a:gd name="connsiteX55" fmla="*/ 2802577 w 3078678"/>
                  <a:gd name="connsiteY55" fmla="*/ 308759 h 1421838"/>
                  <a:gd name="connsiteX56" fmla="*/ 2980707 w 3078678"/>
                  <a:gd name="connsiteY56" fmla="*/ 356260 h 1421838"/>
                  <a:gd name="connsiteX57" fmla="*/ 3004457 w 3078678"/>
                  <a:gd name="connsiteY57" fmla="*/ 451263 h 1421838"/>
                  <a:gd name="connsiteX58" fmla="*/ 3075709 w 3078678"/>
                  <a:gd name="connsiteY58" fmla="*/ 380011 h 1421838"/>
                  <a:gd name="connsiteX59" fmla="*/ 3051959 w 3078678"/>
                  <a:gd name="connsiteY59" fmla="*/ 308759 h 1421838"/>
                  <a:gd name="connsiteX60" fmla="*/ 2933205 w 3078678"/>
                  <a:gd name="connsiteY60" fmla="*/ 261257 h 1421838"/>
                  <a:gd name="connsiteX61" fmla="*/ 2826327 w 3078678"/>
                  <a:gd name="connsiteY61" fmla="*/ 166255 h 1421838"/>
                  <a:gd name="connsiteX62" fmla="*/ 2897579 w 3078678"/>
                  <a:gd name="connsiteY62" fmla="*/ 11876 h 1421838"/>
                  <a:gd name="connsiteX63" fmla="*/ 2933205 w 3078678"/>
                  <a:gd name="connsiteY63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3004457 w 3077461"/>
                  <a:gd name="connsiteY57" fmla="*/ 451263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7461"/>
                  <a:gd name="connsiteY0" fmla="*/ 0 h 1421838"/>
                  <a:gd name="connsiteX1" fmla="*/ 190005 w 3077461"/>
                  <a:gd name="connsiteY1" fmla="*/ 71252 h 1421838"/>
                  <a:gd name="connsiteX2" fmla="*/ 320634 w 3077461"/>
                  <a:gd name="connsiteY2" fmla="*/ 249382 h 1421838"/>
                  <a:gd name="connsiteX3" fmla="*/ 59377 w 3077461"/>
                  <a:gd name="connsiteY3" fmla="*/ 368135 h 1421838"/>
                  <a:gd name="connsiteX4" fmla="*/ 118753 w 3077461"/>
                  <a:gd name="connsiteY4" fmla="*/ 451263 h 1421838"/>
                  <a:gd name="connsiteX5" fmla="*/ 332509 w 3077461"/>
                  <a:gd name="connsiteY5" fmla="*/ 332509 h 1421838"/>
                  <a:gd name="connsiteX6" fmla="*/ 439387 w 3077461"/>
                  <a:gd name="connsiteY6" fmla="*/ 463138 h 1421838"/>
                  <a:gd name="connsiteX7" fmla="*/ 550718 w 3077461"/>
                  <a:gd name="connsiteY7" fmla="*/ 556903 h 1421838"/>
                  <a:gd name="connsiteX8" fmla="*/ 480951 w 3077461"/>
                  <a:gd name="connsiteY8" fmla="*/ 668234 h 1421838"/>
                  <a:gd name="connsiteX9" fmla="*/ 334488 w 3077461"/>
                  <a:gd name="connsiteY9" fmla="*/ 854529 h 1421838"/>
                  <a:gd name="connsiteX10" fmla="*/ 442109 w 3077461"/>
                  <a:gd name="connsiteY10" fmla="*/ 914895 h 1421838"/>
                  <a:gd name="connsiteX11" fmla="*/ 650175 w 3077461"/>
                  <a:gd name="connsiteY11" fmla="*/ 671203 h 1421838"/>
                  <a:gd name="connsiteX12" fmla="*/ 775113 w 3077461"/>
                  <a:gd name="connsiteY12" fmla="*/ 747898 h 1421838"/>
                  <a:gd name="connsiteX13" fmla="*/ 682336 w 3077461"/>
                  <a:gd name="connsiteY13" fmla="*/ 885948 h 1421838"/>
                  <a:gd name="connsiteX14" fmla="*/ 741466 w 3077461"/>
                  <a:gd name="connsiteY14" fmla="*/ 921574 h 1421838"/>
                  <a:gd name="connsiteX15" fmla="*/ 836221 w 3077461"/>
                  <a:gd name="connsiteY15" fmla="*/ 804554 h 1421838"/>
                  <a:gd name="connsiteX16" fmla="*/ 996043 w 3077461"/>
                  <a:gd name="connsiteY16" fmla="*/ 954974 h 1421838"/>
                  <a:gd name="connsiteX17" fmla="*/ 1034638 w 3077461"/>
                  <a:gd name="connsiteY17" fmla="*/ 1057400 h 1421838"/>
                  <a:gd name="connsiteX18" fmla="*/ 972787 w 3077461"/>
                  <a:gd name="connsiteY18" fmla="*/ 1154380 h 1421838"/>
                  <a:gd name="connsiteX19" fmla="*/ 925781 w 3077461"/>
                  <a:gd name="connsiteY19" fmla="*/ 1255074 h 1421838"/>
                  <a:gd name="connsiteX20" fmla="*/ 1044781 w 3077461"/>
                  <a:gd name="connsiteY20" fmla="*/ 1282288 h 1421838"/>
                  <a:gd name="connsiteX21" fmla="*/ 1076449 w 3077461"/>
                  <a:gd name="connsiteY21" fmla="*/ 1185554 h 1421838"/>
                  <a:gd name="connsiteX22" fmla="*/ 1132113 w 3077461"/>
                  <a:gd name="connsiteY22" fmla="*/ 1054183 h 1421838"/>
                  <a:gd name="connsiteX23" fmla="*/ 1268928 w 3077461"/>
                  <a:gd name="connsiteY23" fmla="*/ 1088076 h 1421838"/>
                  <a:gd name="connsiteX24" fmla="*/ 1263980 w 3077461"/>
                  <a:gd name="connsiteY24" fmla="*/ 1238745 h 1421838"/>
                  <a:gd name="connsiteX25" fmla="*/ 1323851 w 3077461"/>
                  <a:gd name="connsiteY25" fmla="*/ 1230581 h 1421838"/>
                  <a:gd name="connsiteX26" fmla="*/ 1372837 w 3077461"/>
                  <a:gd name="connsiteY26" fmla="*/ 1108116 h 1421838"/>
                  <a:gd name="connsiteX27" fmla="*/ 1557646 w 3077461"/>
                  <a:gd name="connsiteY27" fmla="*/ 1111828 h 1421838"/>
                  <a:gd name="connsiteX28" fmla="*/ 1940379 w 3077461"/>
                  <a:gd name="connsiteY28" fmla="*/ 1110590 h 1421838"/>
                  <a:gd name="connsiteX29" fmla="*/ 1986890 w 3077461"/>
                  <a:gd name="connsiteY29" fmla="*/ 1244188 h 1421838"/>
                  <a:gd name="connsiteX30" fmla="*/ 1979963 w 3077461"/>
                  <a:gd name="connsiteY30" fmla="*/ 1402031 h 1421838"/>
                  <a:gd name="connsiteX31" fmla="*/ 2059627 w 3077461"/>
                  <a:gd name="connsiteY31" fmla="*/ 1402773 h 1421838"/>
                  <a:gd name="connsiteX32" fmla="*/ 2047256 w 3077461"/>
                  <a:gd name="connsiteY32" fmla="*/ 1249629 h 1421838"/>
                  <a:gd name="connsiteX33" fmla="*/ 2063585 w 3077461"/>
                  <a:gd name="connsiteY33" fmla="*/ 1102673 h 1421838"/>
                  <a:gd name="connsiteX34" fmla="*/ 2178132 w 3077461"/>
                  <a:gd name="connsiteY34" fmla="*/ 1008661 h 1421838"/>
                  <a:gd name="connsiteX35" fmla="*/ 2283526 w 3077461"/>
                  <a:gd name="connsiteY35" fmla="*/ 1144485 h 1421838"/>
                  <a:gd name="connsiteX36" fmla="*/ 2342408 w 3077461"/>
                  <a:gd name="connsiteY36" fmla="*/ 1239734 h 1421838"/>
                  <a:gd name="connsiteX37" fmla="*/ 2421083 w 3077461"/>
                  <a:gd name="connsiteY37" fmla="*/ 1296143 h 1421838"/>
                  <a:gd name="connsiteX38" fmla="*/ 2425040 w 3077461"/>
                  <a:gd name="connsiteY38" fmla="*/ 1226375 h 1421838"/>
                  <a:gd name="connsiteX39" fmla="*/ 2354530 w 3077461"/>
                  <a:gd name="connsiteY39" fmla="*/ 1118012 h 1421838"/>
                  <a:gd name="connsiteX40" fmla="*/ 2320636 w 3077461"/>
                  <a:gd name="connsiteY40" fmla="*/ 953737 h 1421838"/>
                  <a:gd name="connsiteX41" fmla="*/ 2497035 w 3077461"/>
                  <a:gd name="connsiteY41" fmla="*/ 717963 h 1421838"/>
                  <a:gd name="connsiteX42" fmla="*/ 2598469 w 3077461"/>
                  <a:gd name="connsiteY42" fmla="*/ 752352 h 1421838"/>
                  <a:gd name="connsiteX43" fmla="*/ 2777341 w 3077461"/>
                  <a:gd name="connsiteY43" fmla="*/ 856261 h 1421838"/>
                  <a:gd name="connsiteX44" fmla="*/ 2805546 w 3077461"/>
                  <a:gd name="connsiteY44" fmla="*/ 909700 h 1421838"/>
                  <a:gd name="connsiteX45" fmla="*/ 2837955 w 3077461"/>
                  <a:gd name="connsiteY45" fmla="*/ 959674 h 1421838"/>
                  <a:gd name="connsiteX46" fmla="*/ 2885951 w 3077461"/>
                  <a:gd name="connsiteY46" fmla="*/ 920338 h 1421838"/>
                  <a:gd name="connsiteX47" fmla="*/ 2921083 w 3077461"/>
                  <a:gd name="connsiteY47" fmla="*/ 820387 h 1421838"/>
                  <a:gd name="connsiteX48" fmla="*/ 2812968 w 3077461"/>
                  <a:gd name="connsiteY48" fmla="*/ 792184 h 1421838"/>
                  <a:gd name="connsiteX49" fmla="*/ 2698915 w 3077461"/>
                  <a:gd name="connsiteY49" fmla="*/ 731817 h 1421838"/>
                  <a:gd name="connsiteX50" fmla="*/ 2607871 w 3077461"/>
                  <a:gd name="connsiteY50" fmla="*/ 651658 h 1421838"/>
                  <a:gd name="connsiteX51" fmla="*/ 2706337 w 3077461"/>
                  <a:gd name="connsiteY51" fmla="*/ 435924 h 1421838"/>
                  <a:gd name="connsiteX52" fmla="*/ 2798866 w 3077461"/>
                  <a:gd name="connsiteY52" fmla="*/ 487631 h 1421838"/>
                  <a:gd name="connsiteX53" fmla="*/ 2828801 w 3077461"/>
                  <a:gd name="connsiteY53" fmla="*/ 441366 h 1421838"/>
                  <a:gd name="connsiteX54" fmla="*/ 2771651 w 3077461"/>
                  <a:gd name="connsiteY54" fmla="*/ 378774 h 1421838"/>
                  <a:gd name="connsiteX55" fmla="*/ 2802577 w 3077461"/>
                  <a:gd name="connsiteY55" fmla="*/ 308759 h 1421838"/>
                  <a:gd name="connsiteX56" fmla="*/ 2980707 w 3077461"/>
                  <a:gd name="connsiteY56" fmla="*/ 356260 h 1421838"/>
                  <a:gd name="connsiteX57" fmla="*/ 2987788 w 3077461"/>
                  <a:gd name="connsiteY57" fmla="*/ 427450 h 1421838"/>
                  <a:gd name="connsiteX58" fmla="*/ 3022023 w 3077461"/>
                  <a:gd name="connsiteY58" fmla="*/ 425038 h 1421838"/>
                  <a:gd name="connsiteX59" fmla="*/ 3075709 w 3077461"/>
                  <a:gd name="connsiteY59" fmla="*/ 380011 h 1421838"/>
                  <a:gd name="connsiteX60" fmla="*/ 3051959 w 3077461"/>
                  <a:gd name="connsiteY60" fmla="*/ 308759 h 1421838"/>
                  <a:gd name="connsiteX61" fmla="*/ 2933205 w 3077461"/>
                  <a:gd name="connsiteY61" fmla="*/ 261257 h 1421838"/>
                  <a:gd name="connsiteX62" fmla="*/ 2826327 w 3077461"/>
                  <a:gd name="connsiteY62" fmla="*/ 166255 h 1421838"/>
                  <a:gd name="connsiteX63" fmla="*/ 2897579 w 3077461"/>
                  <a:gd name="connsiteY63" fmla="*/ 11876 h 1421838"/>
                  <a:gd name="connsiteX64" fmla="*/ 2933205 w 3077461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80707 w 3076373"/>
                  <a:gd name="connsiteY56" fmla="*/ 356260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87788 w 3076373"/>
                  <a:gd name="connsiteY57" fmla="*/ 427450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  <a:gd name="connsiteX0" fmla="*/ 0 w 3076373"/>
                  <a:gd name="connsiteY0" fmla="*/ 0 h 1421838"/>
                  <a:gd name="connsiteX1" fmla="*/ 190005 w 3076373"/>
                  <a:gd name="connsiteY1" fmla="*/ 71252 h 1421838"/>
                  <a:gd name="connsiteX2" fmla="*/ 320634 w 3076373"/>
                  <a:gd name="connsiteY2" fmla="*/ 249382 h 1421838"/>
                  <a:gd name="connsiteX3" fmla="*/ 59377 w 3076373"/>
                  <a:gd name="connsiteY3" fmla="*/ 368135 h 1421838"/>
                  <a:gd name="connsiteX4" fmla="*/ 118753 w 3076373"/>
                  <a:gd name="connsiteY4" fmla="*/ 451263 h 1421838"/>
                  <a:gd name="connsiteX5" fmla="*/ 332509 w 3076373"/>
                  <a:gd name="connsiteY5" fmla="*/ 332509 h 1421838"/>
                  <a:gd name="connsiteX6" fmla="*/ 439387 w 3076373"/>
                  <a:gd name="connsiteY6" fmla="*/ 463138 h 1421838"/>
                  <a:gd name="connsiteX7" fmla="*/ 550718 w 3076373"/>
                  <a:gd name="connsiteY7" fmla="*/ 556903 h 1421838"/>
                  <a:gd name="connsiteX8" fmla="*/ 480951 w 3076373"/>
                  <a:gd name="connsiteY8" fmla="*/ 668234 h 1421838"/>
                  <a:gd name="connsiteX9" fmla="*/ 334488 w 3076373"/>
                  <a:gd name="connsiteY9" fmla="*/ 854529 h 1421838"/>
                  <a:gd name="connsiteX10" fmla="*/ 442109 w 3076373"/>
                  <a:gd name="connsiteY10" fmla="*/ 914895 h 1421838"/>
                  <a:gd name="connsiteX11" fmla="*/ 650175 w 3076373"/>
                  <a:gd name="connsiteY11" fmla="*/ 671203 h 1421838"/>
                  <a:gd name="connsiteX12" fmla="*/ 775113 w 3076373"/>
                  <a:gd name="connsiteY12" fmla="*/ 747898 h 1421838"/>
                  <a:gd name="connsiteX13" fmla="*/ 682336 w 3076373"/>
                  <a:gd name="connsiteY13" fmla="*/ 885948 h 1421838"/>
                  <a:gd name="connsiteX14" fmla="*/ 741466 w 3076373"/>
                  <a:gd name="connsiteY14" fmla="*/ 921574 h 1421838"/>
                  <a:gd name="connsiteX15" fmla="*/ 836221 w 3076373"/>
                  <a:gd name="connsiteY15" fmla="*/ 804554 h 1421838"/>
                  <a:gd name="connsiteX16" fmla="*/ 996043 w 3076373"/>
                  <a:gd name="connsiteY16" fmla="*/ 954974 h 1421838"/>
                  <a:gd name="connsiteX17" fmla="*/ 1034638 w 3076373"/>
                  <a:gd name="connsiteY17" fmla="*/ 1057400 h 1421838"/>
                  <a:gd name="connsiteX18" fmla="*/ 972787 w 3076373"/>
                  <a:gd name="connsiteY18" fmla="*/ 1154380 h 1421838"/>
                  <a:gd name="connsiteX19" fmla="*/ 925781 w 3076373"/>
                  <a:gd name="connsiteY19" fmla="*/ 1255074 h 1421838"/>
                  <a:gd name="connsiteX20" fmla="*/ 1044781 w 3076373"/>
                  <a:gd name="connsiteY20" fmla="*/ 1282288 h 1421838"/>
                  <a:gd name="connsiteX21" fmla="*/ 1076449 w 3076373"/>
                  <a:gd name="connsiteY21" fmla="*/ 1185554 h 1421838"/>
                  <a:gd name="connsiteX22" fmla="*/ 1132113 w 3076373"/>
                  <a:gd name="connsiteY22" fmla="*/ 1054183 h 1421838"/>
                  <a:gd name="connsiteX23" fmla="*/ 1268928 w 3076373"/>
                  <a:gd name="connsiteY23" fmla="*/ 1088076 h 1421838"/>
                  <a:gd name="connsiteX24" fmla="*/ 1263980 w 3076373"/>
                  <a:gd name="connsiteY24" fmla="*/ 1238745 h 1421838"/>
                  <a:gd name="connsiteX25" fmla="*/ 1323851 w 3076373"/>
                  <a:gd name="connsiteY25" fmla="*/ 1230581 h 1421838"/>
                  <a:gd name="connsiteX26" fmla="*/ 1372837 w 3076373"/>
                  <a:gd name="connsiteY26" fmla="*/ 1108116 h 1421838"/>
                  <a:gd name="connsiteX27" fmla="*/ 1557646 w 3076373"/>
                  <a:gd name="connsiteY27" fmla="*/ 1111828 h 1421838"/>
                  <a:gd name="connsiteX28" fmla="*/ 1940379 w 3076373"/>
                  <a:gd name="connsiteY28" fmla="*/ 1110590 h 1421838"/>
                  <a:gd name="connsiteX29" fmla="*/ 1986890 w 3076373"/>
                  <a:gd name="connsiteY29" fmla="*/ 1244188 h 1421838"/>
                  <a:gd name="connsiteX30" fmla="*/ 1979963 w 3076373"/>
                  <a:gd name="connsiteY30" fmla="*/ 1402031 h 1421838"/>
                  <a:gd name="connsiteX31" fmla="*/ 2059627 w 3076373"/>
                  <a:gd name="connsiteY31" fmla="*/ 1402773 h 1421838"/>
                  <a:gd name="connsiteX32" fmla="*/ 2047256 w 3076373"/>
                  <a:gd name="connsiteY32" fmla="*/ 1249629 h 1421838"/>
                  <a:gd name="connsiteX33" fmla="*/ 2063585 w 3076373"/>
                  <a:gd name="connsiteY33" fmla="*/ 1102673 h 1421838"/>
                  <a:gd name="connsiteX34" fmla="*/ 2178132 w 3076373"/>
                  <a:gd name="connsiteY34" fmla="*/ 1008661 h 1421838"/>
                  <a:gd name="connsiteX35" fmla="*/ 2283526 w 3076373"/>
                  <a:gd name="connsiteY35" fmla="*/ 1144485 h 1421838"/>
                  <a:gd name="connsiteX36" fmla="*/ 2342408 w 3076373"/>
                  <a:gd name="connsiteY36" fmla="*/ 1239734 h 1421838"/>
                  <a:gd name="connsiteX37" fmla="*/ 2421083 w 3076373"/>
                  <a:gd name="connsiteY37" fmla="*/ 1296143 h 1421838"/>
                  <a:gd name="connsiteX38" fmla="*/ 2425040 w 3076373"/>
                  <a:gd name="connsiteY38" fmla="*/ 1226375 h 1421838"/>
                  <a:gd name="connsiteX39" fmla="*/ 2354530 w 3076373"/>
                  <a:gd name="connsiteY39" fmla="*/ 1118012 h 1421838"/>
                  <a:gd name="connsiteX40" fmla="*/ 2320636 w 3076373"/>
                  <a:gd name="connsiteY40" fmla="*/ 953737 h 1421838"/>
                  <a:gd name="connsiteX41" fmla="*/ 2497035 w 3076373"/>
                  <a:gd name="connsiteY41" fmla="*/ 717963 h 1421838"/>
                  <a:gd name="connsiteX42" fmla="*/ 2598469 w 3076373"/>
                  <a:gd name="connsiteY42" fmla="*/ 752352 h 1421838"/>
                  <a:gd name="connsiteX43" fmla="*/ 2777341 w 3076373"/>
                  <a:gd name="connsiteY43" fmla="*/ 856261 h 1421838"/>
                  <a:gd name="connsiteX44" fmla="*/ 2805546 w 3076373"/>
                  <a:gd name="connsiteY44" fmla="*/ 909700 h 1421838"/>
                  <a:gd name="connsiteX45" fmla="*/ 2837955 w 3076373"/>
                  <a:gd name="connsiteY45" fmla="*/ 959674 h 1421838"/>
                  <a:gd name="connsiteX46" fmla="*/ 2885951 w 3076373"/>
                  <a:gd name="connsiteY46" fmla="*/ 920338 h 1421838"/>
                  <a:gd name="connsiteX47" fmla="*/ 2921083 w 3076373"/>
                  <a:gd name="connsiteY47" fmla="*/ 820387 h 1421838"/>
                  <a:gd name="connsiteX48" fmla="*/ 2812968 w 3076373"/>
                  <a:gd name="connsiteY48" fmla="*/ 792184 h 1421838"/>
                  <a:gd name="connsiteX49" fmla="*/ 2698915 w 3076373"/>
                  <a:gd name="connsiteY49" fmla="*/ 731817 h 1421838"/>
                  <a:gd name="connsiteX50" fmla="*/ 2607871 w 3076373"/>
                  <a:gd name="connsiteY50" fmla="*/ 651658 h 1421838"/>
                  <a:gd name="connsiteX51" fmla="*/ 2706337 w 3076373"/>
                  <a:gd name="connsiteY51" fmla="*/ 435924 h 1421838"/>
                  <a:gd name="connsiteX52" fmla="*/ 2798866 w 3076373"/>
                  <a:gd name="connsiteY52" fmla="*/ 487631 h 1421838"/>
                  <a:gd name="connsiteX53" fmla="*/ 2828801 w 3076373"/>
                  <a:gd name="connsiteY53" fmla="*/ 441366 h 1421838"/>
                  <a:gd name="connsiteX54" fmla="*/ 2771651 w 3076373"/>
                  <a:gd name="connsiteY54" fmla="*/ 378774 h 1421838"/>
                  <a:gd name="connsiteX55" fmla="*/ 2802577 w 3076373"/>
                  <a:gd name="connsiteY55" fmla="*/ 308759 h 1421838"/>
                  <a:gd name="connsiteX56" fmla="*/ 2961657 w 3076373"/>
                  <a:gd name="connsiteY56" fmla="*/ 368167 h 1421838"/>
                  <a:gd name="connsiteX57" fmla="*/ 2999694 w 3076373"/>
                  <a:gd name="connsiteY57" fmla="*/ 420307 h 1421838"/>
                  <a:gd name="connsiteX58" fmla="*/ 3038692 w 3076373"/>
                  <a:gd name="connsiteY58" fmla="*/ 432182 h 1421838"/>
                  <a:gd name="connsiteX59" fmla="*/ 3075709 w 3076373"/>
                  <a:gd name="connsiteY59" fmla="*/ 380011 h 1421838"/>
                  <a:gd name="connsiteX60" fmla="*/ 3051959 w 3076373"/>
                  <a:gd name="connsiteY60" fmla="*/ 308759 h 1421838"/>
                  <a:gd name="connsiteX61" fmla="*/ 2933205 w 3076373"/>
                  <a:gd name="connsiteY61" fmla="*/ 261257 h 1421838"/>
                  <a:gd name="connsiteX62" fmla="*/ 2826327 w 3076373"/>
                  <a:gd name="connsiteY62" fmla="*/ 166255 h 1421838"/>
                  <a:gd name="connsiteX63" fmla="*/ 2897579 w 3076373"/>
                  <a:gd name="connsiteY63" fmla="*/ 11876 h 1421838"/>
                  <a:gd name="connsiteX64" fmla="*/ 2933205 w 3076373"/>
                  <a:gd name="connsiteY64" fmla="*/ 23751 h 142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076373" h="1421838">
                    <a:moveTo>
                      <a:pt x="0" y="0"/>
                    </a:moveTo>
                    <a:cubicBezTo>
                      <a:pt x="68283" y="14844"/>
                      <a:pt x="136566" y="29688"/>
                      <a:pt x="190005" y="71252"/>
                    </a:cubicBezTo>
                    <a:cubicBezTo>
                      <a:pt x="243444" y="112816"/>
                      <a:pt x="342405" y="199901"/>
                      <a:pt x="320634" y="249382"/>
                    </a:cubicBezTo>
                    <a:cubicBezTo>
                      <a:pt x="298863" y="298863"/>
                      <a:pt x="93024" y="334488"/>
                      <a:pt x="59377" y="368135"/>
                    </a:cubicBezTo>
                    <a:cubicBezTo>
                      <a:pt x="25730" y="401782"/>
                      <a:pt x="73231" y="457201"/>
                      <a:pt x="118753" y="451263"/>
                    </a:cubicBezTo>
                    <a:cubicBezTo>
                      <a:pt x="164275" y="445325"/>
                      <a:pt x="279070" y="330530"/>
                      <a:pt x="332509" y="332509"/>
                    </a:cubicBezTo>
                    <a:cubicBezTo>
                      <a:pt x="385948" y="334488"/>
                      <a:pt x="403019" y="425739"/>
                      <a:pt x="439387" y="463138"/>
                    </a:cubicBezTo>
                    <a:cubicBezTo>
                      <a:pt x="475755" y="500537"/>
                      <a:pt x="543791" y="522720"/>
                      <a:pt x="550718" y="556903"/>
                    </a:cubicBezTo>
                    <a:cubicBezTo>
                      <a:pt x="557645" y="591086"/>
                      <a:pt x="516989" y="618630"/>
                      <a:pt x="480951" y="668234"/>
                    </a:cubicBezTo>
                    <a:cubicBezTo>
                      <a:pt x="444913" y="717838"/>
                      <a:pt x="340962" y="813419"/>
                      <a:pt x="334488" y="854529"/>
                    </a:cubicBezTo>
                    <a:cubicBezTo>
                      <a:pt x="328014" y="895639"/>
                      <a:pt x="389495" y="945449"/>
                      <a:pt x="442109" y="914895"/>
                    </a:cubicBezTo>
                    <a:cubicBezTo>
                      <a:pt x="494724" y="884341"/>
                      <a:pt x="594674" y="699036"/>
                      <a:pt x="650175" y="671203"/>
                    </a:cubicBezTo>
                    <a:cubicBezTo>
                      <a:pt x="705676" y="643370"/>
                      <a:pt x="769753" y="712107"/>
                      <a:pt x="775113" y="747898"/>
                    </a:cubicBezTo>
                    <a:cubicBezTo>
                      <a:pt x="780473" y="783689"/>
                      <a:pt x="687944" y="857002"/>
                      <a:pt x="682336" y="885948"/>
                    </a:cubicBezTo>
                    <a:cubicBezTo>
                      <a:pt x="676728" y="914894"/>
                      <a:pt x="715819" y="935140"/>
                      <a:pt x="741466" y="921574"/>
                    </a:cubicBezTo>
                    <a:cubicBezTo>
                      <a:pt x="767113" y="908008"/>
                      <a:pt x="793792" y="798987"/>
                      <a:pt x="836221" y="804554"/>
                    </a:cubicBezTo>
                    <a:cubicBezTo>
                      <a:pt x="878651" y="810121"/>
                      <a:pt x="962974" y="912833"/>
                      <a:pt x="996043" y="954974"/>
                    </a:cubicBezTo>
                    <a:cubicBezTo>
                      <a:pt x="1029113" y="997115"/>
                      <a:pt x="1038514" y="1024166"/>
                      <a:pt x="1034638" y="1057400"/>
                    </a:cubicBezTo>
                    <a:cubicBezTo>
                      <a:pt x="1030762" y="1090634"/>
                      <a:pt x="991837" y="1140031"/>
                      <a:pt x="972787" y="1154380"/>
                    </a:cubicBezTo>
                    <a:cubicBezTo>
                      <a:pt x="945573" y="1176894"/>
                      <a:pt x="913782" y="1233756"/>
                      <a:pt x="925781" y="1255074"/>
                    </a:cubicBezTo>
                    <a:cubicBezTo>
                      <a:pt x="937780" y="1276392"/>
                      <a:pt x="1019670" y="1293875"/>
                      <a:pt x="1044781" y="1282288"/>
                    </a:cubicBezTo>
                    <a:cubicBezTo>
                      <a:pt x="1069892" y="1270701"/>
                      <a:pt x="1061894" y="1223571"/>
                      <a:pt x="1076449" y="1185554"/>
                    </a:cubicBezTo>
                    <a:cubicBezTo>
                      <a:pt x="1091004" y="1147537"/>
                      <a:pt x="1100033" y="1070429"/>
                      <a:pt x="1132113" y="1054183"/>
                    </a:cubicBezTo>
                    <a:cubicBezTo>
                      <a:pt x="1164193" y="1037937"/>
                      <a:pt x="1246950" y="1057316"/>
                      <a:pt x="1268928" y="1088076"/>
                    </a:cubicBezTo>
                    <a:cubicBezTo>
                      <a:pt x="1290906" y="1118836"/>
                      <a:pt x="1258001" y="1219530"/>
                      <a:pt x="1263980" y="1238745"/>
                    </a:cubicBezTo>
                    <a:cubicBezTo>
                      <a:pt x="1269959" y="1257960"/>
                      <a:pt x="1305708" y="1252352"/>
                      <a:pt x="1323851" y="1230581"/>
                    </a:cubicBezTo>
                    <a:cubicBezTo>
                      <a:pt x="1341994" y="1208810"/>
                      <a:pt x="1330696" y="1123372"/>
                      <a:pt x="1372837" y="1108116"/>
                    </a:cubicBezTo>
                    <a:cubicBezTo>
                      <a:pt x="1414978" y="1092860"/>
                      <a:pt x="1463056" y="1111416"/>
                      <a:pt x="1557646" y="1111828"/>
                    </a:cubicBezTo>
                    <a:cubicBezTo>
                      <a:pt x="1652236" y="1112240"/>
                      <a:pt x="1868838" y="1088530"/>
                      <a:pt x="1940379" y="1110590"/>
                    </a:cubicBezTo>
                    <a:cubicBezTo>
                      <a:pt x="2011920" y="1132650"/>
                      <a:pt x="1980293" y="1195615"/>
                      <a:pt x="1986890" y="1244188"/>
                    </a:cubicBezTo>
                    <a:cubicBezTo>
                      <a:pt x="1993487" y="1292761"/>
                      <a:pt x="1967840" y="1375600"/>
                      <a:pt x="1979963" y="1402031"/>
                    </a:cubicBezTo>
                    <a:cubicBezTo>
                      <a:pt x="1992086" y="1428462"/>
                      <a:pt x="2048411" y="1428173"/>
                      <a:pt x="2059627" y="1402773"/>
                    </a:cubicBezTo>
                    <a:cubicBezTo>
                      <a:pt x="2070843" y="1377373"/>
                      <a:pt x="2046596" y="1299646"/>
                      <a:pt x="2047256" y="1249629"/>
                    </a:cubicBezTo>
                    <a:cubicBezTo>
                      <a:pt x="2047916" y="1199612"/>
                      <a:pt x="2041772" y="1142834"/>
                      <a:pt x="2063585" y="1102673"/>
                    </a:cubicBezTo>
                    <a:cubicBezTo>
                      <a:pt x="2085398" y="1062512"/>
                      <a:pt x="2141475" y="1001692"/>
                      <a:pt x="2178132" y="1008661"/>
                    </a:cubicBezTo>
                    <a:cubicBezTo>
                      <a:pt x="2214789" y="1015630"/>
                      <a:pt x="2256147" y="1105973"/>
                      <a:pt x="2283526" y="1144485"/>
                    </a:cubicBezTo>
                    <a:cubicBezTo>
                      <a:pt x="2310905" y="1182997"/>
                      <a:pt x="2319482" y="1214458"/>
                      <a:pt x="2342408" y="1239734"/>
                    </a:cubicBezTo>
                    <a:cubicBezTo>
                      <a:pt x="2365334" y="1265010"/>
                      <a:pt x="2407311" y="1298370"/>
                      <a:pt x="2421083" y="1296143"/>
                    </a:cubicBezTo>
                    <a:cubicBezTo>
                      <a:pt x="2434855" y="1293916"/>
                      <a:pt x="2436132" y="1256063"/>
                      <a:pt x="2425040" y="1226375"/>
                    </a:cubicBezTo>
                    <a:cubicBezTo>
                      <a:pt x="2413948" y="1196687"/>
                      <a:pt x="2371931" y="1163452"/>
                      <a:pt x="2354530" y="1118012"/>
                    </a:cubicBezTo>
                    <a:cubicBezTo>
                      <a:pt x="2337129" y="1072572"/>
                      <a:pt x="2296885" y="1020412"/>
                      <a:pt x="2320636" y="953737"/>
                    </a:cubicBezTo>
                    <a:cubicBezTo>
                      <a:pt x="2344387" y="887062"/>
                      <a:pt x="2450729" y="751527"/>
                      <a:pt x="2497035" y="717963"/>
                    </a:cubicBezTo>
                    <a:cubicBezTo>
                      <a:pt x="2543341" y="684399"/>
                      <a:pt x="2551751" y="729302"/>
                      <a:pt x="2598469" y="752352"/>
                    </a:cubicBezTo>
                    <a:cubicBezTo>
                      <a:pt x="2645187" y="775402"/>
                      <a:pt x="2742828" y="830036"/>
                      <a:pt x="2777341" y="856261"/>
                    </a:cubicBezTo>
                    <a:cubicBezTo>
                      <a:pt x="2811854" y="882486"/>
                      <a:pt x="2795444" y="892465"/>
                      <a:pt x="2805546" y="909700"/>
                    </a:cubicBezTo>
                    <a:cubicBezTo>
                      <a:pt x="2815648" y="926936"/>
                      <a:pt x="2824554" y="957901"/>
                      <a:pt x="2837955" y="959674"/>
                    </a:cubicBezTo>
                    <a:cubicBezTo>
                      <a:pt x="2851356" y="961447"/>
                      <a:pt x="2872096" y="953985"/>
                      <a:pt x="2885951" y="920338"/>
                    </a:cubicBezTo>
                    <a:cubicBezTo>
                      <a:pt x="2899806" y="886691"/>
                      <a:pt x="2933247" y="841746"/>
                      <a:pt x="2921083" y="820387"/>
                    </a:cubicBezTo>
                    <a:cubicBezTo>
                      <a:pt x="2908919" y="799028"/>
                      <a:pt x="2849996" y="806946"/>
                      <a:pt x="2812968" y="792184"/>
                    </a:cubicBezTo>
                    <a:cubicBezTo>
                      <a:pt x="2775940" y="777422"/>
                      <a:pt x="2733098" y="755238"/>
                      <a:pt x="2698915" y="731817"/>
                    </a:cubicBezTo>
                    <a:cubicBezTo>
                      <a:pt x="2664732" y="708396"/>
                      <a:pt x="2606634" y="700973"/>
                      <a:pt x="2607871" y="651658"/>
                    </a:cubicBezTo>
                    <a:cubicBezTo>
                      <a:pt x="2609108" y="602343"/>
                      <a:pt x="2675865" y="472333"/>
                      <a:pt x="2706337" y="435924"/>
                    </a:cubicBezTo>
                    <a:cubicBezTo>
                      <a:pt x="2736809" y="399515"/>
                      <a:pt x="2778455" y="486724"/>
                      <a:pt x="2798866" y="487631"/>
                    </a:cubicBezTo>
                    <a:cubicBezTo>
                      <a:pt x="2819277" y="488538"/>
                      <a:pt x="2831976" y="450437"/>
                      <a:pt x="2828801" y="441366"/>
                    </a:cubicBezTo>
                    <a:cubicBezTo>
                      <a:pt x="2825626" y="432295"/>
                      <a:pt x="2776022" y="400875"/>
                      <a:pt x="2771651" y="378774"/>
                    </a:cubicBezTo>
                    <a:cubicBezTo>
                      <a:pt x="2767280" y="356673"/>
                      <a:pt x="2770909" y="310527"/>
                      <a:pt x="2802577" y="308759"/>
                    </a:cubicBezTo>
                    <a:cubicBezTo>
                      <a:pt x="2834245" y="306991"/>
                      <a:pt x="2928804" y="349576"/>
                      <a:pt x="2961657" y="368167"/>
                    </a:cubicBezTo>
                    <a:cubicBezTo>
                      <a:pt x="2994510" y="386758"/>
                      <a:pt x="2986855" y="409638"/>
                      <a:pt x="2999694" y="420307"/>
                    </a:cubicBezTo>
                    <a:cubicBezTo>
                      <a:pt x="3012533" y="430976"/>
                      <a:pt x="3012189" y="438954"/>
                      <a:pt x="3038692" y="432182"/>
                    </a:cubicBezTo>
                    <a:cubicBezTo>
                      <a:pt x="3073359" y="438677"/>
                      <a:pt x="3073498" y="400581"/>
                      <a:pt x="3075709" y="380011"/>
                    </a:cubicBezTo>
                    <a:cubicBezTo>
                      <a:pt x="3077920" y="359441"/>
                      <a:pt x="3075710" y="328551"/>
                      <a:pt x="3051959" y="308759"/>
                    </a:cubicBezTo>
                    <a:cubicBezTo>
                      <a:pt x="3028208" y="288967"/>
                      <a:pt x="2970810" y="285008"/>
                      <a:pt x="2933205" y="261257"/>
                    </a:cubicBezTo>
                    <a:cubicBezTo>
                      <a:pt x="2895600" y="237506"/>
                      <a:pt x="2832265" y="207819"/>
                      <a:pt x="2826327" y="166255"/>
                    </a:cubicBezTo>
                    <a:cubicBezTo>
                      <a:pt x="2820389" y="124691"/>
                      <a:pt x="2879766" y="35626"/>
                      <a:pt x="2897579" y="11876"/>
                    </a:cubicBezTo>
                    <a:cubicBezTo>
                      <a:pt x="2915392" y="-11874"/>
                      <a:pt x="2924298" y="5938"/>
                      <a:pt x="2933205" y="23751"/>
                    </a:cubicBezTo>
                  </a:path>
                </a:pathLst>
              </a:custGeom>
              <a:noFill/>
              <a:ln w="38100">
                <a:solidFill>
                  <a:srgbClr val="C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1671" name="Skupina 1670"/>
              <p:cNvGrpSpPr/>
              <p:nvPr/>
            </p:nvGrpSpPr>
            <p:grpSpPr>
              <a:xfrm rot="20953459">
                <a:off x="5100156" y="5080757"/>
                <a:ext cx="151539" cy="104794"/>
                <a:chOff x="4731135" y="5152360"/>
                <a:chExt cx="135149" cy="96064"/>
              </a:xfrm>
            </p:grpSpPr>
            <p:sp>
              <p:nvSpPr>
                <p:cNvPr id="1726" name="Ovál 172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7" name="Ovál 172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2" name="Skupina 1671"/>
              <p:cNvGrpSpPr/>
              <p:nvPr/>
            </p:nvGrpSpPr>
            <p:grpSpPr>
              <a:xfrm rot="19286778">
                <a:off x="5419751" y="5282582"/>
                <a:ext cx="151539" cy="104794"/>
                <a:chOff x="4731135" y="5152360"/>
                <a:chExt cx="135149" cy="96064"/>
              </a:xfrm>
            </p:grpSpPr>
            <p:sp>
              <p:nvSpPr>
                <p:cNvPr id="1724" name="Ovál 172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5" name="Ovál 172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3" name="Skupina 1672"/>
              <p:cNvGrpSpPr/>
              <p:nvPr/>
            </p:nvGrpSpPr>
            <p:grpSpPr>
              <a:xfrm rot="20624959">
                <a:off x="5661973" y="5439685"/>
                <a:ext cx="151539" cy="104794"/>
                <a:chOff x="4731135" y="5152360"/>
                <a:chExt cx="135149" cy="96064"/>
              </a:xfrm>
            </p:grpSpPr>
            <p:sp>
              <p:nvSpPr>
                <p:cNvPr id="1722" name="Ovál 172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3" name="Ovál 172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4" name="Skupina 1673"/>
              <p:cNvGrpSpPr/>
              <p:nvPr/>
            </p:nvGrpSpPr>
            <p:grpSpPr>
              <a:xfrm rot="3224206">
                <a:off x="5766407" y="5596789"/>
                <a:ext cx="151539" cy="104794"/>
                <a:chOff x="4731135" y="5152360"/>
                <a:chExt cx="135149" cy="96064"/>
              </a:xfrm>
            </p:grpSpPr>
            <p:sp>
              <p:nvSpPr>
                <p:cNvPr id="1720" name="Ovál 171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21" name="Ovál 172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5" name="Skupina 1674"/>
              <p:cNvGrpSpPr/>
              <p:nvPr/>
            </p:nvGrpSpPr>
            <p:grpSpPr>
              <a:xfrm rot="18851664">
                <a:off x="5988284" y="5595924"/>
                <a:ext cx="151539" cy="104794"/>
                <a:chOff x="4731135" y="5152360"/>
                <a:chExt cx="135149" cy="96064"/>
              </a:xfrm>
            </p:grpSpPr>
            <p:sp>
              <p:nvSpPr>
                <p:cNvPr id="1718" name="Ovál 171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9" name="Ovál 171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6" name="Skupina 1675"/>
              <p:cNvGrpSpPr/>
              <p:nvPr/>
            </p:nvGrpSpPr>
            <p:grpSpPr>
              <a:xfrm rot="17876901">
                <a:off x="6268532" y="561485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6" name="Ovál 171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7" name="Ovál 171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7" name="Skupina 1676"/>
              <p:cNvGrpSpPr/>
              <p:nvPr/>
            </p:nvGrpSpPr>
            <p:grpSpPr>
              <a:xfrm rot="17579860">
                <a:off x="6589221" y="5627062"/>
                <a:ext cx="151539" cy="104794"/>
                <a:chOff x="4731135" y="5152360"/>
                <a:chExt cx="135149" cy="96064"/>
              </a:xfrm>
            </p:grpSpPr>
            <p:sp>
              <p:nvSpPr>
                <p:cNvPr id="1714" name="Ovál 171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5" name="Ovál 171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8" name="Skupina 1677"/>
              <p:cNvGrpSpPr/>
              <p:nvPr/>
            </p:nvGrpSpPr>
            <p:grpSpPr>
              <a:xfrm rot="18861296">
                <a:off x="5745500" y="5784008"/>
                <a:ext cx="151539" cy="104794"/>
                <a:chOff x="4731135" y="5152360"/>
                <a:chExt cx="135149" cy="96064"/>
              </a:xfrm>
            </p:grpSpPr>
            <p:sp>
              <p:nvSpPr>
                <p:cNvPr id="1712" name="Ovál 171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3" name="Ovál 171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79" name="Skupina 1678"/>
              <p:cNvGrpSpPr/>
              <p:nvPr/>
            </p:nvGrpSpPr>
            <p:grpSpPr>
              <a:xfrm rot="15421679">
                <a:off x="5149811" y="52940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10" name="Ovál 170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11" name="Ovál 171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0" name="Skupina 1679"/>
              <p:cNvGrpSpPr/>
              <p:nvPr/>
            </p:nvGrpSpPr>
            <p:grpSpPr>
              <a:xfrm rot="4527936">
                <a:off x="5171894" y="547142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8" name="Ovál 170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9" name="Ovál 170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1" name="Skupina 1680"/>
              <p:cNvGrpSpPr/>
              <p:nvPr/>
            </p:nvGrpSpPr>
            <p:grpSpPr>
              <a:xfrm rot="2597522">
                <a:off x="4680556" y="502199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6" name="Ovál 170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7" name="Ovál 170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2" name="Skupina 1681"/>
              <p:cNvGrpSpPr/>
              <p:nvPr/>
            </p:nvGrpSpPr>
            <p:grpSpPr>
              <a:xfrm rot="20953459">
                <a:off x="6871310" y="586479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4" name="Ovál 170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5" name="Ovál 170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3" name="Skupina 1682"/>
              <p:cNvGrpSpPr/>
              <p:nvPr/>
            </p:nvGrpSpPr>
            <p:grpSpPr>
              <a:xfrm rot="17787155">
                <a:off x="7088243" y="5566633"/>
                <a:ext cx="151539" cy="104794"/>
                <a:chOff x="4731135" y="5152360"/>
                <a:chExt cx="135149" cy="96064"/>
              </a:xfrm>
            </p:grpSpPr>
            <p:sp>
              <p:nvSpPr>
                <p:cNvPr id="1702" name="Ovál 170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3" name="Ovál 170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4" name="Skupina 1683"/>
              <p:cNvGrpSpPr/>
              <p:nvPr/>
            </p:nvGrpSpPr>
            <p:grpSpPr>
              <a:xfrm rot="20953459">
                <a:off x="7302223" y="5638521"/>
                <a:ext cx="151539" cy="104794"/>
                <a:chOff x="4731135" y="5152360"/>
                <a:chExt cx="135149" cy="96064"/>
              </a:xfrm>
            </p:grpSpPr>
            <p:sp>
              <p:nvSpPr>
                <p:cNvPr id="1700" name="Ovál 169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701" name="Ovál 170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5" name="Skupina 1684"/>
              <p:cNvGrpSpPr/>
              <p:nvPr/>
            </p:nvGrpSpPr>
            <p:grpSpPr>
              <a:xfrm rot="16200000">
                <a:off x="7326253" y="5409563"/>
                <a:ext cx="151539" cy="104794"/>
                <a:chOff x="4731135" y="5152360"/>
                <a:chExt cx="135149" cy="96064"/>
              </a:xfrm>
            </p:grpSpPr>
            <p:sp>
              <p:nvSpPr>
                <p:cNvPr id="1698" name="Ovál 1697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9" name="Ovál 1698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6" name="Skupina 1685"/>
              <p:cNvGrpSpPr/>
              <p:nvPr/>
            </p:nvGrpSpPr>
            <p:grpSpPr>
              <a:xfrm rot="15605391">
                <a:off x="7868637" y="5477525"/>
                <a:ext cx="151539" cy="104794"/>
                <a:chOff x="4731135" y="5152360"/>
                <a:chExt cx="135149" cy="96064"/>
              </a:xfrm>
            </p:grpSpPr>
            <p:sp>
              <p:nvSpPr>
                <p:cNvPr id="1696" name="Ovál 1695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7" name="Ovál 1696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7" name="Skupina 1686"/>
              <p:cNvGrpSpPr/>
              <p:nvPr/>
            </p:nvGrpSpPr>
            <p:grpSpPr>
              <a:xfrm rot="15459066">
                <a:off x="7619947" y="5162066"/>
                <a:ext cx="151539" cy="104794"/>
                <a:chOff x="4731135" y="5152360"/>
                <a:chExt cx="135149" cy="96064"/>
              </a:xfrm>
            </p:grpSpPr>
            <p:sp>
              <p:nvSpPr>
                <p:cNvPr id="1694" name="Ovál 1693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5" name="Ovál 1694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8" name="Skupina 1687"/>
              <p:cNvGrpSpPr/>
              <p:nvPr/>
            </p:nvGrpSpPr>
            <p:grpSpPr>
              <a:xfrm rot="20953459">
                <a:off x="8079653" y="4984874"/>
                <a:ext cx="151539" cy="104794"/>
                <a:chOff x="4731135" y="5152360"/>
                <a:chExt cx="135149" cy="96064"/>
              </a:xfrm>
            </p:grpSpPr>
            <p:sp>
              <p:nvSpPr>
                <p:cNvPr id="1692" name="Ovál 1691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3" name="Ovál 1692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1689" name="Skupina 1688"/>
              <p:cNvGrpSpPr/>
              <p:nvPr/>
            </p:nvGrpSpPr>
            <p:grpSpPr>
              <a:xfrm rot="19914035">
                <a:off x="7919149" y="5020269"/>
                <a:ext cx="151539" cy="104794"/>
                <a:chOff x="4731135" y="5152360"/>
                <a:chExt cx="135149" cy="96064"/>
              </a:xfrm>
            </p:grpSpPr>
            <p:sp>
              <p:nvSpPr>
                <p:cNvPr id="1690" name="Ovál 1689"/>
                <p:cNvSpPr/>
                <p:nvPr/>
              </p:nvSpPr>
              <p:spPr>
                <a:xfrm rot="14581565">
                  <a:off x="4761631" y="5121864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1691" name="Ovál 1690"/>
                <p:cNvSpPr/>
                <p:nvPr/>
              </p:nvSpPr>
              <p:spPr>
                <a:xfrm rot="14581565">
                  <a:off x="4788780" y="5170921"/>
                  <a:ext cx="47007" cy="108000"/>
                </a:xfrm>
                <a:prstGeom prst="ellipse">
                  <a:avLst/>
                </a:prstGeom>
                <a:solidFill>
                  <a:schemeClr val="tx2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grpSp>
          <p:nvGrpSpPr>
            <p:cNvPr id="15" name="Skupina 14"/>
            <p:cNvGrpSpPr/>
            <p:nvPr/>
          </p:nvGrpSpPr>
          <p:grpSpPr>
            <a:xfrm rot="20290553">
              <a:off x="3825086" y="4401882"/>
              <a:ext cx="734638" cy="507724"/>
              <a:chOff x="3838767" y="5405636"/>
              <a:chExt cx="772637" cy="406723"/>
            </a:xfrm>
          </p:grpSpPr>
          <p:sp>
            <p:nvSpPr>
              <p:cNvPr id="1666" name="Ovál 1665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7" name="Volný tvar 1666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6" name="Skupina 15"/>
            <p:cNvGrpSpPr/>
            <p:nvPr/>
          </p:nvGrpSpPr>
          <p:grpSpPr>
            <a:xfrm rot="812475">
              <a:off x="5167322" y="5022748"/>
              <a:ext cx="734638" cy="507724"/>
              <a:chOff x="3838767" y="5405636"/>
              <a:chExt cx="772637" cy="406723"/>
            </a:xfrm>
          </p:grpSpPr>
          <p:sp>
            <p:nvSpPr>
              <p:cNvPr id="1664" name="Ovál 1663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5" name="Volný tvar 1664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7" name="Skupina 16"/>
            <p:cNvGrpSpPr/>
            <p:nvPr/>
          </p:nvGrpSpPr>
          <p:grpSpPr>
            <a:xfrm rot="17921486">
              <a:off x="8323219" y="4130256"/>
              <a:ext cx="734638" cy="507724"/>
              <a:chOff x="3838767" y="5405636"/>
              <a:chExt cx="772637" cy="406723"/>
            </a:xfrm>
          </p:grpSpPr>
          <p:sp>
            <p:nvSpPr>
              <p:cNvPr id="1662" name="Ovál 1661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3" name="Volný tvar 1662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1063277">
              <a:off x="6452853" y="5151524"/>
              <a:ext cx="734638" cy="507724"/>
              <a:chOff x="3838767" y="5405636"/>
              <a:chExt cx="772637" cy="406723"/>
            </a:xfrm>
          </p:grpSpPr>
          <p:sp>
            <p:nvSpPr>
              <p:cNvPr id="1660" name="Ovál 1659"/>
              <p:cNvSpPr/>
              <p:nvPr/>
            </p:nvSpPr>
            <p:spPr>
              <a:xfrm rot="19475842" flipH="1">
                <a:off x="3838767" y="5425161"/>
                <a:ext cx="772637" cy="352167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661" name="Volný tvar 1660"/>
              <p:cNvSpPr/>
              <p:nvPr/>
            </p:nvSpPr>
            <p:spPr>
              <a:xfrm rot="477346">
                <a:off x="3939517" y="5405636"/>
                <a:ext cx="560991" cy="406723"/>
              </a:xfrm>
              <a:custGeom>
                <a:avLst/>
                <a:gdLst>
                  <a:gd name="connsiteX0" fmla="*/ 130475 w 539730"/>
                  <a:gd name="connsiteY0" fmla="*/ 271109 h 426977"/>
                  <a:gd name="connsiteX1" fmla="*/ 130475 w 539730"/>
                  <a:gd name="connsiteY1" fmla="*/ 173478 h 426977"/>
                  <a:gd name="connsiteX2" fmla="*/ 244775 w 539730"/>
                  <a:gd name="connsiteY2" fmla="*/ 278253 h 426977"/>
                  <a:gd name="connsiteX3" fmla="*/ 242393 w 539730"/>
                  <a:gd name="connsiteY3" fmla="*/ 85371 h 426977"/>
                  <a:gd name="connsiteX4" fmla="*/ 366218 w 539730"/>
                  <a:gd name="connsiteY4" fmla="*/ 192528 h 426977"/>
                  <a:gd name="connsiteX5" fmla="*/ 382887 w 539730"/>
                  <a:gd name="connsiteY5" fmla="*/ 99659 h 426977"/>
                  <a:gd name="connsiteX6" fmla="*/ 313831 w 539730"/>
                  <a:gd name="connsiteY6" fmla="*/ 49653 h 426977"/>
                  <a:gd name="connsiteX7" fmla="*/ 406700 w 539730"/>
                  <a:gd name="connsiteY7" fmla="*/ 11553 h 426977"/>
                  <a:gd name="connsiteX8" fmla="*/ 437656 w 539730"/>
                  <a:gd name="connsiteY8" fmla="*/ 128234 h 426977"/>
                  <a:gd name="connsiteX9" fmla="*/ 506712 w 539730"/>
                  <a:gd name="connsiteY9" fmla="*/ 71084 h 426977"/>
                  <a:gd name="connsiteX10" fmla="*/ 473375 w 539730"/>
                  <a:gd name="connsiteY10" fmla="*/ 4409 h 426977"/>
                  <a:gd name="connsiteX11" fmla="*/ 537668 w 539730"/>
                  <a:gd name="connsiteY11" fmla="*/ 18696 h 426977"/>
                  <a:gd name="connsiteX12" fmla="*/ 518618 w 539730"/>
                  <a:gd name="connsiteY12" fmla="*/ 118709 h 426977"/>
                  <a:gd name="connsiteX13" fmla="*/ 466231 w 539730"/>
                  <a:gd name="connsiteY13" fmla="*/ 194909 h 426977"/>
                  <a:gd name="connsiteX14" fmla="*/ 418606 w 539730"/>
                  <a:gd name="connsiteY14" fmla="*/ 142521 h 426977"/>
                  <a:gd name="connsiteX15" fmla="*/ 416225 w 539730"/>
                  <a:gd name="connsiteY15" fmla="*/ 216340 h 426977"/>
                  <a:gd name="connsiteX16" fmla="*/ 425750 w 539730"/>
                  <a:gd name="connsiteY16" fmla="*/ 242534 h 426977"/>
                  <a:gd name="connsiteX17" fmla="*/ 382887 w 539730"/>
                  <a:gd name="connsiteY17" fmla="*/ 278253 h 426977"/>
                  <a:gd name="connsiteX18" fmla="*/ 354312 w 539730"/>
                  <a:gd name="connsiteY18" fmla="*/ 254440 h 426977"/>
                  <a:gd name="connsiteX19" fmla="*/ 332881 w 539730"/>
                  <a:gd name="connsiteY19" fmla="*/ 209196 h 426977"/>
                  <a:gd name="connsiteX20" fmla="*/ 292400 w 539730"/>
                  <a:gd name="connsiteY20" fmla="*/ 202053 h 426977"/>
                  <a:gd name="connsiteX21" fmla="*/ 297162 w 539730"/>
                  <a:gd name="connsiteY21" fmla="*/ 275871 h 426977"/>
                  <a:gd name="connsiteX22" fmla="*/ 301925 w 539730"/>
                  <a:gd name="connsiteY22" fmla="*/ 323496 h 426977"/>
                  <a:gd name="connsiteX23" fmla="*/ 225725 w 539730"/>
                  <a:gd name="connsiteY23" fmla="*/ 347309 h 426977"/>
                  <a:gd name="connsiteX24" fmla="*/ 220962 w 539730"/>
                  <a:gd name="connsiteY24" fmla="*/ 325878 h 426977"/>
                  <a:gd name="connsiteX25" fmla="*/ 182862 w 539730"/>
                  <a:gd name="connsiteY25" fmla="*/ 285396 h 426977"/>
                  <a:gd name="connsiteX26" fmla="*/ 166193 w 539730"/>
                  <a:gd name="connsiteY26" fmla="*/ 354453 h 426977"/>
                  <a:gd name="connsiteX27" fmla="*/ 170956 w 539730"/>
                  <a:gd name="connsiteY27" fmla="*/ 397315 h 426977"/>
                  <a:gd name="connsiteX28" fmla="*/ 66181 w 539730"/>
                  <a:gd name="connsiteY28" fmla="*/ 425890 h 426977"/>
                  <a:gd name="connsiteX29" fmla="*/ 118568 w 539730"/>
                  <a:gd name="connsiteY29" fmla="*/ 359215 h 426977"/>
                  <a:gd name="connsiteX30" fmla="*/ 75706 w 539730"/>
                  <a:gd name="connsiteY30" fmla="*/ 330640 h 426977"/>
                  <a:gd name="connsiteX31" fmla="*/ 18556 w 539730"/>
                  <a:gd name="connsiteY31" fmla="*/ 390171 h 426977"/>
                  <a:gd name="connsiteX32" fmla="*/ 1887 w 539730"/>
                  <a:gd name="connsiteY32" fmla="*/ 333021 h 426977"/>
                  <a:gd name="connsiteX33" fmla="*/ 56656 w 539730"/>
                  <a:gd name="connsiteY33" fmla="*/ 221103 h 426977"/>
                  <a:gd name="connsiteX34" fmla="*/ 130475 w 539730"/>
                  <a:gd name="connsiteY34" fmla="*/ 271109 h 42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9730" h="426977">
                    <a:moveTo>
                      <a:pt x="130475" y="271109"/>
                    </a:moveTo>
                    <a:cubicBezTo>
                      <a:pt x="142778" y="263172"/>
                      <a:pt x="111425" y="172287"/>
                      <a:pt x="130475" y="173478"/>
                    </a:cubicBezTo>
                    <a:cubicBezTo>
                      <a:pt x="149525" y="174669"/>
                      <a:pt x="226122" y="292937"/>
                      <a:pt x="244775" y="278253"/>
                    </a:cubicBezTo>
                    <a:cubicBezTo>
                      <a:pt x="263428" y="263569"/>
                      <a:pt x="222153" y="99658"/>
                      <a:pt x="242393" y="85371"/>
                    </a:cubicBezTo>
                    <a:cubicBezTo>
                      <a:pt x="262633" y="71084"/>
                      <a:pt x="342802" y="190147"/>
                      <a:pt x="366218" y="192528"/>
                    </a:cubicBezTo>
                    <a:cubicBezTo>
                      <a:pt x="389634" y="194909"/>
                      <a:pt x="391618" y="123471"/>
                      <a:pt x="382887" y="99659"/>
                    </a:cubicBezTo>
                    <a:cubicBezTo>
                      <a:pt x="374156" y="75847"/>
                      <a:pt x="309862" y="64337"/>
                      <a:pt x="313831" y="49653"/>
                    </a:cubicBezTo>
                    <a:cubicBezTo>
                      <a:pt x="317800" y="34969"/>
                      <a:pt x="386063" y="-1544"/>
                      <a:pt x="406700" y="11553"/>
                    </a:cubicBezTo>
                    <a:cubicBezTo>
                      <a:pt x="427337" y="24650"/>
                      <a:pt x="420987" y="118312"/>
                      <a:pt x="437656" y="128234"/>
                    </a:cubicBezTo>
                    <a:cubicBezTo>
                      <a:pt x="454325" y="138156"/>
                      <a:pt x="500759" y="91722"/>
                      <a:pt x="506712" y="71084"/>
                    </a:cubicBezTo>
                    <a:cubicBezTo>
                      <a:pt x="512665" y="50446"/>
                      <a:pt x="468216" y="13140"/>
                      <a:pt x="473375" y="4409"/>
                    </a:cubicBezTo>
                    <a:cubicBezTo>
                      <a:pt x="478534" y="-4322"/>
                      <a:pt x="530128" y="-354"/>
                      <a:pt x="537668" y="18696"/>
                    </a:cubicBezTo>
                    <a:cubicBezTo>
                      <a:pt x="545208" y="37746"/>
                      <a:pt x="530524" y="89340"/>
                      <a:pt x="518618" y="118709"/>
                    </a:cubicBezTo>
                    <a:cubicBezTo>
                      <a:pt x="506712" y="148078"/>
                      <a:pt x="482900" y="190940"/>
                      <a:pt x="466231" y="194909"/>
                    </a:cubicBezTo>
                    <a:cubicBezTo>
                      <a:pt x="449562" y="198878"/>
                      <a:pt x="426940" y="138949"/>
                      <a:pt x="418606" y="142521"/>
                    </a:cubicBezTo>
                    <a:cubicBezTo>
                      <a:pt x="410272" y="146093"/>
                      <a:pt x="415034" y="199671"/>
                      <a:pt x="416225" y="216340"/>
                    </a:cubicBezTo>
                    <a:cubicBezTo>
                      <a:pt x="417416" y="233009"/>
                      <a:pt x="431306" y="232215"/>
                      <a:pt x="425750" y="242534"/>
                    </a:cubicBezTo>
                    <a:cubicBezTo>
                      <a:pt x="420194" y="252853"/>
                      <a:pt x="394793" y="276269"/>
                      <a:pt x="382887" y="278253"/>
                    </a:cubicBezTo>
                    <a:cubicBezTo>
                      <a:pt x="370981" y="280237"/>
                      <a:pt x="362646" y="265949"/>
                      <a:pt x="354312" y="254440"/>
                    </a:cubicBezTo>
                    <a:cubicBezTo>
                      <a:pt x="345978" y="242931"/>
                      <a:pt x="343200" y="217927"/>
                      <a:pt x="332881" y="209196"/>
                    </a:cubicBezTo>
                    <a:cubicBezTo>
                      <a:pt x="322562" y="200465"/>
                      <a:pt x="298353" y="190941"/>
                      <a:pt x="292400" y="202053"/>
                    </a:cubicBezTo>
                    <a:cubicBezTo>
                      <a:pt x="286447" y="213165"/>
                      <a:pt x="295575" y="255631"/>
                      <a:pt x="297162" y="275871"/>
                    </a:cubicBezTo>
                    <a:cubicBezTo>
                      <a:pt x="298749" y="296111"/>
                      <a:pt x="313831" y="311590"/>
                      <a:pt x="301925" y="323496"/>
                    </a:cubicBezTo>
                    <a:cubicBezTo>
                      <a:pt x="290019" y="335402"/>
                      <a:pt x="239219" y="346912"/>
                      <a:pt x="225725" y="347309"/>
                    </a:cubicBezTo>
                    <a:cubicBezTo>
                      <a:pt x="212231" y="347706"/>
                      <a:pt x="228106" y="336197"/>
                      <a:pt x="220962" y="325878"/>
                    </a:cubicBezTo>
                    <a:cubicBezTo>
                      <a:pt x="213818" y="315559"/>
                      <a:pt x="191990" y="280634"/>
                      <a:pt x="182862" y="285396"/>
                    </a:cubicBezTo>
                    <a:cubicBezTo>
                      <a:pt x="173734" y="290158"/>
                      <a:pt x="168177" y="335800"/>
                      <a:pt x="166193" y="354453"/>
                    </a:cubicBezTo>
                    <a:cubicBezTo>
                      <a:pt x="164209" y="373106"/>
                      <a:pt x="187625" y="385409"/>
                      <a:pt x="170956" y="397315"/>
                    </a:cubicBezTo>
                    <a:cubicBezTo>
                      <a:pt x="154287" y="409221"/>
                      <a:pt x="74912" y="432240"/>
                      <a:pt x="66181" y="425890"/>
                    </a:cubicBezTo>
                    <a:cubicBezTo>
                      <a:pt x="57450" y="419540"/>
                      <a:pt x="116980" y="375090"/>
                      <a:pt x="118568" y="359215"/>
                    </a:cubicBezTo>
                    <a:cubicBezTo>
                      <a:pt x="120155" y="343340"/>
                      <a:pt x="92375" y="325481"/>
                      <a:pt x="75706" y="330640"/>
                    </a:cubicBezTo>
                    <a:cubicBezTo>
                      <a:pt x="59037" y="335799"/>
                      <a:pt x="30859" y="389774"/>
                      <a:pt x="18556" y="390171"/>
                    </a:cubicBezTo>
                    <a:cubicBezTo>
                      <a:pt x="6253" y="390568"/>
                      <a:pt x="-4463" y="361199"/>
                      <a:pt x="1887" y="333021"/>
                    </a:cubicBezTo>
                    <a:cubicBezTo>
                      <a:pt x="8237" y="304843"/>
                      <a:pt x="39987" y="225469"/>
                      <a:pt x="56656" y="221103"/>
                    </a:cubicBezTo>
                    <a:cubicBezTo>
                      <a:pt x="73325" y="216737"/>
                      <a:pt x="118172" y="279046"/>
                      <a:pt x="130475" y="271109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9" name="TextovéPole 18"/>
            <p:cNvSpPr txBox="1"/>
            <p:nvPr/>
          </p:nvSpPr>
          <p:spPr>
            <a:xfrm>
              <a:off x="1618308" y="4233353"/>
              <a:ext cx="26915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mitochondrie</a:t>
              </a:r>
              <a:endParaRPr lang="cs-CZ" dirty="0"/>
            </a:p>
          </p:txBody>
        </p:sp>
        <p:sp>
          <p:nvSpPr>
            <p:cNvPr id="20" name="TextovéPole 19"/>
            <p:cNvSpPr txBox="1"/>
            <p:nvPr/>
          </p:nvSpPr>
          <p:spPr>
            <a:xfrm>
              <a:off x="732684" y="5142875"/>
              <a:ext cx="554442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postsynaptické invaginace</a:t>
              </a:r>
              <a:endParaRPr lang="cs-CZ" dirty="0"/>
            </a:p>
          </p:txBody>
        </p:sp>
        <p:sp>
          <p:nvSpPr>
            <p:cNvPr id="21" name="TextovéPole 20"/>
            <p:cNvSpPr txBox="1"/>
            <p:nvPr/>
          </p:nvSpPr>
          <p:spPr>
            <a:xfrm>
              <a:off x="7418308" y="5088023"/>
              <a:ext cx="36462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N – </a:t>
              </a:r>
              <a:r>
                <a:rPr lang="cs-CZ" dirty="0" err="1" smtClean="0"/>
                <a:t>cholinergní</a:t>
              </a:r>
              <a:endParaRPr lang="cs-CZ" dirty="0" smtClean="0"/>
            </a:p>
            <a:p>
              <a:pPr algn="ctr"/>
              <a:r>
                <a:rPr lang="cs-CZ" dirty="0" smtClean="0"/>
                <a:t> receptory</a:t>
              </a:r>
              <a:endParaRPr lang="cs-CZ" dirty="0"/>
            </a:p>
          </p:txBody>
        </p:sp>
        <p:sp>
          <p:nvSpPr>
            <p:cNvPr id="22" name="TextovéPole 21"/>
            <p:cNvSpPr txBox="1"/>
            <p:nvPr/>
          </p:nvSpPr>
          <p:spPr>
            <a:xfrm>
              <a:off x="7385026" y="3184725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sarkolema</a:t>
              </a:r>
              <a:endParaRPr lang="cs-CZ" dirty="0"/>
            </a:p>
          </p:txBody>
        </p:sp>
        <p:sp>
          <p:nvSpPr>
            <p:cNvPr id="23" name="TextovéPole 22"/>
            <p:cNvSpPr txBox="1"/>
            <p:nvPr/>
          </p:nvSpPr>
          <p:spPr>
            <a:xfrm>
              <a:off x="4366361" y="982307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myelinová pochva</a:t>
              </a:r>
              <a:endParaRPr lang="cs-CZ" dirty="0"/>
            </a:p>
          </p:txBody>
        </p:sp>
        <p:sp>
          <p:nvSpPr>
            <p:cNvPr id="24" name="TextovéPole 23"/>
            <p:cNvSpPr txBox="1"/>
            <p:nvPr/>
          </p:nvSpPr>
          <p:spPr>
            <a:xfrm>
              <a:off x="6194145" y="2119453"/>
              <a:ext cx="394735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membrána </a:t>
              </a:r>
              <a:r>
                <a:rPr lang="cs-CZ" dirty="0" err="1" smtClean="0"/>
                <a:t>Schwanovy</a:t>
              </a:r>
              <a:r>
                <a:rPr lang="cs-CZ" dirty="0" smtClean="0"/>
                <a:t> buňky</a:t>
              </a:r>
              <a:endParaRPr lang="cs-CZ" dirty="0"/>
            </a:p>
          </p:txBody>
        </p:sp>
        <p:sp>
          <p:nvSpPr>
            <p:cNvPr id="25" name="TextovéPole 24"/>
            <p:cNvSpPr txBox="1"/>
            <p:nvPr/>
          </p:nvSpPr>
          <p:spPr>
            <a:xfrm>
              <a:off x="8800806" y="412873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sarkoplazma</a:t>
              </a:r>
              <a:endParaRPr lang="cs-CZ" dirty="0"/>
            </a:p>
          </p:txBody>
        </p:sp>
        <p:sp>
          <p:nvSpPr>
            <p:cNvPr id="26" name="TextovéPole 25"/>
            <p:cNvSpPr txBox="1"/>
            <p:nvPr/>
          </p:nvSpPr>
          <p:spPr>
            <a:xfrm>
              <a:off x="732684" y="1654553"/>
              <a:ext cx="30955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a</a:t>
              </a:r>
              <a:r>
                <a:rPr lang="cs-CZ" dirty="0" smtClean="0"/>
                <a:t>xon</a:t>
              </a:r>
            </a:p>
            <a:p>
              <a:pPr algn="ctr"/>
              <a:r>
                <a:rPr lang="cs-CZ" dirty="0" smtClean="0"/>
                <a:t> </a:t>
              </a:r>
              <a:r>
                <a:rPr lang="cs-CZ" dirty="0" smtClean="0">
                  <a:sym typeface="Symbol"/>
                </a:rPr>
                <a:t>-</a:t>
              </a:r>
              <a:r>
                <a:rPr lang="cs-CZ" dirty="0" smtClean="0"/>
                <a:t>motoneuronu</a:t>
              </a:r>
              <a:endParaRPr lang="cs-CZ" dirty="0"/>
            </a:p>
          </p:txBody>
        </p:sp>
        <p:sp>
          <p:nvSpPr>
            <p:cNvPr id="27" name="TextovéPole 26"/>
            <p:cNvSpPr txBox="1"/>
            <p:nvPr/>
          </p:nvSpPr>
          <p:spPr>
            <a:xfrm>
              <a:off x="4830753" y="3499249"/>
              <a:ext cx="35162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synapse</a:t>
              </a:r>
              <a:endParaRPr lang="cs-CZ" dirty="0"/>
            </a:p>
          </p:txBody>
        </p:sp>
        <p:sp>
          <p:nvSpPr>
            <p:cNvPr id="28" name="TextovéPole 27"/>
            <p:cNvSpPr txBox="1"/>
            <p:nvPr/>
          </p:nvSpPr>
          <p:spPr>
            <a:xfrm>
              <a:off x="1680713" y="2912248"/>
              <a:ext cx="35162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synaptické vezikuly s acetylcholinem</a:t>
              </a:r>
              <a:endParaRPr lang="cs-CZ" dirty="0"/>
            </a:p>
          </p:txBody>
        </p:sp>
        <p:cxnSp>
          <p:nvCxnSpPr>
            <p:cNvPr id="29" name="Přímá spojnice 28"/>
            <p:cNvCxnSpPr/>
            <p:nvPr/>
          </p:nvCxnSpPr>
          <p:spPr>
            <a:xfrm>
              <a:off x="8881616" y="3646390"/>
              <a:ext cx="146415" cy="234055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Přímá spojnice 29"/>
            <p:cNvCxnSpPr/>
            <p:nvPr/>
          </p:nvCxnSpPr>
          <p:spPr>
            <a:xfrm flipV="1">
              <a:off x="2870663" y="1745802"/>
              <a:ext cx="1318144" cy="22290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Přímá spojnice 30"/>
            <p:cNvCxnSpPr/>
            <p:nvPr/>
          </p:nvCxnSpPr>
          <p:spPr>
            <a:xfrm>
              <a:off x="4881265" y="3382802"/>
              <a:ext cx="595014" cy="58126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Přímá spojnice 31"/>
            <p:cNvCxnSpPr/>
            <p:nvPr/>
          </p:nvCxnSpPr>
          <p:spPr>
            <a:xfrm>
              <a:off x="3646934" y="4560303"/>
              <a:ext cx="377164" cy="177944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Přímá spojnice 32"/>
            <p:cNvCxnSpPr>
              <a:endCxn id="1670" idx="9"/>
            </p:cNvCxnSpPr>
            <p:nvPr/>
          </p:nvCxnSpPr>
          <p:spPr>
            <a:xfrm flipV="1">
              <a:off x="4583324" y="4563405"/>
              <a:ext cx="507097" cy="66979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Přímá spojnice 33"/>
            <p:cNvCxnSpPr/>
            <p:nvPr/>
          </p:nvCxnSpPr>
          <p:spPr>
            <a:xfrm flipH="1" flipV="1">
              <a:off x="7425580" y="4603161"/>
              <a:ext cx="595367" cy="55051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Přímá spojnice 34"/>
            <p:cNvCxnSpPr>
              <a:endCxn id="1670" idx="45"/>
            </p:cNvCxnSpPr>
            <p:nvPr/>
          </p:nvCxnSpPr>
          <p:spPr>
            <a:xfrm flipH="1" flipV="1">
              <a:off x="7897487" y="4649872"/>
              <a:ext cx="313398" cy="478176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Přímá spojnice 35"/>
            <p:cNvCxnSpPr>
              <a:endCxn id="1701" idx="2"/>
            </p:cNvCxnSpPr>
            <p:nvPr/>
          </p:nvCxnSpPr>
          <p:spPr>
            <a:xfrm flipH="1" flipV="1">
              <a:off x="7413644" y="4824281"/>
              <a:ext cx="609476" cy="512251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Přímá spojnice 36"/>
            <p:cNvCxnSpPr>
              <a:endCxn id="1670" idx="13"/>
            </p:cNvCxnSpPr>
            <p:nvPr/>
          </p:nvCxnSpPr>
          <p:spPr>
            <a:xfrm flipV="1">
              <a:off x="4616147" y="4589243"/>
              <a:ext cx="864306" cy="729612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Přímá spojnice 37"/>
            <p:cNvCxnSpPr>
              <a:endCxn id="1670" idx="4"/>
            </p:cNvCxnSpPr>
            <p:nvPr/>
          </p:nvCxnSpPr>
          <p:spPr>
            <a:xfrm flipV="1">
              <a:off x="4476432" y="4231775"/>
              <a:ext cx="372091" cy="967879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Přímá spojnice 38"/>
            <p:cNvCxnSpPr/>
            <p:nvPr/>
          </p:nvCxnSpPr>
          <p:spPr>
            <a:xfrm flipH="1">
              <a:off x="5144390" y="1382417"/>
              <a:ext cx="322550" cy="586287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Přímá spojnice 39"/>
            <p:cNvCxnSpPr/>
            <p:nvPr/>
          </p:nvCxnSpPr>
          <p:spPr>
            <a:xfrm flipH="1">
              <a:off x="6225158" y="2590657"/>
              <a:ext cx="908118" cy="359793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" name="Skupina 40"/>
            <p:cNvGrpSpPr/>
            <p:nvPr/>
          </p:nvGrpSpPr>
          <p:grpSpPr>
            <a:xfrm>
              <a:off x="910630" y="5867392"/>
              <a:ext cx="10485719" cy="371195"/>
              <a:chOff x="2035980" y="1340769"/>
              <a:chExt cx="10485719" cy="371195"/>
            </a:xfrm>
          </p:grpSpPr>
          <p:grpSp>
            <p:nvGrpSpPr>
              <p:cNvPr id="852" name="Skupina 851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459" name="Přímá spojnice 145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0" name="Přímá spojnice 145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1" name="Přímá spojnice 146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2" name="Přímá spojnice 146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3" name="Přímá spojnice 146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4" name="Přímá spojnice 146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5" name="Přímá spojnice 146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6" name="Přímá spojnice 146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7" name="Přímá spojnice 146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8" name="Přímá spojnice 146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69" name="Skupina 146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614" name="Skupina 16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38" name="Přímá spojnice 16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římá spojnice 16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římá spojnice 16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římá spojnice 16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římá spojnice 16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římá spojnice 16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44" name="Skupina 16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45" name="Ovál 16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6" name="Ovál 16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7" name="Ovál 16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48" name="Ovál 16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49" name="Ovál 16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0" name="Ovál 16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51" name="Ovál 16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2" name="Ovál 16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3" name="Ovál 16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4" name="Ovál 16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5" name="Ovál 16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6" name="Ovál 16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7" name="Ovál 16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8" name="Ovál 16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59" name="Ovál 16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615" name="Skupina 16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616" name="Přímá spojnice 16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7" name="Přímá spojnice 16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8" name="Přímá spojnice 16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9" name="Přímá spojnice 16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0" name="Přímá spojnice 16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1" name="Přímá spojnice 16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22" name="Skupina 16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23" name="Ovál 16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4" name="Ovál 16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5" name="Ovál 16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26" name="Ovál 16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7" name="Ovál 16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8" name="Ovál 16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29" name="Ovál 16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0" name="Ovál 16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1" name="Ovál 16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2" name="Ovál 16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3" name="Ovál 16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4" name="Ovál 16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5" name="Ovál 16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6" name="Ovál 16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37" name="Ovál 16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0" name="Skupina 146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68" name="Skupina 15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2" name="Přímá spojnice 15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římá spojnice 15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římá spojnice 15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římá spojnice 15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římá spojnice 15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římá spojnice 15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98" name="Skupina 15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99" name="Ovál 15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0" name="Ovál 15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1" name="Ovál 16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2" name="Ovál 16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3" name="Ovál 16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4" name="Ovál 16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605" name="Ovál 16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6" name="Ovál 16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7" name="Ovál 16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8" name="Ovál 16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09" name="Ovál 16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0" name="Ovál 16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1" name="Ovál 16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2" name="Ovál 16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13" name="Ovál 16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69" name="Skupina 15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70" name="Přímá spojnice 15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1" name="Přímá spojnice 15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2" name="Přímá spojnice 15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3" name="Přímá spojnice 15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4" name="Přímá spojnice 15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5" name="Přímá spojnice 15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76" name="Skupina 15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77" name="Ovál 15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8" name="Ovál 15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79" name="Ovál 15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0" name="Ovál 15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1" name="Ovál 15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2" name="Ovál 15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83" name="Ovál 15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4" name="Ovál 15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5" name="Ovál 15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6" name="Ovál 15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7" name="Ovál 15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8" name="Ovál 15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89" name="Ovál 15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0" name="Ovál 15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91" name="Ovál 15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1" name="Skupina 147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22" name="Skupina 152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46" name="Přímá spojnice 154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římá spojnice 154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římá spojnice 154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římá spojnice 154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římá spojnice 154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římá spojnice 155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52" name="Skupina 155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53" name="Ovál 155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4" name="Ovál 155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5" name="Ovál 155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6" name="Ovál 155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7" name="Ovál 155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8" name="Ovál 155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59" name="Ovál 155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0" name="Ovál 155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1" name="Ovál 156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2" name="Ovál 156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3" name="Ovál 156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4" name="Ovál 156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5" name="Ovál 156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6" name="Ovál 156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7" name="Ovál 156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23" name="Skupina 152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24" name="Přímá spojnice 152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5" name="Přímá spojnice 152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6" name="Přímá spojnice 152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7" name="Přímá spojnice 152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8" name="Přímá spojnice 152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9" name="Přímá spojnice 152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30" name="Skupina 152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31" name="Ovál 153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2" name="Ovál 153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3" name="Ovál 153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4" name="Ovál 153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5" name="Ovál 153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6" name="Ovál 153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37" name="Ovál 153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8" name="Ovál 153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9" name="Ovál 153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0" name="Ovál 153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1" name="Ovál 154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2" name="Ovál 154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3" name="Ovál 154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4" name="Ovál 154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5" name="Ovál 154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472" name="Skupina 147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76" name="Skupina 147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00" name="Přímá spojnice 149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římá spojnice 150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římá spojnice 150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římá spojnice 150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římá spojnice 150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římá spojnice 150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506" name="Skupina 150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507" name="Ovál 150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8" name="Ovál 150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9" name="Ovál 150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0" name="Ovál 150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1" name="Ovál 151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2" name="Ovál 151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513" name="Ovál 151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4" name="Ovál 151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5" name="Ovál 151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6" name="Ovál 151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7" name="Ovál 151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8" name="Ovál 151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9" name="Ovál 151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0" name="Ovál 151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1" name="Ovál 152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77" name="Skupina 147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78" name="Přímá spojnice 147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9" name="Přímá spojnice 147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0" name="Přímá spojnice 147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1" name="Přímá spojnice 148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2" name="Přímá spojnice 148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3" name="Přímá spojnice 148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84" name="Skupina 148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85" name="Ovál 148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6" name="Ovál 148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7" name="Ovál 148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88" name="Ovál 148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9" name="Ovál 148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0" name="Ovál 148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91" name="Ovál 149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2" name="Ovál 149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3" name="Ovál 149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4" name="Ovál 149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5" name="Ovál 149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6" name="Ovál 149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7" name="Ovál 149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8" name="Ovál 149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9" name="Ovál 149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473" name="Přímá spojnice 147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4" name="Přímá spojnice 147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5" name="Přímá spojnice 147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3" name="Skupina 852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258" name="Přímá spojnice 125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9" name="Přímá spojnice 125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0" name="Přímá spojnice 125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1" name="Přímá spojnice 126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2" name="Přímá spojnice 126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3" name="Přímá spojnice 126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4" name="Přímá spojnice 126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5" name="Přímá spojnice 126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6" name="Přímá spojnice 126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7" name="Přímá spojnice 126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268" name="Skupina 126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413" name="Skupina 14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37" name="Přímá spojnice 14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římá spojnice 14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římá spojnice 14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římá spojnice 14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římá spojnice 14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římá spojnice 14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43" name="Skupina 14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44" name="Ovál 14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5" name="Ovál 14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6" name="Ovál 14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7" name="Ovál 14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8" name="Ovál 14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49" name="Ovál 14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50" name="Ovál 14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1" name="Ovál 14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2" name="Ovál 14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3" name="Ovál 14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4" name="Ovál 14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5" name="Ovál 14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6" name="Ovál 14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7" name="Ovál 14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8" name="Ovál 14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414" name="Skupina 14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415" name="Přímá spojnice 14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římá spojnice 14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7" name="Přímá spojnice 14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8" name="Přímá spojnice 14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9" name="Přímá spojnice 14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0" name="Přímá spojnice 14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21" name="Skupina 14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2" name="Ovál 14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3" name="Ovál 14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4" name="Ovál 14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5" name="Ovál 14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6" name="Ovál 14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7" name="Ovál 14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28" name="Ovál 14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29" name="Ovál 14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0" name="Ovál 14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1" name="Ovál 14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2" name="Ovál 14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3" name="Ovál 14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4" name="Ovál 14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5" name="Ovál 14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6" name="Ovál 14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69" name="Skupina 126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67" name="Skupina 13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91" name="Přímá spojnice 13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římá spojnice 13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římá spojnice 13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římá spojnice 13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římá spojnice 13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římá spojnice 13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97" name="Skupina 13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98" name="Ovál 13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9" name="Ovál 13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0" name="Ovál 13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1" name="Ovál 14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2" name="Ovál 14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3" name="Ovál 14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04" name="Ovál 14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5" name="Ovál 14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6" name="Ovál 14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7" name="Ovál 14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8" name="Ovál 14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09" name="Ovál 14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0" name="Ovál 14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1" name="Ovál 14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12" name="Ovál 14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68" name="Skupina 13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69" name="Přímá spojnice 13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0" name="Přímá spojnice 13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1" name="Přímá spojnice 13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2" name="Přímá spojnice 13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3" name="Přímá spojnice 13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4" name="Přímá spojnice 13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75" name="Skupina 13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76" name="Ovál 13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7" name="Ovál 13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8" name="Ovál 13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79" name="Ovál 13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0" name="Ovál 13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1" name="Ovál 13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82" name="Ovál 13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3" name="Ovál 13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4" name="Ovál 13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5" name="Ovál 13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6" name="Ovál 13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7" name="Ovál 13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8" name="Ovál 13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89" name="Ovál 13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90" name="Ovál 13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0" name="Skupina 126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321" name="Skupina 132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45" name="Přímá spojnice 134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římá spojnice 134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římá spojnice 134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římá spojnice 134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římá spojnice 134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římá spojnice 134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51" name="Skupina 135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52" name="Ovál 135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3" name="Ovál 135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4" name="Ovál 135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5" name="Ovál 135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6" name="Ovál 135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7" name="Ovál 135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58" name="Ovál 135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59" name="Ovál 135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0" name="Ovál 135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1" name="Ovál 136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2" name="Ovál 136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3" name="Ovál 136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4" name="Ovál 136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5" name="Ovál 136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66" name="Ovál 136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322" name="Skupina 132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23" name="Přímá spojnice 132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4" name="Přímá spojnice 132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5" name="Přímá spojnice 132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6" name="Přímá spojnice 132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7" name="Přímá spojnice 132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8" name="Přímá spojnice 132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29" name="Skupina 132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30" name="Ovál 132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1" name="Ovál 133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2" name="Ovál 133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3" name="Ovál 133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4" name="Ovál 133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5" name="Ovál 133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36" name="Ovál 133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7" name="Ovál 133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8" name="Ovál 133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9" name="Ovál 133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0" name="Ovál 133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1" name="Ovál 134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2" name="Ovál 134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3" name="Ovál 134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4" name="Ovál 134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271" name="Skupina 127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75" name="Skupina 127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99" name="Přímá spojnice 129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římá spojnice 129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římá spojnice 130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římá spojnice 130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římá spojnice 130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římá spojnice 130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305" name="Skupina 130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306" name="Ovál 130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7" name="Ovál 130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8" name="Ovál 130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9" name="Ovál 130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0" name="Ovál 130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1" name="Ovál 131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312" name="Ovál 131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3" name="Ovál 131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4" name="Ovál 131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5" name="Ovál 131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6" name="Ovál 131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7" name="Ovál 131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8" name="Ovál 131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9" name="Ovál 131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0" name="Ovál 131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76" name="Skupina 127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77" name="Přímá spojnice 127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8" name="Přímá spojnice 127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9" name="Přímá spojnice 127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0" name="Přímá spojnice 127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1" name="Přímá spojnice 128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82" name="Přímá spojnice 128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83" name="Skupina 128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84" name="Ovál 128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5" name="Ovál 128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6" name="Ovál 128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7" name="Ovál 128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8" name="Ovál 128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89" name="Ovál 128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90" name="Ovál 128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1" name="Ovál 129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2" name="Ovál 129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3" name="Ovál 129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4" name="Ovál 129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5" name="Ovál 129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6" name="Ovál 129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7" name="Ovál 129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8" name="Ovál 129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272" name="Přímá spojnice 127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3" name="Přímá spojnice 127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4" name="Přímá spojnice 127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4" name="Skupina 853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1057" name="Přímá spojnice 1056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8" name="Přímá spojnice 1057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9" name="Přímá spojnice 1058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0" name="Přímá spojnice 1059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1" name="Přímá spojnice 1060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2" name="Přímá spojnice 1061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3" name="Přímá spojnice 1062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4" name="Přímá spojnice 1063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5" name="Přímá spojnice 1064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6" name="Přímá spojnice 1065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067" name="Skupina 1066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212" name="Skupina 12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36" name="Přímá spojnice 12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7" name="Přímá spojnice 12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8" name="Přímá spojnice 12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9" name="Přímá spojnice 12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0" name="Přímá spojnice 12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1" name="Přímá spojnice 12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42" name="Skupina 12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43" name="Ovál 12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4" name="Ovál 12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5" name="Ovál 12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46" name="Ovál 12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7" name="Ovál 12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8" name="Ovál 12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9" name="Ovál 12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0" name="Ovál 12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1" name="Ovál 12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2" name="Ovál 12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3" name="Ovál 12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4" name="Ovál 12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5" name="Ovál 12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6" name="Ovál 12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57" name="Ovál 12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213" name="Skupina 12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214" name="Přímá spojnice 12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římá spojnice 12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římá spojnice 12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římá spojnice 12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římá spojnice 12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římá spojnice 12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220" name="Skupina 12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21" name="Ovál 12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2" name="Ovál 12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3" name="Ovál 12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4" name="Ovál 12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5" name="Ovál 12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6" name="Ovál 12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27" name="Ovál 12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8" name="Ovál 12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9" name="Ovál 12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0" name="Ovál 12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1" name="Ovál 12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2" name="Ovál 12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3" name="Ovál 12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4" name="Ovál 12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5" name="Ovál 12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8" name="Skupina 1067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66" name="Skupina 11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90" name="Přímá spojnice 11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1" name="Přímá spojnice 11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2" name="Přímá spojnice 11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3" name="Přímá spojnice 11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4" name="Přímá spojnice 11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5" name="Přímá spojnice 11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6" name="Skupina 11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97" name="Ovál 11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8" name="Ovál 11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99" name="Ovál 11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0" name="Ovál 11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1" name="Ovál 12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2" name="Ovál 12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03" name="Ovál 12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4" name="Ovál 12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5" name="Ovál 12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6" name="Ovál 12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7" name="Ovál 12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8" name="Ovál 12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09" name="Ovál 12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0" name="Ovál 12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1" name="Ovál 12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67" name="Skupina 11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68" name="Přímá spojnice 11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římá spojnice 11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římá spojnice 11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1" name="Přímá spojnice 11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římá spojnice 11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římá spojnice 11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74" name="Skupina 11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75" name="Ovál 11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6" name="Ovál 11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7" name="Ovál 11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78" name="Ovál 11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79" name="Ovál 11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0" name="Ovál 11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81" name="Ovál 11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2" name="Ovál 11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3" name="Ovál 11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4" name="Ovál 11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5" name="Ovál 11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6" name="Ovál 11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7" name="Ovál 11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8" name="Ovál 11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89" name="Ovál 11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69" name="Skupina 1068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20" name="Skupina 111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44" name="Přímá spojnice 114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Přímá spojnice 114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římá spojnice 114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římá spojnice 114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římá spojnice 114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římá spojnice 114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50" name="Skupina 114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51" name="Ovál 115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2" name="Ovál 115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3" name="Ovál 115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4" name="Ovál 115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5" name="Ovál 115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6" name="Ovál 115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57" name="Ovál 115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8" name="Ovál 115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59" name="Ovál 115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0" name="Ovál 115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1" name="Ovál 116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2" name="Ovál 116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3" name="Ovál 116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4" name="Ovál 116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65" name="Ovál 116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1" name="Skupina 112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22" name="Přímá spojnice 112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římá spojnice 112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4" name="Přímá spojnice 112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římá spojnice 112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římá spojnice 112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7" name="Přímá spojnice 112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28" name="Skupina 112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29" name="Ovál 112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0" name="Ovál 112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1" name="Ovál 113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2" name="Ovál 113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3" name="Ovál 113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4" name="Ovál 113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35" name="Ovál 113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6" name="Ovál 113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7" name="Ovál 113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8" name="Ovál 113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39" name="Ovál 113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0" name="Ovál 113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1" name="Ovál 114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2" name="Ovál 114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43" name="Ovál 114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1070" name="Skupina 1069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74" name="Skupina 107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98" name="Přímá spojnice 109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římá spojnice 109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římá spojnice 109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římá spojnice 110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římá spojnice 110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římá spojnice 110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04" name="Skupina 110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105" name="Ovál 110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6" name="Ovál 110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7" name="Ovál 110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8" name="Ovál 110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09" name="Ovál 110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0" name="Ovál 110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111" name="Ovál 111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2" name="Ovál 111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3" name="Ovál 111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4" name="Ovál 111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5" name="Ovál 111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6" name="Ovál 111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7" name="Ovál 111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8" name="Ovál 111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19" name="Ovál 111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75" name="Skupina 107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76" name="Přímá spojnice 107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Přímá spojnice 107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římá spojnice 107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římá spojnice 107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0" name="Přímá spojnice 107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1" name="Přímá spojnice 108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82" name="Skupina 108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83" name="Ovál 108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4" name="Ovál 108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5" name="Ovál 108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6" name="Ovál 108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7" name="Ovál 108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8" name="Ovál 108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89" name="Ovál 108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0" name="Ovál 108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1" name="Ovál 109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2" name="Ovál 109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3" name="Ovál 109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4" name="Ovál 109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5" name="Ovál 109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6" name="Ovál 109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7" name="Ovál 109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1071" name="Přímá spojnice 1070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2" name="Přímá spojnice 1071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3" name="Přímá spojnice 1072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5" name="Skupina 854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856" name="Přímá spojnice 855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7" name="Přímá spojnice 856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Přímá spojnice 857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Přímá spojnice 858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0" name="Přímá spojnice 859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1" name="Přímá spojnice 860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Přímá spojnice 861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Přímá spojnice 862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Přímá spojnice 863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Přímá spojnice 864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866" name="Skupina 865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011" name="Skupina 10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35" name="Přímá spojnice 10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6" name="Přímá spojnice 10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7" name="Přímá spojnice 10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8" name="Přímá spojnice 10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9" name="Přímá spojnice 10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0" name="Přímá spojnice 10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41" name="Skupina 10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42" name="Ovál 10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3" name="Ovál 10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4" name="Ovál 10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5" name="Ovál 10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6" name="Ovál 10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7" name="Ovál 10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48" name="Ovál 10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9" name="Ovál 10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0" name="Ovál 10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1" name="Ovál 10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2" name="Ovál 10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3" name="Ovál 10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4" name="Ovál 10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5" name="Ovál 10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6" name="Ovál 10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012" name="Skupina 10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013" name="Přímá spojnice 10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římá spojnice 10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římá spojnice 10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římá spojnice 10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římá spojnice 10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římá spojnice 10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019" name="Skupina 10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020" name="Ovál 10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1" name="Ovál 10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2" name="Ovál 10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3" name="Ovál 10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4" name="Ovál 10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5" name="Ovál 10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6" name="Ovál 10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7" name="Ovál 10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8" name="Ovál 10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29" name="Ovál 10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0" name="Ovál 10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1" name="Ovál 10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2" name="Ovál 10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3" name="Ovál 10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4" name="Ovál 10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7" name="Skupina 866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65" name="Skupina 9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89" name="Přímá spojnice 9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0" name="Přímá spojnice 9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1" name="Přímá spojnice 9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2" name="Přímá spojnice 9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3" name="Přímá spojnice 9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4" name="Přímá spojnice 9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95" name="Skupina 9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96" name="Ovál 9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7" name="Ovál 9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8" name="Ovál 9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9" name="Ovál 9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0" name="Ovál 9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1" name="Ovál 10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2" name="Ovál 10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3" name="Ovál 10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4" name="Ovál 10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5" name="Ovál 10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6" name="Ovál 10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7" name="Ovál 10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8" name="Ovál 10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09" name="Ovál 10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10" name="Ovál 10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66" name="Skupina 9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67" name="Přímá spojnice 9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římá spojnice 9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římá spojnice 9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římá spojnice 9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římá spojnice 9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římá spojnice 9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73" name="Skupina 9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74" name="Ovál 9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5" name="Ovál 9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6" name="Ovál 9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7" name="Ovál 9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8" name="Ovál 9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79" name="Ovál 9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80" name="Ovál 9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1" name="Ovál 9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2" name="Ovál 9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3" name="Ovál 9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4" name="Ovál 9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5" name="Ovál 9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6" name="Ovál 9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7" name="Ovál 9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8" name="Ovál 9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8" name="Skupina 867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919" name="Skupina 91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43" name="Přímá spojnice 94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4" name="Přímá spojnice 94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5" name="Přímá spojnice 94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6" name="Přímá spojnice 94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7" name="Přímá spojnice 94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8" name="Přímá spojnice 94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49" name="Skupina 94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50" name="Ovál 94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1" name="Ovál 95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2" name="Ovál 95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3" name="Ovál 95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4" name="Ovál 95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5" name="Ovál 95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56" name="Ovál 95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7" name="Ovál 95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8" name="Ovál 95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59" name="Ovál 95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0" name="Ovál 95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1" name="Ovál 96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2" name="Ovál 96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3" name="Ovál 96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64" name="Ovál 96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920" name="Skupina 91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921" name="Přímá spojnice 92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římá spojnice 92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římá spojnice 92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římá spojnice 92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římá spojnice 92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římá spojnice 92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27" name="Skupina 92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28" name="Ovál 92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29" name="Ovál 92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0" name="Ovál 92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1" name="Ovál 93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2" name="Ovál 93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3" name="Ovál 93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34" name="Ovál 93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5" name="Ovál 93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6" name="Ovál 93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7" name="Ovál 93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8" name="Ovál 93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39" name="Ovál 93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0" name="Ovál 93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1" name="Ovál 94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42" name="Ovál 94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869" name="Skupina 868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73" name="Skupina 87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7" name="Přímá spojnice 89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8" name="Přímá spojnice 89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9" name="Přímá spojnice 89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0" name="Přímá spojnice 89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1" name="Přímá spojnice 90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2" name="Přímá spojnice 90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03" name="Skupina 90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04" name="Ovál 90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5" name="Ovál 90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6" name="Ovál 90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07" name="Ovál 90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8" name="Ovál 90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09" name="Ovál 90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910" name="Ovál 90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1" name="Ovál 91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2" name="Ovál 91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3" name="Ovál 91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4" name="Ovál 91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5" name="Ovál 91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6" name="Ovál 91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7" name="Ovál 91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18" name="Ovál 91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74" name="Skupina 87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75" name="Přímá spojnice 87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římá spojnice 87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římá spojnice 87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římá spojnice 87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římá spojnice 87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římá spojnice 87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81" name="Skupina 88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82" name="Ovál 88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3" name="Ovál 88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4" name="Ovál 88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5" name="Ovál 88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6" name="Ovál 88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7" name="Ovál 88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88" name="Ovál 88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9" name="Ovál 88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0" name="Ovál 88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1" name="Ovál 89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2" name="Ovál 89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3" name="Ovál 89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4" name="Ovál 89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5" name="Ovál 89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96" name="Ovál 89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870" name="Přímá spojnice 869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Přímá spojnice 870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Přímá spojnice 871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" name="Skupina 41"/>
            <p:cNvGrpSpPr/>
            <p:nvPr/>
          </p:nvGrpSpPr>
          <p:grpSpPr>
            <a:xfrm>
              <a:off x="912902" y="6226157"/>
              <a:ext cx="10485719" cy="371195"/>
              <a:chOff x="2035980" y="1340769"/>
              <a:chExt cx="10485719" cy="371195"/>
            </a:xfrm>
          </p:grpSpPr>
          <p:grpSp>
            <p:nvGrpSpPr>
              <p:cNvPr id="44" name="Skupina 43"/>
              <p:cNvGrpSpPr/>
              <p:nvPr/>
            </p:nvGrpSpPr>
            <p:grpSpPr>
              <a:xfrm>
                <a:off x="2035980" y="1340769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651" name="Přímá spojnice 650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2" name="Přímá spojnice 651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3" name="Přímá spojnice 652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4" name="Přímá spojnice 653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5" name="Přímá spojnice 654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6" name="Přímá spojnice 655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7" name="Přímá spojnice 656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8" name="Přímá spojnice 657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9" name="Přímá spojnice 658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Přímá spojnice 659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61" name="Skupina 660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806" name="Skupina 80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30" name="Přímá spojnice 82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římá spojnice 83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římá spojnice 83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římá spojnice 83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římá spojnice 83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římá spojnice 83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36" name="Skupina 83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37" name="Ovál 83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8" name="Ovál 83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9" name="Ovál 83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0" name="Ovál 83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1" name="Ovál 84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2" name="Ovál 84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43" name="Ovál 84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4" name="Ovál 84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5" name="Ovál 84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6" name="Ovál 84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7" name="Ovál 84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8" name="Ovál 84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9" name="Ovál 84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0" name="Ovál 84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1" name="Ovál 85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807" name="Skupina 80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08" name="Přímá spojnice 80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římá spojnice 80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0" name="Přímá spojnice 80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římá spojnice 81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římá spojnice 81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římá spojnice 81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814" name="Skupina 81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815" name="Ovál 81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6" name="Ovál 81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7" name="Ovál 81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8" name="Ovál 81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19" name="Ovál 81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0" name="Ovál 81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21" name="Ovál 82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2" name="Ovál 82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3" name="Ovál 82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4" name="Ovál 82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5" name="Ovál 82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6" name="Ovál 82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7" name="Ovál 82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8" name="Ovál 82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9" name="Ovál 82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2" name="Skupina 661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60" name="Skupina 759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84" name="Přímá spojnice 78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římá spojnice 78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římá spojnice 78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římá spojnice 78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římá spojnice 78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9" name="Přímá spojnice 78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90" name="Skupina 78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91" name="Ovál 79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2" name="Ovál 79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3" name="Ovál 79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4" name="Ovál 79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5" name="Ovál 79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6" name="Ovál 79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7" name="Ovál 79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8" name="Ovál 79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99" name="Ovál 79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0" name="Ovál 79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1" name="Ovál 80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2" name="Ovál 80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3" name="Ovál 80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4" name="Ovál 80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05" name="Ovál 80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61" name="Skupina 760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62" name="Přímá spojnice 76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3" name="Přímá spojnice 76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římá spojnice 76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římá spojnice 76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římá spojnice 76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římá spojnice 76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68" name="Skupina 76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69" name="Ovál 76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0" name="Ovál 76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1" name="Ovál 77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2" name="Ovál 77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3" name="Ovál 77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4" name="Ovál 77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75" name="Ovál 77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6" name="Ovál 77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7" name="Ovál 77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8" name="Ovál 77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9" name="Ovál 77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0" name="Ovál 77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1" name="Ovál 78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2" name="Ovál 78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83" name="Ovál 78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3" name="Skupina 662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714" name="Skupina 71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38" name="Přímá spojnice 73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římá spojnice 73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římá spojnice 73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římá spojnice 74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2" name="Přímá spojnice 74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římá spojnice 74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44" name="Skupina 74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5" name="Ovál 74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6" name="Ovál 74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7" name="Ovál 74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48" name="Ovál 74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49" name="Ovál 74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0" name="Ovál 74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51" name="Ovál 75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2" name="Ovál 75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3" name="Ovál 75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4" name="Ovál 75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5" name="Ovál 75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6" name="Ovál 75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7" name="Ovál 75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8" name="Ovál 75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9" name="Ovál 75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715" name="Skupina 71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716" name="Přímá spojnice 71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římá spojnice 71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římá spojnice 71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římá spojnice 71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římá spojnice 71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římá spojnice 72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22" name="Skupina 72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23" name="Ovál 72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4" name="Ovál 72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5" name="Ovál 72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26" name="Ovál 72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7" name="Ovál 72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8" name="Ovál 72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29" name="Ovál 72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0" name="Ovál 72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1" name="Ovál 73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2" name="Ovál 73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3" name="Ovál 73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4" name="Ovál 73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5" name="Ovál 73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6" name="Ovál 73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37" name="Ovál 73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64" name="Skupina 663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68" name="Skupina 66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92" name="Přímá spojnice 69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římá spojnice 69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římá spojnice 69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5" name="Přímá spojnice 69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římá spojnice 69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římá spojnice 69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98" name="Skupina 69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99" name="Ovál 69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0" name="Ovál 69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1" name="Ovál 70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2" name="Ovál 70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3" name="Ovál 70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4" name="Ovál 70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05" name="Ovál 70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6" name="Ovál 70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7" name="Ovál 70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8" name="Ovál 70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09" name="Ovál 70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0" name="Ovál 70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1" name="Ovál 71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2" name="Ovál 71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13" name="Ovál 71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9" name="Skupina 66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0" name="Přímá spojnice 66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římá spojnice 67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římá spojnice 67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římá spojnice 67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římá spojnice 67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římá spojnice 67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76" name="Skupina 67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77" name="Ovál 67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8" name="Ovál 67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79" name="Ovál 67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0" name="Ovál 67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1" name="Ovál 68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2" name="Ovál 68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83" name="Ovál 68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4" name="Ovál 68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5" name="Ovál 68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6" name="Ovál 68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7" name="Ovál 68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8" name="Ovál 68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89" name="Ovál 68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0" name="Ovál 68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91" name="Ovál 69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65" name="Přímá spojnice 664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6" name="Přímá spojnice 665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7" name="Přímá spojnice 666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5" name="Skupina 44"/>
              <p:cNvGrpSpPr/>
              <p:nvPr/>
            </p:nvGrpSpPr>
            <p:grpSpPr>
              <a:xfrm>
                <a:off x="4660788" y="1343041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50" name="Přímá spojnice 449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Přímá spojnice 450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Přímá spojnice 451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3" name="Přímá spojnice 452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4" name="Přímá spojnice 453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Přímá spojnice 454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Přímá spojnice 455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Přímá spojnice 456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8" name="Přímá spojnice 457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Přímá spojnice 458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60" name="Skupina 459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05" name="Skupina 60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29" name="Přímá spojnice 62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římá spojnice 62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římá spojnice 63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římá spojnice 63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římá spojnice 63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římá spojnice 63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35" name="Skupina 63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36" name="Ovál 63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7" name="Ovál 63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8" name="Ovál 63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39" name="Ovál 63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0" name="Ovál 63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1" name="Ovál 64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42" name="Ovál 64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3" name="Ovál 64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4" name="Ovál 64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5" name="Ovál 64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6" name="Ovál 64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7" name="Ovál 64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8" name="Ovál 64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49" name="Ovál 64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50" name="Ovál 64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06" name="Skupina 60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07" name="Přímá spojnice 60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8" name="Přímá spojnice 60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9" name="Přímá spojnice 60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0" name="Přímá spojnice 60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1" name="Přímá spojnice 61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2" name="Přímá spojnice 61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613" name="Skupina 61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614" name="Ovál 61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5" name="Ovál 61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6" name="Ovál 61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17" name="Ovál 61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8" name="Ovál 61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19" name="Ovál 61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620" name="Ovál 61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1" name="Ovál 62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2" name="Ovál 62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3" name="Ovál 62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4" name="Ovál 62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5" name="Ovál 62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6" name="Ovál 62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7" name="Ovál 62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28" name="Ovál 62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1" name="Skupina 460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59" name="Skupina 558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83" name="Přímá spojnice 58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římá spojnice 58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římá spojnice 58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římá spojnice 58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římá spojnice 58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římá spojnice 58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89" name="Skupina 58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90" name="Ovál 58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1" name="Ovál 59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2" name="Ovál 59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3" name="Ovál 59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4" name="Ovál 59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5" name="Ovál 59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96" name="Ovál 59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7" name="Ovál 59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8" name="Ovál 59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99" name="Ovál 59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0" name="Ovál 59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1" name="Ovál 60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2" name="Ovál 60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3" name="Ovál 60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604" name="Ovál 60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60" name="Skupina 559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61" name="Přímá spojnice 56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2" name="Přímá spojnice 56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3" name="Přímá spojnice 56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4" name="Přímá spojnice 56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římá spojnice 56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římá spojnice 56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67" name="Skupina 56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68" name="Ovál 56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69" name="Ovál 56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0" name="Ovál 56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1" name="Ovál 57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2" name="Ovál 57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3" name="Ovál 57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74" name="Ovál 57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5" name="Ovál 57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6" name="Ovál 57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7" name="Ovál 57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8" name="Ovál 57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79" name="Ovál 57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0" name="Ovál 57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1" name="Ovál 58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82" name="Ovál 58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2" name="Skupina 461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513" name="Skupina 51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37" name="Přímá spojnice 53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římá spojnice 53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římá spojnice 53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římá spojnice 53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římá spojnice 54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římá spojnice 54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43" name="Skupina 54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44" name="Ovál 54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5" name="Ovál 54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6" name="Ovál 54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47" name="Ovál 54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8" name="Ovál 54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49" name="Ovál 54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50" name="Ovál 54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1" name="Ovál 55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2" name="Ovál 55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3" name="Ovál 55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4" name="Ovál 55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5" name="Ovál 55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6" name="Ovál 55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7" name="Ovál 55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58" name="Ovál 55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514" name="Skupina 51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515" name="Přímá spojnice 51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6" name="Přímá spojnice 51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7" name="Přímá spojnice 51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římá spojnice 51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římá spojnice 51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Přímá spojnice 51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521" name="Skupina 52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522" name="Ovál 52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3" name="Ovál 52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4" name="Ovál 52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5" name="Ovál 52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6" name="Ovál 52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7" name="Ovál 52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28" name="Ovál 52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29" name="Ovál 52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0" name="Ovál 52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1" name="Ovál 53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2" name="Ovál 53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3" name="Ovál 53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4" name="Ovál 53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5" name="Ovál 53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36" name="Ovál 53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463" name="Skupina 462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67" name="Skupina 46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91" name="Přímá spojnice 49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římá spojnice 49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římá spojnice 49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římá spojnice 49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římá spojnice 49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římá spojnice 49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97" name="Skupina 49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98" name="Ovál 49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9" name="Ovál 49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0" name="Ovál 49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1" name="Ovál 50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2" name="Ovál 50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3" name="Ovál 50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504" name="Ovál 50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5" name="Ovál 50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6" name="Ovál 50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7" name="Ovál 50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8" name="Ovál 50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09" name="Ovál 50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0" name="Ovál 50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1" name="Ovál 51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512" name="Ovál 51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68" name="Skupina 46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69" name="Přímá spojnice 46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Přímá spojnice 46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římá spojnice 47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římá spojnice 47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3" name="Přímá spojnice 47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římá spojnice 47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75" name="Skupina 47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76" name="Ovál 47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7" name="Ovál 47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8" name="Ovál 47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79" name="Ovál 47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0" name="Ovál 47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1" name="Ovál 48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82" name="Ovál 48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3" name="Ovál 48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4" name="Ovál 48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5" name="Ovál 48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6" name="Ovál 48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7" name="Ovál 48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8" name="Ovál 48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89" name="Ovál 48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90" name="Ovál 48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464" name="Přímá spojnice 463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5" name="Přímá spojnice 464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Přímá spojnice 465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" name="Skupina 45"/>
              <p:cNvGrpSpPr/>
              <p:nvPr/>
            </p:nvGrpSpPr>
            <p:grpSpPr>
              <a:xfrm>
                <a:off x="7278415" y="1345308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249" name="Přímá spojnice 248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Přímá spojnice 249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Přímá spojnice 250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Přímá spojnice 251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Přímá spojnice 252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Přímá spojnice 253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Přímá spojnice 254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Přímá spojnice 255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Přímá spojnice 256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Přímá spojnice 257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9" name="Skupina 258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404" name="Skupina 403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28" name="Přímá spojnice 42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římá spojnice 42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římá spojnice 42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římá spojnice 43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římá spojnice 43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římá spojnice 43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34" name="Skupina 43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35" name="Ovál 43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6" name="Ovál 43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7" name="Ovál 43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38" name="Ovál 43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39" name="Ovál 43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0" name="Ovál 43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41" name="Ovál 44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2" name="Ovál 44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3" name="Ovál 44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4" name="Ovál 44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5" name="Ovál 44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6" name="Ovál 44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7" name="Ovál 44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8" name="Ovál 44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49" name="Ovál 44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405" name="Skupina 404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406" name="Přímá spojnice 40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římá spojnice 40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8" name="Přímá spojnice 40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9" name="Přímá spojnice 40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Přímá spojnice 40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1" name="Přímá spojnice 41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12" name="Skupina 41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413" name="Ovál 41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4" name="Ovál 41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5" name="Ovál 41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16" name="Ovál 41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7" name="Ovál 41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8" name="Ovál 41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419" name="Ovál 41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0" name="Ovál 41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1" name="Ovál 42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2" name="Ovál 42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3" name="Ovál 42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4" name="Ovál 42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5" name="Ovál 42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6" name="Ovál 42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27" name="Ovál 42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0" name="Skupina 259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58" name="Skupina 357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82" name="Přímá spojnice 381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římá spojnice 382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římá spojnice 383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římá spojnice 384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římá spojnice 385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římá spojnice 386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88" name="Skupina 387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89" name="Ovál 388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0" name="Ovál 389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1" name="Ovál 390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2" name="Ovál 391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3" name="Ovál 392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4" name="Ovál 393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95" name="Ovál 394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6" name="Ovál 395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7" name="Ovál 396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8" name="Ovál 397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99" name="Ovál 398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0" name="Ovál 399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1" name="Ovál 400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2" name="Ovál 401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403" name="Ovál 402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59" name="Skupina 358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60" name="Přímá spojnice 35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1" name="Přímá spojnice 36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Přímá spojnice 36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Přímá spojnice 36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4" name="Přímá spojnice 36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5" name="Přímá spojnice 36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66" name="Skupina 36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67" name="Ovál 36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8" name="Ovál 36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69" name="Ovál 36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0" name="Ovál 36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1" name="Ovál 37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2" name="Ovál 37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73" name="Ovál 37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4" name="Ovál 37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5" name="Ovál 37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6" name="Ovál 37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7" name="Ovál 37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8" name="Ovál 37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79" name="Ovál 37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0" name="Ovál 37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81" name="Ovál 38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1" name="Skupina 260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312" name="Skupina 311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36" name="Přímá spojnice 335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římá spojnice 336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římá spojnice 337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římá spojnice 338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římá spojnice 339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římá spojnice 340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42" name="Skupina 341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43" name="Ovál 342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4" name="Ovál 343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5" name="Ovál 344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46" name="Ovál 345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7" name="Ovál 346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8" name="Ovál 347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49" name="Ovál 348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0" name="Ovál 349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1" name="Ovál 350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2" name="Ovál 351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3" name="Ovál 352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4" name="Ovál 353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5" name="Ovál 354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6" name="Ovál 355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57" name="Ovál 356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313" name="Skupina 312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314" name="Přímá spojnice 313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Přímá spojnice 314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Přímá spojnice 315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7" name="Přímá spojnice 316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8" name="Přímá spojnice 317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9" name="Přímá spojnice 318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20" name="Skupina 319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321" name="Ovál 320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2" name="Ovál 321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3" name="Ovál 322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4" name="Ovál 323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5" name="Ovál 324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6" name="Ovál 325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27" name="Ovál 326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8" name="Ovál 327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29" name="Ovál 328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0" name="Ovál 329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1" name="Ovál 330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2" name="Ovál 331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3" name="Ovál 332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4" name="Ovál 333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35" name="Ovál 334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262" name="Skupina 261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66" name="Skupina 265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90" name="Přímá spojnice 289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římá spojnice 290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římá spojnice 291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římá spojnice 292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římá spojnice 293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římá spojnice 294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96" name="Skupina 295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97" name="Ovál 296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8" name="Ovál 297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99" name="Ovál 298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0" name="Ovál 299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1" name="Ovál 300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2" name="Ovál 301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303" name="Ovál 302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4" name="Ovál 303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5" name="Ovál 304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6" name="Ovál 305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7" name="Ovál 306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8" name="Ovál 307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09" name="Ovál 308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0" name="Ovál 309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311" name="Ovál 310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67" name="Skupina 266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68" name="Přímá spojnice 267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Přímá spojnice 268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Přímá spojnice 269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Přímá spojnice 270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Přímá spojnice 271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3" name="Přímá spojnice 272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74" name="Skupina 273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75" name="Ovál 274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6" name="Ovál 275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7" name="Ovál 276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78" name="Ovál 277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79" name="Ovál 278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0" name="Ovál 279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81" name="Ovál 280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2" name="Ovál 281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3" name="Ovál 282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4" name="Ovál 283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5" name="Ovál 284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6" name="Ovál 285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7" name="Ovál 286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8" name="Ovál 287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89" name="Ovál 288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263" name="Přímá spojnice 262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Přímá spojnice 263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Přímá spojnice 264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7" name="Skupina 46"/>
              <p:cNvGrpSpPr/>
              <p:nvPr/>
            </p:nvGrpSpPr>
            <p:grpSpPr>
              <a:xfrm>
                <a:off x="9890441" y="1347596"/>
                <a:ext cx="2631258" cy="364368"/>
                <a:chOff x="2035980" y="1340769"/>
                <a:chExt cx="3611724" cy="364368"/>
              </a:xfrm>
            </p:grpSpPr>
            <p:cxnSp>
              <p:nvCxnSpPr>
                <p:cNvPr id="48" name="Přímá spojnice 47"/>
                <p:cNvCxnSpPr/>
                <p:nvPr/>
              </p:nvCxnSpPr>
              <p:spPr>
                <a:xfrm flipH="1">
                  <a:off x="203598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Přímá spojnice 48"/>
                <p:cNvCxnSpPr/>
                <p:nvPr/>
              </p:nvCxnSpPr>
              <p:spPr>
                <a:xfrm flipH="1">
                  <a:off x="2035980" y="1437520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Přímá spojnice 49"/>
                <p:cNvCxnSpPr/>
                <p:nvPr/>
              </p:nvCxnSpPr>
              <p:spPr>
                <a:xfrm flipH="1">
                  <a:off x="2035980" y="152528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Přímá spojnice 50"/>
                <p:cNvCxnSpPr/>
                <p:nvPr/>
              </p:nvCxnSpPr>
              <p:spPr>
                <a:xfrm flipH="1">
                  <a:off x="2035980" y="1613059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Přímá spojnice 51"/>
                <p:cNvCxnSpPr/>
                <p:nvPr/>
              </p:nvCxnSpPr>
              <p:spPr>
                <a:xfrm flipH="1">
                  <a:off x="2035980" y="170082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Přímá spojnice 52"/>
                <p:cNvCxnSpPr/>
                <p:nvPr/>
              </p:nvCxnSpPr>
              <p:spPr>
                <a:xfrm flipH="1">
                  <a:off x="4387590" y="1349751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Přímá spojnice 53"/>
                <p:cNvCxnSpPr/>
                <p:nvPr/>
              </p:nvCxnSpPr>
              <p:spPr>
                <a:xfrm flipH="1">
                  <a:off x="4387590" y="1437662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Přímá spojnice 54"/>
                <p:cNvCxnSpPr/>
                <p:nvPr/>
              </p:nvCxnSpPr>
              <p:spPr>
                <a:xfrm flipH="1">
                  <a:off x="4387590" y="1525574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Přímá spojnice 55"/>
                <p:cNvCxnSpPr/>
                <p:nvPr/>
              </p:nvCxnSpPr>
              <p:spPr>
                <a:xfrm flipH="1">
                  <a:off x="4387590" y="1613486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Přímá spojnice 56"/>
                <p:cNvCxnSpPr/>
                <p:nvPr/>
              </p:nvCxnSpPr>
              <p:spPr>
                <a:xfrm flipH="1">
                  <a:off x="4387590" y="1701398"/>
                  <a:ext cx="1233716" cy="0"/>
                </a:xfrm>
                <a:prstGeom prst="line">
                  <a:avLst/>
                </a:prstGeom>
                <a:ln w="57150">
                  <a:solidFill>
                    <a:srgbClr val="CC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8" name="Skupina 57"/>
                <p:cNvGrpSpPr/>
                <p:nvPr/>
              </p:nvGrpSpPr>
              <p:grpSpPr>
                <a:xfrm flipV="1">
                  <a:off x="2589562" y="136964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203" name="Skupina 202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27" name="Přímá spojnice 22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8" name="Přímá spojnice 22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Přímá spojnice 22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římá spojnice 22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římá spojnice 23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Přímá spojnice 23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33" name="Skupina 23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34" name="Ovál 23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5" name="Ovál 23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6" name="Ovál 23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37" name="Ovál 23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8" name="Ovál 23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39" name="Ovál 23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40" name="Ovál 23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1" name="Ovál 24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2" name="Ovál 24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3" name="Ovál 24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4" name="Ovál 24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5" name="Ovál 24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6" name="Ovál 24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7" name="Ovál 24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48" name="Ovál 24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204" name="Skupina 203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205" name="Přímá spojnice 20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římá spojnice 20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římá spojnice 20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římá spojnice 20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římá spojnice 20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římá spojnice 20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11" name="Skupina 21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212" name="Ovál 21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3" name="Ovál 21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4" name="Ovál 21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5" name="Ovál 21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6" name="Ovál 21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7" name="Ovál 21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218" name="Ovál 21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19" name="Ovál 21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0" name="Ovál 21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1" name="Ovál 22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2" name="Ovál 22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3" name="Ovál 22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4" name="Ovál 22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5" name="Ovál 22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26" name="Ovál 22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59" name="Skupina 58"/>
                <p:cNvGrpSpPr/>
                <p:nvPr/>
              </p:nvGrpSpPr>
              <p:grpSpPr>
                <a:xfrm>
                  <a:off x="2601455" y="145512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57" name="Skupina 156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81" name="Přímá spojnice 180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Přímá spojnice 181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římá spojnice 182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římá spojnice 183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Přímá spojnice 184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římá spojnice 185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87" name="Skupina 186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88" name="Ovál 187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9" name="Ovál 188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0" name="Ovál 189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1" name="Ovál 190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2" name="Ovál 191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3" name="Ovál 192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94" name="Ovál 193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5" name="Ovál 194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6" name="Ovál 195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7" name="Ovál 196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8" name="Ovál 197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99" name="Ovál 198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0" name="Ovál 199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1" name="Ovál 200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202" name="Ovál 201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58" name="Skupina 157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59" name="Přímá spojnice 15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římá spojnice 15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římá spojnice 16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římá spojnice 16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římá spojnice 16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" name="Přímá spojnice 16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65" name="Skupina 16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66" name="Ovál 16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7" name="Ovál 16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8" name="Ovál 16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69" name="Ovál 16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0" name="Ovál 16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1" name="Ovál 17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72" name="Ovál 17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3" name="Ovál 17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4" name="Ovál 17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5" name="Ovál 17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6" name="Ovál 17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7" name="Ovál 17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8" name="Ovál 17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79" name="Ovál 17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80" name="Ovál 17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0" name="Skupina 59"/>
                <p:cNvGrpSpPr/>
                <p:nvPr/>
              </p:nvGrpSpPr>
              <p:grpSpPr>
                <a:xfrm flipV="1">
                  <a:off x="2606067" y="1542339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111" name="Skupina 110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35" name="Přímá spojnice 134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římá spojnice 135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římá spojnice 136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" name="Přímá spojnice 137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římá spojnice 138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římá spojnice 139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41" name="Skupina 140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42" name="Ovál 141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3" name="Ovál 142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4" name="Ovál 143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5" name="Ovál 144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6" name="Ovál 145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7" name="Ovál 146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48" name="Ovál 147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49" name="Ovál 148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0" name="Ovál 149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1" name="Ovál 150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2" name="Ovál 151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3" name="Ovál 152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4" name="Ovál 153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5" name="Ovál 154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56" name="Ovál 155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112" name="Skupina 111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113" name="Přímá spojnice 112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římá spojnice 113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římá spojnice 114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římá spojnice 115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Přímá spojnice 116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římá spojnice 117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9" name="Skupina 118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120" name="Ovál 119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1" name="Ovál 120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2" name="Ovál 121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3" name="Ovál 122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4" name="Ovál 123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5" name="Ovál 124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26" name="Ovál 125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7" name="Ovál 126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8" name="Ovál 127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29" name="Ovál 128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0" name="Ovál 129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1" name="Ovál 130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2" name="Ovál 131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3" name="Ovál 132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34" name="Ovál 133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grpSp>
              <p:nvGrpSpPr>
                <p:cNvPr id="61" name="Skupina 60"/>
                <p:cNvGrpSpPr/>
                <p:nvPr/>
              </p:nvGrpSpPr>
              <p:grpSpPr>
                <a:xfrm>
                  <a:off x="2556225" y="1631503"/>
                  <a:ext cx="2570737" cy="49841"/>
                  <a:chOff x="1502485" y="3994053"/>
                  <a:chExt cx="3750721" cy="333257"/>
                </a:xfrm>
              </p:grpSpPr>
              <p:grpSp>
                <p:nvGrpSpPr>
                  <p:cNvPr id="65" name="Skupina 64"/>
                  <p:cNvGrpSpPr/>
                  <p:nvPr/>
                </p:nvGrpSpPr>
                <p:grpSpPr>
                  <a:xfrm>
                    <a:off x="1502485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89" name="Přímá spojnice 88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římá spojnice 89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Přímá spojnice 90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římá spojnice 91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římá spojnice 92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římá spojnice 93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95" name="Skupina 94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96" name="Ovál 95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7" name="Ovál 96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8" name="Ovál 97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99" name="Ovál 98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0" name="Ovál 99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1" name="Ovál 100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102" name="Ovál 101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3" name="Ovál 102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4" name="Ovál 103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5" name="Ovál 104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6" name="Ovál 105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7" name="Ovál 106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8" name="Ovál 107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09" name="Ovál 108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110" name="Ovál 109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  <p:grpSp>
                <p:nvGrpSpPr>
                  <p:cNvPr id="66" name="Skupina 65"/>
                  <p:cNvGrpSpPr/>
                  <p:nvPr/>
                </p:nvGrpSpPr>
                <p:grpSpPr>
                  <a:xfrm flipH="1">
                    <a:off x="3234297" y="3994053"/>
                    <a:ext cx="2018909" cy="333257"/>
                    <a:chOff x="1502485" y="3994053"/>
                    <a:chExt cx="2018909" cy="333257"/>
                  </a:xfrm>
                </p:grpSpPr>
                <p:cxnSp>
                  <p:nvCxnSpPr>
                    <p:cNvPr id="67" name="Přímá spojnice 66"/>
                    <p:cNvCxnSpPr/>
                    <p:nvPr/>
                  </p:nvCxnSpPr>
                  <p:spPr>
                    <a:xfrm flipH="1">
                      <a:off x="1686681" y="4149080"/>
                      <a:ext cx="1800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římá spojnice 67"/>
                    <p:cNvCxnSpPr/>
                    <p:nvPr/>
                  </p:nvCxnSpPr>
                  <p:spPr>
                    <a:xfrm flipH="1">
                      <a:off x="1995291" y="4099932"/>
                      <a:ext cx="1512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římá spojnice 68"/>
                    <p:cNvCxnSpPr/>
                    <p:nvPr/>
                  </p:nvCxnSpPr>
                  <p:spPr>
                    <a:xfrm flipH="1">
                      <a:off x="2130956" y="4202038"/>
                      <a:ext cx="136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" name="Přímá spojnice 69"/>
                    <p:cNvCxnSpPr/>
                    <p:nvPr/>
                  </p:nvCxnSpPr>
                  <p:spPr>
                    <a:xfrm flipH="1">
                      <a:off x="1793394" y="4121934"/>
                      <a:ext cx="1728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římá spojnice 70"/>
                    <p:cNvCxnSpPr/>
                    <p:nvPr/>
                  </p:nvCxnSpPr>
                  <p:spPr>
                    <a:xfrm flipH="1">
                      <a:off x="1903884" y="4176990"/>
                      <a:ext cx="1584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římá spojnice 71"/>
                    <p:cNvCxnSpPr/>
                    <p:nvPr/>
                  </p:nvCxnSpPr>
                  <p:spPr>
                    <a:xfrm flipH="1">
                      <a:off x="2362602" y="4228708"/>
                      <a:ext cx="1116000" cy="0"/>
                    </a:xfrm>
                    <a:prstGeom prst="line">
                      <a:avLst/>
                    </a:prstGeom>
                    <a:ln w="12700">
                      <a:solidFill>
                        <a:schemeClr val="accent4">
                          <a:lumMod val="7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73" name="Skupina 72"/>
                    <p:cNvGrpSpPr/>
                    <p:nvPr/>
                  </p:nvGrpSpPr>
                  <p:grpSpPr>
                    <a:xfrm>
                      <a:off x="1502485" y="3994053"/>
                      <a:ext cx="1404491" cy="333257"/>
                      <a:chOff x="1502485" y="3994053"/>
                      <a:chExt cx="1404491" cy="333257"/>
                    </a:xfrm>
                  </p:grpSpPr>
                  <p:sp>
                    <p:nvSpPr>
                      <p:cNvPr id="74" name="Ovál 73"/>
                      <p:cNvSpPr/>
                      <p:nvPr/>
                    </p:nvSpPr>
                    <p:spPr>
                      <a:xfrm rot="3469893" flipV="1">
                        <a:off x="1555312" y="412164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5" name="Ovál 74"/>
                      <p:cNvSpPr/>
                      <p:nvPr/>
                    </p:nvSpPr>
                    <p:spPr>
                      <a:xfrm rot="18819340">
                        <a:off x="1665440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6" name="Ovál 75"/>
                      <p:cNvSpPr/>
                      <p:nvPr/>
                    </p:nvSpPr>
                    <p:spPr>
                      <a:xfrm rot="18819340">
                        <a:off x="1909483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77" name="Ovál 76"/>
                      <p:cNvSpPr/>
                      <p:nvPr/>
                    </p:nvSpPr>
                    <p:spPr>
                      <a:xfrm rot="18819340">
                        <a:off x="2169496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8" name="Ovál 77"/>
                      <p:cNvSpPr/>
                      <p:nvPr/>
                    </p:nvSpPr>
                    <p:spPr>
                      <a:xfrm rot="18819340">
                        <a:off x="2413539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79" name="Ovál 78"/>
                      <p:cNvSpPr/>
                      <p:nvPr/>
                    </p:nvSpPr>
                    <p:spPr>
                      <a:xfrm rot="18819340">
                        <a:off x="2673552" y="3941226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 dirty="0"/>
                      </a:p>
                    </p:txBody>
                  </p:sp>
                  <p:sp>
                    <p:nvSpPr>
                      <p:cNvPr id="80" name="Ovál 79"/>
                      <p:cNvSpPr/>
                      <p:nvPr/>
                    </p:nvSpPr>
                    <p:spPr>
                      <a:xfrm rot="2780660" flipV="1">
                        <a:off x="1765467" y="414069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1" name="Ovál 80"/>
                      <p:cNvSpPr/>
                      <p:nvPr/>
                    </p:nvSpPr>
                    <p:spPr>
                      <a:xfrm rot="2780660" flipV="1">
                        <a:off x="2024994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2" name="Ovál 81"/>
                      <p:cNvSpPr/>
                      <p:nvPr/>
                    </p:nvSpPr>
                    <p:spPr>
                      <a:xfrm rot="2780660" flipV="1">
                        <a:off x="2276706" y="415593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3" name="Ovál 82"/>
                      <p:cNvSpPr/>
                      <p:nvPr/>
                    </p:nvSpPr>
                    <p:spPr>
                      <a:xfrm rot="2780660" flipV="1">
                        <a:off x="2533674" y="4152128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4" name="Ovál 83"/>
                      <p:cNvSpPr/>
                      <p:nvPr/>
                    </p:nvSpPr>
                    <p:spPr>
                      <a:xfrm rot="6100262" flipV="1">
                        <a:off x="2093467" y="405794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5" name="Ovál 84"/>
                      <p:cNvSpPr/>
                      <p:nvPr/>
                    </p:nvSpPr>
                    <p:spPr>
                      <a:xfrm rot="4411746" flipV="1">
                        <a:off x="2319991" y="4041243"/>
                        <a:ext cx="118545" cy="22090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6" name="Ovál 85"/>
                      <p:cNvSpPr/>
                      <p:nvPr/>
                    </p:nvSpPr>
                    <p:spPr>
                      <a:xfrm rot="6155616" flipV="1">
                        <a:off x="2557516" y="4029651"/>
                        <a:ext cx="118545" cy="219354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7" name="Ovál 86"/>
                      <p:cNvSpPr/>
                      <p:nvPr/>
                    </p:nvSpPr>
                    <p:spPr>
                      <a:xfrm rot="5596534" flipV="1">
                        <a:off x="1800193" y="4031279"/>
                        <a:ext cx="118545" cy="187493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  <p:sp>
                    <p:nvSpPr>
                      <p:cNvPr id="88" name="Ovál 87"/>
                      <p:cNvSpPr/>
                      <p:nvPr/>
                    </p:nvSpPr>
                    <p:spPr>
                      <a:xfrm rot="2780660" flipV="1">
                        <a:off x="2735604" y="4155117"/>
                        <a:ext cx="118545" cy="224199"/>
                      </a:xfrm>
                      <a:prstGeom prst="ellipse">
                        <a:avLst/>
                      </a:prstGeom>
                      <a:solidFill>
                        <a:schemeClr val="accent2">
                          <a:lumMod val="60000"/>
                          <a:lumOff val="40000"/>
                        </a:schemeClr>
                      </a:solidFill>
                      <a:ln>
                        <a:solidFill>
                          <a:schemeClr val="accent4">
                            <a:lumMod val="7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cs-CZ"/>
                      </a:p>
                    </p:txBody>
                  </p:sp>
                </p:grpSp>
              </p:grpSp>
            </p:grpSp>
            <p:cxnSp>
              <p:nvCxnSpPr>
                <p:cNvPr id="62" name="Přímá spojnice 61"/>
                <p:cNvCxnSpPr/>
                <p:nvPr/>
              </p:nvCxnSpPr>
              <p:spPr>
                <a:xfrm>
                  <a:off x="3871300" y="1340769"/>
                  <a:ext cx="0" cy="355352"/>
                </a:xfrm>
                <a:prstGeom prst="line">
                  <a:avLst/>
                </a:prstGeom>
                <a:ln w="28575">
                  <a:solidFill>
                    <a:srgbClr val="0070C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Přímá spojnice 62"/>
                <p:cNvCxnSpPr/>
                <p:nvPr/>
              </p:nvCxnSpPr>
              <p:spPr>
                <a:xfrm>
                  <a:off x="5647704" y="1344401"/>
                  <a:ext cx="0" cy="360736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Přímá spojnice 63"/>
                <p:cNvCxnSpPr/>
                <p:nvPr/>
              </p:nvCxnSpPr>
              <p:spPr>
                <a:xfrm>
                  <a:off x="2053585" y="1348594"/>
                  <a:ext cx="0" cy="355352"/>
                </a:xfrm>
                <a:prstGeom prst="line">
                  <a:avLst/>
                </a:prstGeom>
                <a:ln w="762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43" name="TextovéPole 42"/>
            <p:cNvSpPr txBox="1"/>
            <p:nvPr/>
          </p:nvSpPr>
          <p:spPr>
            <a:xfrm>
              <a:off x="897822" y="5495724"/>
              <a:ext cx="2609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svalové vlákno</a:t>
              </a:r>
              <a:endParaRPr lang="cs-CZ" dirty="0"/>
            </a:p>
          </p:txBody>
        </p:sp>
      </p:grpSp>
      <p:sp>
        <p:nvSpPr>
          <p:cNvPr id="1733" name="TextovéPole 1732"/>
          <p:cNvSpPr txBox="1"/>
          <p:nvPr/>
        </p:nvSpPr>
        <p:spPr>
          <a:xfrm>
            <a:off x="6130263" y="920752"/>
            <a:ext cx="273192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smtClean="0"/>
              <a:t>Acetylcholin je deaktivován </a:t>
            </a:r>
            <a:r>
              <a:rPr lang="cs-CZ" sz="1600" dirty="0" err="1" smtClean="0"/>
              <a:t>acetylcholinesterázou</a:t>
            </a:r>
            <a:r>
              <a:rPr lang="cs-CZ" sz="1600" dirty="0" smtClean="0"/>
              <a:t> a štěpen na acetyl a cholin</a:t>
            </a:r>
            <a:endParaRPr lang="cs-CZ" sz="1600" dirty="0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Neurotransmitery navázané na určité typy receptorů postsynaptické membrány způsobí k otevření iontových kanálů a přesun iontů z/do buňky </a:t>
            </a:r>
          </a:p>
          <a:p>
            <a:pPr marL="285750" indent="-285750">
              <a:buFont typeface="Symbol"/>
              <a:buChar char="®"/>
            </a:pPr>
            <a:r>
              <a:rPr lang="cs-CZ" dirty="0" smtClean="0">
                <a:sym typeface="Symbol"/>
              </a:rPr>
              <a:t>změna potenciálů na postsynaptické membráně </a:t>
            </a:r>
            <a:r>
              <a:rPr lang="cs-CZ" dirty="0"/>
              <a:t> </a:t>
            </a:r>
            <a:endParaRPr lang="cs-CZ" dirty="0" smtClean="0"/>
          </a:p>
          <a:p>
            <a:r>
              <a:rPr lang="cs-CZ" dirty="0" smtClean="0">
                <a:sym typeface="Symbol"/>
              </a:rPr>
              <a:t>  vzniká </a:t>
            </a:r>
            <a:r>
              <a:rPr lang="cs-CZ" b="1" dirty="0" smtClean="0">
                <a:sym typeface="Symbol"/>
              </a:rPr>
              <a:t>postsynaptický potenciál</a:t>
            </a:r>
            <a:endParaRPr lang="cs-CZ" b="1" dirty="0"/>
          </a:p>
        </p:txBody>
      </p:sp>
      <p:sp>
        <p:nvSpPr>
          <p:cNvPr id="28" name="Ovál 27"/>
          <p:cNvSpPr/>
          <p:nvPr/>
        </p:nvSpPr>
        <p:spPr>
          <a:xfrm>
            <a:off x="5928161" y="482156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>
            <a:off x="6584685" y="4118847"/>
            <a:ext cx="144000" cy="191053"/>
          </a:xfrm>
          <a:prstGeom prst="ellipse">
            <a:avLst/>
          </a:prstGeom>
          <a:solidFill>
            <a:srgbClr val="FF0000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Ovál 33"/>
          <p:cNvSpPr/>
          <p:nvPr/>
        </p:nvSpPr>
        <p:spPr>
          <a:xfrm>
            <a:off x="4851964" y="4910960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86" name="Skupina 85"/>
          <p:cNvGrpSpPr>
            <a:grpSpLocks noChangeAspect="1"/>
          </p:cNvGrpSpPr>
          <p:nvPr/>
        </p:nvGrpSpPr>
        <p:grpSpPr>
          <a:xfrm>
            <a:off x="4628433" y="3029357"/>
            <a:ext cx="2599795" cy="2475204"/>
            <a:chOff x="1303540" y="535644"/>
            <a:chExt cx="5837401" cy="5557652"/>
          </a:xfrm>
        </p:grpSpPr>
        <p:sp>
          <p:nvSpPr>
            <p:cNvPr id="20" name="Volný tvar 19"/>
            <p:cNvSpPr>
              <a:spLocks/>
            </p:cNvSpPr>
            <p:nvPr/>
          </p:nvSpPr>
          <p:spPr>
            <a:xfrm>
              <a:off x="1547664" y="535644"/>
              <a:ext cx="5593277" cy="5557652"/>
            </a:xfrm>
            <a:custGeom>
              <a:avLst/>
              <a:gdLst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80706 w 5593277"/>
                <a:gd name="connsiteY7" fmla="*/ 4892634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203865 w 5593277"/>
                <a:gd name="connsiteY6" fmla="*/ 3550722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  <a:gd name="connsiteX0" fmla="*/ 5593277 w 5593277"/>
                <a:gd name="connsiteY0" fmla="*/ 0 h 5557652"/>
                <a:gd name="connsiteX1" fmla="*/ 5177641 w 5593277"/>
                <a:gd name="connsiteY1" fmla="*/ 403761 h 5557652"/>
                <a:gd name="connsiteX2" fmla="*/ 5023262 w 5593277"/>
                <a:gd name="connsiteY2" fmla="*/ 581891 h 5557652"/>
                <a:gd name="connsiteX3" fmla="*/ 5189516 w 5593277"/>
                <a:gd name="connsiteY3" fmla="*/ 938151 h 5557652"/>
                <a:gd name="connsiteX4" fmla="*/ 5379522 w 5593277"/>
                <a:gd name="connsiteY4" fmla="*/ 1496291 h 5557652"/>
                <a:gd name="connsiteX5" fmla="*/ 4987636 w 5593277"/>
                <a:gd name="connsiteY5" fmla="*/ 2363190 h 5557652"/>
                <a:gd name="connsiteX6" fmla="*/ 4144489 w 5593277"/>
                <a:gd name="connsiteY6" fmla="*/ 3562598 h 5557652"/>
                <a:gd name="connsiteX7" fmla="*/ 2933205 w 5593277"/>
                <a:gd name="connsiteY7" fmla="*/ 4750130 h 5557652"/>
                <a:gd name="connsiteX8" fmla="*/ 1971303 w 5593277"/>
                <a:gd name="connsiteY8" fmla="*/ 5367647 h 5557652"/>
                <a:gd name="connsiteX9" fmla="*/ 1341911 w 5593277"/>
                <a:gd name="connsiteY9" fmla="*/ 5320146 h 5557652"/>
                <a:gd name="connsiteX10" fmla="*/ 890649 w 5593277"/>
                <a:gd name="connsiteY10" fmla="*/ 5106390 h 5557652"/>
                <a:gd name="connsiteX11" fmla="*/ 356259 w 5593277"/>
                <a:gd name="connsiteY11" fmla="*/ 5248894 h 5557652"/>
                <a:gd name="connsiteX12" fmla="*/ 0 w 5593277"/>
                <a:gd name="connsiteY12" fmla="*/ 5557652 h 555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3277" h="5557652">
                  <a:moveTo>
                    <a:pt x="5593277" y="0"/>
                  </a:moveTo>
                  <a:cubicBezTo>
                    <a:pt x="5432960" y="153389"/>
                    <a:pt x="5272643" y="306779"/>
                    <a:pt x="5177641" y="403761"/>
                  </a:cubicBezTo>
                  <a:cubicBezTo>
                    <a:pt x="5082638" y="500743"/>
                    <a:pt x="5021283" y="492826"/>
                    <a:pt x="5023262" y="581891"/>
                  </a:cubicBezTo>
                  <a:cubicBezTo>
                    <a:pt x="5025241" y="670956"/>
                    <a:pt x="5130139" y="785751"/>
                    <a:pt x="5189516" y="938151"/>
                  </a:cubicBezTo>
                  <a:cubicBezTo>
                    <a:pt x="5248893" y="1090551"/>
                    <a:pt x="5413169" y="1258785"/>
                    <a:pt x="5379522" y="1496291"/>
                  </a:cubicBezTo>
                  <a:cubicBezTo>
                    <a:pt x="5345875" y="1733798"/>
                    <a:pt x="5193475" y="2018806"/>
                    <a:pt x="4987636" y="2363190"/>
                  </a:cubicBezTo>
                  <a:cubicBezTo>
                    <a:pt x="4781797" y="2707574"/>
                    <a:pt x="4486894" y="3164775"/>
                    <a:pt x="4144489" y="3562598"/>
                  </a:cubicBezTo>
                  <a:cubicBezTo>
                    <a:pt x="3802084" y="3960421"/>
                    <a:pt x="3295403" y="4449289"/>
                    <a:pt x="2933205" y="4750130"/>
                  </a:cubicBezTo>
                  <a:cubicBezTo>
                    <a:pt x="2571007" y="5050971"/>
                    <a:pt x="2236519" y="5272644"/>
                    <a:pt x="1971303" y="5367647"/>
                  </a:cubicBezTo>
                  <a:cubicBezTo>
                    <a:pt x="1706087" y="5462650"/>
                    <a:pt x="1522020" y="5363689"/>
                    <a:pt x="1341911" y="5320146"/>
                  </a:cubicBezTo>
                  <a:cubicBezTo>
                    <a:pt x="1161802" y="5276603"/>
                    <a:pt x="1054924" y="5118265"/>
                    <a:pt x="890649" y="5106390"/>
                  </a:cubicBezTo>
                  <a:cubicBezTo>
                    <a:pt x="726374" y="5094515"/>
                    <a:pt x="504700" y="5173684"/>
                    <a:pt x="356259" y="5248894"/>
                  </a:cubicBezTo>
                  <a:cubicBezTo>
                    <a:pt x="207818" y="5324104"/>
                    <a:pt x="0" y="5557652"/>
                    <a:pt x="0" y="5557652"/>
                  </a:cubicBezTo>
                </a:path>
              </a:pathLst>
            </a:custGeom>
            <a:noFill/>
            <a:ln w="762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Volný tvar 41"/>
            <p:cNvSpPr>
              <a:spLocks/>
            </p:cNvSpPr>
            <p:nvPr/>
          </p:nvSpPr>
          <p:spPr>
            <a:xfrm>
              <a:off x="1303540" y="1084351"/>
              <a:ext cx="4688640" cy="4080274"/>
            </a:xfrm>
            <a:custGeom>
              <a:avLst/>
              <a:gdLst>
                <a:gd name="connsiteX0" fmla="*/ 902525 w 4688639"/>
                <a:gd name="connsiteY0" fmla="*/ 0 h 4080274"/>
                <a:gd name="connsiteX1" fmla="*/ 1555668 w 4688639"/>
                <a:gd name="connsiteY1" fmla="*/ 380010 h 4080274"/>
                <a:gd name="connsiteX2" fmla="*/ 2375065 w 4688639"/>
                <a:gd name="connsiteY2" fmla="*/ 783771 h 4080274"/>
                <a:gd name="connsiteX3" fmla="*/ 3230088 w 4688639"/>
                <a:gd name="connsiteY3" fmla="*/ 617517 h 4080274"/>
                <a:gd name="connsiteX4" fmla="*/ 4144488 w 4688639"/>
                <a:gd name="connsiteY4" fmla="*/ 154379 h 4080274"/>
                <a:gd name="connsiteX5" fmla="*/ 4655127 w 4688639"/>
                <a:gd name="connsiteY5" fmla="*/ 261257 h 4080274"/>
                <a:gd name="connsiteX6" fmla="*/ 4595751 w 4688639"/>
                <a:gd name="connsiteY6" fmla="*/ 676893 h 4080274"/>
                <a:gd name="connsiteX7" fmla="*/ 4239491 w 4688639"/>
                <a:gd name="connsiteY7" fmla="*/ 1472540 h 4080274"/>
                <a:gd name="connsiteX8" fmla="*/ 3479470 w 4688639"/>
                <a:gd name="connsiteY8" fmla="*/ 2375065 h 4080274"/>
                <a:gd name="connsiteX9" fmla="*/ 2315688 w 4688639"/>
                <a:gd name="connsiteY9" fmla="*/ 3538846 h 4080274"/>
                <a:gd name="connsiteX10" fmla="*/ 1591294 w 4688639"/>
                <a:gd name="connsiteY10" fmla="*/ 4061361 h 4080274"/>
                <a:gd name="connsiteX11" fmla="*/ 1282535 w 4688639"/>
                <a:gd name="connsiteY11" fmla="*/ 3883231 h 4080274"/>
                <a:gd name="connsiteX12" fmla="*/ 1413164 w 4688639"/>
                <a:gd name="connsiteY12" fmla="*/ 3111335 h 4080274"/>
                <a:gd name="connsiteX13" fmla="*/ 1816925 w 4688639"/>
                <a:gd name="connsiteY13" fmla="*/ 1900052 h 4080274"/>
                <a:gd name="connsiteX14" fmla="*/ 1567543 w 4688639"/>
                <a:gd name="connsiteY14" fmla="*/ 1306285 h 4080274"/>
                <a:gd name="connsiteX15" fmla="*/ 724395 w 4688639"/>
                <a:gd name="connsiteY15" fmla="*/ 617517 h 4080274"/>
                <a:gd name="connsiteX16" fmla="*/ 0 w 4688639"/>
                <a:gd name="connsiteY16" fmla="*/ 142504 h 408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688639" h="4080274">
                  <a:moveTo>
                    <a:pt x="902525" y="0"/>
                  </a:moveTo>
                  <a:cubicBezTo>
                    <a:pt x="1106385" y="124691"/>
                    <a:pt x="1310245" y="249382"/>
                    <a:pt x="1555668" y="380010"/>
                  </a:cubicBezTo>
                  <a:cubicBezTo>
                    <a:pt x="1801091" y="510639"/>
                    <a:pt x="2095995" y="744186"/>
                    <a:pt x="2375065" y="783771"/>
                  </a:cubicBezTo>
                  <a:cubicBezTo>
                    <a:pt x="2654135" y="823356"/>
                    <a:pt x="2935184" y="722416"/>
                    <a:pt x="3230088" y="617517"/>
                  </a:cubicBezTo>
                  <a:cubicBezTo>
                    <a:pt x="3524992" y="512618"/>
                    <a:pt x="3906982" y="213756"/>
                    <a:pt x="4144488" y="154379"/>
                  </a:cubicBezTo>
                  <a:cubicBezTo>
                    <a:pt x="4381994" y="95002"/>
                    <a:pt x="4579916" y="174171"/>
                    <a:pt x="4655127" y="261257"/>
                  </a:cubicBezTo>
                  <a:cubicBezTo>
                    <a:pt x="4730338" y="348343"/>
                    <a:pt x="4665024" y="475013"/>
                    <a:pt x="4595751" y="676893"/>
                  </a:cubicBezTo>
                  <a:cubicBezTo>
                    <a:pt x="4526478" y="878774"/>
                    <a:pt x="4425538" y="1189511"/>
                    <a:pt x="4239491" y="1472540"/>
                  </a:cubicBezTo>
                  <a:cubicBezTo>
                    <a:pt x="4053444" y="1755569"/>
                    <a:pt x="3800104" y="2030681"/>
                    <a:pt x="3479470" y="2375065"/>
                  </a:cubicBezTo>
                  <a:cubicBezTo>
                    <a:pt x="3158836" y="2719449"/>
                    <a:pt x="2630384" y="3257797"/>
                    <a:pt x="2315688" y="3538846"/>
                  </a:cubicBezTo>
                  <a:cubicBezTo>
                    <a:pt x="2000992" y="3819895"/>
                    <a:pt x="1763486" y="4003963"/>
                    <a:pt x="1591294" y="4061361"/>
                  </a:cubicBezTo>
                  <a:cubicBezTo>
                    <a:pt x="1419102" y="4118759"/>
                    <a:pt x="1312223" y="4041569"/>
                    <a:pt x="1282535" y="3883231"/>
                  </a:cubicBezTo>
                  <a:cubicBezTo>
                    <a:pt x="1252847" y="3724893"/>
                    <a:pt x="1324099" y="3441865"/>
                    <a:pt x="1413164" y="3111335"/>
                  </a:cubicBezTo>
                  <a:cubicBezTo>
                    <a:pt x="1502229" y="2780805"/>
                    <a:pt x="1791195" y="2200894"/>
                    <a:pt x="1816925" y="1900052"/>
                  </a:cubicBezTo>
                  <a:cubicBezTo>
                    <a:pt x="1842655" y="1599210"/>
                    <a:pt x="1749631" y="1520041"/>
                    <a:pt x="1567543" y="1306285"/>
                  </a:cubicBezTo>
                  <a:cubicBezTo>
                    <a:pt x="1385455" y="1092529"/>
                    <a:pt x="985652" y="811480"/>
                    <a:pt x="724395" y="617517"/>
                  </a:cubicBezTo>
                  <a:cubicBezTo>
                    <a:pt x="463138" y="423554"/>
                    <a:pt x="231569" y="283029"/>
                    <a:pt x="0" y="142504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35" name="Volný tvar 34"/>
          <p:cNvSpPr>
            <a:spLocks noChangeAspect="1"/>
          </p:cNvSpPr>
          <p:nvPr/>
        </p:nvSpPr>
        <p:spPr>
          <a:xfrm rot="743732">
            <a:off x="5884627" y="4833288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7" name="Volný tvar 36"/>
          <p:cNvSpPr>
            <a:spLocks noChangeAspect="1"/>
          </p:cNvSpPr>
          <p:nvPr/>
        </p:nvSpPr>
        <p:spPr>
          <a:xfrm rot="743732">
            <a:off x="6552532" y="4117524"/>
            <a:ext cx="355892" cy="358665"/>
          </a:xfrm>
          <a:custGeom>
            <a:avLst/>
            <a:gdLst>
              <a:gd name="connsiteX0" fmla="*/ 530137 w 1000418"/>
              <a:gd name="connsiteY0" fmla="*/ 60625 h 941935"/>
              <a:gd name="connsiteX1" fmla="*/ 613265 w 1000418"/>
              <a:gd name="connsiteY1" fmla="*/ 369384 h 941935"/>
              <a:gd name="connsiteX2" fmla="*/ 530137 w 1000418"/>
              <a:gd name="connsiteY2" fmla="*/ 618765 h 941935"/>
              <a:gd name="connsiteX3" fmla="*/ 268880 w 1000418"/>
              <a:gd name="connsiteY3" fmla="*/ 583140 h 941935"/>
              <a:gd name="connsiteX4" fmla="*/ 67000 w 1000418"/>
              <a:gd name="connsiteY4" fmla="*/ 559389 h 941935"/>
              <a:gd name="connsiteX5" fmla="*/ 19498 w 1000418"/>
              <a:gd name="connsiteY5" fmla="*/ 725643 h 941935"/>
              <a:gd name="connsiteX6" fmla="*/ 363883 w 1000418"/>
              <a:gd name="connsiteY6" fmla="*/ 820646 h 941935"/>
              <a:gd name="connsiteX7" fmla="*/ 530137 w 1000418"/>
              <a:gd name="connsiteY7" fmla="*/ 856272 h 941935"/>
              <a:gd name="connsiteX8" fmla="*/ 743893 w 1000418"/>
              <a:gd name="connsiteY8" fmla="*/ 939399 h 941935"/>
              <a:gd name="connsiteX9" fmla="*/ 957649 w 1000418"/>
              <a:gd name="connsiteY9" fmla="*/ 749394 h 941935"/>
              <a:gd name="connsiteX10" fmla="*/ 993275 w 1000418"/>
              <a:gd name="connsiteY10" fmla="*/ 630641 h 941935"/>
              <a:gd name="connsiteX11" fmla="*/ 862646 w 1000418"/>
              <a:gd name="connsiteY11" fmla="*/ 535638 h 941935"/>
              <a:gd name="connsiteX12" fmla="*/ 791395 w 1000418"/>
              <a:gd name="connsiteY12" fmla="*/ 369384 h 941935"/>
              <a:gd name="connsiteX13" fmla="*/ 720143 w 1000418"/>
              <a:gd name="connsiteY13" fmla="*/ 96251 h 941935"/>
              <a:gd name="connsiteX14" fmla="*/ 589514 w 1000418"/>
              <a:gd name="connsiteY14" fmla="*/ 1249 h 941935"/>
              <a:gd name="connsiteX15" fmla="*/ 530137 w 1000418"/>
              <a:gd name="connsiteY15" fmla="*/ 60625 h 941935"/>
              <a:gd name="connsiteX0" fmla="*/ 530137 w 1000418"/>
              <a:gd name="connsiteY0" fmla="*/ 60625 h 939621"/>
              <a:gd name="connsiteX1" fmla="*/ 613265 w 1000418"/>
              <a:gd name="connsiteY1" fmla="*/ 369384 h 939621"/>
              <a:gd name="connsiteX2" fmla="*/ 530137 w 1000418"/>
              <a:gd name="connsiteY2" fmla="*/ 618765 h 939621"/>
              <a:gd name="connsiteX3" fmla="*/ 268880 w 1000418"/>
              <a:gd name="connsiteY3" fmla="*/ 583140 h 939621"/>
              <a:gd name="connsiteX4" fmla="*/ 67000 w 1000418"/>
              <a:gd name="connsiteY4" fmla="*/ 559389 h 939621"/>
              <a:gd name="connsiteX5" fmla="*/ 19498 w 1000418"/>
              <a:gd name="connsiteY5" fmla="*/ 725643 h 939621"/>
              <a:gd name="connsiteX6" fmla="*/ 363883 w 1000418"/>
              <a:gd name="connsiteY6" fmla="*/ 820646 h 939621"/>
              <a:gd name="connsiteX7" fmla="*/ 530137 w 1000418"/>
              <a:gd name="connsiteY7" fmla="*/ 856272 h 939621"/>
              <a:gd name="connsiteX8" fmla="*/ 642490 w 1000418"/>
              <a:gd name="connsiteY8" fmla="*/ 789112 h 939621"/>
              <a:gd name="connsiteX9" fmla="*/ 743893 w 1000418"/>
              <a:gd name="connsiteY9" fmla="*/ 939399 h 939621"/>
              <a:gd name="connsiteX10" fmla="*/ 957649 w 1000418"/>
              <a:gd name="connsiteY10" fmla="*/ 749394 h 939621"/>
              <a:gd name="connsiteX11" fmla="*/ 993275 w 1000418"/>
              <a:gd name="connsiteY11" fmla="*/ 630641 h 939621"/>
              <a:gd name="connsiteX12" fmla="*/ 862646 w 1000418"/>
              <a:gd name="connsiteY12" fmla="*/ 535638 h 939621"/>
              <a:gd name="connsiteX13" fmla="*/ 791395 w 1000418"/>
              <a:gd name="connsiteY13" fmla="*/ 369384 h 939621"/>
              <a:gd name="connsiteX14" fmla="*/ 720143 w 1000418"/>
              <a:gd name="connsiteY14" fmla="*/ 96251 h 939621"/>
              <a:gd name="connsiteX15" fmla="*/ 589514 w 1000418"/>
              <a:gd name="connsiteY15" fmla="*/ 1249 h 939621"/>
              <a:gd name="connsiteX16" fmla="*/ 530137 w 1000418"/>
              <a:gd name="connsiteY16" fmla="*/ 60625 h 939621"/>
              <a:gd name="connsiteX0" fmla="*/ 530137 w 998633"/>
              <a:gd name="connsiteY0" fmla="*/ 60625 h 888870"/>
              <a:gd name="connsiteX1" fmla="*/ 613265 w 998633"/>
              <a:gd name="connsiteY1" fmla="*/ 369384 h 888870"/>
              <a:gd name="connsiteX2" fmla="*/ 530137 w 998633"/>
              <a:gd name="connsiteY2" fmla="*/ 618765 h 888870"/>
              <a:gd name="connsiteX3" fmla="*/ 268880 w 998633"/>
              <a:gd name="connsiteY3" fmla="*/ 583140 h 888870"/>
              <a:gd name="connsiteX4" fmla="*/ 67000 w 998633"/>
              <a:gd name="connsiteY4" fmla="*/ 559389 h 888870"/>
              <a:gd name="connsiteX5" fmla="*/ 19498 w 998633"/>
              <a:gd name="connsiteY5" fmla="*/ 725643 h 888870"/>
              <a:gd name="connsiteX6" fmla="*/ 363883 w 998633"/>
              <a:gd name="connsiteY6" fmla="*/ 820646 h 888870"/>
              <a:gd name="connsiteX7" fmla="*/ 530137 w 998633"/>
              <a:gd name="connsiteY7" fmla="*/ 856272 h 888870"/>
              <a:gd name="connsiteX8" fmla="*/ 642490 w 998633"/>
              <a:gd name="connsiteY8" fmla="*/ 789112 h 888870"/>
              <a:gd name="connsiteX9" fmla="*/ 813245 w 998633"/>
              <a:gd name="connsiteY9" fmla="*/ 888531 h 888870"/>
              <a:gd name="connsiteX10" fmla="*/ 957649 w 998633"/>
              <a:gd name="connsiteY10" fmla="*/ 749394 h 888870"/>
              <a:gd name="connsiteX11" fmla="*/ 993275 w 998633"/>
              <a:gd name="connsiteY11" fmla="*/ 630641 h 888870"/>
              <a:gd name="connsiteX12" fmla="*/ 862646 w 998633"/>
              <a:gd name="connsiteY12" fmla="*/ 535638 h 888870"/>
              <a:gd name="connsiteX13" fmla="*/ 791395 w 998633"/>
              <a:gd name="connsiteY13" fmla="*/ 369384 h 888870"/>
              <a:gd name="connsiteX14" fmla="*/ 720143 w 998633"/>
              <a:gd name="connsiteY14" fmla="*/ 96251 h 888870"/>
              <a:gd name="connsiteX15" fmla="*/ 589514 w 998633"/>
              <a:gd name="connsiteY15" fmla="*/ 1249 h 888870"/>
              <a:gd name="connsiteX16" fmla="*/ 530137 w 998633"/>
              <a:gd name="connsiteY16" fmla="*/ 60625 h 888870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530137 w 998633"/>
              <a:gd name="connsiteY7" fmla="*/ 856272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137 w 998633"/>
              <a:gd name="connsiteY0" fmla="*/ 60625 h 890346"/>
              <a:gd name="connsiteX1" fmla="*/ 613265 w 998633"/>
              <a:gd name="connsiteY1" fmla="*/ 369384 h 890346"/>
              <a:gd name="connsiteX2" fmla="*/ 530137 w 998633"/>
              <a:gd name="connsiteY2" fmla="*/ 618765 h 890346"/>
              <a:gd name="connsiteX3" fmla="*/ 268880 w 998633"/>
              <a:gd name="connsiteY3" fmla="*/ 583140 h 890346"/>
              <a:gd name="connsiteX4" fmla="*/ 67000 w 998633"/>
              <a:gd name="connsiteY4" fmla="*/ 559389 h 890346"/>
              <a:gd name="connsiteX5" fmla="*/ 19498 w 998633"/>
              <a:gd name="connsiteY5" fmla="*/ 725643 h 890346"/>
              <a:gd name="connsiteX6" fmla="*/ 363883 w 998633"/>
              <a:gd name="connsiteY6" fmla="*/ 820646 h 890346"/>
              <a:gd name="connsiteX7" fmla="*/ 446914 w 998633"/>
              <a:gd name="connsiteY7" fmla="*/ 811763 h 890346"/>
              <a:gd name="connsiteX8" fmla="*/ 614749 w 998633"/>
              <a:gd name="connsiteY8" fmla="*/ 827263 h 890346"/>
              <a:gd name="connsiteX9" fmla="*/ 813245 w 998633"/>
              <a:gd name="connsiteY9" fmla="*/ 888531 h 890346"/>
              <a:gd name="connsiteX10" fmla="*/ 957649 w 998633"/>
              <a:gd name="connsiteY10" fmla="*/ 749394 h 890346"/>
              <a:gd name="connsiteX11" fmla="*/ 993275 w 998633"/>
              <a:gd name="connsiteY11" fmla="*/ 630641 h 890346"/>
              <a:gd name="connsiteX12" fmla="*/ 862646 w 998633"/>
              <a:gd name="connsiteY12" fmla="*/ 535638 h 890346"/>
              <a:gd name="connsiteX13" fmla="*/ 791395 w 998633"/>
              <a:gd name="connsiteY13" fmla="*/ 369384 h 890346"/>
              <a:gd name="connsiteX14" fmla="*/ 720143 w 998633"/>
              <a:gd name="connsiteY14" fmla="*/ 96251 h 890346"/>
              <a:gd name="connsiteX15" fmla="*/ 589514 w 998633"/>
              <a:gd name="connsiteY15" fmla="*/ 1249 h 890346"/>
              <a:gd name="connsiteX16" fmla="*/ 530137 w 998633"/>
              <a:gd name="connsiteY16" fmla="*/ 60625 h 890346"/>
              <a:gd name="connsiteX0" fmla="*/ 530334 w 998830"/>
              <a:gd name="connsiteY0" fmla="*/ 60625 h 890346"/>
              <a:gd name="connsiteX1" fmla="*/ 613462 w 998830"/>
              <a:gd name="connsiteY1" fmla="*/ 369384 h 890346"/>
              <a:gd name="connsiteX2" fmla="*/ 530334 w 998830"/>
              <a:gd name="connsiteY2" fmla="*/ 618765 h 890346"/>
              <a:gd name="connsiteX3" fmla="*/ 276012 w 998830"/>
              <a:gd name="connsiteY3" fmla="*/ 621290 h 890346"/>
              <a:gd name="connsiteX4" fmla="*/ 67197 w 998830"/>
              <a:gd name="connsiteY4" fmla="*/ 559389 h 890346"/>
              <a:gd name="connsiteX5" fmla="*/ 19695 w 998830"/>
              <a:gd name="connsiteY5" fmla="*/ 725643 h 890346"/>
              <a:gd name="connsiteX6" fmla="*/ 364080 w 998830"/>
              <a:gd name="connsiteY6" fmla="*/ 820646 h 890346"/>
              <a:gd name="connsiteX7" fmla="*/ 447111 w 998830"/>
              <a:gd name="connsiteY7" fmla="*/ 811763 h 890346"/>
              <a:gd name="connsiteX8" fmla="*/ 614946 w 998830"/>
              <a:gd name="connsiteY8" fmla="*/ 827263 h 890346"/>
              <a:gd name="connsiteX9" fmla="*/ 813442 w 998830"/>
              <a:gd name="connsiteY9" fmla="*/ 888531 h 890346"/>
              <a:gd name="connsiteX10" fmla="*/ 957846 w 998830"/>
              <a:gd name="connsiteY10" fmla="*/ 749394 h 890346"/>
              <a:gd name="connsiteX11" fmla="*/ 993472 w 998830"/>
              <a:gd name="connsiteY11" fmla="*/ 630641 h 890346"/>
              <a:gd name="connsiteX12" fmla="*/ 862843 w 998830"/>
              <a:gd name="connsiteY12" fmla="*/ 535638 h 890346"/>
              <a:gd name="connsiteX13" fmla="*/ 791592 w 998830"/>
              <a:gd name="connsiteY13" fmla="*/ 369384 h 890346"/>
              <a:gd name="connsiteX14" fmla="*/ 720340 w 998830"/>
              <a:gd name="connsiteY14" fmla="*/ 96251 h 890346"/>
              <a:gd name="connsiteX15" fmla="*/ 589711 w 998830"/>
              <a:gd name="connsiteY15" fmla="*/ 1249 h 890346"/>
              <a:gd name="connsiteX16" fmla="*/ 530334 w 998830"/>
              <a:gd name="connsiteY16" fmla="*/ 60625 h 890346"/>
              <a:gd name="connsiteX0" fmla="*/ 490255 w 958751"/>
              <a:gd name="connsiteY0" fmla="*/ 60625 h 890346"/>
              <a:gd name="connsiteX1" fmla="*/ 573383 w 958751"/>
              <a:gd name="connsiteY1" fmla="*/ 369384 h 890346"/>
              <a:gd name="connsiteX2" fmla="*/ 490255 w 958751"/>
              <a:gd name="connsiteY2" fmla="*/ 618765 h 890346"/>
              <a:gd name="connsiteX3" fmla="*/ 235933 w 958751"/>
              <a:gd name="connsiteY3" fmla="*/ 621290 h 890346"/>
              <a:gd name="connsiteX4" fmla="*/ 27118 w 958751"/>
              <a:gd name="connsiteY4" fmla="*/ 559389 h 890346"/>
              <a:gd name="connsiteX5" fmla="*/ 35098 w 958751"/>
              <a:gd name="connsiteY5" fmla="*/ 725643 h 890346"/>
              <a:gd name="connsiteX6" fmla="*/ 324001 w 958751"/>
              <a:gd name="connsiteY6" fmla="*/ 820646 h 890346"/>
              <a:gd name="connsiteX7" fmla="*/ 407032 w 958751"/>
              <a:gd name="connsiteY7" fmla="*/ 811763 h 890346"/>
              <a:gd name="connsiteX8" fmla="*/ 574867 w 958751"/>
              <a:gd name="connsiteY8" fmla="*/ 827263 h 890346"/>
              <a:gd name="connsiteX9" fmla="*/ 773363 w 958751"/>
              <a:gd name="connsiteY9" fmla="*/ 888531 h 890346"/>
              <a:gd name="connsiteX10" fmla="*/ 917767 w 958751"/>
              <a:gd name="connsiteY10" fmla="*/ 749394 h 890346"/>
              <a:gd name="connsiteX11" fmla="*/ 953393 w 958751"/>
              <a:gd name="connsiteY11" fmla="*/ 630641 h 890346"/>
              <a:gd name="connsiteX12" fmla="*/ 822764 w 958751"/>
              <a:gd name="connsiteY12" fmla="*/ 535638 h 890346"/>
              <a:gd name="connsiteX13" fmla="*/ 751513 w 958751"/>
              <a:gd name="connsiteY13" fmla="*/ 369384 h 890346"/>
              <a:gd name="connsiteX14" fmla="*/ 680261 w 958751"/>
              <a:gd name="connsiteY14" fmla="*/ 96251 h 890346"/>
              <a:gd name="connsiteX15" fmla="*/ 549632 w 958751"/>
              <a:gd name="connsiteY15" fmla="*/ 1249 h 890346"/>
              <a:gd name="connsiteX16" fmla="*/ 490255 w 958751"/>
              <a:gd name="connsiteY16" fmla="*/ 60625 h 890346"/>
              <a:gd name="connsiteX0" fmla="*/ 485700 w 954196"/>
              <a:gd name="connsiteY0" fmla="*/ 60625 h 890346"/>
              <a:gd name="connsiteX1" fmla="*/ 568828 w 954196"/>
              <a:gd name="connsiteY1" fmla="*/ 369384 h 890346"/>
              <a:gd name="connsiteX2" fmla="*/ 485700 w 954196"/>
              <a:gd name="connsiteY2" fmla="*/ 618765 h 890346"/>
              <a:gd name="connsiteX3" fmla="*/ 231378 w 954196"/>
              <a:gd name="connsiteY3" fmla="*/ 621290 h 890346"/>
              <a:gd name="connsiteX4" fmla="*/ 22563 w 954196"/>
              <a:gd name="connsiteY4" fmla="*/ 559389 h 890346"/>
              <a:gd name="connsiteX5" fmla="*/ 30543 w 954196"/>
              <a:gd name="connsiteY5" fmla="*/ 725643 h 890346"/>
              <a:gd name="connsiteX6" fmla="*/ 243158 w 954196"/>
              <a:gd name="connsiteY6" fmla="*/ 795213 h 890346"/>
              <a:gd name="connsiteX7" fmla="*/ 402477 w 954196"/>
              <a:gd name="connsiteY7" fmla="*/ 811763 h 890346"/>
              <a:gd name="connsiteX8" fmla="*/ 570312 w 954196"/>
              <a:gd name="connsiteY8" fmla="*/ 827263 h 890346"/>
              <a:gd name="connsiteX9" fmla="*/ 768808 w 954196"/>
              <a:gd name="connsiteY9" fmla="*/ 888531 h 890346"/>
              <a:gd name="connsiteX10" fmla="*/ 913212 w 954196"/>
              <a:gd name="connsiteY10" fmla="*/ 749394 h 890346"/>
              <a:gd name="connsiteX11" fmla="*/ 948838 w 954196"/>
              <a:gd name="connsiteY11" fmla="*/ 630641 h 890346"/>
              <a:gd name="connsiteX12" fmla="*/ 818209 w 954196"/>
              <a:gd name="connsiteY12" fmla="*/ 535638 h 890346"/>
              <a:gd name="connsiteX13" fmla="*/ 746958 w 954196"/>
              <a:gd name="connsiteY13" fmla="*/ 369384 h 890346"/>
              <a:gd name="connsiteX14" fmla="*/ 675706 w 954196"/>
              <a:gd name="connsiteY14" fmla="*/ 96251 h 890346"/>
              <a:gd name="connsiteX15" fmla="*/ 545077 w 954196"/>
              <a:gd name="connsiteY15" fmla="*/ 1249 h 890346"/>
              <a:gd name="connsiteX16" fmla="*/ 485700 w 954196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495107 w 963603"/>
              <a:gd name="connsiteY2" fmla="*/ 618765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  <a:gd name="connsiteX0" fmla="*/ 495107 w 963603"/>
              <a:gd name="connsiteY0" fmla="*/ 60625 h 890346"/>
              <a:gd name="connsiteX1" fmla="*/ 578235 w 963603"/>
              <a:gd name="connsiteY1" fmla="*/ 369384 h 890346"/>
              <a:gd name="connsiteX2" fmla="*/ 508977 w 963603"/>
              <a:gd name="connsiteY2" fmla="*/ 599690 h 890346"/>
              <a:gd name="connsiteX3" fmla="*/ 240785 w 963603"/>
              <a:gd name="connsiteY3" fmla="*/ 621290 h 890346"/>
              <a:gd name="connsiteX4" fmla="*/ 18099 w 963603"/>
              <a:gd name="connsiteY4" fmla="*/ 597540 h 890346"/>
              <a:gd name="connsiteX5" fmla="*/ 39950 w 963603"/>
              <a:gd name="connsiteY5" fmla="*/ 725643 h 890346"/>
              <a:gd name="connsiteX6" fmla="*/ 252565 w 963603"/>
              <a:gd name="connsiteY6" fmla="*/ 795213 h 890346"/>
              <a:gd name="connsiteX7" fmla="*/ 411884 w 963603"/>
              <a:gd name="connsiteY7" fmla="*/ 811763 h 890346"/>
              <a:gd name="connsiteX8" fmla="*/ 579719 w 963603"/>
              <a:gd name="connsiteY8" fmla="*/ 827263 h 890346"/>
              <a:gd name="connsiteX9" fmla="*/ 778215 w 963603"/>
              <a:gd name="connsiteY9" fmla="*/ 888531 h 890346"/>
              <a:gd name="connsiteX10" fmla="*/ 922619 w 963603"/>
              <a:gd name="connsiteY10" fmla="*/ 749394 h 890346"/>
              <a:gd name="connsiteX11" fmla="*/ 958245 w 963603"/>
              <a:gd name="connsiteY11" fmla="*/ 630641 h 890346"/>
              <a:gd name="connsiteX12" fmla="*/ 827616 w 963603"/>
              <a:gd name="connsiteY12" fmla="*/ 535638 h 890346"/>
              <a:gd name="connsiteX13" fmla="*/ 756365 w 963603"/>
              <a:gd name="connsiteY13" fmla="*/ 369384 h 890346"/>
              <a:gd name="connsiteX14" fmla="*/ 685113 w 963603"/>
              <a:gd name="connsiteY14" fmla="*/ 96251 h 890346"/>
              <a:gd name="connsiteX15" fmla="*/ 554484 w 963603"/>
              <a:gd name="connsiteY15" fmla="*/ 1249 h 890346"/>
              <a:gd name="connsiteX16" fmla="*/ 495107 w 963603"/>
              <a:gd name="connsiteY16" fmla="*/ 60625 h 89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603" h="890346">
                <a:moveTo>
                  <a:pt x="495107" y="60625"/>
                </a:moveTo>
                <a:cubicBezTo>
                  <a:pt x="499066" y="121981"/>
                  <a:pt x="575923" y="279540"/>
                  <a:pt x="578235" y="369384"/>
                </a:cubicBezTo>
                <a:cubicBezTo>
                  <a:pt x="580547" y="459228"/>
                  <a:pt x="565219" y="557706"/>
                  <a:pt x="508977" y="599690"/>
                </a:cubicBezTo>
                <a:cubicBezTo>
                  <a:pt x="452735" y="641674"/>
                  <a:pt x="322598" y="621648"/>
                  <a:pt x="240785" y="621290"/>
                </a:cubicBezTo>
                <a:cubicBezTo>
                  <a:pt x="158972" y="620932"/>
                  <a:pt x="51572" y="580148"/>
                  <a:pt x="18099" y="597540"/>
                </a:cubicBezTo>
                <a:cubicBezTo>
                  <a:pt x="-15373" y="614932"/>
                  <a:pt x="872" y="692698"/>
                  <a:pt x="39950" y="725643"/>
                </a:cubicBezTo>
                <a:cubicBezTo>
                  <a:pt x="79028" y="758589"/>
                  <a:pt x="190576" y="780860"/>
                  <a:pt x="252565" y="795213"/>
                </a:cubicBezTo>
                <a:cubicBezTo>
                  <a:pt x="314554" y="809566"/>
                  <a:pt x="357358" y="806421"/>
                  <a:pt x="411884" y="811763"/>
                </a:cubicBezTo>
                <a:cubicBezTo>
                  <a:pt x="466410" y="817105"/>
                  <a:pt x="544093" y="813409"/>
                  <a:pt x="579719" y="827263"/>
                </a:cubicBezTo>
                <a:cubicBezTo>
                  <a:pt x="615345" y="841117"/>
                  <a:pt x="721065" y="901509"/>
                  <a:pt x="778215" y="888531"/>
                </a:cubicBezTo>
                <a:cubicBezTo>
                  <a:pt x="835365" y="875553"/>
                  <a:pt x="892614" y="792376"/>
                  <a:pt x="922619" y="749394"/>
                </a:cubicBezTo>
                <a:cubicBezTo>
                  <a:pt x="952624" y="706412"/>
                  <a:pt x="974079" y="666267"/>
                  <a:pt x="958245" y="630641"/>
                </a:cubicBezTo>
                <a:cubicBezTo>
                  <a:pt x="942411" y="595015"/>
                  <a:pt x="861263" y="579181"/>
                  <a:pt x="827616" y="535638"/>
                </a:cubicBezTo>
                <a:cubicBezTo>
                  <a:pt x="793969" y="492095"/>
                  <a:pt x="780116" y="442615"/>
                  <a:pt x="756365" y="369384"/>
                </a:cubicBezTo>
                <a:cubicBezTo>
                  <a:pt x="732614" y="296153"/>
                  <a:pt x="718760" y="157607"/>
                  <a:pt x="685113" y="96251"/>
                </a:cubicBezTo>
                <a:cubicBezTo>
                  <a:pt x="651466" y="34895"/>
                  <a:pt x="582193" y="5207"/>
                  <a:pt x="554484" y="1249"/>
                </a:cubicBezTo>
                <a:cubicBezTo>
                  <a:pt x="526775" y="-2709"/>
                  <a:pt x="491148" y="-731"/>
                  <a:pt x="495107" y="60625"/>
                </a:cubicBezTo>
                <a:close/>
              </a:path>
            </a:pathLst>
          </a:cu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7" name="Ovál 86"/>
          <p:cNvSpPr/>
          <p:nvPr/>
        </p:nvSpPr>
        <p:spPr>
          <a:xfrm rot="19002577">
            <a:off x="5733347" y="514288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8" name="Ovál 87"/>
          <p:cNvSpPr/>
          <p:nvPr/>
        </p:nvSpPr>
        <p:spPr>
          <a:xfrm rot="19002577">
            <a:off x="5874587" y="5029077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9" name="Ovál 88"/>
          <p:cNvSpPr/>
          <p:nvPr/>
        </p:nvSpPr>
        <p:spPr>
          <a:xfrm rot="18275507">
            <a:off x="6894161" y="3872772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0" name="Ovál 89"/>
          <p:cNvSpPr/>
          <p:nvPr/>
        </p:nvSpPr>
        <p:spPr>
          <a:xfrm rot="18275507">
            <a:off x="6987980" y="3712379"/>
            <a:ext cx="108012" cy="444446"/>
          </a:xfrm>
          <a:prstGeom prst="ellipse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1" name="Ovál 90"/>
          <p:cNvSpPr/>
          <p:nvPr/>
        </p:nvSpPr>
        <p:spPr>
          <a:xfrm>
            <a:off x="6631285" y="3027775"/>
            <a:ext cx="180000" cy="1800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4" name="Volný tvar 93"/>
          <p:cNvSpPr/>
          <p:nvPr/>
        </p:nvSpPr>
        <p:spPr>
          <a:xfrm>
            <a:off x="6775511" y="3277055"/>
            <a:ext cx="621158" cy="966158"/>
          </a:xfrm>
          <a:custGeom>
            <a:avLst/>
            <a:gdLst>
              <a:gd name="connsiteX0" fmla="*/ 13480 w 634582"/>
              <a:gd name="connsiteY0" fmla="*/ 0 h 966158"/>
              <a:gd name="connsiteX1" fmla="*/ 116997 w 634582"/>
              <a:gd name="connsiteY1" fmla="*/ 163901 h 966158"/>
              <a:gd name="connsiteX2" fmla="*/ 73865 w 634582"/>
              <a:gd name="connsiteY2" fmla="*/ 388188 h 966158"/>
              <a:gd name="connsiteX3" fmla="*/ 13480 w 634582"/>
              <a:gd name="connsiteY3" fmla="*/ 534837 h 966158"/>
              <a:gd name="connsiteX4" fmla="*/ 65238 w 634582"/>
              <a:gd name="connsiteY4" fmla="*/ 646981 h 966158"/>
              <a:gd name="connsiteX5" fmla="*/ 634582 w 634582"/>
              <a:gd name="connsiteY5" fmla="*/ 966158 h 966158"/>
              <a:gd name="connsiteX6" fmla="*/ 634582 w 634582"/>
              <a:gd name="connsiteY6" fmla="*/ 966158 h 966158"/>
              <a:gd name="connsiteX0" fmla="*/ 56 w 621158"/>
              <a:gd name="connsiteY0" fmla="*/ 0 h 966158"/>
              <a:gd name="connsiteX1" fmla="*/ 103573 w 621158"/>
              <a:gd name="connsiteY1" fmla="*/ 163901 h 966158"/>
              <a:gd name="connsiteX2" fmla="*/ 60441 w 621158"/>
              <a:gd name="connsiteY2" fmla="*/ 388188 h 966158"/>
              <a:gd name="connsiteX3" fmla="*/ 56 w 621158"/>
              <a:gd name="connsiteY3" fmla="*/ 534837 h 966158"/>
              <a:gd name="connsiteX4" fmla="*/ 51814 w 621158"/>
              <a:gd name="connsiteY4" fmla="*/ 646981 h 966158"/>
              <a:gd name="connsiteX5" fmla="*/ 621158 w 621158"/>
              <a:gd name="connsiteY5" fmla="*/ 966158 h 966158"/>
              <a:gd name="connsiteX6" fmla="*/ 621158 w 621158"/>
              <a:gd name="connsiteY6" fmla="*/ 966158 h 96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1158" h="966158">
                <a:moveTo>
                  <a:pt x="56" y="0"/>
                </a:moveTo>
                <a:cubicBezTo>
                  <a:pt x="46782" y="49601"/>
                  <a:pt x="93509" y="99203"/>
                  <a:pt x="103573" y="163901"/>
                </a:cubicBezTo>
                <a:cubicBezTo>
                  <a:pt x="113637" y="228599"/>
                  <a:pt x="77694" y="326365"/>
                  <a:pt x="60441" y="388188"/>
                </a:cubicBezTo>
                <a:cubicBezTo>
                  <a:pt x="43188" y="450011"/>
                  <a:pt x="1494" y="491705"/>
                  <a:pt x="56" y="534837"/>
                </a:cubicBezTo>
                <a:cubicBezTo>
                  <a:pt x="-1382" y="577969"/>
                  <a:pt x="25373" y="624142"/>
                  <a:pt x="51814" y="646981"/>
                </a:cubicBezTo>
                <a:cubicBezTo>
                  <a:pt x="78255" y="669820"/>
                  <a:pt x="621158" y="966158"/>
                  <a:pt x="621158" y="966158"/>
                </a:cubicBezTo>
                <a:lnTo>
                  <a:pt x="621158" y="966158"/>
                </a:ln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6" name="Volný tvar 95"/>
          <p:cNvSpPr/>
          <p:nvPr/>
        </p:nvSpPr>
        <p:spPr>
          <a:xfrm>
            <a:off x="5098448" y="5116398"/>
            <a:ext cx="1009650" cy="463550"/>
          </a:xfrm>
          <a:custGeom>
            <a:avLst/>
            <a:gdLst>
              <a:gd name="connsiteX0" fmla="*/ 0 w 1009650"/>
              <a:gd name="connsiteY0" fmla="*/ 0 h 463550"/>
              <a:gd name="connsiteX1" fmla="*/ 127000 w 1009650"/>
              <a:gd name="connsiteY1" fmla="*/ 114300 h 463550"/>
              <a:gd name="connsiteX2" fmla="*/ 323850 w 1009650"/>
              <a:gd name="connsiteY2" fmla="*/ 120650 h 463550"/>
              <a:gd name="connsiteX3" fmla="*/ 469900 w 1009650"/>
              <a:gd name="connsiteY3" fmla="*/ 12700 h 463550"/>
              <a:gd name="connsiteX4" fmla="*/ 635000 w 1009650"/>
              <a:gd name="connsiteY4" fmla="*/ 88900 h 463550"/>
              <a:gd name="connsiteX5" fmla="*/ 1009650 w 1009650"/>
              <a:gd name="connsiteY5" fmla="*/ 463550 h 46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50" h="463550">
                <a:moveTo>
                  <a:pt x="0" y="0"/>
                </a:moveTo>
                <a:cubicBezTo>
                  <a:pt x="36512" y="47096"/>
                  <a:pt x="73025" y="94192"/>
                  <a:pt x="127000" y="114300"/>
                </a:cubicBezTo>
                <a:cubicBezTo>
                  <a:pt x="180975" y="134408"/>
                  <a:pt x="266700" y="137583"/>
                  <a:pt x="323850" y="120650"/>
                </a:cubicBezTo>
                <a:cubicBezTo>
                  <a:pt x="381000" y="103717"/>
                  <a:pt x="418042" y="17992"/>
                  <a:pt x="469900" y="12700"/>
                </a:cubicBezTo>
                <a:cubicBezTo>
                  <a:pt x="521758" y="7408"/>
                  <a:pt x="545042" y="13758"/>
                  <a:pt x="635000" y="88900"/>
                </a:cubicBezTo>
                <a:cubicBezTo>
                  <a:pt x="724958" y="164042"/>
                  <a:pt x="867304" y="313796"/>
                  <a:pt x="1009650" y="46355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7" name="TextovéPole 96"/>
          <p:cNvSpPr txBox="1"/>
          <p:nvPr/>
        </p:nvSpPr>
        <p:spPr>
          <a:xfrm>
            <a:off x="6425586" y="4799270"/>
            <a:ext cx="2314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Receptor s navázaným neurotransmiterem</a:t>
            </a:r>
            <a:endParaRPr lang="cs-CZ" dirty="0"/>
          </a:p>
        </p:txBody>
      </p:sp>
      <p:sp>
        <p:nvSpPr>
          <p:cNvPr id="98" name="TextovéPole 97"/>
          <p:cNvSpPr txBox="1"/>
          <p:nvPr/>
        </p:nvSpPr>
        <p:spPr>
          <a:xfrm>
            <a:off x="4510998" y="5579948"/>
            <a:ext cx="1886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Iontový kanál</a:t>
            </a:r>
            <a:endParaRPr lang="cs-CZ" dirty="0"/>
          </a:p>
        </p:txBody>
      </p:sp>
      <p:cxnSp>
        <p:nvCxnSpPr>
          <p:cNvPr id="99" name="Přímá spojnice 98"/>
          <p:cNvCxnSpPr/>
          <p:nvPr/>
        </p:nvCxnSpPr>
        <p:spPr>
          <a:xfrm flipH="1">
            <a:off x="6656685" y="4510207"/>
            <a:ext cx="77883" cy="40075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Přímá spojnice 100"/>
          <p:cNvCxnSpPr/>
          <p:nvPr/>
        </p:nvCxnSpPr>
        <p:spPr>
          <a:xfrm flipH="1">
            <a:off x="6274867" y="5025594"/>
            <a:ext cx="189661" cy="6536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TextovéPole 103"/>
          <p:cNvSpPr txBox="1"/>
          <p:nvPr/>
        </p:nvSpPr>
        <p:spPr>
          <a:xfrm>
            <a:off x="468313" y="2549493"/>
            <a:ext cx="374441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Postsynaptický potenciál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je slabý (mnohokrát slabší než AP)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šíří se od synapse s dekrementem (úbytkem) – zmenšuje se, když se vzdaluje od synapse (postupně zaniká)</a:t>
            </a:r>
            <a:endParaRPr lang="cs-CZ" dirty="0"/>
          </a:p>
        </p:txBody>
      </p:sp>
      <p:cxnSp>
        <p:nvCxnSpPr>
          <p:cNvPr id="105" name="Přímá spojnice 104"/>
          <p:cNvCxnSpPr/>
          <p:nvPr/>
        </p:nvCxnSpPr>
        <p:spPr>
          <a:xfrm flipH="1">
            <a:off x="5672519" y="5504561"/>
            <a:ext cx="114834" cy="14768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ovéPole 109"/>
          <p:cNvSpPr txBox="1"/>
          <p:nvPr/>
        </p:nvSpPr>
        <p:spPr>
          <a:xfrm>
            <a:off x="7221846" y="3075869"/>
            <a:ext cx="1886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Postsynaptická membrána</a:t>
            </a:r>
            <a:endParaRPr lang="cs-CZ" dirty="0"/>
          </a:p>
        </p:txBody>
      </p:sp>
      <p:cxnSp>
        <p:nvCxnSpPr>
          <p:cNvPr id="111" name="Přímá spojnice 110"/>
          <p:cNvCxnSpPr>
            <a:endCxn id="20" idx="3"/>
          </p:cNvCxnSpPr>
          <p:nvPr/>
        </p:nvCxnSpPr>
        <p:spPr>
          <a:xfrm flipH="1">
            <a:off x="7048406" y="3307789"/>
            <a:ext cx="196185" cy="13939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/>
          <p:cNvSpPr txBox="1"/>
          <p:nvPr/>
        </p:nvSpPr>
        <p:spPr>
          <a:xfrm>
            <a:off x="758640" y="6021288"/>
            <a:ext cx="83448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smtClean="0"/>
              <a:t>Jeden typ neurotransmiteru se váže na jeden typ receptoru  a otvírá jeden typ iontových kanálů</a:t>
            </a:r>
          </a:p>
        </p:txBody>
      </p:sp>
      <p:sp>
        <p:nvSpPr>
          <p:cNvPr id="30" name="TextovéPole 29"/>
          <p:cNvSpPr txBox="1"/>
          <p:nvPr/>
        </p:nvSpPr>
        <p:spPr>
          <a:xfrm>
            <a:off x="4516671" y="4506080"/>
            <a:ext cx="7253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Iont</a:t>
            </a:r>
            <a:endParaRPr lang="cs-CZ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Postsynaptický potenciál (PSP)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2160253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2" grpId="0" animBg="1"/>
      <p:bldP spid="34" grpId="0" animBg="1"/>
      <p:bldP spid="91" grpId="0" animBg="1"/>
      <p:bldP spid="94" grpId="0" animBg="1"/>
      <p:bldP spid="96" grpId="0" animBg="1"/>
      <p:bldP spid="104" grpId="0"/>
      <p:bldP spid="29" grpId="0"/>
      <p:bldP spid="3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3529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Postsynaptický potenciál vyvolávající depolarizaci buňky (ale mnohem slabší než je AP)</a:t>
            </a:r>
          </a:p>
          <a:p>
            <a:r>
              <a:rPr lang="cs-CZ" dirty="0" smtClean="0"/>
              <a:t>Vstup kationtů do buňky (např. Ca2+ nebo Na+)</a:t>
            </a:r>
            <a:endParaRPr lang="cs-CZ" dirty="0"/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Na+</a:t>
              </a:r>
              <a:endParaRPr lang="cs-CZ" dirty="0"/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Na+</a:t>
              </a:r>
              <a:endParaRPr lang="cs-CZ" dirty="0"/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Receptor s navázaným neurotransmiterem</a:t>
              </a:r>
              <a:endParaRPr lang="cs-CZ" dirty="0"/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Iontový kanál</a:t>
              </a:r>
              <a:endParaRPr lang="cs-CZ" dirty="0"/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Postsynaptická membrána</a:t>
              </a:r>
              <a:endParaRPr lang="cs-CZ" dirty="0"/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 smtClean="0"/>
                <a:t>čas (</a:t>
              </a:r>
              <a:r>
                <a:rPr lang="cs-CZ" sz="1600" dirty="0" err="1" smtClean="0"/>
                <a:t>ms</a:t>
              </a:r>
              <a:r>
                <a:rPr lang="cs-CZ" sz="1600" dirty="0" smtClean="0"/>
                <a:t>)</a:t>
              </a:r>
              <a:endParaRPr lang="cs-CZ" sz="1600" dirty="0"/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napětí (</a:t>
                </a:r>
                <a:r>
                  <a:rPr lang="cs-CZ" sz="1600" dirty="0" err="1" smtClean="0"/>
                  <a:t>mV</a:t>
                </a:r>
                <a:r>
                  <a:rPr lang="cs-CZ" sz="1600" dirty="0" smtClean="0"/>
                  <a:t>)</a:t>
                </a:r>
                <a:endParaRPr lang="cs-CZ" sz="1600" dirty="0"/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-90</a:t>
                </a:r>
                <a:endParaRPr lang="cs-CZ" sz="1600" dirty="0"/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0</a:t>
                </a:r>
                <a:endParaRPr lang="cs-CZ" sz="1600" dirty="0"/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2</a:t>
                </a:r>
                <a:endParaRPr lang="cs-CZ" sz="1600" dirty="0"/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4</a:t>
                </a:r>
                <a:endParaRPr lang="cs-CZ" sz="1600" dirty="0"/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6</a:t>
                </a:r>
                <a:endParaRPr lang="cs-CZ" sz="1600" dirty="0"/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-70</a:t>
                </a:r>
                <a:endParaRPr lang="cs-CZ" sz="1600" dirty="0"/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107504" y="6012577"/>
            <a:ext cx="89959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smtClean="0"/>
              <a:t>Jeden typ neurotransmiteru se váže na jeden typ receptoru  a otvírá jeden typ iontových kanálů</a:t>
            </a:r>
          </a:p>
          <a:p>
            <a:r>
              <a:rPr lang="cs-CZ" sz="1600" dirty="0" smtClean="0"/>
              <a:t>Např. acetylcholin navázaný na nikotinový receptor způsobí otevření kanálu pro Na+ a vstup Na+ do buňky </a:t>
            </a:r>
            <a:endParaRPr lang="cs-CZ" sz="1600" dirty="0"/>
          </a:p>
        </p:txBody>
      </p:sp>
      <p:sp>
        <p:nvSpPr>
          <p:cNvPr id="49" name="TextovéPole 48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Excitační postsynaptický potenciál (EPSP)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3420353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ovéPole 2"/>
          <p:cNvSpPr txBox="1"/>
          <p:nvPr/>
        </p:nvSpPr>
        <p:spPr>
          <a:xfrm>
            <a:off x="395536" y="1067025"/>
            <a:ext cx="84969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Postsynaptický potenciál vyvolávající </a:t>
            </a:r>
            <a:r>
              <a:rPr lang="cs-CZ" dirty="0" err="1" smtClean="0"/>
              <a:t>hyperpolarizaci</a:t>
            </a:r>
            <a:r>
              <a:rPr lang="cs-CZ" dirty="0" smtClean="0"/>
              <a:t> buňky</a:t>
            </a:r>
          </a:p>
          <a:p>
            <a:r>
              <a:rPr lang="cs-CZ" dirty="0" smtClean="0"/>
              <a:t>Vstup aniontů do buňky (např. Cl-) nebo výstup kationtů z buňky (K+)</a:t>
            </a:r>
            <a:endParaRPr lang="cs-CZ" dirty="0"/>
          </a:p>
        </p:txBody>
      </p:sp>
      <p:grpSp>
        <p:nvGrpSpPr>
          <p:cNvPr id="11" name="Skupina 10"/>
          <p:cNvGrpSpPr/>
          <p:nvPr/>
        </p:nvGrpSpPr>
        <p:grpSpPr>
          <a:xfrm>
            <a:off x="4325796" y="2708920"/>
            <a:ext cx="4782708" cy="3056151"/>
            <a:chOff x="4325796" y="3541201"/>
            <a:chExt cx="4782708" cy="3056151"/>
          </a:xfrm>
        </p:grpSpPr>
        <p:sp>
          <p:nvSpPr>
            <p:cNvPr id="28" name="Ovál 27"/>
            <p:cNvSpPr/>
            <p:nvPr/>
          </p:nvSpPr>
          <p:spPr>
            <a:xfrm>
              <a:off x="5928161" y="546963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2" name="Ovál 31"/>
            <p:cNvSpPr/>
            <p:nvPr/>
          </p:nvSpPr>
          <p:spPr>
            <a:xfrm>
              <a:off x="6584685" y="4766919"/>
              <a:ext cx="144000" cy="19105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4" name="Ovál 33"/>
            <p:cNvSpPr/>
            <p:nvPr/>
          </p:nvSpPr>
          <p:spPr>
            <a:xfrm>
              <a:off x="4851964" y="5559032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86" name="Skupina 85"/>
            <p:cNvGrpSpPr>
              <a:grpSpLocks noChangeAspect="1"/>
            </p:cNvGrpSpPr>
            <p:nvPr/>
          </p:nvGrpSpPr>
          <p:grpSpPr>
            <a:xfrm>
              <a:off x="4628433" y="3677429"/>
              <a:ext cx="2599795" cy="2475204"/>
              <a:chOff x="1303540" y="535644"/>
              <a:chExt cx="5837401" cy="5557652"/>
            </a:xfrm>
          </p:grpSpPr>
          <p:sp>
            <p:nvSpPr>
              <p:cNvPr id="20" name="Volný tvar 19"/>
              <p:cNvSpPr>
                <a:spLocks/>
              </p:cNvSpPr>
              <p:nvPr/>
            </p:nvSpPr>
            <p:spPr>
              <a:xfrm>
                <a:off x="1547664" y="535644"/>
                <a:ext cx="5593277" cy="5557652"/>
              </a:xfrm>
              <a:custGeom>
                <a:avLst/>
                <a:gdLst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80706 w 5593277"/>
                  <a:gd name="connsiteY7" fmla="*/ 4892634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203865 w 5593277"/>
                  <a:gd name="connsiteY6" fmla="*/ 3550722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  <a:gd name="connsiteX0" fmla="*/ 5593277 w 5593277"/>
                  <a:gd name="connsiteY0" fmla="*/ 0 h 5557652"/>
                  <a:gd name="connsiteX1" fmla="*/ 5177641 w 5593277"/>
                  <a:gd name="connsiteY1" fmla="*/ 403761 h 5557652"/>
                  <a:gd name="connsiteX2" fmla="*/ 5023262 w 5593277"/>
                  <a:gd name="connsiteY2" fmla="*/ 581891 h 5557652"/>
                  <a:gd name="connsiteX3" fmla="*/ 5189516 w 5593277"/>
                  <a:gd name="connsiteY3" fmla="*/ 938151 h 5557652"/>
                  <a:gd name="connsiteX4" fmla="*/ 5379522 w 5593277"/>
                  <a:gd name="connsiteY4" fmla="*/ 1496291 h 5557652"/>
                  <a:gd name="connsiteX5" fmla="*/ 4987636 w 5593277"/>
                  <a:gd name="connsiteY5" fmla="*/ 2363190 h 5557652"/>
                  <a:gd name="connsiteX6" fmla="*/ 4144489 w 5593277"/>
                  <a:gd name="connsiteY6" fmla="*/ 3562598 h 5557652"/>
                  <a:gd name="connsiteX7" fmla="*/ 2933205 w 5593277"/>
                  <a:gd name="connsiteY7" fmla="*/ 4750130 h 5557652"/>
                  <a:gd name="connsiteX8" fmla="*/ 1971303 w 5593277"/>
                  <a:gd name="connsiteY8" fmla="*/ 5367647 h 5557652"/>
                  <a:gd name="connsiteX9" fmla="*/ 1341911 w 5593277"/>
                  <a:gd name="connsiteY9" fmla="*/ 5320146 h 5557652"/>
                  <a:gd name="connsiteX10" fmla="*/ 890649 w 5593277"/>
                  <a:gd name="connsiteY10" fmla="*/ 5106390 h 5557652"/>
                  <a:gd name="connsiteX11" fmla="*/ 356259 w 5593277"/>
                  <a:gd name="connsiteY11" fmla="*/ 5248894 h 5557652"/>
                  <a:gd name="connsiteX12" fmla="*/ 0 w 5593277"/>
                  <a:gd name="connsiteY12" fmla="*/ 5557652 h 555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93277" h="5557652">
                    <a:moveTo>
                      <a:pt x="5593277" y="0"/>
                    </a:moveTo>
                    <a:cubicBezTo>
                      <a:pt x="5432960" y="153389"/>
                      <a:pt x="5272643" y="306779"/>
                      <a:pt x="5177641" y="403761"/>
                    </a:cubicBezTo>
                    <a:cubicBezTo>
                      <a:pt x="5082638" y="500743"/>
                      <a:pt x="5021283" y="492826"/>
                      <a:pt x="5023262" y="581891"/>
                    </a:cubicBezTo>
                    <a:cubicBezTo>
                      <a:pt x="5025241" y="670956"/>
                      <a:pt x="5130139" y="785751"/>
                      <a:pt x="5189516" y="938151"/>
                    </a:cubicBezTo>
                    <a:cubicBezTo>
                      <a:pt x="5248893" y="1090551"/>
                      <a:pt x="5413169" y="1258785"/>
                      <a:pt x="5379522" y="1496291"/>
                    </a:cubicBezTo>
                    <a:cubicBezTo>
                      <a:pt x="5345875" y="1733798"/>
                      <a:pt x="5193475" y="2018806"/>
                      <a:pt x="4987636" y="2363190"/>
                    </a:cubicBezTo>
                    <a:cubicBezTo>
                      <a:pt x="4781797" y="2707574"/>
                      <a:pt x="4486894" y="3164775"/>
                      <a:pt x="4144489" y="3562598"/>
                    </a:cubicBezTo>
                    <a:cubicBezTo>
                      <a:pt x="3802084" y="3960421"/>
                      <a:pt x="3295403" y="4449289"/>
                      <a:pt x="2933205" y="4750130"/>
                    </a:cubicBezTo>
                    <a:cubicBezTo>
                      <a:pt x="2571007" y="5050971"/>
                      <a:pt x="2236519" y="5272644"/>
                      <a:pt x="1971303" y="5367647"/>
                    </a:cubicBezTo>
                    <a:cubicBezTo>
                      <a:pt x="1706087" y="5462650"/>
                      <a:pt x="1522020" y="5363689"/>
                      <a:pt x="1341911" y="5320146"/>
                    </a:cubicBezTo>
                    <a:cubicBezTo>
                      <a:pt x="1161802" y="5276603"/>
                      <a:pt x="1054924" y="5118265"/>
                      <a:pt x="890649" y="5106390"/>
                    </a:cubicBezTo>
                    <a:cubicBezTo>
                      <a:pt x="726374" y="5094515"/>
                      <a:pt x="504700" y="5173684"/>
                      <a:pt x="356259" y="5248894"/>
                    </a:cubicBezTo>
                    <a:cubicBezTo>
                      <a:pt x="207818" y="5324104"/>
                      <a:pt x="0" y="5557652"/>
                      <a:pt x="0" y="5557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2" name="Volný tvar 41"/>
              <p:cNvSpPr>
                <a:spLocks/>
              </p:cNvSpPr>
              <p:nvPr/>
            </p:nvSpPr>
            <p:spPr>
              <a:xfrm>
                <a:off x="1303540" y="1084351"/>
                <a:ext cx="4688640" cy="4080274"/>
              </a:xfrm>
              <a:custGeom>
                <a:avLst/>
                <a:gdLst>
                  <a:gd name="connsiteX0" fmla="*/ 902525 w 4688639"/>
                  <a:gd name="connsiteY0" fmla="*/ 0 h 4080274"/>
                  <a:gd name="connsiteX1" fmla="*/ 1555668 w 4688639"/>
                  <a:gd name="connsiteY1" fmla="*/ 380010 h 4080274"/>
                  <a:gd name="connsiteX2" fmla="*/ 2375065 w 4688639"/>
                  <a:gd name="connsiteY2" fmla="*/ 783771 h 4080274"/>
                  <a:gd name="connsiteX3" fmla="*/ 3230088 w 4688639"/>
                  <a:gd name="connsiteY3" fmla="*/ 617517 h 4080274"/>
                  <a:gd name="connsiteX4" fmla="*/ 4144488 w 4688639"/>
                  <a:gd name="connsiteY4" fmla="*/ 154379 h 4080274"/>
                  <a:gd name="connsiteX5" fmla="*/ 4655127 w 4688639"/>
                  <a:gd name="connsiteY5" fmla="*/ 261257 h 4080274"/>
                  <a:gd name="connsiteX6" fmla="*/ 4595751 w 4688639"/>
                  <a:gd name="connsiteY6" fmla="*/ 676893 h 4080274"/>
                  <a:gd name="connsiteX7" fmla="*/ 4239491 w 4688639"/>
                  <a:gd name="connsiteY7" fmla="*/ 1472540 h 4080274"/>
                  <a:gd name="connsiteX8" fmla="*/ 3479470 w 4688639"/>
                  <a:gd name="connsiteY8" fmla="*/ 2375065 h 4080274"/>
                  <a:gd name="connsiteX9" fmla="*/ 2315688 w 4688639"/>
                  <a:gd name="connsiteY9" fmla="*/ 3538846 h 4080274"/>
                  <a:gd name="connsiteX10" fmla="*/ 1591294 w 4688639"/>
                  <a:gd name="connsiteY10" fmla="*/ 4061361 h 4080274"/>
                  <a:gd name="connsiteX11" fmla="*/ 1282535 w 4688639"/>
                  <a:gd name="connsiteY11" fmla="*/ 3883231 h 4080274"/>
                  <a:gd name="connsiteX12" fmla="*/ 1413164 w 4688639"/>
                  <a:gd name="connsiteY12" fmla="*/ 3111335 h 4080274"/>
                  <a:gd name="connsiteX13" fmla="*/ 1816925 w 4688639"/>
                  <a:gd name="connsiteY13" fmla="*/ 1900052 h 4080274"/>
                  <a:gd name="connsiteX14" fmla="*/ 1567543 w 4688639"/>
                  <a:gd name="connsiteY14" fmla="*/ 1306285 h 4080274"/>
                  <a:gd name="connsiteX15" fmla="*/ 724395 w 4688639"/>
                  <a:gd name="connsiteY15" fmla="*/ 617517 h 4080274"/>
                  <a:gd name="connsiteX16" fmla="*/ 0 w 4688639"/>
                  <a:gd name="connsiteY16" fmla="*/ 142504 h 4080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88639" h="4080274">
                    <a:moveTo>
                      <a:pt x="902525" y="0"/>
                    </a:moveTo>
                    <a:cubicBezTo>
                      <a:pt x="1106385" y="124691"/>
                      <a:pt x="1310245" y="249382"/>
                      <a:pt x="1555668" y="380010"/>
                    </a:cubicBezTo>
                    <a:cubicBezTo>
                      <a:pt x="1801091" y="510639"/>
                      <a:pt x="2095995" y="744186"/>
                      <a:pt x="2375065" y="783771"/>
                    </a:cubicBezTo>
                    <a:cubicBezTo>
                      <a:pt x="2654135" y="823356"/>
                      <a:pt x="2935184" y="722416"/>
                      <a:pt x="3230088" y="617517"/>
                    </a:cubicBezTo>
                    <a:cubicBezTo>
                      <a:pt x="3524992" y="512618"/>
                      <a:pt x="3906982" y="213756"/>
                      <a:pt x="4144488" y="154379"/>
                    </a:cubicBezTo>
                    <a:cubicBezTo>
                      <a:pt x="4381994" y="95002"/>
                      <a:pt x="4579916" y="174171"/>
                      <a:pt x="4655127" y="261257"/>
                    </a:cubicBezTo>
                    <a:cubicBezTo>
                      <a:pt x="4730338" y="348343"/>
                      <a:pt x="4665024" y="475013"/>
                      <a:pt x="4595751" y="676893"/>
                    </a:cubicBezTo>
                    <a:cubicBezTo>
                      <a:pt x="4526478" y="878774"/>
                      <a:pt x="4425538" y="1189511"/>
                      <a:pt x="4239491" y="1472540"/>
                    </a:cubicBezTo>
                    <a:cubicBezTo>
                      <a:pt x="4053444" y="1755569"/>
                      <a:pt x="3800104" y="2030681"/>
                      <a:pt x="3479470" y="2375065"/>
                    </a:cubicBezTo>
                    <a:cubicBezTo>
                      <a:pt x="3158836" y="2719449"/>
                      <a:pt x="2630384" y="3257797"/>
                      <a:pt x="2315688" y="3538846"/>
                    </a:cubicBezTo>
                    <a:cubicBezTo>
                      <a:pt x="2000992" y="3819895"/>
                      <a:pt x="1763486" y="4003963"/>
                      <a:pt x="1591294" y="4061361"/>
                    </a:cubicBezTo>
                    <a:cubicBezTo>
                      <a:pt x="1419102" y="4118759"/>
                      <a:pt x="1312223" y="4041569"/>
                      <a:pt x="1282535" y="3883231"/>
                    </a:cubicBezTo>
                    <a:cubicBezTo>
                      <a:pt x="1252847" y="3724893"/>
                      <a:pt x="1324099" y="3441865"/>
                      <a:pt x="1413164" y="3111335"/>
                    </a:cubicBezTo>
                    <a:cubicBezTo>
                      <a:pt x="1502229" y="2780805"/>
                      <a:pt x="1791195" y="2200894"/>
                      <a:pt x="1816925" y="1900052"/>
                    </a:cubicBezTo>
                    <a:cubicBezTo>
                      <a:pt x="1842655" y="1599210"/>
                      <a:pt x="1749631" y="1520041"/>
                      <a:pt x="1567543" y="1306285"/>
                    </a:cubicBezTo>
                    <a:cubicBezTo>
                      <a:pt x="1385455" y="1092529"/>
                      <a:pt x="985652" y="811480"/>
                      <a:pt x="724395" y="617517"/>
                    </a:cubicBezTo>
                    <a:cubicBezTo>
                      <a:pt x="463138" y="423554"/>
                      <a:pt x="231569" y="283029"/>
                      <a:pt x="0" y="142504"/>
                    </a:cubicBezTo>
                  </a:path>
                </a:pathLst>
              </a:custGeom>
              <a:noFill/>
              <a:ln w="762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Volný tvar 34"/>
            <p:cNvSpPr>
              <a:spLocks noChangeAspect="1"/>
            </p:cNvSpPr>
            <p:nvPr/>
          </p:nvSpPr>
          <p:spPr>
            <a:xfrm rot="743732">
              <a:off x="5884627" y="5481360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7" name="Volný tvar 36"/>
            <p:cNvSpPr>
              <a:spLocks noChangeAspect="1"/>
            </p:cNvSpPr>
            <p:nvPr/>
          </p:nvSpPr>
          <p:spPr>
            <a:xfrm rot="743732">
              <a:off x="6552532" y="4765596"/>
              <a:ext cx="355892" cy="358665"/>
            </a:xfrm>
            <a:custGeom>
              <a:avLst/>
              <a:gdLst>
                <a:gd name="connsiteX0" fmla="*/ 530137 w 1000418"/>
                <a:gd name="connsiteY0" fmla="*/ 60625 h 941935"/>
                <a:gd name="connsiteX1" fmla="*/ 613265 w 1000418"/>
                <a:gd name="connsiteY1" fmla="*/ 369384 h 941935"/>
                <a:gd name="connsiteX2" fmla="*/ 530137 w 1000418"/>
                <a:gd name="connsiteY2" fmla="*/ 618765 h 941935"/>
                <a:gd name="connsiteX3" fmla="*/ 268880 w 1000418"/>
                <a:gd name="connsiteY3" fmla="*/ 583140 h 941935"/>
                <a:gd name="connsiteX4" fmla="*/ 67000 w 1000418"/>
                <a:gd name="connsiteY4" fmla="*/ 559389 h 941935"/>
                <a:gd name="connsiteX5" fmla="*/ 19498 w 1000418"/>
                <a:gd name="connsiteY5" fmla="*/ 725643 h 941935"/>
                <a:gd name="connsiteX6" fmla="*/ 363883 w 1000418"/>
                <a:gd name="connsiteY6" fmla="*/ 820646 h 941935"/>
                <a:gd name="connsiteX7" fmla="*/ 530137 w 1000418"/>
                <a:gd name="connsiteY7" fmla="*/ 856272 h 941935"/>
                <a:gd name="connsiteX8" fmla="*/ 743893 w 1000418"/>
                <a:gd name="connsiteY8" fmla="*/ 939399 h 941935"/>
                <a:gd name="connsiteX9" fmla="*/ 957649 w 1000418"/>
                <a:gd name="connsiteY9" fmla="*/ 749394 h 941935"/>
                <a:gd name="connsiteX10" fmla="*/ 993275 w 1000418"/>
                <a:gd name="connsiteY10" fmla="*/ 630641 h 941935"/>
                <a:gd name="connsiteX11" fmla="*/ 862646 w 1000418"/>
                <a:gd name="connsiteY11" fmla="*/ 535638 h 941935"/>
                <a:gd name="connsiteX12" fmla="*/ 791395 w 1000418"/>
                <a:gd name="connsiteY12" fmla="*/ 369384 h 941935"/>
                <a:gd name="connsiteX13" fmla="*/ 720143 w 1000418"/>
                <a:gd name="connsiteY13" fmla="*/ 96251 h 941935"/>
                <a:gd name="connsiteX14" fmla="*/ 589514 w 1000418"/>
                <a:gd name="connsiteY14" fmla="*/ 1249 h 941935"/>
                <a:gd name="connsiteX15" fmla="*/ 530137 w 1000418"/>
                <a:gd name="connsiteY15" fmla="*/ 60625 h 941935"/>
                <a:gd name="connsiteX0" fmla="*/ 530137 w 1000418"/>
                <a:gd name="connsiteY0" fmla="*/ 60625 h 939621"/>
                <a:gd name="connsiteX1" fmla="*/ 613265 w 1000418"/>
                <a:gd name="connsiteY1" fmla="*/ 369384 h 939621"/>
                <a:gd name="connsiteX2" fmla="*/ 530137 w 1000418"/>
                <a:gd name="connsiteY2" fmla="*/ 618765 h 939621"/>
                <a:gd name="connsiteX3" fmla="*/ 268880 w 1000418"/>
                <a:gd name="connsiteY3" fmla="*/ 583140 h 939621"/>
                <a:gd name="connsiteX4" fmla="*/ 67000 w 1000418"/>
                <a:gd name="connsiteY4" fmla="*/ 559389 h 939621"/>
                <a:gd name="connsiteX5" fmla="*/ 19498 w 1000418"/>
                <a:gd name="connsiteY5" fmla="*/ 725643 h 939621"/>
                <a:gd name="connsiteX6" fmla="*/ 363883 w 1000418"/>
                <a:gd name="connsiteY6" fmla="*/ 820646 h 939621"/>
                <a:gd name="connsiteX7" fmla="*/ 530137 w 1000418"/>
                <a:gd name="connsiteY7" fmla="*/ 856272 h 939621"/>
                <a:gd name="connsiteX8" fmla="*/ 642490 w 1000418"/>
                <a:gd name="connsiteY8" fmla="*/ 789112 h 939621"/>
                <a:gd name="connsiteX9" fmla="*/ 743893 w 1000418"/>
                <a:gd name="connsiteY9" fmla="*/ 939399 h 939621"/>
                <a:gd name="connsiteX10" fmla="*/ 957649 w 1000418"/>
                <a:gd name="connsiteY10" fmla="*/ 749394 h 939621"/>
                <a:gd name="connsiteX11" fmla="*/ 993275 w 1000418"/>
                <a:gd name="connsiteY11" fmla="*/ 630641 h 939621"/>
                <a:gd name="connsiteX12" fmla="*/ 862646 w 1000418"/>
                <a:gd name="connsiteY12" fmla="*/ 535638 h 939621"/>
                <a:gd name="connsiteX13" fmla="*/ 791395 w 1000418"/>
                <a:gd name="connsiteY13" fmla="*/ 369384 h 939621"/>
                <a:gd name="connsiteX14" fmla="*/ 720143 w 1000418"/>
                <a:gd name="connsiteY14" fmla="*/ 96251 h 939621"/>
                <a:gd name="connsiteX15" fmla="*/ 589514 w 1000418"/>
                <a:gd name="connsiteY15" fmla="*/ 1249 h 939621"/>
                <a:gd name="connsiteX16" fmla="*/ 530137 w 1000418"/>
                <a:gd name="connsiteY16" fmla="*/ 60625 h 939621"/>
                <a:gd name="connsiteX0" fmla="*/ 530137 w 998633"/>
                <a:gd name="connsiteY0" fmla="*/ 60625 h 888870"/>
                <a:gd name="connsiteX1" fmla="*/ 613265 w 998633"/>
                <a:gd name="connsiteY1" fmla="*/ 369384 h 888870"/>
                <a:gd name="connsiteX2" fmla="*/ 530137 w 998633"/>
                <a:gd name="connsiteY2" fmla="*/ 618765 h 888870"/>
                <a:gd name="connsiteX3" fmla="*/ 268880 w 998633"/>
                <a:gd name="connsiteY3" fmla="*/ 583140 h 888870"/>
                <a:gd name="connsiteX4" fmla="*/ 67000 w 998633"/>
                <a:gd name="connsiteY4" fmla="*/ 559389 h 888870"/>
                <a:gd name="connsiteX5" fmla="*/ 19498 w 998633"/>
                <a:gd name="connsiteY5" fmla="*/ 725643 h 888870"/>
                <a:gd name="connsiteX6" fmla="*/ 363883 w 998633"/>
                <a:gd name="connsiteY6" fmla="*/ 820646 h 888870"/>
                <a:gd name="connsiteX7" fmla="*/ 530137 w 998633"/>
                <a:gd name="connsiteY7" fmla="*/ 856272 h 888870"/>
                <a:gd name="connsiteX8" fmla="*/ 642490 w 998633"/>
                <a:gd name="connsiteY8" fmla="*/ 789112 h 888870"/>
                <a:gd name="connsiteX9" fmla="*/ 813245 w 998633"/>
                <a:gd name="connsiteY9" fmla="*/ 888531 h 888870"/>
                <a:gd name="connsiteX10" fmla="*/ 957649 w 998633"/>
                <a:gd name="connsiteY10" fmla="*/ 749394 h 888870"/>
                <a:gd name="connsiteX11" fmla="*/ 993275 w 998633"/>
                <a:gd name="connsiteY11" fmla="*/ 630641 h 888870"/>
                <a:gd name="connsiteX12" fmla="*/ 862646 w 998633"/>
                <a:gd name="connsiteY12" fmla="*/ 535638 h 888870"/>
                <a:gd name="connsiteX13" fmla="*/ 791395 w 998633"/>
                <a:gd name="connsiteY13" fmla="*/ 369384 h 888870"/>
                <a:gd name="connsiteX14" fmla="*/ 720143 w 998633"/>
                <a:gd name="connsiteY14" fmla="*/ 96251 h 888870"/>
                <a:gd name="connsiteX15" fmla="*/ 589514 w 998633"/>
                <a:gd name="connsiteY15" fmla="*/ 1249 h 888870"/>
                <a:gd name="connsiteX16" fmla="*/ 530137 w 998633"/>
                <a:gd name="connsiteY16" fmla="*/ 60625 h 888870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530137 w 998633"/>
                <a:gd name="connsiteY7" fmla="*/ 856272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137 w 998633"/>
                <a:gd name="connsiteY0" fmla="*/ 60625 h 890346"/>
                <a:gd name="connsiteX1" fmla="*/ 613265 w 998633"/>
                <a:gd name="connsiteY1" fmla="*/ 369384 h 890346"/>
                <a:gd name="connsiteX2" fmla="*/ 530137 w 998633"/>
                <a:gd name="connsiteY2" fmla="*/ 618765 h 890346"/>
                <a:gd name="connsiteX3" fmla="*/ 268880 w 998633"/>
                <a:gd name="connsiteY3" fmla="*/ 583140 h 890346"/>
                <a:gd name="connsiteX4" fmla="*/ 67000 w 998633"/>
                <a:gd name="connsiteY4" fmla="*/ 559389 h 890346"/>
                <a:gd name="connsiteX5" fmla="*/ 19498 w 998633"/>
                <a:gd name="connsiteY5" fmla="*/ 725643 h 890346"/>
                <a:gd name="connsiteX6" fmla="*/ 363883 w 998633"/>
                <a:gd name="connsiteY6" fmla="*/ 820646 h 890346"/>
                <a:gd name="connsiteX7" fmla="*/ 446914 w 998633"/>
                <a:gd name="connsiteY7" fmla="*/ 811763 h 890346"/>
                <a:gd name="connsiteX8" fmla="*/ 614749 w 998633"/>
                <a:gd name="connsiteY8" fmla="*/ 827263 h 890346"/>
                <a:gd name="connsiteX9" fmla="*/ 813245 w 998633"/>
                <a:gd name="connsiteY9" fmla="*/ 888531 h 890346"/>
                <a:gd name="connsiteX10" fmla="*/ 957649 w 998633"/>
                <a:gd name="connsiteY10" fmla="*/ 749394 h 890346"/>
                <a:gd name="connsiteX11" fmla="*/ 993275 w 998633"/>
                <a:gd name="connsiteY11" fmla="*/ 630641 h 890346"/>
                <a:gd name="connsiteX12" fmla="*/ 862646 w 998633"/>
                <a:gd name="connsiteY12" fmla="*/ 535638 h 890346"/>
                <a:gd name="connsiteX13" fmla="*/ 791395 w 998633"/>
                <a:gd name="connsiteY13" fmla="*/ 369384 h 890346"/>
                <a:gd name="connsiteX14" fmla="*/ 720143 w 998633"/>
                <a:gd name="connsiteY14" fmla="*/ 96251 h 890346"/>
                <a:gd name="connsiteX15" fmla="*/ 589514 w 998633"/>
                <a:gd name="connsiteY15" fmla="*/ 1249 h 890346"/>
                <a:gd name="connsiteX16" fmla="*/ 530137 w 998633"/>
                <a:gd name="connsiteY16" fmla="*/ 60625 h 890346"/>
                <a:gd name="connsiteX0" fmla="*/ 530334 w 998830"/>
                <a:gd name="connsiteY0" fmla="*/ 60625 h 890346"/>
                <a:gd name="connsiteX1" fmla="*/ 613462 w 998830"/>
                <a:gd name="connsiteY1" fmla="*/ 369384 h 890346"/>
                <a:gd name="connsiteX2" fmla="*/ 530334 w 998830"/>
                <a:gd name="connsiteY2" fmla="*/ 618765 h 890346"/>
                <a:gd name="connsiteX3" fmla="*/ 276012 w 998830"/>
                <a:gd name="connsiteY3" fmla="*/ 621290 h 890346"/>
                <a:gd name="connsiteX4" fmla="*/ 67197 w 998830"/>
                <a:gd name="connsiteY4" fmla="*/ 559389 h 890346"/>
                <a:gd name="connsiteX5" fmla="*/ 19695 w 998830"/>
                <a:gd name="connsiteY5" fmla="*/ 725643 h 890346"/>
                <a:gd name="connsiteX6" fmla="*/ 364080 w 998830"/>
                <a:gd name="connsiteY6" fmla="*/ 820646 h 890346"/>
                <a:gd name="connsiteX7" fmla="*/ 447111 w 998830"/>
                <a:gd name="connsiteY7" fmla="*/ 811763 h 890346"/>
                <a:gd name="connsiteX8" fmla="*/ 614946 w 998830"/>
                <a:gd name="connsiteY8" fmla="*/ 827263 h 890346"/>
                <a:gd name="connsiteX9" fmla="*/ 813442 w 998830"/>
                <a:gd name="connsiteY9" fmla="*/ 888531 h 890346"/>
                <a:gd name="connsiteX10" fmla="*/ 957846 w 998830"/>
                <a:gd name="connsiteY10" fmla="*/ 749394 h 890346"/>
                <a:gd name="connsiteX11" fmla="*/ 993472 w 998830"/>
                <a:gd name="connsiteY11" fmla="*/ 630641 h 890346"/>
                <a:gd name="connsiteX12" fmla="*/ 862843 w 998830"/>
                <a:gd name="connsiteY12" fmla="*/ 535638 h 890346"/>
                <a:gd name="connsiteX13" fmla="*/ 791592 w 998830"/>
                <a:gd name="connsiteY13" fmla="*/ 369384 h 890346"/>
                <a:gd name="connsiteX14" fmla="*/ 720340 w 998830"/>
                <a:gd name="connsiteY14" fmla="*/ 96251 h 890346"/>
                <a:gd name="connsiteX15" fmla="*/ 589711 w 998830"/>
                <a:gd name="connsiteY15" fmla="*/ 1249 h 890346"/>
                <a:gd name="connsiteX16" fmla="*/ 530334 w 998830"/>
                <a:gd name="connsiteY16" fmla="*/ 60625 h 890346"/>
                <a:gd name="connsiteX0" fmla="*/ 490255 w 958751"/>
                <a:gd name="connsiteY0" fmla="*/ 60625 h 890346"/>
                <a:gd name="connsiteX1" fmla="*/ 573383 w 958751"/>
                <a:gd name="connsiteY1" fmla="*/ 369384 h 890346"/>
                <a:gd name="connsiteX2" fmla="*/ 490255 w 958751"/>
                <a:gd name="connsiteY2" fmla="*/ 618765 h 890346"/>
                <a:gd name="connsiteX3" fmla="*/ 235933 w 958751"/>
                <a:gd name="connsiteY3" fmla="*/ 621290 h 890346"/>
                <a:gd name="connsiteX4" fmla="*/ 27118 w 958751"/>
                <a:gd name="connsiteY4" fmla="*/ 559389 h 890346"/>
                <a:gd name="connsiteX5" fmla="*/ 35098 w 958751"/>
                <a:gd name="connsiteY5" fmla="*/ 725643 h 890346"/>
                <a:gd name="connsiteX6" fmla="*/ 324001 w 958751"/>
                <a:gd name="connsiteY6" fmla="*/ 820646 h 890346"/>
                <a:gd name="connsiteX7" fmla="*/ 407032 w 958751"/>
                <a:gd name="connsiteY7" fmla="*/ 811763 h 890346"/>
                <a:gd name="connsiteX8" fmla="*/ 574867 w 958751"/>
                <a:gd name="connsiteY8" fmla="*/ 827263 h 890346"/>
                <a:gd name="connsiteX9" fmla="*/ 773363 w 958751"/>
                <a:gd name="connsiteY9" fmla="*/ 888531 h 890346"/>
                <a:gd name="connsiteX10" fmla="*/ 917767 w 958751"/>
                <a:gd name="connsiteY10" fmla="*/ 749394 h 890346"/>
                <a:gd name="connsiteX11" fmla="*/ 953393 w 958751"/>
                <a:gd name="connsiteY11" fmla="*/ 630641 h 890346"/>
                <a:gd name="connsiteX12" fmla="*/ 822764 w 958751"/>
                <a:gd name="connsiteY12" fmla="*/ 535638 h 890346"/>
                <a:gd name="connsiteX13" fmla="*/ 751513 w 958751"/>
                <a:gd name="connsiteY13" fmla="*/ 369384 h 890346"/>
                <a:gd name="connsiteX14" fmla="*/ 680261 w 958751"/>
                <a:gd name="connsiteY14" fmla="*/ 96251 h 890346"/>
                <a:gd name="connsiteX15" fmla="*/ 549632 w 958751"/>
                <a:gd name="connsiteY15" fmla="*/ 1249 h 890346"/>
                <a:gd name="connsiteX16" fmla="*/ 490255 w 958751"/>
                <a:gd name="connsiteY16" fmla="*/ 60625 h 890346"/>
                <a:gd name="connsiteX0" fmla="*/ 485700 w 954196"/>
                <a:gd name="connsiteY0" fmla="*/ 60625 h 890346"/>
                <a:gd name="connsiteX1" fmla="*/ 568828 w 954196"/>
                <a:gd name="connsiteY1" fmla="*/ 369384 h 890346"/>
                <a:gd name="connsiteX2" fmla="*/ 485700 w 954196"/>
                <a:gd name="connsiteY2" fmla="*/ 618765 h 890346"/>
                <a:gd name="connsiteX3" fmla="*/ 231378 w 954196"/>
                <a:gd name="connsiteY3" fmla="*/ 621290 h 890346"/>
                <a:gd name="connsiteX4" fmla="*/ 22563 w 954196"/>
                <a:gd name="connsiteY4" fmla="*/ 559389 h 890346"/>
                <a:gd name="connsiteX5" fmla="*/ 30543 w 954196"/>
                <a:gd name="connsiteY5" fmla="*/ 725643 h 890346"/>
                <a:gd name="connsiteX6" fmla="*/ 243158 w 954196"/>
                <a:gd name="connsiteY6" fmla="*/ 795213 h 890346"/>
                <a:gd name="connsiteX7" fmla="*/ 402477 w 954196"/>
                <a:gd name="connsiteY7" fmla="*/ 811763 h 890346"/>
                <a:gd name="connsiteX8" fmla="*/ 570312 w 954196"/>
                <a:gd name="connsiteY8" fmla="*/ 827263 h 890346"/>
                <a:gd name="connsiteX9" fmla="*/ 768808 w 954196"/>
                <a:gd name="connsiteY9" fmla="*/ 888531 h 890346"/>
                <a:gd name="connsiteX10" fmla="*/ 913212 w 954196"/>
                <a:gd name="connsiteY10" fmla="*/ 749394 h 890346"/>
                <a:gd name="connsiteX11" fmla="*/ 948838 w 954196"/>
                <a:gd name="connsiteY11" fmla="*/ 630641 h 890346"/>
                <a:gd name="connsiteX12" fmla="*/ 818209 w 954196"/>
                <a:gd name="connsiteY12" fmla="*/ 535638 h 890346"/>
                <a:gd name="connsiteX13" fmla="*/ 746958 w 954196"/>
                <a:gd name="connsiteY13" fmla="*/ 369384 h 890346"/>
                <a:gd name="connsiteX14" fmla="*/ 675706 w 954196"/>
                <a:gd name="connsiteY14" fmla="*/ 96251 h 890346"/>
                <a:gd name="connsiteX15" fmla="*/ 545077 w 954196"/>
                <a:gd name="connsiteY15" fmla="*/ 1249 h 890346"/>
                <a:gd name="connsiteX16" fmla="*/ 485700 w 954196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495107 w 963603"/>
                <a:gd name="connsiteY2" fmla="*/ 618765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  <a:gd name="connsiteX0" fmla="*/ 495107 w 963603"/>
                <a:gd name="connsiteY0" fmla="*/ 60625 h 890346"/>
                <a:gd name="connsiteX1" fmla="*/ 578235 w 963603"/>
                <a:gd name="connsiteY1" fmla="*/ 369384 h 890346"/>
                <a:gd name="connsiteX2" fmla="*/ 508977 w 963603"/>
                <a:gd name="connsiteY2" fmla="*/ 599690 h 890346"/>
                <a:gd name="connsiteX3" fmla="*/ 240785 w 963603"/>
                <a:gd name="connsiteY3" fmla="*/ 621290 h 890346"/>
                <a:gd name="connsiteX4" fmla="*/ 18099 w 963603"/>
                <a:gd name="connsiteY4" fmla="*/ 597540 h 890346"/>
                <a:gd name="connsiteX5" fmla="*/ 39950 w 963603"/>
                <a:gd name="connsiteY5" fmla="*/ 725643 h 890346"/>
                <a:gd name="connsiteX6" fmla="*/ 252565 w 963603"/>
                <a:gd name="connsiteY6" fmla="*/ 795213 h 890346"/>
                <a:gd name="connsiteX7" fmla="*/ 411884 w 963603"/>
                <a:gd name="connsiteY7" fmla="*/ 811763 h 890346"/>
                <a:gd name="connsiteX8" fmla="*/ 579719 w 963603"/>
                <a:gd name="connsiteY8" fmla="*/ 827263 h 890346"/>
                <a:gd name="connsiteX9" fmla="*/ 778215 w 963603"/>
                <a:gd name="connsiteY9" fmla="*/ 888531 h 890346"/>
                <a:gd name="connsiteX10" fmla="*/ 922619 w 963603"/>
                <a:gd name="connsiteY10" fmla="*/ 749394 h 890346"/>
                <a:gd name="connsiteX11" fmla="*/ 958245 w 963603"/>
                <a:gd name="connsiteY11" fmla="*/ 630641 h 890346"/>
                <a:gd name="connsiteX12" fmla="*/ 827616 w 963603"/>
                <a:gd name="connsiteY12" fmla="*/ 535638 h 890346"/>
                <a:gd name="connsiteX13" fmla="*/ 756365 w 963603"/>
                <a:gd name="connsiteY13" fmla="*/ 369384 h 890346"/>
                <a:gd name="connsiteX14" fmla="*/ 685113 w 963603"/>
                <a:gd name="connsiteY14" fmla="*/ 96251 h 890346"/>
                <a:gd name="connsiteX15" fmla="*/ 554484 w 963603"/>
                <a:gd name="connsiteY15" fmla="*/ 1249 h 890346"/>
                <a:gd name="connsiteX16" fmla="*/ 495107 w 963603"/>
                <a:gd name="connsiteY16" fmla="*/ 60625 h 8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3603" h="890346">
                  <a:moveTo>
                    <a:pt x="495107" y="60625"/>
                  </a:moveTo>
                  <a:cubicBezTo>
                    <a:pt x="499066" y="121981"/>
                    <a:pt x="575923" y="279540"/>
                    <a:pt x="578235" y="369384"/>
                  </a:cubicBezTo>
                  <a:cubicBezTo>
                    <a:pt x="580547" y="459228"/>
                    <a:pt x="565219" y="557706"/>
                    <a:pt x="508977" y="599690"/>
                  </a:cubicBezTo>
                  <a:cubicBezTo>
                    <a:pt x="452735" y="641674"/>
                    <a:pt x="322598" y="621648"/>
                    <a:pt x="240785" y="621290"/>
                  </a:cubicBezTo>
                  <a:cubicBezTo>
                    <a:pt x="158972" y="620932"/>
                    <a:pt x="51572" y="580148"/>
                    <a:pt x="18099" y="597540"/>
                  </a:cubicBezTo>
                  <a:cubicBezTo>
                    <a:pt x="-15373" y="614932"/>
                    <a:pt x="872" y="692698"/>
                    <a:pt x="39950" y="725643"/>
                  </a:cubicBezTo>
                  <a:cubicBezTo>
                    <a:pt x="79028" y="758589"/>
                    <a:pt x="190576" y="780860"/>
                    <a:pt x="252565" y="795213"/>
                  </a:cubicBezTo>
                  <a:cubicBezTo>
                    <a:pt x="314554" y="809566"/>
                    <a:pt x="357358" y="806421"/>
                    <a:pt x="411884" y="811763"/>
                  </a:cubicBezTo>
                  <a:cubicBezTo>
                    <a:pt x="466410" y="817105"/>
                    <a:pt x="544093" y="813409"/>
                    <a:pt x="579719" y="827263"/>
                  </a:cubicBezTo>
                  <a:cubicBezTo>
                    <a:pt x="615345" y="841117"/>
                    <a:pt x="721065" y="901509"/>
                    <a:pt x="778215" y="888531"/>
                  </a:cubicBezTo>
                  <a:cubicBezTo>
                    <a:pt x="835365" y="875553"/>
                    <a:pt x="892614" y="792376"/>
                    <a:pt x="922619" y="749394"/>
                  </a:cubicBezTo>
                  <a:cubicBezTo>
                    <a:pt x="952624" y="706412"/>
                    <a:pt x="974079" y="666267"/>
                    <a:pt x="958245" y="630641"/>
                  </a:cubicBezTo>
                  <a:cubicBezTo>
                    <a:pt x="942411" y="595015"/>
                    <a:pt x="861263" y="579181"/>
                    <a:pt x="827616" y="535638"/>
                  </a:cubicBezTo>
                  <a:cubicBezTo>
                    <a:pt x="793969" y="492095"/>
                    <a:pt x="780116" y="442615"/>
                    <a:pt x="756365" y="369384"/>
                  </a:cubicBezTo>
                  <a:cubicBezTo>
                    <a:pt x="732614" y="296153"/>
                    <a:pt x="718760" y="157607"/>
                    <a:pt x="685113" y="96251"/>
                  </a:cubicBezTo>
                  <a:cubicBezTo>
                    <a:pt x="651466" y="34895"/>
                    <a:pt x="582193" y="5207"/>
                    <a:pt x="554484" y="1249"/>
                  </a:cubicBezTo>
                  <a:cubicBezTo>
                    <a:pt x="526775" y="-2709"/>
                    <a:pt x="491148" y="-731"/>
                    <a:pt x="495107" y="6062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7" name="Ovál 86"/>
            <p:cNvSpPr/>
            <p:nvPr/>
          </p:nvSpPr>
          <p:spPr>
            <a:xfrm rot="19002577">
              <a:off x="5733347" y="579096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8" name="Ovál 87"/>
            <p:cNvSpPr/>
            <p:nvPr/>
          </p:nvSpPr>
          <p:spPr>
            <a:xfrm rot="19002577">
              <a:off x="5874587" y="5677149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9" name="Ovál 88"/>
            <p:cNvSpPr/>
            <p:nvPr/>
          </p:nvSpPr>
          <p:spPr>
            <a:xfrm rot="18275507">
              <a:off x="6894161" y="4520844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0" name="Ovál 89"/>
            <p:cNvSpPr/>
            <p:nvPr/>
          </p:nvSpPr>
          <p:spPr>
            <a:xfrm rot="18275507">
              <a:off x="6987980" y="4360451"/>
              <a:ext cx="108012" cy="444446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1" name="Ovál 90"/>
            <p:cNvSpPr/>
            <p:nvPr/>
          </p:nvSpPr>
          <p:spPr>
            <a:xfrm>
              <a:off x="6631285" y="3675847"/>
              <a:ext cx="180000" cy="180000"/>
            </a:xfrm>
            <a:prstGeom prst="ellipse">
              <a:avLst/>
            </a:prstGeom>
            <a:solidFill>
              <a:srgbClr val="7030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2" name="TextovéPole 91"/>
            <p:cNvSpPr txBox="1"/>
            <p:nvPr/>
          </p:nvSpPr>
          <p:spPr>
            <a:xfrm>
              <a:off x="4325796" y="5427900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Cl-</a:t>
              </a:r>
              <a:endParaRPr lang="cs-CZ" dirty="0"/>
            </a:p>
          </p:txBody>
        </p:sp>
        <p:sp>
          <p:nvSpPr>
            <p:cNvPr id="93" name="TextovéPole 92"/>
            <p:cNvSpPr txBox="1"/>
            <p:nvPr/>
          </p:nvSpPr>
          <p:spPr>
            <a:xfrm>
              <a:off x="6095019" y="3541201"/>
              <a:ext cx="605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Cl-</a:t>
              </a:r>
              <a:endParaRPr lang="cs-CZ" dirty="0"/>
            </a:p>
          </p:txBody>
        </p:sp>
        <p:sp>
          <p:nvSpPr>
            <p:cNvPr id="94" name="Volný tvar 93"/>
            <p:cNvSpPr/>
            <p:nvPr/>
          </p:nvSpPr>
          <p:spPr>
            <a:xfrm>
              <a:off x="6775511" y="3925127"/>
              <a:ext cx="621158" cy="966158"/>
            </a:xfrm>
            <a:custGeom>
              <a:avLst/>
              <a:gdLst>
                <a:gd name="connsiteX0" fmla="*/ 13480 w 634582"/>
                <a:gd name="connsiteY0" fmla="*/ 0 h 966158"/>
                <a:gd name="connsiteX1" fmla="*/ 116997 w 634582"/>
                <a:gd name="connsiteY1" fmla="*/ 163901 h 966158"/>
                <a:gd name="connsiteX2" fmla="*/ 73865 w 634582"/>
                <a:gd name="connsiteY2" fmla="*/ 388188 h 966158"/>
                <a:gd name="connsiteX3" fmla="*/ 13480 w 634582"/>
                <a:gd name="connsiteY3" fmla="*/ 534837 h 966158"/>
                <a:gd name="connsiteX4" fmla="*/ 65238 w 634582"/>
                <a:gd name="connsiteY4" fmla="*/ 646981 h 966158"/>
                <a:gd name="connsiteX5" fmla="*/ 634582 w 634582"/>
                <a:gd name="connsiteY5" fmla="*/ 966158 h 966158"/>
                <a:gd name="connsiteX6" fmla="*/ 634582 w 634582"/>
                <a:gd name="connsiteY6" fmla="*/ 966158 h 966158"/>
                <a:gd name="connsiteX0" fmla="*/ 56 w 621158"/>
                <a:gd name="connsiteY0" fmla="*/ 0 h 966158"/>
                <a:gd name="connsiteX1" fmla="*/ 103573 w 621158"/>
                <a:gd name="connsiteY1" fmla="*/ 163901 h 966158"/>
                <a:gd name="connsiteX2" fmla="*/ 60441 w 621158"/>
                <a:gd name="connsiteY2" fmla="*/ 388188 h 966158"/>
                <a:gd name="connsiteX3" fmla="*/ 56 w 621158"/>
                <a:gd name="connsiteY3" fmla="*/ 534837 h 966158"/>
                <a:gd name="connsiteX4" fmla="*/ 51814 w 621158"/>
                <a:gd name="connsiteY4" fmla="*/ 646981 h 966158"/>
                <a:gd name="connsiteX5" fmla="*/ 621158 w 621158"/>
                <a:gd name="connsiteY5" fmla="*/ 966158 h 966158"/>
                <a:gd name="connsiteX6" fmla="*/ 621158 w 621158"/>
                <a:gd name="connsiteY6" fmla="*/ 966158 h 96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158" h="966158">
                  <a:moveTo>
                    <a:pt x="56" y="0"/>
                  </a:moveTo>
                  <a:cubicBezTo>
                    <a:pt x="46782" y="49601"/>
                    <a:pt x="93509" y="99203"/>
                    <a:pt x="103573" y="163901"/>
                  </a:cubicBezTo>
                  <a:cubicBezTo>
                    <a:pt x="113637" y="228599"/>
                    <a:pt x="77694" y="326365"/>
                    <a:pt x="60441" y="388188"/>
                  </a:cubicBezTo>
                  <a:cubicBezTo>
                    <a:pt x="43188" y="450011"/>
                    <a:pt x="1494" y="491705"/>
                    <a:pt x="56" y="534837"/>
                  </a:cubicBezTo>
                  <a:cubicBezTo>
                    <a:pt x="-1382" y="577969"/>
                    <a:pt x="25373" y="624142"/>
                    <a:pt x="51814" y="646981"/>
                  </a:cubicBezTo>
                  <a:cubicBezTo>
                    <a:pt x="78255" y="669820"/>
                    <a:pt x="621158" y="966158"/>
                    <a:pt x="621158" y="966158"/>
                  </a:cubicBezTo>
                  <a:lnTo>
                    <a:pt x="621158" y="966158"/>
                  </a:ln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6" name="Volný tvar 95"/>
            <p:cNvSpPr/>
            <p:nvPr/>
          </p:nvSpPr>
          <p:spPr>
            <a:xfrm>
              <a:off x="5098448" y="5764470"/>
              <a:ext cx="1009650" cy="463550"/>
            </a:xfrm>
            <a:custGeom>
              <a:avLst/>
              <a:gdLst>
                <a:gd name="connsiteX0" fmla="*/ 0 w 1009650"/>
                <a:gd name="connsiteY0" fmla="*/ 0 h 463550"/>
                <a:gd name="connsiteX1" fmla="*/ 127000 w 1009650"/>
                <a:gd name="connsiteY1" fmla="*/ 114300 h 463550"/>
                <a:gd name="connsiteX2" fmla="*/ 323850 w 1009650"/>
                <a:gd name="connsiteY2" fmla="*/ 120650 h 463550"/>
                <a:gd name="connsiteX3" fmla="*/ 469900 w 1009650"/>
                <a:gd name="connsiteY3" fmla="*/ 12700 h 463550"/>
                <a:gd name="connsiteX4" fmla="*/ 635000 w 1009650"/>
                <a:gd name="connsiteY4" fmla="*/ 88900 h 463550"/>
                <a:gd name="connsiteX5" fmla="*/ 1009650 w 1009650"/>
                <a:gd name="connsiteY5" fmla="*/ 463550 h 46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9650" h="463550">
                  <a:moveTo>
                    <a:pt x="0" y="0"/>
                  </a:moveTo>
                  <a:cubicBezTo>
                    <a:pt x="36512" y="47096"/>
                    <a:pt x="73025" y="94192"/>
                    <a:pt x="127000" y="114300"/>
                  </a:cubicBezTo>
                  <a:cubicBezTo>
                    <a:pt x="180975" y="134408"/>
                    <a:pt x="266700" y="137583"/>
                    <a:pt x="323850" y="120650"/>
                  </a:cubicBezTo>
                  <a:cubicBezTo>
                    <a:pt x="381000" y="103717"/>
                    <a:pt x="418042" y="17992"/>
                    <a:pt x="469900" y="12700"/>
                  </a:cubicBezTo>
                  <a:cubicBezTo>
                    <a:pt x="521758" y="7408"/>
                    <a:pt x="545042" y="13758"/>
                    <a:pt x="635000" y="88900"/>
                  </a:cubicBezTo>
                  <a:cubicBezTo>
                    <a:pt x="724958" y="164042"/>
                    <a:pt x="867304" y="313796"/>
                    <a:pt x="1009650" y="463550"/>
                  </a:cubicBezTo>
                </a:path>
              </a:pathLst>
            </a:custGeom>
            <a:noFill/>
            <a:ln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97" name="TextovéPole 96"/>
            <p:cNvSpPr txBox="1"/>
            <p:nvPr/>
          </p:nvSpPr>
          <p:spPr>
            <a:xfrm>
              <a:off x="6425586" y="5447342"/>
              <a:ext cx="23148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Receptor s navázaným neurotransmiterem</a:t>
              </a:r>
              <a:endParaRPr lang="cs-CZ" dirty="0"/>
            </a:p>
          </p:txBody>
        </p:sp>
        <p:sp>
          <p:nvSpPr>
            <p:cNvPr id="98" name="TextovéPole 97"/>
            <p:cNvSpPr txBox="1"/>
            <p:nvPr/>
          </p:nvSpPr>
          <p:spPr>
            <a:xfrm>
              <a:off x="4510998" y="6228020"/>
              <a:ext cx="188665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Iontový kanál</a:t>
              </a:r>
              <a:endParaRPr lang="cs-CZ" dirty="0"/>
            </a:p>
          </p:txBody>
        </p:sp>
        <p:cxnSp>
          <p:nvCxnSpPr>
            <p:cNvPr id="99" name="Přímá spojnice 98"/>
            <p:cNvCxnSpPr/>
            <p:nvPr/>
          </p:nvCxnSpPr>
          <p:spPr>
            <a:xfrm flipH="1">
              <a:off x="6656685" y="5158279"/>
              <a:ext cx="77883" cy="40075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Přímá spojnice 100"/>
            <p:cNvCxnSpPr/>
            <p:nvPr/>
          </p:nvCxnSpPr>
          <p:spPr>
            <a:xfrm flipH="1">
              <a:off x="6274867" y="5673666"/>
              <a:ext cx="189661" cy="6536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Přímá spojnice 104"/>
            <p:cNvCxnSpPr/>
            <p:nvPr/>
          </p:nvCxnSpPr>
          <p:spPr>
            <a:xfrm flipH="1">
              <a:off x="5672519" y="6152633"/>
              <a:ext cx="114834" cy="147683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ovéPole 109"/>
            <p:cNvSpPr txBox="1"/>
            <p:nvPr/>
          </p:nvSpPr>
          <p:spPr>
            <a:xfrm>
              <a:off x="7221846" y="3723941"/>
              <a:ext cx="18866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Postsynaptická membrána</a:t>
              </a:r>
              <a:endParaRPr lang="cs-CZ" dirty="0"/>
            </a:p>
          </p:txBody>
        </p:sp>
        <p:cxnSp>
          <p:nvCxnSpPr>
            <p:cNvPr id="111" name="Přímá spojnice 110"/>
            <p:cNvCxnSpPr>
              <a:endCxn id="20" idx="3"/>
            </p:cNvCxnSpPr>
            <p:nvPr/>
          </p:nvCxnSpPr>
          <p:spPr>
            <a:xfrm flipH="1">
              <a:off x="7048406" y="3955861"/>
              <a:ext cx="196185" cy="13939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Skupina 11"/>
          <p:cNvGrpSpPr/>
          <p:nvPr/>
        </p:nvGrpSpPr>
        <p:grpSpPr>
          <a:xfrm>
            <a:off x="536963" y="3327512"/>
            <a:ext cx="3903133" cy="2261728"/>
            <a:chOff x="536963" y="3861048"/>
            <a:chExt cx="3903133" cy="2261728"/>
          </a:xfrm>
        </p:grpSpPr>
        <p:sp>
          <p:nvSpPr>
            <p:cNvPr id="36" name="TextovéPole 35"/>
            <p:cNvSpPr txBox="1"/>
            <p:nvPr/>
          </p:nvSpPr>
          <p:spPr>
            <a:xfrm>
              <a:off x="3215960" y="5780112"/>
              <a:ext cx="122413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dirty="0" smtClean="0"/>
                <a:t>čas (</a:t>
              </a:r>
              <a:r>
                <a:rPr lang="cs-CZ" sz="1600" dirty="0" err="1" smtClean="0"/>
                <a:t>ms</a:t>
              </a:r>
              <a:r>
                <a:rPr lang="cs-CZ" sz="1600" dirty="0" smtClean="0"/>
                <a:t>)</a:t>
              </a:r>
              <a:endParaRPr lang="cs-CZ" sz="1600" dirty="0"/>
            </a:p>
          </p:txBody>
        </p:sp>
        <p:grpSp>
          <p:nvGrpSpPr>
            <p:cNvPr id="10" name="Skupina 9"/>
            <p:cNvGrpSpPr/>
            <p:nvPr/>
          </p:nvGrpSpPr>
          <p:grpSpPr>
            <a:xfrm>
              <a:off x="536963" y="3861048"/>
              <a:ext cx="3386965" cy="2261728"/>
              <a:chOff x="536963" y="3861048"/>
              <a:chExt cx="3386965" cy="2261728"/>
            </a:xfrm>
          </p:grpSpPr>
          <p:cxnSp>
            <p:nvCxnSpPr>
              <p:cNvPr id="5" name="Přímá spojnice 4"/>
              <p:cNvCxnSpPr/>
              <p:nvPr/>
            </p:nvCxnSpPr>
            <p:spPr>
              <a:xfrm>
                <a:off x="1106091" y="4237021"/>
                <a:ext cx="0" cy="158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Přímá spojnice 30"/>
              <p:cNvCxnSpPr/>
              <p:nvPr/>
            </p:nvCxnSpPr>
            <p:spPr>
              <a:xfrm flipH="1">
                <a:off x="1115616" y="5814643"/>
                <a:ext cx="2808312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" name="Volný tvar 7"/>
              <p:cNvSpPr/>
              <p:nvPr/>
            </p:nvSpPr>
            <p:spPr>
              <a:xfrm flipV="1">
                <a:off x="1119560" y="4480909"/>
                <a:ext cx="2782075" cy="997036"/>
              </a:xfrm>
              <a:custGeom>
                <a:avLst/>
                <a:gdLst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59431"/>
                  <a:gd name="connsiteX1" fmla="*/ 404037 w 2796363"/>
                  <a:gd name="connsiteY1" fmla="*/ 1033854 h 1059431"/>
                  <a:gd name="connsiteX2" fmla="*/ 584791 w 2796363"/>
                  <a:gd name="connsiteY2" fmla="*/ 768040 h 1059431"/>
                  <a:gd name="connsiteX3" fmla="*/ 744279 w 2796363"/>
                  <a:gd name="connsiteY3" fmla="*/ 108821 h 1059431"/>
                  <a:gd name="connsiteX4" fmla="*/ 967563 w 2796363"/>
                  <a:gd name="connsiteY4" fmla="*/ 34393 h 1059431"/>
                  <a:gd name="connsiteX5" fmla="*/ 1329070 w 2796363"/>
                  <a:gd name="connsiteY5" fmla="*/ 459696 h 1059431"/>
                  <a:gd name="connsiteX6" fmla="*/ 1860698 w 2796363"/>
                  <a:gd name="connsiteY6" fmla="*/ 853100 h 1059431"/>
                  <a:gd name="connsiteX7" fmla="*/ 2317898 w 2796363"/>
                  <a:gd name="connsiteY7" fmla="*/ 980691 h 1059431"/>
                  <a:gd name="connsiteX8" fmla="*/ 2796363 w 2796363"/>
                  <a:gd name="connsiteY8" fmla="*/ 991324 h 1059431"/>
                  <a:gd name="connsiteX0" fmla="*/ 0 w 2796363"/>
                  <a:gd name="connsiteY0" fmla="*/ 1033854 h 1044310"/>
                  <a:gd name="connsiteX1" fmla="*/ 404037 w 2796363"/>
                  <a:gd name="connsiteY1" fmla="*/ 998136 h 1044310"/>
                  <a:gd name="connsiteX2" fmla="*/ 584791 w 2796363"/>
                  <a:gd name="connsiteY2" fmla="*/ 768040 h 1044310"/>
                  <a:gd name="connsiteX3" fmla="*/ 744279 w 2796363"/>
                  <a:gd name="connsiteY3" fmla="*/ 108821 h 1044310"/>
                  <a:gd name="connsiteX4" fmla="*/ 967563 w 2796363"/>
                  <a:gd name="connsiteY4" fmla="*/ 34393 h 1044310"/>
                  <a:gd name="connsiteX5" fmla="*/ 1329070 w 2796363"/>
                  <a:gd name="connsiteY5" fmla="*/ 459696 h 1044310"/>
                  <a:gd name="connsiteX6" fmla="*/ 1860698 w 2796363"/>
                  <a:gd name="connsiteY6" fmla="*/ 853100 h 1044310"/>
                  <a:gd name="connsiteX7" fmla="*/ 2317898 w 2796363"/>
                  <a:gd name="connsiteY7" fmla="*/ 980691 h 1044310"/>
                  <a:gd name="connsiteX8" fmla="*/ 2796363 w 2796363"/>
                  <a:gd name="connsiteY8" fmla="*/ 991324 h 1044310"/>
                  <a:gd name="connsiteX0" fmla="*/ 0 w 2782075"/>
                  <a:gd name="connsiteY0" fmla="*/ 983848 h 1015359"/>
                  <a:gd name="connsiteX1" fmla="*/ 389749 w 2782075"/>
                  <a:gd name="connsiteY1" fmla="*/ 998136 h 1015359"/>
                  <a:gd name="connsiteX2" fmla="*/ 570503 w 2782075"/>
                  <a:gd name="connsiteY2" fmla="*/ 768040 h 1015359"/>
                  <a:gd name="connsiteX3" fmla="*/ 729991 w 2782075"/>
                  <a:gd name="connsiteY3" fmla="*/ 108821 h 1015359"/>
                  <a:gd name="connsiteX4" fmla="*/ 953275 w 2782075"/>
                  <a:gd name="connsiteY4" fmla="*/ 34393 h 1015359"/>
                  <a:gd name="connsiteX5" fmla="*/ 1314782 w 2782075"/>
                  <a:gd name="connsiteY5" fmla="*/ 459696 h 1015359"/>
                  <a:gd name="connsiteX6" fmla="*/ 1846410 w 2782075"/>
                  <a:gd name="connsiteY6" fmla="*/ 853100 h 1015359"/>
                  <a:gd name="connsiteX7" fmla="*/ 2303610 w 2782075"/>
                  <a:gd name="connsiteY7" fmla="*/ 980691 h 1015359"/>
                  <a:gd name="connsiteX8" fmla="*/ 2782075 w 2782075"/>
                  <a:gd name="connsiteY8" fmla="*/ 991324 h 1015359"/>
                  <a:gd name="connsiteX0" fmla="*/ 0 w 2782075"/>
                  <a:gd name="connsiteY0" fmla="*/ 983848 h 997036"/>
                  <a:gd name="connsiteX1" fmla="*/ 408799 w 2782075"/>
                  <a:gd name="connsiteY1" fmla="*/ 962418 h 997036"/>
                  <a:gd name="connsiteX2" fmla="*/ 570503 w 2782075"/>
                  <a:gd name="connsiteY2" fmla="*/ 768040 h 997036"/>
                  <a:gd name="connsiteX3" fmla="*/ 729991 w 2782075"/>
                  <a:gd name="connsiteY3" fmla="*/ 108821 h 997036"/>
                  <a:gd name="connsiteX4" fmla="*/ 953275 w 2782075"/>
                  <a:gd name="connsiteY4" fmla="*/ 34393 h 997036"/>
                  <a:gd name="connsiteX5" fmla="*/ 1314782 w 2782075"/>
                  <a:gd name="connsiteY5" fmla="*/ 459696 h 997036"/>
                  <a:gd name="connsiteX6" fmla="*/ 1846410 w 2782075"/>
                  <a:gd name="connsiteY6" fmla="*/ 853100 h 997036"/>
                  <a:gd name="connsiteX7" fmla="*/ 2303610 w 2782075"/>
                  <a:gd name="connsiteY7" fmla="*/ 980691 h 997036"/>
                  <a:gd name="connsiteX8" fmla="*/ 2782075 w 2782075"/>
                  <a:gd name="connsiteY8" fmla="*/ 991324 h 997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2075" h="997036">
                    <a:moveTo>
                      <a:pt x="0" y="983848"/>
                    </a:moveTo>
                    <a:cubicBezTo>
                      <a:pt x="153286" y="1005999"/>
                      <a:pt x="313715" y="998386"/>
                      <a:pt x="408799" y="962418"/>
                    </a:cubicBezTo>
                    <a:cubicBezTo>
                      <a:pt x="503883" y="926450"/>
                      <a:pt x="516971" y="910306"/>
                      <a:pt x="570503" y="768040"/>
                    </a:cubicBezTo>
                    <a:cubicBezTo>
                      <a:pt x="624035" y="625774"/>
                      <a:pt x="666196" y="231095"/>
                      <a:pt x="729991" y="108821"/>
                    </a:cubicBezTo>
                    <a:cubicBezTo>
                      <a:pt x="793786" y="-13453"/>
                      <a:pt x="855810" y="-24086"/>
                      <a:pt x="953275" y="34393"/>
                    </a:cubicBezTo>
                    <a:cubicBezTo>
                      <a:pt x="1050740" y="92872"/>
                      <a:pt x="1165926" y="323245"/>
                      <a:pt x="1314782" y="459696"/>
                    </a:cubicBezTo>
                    <a:cubicBezTo>
                      <a:pt x="1463638" y="596147"/>
                      <a:pt x="1628442" y="745003"/>
                      <a:pt x="1846410" y="853100"/>
                    </a:cubicBezTo>
                    <a:cubicBezTo>
                      <a:pt x="2064378" y="961197"/>
                      <a:pt x="2147666" y="957654"/>
                      <a:pt x="2303610" y="980691"/>
                    </a:cubicBezTo>
                    <a:cubicBezTo>
                      <a:pt x="2459554" y="1003728"/>
                      <a:pt x="2620814" y="997526"/>
                      <a:pt x="2782075" y="991324"/>
                    </a:cubicBezTo>
                  </a:path>
                </a:pathLst>
              </a:custGeom>
              <a:noFill/>
              <a:ln w="28575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sz="1600"/>
              </a:p>
            </p:txBody>
          </p:sp>
          <p:sp>
            <p:nvSpPr>
              <p:cNvPr id="9" name="TextovéPole 8"/>
              <p:cNvSpPr txBox="1"/>
              <p:nvPr/>
            </p:nvSpPr>
            <p:spPr>
              <a:xfrm>
                <a:off x="536963" y="3861048"/>
                <a:ext cx="85443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napětí (</a:t>
                </a:r>
                <a:r>
                  <a:rPr lang="cs-CZ" sz="1600" dirty="0" err="1" smtClean="0"/>
                  <a:t>mV</a:t>
                </a:r>
                <a:r>
                  <a:rPr lang="cs-CZ" sz="1600" dirty="0" smtClean="0"/>
                  <a:t>)</a:t>
                </a:r>
                <a:endParaRPr lang="cs-CZ" sz="1600" dirty="0"/>
              </a:p>
            </p:txBody>
          </p:sp>
          <p:sp>
            <p:nvSpPr>
              <p:cNvPr id="38" name="TextovéPole 37"/>
              <p:cNvSpPr txBox="1"/>
              <p:nvPr/>
            </p:nvSpPr>
            <p:spPr>
              <a:xfrm>
                <a:off x="632213" y="5302030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-90</a:t>
                </a:r>
                <a:endParaRPr lang="cs-CZ" sz="1600" dirty="0"/>
              </a:p>
            </p:txBody>
          </p:sp>
          <p:sp>
            <p:nvSpPr>
              <p:cNvPr id="40" name="TextovéPole 39"/>
              <p:cNvSpPr txBox="1"/>
              <p:nvPr/>
            </p:nvSpPr>
            <p:spPr>
              <a:xfrm>
                <a:off x="1290757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0</a:t>
                </a:r>
                <a:endParaRPr lang="cs-CZ" sz="1600" dirty="0"/>
              </a:p>
            </p:txBody>
          </p:sp>
          <p:sp>
            <p:nvSpPr>
              <p:cNvPr id="41" name="TextovéPole 40"/>
              <p:cNvSpPr txBox="1"/>
              <p:nvPr/>
            </p:nvSpPr>
            <p:spPr>
              <a:xfrm>
                <a:off x="1806436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2</a:t>
                </a:r>
                <a:endParaRPr lang="cs-CZ" sz="1600" dirty="0"/>
              </a:p>
            </p:txBody>
          </p:sp>
          <p:sp>
            <p:nvSpPr>
              <p:cNvPr id="43" name="TextovéPole 42"/>
              <p:cNvSpPr txBox="1"/>
              <p:nvPr/>
            </p:nvSpPr>
            <p:spPr>
              <a:xfrm>
                <a:off x="2322115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4</a:t>
                </a:r>
                <a:endParaRPr lang="cs-CZ" sz="1600" dirty="0"/>
              </a:p>
            </p:txBody>
          </p:sp>
          <p:sp>
            <p:nvSpPr>
              <p:cNvPr id="45" name="TextovéPole 44"/>
              <p:cNvSpPr txBox="1"/>
              <p:nvPr/>
            </p:nvSpPr>
            <p:spPr>
              <a:xfrm>
                <a:off x="2837793" y="5784222"/>
                <a:ext cx="57212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1600" dirty="0" smtClean="0"/>
                  <a:t>6</a:t>
                </a:r>
                <a:endParaRPr lang="cs-CZ" sz="1600" dirty="0"/>
              </a:p>
            </p:txBody>
          </p:sp>
          <p:sp>
            <p:nvSpPr>
              <p:cNvPr id="46" name="TextovéPole 45"/>
              <p:cNvSpPr txBox="1"/>
              <p:nvPr/>
            </p:nvSpPr>
            <p:spPr>
              <a:xfrm>
                <a:off x="632213" y="4324678"/>
                <a:ext cx="85443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cs-CZ" sz="1600" dirty="0" smtClean="0"/>
                  <a:t>-85</a:t>
                </a:r>
                <a:endParaRPr lang="cs-CZ" sz="1600" dirty="0"/>
              </a:p>
            </p:txBody>
          </p:sp>
        </p:grpSp>
      </p:grpSp>
      <p:sp>
        <p:nvSpPr>
          <p:cNvPr id="48" name="TextovéPole 47"/>
          <p:cNvSpPr txBox="1"/>
          <p:nvPr/>
        </p:nvSpPr>
        <p:spPr>
          <a:xfrm>
            <a:off x="315976" y="6008960"/>
            <a:ext cx="8344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smtClean="0"/>
              <a:t>Jeden typ neurotransmiteru se váže na jeden typ receptoru  a otvírá jeden typ iontových kanálů</a:t>
            </a:r>
          </a:p>
          <a:p>
            <a:r>
              <a:rPr lang="cs-CZ" sz="1600" dirty="0" smtClean="0"/>
              <a:t>Např. GABA navázaná na GABA</a:t>
            </a:r>
            <a:r>
              <a:rPr lang="cs-CZ" sz="1600" baseline="-25000" dirty="0" smtClean="0"/>
              <a:t>A</a:t>
            </a:r>
            <a:r>
              <a:rPr lang="cs-CZ" sz="1600" dirty="0" smtClean="0"/>
              <a:t> způsobí otevření kanálu pro Cl- a vstup </a:t>
            </a:r>
            <a:r>
              <a:rPr lang="cs-CZ" sz="1600" dirty="0"/>
              <a:t>Cl- </a:t>
            </a:r>
            <a:r>
              <a:rPr lang="cs-CZ" sz="1600" dirty="0" smtClean="0"/>
              <a:t>do buňky</a:t>
            </a:r>
            <a:endParaRPr lang="cs-CZ" sz="1600" dirty="0"/>
          </a:p>
        </p:txBody>
      </p:sp>
      <p:sp>
        <p:nvSpPr>
          <p:cNvPr id="44" name="TextovéPole 43"/>
          <p:cNvSpPr txBox="1"/>
          <p:nvPr/>
        </p:nvSpPr>
        <p:spPr>
          <a:xfrm>
            <a:off x="374270" y="300757"/>
            <a:ext cx="71287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Inhibiční postsynaptický potenciál (IPSP)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3714831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ovéPole 1"/>
          <p:cNvSpPr txBox="1"/>
          <p:nvPr/>
        </p:nvSpPr>
        <p:spPr>
          <a:xfrm>
            <a:off x="355427" y="290124"/>
            <a:ext cx="47525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Hematoencefalická bariéra</a:t>
            </a:r>
            <a:endParaRPr lang="cs-CZ" sz="2800" b="1" dirty="0"/>
          </a:p>
        </p:txBody>
      </p:sp>
      <p:sp>
        <p:nvSpPr>
          <p:cNvPr id="27" name="TextovéPole 26"/>
          <p:cNvSpPr txBox="1"/>
          <p:nvPr/>
        </p:nvSpPr>
        <p:spPr>
          <a:xfrm>
            <a:off x="387326" y="982469"/>
            <a:ext cx="7632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Bariéra mezi kapilárou a mozkem – velice těsné spojení mezi buňkami </a:t>
            </a:r>
          </a:p>
          <a:p>
            <a:r>
              <a:rPr lang="cs-CZ" dirty="0" smtClean="0"/>
              <a:t>Brání průchodu většině látek – ochrana mozku</a:t>
            </a:r>
          </a:p>
        </p:txBody>
      </p:sp>
      <p:pic>
        <p:nvPicPr>
          <p:cNvPr id="28" name="Obrázek 27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260" r="36753" b="7359"/>
          <a:stretch/>
        </p:blipFill>
        <p:spPr>
          <a:xfrm>
            <a:off x="3341060" y="1772816"/>
            <a:ext cx="5783283" cy="4963887"/>
          </a:xfrm>
          <a:prstGeom prst="rect">
            <a:avLst/>
          </a:prstGeom>
        </p:spPr>
      </p:pic>
      <p:sp>
        <p:nvSpPr>
          <p:cNvPr id="29" name="Obdélník 28"/>
          <p:cNvSpPr/>
          <p:nvPr/>
        </p:nvSpPr>
        <p:spPr>
          <a:xfrm>
            <a:off x="383497" y="1957296"/>
            <a:ext cx="3010728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Pouze O</a:t>
            </a:r>
            <a:r>
              <a:rPr lang="cs-CZ" baseline="-25000" dirty="0" smtClean="0"/>
              <a:t>2</a:t>
            </a:r>
            <a:r>
              <a:rPr lang="cs-CZ" dirty="0"/>
              <a:t>, </a:t>
            </a:r>
            <a:r>
              <a:rPr lang="cs-CZ" dirty="0" smtClean="0"/>
              <a:t>CO</a:t>
            </a:r>
            <a:r>
              <a:rPr lang="cs-CZ" baseline="-25000" dirty="0"/>
              <a:t>2</a:t>
            </a:r>
            <a:r>
              <a:rPr lang="cs-CZ" dirty="0" smtClean="0"/>
              <a:t>, H</a:t>
            </a:r>
            <a:r>
              <a:rPr lang="cs-CZ" baseline="-25000" dirty="0"/>
              <a:t>2</a:t>
            </a:r>
            <a:r>
              <a:rPr lang="cs-CZ" dirty="0" smtClean="0"/>
              <a:t>O můžou procházet volně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Glukóza  a aminokyseliny jsou převáděné speciálními přenašeči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Většina ostatních látek neprochází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cs-CZ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Spojení mezi kapilárou a neuronem je zprostředkované gliovými buňkami (astrocyty – typ gliové buňky)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253618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520282" y="2195988"/>
            <a:ext cx="5783793" cy="4477423"/>
            <a:chOff x="520282" y="2195988"/>
            <a:chExt cx="5783793" cy="4477423"/>
          </a:xfrm>
        </p:grpSpPr>
        <p:grpSp>
          <p:nvGrpSpPr>
            <p:cNvPr id="17" name="Skupina 16"/>
            <p:cNvGrpSpPr/>
            <p:nvPr/>
          </p:nvGrpSpPr>
          <p:grpSpPr>
            <a:xfrm rot="2498701">
              <a:off x="1094445" y="2195988"/>
              <a:ext cx="2886291" cy="576064"/>
              <a:chOff x="3551581" y="4509120"/>
              <a:chExt cx="2886291" cy="576064"/>
            </a:xfrm>
          </p:grpSpPr>
          <p:grpSp>
            <p:nvGrpSpPr>
              <p:cNvPr id="12" name="Skupina 11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13" name="Volný tvar 1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14" name="Volný tvar 13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15" name="Ovál 1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18" name="Skupina 17"/>
            <p:cNvGrpSpPr/>
            <p:nvPr/>
          </p:nvGrpSpPr>
          <p:grpSpPr>
            <a:xfrm rot="20963234">
              <a:off x="520282" y="3717396"/>
              <a:ext cx="2886291" cy="576064"/>
              <a:chOff x="3551581" y="4509120"/>
              <a:chExt cx="2886291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3" name="Skupina 22"/>
            <p:cNvGrpSpPr/>
            <p:nvPr/>
          </p:nvGrpSpPr>
          <p:grpSpPr>
            <a:xfrm rot="18337678">
              <a:off x="1258004" y="4942234"/>
              <a:ext cx="2886291" cy="576064"/>
              <a:chOff x="3551581" y="4509120"/>
              <a:chExt cx="2886291" cy="576064"/>
            </a:xfrm>
          </p:grpSpPr>
          <p:grpSp>
            <p:nvGrpSpPr>
              <p:cNvPr id="24" name="Skupina 2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26" name="Volný tvar 2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7" name="Volný tvar 2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5" name="Ovál 2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3" name="Skupina 32"/>
            <p:cNvGrpSpPr/>
            <p:nvPr/>
          </p:nvGrpSpPr>
          <p:grpSpPr>
            <a:xfrm>
              <a:off x="3417784" y="3494668"/>
              <a:ext cx="2886291" cy="576064"/>
              <a:chOff x="3551581" y="4509120"/>
              <a:chExt cx="2886291" cy="576064"/>
            </a:xfrm>
          </p:grpSpPr>
          <p:grpSp>
            <p:nvGrpSpPr>
              <p:cNvPr id="34" name="Skupina 33"/>
              <p:cNvGrpSpPr/>
              <p:nvPr/>
            </p:nvGrpSpPr>
            <p:grpSpPr>
              <a:xfrm rot="16473118">
                <a:off x="5048690" y="3657309"/>
                <a:ext cx="432713" cy="2345650"/>
                <a:chOff x="6218627" y="-164582"/>
                <a:chExt cx="633958" cy="1794063"/>
              </a:xfrm>
            </p:grpSpPr>
            <p:sp>
              <p:nvSpPr>
                <p:cNvPr id="36" name="Volný tvar 35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tx2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37" name="Volný tvar 36"/>
                <p:cNvSpPr/>
                <p:nvPr/>
              </p:nvSpPr>
              <p:spPr>
                <a:xfrm>
                  <a:off x="6218627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35" name="Ovál 34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47" name="TextovéPole 46"/>
          <p:cNvSpPr txBox="1"/>
          <p:nvPr/>
        </p:nvSpPr>
        <p:spPr>
          <a:xfrm>
            <a:off x="372616" y="306425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Konvergence</a:t>
            </a:r>
            <a:endParaRPr lang="cs-CZ" sz="2800" b="1" dirty="0"/>
          </a:p>
        </p:txBody>
      </p:sp>
      <p:sp>
        <p:nvSpPr>
          <p:cNvPr id="48" name="TextovéPole 47"/>
          <p:cNvSpPr txBox="1"/>
          <p:nvPr/>
        </p:nvSpPr>
        <p:spPr>
          <a:xfrm>
            <a:off x="2734813" y="826051"/>
            <a:ext cx="278080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Jeden neuron může mít na sobě synapse několika jiných neuronů</a:t>
            </a:r>
          </a:p>
          <a:p>
            <a:endParaRPr lang="cs-CZ" dirty="0"/>
          </a:p>
          <a:p>
            <a:r>
              <a:rPr lang="cs-CZ" dirty="0" smtClean="0"/>
              <a:t>Dochází ke sčítání informací z těchto ostatních neuronů</a:t>
            </a:r>
            <a:endParaRPr lang="cs-CZ" dirty="0"/>
          </a:p>
        </p:txBody>
      </p:sp>
      <p:grpSp>
        <p:nvGrpSpPr>
          <p:cNvPr id="28" name="Skupina 27"/>
          <p:cNvGrpSpPr/>
          <p:nvPr/>
        </p:nvGrpSpPr>
        <p:grpSpPr>
          <a:xfrm>
            <a:off x="5717001" y="597471"/>
            <a:ext cx="2751898" cy="2674397"/>
            <a:chOff x="5717001" y="597471"/>
            <a:chExt cx="2751898" cy="2674397"/>
          </a:xfrm>
        </p:grpSpPr>
        <p:grpSp>
          <p:nvGrpSpPr>
            <p:cNvPr id="29" name="Skupina 28"/>
            <p:cNvGrpSpPr/>
            <p:nvPr/>
          </p:nvGrpSpPr>
          <p:grpSpPr>
            <a:xfrm>
              <a:off x="5717001" y="597471"/>
              <a:ext cx="2751898" cy="2674397"/>
              <a:chOff x="742509" y="1060383"/>
              <a:chExt cx="2751898" cy="2674397"/>
            </a:xfrm>
          </p:grpSpPr>
          <p:sp>
            <p:nvSpPr>
              <p:cNvPr id="31" name="Volný tvar 30"/>
              <p:cNvSpPr/>
              <p:nvPr/>
            </p:nvSpPr>
            <p:spPr>
              <a:xfrm>
                <a:off x="860599" y="1216406"/>
                <a:ext cx="2633808" cy="2422786"/>
              </a:xfrm>
              <a:custGeom>
                <a:avLst/>
                <a:gdLst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264784 w 4199729"/>
                  <a:gd name="connsiteY98" fmla="*/ 1886654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84724 w 4199729"/>
                  <a:gd name="connsiteY100" fmla="*/ 1555184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24704 w 4199729"/>
                  <a:gd name="connsiteY105" fmla="*/ 1463744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19064 w 4199729"/>
                  <a:gd name="connsiteY0" fmla="*/ 1212284 h 4338987"/>
                  <a:gd name="connsiteX1" fmla="*/ 1356224 w 4199729"/>
                  <a:gd name="connsiteY1" fmla="*/ 1578044 h 4338987"/>
                  <a:gd name="connsiteX2" fmla="*/ 1550534 w 4199729"/>
                  <a:gd name="connsiteY2" fmla="*/ 1658054 h 4338987"/>
                  <a:gd name="connsiteX3" fmla="*/ 1904864 w 4199729"/>
                  <a:gd name="connsiteY3" fmla="*/ 1680914 h 4338987"/>
                  <a:gd name="connsiteX4" fmla="*/ 2019164 w 4199729"/>
                  <a:gd name="connsiteY4" fmla="*/ 1543754 h 4338987"/>
                  <a:gd name="connsiteX5" fmla="*/ 2122034 w 4199729"/>
                  <a:gd name="connsiteY5" fmla="*/ 1292294 h 4338987"/>
                  <a:gd name="connsiteX6" fmla="*/ 2122034 w 4199729"/>
                  <a:gd name="connsiteY6" fmla="*/ 1120844 h 4338987"/>
                  <a:gd name="connsiteX7" fmla="*/ 2087744 w 4199729"/>
                  <a:gd name="connsiteY7" fmla="*/ 812234 h 4338987"/>
                  <a:gd name="connsiteX8" fmla="*/ 2076314 w 4199729"/>
                  <a:gd name="connsiteY8" fmla="*/ 777944 h 4338987"/>
                  <a:gd name="connsiteX9" fmla="*/ 2167754 w 4199729"/>
                  <a:gd name="connsiteY9" fmla="*/ 1086554 h 4338987"/>
                  <a:gd name="connsiteX10" fmla="*/ 2213474 w 4199729"/>
                  <a:gd name="connsiteY10" fmla="*/ 1269434 h 4338987"/>
                  <a:gd name="connsiteX11" fmla="*/ 2282054 w 4199729"/>
                  <a:gd name="connsiteY11" fmla="*/ 1303724 h 4338987"/>
                  <a:gd name="connsiteX12" fmla="*/ 2327774 w 4199729"/>
                  <a:gd name="connsiteY12" fmla="*/ 1166564 h 4338987"/>
                  <a:gd name="connsiteX13" fmla="*/ 2464934 w 4199729"/>
                  <a:gd name="connsiteY13" fmla="*/ 880814 h 4338987"/>
                  <a:gd name="connsiteX14" fmla="*/ 2556374 w 4199729"/>
                  <a:gd name="connsiteY14" fmla="*/ 640784 h 4338987"/>
                  <a:gd name="connsiteX15" fmla="*/ 2613524 w 4199729"/>
                  <a:gd name="connsiteY15" fmla="*/ 537914 h 4338987"/>
                  <a:gd name="connsiteX16" fmla="*/ 2556374 w 4199729"/>
                  <a:gd name="connsiteY16" fmla="*/ 789374 h 4338987"/>
                  <a:gd name="connsiteX17" fmla="*/ 2442074 w 4199729"/>
                  <a:gd name="connsiteY17" fmla="*/ 1097984 h 4338987"/>
                  <a:gd name="connsiteX18" fmla="*/ 2373494 w 4199729"/>
                  <a:gd name="connsiteY18" fmla="*/ 1406594 h 4338987"/>
                  <a:gd name="connsiteX19" fmla="*/ 2556374 w 4199729"/>
                  <a:gd name="connsiteY19" fmla="*/ 1578044 h 4338987"/>
                  <a:gd name="connsiteX20" fmla="*/ 2876414 w 4199729"/>
                  <a:gd name="connsiteY20" fmla="*/ 1658054 h 4338987"/>
                  <a:gd name="connsiteX21" fmla="*/ 3185024 w 4199729"/>
                  <a:gd name="connsiteY21" fmla="*/ 1658054 h 4338987"/>
                  <a:gd name="connsiteX22" fmla="*/ 3367904 w 4199729"/>
                  <a:gd name="connsiteY22" fmla="*/ 1566614 h 4338987"/>
                  <a:gd name="connsiteX23" fmla="*/ 3470774 w 4199729"/>
                  <a:gd name="connsiteY23" fmla="*/ 1372304 h 4338987"/>
                  <a:gd name="connsiteX24" fmla="*/ 3459344 w 4199729"/>
                  <a:gd name="connsiteY24" fmla="*/ 1097984 h 4338987"/>
                  <a:gd name="connsiteX25" fmla="*/ 3447914 w 4199729"/>
                  <a:gd name="connsiteY25" fmla="*/ 777944 h 4338987"/>
                  <a:gd name="connsiteX26" fmla="*/ 3756524 w 4199729"/>
                  <a:gd name="connsiteY26" fmla="*/ 572204 h 4338987"/>
                  <a:gd name="connsiteX27" fmla="*/ 3996554 w 4199729"/>
                  <a:gd name="connsiteY27" fmla="*/ 92144 h 4338987"/>
                  <a:gd name="connsiteX28" fmla="*/ 4030844 w 4199729"/>
                  <a:gd name="connsiteY28" fmla="*/ 12134 h 4338987"/>
                  <a:gd name="connsiteX29" fmla="*/ 4007984 w 4199729"/>
                  <a:gd name="connsiteY29" fmla="*/ 252164 h 4338987"/>
                  <a:gd name="connsiteX30" fmla="*/ 3825104 w 4199729"/>
                  <a:gd name="connsiteY30" fmla="*/ 652214 h 4338987"/>
                  <a:gd name="connsiteX31" fmla="*/ 3642224 w 4199729"/>
                  <a:gd name="connsiteY31" fmla="*/ 789374 h 4338987"/>
                  <a:gd name="connsiteX32" fmla="*/ 3527924 w 4199729"/>
                  <a:gd name="connsiteY32" fmla="*/ 892244 h 4338987"/>
                  <a:gd name="connsiteX33" fmla="*/ 3859394 w 4199729"/>
                  <a:gd name="connsiteY33" fmla="*/ 846524 h 4338987"/>
                  <a:gd name="connsiteX34" fmla="*/ 4190864 w 4199729"/>
                  <a:gd name="connsiteY34" fmla="*/ 720794 h 4338987"/>
                  <a:gd name="connsiteX35" fmla="*/ 4076564 w 4199729"/>
                  <a:gd name="connsiteY35" fmla="*/ 892244 h 4338987"/>
                  <a:gd name="connsiteX36" fmla="*/ 3779384 w 4199729"/>
                  <a:gd name="connsiteY36" fmla="*/ 937964 h 4338987"/>
                  <a:gd name="connsiteX37" fmla="*/ 3607934 w 4199729"/>
                  <a:gd name="connsiteY37" fmla="*/ 995114 h 4338987"/>
                  <a:gd name="connsiteX38" fmla="*/ 3653654 w 4199729"/>
                  <a:gd name="connsiteY38" fmla="*/ 1235144 h 4338987"/>
                  <a:gd name="connsiteX39" fmla="*/ 3619364 w 4199729"/>
                  <a:gd name="connsiteY39" fmla="*/ 1532324 h 4338987"/>
                  <a:gd name="connsiteX40" fmla="*/ 3459344 w 4199729"/>
                  <a:gd name="connsiteY40" fmla="*/ 1726634 h 4338987"/>
                  <a:gd name="connsiteX41" fmla="*/ 3276464 w 4199729"/>
                  <a:gd name="connsiteY41" fmla="*/ 2035244 h 4338987"/>
                  <a:gd name="connsiteX42" fmla="*/ 3230744 w 4199729"/>
                  <a:gd name="connsiteY42" fmla="*/ 2309564 h 4338987"/>
                  <a:gd name="connsiteX43" fmla="*/ 3402194 w 4199729"/>
                  <a:gd name="connsiteY43" fmla="*/ 2458154 h 4338987"/>
                  <a:gd name="connsiteX44" fmla="*/ 3756524 w 4199729"/>
                  <a:gd name="connsiteY44" fmla="*/ 2663894 h 4338987"/>
                  <a:gd name="connsiteX45" fmla="*/ 4076564 w 4199729"/>
                  <a:gd name="connsiteY45" fmla="*/ 2778194 h 4338987"/>
                  <a:gd name="connsiteX46" fmla="*/ 4076564 w 4199729"/>
                  <a:gd name="connsiteY46" fmla="*/ 2881064 h 4338987"/>
                  <a:gd name="connsiteX47" fmla="*/ 3767954 w 4199729"/>
                  <a:gd name="connsiteY47" fmla="*/ 2869634 h 4338987"/>
                  <a:gd name="connsiteX48" fmla="*/ 3402194 w 4199729"/>
                  <a:gd name="connsiteY48" fmla="*/ 2732474 h 4338987"/>
                  <a:gd name="connsiteX49" fmla="*/ 3082154 w 4199729"/>
                  <a:gd name="connsiteY49" fmla="*/ 2663894 h 4338987"/>
                  <a:gd name="connsiteX50" fmla="*/ 2956424 w 4199729"/>
                  <a:gd name="connsiteY50" fmla="*/ 2698184 h 4338987"/>
                  <a:gd name="connsiteX51" fmla="*/ 2819264 w 4199729"/>
                  <a:gd name="connsiteY51" fmla="*/ 2823914 h 4338987"/>
                  <a:gd name="connsiteX52" fmla="*/ 2762114 w 4199729"/>
                  <a:gd name="connsiteY52" fmla="*/ 2995364 h 4338987"/>
                  <a:gd name="connsiteX53" fmla="*/ 2967854 w 4199729"/>
                  <a:gd name="connsiteY53" fmla="*/ 3132524 h 4338987"/>
                  <a:gd name="connsiteX54" fmla="*/ 3173594 w 4199729"/>
                  <a:gd name="connsiteY54" fmla="*/ 3269684 h 4338987"/>
                  <a:gd name="connsiteX55" fmla="*/ 3345044 w 4199729"/>
                  <a:gd name="connsiteY55" fmla="*/ 3303974 h 4338987"/>
                  <a:gd name="connsiteX56" fmla="*/ 3265034 w 4199729"/>
                  <a:gd name="connsiteY56" fmla="*/ 3395414 h 4338987"/>
                  <a:gd name="connsiteX57" fmla="*/ 3002144 w 4199729"/>
                  <a:gd name="connsiteY57" fmla="*/ 3303974 h 4338987"/>
                  <a:gd name="connsiteX58" fmla="*/ 2750684 w 4199729"/>
                  <a:gd name="connsiteY58" fmla="*/ 3189674 h 4338987"/>
                  <a:gd name="connsiteX59" fmla="*/ 2636384 w 4199729"/>
                  <a:gd name="connsiteY59" fmla="*/ 3098234 h 4338987"/>
                  <a:gd name="connsiteX60" fmla="*/ 2567804 w 4199729"/>
                  <a:gd name="connsiteY60" fmla="*/ 3109664 h 4338987"/>
                  <a:gd name="connsiteX61" fmla="*/ 2556374 w 4199729"/>
                  <a:gd name="connsiteY61" fmla="*/ 3326834 h 4338987"/>
                  <a:gd name="connsiteX62" fmla="*/ 2670674 w 4199729"/>
                  <a:gd name="connsiteY62" fmla="*/ 3555434 h 4338987"/>
                  <a:gd name="connsiteX63" fmla="*/ 2727824 w 4199729"/>
                  <a:gd name="connsiteY63" fmla="*/ 4024064 h 4338987"/>
                  <a:gd name="connsiteX64" fmla="*/ 2693534 w 4199729"/>
                  <a:gd name="connsiteY64" fmla="*/ 4184084 h 4338987"/>
                  <a:gd name="connsiteX65" fmla="*/ 2533514 w 4199729"/>
                  <a:gd name="connsiteY65" fmla="*/ 4138364 h 4338987"/>
                  <a:gd name="connsiteX66" fmla="*/ 2533514 w 4199729"/>
                  <a:gd name="connsiteY66" fmla="*/ 3909764 h 4338987"/>
                  <a:gd name="connsiteX67" fmla="*/ 2430644 w 4199729"/>
                  <a:gd name="connsiteY67" fmla="*/ 3566864 h 4338987"/>
                  <a:gd name="connsiteX68" fmla="*/ 2304914 w 4199729"/>
                  <a:gd name="connsiteY68" fmla="*/ 3166814 h 4338987"/>
                  <a:gd name="connsiteX69" fmla="*/ 2259194 w 4199729"/>
                  <a:gd name="connsiteY69" fmla="*/ 3063944 h 4338987"/>
                  <a:gd name="connsiteX70" fmla="*/ 2076314 w 4199729"/>
                  <a:gd name="connsiteY70" fmla="*/ 2949644 h 4338987"/>
                  <a:gd name="connsiteX71" fmla="*/ 1847714 w 4199729"/>
                  <a:gd name="connsiteY71" fmla="*/ 3029654 h 4338987"/>
                  <a:gd name="connsiteX72" fmla="*/ 1413374 w 4199729"/>
                  <a:gd name="connsiteY72" fmla="*/ 3361124 h 4338987"/>
                  <a:gd name="connsiteX73" fmla="*/ 1379084 w 4199729"/>
                  <a:gd name="connsiteY73" fmla="*/ 3681164 h 4338987"/>
                  <a:gd name="connsiteX74" fmla="*/ 1379084 w 4199729"/>
                  <a:gd name="connsiteY74" fmla="*/ 3989774 h 4338987"/>
                  <a:gd name="connsiteX75" fmla="*/ 1287644 w 4199729"/>
                  <a:gd name="connsiteY75" fmla="*/ 4309814 h 4338987"/>
                  <a:gd name="connsiteX76" fmla="*/ 1196204 w 4199729"/>
                  <a:gd name="connsiteY76" fmla="*/ 4298384 h 4338987"/>
                  <a:gd name="connsiteX77" fmla="*/ 1184774 w 4199729"/>
                  <a:gd name="connsiteY77" fmla="*/ 4081214 h 4338987"/>
                  <a:gd name="connsiteX78" fmla="*/ 1196204 w 4199729"/>
                  <a:gd name="connsiteY78" fmla="*/ 3909764 h 4338987"/>
                  <a:gd name="connsiteX79" fmla="*/ 967604 w 4199729"/>
                  <a:gd name="connsiteY79" fmla="*/ 3989774 h 4338987"/>
                  <a:gd name="connsiteX80" fmla="*/ 716144 w 4199729"/>
                  <a:gd name="connsiteY80" fmla="*/ 4069784 h 4338987"/>
                  <a:gd name="connsiteX81" fmla="*/ 739004 w 4199729"/>
                  <a:gd name="connsiteY81" fmla="*/ 3955484 h 4338987"/>
                  <a:gd name="connsiteX82" fmla="*/ 1127624 w 4199729"/>
                  <a:gd name="connsiteY82" fmla="*/ 3795464 h 4338987"/>
                  <a:gd name="connsiteX83" fmla="*/ 1276214 w 4199729"/>
                  <a:gd name="connsiteY83" fmla="*/ 3726884 h 4338987"/>
                  <a:gd name="connsiteX84" fmla="*/ 1219064 w 4199729"/>
                  <a:gd name="connsiteY84" fmla="*/ 3372554 h 4338987"/>
                  <a:gd name="connsiteX85" fmla="*/ 1321934 w 4199729"/>
                  <a:gd name="connsiteY85" fmla="*/ 3121094 h 4338987"/>
                  <a:gd name="connsiteX86" fmla="*/ 1390514 w 4199729"/>
                  <a:gd name="connsiteY86" fmla="*/ 3052514 h 4338987"/>
                  <a:gd name="connsiteX87" fmla="*/ 1081904 w 4199729"/>
                  <a:gd name="connsiteY87" fmla="*/ 3029654 h 4338987"/>
                  <a:gd name="connsiteX88" fmla="*/ 727574 w 4199729"/>
                  <a:gd name="connsiteY88" fmla="*/ 2961074 h 4338987"/>
                  <a:gd name="connsiteX89" fmla="*/ 373244 w 4199729"/>
                  <a:gd name="connsiteY89" fmla="*/ 3132524 h 4338987"/>
                  <a:gd name="connsiteX90" fmla="*/ 418964 w 4199729"/>
                  <a:gd name="connsiteY90" fmla="*/ 3029654 h 4338987"/>
                  <a:gd name="connsiteX91" fmla="*/ 624704 w 4199729"/>
                  <a:gd name="connsiteY91" fmla="*/ 2926784 h 4338987"/>
                  <a:gd name="connsiteX92" fmla="*/ 807584 w 4199729"/>
                  <a:gd name="connsiteY92" fmla="*/ 2755334 h 4338987"/>
                  <a:gd name="connsiteX93" fmla="*/ 1150484 w 4199729"/>
                  <a:gd name="connsiteY93" fmla="*/ 2778194 h 4338987"/>
                  <a:gd name="connsiteX94" fmla="*/ 1459094 w 4199729"/>
                  <a:gd name="connsiteY94" fmla="*/ 2823914 h 4338987"/>
                  <a:gd name="connsiteX95" fmla="*/ 1950584 w 4199729"/>
                  <a:gd name="connsiteY95" fmla="*/ 2663894 h 4338987"/>
                  <a:gd name="connsiteX96" fmla="*/ 1699124 w 4199729"/>
                  <a:gd name="connsiteY96" fmla="*/ 2263844 h 4338987"/>
                  <a:gd name="connsiteX97" fmla="*/ 1687694 w 4199729"/>
                  <a:gd name="connsiteY97" fmla="*/ 1966664 h 4338987"/>
                  <a:gd name="connsiteX98" fmla="*/ 1379502 w 4199729"/>
                  <a:gd name="connsiteY98" fmla="*/ 1841930 h 4338987"/>
                  <a:gd name="connsiteX99" fmla="*/ 1093334 w 4199729"/>
                  <a:gd name="connsiteY99" fmla="*/ 1715204 h 4338987"/>
                  <a:gd name="connsiteX100" fmla="*/ 744018 w 4199729"/>
                  <a:gd name="connsiteY100" fmla="*/ 1626741 h 4338987"/>
                  <a:gd name="connsiteX101" fmla="*/ 350384 w 4199729"/>
                  <a:gd name="connsiteY101" fmla="*/ 1726634 h 4338987"/>
                  <a:gd name="connsiteX102" fmla="*/ 121784 w 4199729"/>
                  <a:gd name="connsiteY102" fmla="*/ 1795214 h 4338987"/>
                  <a:gd name="connsiteX103" fmla="*/ 7484 w 4199729"/>
                  <a:gd name="connsiteY103" fmla="*/ 1738064 h 4338987"/>
                  <a:gd name="connsiteX104" fmla="*/ 327524 w 4199729"/>
                  <a:gd name="connsiteY104" fmla="*/ 1635194 h 4338987"/>
                  <a:gd name="connsiteX105" fmla="*/ 650608 w 4199729"/>
                  <a:gd name="connsiteY105" fmla="*/ 1544246 h 4338987"/>
                  <a:gd name="connsiteX106" fmla="*/ 1070474 w 4199729"/>
                  <a:gd name="connsiteY106" fmla="*/ 1612334 h 4338987"/>
                  <a:gd name="connsiteX107" fmla="*/ 1241924 w 4199729"/>
                  <a:gd name="connsiteY107" fmla="*/ 1658054 h 4338987"/>
                  <a:gd name="connsiteX108" fmla="*/ 1184774 w 4199729"/>
                  <a:gd name="connsiteY108" fmla="*/ 1452314 h 4338987"/>
                  <a:gd name="connsiteX109" fmla="*/ 1173344 w 4199729"/>
                  <a:gd name="connsiteY109" fmla="*/ 1177994 h 4338987"/>
                  <a:gd name="connsiteX110" fmla="*/ 1219064 w 4199729"/>
                  <a:gd name="connsiteY110" fmla="*/ 1212284 h 4338987"/>
                  <a:gd name="connsiteX0" fmla="*/ 1220084 w 4200749"/>
                  <a:gd name="connsiteY0" fmla="*/ 1212284 h 4338987"/>
                  <a:gd name="connsiteX1" fmla="*/ 1357244 w 4200749"/>
                  <a:gd name="connsiteY1" fmla="*/ 1578044 h 4338987"/>
                  <a:gd name="connsiteX2" fmla="*/ 1551554 w 4200749"/>
                  <a:gd name="connsiteY2" fmla="*/ 1658054 h 4338987"/>
                  <a:gd name="connsiteX3" fmla="*/ 1905884 w 4200749"/>
                  <a:gd name="connsiteY3" fmla="*/ 1680914 h 4338987"/>
                  <a:gd name="connsiteX4" fmla="*/ 2020184 w 4200749"/>
                  <a:gd name="connsiteY4" fmla="*/ 1543754 h 4338987"/>
                  <a:gd name="connsiteX5" fmla="*/ 2123054 w 4200749"/>
                  <a:gd name="connsiteY5" fmla="*/ 1292294 h 4338987"/>
                  <a:gd name="connsiteX6" fmla="*/ 2123054 w 4200749"/>
                  <a:gd name="connsiteY6" fmla="*/ 1120844 h 4338987"/>
                  <a:gd name="connsiteX7" fmla="*/ 2088764 w 4200749"/>
                  <a:gd name="connsiteY7" fmla="*/ 812234 h 4338987"/>
                  <a:gd name="connsiteX8" fmla="*/ 2077334 w 4200749"/>
                  <a:gd name="connsiteY8" fmla="*/ 777944 h 4338987"/>
                  <a:gd name="connsiteX9" fmla="*/ 2168774 w 4200749"/>
                  <a:gd name="connsiteY9" fmla="*/ 1086554 h 4338987"/>
                  <a:gd name="connsiteX10" fmla="*/ 2214494 w 4200749"/>
                  <a:gd name="connsiteY10" fmla="*/ 1269434 h 4338987"/>
                  <a:gd name="connsiteX11" fmla="*/ 2283074 w 4200749"/>
                  <a:gd name="connsiteY11" fmla="*/ 1303724 h 4338987"/>
                  <a:gd name="connsiteX12" fmla="*/ 2328794 w 4200749"/>
                  <a:gd name="connsiteY12" fmla="*/ 1166564 h 4338987"/>
                  <a:gd name="connsiteX13" fmla="*/ 2465954 w 4200749"/>
                  <a:gd name="connsiteY13" fmla="*/ 880814 h 4338987"/>
                  <a:gd name="connsiteX14" fmla="*/ 2557394 w 4200749"/>
                  <a:gd name="connsiteY14" fmla="*/ 640784 h 4338987"/>
                  <a:gd name="connsiteX15" fmla="*/ 2614544 w 4200749"/>
                  <a:gd name="connsiteY15" fmla="*/ 537914 h 4338987"/>
                  <a:gd name="connsiteX16" fmla="*/ 2557394 w 4200749"/>
                  <a:gd name="connsiteY16" fmla="*/ 789374 h 4338987"/>
                  <a:gd name="connsiteX17" fmla="*/ 2443094 w 4200749"/>
                  <a:gd name="connsiteY17" fmla="*/ 1097984 h 4338987"/>
                  <a:gd name="connsiteX18" fmla="*/ 2374514 w 4200749"/>
                  <a:gd name="connsiteY18" fmla="*/ 1406594 h 4338987"/>
                  <a:gd name="connsiteX19" fmla="*/ 2557394 w 4200749"/>
                  <a:gd name="connsiteY19" fmla="*/ 1578044 h 4338987"/>
                  <a:gd name="connsiteX20" fmla="*/ 2877434 w 4200749"/>
                  <a:gd name="connsiteY20" fmla="*/ 1658054 h 4338987"/>
                  <a:gd name="connsiteX21" fmla="*/ 3186044 w 4200749"/>
                  <a:gd name="connsiteY21" fmla="*/ 1658054 h 4338987"/>
                  <a:gd name="connsiteX22" fmla="*/ 3368924 w 4200749"/>
                  <a:gd name="connsiteY22" fmla="*/ 1566614 h 4338987"/>
                  <a:gd name="connsiteX23" fmla="*/ 3471794 w 4200749"/>
                  <a:gd name="connsiteY23" fmla="*/ 1372304 h 4338987"/>
                  <a:gd name="connsiteX24" fmla="*/ 3460364 w 4200749"/>
                  <a:gd name="connsiteY24" fmla="*/ 1097984 h 4338987"/>
                  <a:gd name="connsiteX25" fmla="*/ 3448934 w 4200749"/>
                  <a:gd name="connsiteY25" fmla="*/ 777944 h 4338987"/>
                  <a:gd name="connsiteX26" fmla="*/ 3757544 w 4200749"/>
                  <a:gd name="connsiteY26" fmla="*/ 572204 h 4338987"/>
                  <a:gd name="connsiteX27" fmla="*/ 3997574 w 4200749"/>
                  <a:gd name="connsiteY27" fmla="*/ 92144 h 4338987"/>
                  <a:gd name="connsiteX28" fmla="*/ 4031864 w 4200749"/>
                  <a:gd name="connsiteY28" fmla="*/ 12134 h 4338987"/>
                  <a:gd name="connsiteX29" fmla="*/ 4009004 w 4200749"/>
                  <a:gd name="connsiteY29" fmla="*/ 252164 h 4338987"/>
                  <a:gd name="connsiteX30" fmla="*/ 3826124 w 4200749"/>
                  <a:gd name="connsiteY30" fmla="*/ 652214 h 4338987"/>
                  <a:gd name="connsiteX31" fmla="*/ 3643244 w 4200749"/>
                  <a:gd name="connsiteY31" fmla="*/ 789374 h 4338987"/>
                  <a:gd name="connsiteX32" fmla="*/ 3528944 w 4200749"/>
                  <a:gd name="connsiteY32" fmla="*/ 892244 h 4338987"/>
                  <a:gd name="connsiteX33" fmla="*/ 3860414 w 4200749"/>
                  <a:gd name="connsiteY33" fmla="*/ 846524 h 4338987"/>
                  <a:gd name="connsiteX34" fmla="*/ 4191884 w 4200749"/>
                  <a:gd name="connsiteY34" fmla="*/ 720794 h 4338987"/>
                  <a:gd name="connsiteX35" fmla="*/ 4077584 w 4200749"/>
                  <a:gd name="connsiteY35" fmla="*/ 892244 h 4338987"/>
                  <a:gd name="connsiteX36" fmla="*/ 3780404 w 4200749"/>
                  <a:gd name="connsiteY36" fmla="*/ 937964 h 4338987"/>
                  <a:gd name="connsiteX37" fmla="*/ 3608954 w 4200749"/>
                  <a:gd name="connsiteY37" fmla="*/ 995114 h 4338987"/>
                  <a:gd name="connsiteX38" fmla="*/ 3654674 w 4200749"/>
                  <a:gd name="connsiteY38" fmla="*/ 1235144 h 4338987"/>
                  <a:gd name="connsiteX39" fmla="*/ 3620384 w 4200749"/>
                  <a:gd name="connsiteY39" fmla="*/ 1532324 h 4338987"/>
                  <a:gd name="connsiteX40" fmla="*/ 3460364 w 4200749"/>
                  <a:gd name="connsiteY40" fmla="*/ 1726634 h 4338987"/>
                  <a:gd name="connsiteX41" fmla="*/ 3277484 w 4200749"/>
                  <a:gd name="connsiteY41" fmla="*/ 2035244 h 4338987"/>
                  <a:gd name="connsiteX42" fmla="*/ 3231764 w 4200749"/>
                  <a:gd name="connsiteY42" fmla="*/ 2309564 h 4338987"/>
                  <a:gd name="connsiteX43" fmla="*/ 3403214 w 4200749"/>
                  <a:gd name="connsiteY43" fmla="*/ 2458154 h 4338987"/>
                  <a:gd name="connsiteX44" fmla="*/ 3757544 w 4200749"/>
                  <a:gd name="connsiteY44" fmla="*/ 2663894 h 4338987"/>
                  <a:gd name="connsiteX45" fmla="*/ 4077584 w 4200749"/>
                  <a:gd name="connsiteY45" fmla="*/ 2778194 h 4338987"/>
                  <a:gd name="connsiteX46" fmla="*/ 4077584 w 4200749"/>
                  <a:gd name="connsiteY46" fmla="*/ 2881064 h 4338987"/>
                  <a:gd name="connsiteX47" fmla="*/ 3768974 w 4200749"/>
                  <a:gd name="connsiteY47" fmla="*/ 2869634 h 4338987"/>
                  <a:gd name="connsiteX48" fmla="*/ 3403214 w 4200749"/>
                  <a:gd name="connsiteY48" fmla="*/ 2732474 h 4338987"/>
                  <a:gd name="connsiteX49" fmla="*/ 3083174 w 4200749"/>
                  <a:gd name="connsiteY49" fmla="*/ 2663894 h 4338987"/>
                  <a:gd name="connsiteX50" fmla="*/ 2957444 w 4200749"/>
                  <a:gd name="connsiteY50" fmla="*/ 2698184 h 4338987"/>
                  <a:gd name="connsiteX51" fmla="*/ 2820284 w 4200749"/>
                  <a:gd name="connsiteY51" fmla="*/ 2823914 h 4338987"/>
                  <a:gd name="connsiteX52" fmla="*/ 2763134 w 4200749"/>
                  <a:gd name="connsiteY52" fmla="*/ 2995364 h 4338987"/>
                  <a:gd name="connsiteX53" fmla="*/ 2968874 w 4200749"/>
                  <a:gd name="connsiteY53" fmla="*/ 3132524 h 4338987"/>
                  <a:gd name="connsiteX54" fmla="*/ 3174614 w 4200749"/>
                  <a:gd name="connsiteY54" fmla="*/ 3269684 h 4338987"/>
                  <a:gd name="connsiteX55" fmla="*/ 3346064 w 4200749"/>
                  <a:gd name="connsiteY55" fmla="*/ 3303974 h 4338987"/>
                  <a:gd name="connsiteX56" fmla="*/ 3266054 w 4200749"/>
                  <a:gd name="connsiteY56" fmla="*/ 3395414 h 4338987"/>
                  <a:gd name="connsiteX57" fmla="*/ 3003164 w 4200749"/>
                  <a:gd name="connsiteY57" fmla="*/ 3303974 h 4338987"/>
                  <a:gd name="connsiteX58" fmla="*/ 2751704 w 4200749"/>
                  <a:gd name="connsiteY58" fmla="*/ 3189674 h 4338987"/>
                  <a:gd name="connsiteX59" fmla="*/ 2637404 w 4200749"/>
                  <a:gd name="connsiteY59" fmla="*/ 3098234 h 4338987"/>
                  <a:gd name="connsiteX60" fmla="*/ 2568824 w 4200749"/>
                  <a:gd name="connsiteY60" fmla="*/ 3109664 h 4338987"/>
                  <a:gd name="connsiteX61" fmla="*/ 2557394 w 4200749"/>
                  <a:gd name="connsiteY61" fmla="*/ 3326834 h 4338987"/>
                  <a:gd name="connsiteX62" fmla="*/ 2671694 w 4200749"/>
                  <a:gd name="connsiteY62" fmla="*/ 3555434 h 4338987"/>
                  <a:gd name="connsiteX63" fmla="*/ 2728844 w 4200749"/>
                  <a:gd name="connsiteY63" fmla="*/ 4024064 h 4338987"/>
                  <a:gd name="connsiteX64" fmla="*/ 2694554 w 4200749"/>
                  <a:gd name="connsiteY64" fmla="*/ 4184084 h 4338987"/>
                  <a:gd name="connsiteX65" fmla="*/ 2534534 w 4200749"/>
                  <a:gd name="connsiteY65" fmla="*/ 4138364 h 4338987"/>
                  <a:gd name="connsiteX66" fmla="*/ 2534534 w 4200749"/>
                  <a:gd name="connsiteY66" fmla="*/ 3909764 h 4338987"/>
                  <a:gd name="connsiteX67" fmla="*/ 2431664 w 4200749"/>
                  <a:gd name="connsiteY67" fmla="*/ 3566864 h 4338987"/>
                  <a:gd name="connsiteX68" fmla="*/ 2305934 w 4200749"/>
                  <a:gd name="connsiteY68" fmla="*/ 3166814 h 4338987"/>
                  <a:gd name="connsiteX69" fmla="*/ 2260214 w 4200749"/>
                  <a:gd name="connsiteY69" fmla="*/ 3063944 h 4338987"/>
                  <a:gd name="connsiteX70" fmla="*/ 2077334 w 4200749"/>
                  <a:gd name="connsiteY70" fmla="*/ 2949644 h 4338987"/>
                  <a:gd name="connsiteX71" fmla="*/ 1848734 w 4200749"/>
                  <a:gd name="connsiteY71" fmla="*/ 3029654 h 4338987"/>
                  <a:gd name="connsiteX72" fmla="*/ 1414394 w 4200749"/>
                  <a:gd name="connsiteY72" fmla="*/ 3361124 h 4338987"/>
                  <a:gd name="connsiteX73" fmla="*/ 1380104 w 4200749"/>
                  <a:gd name="connsiteY73" fmla="*/ 3681164 h 4338987"/>
                  <a:gd name="connsiteX74" fmla="*/ 1380104 w 4200749"/>
                  <a:gd name="connsiteY74" fmla="*/ 3989774 h 4338987"/>
                  <a:gd name="connsiteX75" fmla="*/ 1288664 w 4200749"/>
                  <a:gd name="connsiteY75" fmla="*/ 4309814 h 4338987"/>
                  <a:gd name="connsiteX76" fmla="*/ 1197224 w 4200749"/>
                  <a:gd name="connsiteY76" fmla="*/ 4298384 h 4338987"/>
                  <a:gd name="connsiteX77" fmla="*/ 1185794 w 4200749"/>
                  <a:gd name="connsiteY77" fmla="*/ 4081214 h 4338987"/>
                  <a:gd name="connsiteX78" fmla="*/ 1197224 w 4200749"/>
                  <a:gd name="connsiteY78" fmla="*/ 3909764 h 4338987"/>
                  <a:gd name="connsiteX79" fmla="*/ 968624 w 4200749"/>
                  <a:gd name="connsiteY79" fmla="*/ 3989774 h 4338987"/>
                  <a:gd name="connsiteX80" fmla="*/ 717164 w 4200749"/>
                  <a:gd name="connsiteY80" fmla="*/ 4069784 h 4338987"/>
                  <a:gd name="connsiteX81" fmla="*/ 740024 w 4200749"/>
                  <a:gd name="connsiteY81" fmla="*/ 3955484 h 4338987"/>
                  <a:gd name="connsiteX82" fmla="*/ 1128644 w 4200749"/>
                  <a:gd name="connsiteY82" fmla="*/ 3795464 h 4338987"/>
                  <a:gd name="connsiteX83" fmla="*/ 1277234 w 4200749"/>
                  <a:gd name="connsiteY83" fmla="*/ 3726884 h 4338987"/>
                  <a:gd name="connsiteX84" fmla="*/ 1220084 w 4200749"/>
                  <a:gd name="connsiteY84" fmla="*/ 3372554 h 4338987"/>
                  <a:gd name="connsiteX85" fmla="*/ 1322954 w 4200749"/>
                  <a:gd name="connsiteY85" fmla="*/ 3121094 h 4338987"/>
                  <a:gd name="connsiteX86" fmla="*/ 1391534 w 4200749"/>
                  <a:gd name="connsiteY86" fmla="*/ 3052514 h 4338987"/>
                  <a:gd name="connsiteX87" fmla="*/ 1082924 w 4200749"/>
                  <a:gd name="connsiteY87" fmla="*/ 3029654 h 4338987"/>
                  <a:gd name="connsiteX88" fmla="*/ 728594 w 4200749"/>
                  <a:gd name="connsiteY88" fmla="*/ 2961074 h 4338987"/>
                  <a:gd name="connsiteX89" fmla="*/ 374264 w 4200749"/>
                  <a:gd name="connsiteY89" fmla="*/ 3132524 h 4338987"/>
                  <a:gd name="connsiteX90" fmla="*/ 419984 w 4200749"/>
                  <a:gd name="connsiteY90" fmla="*/ 3029654 h 4338987"/>
                  <a:gd name="connsiteX91" fmla="*/ 625724 w 4200749"/>
                  <a:gd name="connsiteY91" fmla="*/ 2926784 h 4338987"/>
                  <a:gd name="connsiteX92" fmla="*/ 808604 w 4200749"/>
                  <a:gd name="connsiteY92" fmla="*/ 2755334 h 4338987"/>
                  <a:gd name="connsiteX93" fmla="*/ 1151504 w 4200749"/>
                  <a:gd name="connsiteY93" fmla="*/ 2778194 h 4338987"/>
                  <a:gd name="connsiteX94" fmla="*/ 1460114 w 4200749"/>
                  <a:gd name="connsiteY94" fmla="*/ 2823914 h 4338987"/>
                  <a:gd name="connsiteX95" fmla="*/ 1951604 w 4200749"/>
                  <a:gd name="connsiteY95" fmla="*/ 2663894 h 4338987"/>
                  <a:gd name="connsiteX96" fmla="*/ 1700144 w 4200749"/>
                  <a:gd name="connsiteY96" fmla="*/ 2263844 h 4338987"/>
                  <a:gd name="connsiteX97" fmla="*/ 1688714 w 4200749"/>
                  <a:gd name="connsiteY97" fmla="*/ 1966664 h 4338987"/>
                  <a:gd name="connsiteX98" fmla="*/ 1380522 w 4200749"/>
                  <a:gd name="connsiteY98" fmla="*/ 1841930 h 4338987"/>
                  <a:gd name="connsiteX99" fmla="*/ 1094354 w 4200749"/>
                  <a:gd name="connsiteY99" fmla="*/ 1715204 h 4338987"/>
                  <a:gd name="connsiteX100" fmla="*/ 745038 w 4200749"/>
                  <a:gd name="connsiteY100" fmla="*/ 1626741 h 4338987"/>
                  <a:gd name="connsiteX101" fmla="*/ 351404 w 4200749"/>
                  <a:gd name="connsiteY101" fmla="*/ 1726634 h 4338987"/>
                  <a:gd name="connsiteX102" fmla="*/ 122804 w 4200749"/>
                  <a:gd name="connsiteY102" fmla="*/ 1795214 h 4338987"/>
                  <a:gd name="connsiteX103" fmla="*/ 8504 w 4200749"/>
                  <a:gd name="connsiteY103" fmla="*/ 1738064 h 4338987"/>
                  <a:gd name="connsiteX104" fmla="*/ 347047 w 4200749"/>
                  <a:gd name="connsiteY104" fmla="*/ 1644138 h 4338987"/>
                  <a:gd name="connsiteX105" fmla="*/ 651628 w 4200749"/>
                  <a:gd name="connsiteY105" fmla="*/ 1544246 h 4338987"/>
                  <a:gd name="connsiteX106" fmla="*/ 1071494 w 4200749"/>
                  <a:gd name="connsiteY106" fmla="*/ 1612334 h 4338987"/>
                  <a:gd name="connsiteX107" fmla="*/ 1242944 w 4200749"/>
                  <a:gd name="connsiteY107" fmla="*/ 1658054 h 4338987"/>
                  <a:gd name="connsiteX108" fmla="*/ 1185794 w 4200749"/>
                  <a:gd name="connsiteY108" fmla="*/ 1452314 h 4338987"/>
                  <a:gd name="connsiteX109" fmla="*/ 1174364 w 4200749"/>
                  <a:gd name="connsiteY109" fmla="*/ 1177994 h 4338987"/>
                  <a:gd name="connsiteX110" fmla="*/ 1220084 w 4200749"/>
                  <a:gd name="connsiteY110" fmla="*/ 1212284 h 4338987"/>
                  <a:gd name="connsiteX0" fmla="*/ 1221553 w 4202218"/>
                  <a:gd name="connsiteY0" fmla="*/ 1212284 h 4338987"/>
                  <a:gd name="connsiteX1" fmla="*/ 1358713 w 4202218"/>
                  <a:gd name="connsiteY1" fmla="*/ 157804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175833 w 4202218"/>
                  <a:gd name="connsiteY109" fmla="*/ 117799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75917 w 4202218"/>
                  <a:gd name="connsiteY109" fmla="*/ 547397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876086 w 4202218"/>
                  <a:gd name="connsiteY109" fmla="*/ 100164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187263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90233 w 4202218"/>
                  <a:gd name="connsiteY7" fmla="*/ 812234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10423 w 4202218"/>
                  <a:gd name="connsiteY37" fmla="*/ 99511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30413 w 4202218"/>
                  <a:gd name="connsiteY32" fmla="*/ 892244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2218"/>
                  <a:gd name="connsiteY0" fmla="*/ 1212284 h 4338987"/>
                  <a:gd name="connsiteX1" fmla="*/ 1343911 w 4202218"/>
                  <a:gd name="connsiteY1" fmla="*/ 1560154 h 4338987"/>
                  <a:gd name="connsiteX2" fmla="*/ 1553023 w 4202218"/>
                  <a:gd name="connsiteY2" fmla="*/ 1658054 h 4338987"/>
                  <a:gd name="connsiteX3" fmla="*/ 1907353 w 4202218"/>
                  <a:gd name="connsiteY3" fmla="*/ 1680914 h 4338987"/>
                  <a:gd name="connsiteX4" fmla="*/ 2021653 w 4202218"/>
                  <a:gd name="connsiteY4" fmla="*/ 1543754 h 4338987"/>
                  <a:gd name="connsiteX5" fmla="*/ 2124523 w 4202218"/>
                  <a:gd name="connsiteY5" fmla="*/ 1292294 h 4338987"/>
                  <a:gd name="connsiteX6" fmla="*/ 2124523 w 4202218"/>
                  <a:gd name="connsiteY6" fmla="*/ 1120844 h 4338987"/>
                  <a:gd name="connsiteX7" fmla="*/ 2068029 w 4202218"/>
                  <a:gd name="connsiteY7" fmla="*/ 825651 h 4338987"/>
                  <a:gd name="connsiteX8" fmla="*/ 2078803 w 4202218"/>
                  <a:gd name="connsiteY8" fmla="*/ 777944 h 4338987"/>
                  <a:gd name="connsiteX9" fmla="*/ 2170243 w 4202218"/>
                  <a:gd name="connsiteY9" fmla="*/ 1086554 h 4338987"/>
                  <a:gd name="connsiteX10" fmla="*/ 2215963 w 4202218"/>
                  <a:gd name="connsiteY10" fmla="*/ 1269434 h 4338987"/>
                  <a:gd name="connsiteX11" fmla="*/ 2284543 w 4202218"/>
                  <a:gd name="connsiteY11" fmla="*/ 1303724 h 4338987"/>
                  <a:gd name="connsiteX12" fmla="*/ 2330263 w 4202218"/>
                  <a:gd name="connsiteY12" fmla="*/ 1166564 h 4338987"/>
                  <a:gd name="connsiteX13" fmla="*/ 2467423 w 4202218"/>
                  <a:gd name="connsiteY13" fmla="*/ 880814 h 4338987"/>
                  <a:gd name="connsiteX14" fmla="*/ 2558863 w 4202218"/>
                  <a:gd name="connsiteY14" fmla="*/ 640784 h 4338987"/>
                  <a:gd name="connsiteX15" fmla="*/ 2616013 w 4202218"/>
                  <a:gd name="connsiteY15" fmla="*/ 537914 h 4338987"/>
                  <a:gd name="connsiteX16" fmla="*/ 2558863 w 4202218"/>
                  <a:gd name="connsiteY16" fmla="*/ 789374 h 4338987"/>
                  <a:gd name="connsiteX17" fmla="*/ 2444563 w 4202218"/>
                  <a:gd name="connsiteY17" fmla="*/ 1097984 h 4338987"/>
                  <a:gd name="connsiteX18" fmla="*/ 2375983 w 4202218"/>
                  <a:gd name="connsiteY18" fmla="*/ 1406594 h 4338987"/>
                  <a:gd name="connsiteX19" fmla="*/ 2558863 w 4202218"/>
                  <a:gd name="connsiteY19" fmla="*/ 1578044 h 4338987"/>
                  <a:gd name="connsiteX20" fmla="*/ 2878903 w 4202218"/>
                  <a:gd name="connsiteY20" fmla="*/ 1658054 h 4338987"/>
                  <a:gd name="connsiteX21" fmla="*/ 3187513 w 4202218"/>
                  <a:gd name="connsiteY21" fmla="*/ 1658054 h 4338987"/>
                  <a:gd name="connsiteX22" fmla="*/ 3370393 w 4202218"/>
                  <a:gd name="connsiteY22" fmla="*/ 1566614 h 4338987"/>
                  <a:gd name="connsiteX23" fmla="*/ 3473263 w 4202218"/>
                  <a:gd name="connsiteY23" fmla="*/ 1372304 h 4338987"/>
                  <a:gd name="connsiteX24" fmla="*/ 3461833 w 4202218"/>
                  <a:gd name="connsiteY24" fmla="*/ 1097984 h 4338987"/>
                  <a:gd name="connsiteX25" fmla="*/ 3450403 w 4202218"/>
                  <a:gd name="connsiteY25" fmla="*/ 777944 h 4338987"/>
                  <a:gd name="connsiteX26" fmla="*/ 3759013 w 4202218"/>
                  <a:gd name="connsiteY26" fmla="*/ 572204 h 4338987"/>
                  <a:gd name="connsiteX27" fmla="*/ 3999043 w 4202218"/>
                  <a:gd name="connsiteY27" fmla="*/ 92144 h 4338987"/>
                  <a:gd name="connsiteX28" fmla="*/ 4033333 w 4202218"/>
                  <a:gd name="connsiteY28" fmla="*/ 12134 h 4338987"/>
                  <a:gd name="connsiteX29" fmla="*/ 4010473 w 4202218"/>
                  <a:gd name="connsiteY29" fmla="*/ 252164 h 4338987"/>
                  <a:gd name="connsiteX30" fmla="*/ 3827593 w 4202218"/>
                  <a:gd name="connsiteY30" fmla="*/ 652214 h 4338987"/>
                  <a:gd name="connsiteX31" fmla="*/ 3644713 w 4202218"/>
                  <a:gd name="connsiteY31" fmla="*/ 789374 h 4338987"/>
                  <a:gd name="connsiteX32" fmla="*/ 3563719 w 4202218"/>
                  <a:gd name="connsiteY32" fmla="*/ 977218 h 4338987"/>
                  <a:gd name="connsiteX33" fmla="*/ 3861883 w 4202218"/>
                  <a:gd name="connsiteY33" fmla="*/ 846524 h 4338987"/>
                  <a:gd name="connsiteX34" fmla="*/ 4193353 w 4202218"/>
                  <a:gd name="connsiteY34" fmla="*/ 720794 h 4338987"/>
                  <a:gd name="connsiteX35" fmla="*/ 4079053 w 4202218"/>
                  <a:gd name="connsiteY35" fmla="*/ 892244 h 4338987"/>
                  <a:gd name="connsiteX36" fmla="*/ 3781873 w 4202218"/>
                  <a:gd name="connsiteY36" fmla="*/ 937964 h 4338987"/>
                  <a:gd name="connsiteX37" fmla="*/ 3658531 w 4202218"/>
                  <a:gd name="connsiteY37" fmla="*/ 1093504 h 4338987"/>
                  <a:gd name="connsiteX38" fmla="*/ 3656143 w 4202218"/>
                  <a:gd name="connsiteY38" fmla="*/ 1235144 h 4338987"/>
                  <a:gd name="connsiteX39" fmla="*/ 3621853 w 4202218"/>
                  <a:gd name="connsiteY39" fmla="*/ 1532324 h 4338987"/>
                  <a:gd name="connsiteX40" fmla="*/ 3461833 w 4202218"/>
                  <a:gd name="connsiteY40" fmla="*/ 1726634 h 4338987"/>
                  <a:gd name="connsiteX41" fmla="*/ 3278953 w 4202218"/>
                  <a:gd name="connsiteY41" fmla="*/ 2035244 h 4338987"/>
                  <a:gd name="connsiteX42" fmla="*/ 3233233 w 4202218"/>
                  <a:gd name="connsiteY42" fmla="*/ 2309564 h 4338987"/>
                  <a:gd name="connsiteX43" fmla="*/ 3404683 w 4202218"/>
                  <a:gd name="connsiteY43" fmla="*/ 2458154 h 4338987"/>
                  <a:gd name="connsiteX44" fmla="*/ 3759013 w 4202218"/>
                  <a:gd name="connsiteY44" fmla="*/ 2663894 h 4338987"/>
                  <a:gd name="connsiteX45" fmla="*/ 4079053 w 4202218"/>
                  <a:gd name="connsiteY45" fmla="*/ 2778194 h 4338987"/>
                  <a:gd name="connsiteX46" fmla="*/ 4079053 w 4202218"/>
                  <a:gd name="connsiteY46" fmla="*/ 2881064 h 4338987"/>
                  <a:gd name="connsiteX47" fmla="*/ 3770443 w 4202218"/>
                  <a:gd name="connsiteY47" fmla="*/ 2869634 h 4338987"/>
                  <a:gd name="connsiteX48" fmla="*/ 3404683 w 4202218"/>
                  <a:gd name="connsiteY48" fmla="*/ 2732474 h 4338987"/>
                  <a:gd name="connsiteX49" fmla="*/ 3084643 w 4202218"/>
                  <a:gd name="connsiteY49" fmla="*/ 2663894 h 4338987"/>
                  <a:gd name="connsiteX50" fmla="*/ 2958913 w 4202218"/>
                  <a:gd name="connsiteY50" fmla="*/ 2698184 h 4338987"/>
                  <a:gd name="connsiteX51" fmla="*/ 2821753 w 4202218"/>
                  <a:gd name="connsiteY51" fmla="*/ 2823914 h 4338987"/>
                  <a:gd name="connsiteX52" fmla="*/ 2764603 w 4202218"/>
                  <a:gd name="connsiteY52" fmla="*/ 2995364 h 4338987"/>
                  <a:gd name="connsiteX53" fmla="*/ 2970343 w 4202218"/>
                  <a:gd name="connsiteY53" fmla="*/ 3132524 h 4338987"/>
                  <a:gd name="connsiteX54" fmla="*/ 3176083 w 4202218"/>
                  <a:gd name="connsiteY54" fmla="*/ 3269684 h 4338987"/>
                  <a:gd name="connsiteX55" fmla="*/ 3347533 w 4202218"/>
                  <a:gd name="connsiteY55" fmla="*/ 3303974 h 4338987"/>
                  <a:gd name="connsiteX56" fmla="*/ 3267523 w 4202218"/>
                  <a:gd name="connsiteY56" fmla="*/ 3395414 h 4338987"/>
                  <a:gd name="connsiteX57" fmla="*/ 3004633 w 4202218"/>
                  <a:gd name="connsiteY57" fmla="*/ 3303974 h 4338987"/>
                  <a:gd name="connsiteX58" fmla="*/ 2753173 w 4202218"/>
                  <a:gd name="connsiteY58" fmla="*/ 3189674 h 4338987"/>
                  <a:gd name="connsiteX59" fmla="*/ 2638873 w 4202218"/>
                  <a:gd name="connsiteY59" fmla="*/ 3098234 h 4338987"/>
                  <a:gd name="connsiteX60" fmla="*/ 2570293 w 4202218"/>
                  <a:gd name="connsiteY60" fmla="*/ 3109664 h 4338987"/>
                  <a:gd name="connsiteX61" fmla="*/ 2558863 w 4202218"/>
                  <a:gd name="connsiteY61" fmla="*/ 3326834 h 4338987"/>
                  <a:gd name="connsiteX62" fmla="*/ 2673163 w 4202218"/>
                  <a:gd name="connsiteY62" fmla="*/ 3555434 h 4338987"/>
                  <a:gd name="connsiteX63" fmla="*/ 2730313 w 4202218"/>
                  <a:gd name="connsiteY63" fmla="*/ 4024064 h 4338987"/>
                  <a:gd name="connsiteX64" fmla="*/ 2696023 w 4202218"/>
                  <a:gd name="connsiteY64" fmla="*/ 4184084 h 4338987"/>
                  <a:gd name="connsiteX65" fmla="*/ 2536003 w 4202218"/>
                  <a:gd name="connsiteY65" fmla="*/ 4138364 h 4338987"/>
                  <a:gd name="connsiteX66" fmla="*/ 2536003 w 4202218"/>
                  <a:gd name="connsiteY66" fmla="*/ 3909764 h 4338987"/>
                  <a:gd name="connsiteX67" fmla="*/ 2433133 w 4202218"/>
                  <a:gd name="connsiteY67" fmla="*/ 3566864 h 4338987"/>
                  <a:gd name="connsiteX68" fmla="*/ 2307403 w 4202218"/>
                  <a:gd name="connsiteY68" fmla="*/ 3166814 h 4338987"/>
                  <a:gd name="connsiteX69" fmla="*/ 2261683 w 4202218"/>
                  <a:gd name="connsiteY69" fmla="*/ 3063944 h 4338987"/>
                  <a:gd name="connsiteX70" fmla="*/ 2078803 w 4202218"/>
                  <a:gd name="connsiteY70" fmla="*/ 2949644 h 4338987"/>
                  <a:gd name="connsiteX71" fmla="*/ 1850203 w 4202218"/>
                  <a:gd name="connsiteY71" fmla="*/ 3029654 h 4338987"/>
                  <a:gd name="connsiteX72" fmla="*/ 1415863 w 4202218"/>
                  <a:gd name="connsiteY72" fmla="*/ 3361124 h 4338987"/>
                  <a:gd name="connsiteX73" fmla="*/ 1381573 w 4202218"/>
                  <a:gd name="connsiteY73" fmla="*/ 3681164 h 4338987"/>
                  <a:gd name="connsiteX74" fmla="*/ 1381573 w 4202218"/>
                  <a:gd name="connsiteY74" fmla="*/ 3989774 h 4338987"/>
                  <a:gd name="connsiteX75" fmla="*/ 1290133 w 4202218"/>
                  <a:gd name="connsiteY75" fmla="*/ 4309814 h 4338987"/>
                  <a:gd name="connsiteX76" fmla="*/ 1198693 w 4202218"/>
                  <a:gd name="connsiteY76" fmla="*/ 4298384 h 4338987"/>
                  <a:gd name="connsiteX77" fmla="*/ 1187263 w 4202218"/>
                  <a:gd name="connsiteY77" fmla="*/ 4081214 h 4338987"/>
                  <a:gd name="connsiteX78" fmla="*/ 1198693 w 4202218"/>
                  <a:gd name="connsiteY78" fmla="*/ 3909764 h 4338987"/>
                  <a:gd name="connsiteX79" fmla="*/ 970093 w 4202218"/>
                  <a:gd name="connsiteY79" fmla="*/ 3989774 h 4338987"/>
                  <a:gd name="connsiteX80" fmla="*/ 718633 w 4202218"/>
                  <a:gd name="connsiteY80" fmla="*/ 4069784 h 4338987"/>
                  <a:gd name="connsiteX81" fmla="*/ 741493 w 4202218"/>
                  <a:gd name="connsiteY81" fmla="*/ 3955484 h 4338987"/>
                  <a:gd name="connsiteX82" fmla="*/ 1130113 w 4202218"/>
                  <a:gd name="connsiteY82" fmla="*/ 3795464 h 4338987"/>
                  <a:gd name="connsiteX83" fmla="*/ 1278703 w 4202218"/>
                  <a:gd name="connsiteY83" fmla="*/ 3726884 h 4338987"/>
                  <a:gd name="connsiteX84" fmla="*/ 1221553 w 4202218"/>
                  <a:gd name="connsiteY84" fmla="*/ 3372554 h 4338987"/>
                  <a:gd name="connsiteX85" fmla="*/ 1324423 w 4202218"/>
                  <a:gd name="connsiteY85" fmla="*/ 3121094 h 4338987"/>
                  <a:gd name="connsiteX86" fmla="*/ 1393003 w 4202218"/>
                  <a:gd name="connsiteY86" fmla="*/ 3052514 h 4338987"/>
                  <a:gd name="connsiteX87" fmla="*/ 1084393 w 4202218"/>
                  <a:gd name="connsiteY87" fmla="*/ 3029654 h 4338987"/>
                  <a:gd name="connsiteX88" fmla="*/ 730063 w 4202218"/>
                  <a:gd name="connsiteY88" fmla="*/ 2961074 h 4338987"/>
                  <a:gd name="connsiteX89" fmla="*/ 375733 w 4202218"/>
                  <a:gd name="connsiteY89" fmla="*/ 3132524 h 4338987"/>
                  <a:gd name="connsiteX90" fmla="*/ 421453 w 4202218"/>
                  <a:gd name="connsiteY90" fmla="*/ 3029654 h 4338987"/>
                  <a:gd name="connsiteX91" fmla="*/ 627193 w 4202218"/>
                  <a:gd name="connsiteY91" fmla="*/ 2926784 h 4338987"/>
                  <a:gd name="connsiteX92" fmla="*/ 810073 w 4202218"/>
                  <a:gd name="connsiteY92" fmla="*/ 2755334 h 4338987"/>
                  <a:gd name="connsiteX93" fmla="*/ 1152973 w 4202218"/>
                  <a:gd name="connsiteY93" fmla="*/ 2778194 h 4338987"/>
                  <a:gd name="connsiteX94" fmla="*/ 1461583 w 4202218"/>
                  <a:gd name="connsiteY94" fmla="*/ 2823914 h 4338987"/>
                  <a:gd name="connsiteX95" fmla="*/ 1953073 w 4202218"/>
                  <a:gd name="connsiteY95" fmla="*/ 2663894 h 4338987"/>
                  <a:gd name="connsiteX96" fmla="*/ 1701613 w 4202218"/>
                  <a:gd name="connsiteY96" fmla="*/ 2263844 h 4338987"/>
                  <a:gd name="connsiteX97" fmla="*/ 1690183 w 4202218"/>
                  <a:gd name="connsiteY97" fmla="*/ 1966664 h 4338987"/>
                  <a:gd name="connsiteX98" fmla="*/ 1381991 w 4202218"/>
                  <a:gd name="connsiteY98" fmla="*/ 1841930 h 4338987"/>
                  <a:gd name="connsiteX99" fmla="*/ 1095823 w 4202218"/>
                  <a:gd name="connsiteY99" fmla="*/ 1715204 h 4338987"/>
                  <a:gd name="connsiteX100" fmla="*/ 746507 w 4202218"/>
                  <a:gd name="connsiteY100" fmla="*/ 1626741 h 4338987"/>
                  <a:gd name="connsiteX101" fmla="*/ 352873 w 4202218"/>
                  <a:gd name="connsiteY101" fmla="*/ 1726634 h 4338987"/>
                  <a:gd name="connsiteX102" fmla="*/ 113171 w 4202218"/>
                  <a:gd name="connsiteY102" fmla="*/ 1763908 h 4338987"/>
                  <a:gd name="connsiteX103" fmla="*/ 9973 w 4202218"/>
                  <a:gd name="connsiteY103" fmla="*/ 1738064 h 4338987"/>
                  <a:gd name="connsiteX104" fmla="*/ 348516 w 4202218"/>
                  <a:gd name="connsiteY104" fmla="*/ 1644138 h 4338987"/>
                  <a:gd name="connsiteX105" fmla="*/ 653097 w 4202218"/>
                  <a:gd name="connsiteY105" fmla="*/ 1544246 h 4338987"/>
                  <a:gd name="connsiteX106" fmla="*/ 1072963 w 4202218"/>
                  <a:gd name="connsiteY106" fmla="*/ 1612334 h 4338987"/>
                  <a:gd name="connsiteX107" fmla="*/ 1244413 w 4202218"/>
                  <a:gd name="connsiteY107" fmla="*/ 1658054 h 4338987"/>
                  <a:gd name="connsiteX108" fmla="*/ 1205766 w 4202218"/>
                  <a:gd name="connsiteY108" fmla="*/ 1452314 h 4338987"/>
                  <a:gd name="connsiteX109" fmla="*/ 1046313 w 4202218"/>
                  <a:gd name="connsiteY109" fmla="*/ 815735 h 4338987"/>
                  <a:gd name="connsiteX110" fmla="*/ 1221553 w 4202218"/>
                  <a:gd name="connsiteY110" fmla="*/ 1212284 h 4338987"/>
                  <a:gd name="connsiteX0" fmla="*/ 1221553 w 4201796"/>
                  <a:gd name="connsiteY0" fmla="*/ 1212284 h 4338987"/>
                  <a:gd name="connsiteX1" fmla="*/ 1343911 w 4201796"/>
                  <a:gd name="connsiteY1" fmla="*/ 1560154 h 4338987"/>
                  <a:gd name="connsiteX2" fmla="*/ 1553023 w 4201796"/>
                  <a:gd name="connsiteY2" fmla="*/ 1658054 h 4338987"/>
                  <a:gd name="connsiteX3" fmla="*/ 1907353 w 4201796"/>
                  <a:gd name="connsiteY3" fmla="*/ 1680914 h 4338987"/>
                  <a:gd name="connsiteX4" fmla="*/ 2021653 w 4201796"/>
                  <a:gd name="connsiteY4" fmla="*/ 1543754 h 4338987"/>
                  <a:gd name="connsiteX5" fmla="*/ 2124523 w 4201796"/>
                  <a:gd name="connsiteY5" fmla="*/ 1292294 h 4338987"/>
                  <a:gd name="connsiteX6" fmla="*/ 2124523 w 4201796"/>
                  <a:gd name="connsiteY6" fmla="*/ 1120844 h 4338987"/>
                  <a:gd name="connsiteX7" fmla="*/ 2068029 w 4201796"/>
                  <a:gd name="connsiteY7" fmla="*/ 825651 h 4338987"/>
                  <a:gd name="connsiteX8" fmla="*/ 2078803 w 4201796"/>
                  <a:gd name="connsiteY8" fmla="*/ 777944 h 4338987"/>
                  <a:gd name="connsiteX9" fmla="*/ 2170243 w 4201796"/>
                  <a:gd name="connsiteY9" fmla="*/ 1086554 h 4338987"/>
                  <a:gd name="connsiteX10" fmla="*/ 2215963 w 4201796"/>
                  <a:gd name="connsiteY10" fmla="*/ 1269434 h 4338987"/>
                  <a:gd name="connsiteX11" fmla="*/ 2284543 w 4201796"/>
                  <a:gd name="connsiteY11" fmla="*/ 1303724 h 4338987"/>
                  <a:gd name="connsiteX12" fmla="*/ 2330263 w 4201796"/>
                  <a:gd name="connsiteY12" fmla="*/ 1166564 h 4338987"/>
                  <a:gd name="connsiteX13" fmla="*/ 2467423 w 4201796"/>
                  <a:gd name="connsiteY13" fmla="*/ 880814 h 4338987"/>
                  <a:gd name="connsiteX14" fmla="*/ 2558863 w 4201796"/>
                  <a:gd name="connsiteY14" fmla="*/ 640784 h 4338987"/>
                  <a:gd name="connsiteX15" fmla="*/ 2616013 w 4201796"/>
                  <a:gd name="connsiteY15" fmla="*/ 537914 h 4338987"/>
                  <a:gd name="connsiteX16" fmla="*/ 2558863 w 4201796"/>
                  <a:gd name="connsiteY16" fmla="*/ 789374 h 4338987"/>
                  <a:gd name="connsiteX17" fmla="*/ 2444563 w 4201796"/>
                  <a:gd name="connsiteY17" fmla="*/ 1097984 h 4338987"/>
                  <a:gd name="connsiteX18" fmla="*/ 2375983 w 4201796"/>
                  <a:gd name="connsiteY18" fmla="*/ 1406594 h 4338987"/>
                  <a:gd name="connsiteX19" fmla="*/ 2558863 w 4201796"/>
                  <a:gd name="connsiteY19" fmla="*/ 1578044 h 4338987"/>
                  <a:gd name="connsiteX20" fmla="*/ 2878903 w 4201796"/>
                  <a:gd name="connsiteY20" fmla="*/ 1658054 h 4338987"/>
                  <a:gd name="connsiteX21" fmla="*/ 3187513 w 4201796"/>
                  <a:gd name="connsiteY21" fmla="*/ 1658054 h 4338987"/>
                  <a:gd name="connsiteX22" fmla="*/ 3370393 w 4201796"/>
                  <a:gd name="connsiteY22" fmla="*/ 1566614 h 4338987"/>
                  <a:gd name="connsiteX23" fmla="*/ 3473263 w 4201796"/>
                  <a:gd name="connsiteY23" fmla="*/ 1372304 h 4338987"/>
                  <a:gd name="connsiteX24" fmla="*/ 3461833 w 4201796"/>
                  <a:gd name="connsiteY24" fmla="*/ 1097984 h 4338987"/>
                  <a:gd name="connsiteX25" fmla="*/ 3450403 w 4201796"/>
                  <a:gd name="connsiteY25" fmla="*/ 777944 h 4338987"/>
                  <a:gd name="connsiteX26" fmla="*/ 3759013 w 4201796"/>
                  <a:gd name="connsiteY26" fmla="*/ 572204 h 4338987"/>
                  <a:gd name="connsiteX27" fmla="*/ 3999043 w 4201796"/>
                  <a:gd name="connsiteY27" fmla="*/ 92144 h 4338987"/>
                  <a:gd name="connsiteX28" fmla="*/ 4033333 w 4201796"/>
                  <a:gd name="connsiteY28" fmla="*/ 12134 h 4338987"/>
                  <a:gd name="connsiteX29" fmla="*/ 4010473 w 4201796"/>
                  <a:gd name="connsiteY29" fmla="*/ 252164 h 4338987"/>
                  <a:gd name="connsiteX30" fmla="*/ 3827593 w 4201796"/>
                  <a:gd name="connsiteY30" fmla="*/ 652214 h 4338987"/>
                  <a:gd name="connsiteX31" fmla="*/ 3644713 w 4201796"/>
                  <a:gd name="connsiteY31" fmla="*/ 789374 h 4338987"/>
                  <a:gd name="connsiteX32" fmla="*/ 3563719 w 4201796"/>
                  <a:gd name="connsiteY32" fmla="*/ 977218 h 4338987"/>
                  <a:gd name="connsiteX33" fmla="*/ 3861883 w 4201796"/>
                  <a:gd name="connsiteY33" fmla="*/ 846524 h 4338987"/>
                  <a:gd name="connsiteX34" fmla="*/ 4193353 w 4201796"/>
                  <a:gd name="connsiteY34" fmla="*/ 720794 h 4338987"/>
                  <a:gd name="connsiteX35" fmla="*/ 4079053 w 4201796"/>
                  <a:gd name="connsiteY35" fmla="*/ 892244 h 4338987"/>
                  <a:gd name="connsiteX36" fmla="*/ 3818880 w 4201796"/>
                  <a:gd name="connsiteY36" fmla="*/ 991631 h 4338987"/>
                  <a:gd name="connsiteX37" fmla="*/ 3658531 w 4201796"/>
                  <a:gd name="connsiteY37" fmla="*/ 1093504 h 4338987"/>
                  <a:gd name="connsiteX38" fmla="*/ 3656143 w 4201796"/>
                  <a:gd name="connsiteY38" fmla="*/ 1235144 h 4338987"/>
                  <a:gd name="connsiteX39" fmla="*/ 3621853 w 4201796"/>
                  <a:gd name="connsiteY39" fmla="*/ 1532324 h 4338987"/>
                  <a:gd name="connsiteX40" fmla="*/ 3461833 w 4201796"/>
                  <a:gd name="connsiteY40" fmla="*/ 1726634 h 4338987"/>
                  <a:gd name="connsiteX41" fmla="*/ 3278953 w 4201796"/>
                  <a:gd name="connsiteY41" fmla="*/ 2035244 h 4338987"/>
                  <a:gd name="connsiteX42" fmla="*/ 3233233 w 4201796"/>
                  <a:gd name="connsiteY42" fmla="*/ 2309564 h 4338987"/>
                  <a:gd name="connsiteX43" fmla="*/ 3404683 w 4201796"/>
                  <a:gd name="connsiteY43" fmla="*/ 2458154 h 4338987"/>
                  <a:gd name="connsiteX44" fmla="*/ 3759013 w 4201796"/>
                  <a:gd name="connsiteY44" fmla="*/ 2663894 h 4338987"/>
                  <a:gd name="connsiteX45" fmla="*/ 4079053 w 4201796"/>
                  <a:gd name="connsiteY45" fmla="*/ 2778194 h 4338987"/>
                  <a:gd name="connsiteX46" fmla="*/ 4079053 w 4201796"/>
                  <a:gd name="connsiteY46" fmla="*/ 2881064 h 4338987"/>
                  <a:gd name="connsiteX47" fmla="*/ 3770443 w 4201796"/>
                  <a:gd name="connsiteY47" fmla="*/ 2869634 h 4338987"/>
                  <a:gd name="connsiteX48" fmla="*/ 3404683 w 4201796"/>
                  <a:gd name="connsiteY48" fmla="*/ 2732474 h 4338987"/>
                  <a:gd name="connsiteX49" fmla="*/ 3084643 w 4201796"/>
                  <a:gd name="connsiteY49" fmla="*/ 2663894 h 4338987"/>
                  <a:gd name="connsiteX50" fmla="*/ 2958913 w 4201796"/>
                  <a:gd name="connsiteY50" fmla="*/ 2698184 h 4338987"/>
                  <a:gd name="connsiteX51" fmla="*/ 2821753 w 4201796"/>
                  <a:gd name="connsiteY51" fmla="*/ 2823914 h 4338987"/>
                  <a:gd name="connsiteX52" fmla="*/ 2764603 w 4201796"/>
                  <a:gd name="connsiteY52" fmla="*/ 2995364 h 4338987"/>
                  <a:gd name="connsiteX53" fmla="*/ 2970343 w 4201796"/>
                  <a:gd name="connsiteY53" fmla="*/ 3132524 h 4338987"/>
                  <a:gd name="connsiteX54" fmla="*/ 3176083 w 4201796"/>
                  <a:gd name="connsiteY54" fmla="*/ 3269684 h 4338987"/>
                  <a:gd name="connsiteX55" fmla="*/ 3347533 w 4201796"/>
                  <a:gd name="connsiteY55" fmla="*/ 3303974 h 4338987"/>
                  <a:gd name="connsiteX56" fmla="*/ 3267523 w 4201796"/>
                  <a:gd name="connsiteY56" fmla="*/ 3395414 h 4338987"/>
                  <a:gd name="connsiteX57" fmla="*/ 3004633 w 4201796"/>
                  <a:gd name="connsiteY57" fmla="*/ 3303974 h 4338987"/>
                  <a:gd name="connsiteX58" fmla="*/ 2753173 w 4201796"/>
                  <a:gd name="connsiteY58" fmla="*/ 3189674 h 4338987"/>
                  <a:gd name="connsiteX59" fmla="*/ 2638873 w 4201796"/>
                  <a:gd name="connsiteY59" fmla="*/ 3098234 h 4338987"/>
                  <a:gd name="connsiteX60" fmla="*/ 2570293 w 4201796"/>
                  <a:gd name="connsiteY60" fmla="*/ 3109664 h 4338987"/>
                  <a:gd name="connsiteX61" fmla="*/ 2558863 w 4201796"/>
                  <a:gd name="connsiteY61" fmla="*/ 3326834 h 4338987"/>
                  <a:gd name="connsiteX62" fmla="*/ 2673163 w 4201796"/>
                  <a:gd name="connsiteY62" fmla="*/ 3555434 h 4338987"/>
                  <a:gd name="connsiteX63" fmla="*/ 2730313 w 4201796"/>
                  <a:gd name="connsiteY63" fmla="*/ 4024064 h 4338987"/>
                  <a:gd name="connsiteX64" fmla="*/ 2696023 w 4201796"/>
                  <a:gd name="connsiteY64" fmla="*/ 4184084 h 4338987"/>
                  <a:gd name="connsiteX65" fmla="*/ 2536003 w 4201796"/>
                  <a:gd name="connsiteY65" fmla="*/ 4138364 h 4338987"/>
                  <a:gd name="connsiteX66" fmla="*/ 2536003 w 4201796"/>
                  <a:gd name="connsiteY66" fmla="*/ 3909764 h 4338987"/>
                  <a:gd name="connsiteX67" fmla="*/ 2433133 w 4201796"/>
                  <a:gd name="connsiteY67" fmla="*/ 3566864 h 4338987"/>
                  <a:gd name="connsiteX68" fmla="*/ 2307403 w 4201796"/>
                  <a:gd name="connsiteY68" fmla="*/ 3166814 h 4338987"/>
                  <a:gd name="connsiteX69" fmla="*/ 2261683 w 4201796"/>
                  <a:gd name="connsiteY69" fmla="*/ 3063944 h 4338987"/>
                  <a:gd name="connsiteX70" fmla="*/ 2078803 w 4201796"/>
                  <a:gd name="connsiteY70" fmla="*/ 2949644 h 4338987"/>
                  <a:gd name="connsiteX71" fmla="*/ 1850203 w 4201796"/>
                  <a:gd name="connsiteY71" fmla="*/ 3029654 h 4338987"/>
                  <a:gd name="connsiteX72" fmla="*/ 1415863 w 4201796"/>
                  <a:gd name="connsiteY72" fmla="*/ 3361124 h 4338987"/>
                  <a:gd name="connsiteX73" fmla="*/ 1381573 w 4201796"/>
                  <a:gd name="connsiteY73" fmla="*/ 3681164 h 4338987"/>
                  <a:gd name="connsiteX74" fmla="*/ 1381573 w 4201796"/>
                  <a:gd name="connsiteY74" fmla="*/ 3989774 h 4338987"/>
                  <a:gd name="connsiteX75" fmla="*/ 1290133 w 4201796"/>
                  <a:gd name="connsiteY75" fmla="*/ 4309814 h 4338987"/>
                  <a:gd name="connsiteX76" fmla="*/ 1198693 w 4201796"/>
                  <a:gd name="connsiteY76" fmla="*/ 4298384 h 4338987"/>
                  <a:gd name="connsiteX77" fmla="*/ 1187263 w 4201796"/>
                  <a:gd name="connsiteY77" fmla="*/ 4081214 h 4338987"/>
                  <a:gd name="connsiteX78" fmla="*/ 1198693 w 4201796"/>
                  <a:gd name="connsiteY78" fmla="*/ 3909764 h 4338987"/>
                  <a:gd name="connsiteX79" fmla="*/ 970093 w 4201796"/>
                  <a:gd name="connsiteY79" fmla="*/ 3989774 h 4338987"/>
                  <a:gd name="connsiteX80" fmla="*/ 718633 w 4201796"/>
                  <a:gd name="connsiteY80" fmla="*/ 4069784 h 4338987"/>
                  <a:gd name="connsiteX81" fmla="*/ 741493 w 4201796"/>
                  <a:gd name="connsiteY81" fmla="*/ 3955484 h 4338987"/>
                  <a:gd name="connsiteX82" fmla="*/ 1130113 w 4201796"/>
                  <a:gd name="connsiteY82" fmla="*/ 3795464 h 4338987"/>
                  <a:gd name="connsiteX83" fmla="*/ 1278703 w 4201796"/>
                  <a:gd name="connsiteY83" fmla="*/ 3726884 h 4338987"/>
                  <a:gd name="connsiteX84" fmla="*/ 1221553 w 4201796"/>
                  <a:gd name="connsiteY84" fmla="*/ 3372554 h 4338987"/>
                  <a:gd name="connsiteX85" fmla="*/ 1324423 w 4201796"/>
                  <a:gd name="connsiteY85" fmla="*/ 3121094 h 4338987"/>
                  <a:gd name="connsiteX86" fmla="*/ 1393003 w 4201796"/>
                  <a:gd name="connsiteY86" fmla="*/ 3052514 h 4338987"/>
                  <a:gd name="connsiteX87" fmla="*/ 1084393 w 4201796"/>
                  <a:gd name="connsiteY87" fmla="*/ 3029654 h 4338987"/>
                  <a:gd name="connsiteX88" fmla="*/ 730063 w 4201796"/>
                  <a:gd name="connsiteY88" fmla="*/ 2961074 h 4338987"/>
                  <a:gd name="connsiteX89" fmla="*/ 375733 w 4201796"/>
                  <a:gd name="connsiteY89" fmla="*/ 3132524 h 4338987"/>
                  <a:gd name="connsiteX90" fmla="*/ 421453 w 4201796"/>
                  <a:gd name="connsiteY90" fmla="*/ 3029654 h 4338987"/>
                  <a:gd name="connsiteX91" fmla="*/ 627193 w 4201796"/>
                  <a:gd name="connsiteY91" fmla="*/ 2926784 h 4338987"/>
                  <a:gd name="connsiteX92" fmla="*/ 810073 w 4201796"/>
                  <a:gd name="connsiteY92" fmla="*/ 2755334 h 4338987"/>
                  <a:gd name="connsiteX93" fmla="*/ 1152973 w 4201796"/>
                  <a:gd name="connsiteY93" fmla="*/ 2778194 h 4338987"/>
                  <a:gd name="connsiteX94" fmla="*/ 1461583 w 4201796"/>
                  <a:gd name="connsiteY94" fmla="*/ 2823914 h 4338987"/>
                  <a:gd name="connsiteX95" fmla="*/ 1953073 w 4201796"/>
                  <a:gd name="connsiteY95" fmla="*/ 2663894 h 4338987"/>
                  <a:gd name="connsiteX96" fmla="*/ 1701613 w 4201796"/>
                  <a:gd name="connsiteY96" fmla="*/ 2263844 h 4338987"/>
                  <a:gd name="connsiteX97" fmla="*/ 1690183 w 4201796"/>
                  <a:gd name="connsiteY97" fmla="*/ 1966664 h 4338987"/>
                  <a:gd name="connsiteX98" fmla="*/ 1381991 w 4201796"/>
                  <a:gd name="connsiteY98" fmla="*/ 1841930 h 4338987"/>
                  <a:gd name="connsiteX99" fmla="*/ 1095823 w 4201796"/>
                  <a:gd name="connsiteY99" fmla="*/ 1715204 h 4338987"/>
                  <a:gd name="connsiteX100" fmla="*/ 746507 w 4201796"/>
                  <a:gd name="connsiteY100" fmla="*/ 1626741 h 4338987"/>
                  <a:gd name="connsiteX101" fmla="*/ 352873 w 4201796"/>
                  <a:gd name="connsiteY101" fmla="*/ 1726634 h 4338987"/>
                  <a:gd name="connsiteX102" fmla="*/ 113171 w 4201796"/>
                  <a:gd name="connsiteY102" fmla="*/ 1763908 h 4338987"/>
                  <a:gd name="connsiteX103" fmla="*/ 9973 w 4201796"/>
                  <a:gd name="connsiteY103" fmla="*/ 1738064 h 4338987"/>
                  <a:gd name="connsiteX104" fmla="*/ 348516 w 4201796"/>
                  <a:gd name="connsiteY104" fmla="*/ 1644138 h 4338987"/>
                  <a:gd name="connsiteX105" fmla="*/ 653097 w 4201796"/>
                  <a:gd name="connsiteY105" fmla="*/ 1544246 h 4338987"/>
                  <a:gd name="connsiteX106" fmla="*/ 1072963 w 4201796"/>
                  <a:gd name="connsiteY106" fmla="*/ 1612334 h 4338987"/>
                  <a:gd name="connsiteX107" fmla="*/ 1244413 w 4201796"/>
                  <a:gd name="connsiteY107" fmla="*/ 1658054 h 4338987"/>
                  <a:gd name="connsiteX108" fmla="*/ 1205766 w 4201796"/>
                  <a:gd name="connsiteY108" fmla="*/ 1452314 h 4338987"/>
                  <a:gd name="connsiteX109" fmla="*/ 1046313 w 4201796"/>
                  <a:gd name="connsiteY109" fmla="*/ 815735 h 4338987"/>
                  <a:gd name="connsiteX110" fmla="*/ 1221553 w 4201796"/>
                  <a:gd name="connsiteY110" fmla="*/ 1212284 h 4338987"/>
                  <a:gd name="connsiteX0" fmla="*/ 1221553 w 4200104"/>
                  <a:gd name="connsiteY0" fmla="*/ 1212284 h 4338987"/>
                  <a:gd name="connsiteX1" fmla="*/ 1343911 w 4200104"/>
                  <a:gd name="connsiteY1" fmla="*/ 1560154 h 4338987"/>
                  <a:gd name="connsiteX2" fmla="*/ 1553023 w 4200104"/>
                  <a:gd name="connsiteY2" fmla="*/ 1658054 h 4338987"/>
                  <a:gd name="connsiteX3" fmla="*/ 1907353 w 4200104"/>
                  <a:gd name="connsiteY3" fmla="*/ 1680914 h 4338987"/>
                  <a:gd name="connsiteX4" fmla="*/ 2021653 w 4200104"/>
                  <a:gd name="connsiteY4" fmla="*/ 1543754 h 4338987"/>
                  <a:gd name="connsiteX5" fmla="*/ 2124523 w 4200104"/>
                  <a:gd name="connsiteY5" fmla="*/ 1292294 h 4338987"/>
                  <a:gd name="connsiteX6" fmla="*/ 2124523 w 4200104"/>
                  <a:gd name="connsiteY6" fmla="*/ 1120844 h 4338987"/>
                  <a:gd name="connsiteX7" fmla="*/ 2068029 w 4200104"/>
                  <a:gd name="connsiteY7" fmla="*/ 825651 h 4338987"/>
                  <a:gd name="connsiteX8" fmla="*/ 2078803 w 4200104"/>
                  <a:gd name="connsiteY8" fmla="*/ 777944 h 4338987"/>
                  <a:gd name="connsiteX9" fmla="*/ 2170243 w 4200104"/>
                  <a:gd name="connsiteY9" fmla="*/ 1086554 h 4338987"/>
                  <a:gd name="connsiteX10" fmla="*/ 2215963 w 4200104"/>
                  <a:gd name="connsiteY10" fmla="*/ 1269434 h 4338987"/>
                  <a:gd name="connsiteX11" fmla="*/ 2284543 w 4200104"/>
                  <a:gd name="connsiteY11" fmla="*/ 1303724 h 4338987"/>
                  <a:gd name="connsiteX12" fmla="*/ 2330263 w 4200104"/>
                  <a:gd name="connsiteY12" fmla="*/ 1166564 h 4338987"/>
                  <a:gd name="connsiteX13" fmla="*/ 2467423 w 4200104"/>
                  <a:gd name="connsiteY13" fmla="*/ 880814 h 4338987"/>
                  <a:gd name="connsiteX14" fmla="*/ 2558863 w 4200104"/>
                  <a:gd name="connsiteY14" fmla="*/ 640784 h 4338987"/>
                  <a:gd name="connsiteX15" fmla="*/ 2616013 w 4200104"/>
                  <a:gd name="connsiteY15" fmla="*/ 537914 h 4338987"/>
                  <a:gd name="connsiteX16" fmla="*/ 2558863 w 4200104"/>
                  <a:gd name="connsiteY16" fmla="*/ 789374 h 4338987"/>
                  <a:gd name="connsiteX17" fmla="*/ 2444563 w 4200104"/>
                  <a:gd name="connsiteY17" fmla="*/ 1097984 h 4338987"/>
                  <a:gd name="connsiteX18" fmla="*/ 2375983 w 4200104"/>
                  <a:gd name="connsiteY18" fmla="*/ 1406594 h 4338987"/>
                  <a:gd name="connsiteX19" fmla="*/ 2558863 w 4200104"/>
                  <a:gd name="connsiteY19" fmla="*/ 1578044 h 4338987"/>
                  <a:gd name="connsiteX20" fmla="*/ 2878903 w 4200104"/>
                  <a:gd name="connsiteY20" fmla="*/ 1658054 h 4338987"/>
                  <a:gd name="connsiteX21" fmla="*/ 3187513 w 4200104"/>
                  <a:gd name="connsiteY21" fmla="*/ 1658054 h 4338987"/>
                  <a:gd name="connsiteX22" fmla="*/ 3370393 w 4200104"/>
                  <a:gd name="connsiteY22" fmla="*/ 1566614 h 4338987"/>
                  <a:gd name="connsiteX23" fmla="*/ 3473263 w 4200104"/>
                  <a:gd name="connsiteY23" fmla="*/ 1372304 h 4338987"/>
                  <a:gd name="connsiteX24" fmla="*/ 3461833 w 4200104"/>
                  <a:gd name="connsiteY24" fmla="*/ 1097984 h 4338987"/>
                  <a:gd name="connsiteX25" fmla="*/ 3450403 w 4200104"/>
                  <a:gd name="connsiteY25" fmla="*/ 777944 h 4338987"/>
                  <a:gd name="connsiteX26" fmla="*/ 3759013 w 4200104"/>
                  <a:gd name="connsiteY26" fmla="*/ 572204 h 4338987"/>
                  <a:gd name="connsiteX27" fmla="*/ 3999043 w 4200104"/>
                  <a:gd name="connsiteY27" fmla="*/ 92144 h 4338987"/>
                  <a:gd name="connsiteX28" fmla="*/ 4033333 w 4200104"/>
                  <a:gd name="connsiteY28" fmla="*/ 12134 h 4338987"/>
                  <a:gd name="connsiteX29" fmla="*/ 4010473 w 4200104"/>
                  <a:gd name="connsiteY29" fmla="*/ 252164 h 4338987"/>
                  <a:gd name="connsiteX30" fmla="*/ 3827593 w 4200104"/>
                  <a:gd name="connsiteY30" fmla="*/ 652214 h 4338987"/>
                  <a:gd name="connsiteX31" fmla="*/ 3644713 w 4200104"/>
                  <a:gd name="connsiteY31" fmla="*/ 789374 h 4338987"/>
                  <a:gd name="connsiteX32" fmla="*/ 3563719 w 4200104"/>
                  <a:gd name="connsiteY32" fmla="*/ 977218 h 4338987"/>
                  <a:gd name="connsiteX33" fmla="*/ 3861883 w 4200104"/>
                  <a:gd name="connsiteY33" fmla="*/ 846524 h 4338987"/>
                  <a:gd name="connsiteX34" fmla="*/ 4193353 w 4200104"/>
                  <a:gd name="connsiteY34" fmla="*/ 720794 h 4338987"/>
                  <a:gd name="connsiteX35" fmla="*/ 4064251 w 4200104"/>
                  <a:gd name="connsiteY35" fmla="*/ 847521 h 4338987"/>
                  <a:gd name="connsiteX36" fmla="*/ 3818880 w 4200104"/>
                  <a:gd name="connsiteY36" fmla="*/ 991631 h 4338987"/>
                  <a:gd name="connsiteX37" fmla="*/ 3658531 w 4200104"/>
                  <a:gd name="connsiteY37" fmla="*/ 1093504 h 4338987"/>
                  <a:gd name="connsiteX38" fmla="*/ 3656143 w 4200104"/>
                  <a:gd name="connsiteY38" fmla="*/ 1235144 h 4338987"/>
                  <a:gd name="connsiteX39" fmla="*/ 3621853 w 4200104"/>
                  <a:gd name="connsiteY39" fmla="*/ 1532324 h 4338987"/>
                  <a:gd name="connsiteX40" fmla="*/ 3461833 w 4200104"/>
                  <a:gd name="connsiteY40" fmla="*/ 1726634 h 4338987"/>
                  <a:gd name="connsiteX41" fmla="*/ 3278953 w 4200104"/>
                  <a:gd name="connsiteY41" fmla="*/ 2035244 h 4338987"/>
                  <a:gd name="connsiteX42" fmla="*/ 3233233 w 4200104"/>
                  <a:gd name="connsiteY42" fmla="*/ 2309564 h 4338987"/>
                  <a:gd name="connsiteX43" fmla="*/ 3404683 w 4200104"/>
                  <a:gd name="connsiteY43" fmla="*/ 2458154 h 4338987"/>
                  <a:gd name="connsiteX44" fmla="*/ 3759013 w 4200104"/>
                  <a:gd name="connsiteY44" fmla="*/ 2663894 h 4338987"/>
                  <a:gd name="connsiteX45" fmla="*/ 4079053 w 4200104"/>
                  <a:gd name="connsiteY45" fmla="*/ 2778194 h 4338987"/>
                  <a:gd name="connsiteX46" fmla="*/ 4079053 w 4200104"/>
                  <a:gd name="connsiteY46" fmla="*/ 2881064 h 4338987"/>
                  <a:gd name="connsiteX47" fmla="*/ 3770443 w 4200104"/>
                  <a:gd name="connsiteY47" fmla="*/ 2869634 h 4338987"/>
                  <a:gd name="connsiteX48" fmla="*/ 3404683 w 4200104"/>
                  <a:gd name="connsiteY48" fmla="*/ 2732474 h 4338987"/>
                  <a:gd name="connsiteX49" fmla="*/ 3084643 w 4200104"/>
                  <a:gd name="connsiteY49" fmla="*/ 2663894 h 4338987"/>
                  <a:gd name="connsiteX50" fmla="*/ 2958913 w 4200104"/>
                  <a:gd name="connsiteY50" fmla="*/ 2698184 h 4338987"/>
                  <a:gd name="connsiteX51" fmla="*/ 2821753 w 4200104"/>
                  <a:gd name="connsiteY51" fmla="*/ 2823914 h 4338987"/>
                  <a:gd name="connsiteX52" fmla="*/ 2764603 w 4200104"/>
                  <a:gd name="connsiteY52" fmla="*/ 2995364 h 4338987"/>
                  <a:gd name="connsiteX53" fmla="*/ 2970343 w 4200104"/>
                  <a:gd name="connsiteY53" fmla="*/ 3132524 h 4338987"/>
                  <a:gd name="connsiteX54" fmla="*/ 3176083 w 4200104"/>
                  <a:gd name="connsiteY54" fmla="*/ 3269684 h 4338987"/>
                  <a:gd name="connsiteX55" fmla="*/ 3347533 w 4200104"/>
                  <a:gd name="connsiteY55" fmla="*/ 3303974 h 4338987"/>
                  <a:gd name="connsiteX56" fmla="*/ 3267523 w 4200104"/>
                  <a:gd name="connsiteY56" fmla="*/ 3395414 h 4338987"/>
                  <a:gd name="connsiteX57" fmla="*/ 3004633 w 4200104"/>
                  <a:gd name="connsiteY57" fmla="*/ 3303974 h 4338987"/>
                  <a:gd name="connsiteX58" fmla="*/ 2753173 w 4200104"/>
                  <a:gd name="connsiteY58" fmla="*/ 3189674 h 4338987"/>
                  <a:gd name="connsiteX59" fmla="*/ 2638873 w 4200104"/>
                  <a:gd name="connsiteY59" fmla="*/ 3098234 h 4338987"/>
                  <a:gd name="connsiteX60" fmla="*/ 2570293 w 4200104"/>
                  <a:gd name="connsiteY60" fmla="*/ 3109664 h 4338987"/>
                  <a:gd name="connsiteX61" fmla="*/ 2558863 w 4200104"/>
                  <a:gd name="connsiteY61" fmla="*/ 3326834 h 4338987"/>
                  <a:gd name="connsiteX62" fmla="*/ 2673163 w 4200104"/>
                  <a:gd name="connsiteY62" fmla="*/ 3555434 h 4338987"/>
                  <a:gd name="connsiteX63" fmla="*/ 2730313 w 4200104"/>
                  <a:gd name="connsiteY63" fmla="*/ 4024064 h 4338987"/>
                  <a:gd name="connsiteX64" fmla="*/ 2696023 w 4200104"/>
                  <a:gd name="connsiteY64" fmla="*/ 4184084 h 4338987"/>
                  <a:gd name="connsiteX65" fmla="*/ 2536003 w 4200104"/>
                  <a:gd name="connsiteY65" fmla="*/ 4138364 h 4338987"/>
                  <a:gd name="connsiteX66" fmla="*/ 2536003 w 4200104"/>
                  <a:gd name="connsiteY66" fmla="*/ 3909764 h 4338987"/>
                  <a:gd name="connsiteX67" fmla="*/ 2433133 w 4200104"/>
                  <a:gd name="connsiteY67" fmla="*/ 3566864 h 4338987"/>
                  <a:gd name="connsiteX68" fmla="*/ 2307403 w 4200104"/>
                  <a:gd name="connsiteY68" fmla="*/ 3166814 h 4338987"/>
                  <a:gd name="connsiteX69" fmla="*/ 2261683 w 4200104"/>
                  <a:gd name="connsiteY69" fmla="*/ 3063944 h 4338987"/>
                  <a:gd name="connsiteX70" fmla="*/ 2078803 w 4200104"/>
                  <a:gd name="connsiteY70" fmla="*/ 2949644 h 4338987"/>
                  <a:gd name="connsiteX71" fmla="*/ 1850203 w 4200104"/>
                  <a:gd name="connsiteY71" fmla="*/ 3029654 h 4338987"/>
                  <a:gd name="connsiteX72" fmla="*/ 1415863 w 4200104"/>
                  <a:gd name="connsiteY72" fmla="*/ 3361124 h 4338987"/>
                  <a:gd name="connsiteX73" fmla="*/ 1381573 w 4200104"/>
                  <a:gd name="connsiteY73" fmla="*/ 3681164 h 4338987"/>
                  <a:gd name="connsiteX74" fmla="*/ 1381573 w 4200104"/>
                  <a:gd name="connsiteY74" fmla="*/ 3989774 h 4338987"/>
                  <a:gd name="connsiteX75" fmla="*/ 1290133 w 4200104"/>
                  <a:gd name="connsiteY75" fmla="*/ 4309814 h 4338987"/>
                  <a:gd name="connsiteX76" fmla="*/ 1198693 w 4200104"/>
                  <a:gd name="connsiteY76" fmla="*/ 4298384 h 4338987"/>
                  <a:gd name="connsiteX77" fmla="*/ 1187263 w 4200104"/>
                  <a:gd name="connsiteY77" fmla="*/ 4081214 h 4338987"/>
                  <a:gd name="connsiteX78" fmla="*/ 1198693 w 4200104"/>
                  <a:gd name="connsiteY78" fmla="*/ 3909764 h 4338987"/>
                  <a:gd name="connsiteX79" fmla="*/ 970093 w 4200104"/>
                  <a:gd name="connsiteY79" fmla="*/ 3989774 h 4338987"/>
                  <a:gd name="connsiteX80" fmla="*/ 718633 w 4200104"/>
                  <a:gd name="connsiteY80" fmla="*/ 4069784 h 4338987"/>
                  <a:gd name="connsiteX81" fmla="*/ 741493 w 4200104"/>
                  <a:gd name="connsiteY81" fmla="*/ 3955484 h 4338987"/>
                  <a:gd name="connsiteX82" fmla="*/ 1130113 w 4200104"/>
                  <a:gd name="connsiteY82" fmla="*/ 3795464 h 4338987"/>
                  <a:gd name="connsiteX83" fmla="*/ 1278703 w 4200104"/>
                  <a:gd name="connsiteY83" fmla="*/ 3726884 h 4338987"/>
                  <a:gd name="connsiteX84" fmla="*/ 1221553 w 4200104"/>
                  <a:gd name="connsiteY84" fmla="*/ 3372554 h 4338987"/>
                  <a:gd name="connsiteX85" fmla="*/ 1324423 w 4200104"/>
                  <a:gd name="connsiteY85" fmla="*/ 3121094 h 4338987"/>
                  <a:gd name="connsiteX86" fmla="*/ 1393003 w 4200104"/>
                  <a:gd name="connsiteY86" fmla="*/ 3052514 h 4338987"/>
                  <a:gd name="connsiteX87" fmla="*/ 1084393 w 4200104"/>
                  <a:gd name="connsiteY87" fmla="*/ 3029654 h 4338987"/>
                  <a:gd name="connsiteX88" fmla="*/ 730063 w 4200104"/>
                  <a:gd name="connsiteY88" fmla="*/ 2961074 h 4338987"/>
                  <a:gd name="connsiteX89" fmla="*/ 375733 w 4200104"/>
                  <a:gd name="connsiteY89" fmla="*/ 3132524 h 4338987"/>
                  <a:gd name="connsiteX90" fmla="*/ 421453 w 4200104"/>
                  <a:gd name="connsiteY90" fmla="*/ 3029654 h 4338987"/>
                  <a:gd name="connsiteX91" fmla="*/ 627193 w 4200104"/>
                  <a:gd name="connsiteY91" fmla="*/ 2926784 h 4338987"/>
                  <a:gd name="connsiteX92" fmla="*/ 810073 w 4200104"/>
                  <a:gd name="connsiteY92" fmla="*/ 2755334 h 4338987"/>
                  <a:gd name="connsiteX93" fmla="*/ 1152973 w 4200104"/>
                  <a:gd name="connsiteY93" fmla="*/ 2778194 h 4338987"/>
                  <a:gd name="connsiteX94" fmla="*/ 1461583 w 4200104"/>
                  <a:gd name="connsiteY94" fmla="*/ 2823914 h 4338987"/>
                  <a:gd name="connsiteX95" fmla="*/ 1953073 w 4200104"/>
                  <a:gd name="connsiteY95" fmla="*/ 2663894 h 4338987"/>
                  <a:gd name="connsiteX96" fmla="*/ 1701613 w 4200104"/>
                  <a:gd name="connsiteY96" fmla="*/ 2263844 h 4338987"/>
                  <a:gd name="connsiteX97" fmla="*/ 1690183 w 4200104"/>
                  <a:gd name="connsiteY97" fmla="*/ 1966664 h 4338987"/>
                  <a:gd name="connsiteX98" fmla="*/ 1381991 w 4200104"/>
                  <a:gd name="connsiteY98" fmla="*/ 1841930 h 4338987"/>
                  <a:gd name="connsiteX99" fmla="*/ 1095823 w 4200104"/>
                  <a:gd name="connsiteY99" fmla="*/ 1715204 h 4338987"/>
                  <a:gd name="connsiteX100" fmla="*/ 746507 w 4200104"/>
                  <a:gd name="connsiteY100" fmla="*/ 1626741 h 4338987"/>
                  <a:gd name="connsiteX101" fmla="*/ 352873 w 4200104"/>
                  <a:gd name="connsiteY101" fmla="*/ 1726634 h 4338987"/>
                  <a:gd name="connsiteX102" fmla="*/ 113171 w 4200104"/>
                  <a:gd name="connsiteY102" fmla="*/ 1763908 h 4338987"/>
                  <a:gd name="connsiteX103" fmla="*/ 9973 w 4200104"/>
                  <a:gd name="connsiteY103" fmla="*/ 1738064 h 4338987"/>
                  <a:gd name="connsiteX104" fmla="*/ 348516 w 4200104"/>
                  <a:gd name="connsiteY104" fmla="*/ 1644138 h 4338987"/>
                  <a:gd name="connsiteX105" fmla="*/ 653097 w 4200104"/>
                  <a:gd name="connsiteY105" fmla="*/ 1544246 h 4338987"/>
                  <a:gd name="connsiteX106" fmla="*/ 1072963 w 4200104"/>
                  <a:gd name="connsiteY106" fmla="*/ 1612334 h 4338987"/>
                  <a:gd name="connsiteX107" fmla="*/ 1244413 w 4200104"/>
                  <a:gd name="connsiteY107" fmla="*/ 1658054 h 4338987"/>
                  <a:gd name="connsiteX108" fmla="*/ 1205766 w 4200104"/>
                  <a:gd name="connsiteY108" fmla="*/ 1452314 h 4338987"/>
                  <a:gd name="connsiteX109" fmla="*/ 1046313 w 4200104"/>
                  <a:gd name="connsiteY109" fmla="*/ 815735 h 4338987"/>
                  <a:gd name="connsiteX110" fmla="*/ 1221553 w 4200104"/>
                  <a:gd name="connsiteY110" fmla="*/ 1212284 h 4338987"/>
                  <a:gd name="connsiteX0" fmla="*/ 1221553 w 4207197"/>
                  <a:gd name="connsiteY0" fmla="*/ 1212284 h 4338987"/>
                  <a:gd name="connsiteX1" fmla="*/ 1343911 w 4207197"/>
                  <a:gd name="connsiteY1" fmla="*/ 1560154 h 4338987"/>
                  <a:gd name="connsiteX2" fmla="*/ 1553023 w 4207197"/>
                  <a:gd name="connsiteY2" fmla="*/ 1658054 h 4338987"/>
                  <a:gd name="connsiteX3" fmla="*/ 1907353 w 4207197"/>
                  <a:gd name="connsiteY3" fmla="*/ 1680914 h 4338987"/>
                  <a:gd name="connsiteX4" fmla="*/ 2021653 w 4207197"/>
                  <a:gd name="connsiteY4" fmla="*/ 1543754 h 4338987"/>
                  <a:gd name="connsiteX5" fmla="*/ 2124523 w 4207197"/>
                  <a:gd name="connsiteY5" fmla="*/ 1292294 h 4338987"/>
                  <a:gd name="connsiteX6" fmla="*/ 2124523 w 4207197"/>
                  <a:gd name="connsiteY6" fmla="*/ 1120844 h 4338987"/>
                  <a:gd name="connsiteX7" fmla="*/ 2068029 w 4207197"/>
                  <a:gd name="connsiteY7" fmla="*/ 825651 h 4338987"/>
                  <a:gd name="connsiteX8" fmla="*/ 2078803 w 4207197"/>
                  <a:gd name="connsiteY8" fmla="*/ 777944 h 4338987"/>
                  <a:gd name="connsiteX9" fmla="*/ 2170243 w 4207197"/>
                  <a:gd name="connsiteY9" fmla="*/ 1086554 h 4338987"/>
                  <a:gd name="connsiteX10" fmla="*/ 2215963 w 4207197"/>
                  <a:gd name="connsiteY10" fmla="*/ 1269434 h 4338987"/>
                  <a:gd name="connsiteX11" fmla="*/ 2284543 w 4207197"/>
                  <a:gd name="connsiteY11" fmla="*/ 1303724 h 4338987"/>
                  <a:gd name="connsiteX12" fmla="*/ 2330263 w 4207197"/>
                  <a:gd name="connsiteY12" fmla="*/ 1166564 h 4338987"/>
                  <a:gd name="connsiteX13" fmla="*/ 2467423 w 4207197"/>
                  <a:gd name="connsiteY13" fmla="*/ 880814 h 4338987"/>
                  <a:gd name="connsiteX14" fmla="*/ 2558863 w 4207197"/>
                  <a:gd name="connsiteY14" fmla="*/ 640784 h 4338987"/>
                  <a:gd name="connsiteX15" fmla="*/ 2616013 w 4207197"/>
                  <a:gd name="connsiteY15" fmla="*/ 537914 h 4338987"/>
                  <a:gd name="connsiteX16" fmla="*/ 2558863 w 4207197"/>
                  <a:gd name="connsiteY16" fmla="*/ 789374 h 4338987"/>
                  <a:gd name="connsiteX17" fmla="*/ 2444563 w 4207197"/>
                  <a:gd name="connsiteY17" fmla="*/ 1097984 h 4338987"/>
                  <a:gd name="connsiteX18" fmla="*/ 2375983 w 4207197"/>
                  <a:gd name="connsiteY18" fmla="*/ 1406594 h 4338987"/>
                  <a:gd name="connsiteX19" fmla="*/ 2558863 w 4207197"/>
                  <a:gd name="connsiteY19" fmla="*/ 1578044 h 4338987"/>
                  <a:gd name="connsiteX20" fmla="*/ 2878903 w 4207197"/>
                  <a:gd name="connsiteY20" fmla="*/ 1658054 h 4338987"/>
                  <a:gd name="connsiteX21" fmla="*/ 3187513 w 4207197"/>
                  <a:gd name="connsiteY21" fmla="*/ 1658054 h 4338987"/>
                  <a:gd name="connsiteX22" fmla="*/ 3370393 w 4207197"/>
                  <a:gd name="connsiteY22" fmla="*/ 1566614 h 4338987"/>
                  <a:gd name="connsiteX23" fmla="*/ 3473263 w 4207197"/>
                  <a:gd name="connsiteY23" fmla="*/ 1372304 h 4338987"/>
                  <a:gd name="connsiteX24" fmla="*/ 3461833 w 4207197"/>
                  <a:gd name="connsiteY24" fmla="*/ 1097984 h 4338987"/>
                  <a:gd name="connsiteX25" fmla="*/ 3450403 w 4207197"/>
                  <a:gd name="connsiteY25" fmla="*/ 777944 h 4338987"/>
                  <a:gd name="connsiteX26" fmla="*/ 3759013 w 4207197"/>
                  <a:gd name="connsiteY26" fmla="*/ 572204 h 4338987"/>
                  <a:gd name="connsiteX27" fmla="*/ 3999043 w 4207197"/>
                  <a:gd name="connsiteY27" fmla="*/ 92144 h 4338987"/>
                  <a:gd name="connsiteX28" fmla="*/ 4033333 w 4207197"/>
                  <a:gd name="connsiteY28" fmla="*/ 12134 h 4338987"/>
                  <a:gd name="connsiteX29" fmla="*/ 4010473 w 4207197"/>
                  <a:gd name="connsiteY29" fmla="*/ 252164 h 4338987"/>
                  <a:gd name="connsiteX30" fmla="*/ 3827593 w 4207197"/>
                  <a:gd name="connsiteY30" fmla="*/ 652214 h 4338987"/>
                  <a:gd name="connsiteX31" fmla="*/ 3644713 w 4207197"/>
                  <a:gd name="connsiteY31" fmla="*/ 789374 h 4338987"/>
                  <a:gd name="connsiteX32" fmla="*/ 3563719 w 4207197"/>
                  <a:gd name="connsiteY32" fmla="*/ 977218 h 4338987"/>
                  <a:gd name="connsiteX33" fmla="*/ 3861883 w 4207197"/>
                  <a:gd name="connsiteY33" fmla="*/ 846524 h 4338987"/>
                  <a:gd name="connsiteX34" fmla="*/ 4200754 w 4207197"/>
                  <a:gd name="connsiteY34" fmla="*/ 774462 h 4338987"/>
                  <a:gd name="connsiteX35" fmla="*/ 4064251 w 4207197"/>
                  <a:gd name="connsiteY35" fmla="*/ 847521 h 4338987"/>
                  <a:gd name="connsiteX36" fmla="*/ 3818880 w 4207197"/>
                  <a:gd name="connsiteY36" fmla="*/ 991631 h 4338987"/>
                  <a:gd name="connsiteX37" fmla="*/ 3658531 w 4207197"/>
                  <a:gd name="connsiteY37" fmla="*/ 1093504 h 4338987"/>
                  <a:gd name="connsiteX38" fmla="*/ 3656143 w 4207197"/>
                  <a:gd name="connsiteY38" fmla="*/ 1235144 h 4338987"/>
                  <a:gd name="connsiteX39" fmla="*/ 3621853 w 4207197"/>
                  <a:gd name="connsiteY39" fmla="*/ 1532324 h 4338987"/>
                  <a:gd name="connsiteX40" fmla="*/ 3461833 w 4207197"/>
                  <a:gd name="connsiteY40" fmla="*/ 1726634 h 4338987"/>
                  <a:gd name="connsiteX41" fmla="*/ 3278953 w 4207197"/>
                  <a:gd name="connsiteY41" fmla="*/ 2035244 h 4338987"/>
                  <a:gd name="connsiteX42" fmla="*/ 3233233 w 4207197"/>
                  <a:gd name="connsiteY42" fmla="*/ 2309564 h 4338987"/>
                  <a:gd name="connsiteX43" fmla="*/ 3404683 w 4207197"/>
                  <a:gd name="connsiteY43" fmla="*/ 2458154 h 4338987"/>
                  <a:gd name="connsiteX44" fmla="*/ 3759013 w 4207197"/>
                  <a:gd name="connsiteY44" fmla="*/ 2663894 h 4338987"/>
                  <a:gd name="connsiteX45" fmla="*/ 4079053 w 4207197"/>
                  <a:gd name="connsiteY45" fmla="*/ 2778194 h 4338987"/>
                  <a:gd name="connsiteX46" fmla="*/ 4079053 w 4207197"/>
                  <a:gd name="connsiteY46" fmla="*/ 2881064 h 4338987"/>
                  <a:gd name="connsiteX47" fmla="*/ 3770443 w 4207197"/>
                  <a:gd name="connsiteY47" fmla="*/ 2869634 h 4338987"/>
                  <a:gd name="connsiteX48" fmla="*/ 3404683 w 4207197"/>
                  <a:gd name="connsiteY48" fmla="*/ 2732474 h 4338987"/>
                  <a:gd name="connsiteX49" fmla="*/ 3084643 w 4207197"/>
                  <a:gd name="connsiteY49" fmla="*/ 2663894 h 4338987"/>
                  <a:gd name="connsiteX50" fmla="*/ 2958913 w 4207197"/>
                  <a:gd name="connsiteY50" fmla="*/ 2698184 h 4338987"/>
                  <a:gd name="connsiteX51" fmla="*/ 2821753 w 4207197"/>
                  <a:gd name="connsiteY51" fmla="*/ 2823914 h 4338987"/>
                  <a:gd name="connsiteX52" fmla="*/ 2764603 w 4207197"/>
                  <a:gd name="connsiteY52" fmla="*/ 2995364 h 4338987"/>
                  <a:gd name="connsiteX53" fmla="*/ 2970343 w 4207197"/>
                  <a:gd name="connsiteY53" fmla="*/ 3132524 h 4338987"/>
                  <a:gd name="connsiteX54" fmla="*/ 3176083 w 4207197"/>
                  <a:gd name="connsiteY54" fmla="*/ 3269684 h 4338987"/>
                  <a:gd name="connsiteX55" fmla="*/ 3347533 w 4207197"/>
                  <a:gd name="connsiteY55" fmla="*/ 3303974 h 4338987"/>
                  <a:gd name="connsiteX56" fmla="*/ 3267523 w 4207197"/>
                  <a:gd name="connsiteY56" fmla="*/ 3395414 h 4338987"/>
                  <a:gd name="connsiteX57" fmla="*/ 3004633 w 4207197"/>
                  <a:gd name="connsiteY57" fmla="*/ 3303974 h 4338987"/>
                  <a:gd name="connsiteX58" fmla="*/ 2753173 w 4207197"/>
                  <a:gd name="connsiteY58" fmla="*/ 3189674 h 4338987"/>
                  <a:gd name="connsiteX59" fmla="*/ 2638873 w 4207197"/>
                  <a:gd name="connsiteY59" fmla="*/ 3098234 h 4338987"/>
                  <a:gd name="connsiteX60" fmla="*/ 2570293 w 4207197"/>
                  <a:gd name="connsiteY60" fmla="*/ 3109664 h 4338987"/>
                  <a:gd name="connsiteX61" fmla="*/ 2558863 w 4207197"/>
                  <a:gd name="connsiteY61" fmla="*/ 3326834 h 4338987"/>
                  <a:gd name="connsiteX62" fmla="*/ 2673163 w 4207197"/>
                  <a:gd name="connsiteY62" fmla="*/ 3555434 h 4338987"/>
                  <a:gd name="connsiteX63" fmla="*/ 2730313 w 4207197"/>
                  <a:gd name="connsiteY63" fmla="*/ 4024064 h 4338987"/>
                  <a:gd name="connsiteX64" fmla="*/ 2696023 w 4207197"/>
                  <a:gd name="connsiteY64" fmla="*/ 4184084 h 4338987"/>
                  <a:gd name="connsiteX65" fmla="*/ 2536003 w 4207197"/>
                  <a:gd name="connsiteY65" fmla="*/ 4138364 h 4338987"/>
                  <a:gd name="connsiteX66" fmla="*/ 2536003 w 4207197"/>
                  <a:gd name="connsiteY66" fmla="*/ 3909764 h 4338987"/>
                  <a:gd name="connsiteX67" fmla="*/ 2433133 w 4207197"/>
                  <a:gd name="connsiteY67" fmla="*/ 3566864 h 4338987"/>
                  <a:gd name="connsiteX68" fmla="*/ 2307403 w 4207197"/>
                  <a:gd name="connsiteY68" fmla="*/ 3166814 h 4338987"/>
                  <a:gd name="connsiteX69" fmla="*/ 2261683 w 4207197"/>
                  <a:gd name="connsiteY69" fmla="*/ 3063944 h 4338987"/>
                  <a:gd name="connsiteX70" fmla="*/ 2078803 w 4207197"/>
                  <a:gd name="connsiteY70" fmla="*/ 2949644 h 4338987"/>
                  <a:gd name="connsiteX71" fmla="*/ 1850203 w 4207197"/>
                  <a:gd name="connsiteY71" fmla="*/ 3029654 h 4338987"/>
                  <a:gd name="connsiteX72" fmla="*/ 1415863 w 4207197"/>
                  <a:gd name="connsiteY72" fmla="*/ 3361124 h 4338987"/>
                  <a:gd name="connsiteX73" fmla="*/ 1381573 w 4207197"/>
                  <a:gd name="connsiteY73" fmla="*/ 3681164 h 4338987"/>
                  <a:gd name="connsiteX74" fmla="*/ 1381573 w 4207197"/>
                  <a:gd name="connsiteY74" fmla="*/ 3989774 h 4338987"/>
                  <a:gd name="connsiteX75" fmla="*/ 1290133 w 4207197"/>
                  <a:gd name="connsiteY75" fmla="*/ 4309814 h 4338987"/>
                  <a:gd name="connsiteX76" fmla="*/ 1198693 w 4207197"/>
                  <a:gd name="connsiteY76" fmla="*/ 4298384 h 4338987"/>
                  <a:gd name="connsiteX77" fmla="*/ 1187263 w 4207197"/>
                  <a:gd name="connsiteY77" fmla="*/ 4081214 h 4338987"/>
                  <a:gd name="connsiteX78" fmla="*/ 1198693 w 4207197"/>
                  <a:gd name="connsiteY78" fmla="*/ 3909764 h 4338987"/>
                  <a:gd name="connsiteX79" fmla="*/ 970093 w 4207197"/>
                  <a:gd name="connsiteY79" fmla="*/ 3989774 h 4338987"/>
                  <a:gd name="connsiteX80" fmla="*/ 718633 w 4207197"/>
                  <a:gd name="connsiteY80" fmla="*/ 4069784 h 4338987"/>
                  <a:gd name="connsiteX81" fmla="*/ 741493 w 4207197"/>
                  <a:gd name="connsiteY81" fmla="*/ 3955484 h 4338987"/>
                  <a:gd name="connsiteX82" fmla="*/ 1130113 w 4207197"/>
                  <a:gd name="connsiteY82" fmla="*/ 3795464 h 4338987"/>
                  <a:gd name="connsiteX83" fmla="*/ 1278703 w 4207197"/>
                  <a:gd name="connsiteY83" fmla="*/ 3726884 h 4338987"/>
                  <a:gd name="connsiteX84" fmla="*/ 1221553 w 4207197"/>
                  <a:gd name="connsiteY84" fmla="*/ 3372554 h 4338987"/>
                  <a:gd name="connsiteX85" fmla="*/ 1324423 w 4207197"/>
                  <a:gd name="connsiteY85" fmla="*/ 3121094 h 4338987"/>
                  <a:gd name="connsiteX86" fmla="*/ 1393003 w 4207197"/>
                  <a:gd name="connsiteY86" fmla="*/ 3052514 h 4338987"/>
                  <a:gd name="connsiteX87" fmla="*/ 1084393 w 4207197"/>
                  <a:gd name="connsiteY87" fmla="*/ 3029654 h 4338987"/>
                  <a:gd name="connsiteX88" fmla="*/ 730063 w 4207197"/>
                  <a:gd name="connsiteY88" fmla="*/ 2961074 h 4338987"/>
                  <a:gd name="connsiteX89" fmla="*/ 375733 w 4207197"/>
                  <a:gd name="connsiteY89" fmla="*/ 3132524 h 4338987"/>
                  <a:gd name="connsiteX90" fmla="*/ 421453 w 4207197"/>
                  <a:gd name="connsiteY90" fmla="*/ 3029654 h 4338987"/>
                  <a:gd name="connsiteX91" fmla="*/ 627193 w 4207197"/>
                  <a:gd name="connsiteY91" fmla="*/ 2926784 h 4338987"/>
                  <a:gd name="connsiteX92" fmla="*/ 810073 w 4207197"/>
                  <a:gd name="connsiteY92" fmla="*/ 2755334 h 4338987"/>
                  <a:gd name="connsiteX93" fmla="*/ 1152973 w 4207197"/>
                  <a:gd name="connsiteY93" fmla="*/ 2778194 h 4338987"/>
                  <a:gd name="connsiteX94" fmla="*/ 1461583 w 4207197"/>
                  <a:gd name="connsiteY94" fmla="*/ 2823914 h 4338987"/>
                  <a:gd name="connsiteX95" fmla="*/ 1953073 w 4207197"/>
                  <a:gd name="connsiteY95" fmla="*/ 2663894 h 4338987"/>
                  <a:gd name="connsiteX96" fmla="*/ 1701613 w 4207197"/>
                  <a:gd name="connsiteY96" fmla="*/ 2263844 h 4338987"/>
                  <a:gd name="connsiteX97" fmla="*/ 1690183 w 4207197"/>
                  <a:gd name="connsiteY97" fmla="*/ 1966664 h 4338987"/>
                  <a:gd name="connsiteX98" fmla="*/ 1381991 w 4207197"/>
                  <a:gd name="connsiteY98" fmla="*/ 1841930 h 4338987"/>
                  <a:gd name="connsiteX99" fmla="*/ 1095823 w 4207197"/>
                  <a:gd name="connsiteY99" fmla="*/ 1715204 h 4338987"/>
                  <a:gd name="connsiteX100" fmla="*/ 746507 w 4207197"/>
                  <a:gd name="connsiteY100" fmla="*/ 1626741 h 4338987"/>
                  <a:gd name="connsiteX101" fmla="*/ 352873 w 4207197"/>
                  <a:gd name="connsiteY101" fmla="*/ 1726634 h 4338987"/>
                  <a:gd name="connsiteX102" fmla="*/ 113171 w 4207197"/>
                  <a:gd name="connsiteY102" fmla="*/ 1763908 h 4338987"/>
                  <a:gd name="connsiteX103" fmla="*/ 9973 w 4207197"/>
                  <a:gd name="connsiteY103" fmla="*/ 1738064 h 4338987"/>
                  <a:gd name="connsiteX104" fmla="*/ 348516 w 4207197"/>
                  <a:gd name="connsiteY104" fmla="*/ 1644138 h 4338987"/>
                  <a:gd name="connsiteX105" fmla="*/ 653097 w 4207197"/>
                  <a:gd name="connsiteY105" fmla="*/ 1544246 h 4338987"/>
                  <a:gd name="connsiteX106" fmla="*/ 1072963 w 4207197"/>
                  <a:gd name="connsiteY106" fmla="*/ 1612334 h 4338987"/>
                  <a:gd name="connsiteX107" fmla="*/ 1244413 w 4207197"/>
                  <a:gd name="connsiteY107" fmla="*/ 1658054 h 4338987"/>
                  <a:gd name="connsiteX108" fmla="*/ 1205766 w 4207197"/>
                  <a:gd name="connsiteY108" fmla="*/ 1452314 h 4338987"/>
                  <a:gd name="connsiteX109" fmla="*/ 1046313 w 4207197"/>
                  <a:gd name="connsiteY109" fmla="*/ 815735 h 4338987"/>
                  <a:gd name="connsiteX110" fmla="*/ 1221553 w 4207197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644713 w 4206653"/>
                  <a:gd name="connsiteY31" fmla="*/ 789374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27593 w 4206653"/>
                  <a:gd name="connsiteY30" fmla="*/ 652214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2284 h 4338987"/>
                  <a:gd name="connsiteX1" fmla="*/ 1343911 w 4206653"/>
                  <a:gd name="connsiteY1" fmla="*/ 1560154 h 4338987"/>
                  <a:gd name="connsiteX2" fmla="*/ 1553023 w 4206653"/>
                  <a:gd name="connsiteY2" fmla="*/ 1658054 h 4338987"/>
                  <a:gd name="connsiteX3" fmla="*/ 1907353 w 4206653"/>
                  <a:gd name="connsiteY3" fmla="*/ 1680914 h 4338987"/>
                  <a:gd name="connsiteX4" fmla="*/ 2021653 w 4206653"/>
                  <a:gd name="connsiteY4" fmla="*/ 1543754 h 4338987"/>
                  <a:gd name="connsiteX5" fmla="*/ 2124523 w 4206653"/>
                  <a:gd name="connsiteY5" fmla="*/ 1292294 h 4338987"/>
                  <a:gd name="connsiteX6" fmla="*/ 2124523 w 4206653"/>
                  <a:gd name="connsiteY6" fmla="*/ 1120844 h 4338987"/>
                  <a:gd name="connsiteX7" fmla="*/ 2068029 w 4206653"/>
                  <a:gd name="connsiteY7" fmla="*/ 825651 h 4338987"/>
                  <a:gd name="connsiteX8" fmla="*/ 2078803 w 4206653"/>
                  <a:gd name="connsiteY8" fmla="*/ 777944 h 4338987"/>
                  <a:gd name="connsiteX9" fmla="*/ 2170243 w 4206653"/>
                  <a:gd name="connsiteY9" fmla="*/ 1086554 h 4338987"/>
                  <a:gd name="connsiteX10" fmla="*/ 2215963 w 4206653"/>
                  <a:gd name="connsiteY10" fmla="*/ 1269434 h 4338987"/>
                  <a:gd name="connsiteX11" fmla="*/ 2284543 w 4206653"/>
                  <a:gd name="connsiteY11" fmla="*/ 1303724 h 4338987"/>
                  <a:gd name="connsiteX12" fmla="*/ 2330263 w 4206653"/>
                  <a:gd name="connsiteY12" fmla="*/ 1166564 h 4338987"/>
                  <a:gd name="connsiteX13" fmla="*/ 2467423 w 4206653"/>
                  <a:gd name="connsiteY13" fmla="*/ 880814 h 4338987"/>
                  <a:gd name="connsiteX14" fmla="*/ 2558863 w 4206653"/>
                  <a:gd name="connsiteY14" fmla="*/ 640784 h 4338987"/>
                  <a:gd name="connsiteX15" fmla="*/ 2616013 w 4206653"/>
                  <a:gd name="connsiteY15" fmla="*/ 537914 h 4338987"/>
                  <a:gd name="connsiteX16" fmla="*/ 2558863 w 4206653"/>
                  <a:gd name="connsiteY16" fmla="*/ 789374 h 4338987"/>
                  <a:gd name="connsiteX17" fmla="*/ 2444563 w 4206653"/>
                  <a:gd name="connsiteY17" fmla="*/ 1097984 h 4338987"/>
                  <a:gd name="connsiteX18" fmla="*/ 2375983 w 4206653"/>
                  <a:gd name="connsiteY18" fmla="*/ 1406594 h 4338987"/>
                  <a:gd name="connsiteX19" fmla="*/ 2558863 w 4206653"/>
                  <a:gd name="connsiteY19" fmla="*/ 1578044 h 4338987"/>
                  <a:gd name="connsiteX20" fmla="*/ 2878903 w 4206653"/>
                  <a:gd name="connsiteY20" fmla="*/ 1658054 h 4338987"/>
                  <a:gd name="connsiteX21" fmla="*/ 3187513 w 4206653"/>
                  <a:gd name="connsiteY21" fmla="*/ 1658054 h 4338987"/>
                  <a:gd name="connsiteX22" fmla="*/ 3370393 w 4206653"/>
                  <a:gd name="connsiteY22" fmla="*/ 1566614 h 4338987"/>
                  <a:gd name="connsiteX23" fmla="*/ 3473263 w 4206653"/>
                  <a:gd name="connsiteY23" fmla="*/ 1372304 h 4338987"/>
                  <a:gd name="connsiteX24" fmla="*/ 3461833 w 4206653"/>
                  <a:gd name="connsiteY24" fmla="*/ 1097984 h 4338987"/>
                  <a:gd name="connsiteX25" fmla="*/ 3450403 w 4206653"/>
                  <a:gd name="connsiteY25" fmla="*/ 777944 h 4338987"/>
                  <a:gd name="connsiteX26" fmla="*/ 3759013 w 4206653"/>
                  <a:gd name="connsiteY26" fmla="*/ 572204 h 4338987"/>
                  <a:gd name="connsiteX27" fmla="*/ 3999043 w 4206653"/>
                  <a:gd name="connsiteY27" fmla="*/ 92144 h 4338987"/>
                  <a:gd name="connsiteX28" fmla="*/ 4033333 w 4206653"/>
                  <a:gd name="connsiteY28" fmla="*/ 12134 h 4338987"/>
                  <a:gd name="connsiteX29" fmla="*/ 4010473 w 4206653"/>
                  <a:gd name="connsiteY29" fmla="*/ 252164 h 4338987"/>
                  <a:gd name="connsiteX30" fmla="*/ 3812791 w 4206653"/>
                  <a:gd name="connsiteY30" fmla="*/ 647743 h 4338987"/>
                  <a:gd name="connsiteX31" fmla="*/ 3541098 w 4206653"/>
                  <a:gd name="connsiteY31" fmla="*/ 811735 h 4338987"/>
                  <a:gd name="connsiteX32" fmla="*/ 3563719 w 4206653"/>
                  <a:gd name="connsiteY32" fmla="*/ 977218 h 4338987"/>
                  <a:gd name="connsiteX33" fmla="*/ 3872985 w 4206653"/>
                  <a:gd name="connsiteY33" fmla="*/ 882302 h 4338987"/>
                  <a:gd name="connsiteX34" fmla="*/ 4200754 w 4206653"/>
                  <a:gd name="connsiteY34" fmla="*/ 774462 h 4338987"/>
                  <a:gd name="connsiteX35" fmla="*/ 4064251 w 4206653"/>
                  <a:gd name="connsiteY35" fmla="*/ 847521 h 4338987"/>
                  <a:gd name="connsiteX36" fmla="*/ 3818880 w 4206653"/>
                  <a:gd name="connsiteY36" fmla="*/ 991631 h 4338987"/>
                  <a:gd name="connsiteX37" fmla="*/ 3658531 w 4206653"/>
                  <a:gd name="connsiteY37" fmla="*/ 1093504 h 4338987"/>
                  <a:gd name="connsiteX38" fmla="*/ 3656143 w 4206653"/>
                  <a:gd name="connsiteY38" fmla="*/ 1235144 h 4338987"/>
                  <a:gd name="connsiteX39" fmla="*/ 3621853 w 4206653"/>
                  <a:gd name="connsiteY39" fmla="*/ 1532324 h 4338987"/>
                  <a:gd name="connsiteX40" fmla="*/ 3461833 w 4206653"/>
                  <a:gd name="connsiteY40" fmla="*/ 1726634 h 4338987"/>
                  <a:gd name="connsiteX41" fmla="*/ 3278953 w 4206653"/>
                  <a:gd name="connsiteY41" fmla="*/ 2035244 h 4338987"/>
                  <a:gd name="connsiteX42" fmla="*/ 3233233 w 4206653"/>
                  <a:gd name="connsiteY42" fmla="*/ 2309564 h 4338987"/>
                  <a:gd name="connsiteX43" fmla="*/ 3404683 w 4206653"/>
                  <a:gd name="connsiteY43" fmla="*/ 2458154 h 4338987"/>
                  <a:gd name="connsiteX44" fmla="*/ 3759013 w 4206653"/>
                  <a:gd name="connsiteY44" fmla="*/ 2663894 h 4338987"/>
                  <a:gd name="connsiteX45" fmla="*/ 4079053 w 4206653"/>
                  <a:gd name="connsiteY45" fmla="*/ 2778194 h 4338987"/>
                  <a:gd name="connsiteX46" fmla="*/ 4079053 w 4206653"/>
                  <a:gd name="connsiteY46" fmla="*/ 2881064 h 4338987"/>
                  <a:gd name="connsiteX47" fmla="*/ 3770443 w 4206653"/>
                  <a:gd name="connsiteY47" fmla="*/ 2869634 h 4338987"/>
                  <a:gd name="connsiteX48" fmla="*/ 3404683 w 4206653"/>
                  <a:gd name="connsiteY48" fmla="*/ 2732474 h 4338987"/>
                  <a:gd name="connsiteX49" fmla="*/ 3084643 w 4206653"/>
                  <a:gd name="connsiteY49" fmla="*/ 2663894 h 4338987"/>
                  <a:gd name="connsiteX50" fmla="*/ 2958913 w 4206653"/>
                  <a:gd name="connsiteY50" fmla="*/ 2698184 h 4338987"/>
                  <a:gd name="connsiteX51" fmla="*/ 2821753 w 4206653"/>
                  <a:gd name="connsiteY51" fmla="*/ 2823914 h 4338987"/>
                  <a:gd name="connsiteX52" fmla="*/ 2764603 w 4206653"/>
                  <a:gd name="connsiteY52" fmla="*/ 2995364 h 4338987"/>
                  <a:gd name="connsiteX53" fmla="*/ 2970343 w 4206653"/>
                  <a:gd name="connsiteY53" fmla="*/ 3132524 h 4338987"/>
                  <a:gd name="connsiteX54" fmla="*/ 3176083 w 4206653"/>
                  <a:gd name="connsiteY54" fmla="*/ 3269684 h 4338987"/>
                  <a:gd name="connsiteX55" fmla="*/ 3347533 w 4206653"/>
                  <a:gd name="connsiteY55" fmla="*/ 3303974 h 4338987"/>
                  <a:gd name="connsiteX56" fmla="*/ 3267523 w 4206653"/>
                  <a:gd name="connsiteY56" fmla="*/ 3395414 h 4338987"/>
                  <a:gd name="connsiteX57" fmla="*/ 3004633 w 4206653"/>
                  <a:gd name="connsiteY57" fmla="*/ 3303974 h 4338987"/>
                  <a:gd name="connsiteX58" fmla="*/ 2753173 w 4206653"/>
                  <a:gd name="connsiteY58" fmla="*/ 3189674 h 4338987"/>
                  <a:gd name="connsiteX59" fmla="*/ 2638873 w 4206653"/>
                  <a:gd name="connsiteY59" fmla="*/ 3098234 h 4338987"/>
                  <a:gd name="connsiteX60" fmla="*/ 2570293 w 4206653"/>
                  <a:gd name="connsiteY60" fmla="*/ 3109664 h 4338987"/>
                  <a:gd name="connsiteX61" fmla="*/ 2558863 w 4206653"/>
                  <a:gd name="connsiteY61" fmla="*/ 3326834 h 4338987"/>
                  <a:gd name="connsiteX62" fmla="*/ 2673163 w 4206653"/>
                  <a:gd name="connsiteY62" fmla="*/ 3555434 h 4338987"/>
                  <a:gd name="connsiteX63" fmla="*/ 2730313 w 4206653"/>
                  <a:gd name="connsiteY63" fmla="*/ 4024064 h 4338987"/>
                  <a:gd name="connsiteX64" fmla="*/ 2696023 w 4206653"/>
                  <a:gd name="connsiteY64" fmla="*/ 4184084 h 4338987"/>
                  <a:gd name="connsiteX65" fmla="*/ 2536003 w 4206653"/>
                  <a:gd name="connsiteY65" fmla="*/ 4138364 h 4338987"/>
                  <a:gd name="connsiteX66" fmla="*/ 2536003 w 4206653"/>
                  <a:gd name="connsiteY66" fmla="*/ 3909764 h 4338987"/>
                  <a:gd name="connsiteX67" fmla="*/ 2433133 w 4206653"/>
                  <a:gd name="connsiteY67" fmla="*/ 3566864 h 4338987"/>
                  <a:gd name="connsiteX68" fmla="*/ 2307403 w 4206653"/>
                  <a:gd name="connsiteY68" fmla="*/ 3166814 h 4338987"/>
                  <a:gd name="connsiteX69" fmla="*/ 2261683 w 4206653"/>
                  <a:gd name="connsiteY69" fmla="*/ 3063944 h 4338987"/>
                  <a:gd name="connsiteX70" fmla="*/ 2078803 w 4206653"/>
                  <a:gd name="connsiteY70" fmla="*/ 2949644 h 4338987"/>
                  <a:gd name="connsiteX71" fmla="*/ 1850203 w 4206653"/>
                  <a:gd name="connsiteY71" fmla="*/ 3029654 h 4338987"/>
                  <a:gd name="connsiteX72" fmla="*/ 1415863 w 4206653"/>
                  <a:gd name="connsiteY72" fmla="*/ 3361124 h 4338987"/>
                  <a:gd name="connsiteX73" fmla="*/ 1381573 w 4206653"/>
                  <a:gd name="connsiteY73" fmla="*/ 3681164 h 4338987"/>
                  <a:gd name="connsiteX74" fmla="*/ 1381573 w 4206653"/>
                  <a:gd name="connsiteY74" fmla="*/ 3989774 h 4338987"/>
                  <a:gd name="connsiteX75" fmla="*/ 1290133 w 4206653"/>
                  <a:gd name="connsiteY75" fmla="*/ 4309814 h 4338987"/>
                  <a:gd name="connsiteX76" fmla="*/ 1198693 w 4206653"/>
                  <a:gd name="connsiteY76" fmla="*/ 4298384 h 4338987"/>
                  <a:gd name="connsiteX77" fmla="*/ 1187263 w 4206653"/>
                  <a:gd name="connsiteY77" fmla="*/ 4081214 h 4338987"/>
                  <a:gd name="connsiteX78" fmla="*/ 1198693 w 4206653"/>
                  <a:gd name="connsiteY78" fmla="*/ 3909764 h 4338987"/>
                  <a:gd name="connsiteX79" fmla="*/ 970093 w 4206653"/>
                  <a:gd name="connsiteY79" fmla="*/ 3989774 h 4338987"/>
                  <a:gd name="connsiteX80" fmla="*/ 718633 w 4206653"/>
                  <a:gd name="connsiteY80" fmla="*/ 4069784 h 4338987"/>
                  <a:gd name="connsiteX81" fmla="*/ 741493 w 4206653"/>
                  <a:gd name="connsiteY81" fmla="*/ 3955484 h 4338987"/>
                  <a:gd name="connsiteX82" fmla="*/ 1130113 w 4206653"/>
                  <a:gd name="connsiteY82" fmla="*/ 3795464 h 4338987"/>
                  <a:gd name="connsiteX83" fmla="*/ 1278703 w 4206653"/>
                  <a:gd name="connsiteY83" fmla="*/ 3726884 h 4338987"/>
                  <a:gd name="connsiteX84" fmla="*/ 1221553 w 4206653"/>
                  <a:gd name="connsiteY84" fmla="*/ 3372554 h 4338987"/>
                  <a:gd name="connsiteX85" fmla="*/ 1324423 w 4206653"/>
                  <a:gd name="connsiteY85" fmla="*/ 3121094 h 4338987"/>
                  <a:gd name="connsiteX86" fmla="*/ 1393003 w 4206653"/>
                  <a:gd name="connsiteY86" fmla="*/ 3052514 h 4338987"/>
                  <a:gd name="connsiteX87" fmla="*/ 1084393 w 4206653"/>
                  <a:gd name="connsiteY87" fmla="*/ 3029654 h 4338987"/>
                  <a:gd name="connsiteX88" fmla="*/ 730063 w 4206653"/>
                  <a:gd name="connsiteY88" fmla="*/ 2961074 h 4338987"/>
                  <a:gd name="connsiteX89" fmla="*/ 375733 w 4206653"/>
                  <a:gd name="connsiteY89" fmla="*/ 3132524 h 4338987"/>
                  <a:gd name="connsiteX90" fmla="*/ 421453 w 4206653"/>
                  <a:gd name="connsiteY90" fmla="*/ 3029654 h 4338987"/>
                  <a:gd name="connsiteX91" fmla="*/ 627193 w 4206653"/>
                  <a:gd name="connsiteY91" fmla="*/ 2926784 h 4338987"/>
                  <a:gd name="connsiteX92" fmla="*/ 810073 w 4206653"/>
                  <a:gd name="connsiteY92" fmla="*/ 2755334 h 4338987"/>
                  <a:gd name="connsiteX93" fmla="*/ 1152973 w 4206653"/>
                  <a:gd name="connsiteY93" fmla="*/ 2778194 h 4338987"/>
                  <a:gd name="connsiteX94" fmla="*/ 1461583 w 4206653"/>
                  <a:gd name="connsiteY94" fmla="*/ 2823914 h 4338987"/>
                  <a:gd name="connsiteX95" fmla="*/ 1953073 w 4206653"/>
                  <a:gd name="connsiteY95" fmla="*/ 2663894 h 4338987"/>
                  <a:gd name="connsiteX96" fmla="*/ 1701613 w 4206653"/>
                  <a:gd name="connsiteY96" fmla="*/ 2263844 h 4338987"/>
                  <a:gd name="connsiteX97" fmla="*/ 1690183 w 4206653"/>
                  <a:gd name="connsiteY97" fmla="*/ 1966664 h 4338987"/>
                  <a:gd name="connsiteX98" fmla="*/ 1381991 w 4206653"/>
                  <a:gd name="connsiteY98" fmla="*/ 1841930 h 4338987"/>
                  <a:gd name="connsiteX99" fmla="*/ 1095823 w 4206653"/>
                  <a:gd name="connsiteY99" fmla="*/ 1715204 h 4338987"/>
                  <a:gd name="connsiteX100" fmla="*/ 746507 w 4206653"/>
                  <a:gd name="connsiteY100" fmla="*/ 1626741 h 4338987"/>
                  <a:gd name="connsiteX101" fmla="*/ 352873 w 4206653"/>
                  <a:gd name="connsiteY101" fmla="*/ 1726634 h 4338987"/>
                  <a:gd name="connsiteX102" fmla="*/ 113171 w 4206653"/>
                  <a:gd name="connsiteY102" fmla="*/ 1763908 h 4338987"/>
                  <a:gd name="connsiteX103" fmla="*/ 9973 w 4206653"/>
                  <a:gd name="connsiteY103" fmla="*/ 1738064 h 4338987"/>
                  <a:gd name="connsiteX104" fmla="*/ 348516 w 4206653"/>
                  <a:gd name="connsiteY104" fmla="*/ 1644138 h 4338987"/>
                  <a:gd name="connsiteX105" fmla="*/ 653097 w 4206653"/>
                  <a:gd name="connsiteY105" fmla="*/ 1544246 h 4338987"/>
                  <a:gd name="connsiteX106" fmla="*/ 1072963 w 4206653"/>
                  <a:gd name="connsiteY106" fmla="*/ 1612334 h 4338987"/>
                  <a:gd name="connsiteX107" fmla="*/ 1244413 w 4206653"/>
                  <a:gd name="connsiteY107" fmla="*/ 1658054 h 4338987"/>
                  <a:gd name="connsiteX108" fmla="*/ 1205766 w 4206653"/>
                  <a:gd name="connsiteY108" fmla="*/ 1452314 h 4338987"/>
                  <a:gd name="connsiteX109" fmla="*/ 1046313 w 4206653"/>
                  <a:gd name="connsiteY109" fmla="*/ 815735 h 4338987"/>
                  <a:gd name="connsiteX110" fmla="*/ 1221553 w 4206653"/>
                  <a:gd name="connsiteY110" fmla="*/ 1212284 h 4338987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621853 w 4206653"/>
                  <a:gd name="connsiteY39" fmla="*/ 1531998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56143 w 4206653"/>
                  <a:gd name="connsiteY38" fmla="*/ 1234818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759013 w 4206653"/>
                  <a:gd name="connsiteY26" fmla="*/ 571878 h 4338661"/>
                  <a:gd name="connsiteX27" fmla="*/ 3999043 w 4206653"/>
                  <a:gd name="connsiteY27" fmla="*/ 91818 h 4338661"/>
                  <a:gd name="connsiteX28" fmla="*/ 4033333 w 4206653"/>
                  <a:gd name="connsiteY28" fmla="*/ 11808 h 4338661"/>
                  <a:gd name="connsiteX29" fmla="*/ 3984569 w 4206653"/>
                  <a:gd name="connsiteY29" fmla="*/ 247366 h 4338661"/>
                  <a:gd name="connsiteX30" fmla="*/ 3812791 w 4206653"/>
                  <a:gd name="connsiteY30" fmla="*/ 647417 h 4338661"/>
                  <a:gd name="connsiteX31" fmla="*/ 3541098 w 4206653"/>
                  <a:gd name="connsiteY31" fmla="*/ 811409 h 4338661"/>
                  <a:gd name="connsiteX32" fmla="*/ 3563719 w 4206653"/>
                  <a:gd name="connsiteY32" fmla="*/ 976892 h 4338661"/>
                  <a:gd name="connsiteX33" fmla="*/ 3872985 w 4206653"/>
                  <a:gd name="connsiteY33" fmla="*/ 881976 h 4338661"/>
                  <a:gd name="connsiteX34" fmla="*/ 4200754 w 4206653"/>
                  <a:gd name="connsiteY34" fmla="*/ 774136 h 4338661"/>
                  <a:gd name="connsiteX35" fmla="*/ 4064251 w 4206653"/>
                  <a:gd name="connsiteY35" fmla="*/ 847195 h 4338661"/>
                  <a:gd name="connsiteX36" fmla="*/ 3818880 w 4206653"/>
                  <a:gd name="connsiteY36" fmla="*/ 991305 h 4338661"/>
                  <a:gd name="connsiteX37" fmla="*/ 3658531 w 4206653"/>
                  <a:gd name="connsiteY37" fmla="*/ 1093178 h 4338661"/>
                  <a:gd name="connsiteX38" fmla="*/ 3622838 w 4206653"/>
                  <a:gd name="connsiteY38" fmla="*/ 1221401 h 4338661"/>
                  <a:gd name="connsiteX39" fmla="*/ 3577446 w 4206653"/>
                  <a:gd name="connsiteY39" fmla="*/ 1500691 h 4338661"/>
                  <a:gd name="connsiteX40" fmla="*/ 3461833 w 4206653"/>
                  <a:gd name="connsiteY40" fmla="*/ 1726308 h 4338661"/>
                  <a:gd name="connsiteX41" fmla="*/ 3278953 w 4206653"/>
                  <a:gd name="connsiteY41" fmla="*/ 2034918 h 4338661"/>
                  <a:gd name="connsiteX42" fmla="*/ 3233233 w 4206653"/>
                  <a:gd name="connsiteY42" fmla="*/ 2309238 h 4338661"/>
                  <a:gd name="connsiteX43" fmla="*/ 3404683 w 4206653"/>
                  <a:gd name="connsiteY43" fmla="*/ 2457828 h 4338661"/>
                  <a:gd name="connsiteX44" fmla="*/ 3759013 w 4206653"/>
                  <a:gd name="connsiteY44" fmla="*/ 2663568 h 4338661"/>
                  <a:gd name="connsiteX45" fmla="*/ 4079053 w 4206653"/>
                  <a:gd name="connsiteY45" fmla="*/ 2777868 h 4338661"/>
                  <a:gd name="connsiteX46" fmla="*/ 4079053 w 4206653"/>
                  <a:gd name="connsiteY46" fmla="*/ 2880738 h 4338661"/>
                  <a:gd name="connsiteX47" fmla="*/ 3770443 w 4206653"/>
                  <a:gd name="connsiteY47" fmla="*/ 2869308 h 4338661"/>
                  <a:gd name="connsiteX48" fmla="*/ 3404683 w 4206653"/>
                  <a:gd name="connsiteY48" fmla="*/ 2732148 h 4338661"/>
                  <a:gd name="connsiteX49" fmla="*/ 3084643 w 4206653"/>
                  <a:gd name="connsiteY49" fmla="*/ 2663568 h 4338661"/>
                  <a:gd name="connsiteX50" fmla="*/ 2958913 w 4206653"/>
                  <a:gd name="connsiteY50" fmla="*/ 2697858 h 4338661"/>
                  <a:gd name="connsiteX51" fmla="*/ 2821753 w 4206653"/>
                  <a:gd name="connsiteY51" fmla="*/ 2823588 h 4338661"/>
                  <a:gd name="connsiteX52" fmla="*/ 2764603 w 4206653"/>
                  <a:gd name="connsiteY52" fmla="*/ 2995038 h 4338661"/>
                  <a:gd name="connsiteX53" fmla="*/ 2970343 w 4206653"/>
                  <a:gd name="connsiteY53" fmla="*/ 3132198 h 4338661"/>
                  <a:gd name="connsiteX54" fmla="*/ 3176083 w 4206653"/>
                  <a:gd name="connsiteY54" fmla="*/ 3269358 h 4338661"/>
                  <a:gd name="connsiteX55" fmla="*/ 3347533 w 4206653"/>
                  <a:gd name="connsiteY55" fmla="*/ 3303648 h 4338661"/>
                  <a:gd name="connsiteX56" fmla="*/ 3267523 w 4206653"/>
                  <a:gd name="connsiteY56" fmla="*/ 3395088 h 4338661"/>
                  <a:gd name="connsiteX57" fmla="*/ 3004633 w 4206653"/>
                  <a:gd name="connsiteY57" fmla="*/ 3303648 h 4338661"/>
                  <a:gd name="connsiteX58" fmla="*/ 2753173 w 4206653"/>
                  <a:gd name="connsiteY58" fmla="*/ 3189348 h 4338661"/>
                  <a:gd name="connsiteX59" fmla="*/ 2638873 w 4206653"/>
                  <a:gd name="connsiteY59" fmla="*/ 3097908 h 4338661"/>
                  <a:gd name="connsiteX60" fmla="*/ 2570293 w 4206653"/>
                  <a:gd name="connsiteY60" fmla="*/ 3109338 h 4338661"/>
                  <a:gd name="connsiteX61" fmla="*/ 2558863 w 4206653"/>
                  <a:gd name="connsiteY61" fmla="*/ 3326508 h 4338661"/>
                  <a:gd name="connsiteX62" fmla="*/ 2673163 w 4206653"/>
                  <a:gd name="connsiteY62" fmla="*/ 3555108 h 4338661"/>
                  <a:gd name="connsiteX63" fmla="*/ 2730313 w 4206653"/>
                  <a:gd name="connsiteY63" fmla="*/ 4023738 h 4338661"/>
                  <a:gd name="connsiteX64" fmla="*/ 2696023 w 4206653"/>
                  <a:gd name="connsiteY64" fmla="*/ 4183758 h 4338661"/>
                  <a:gd name="connsiteX65" fmla="*/ 2536003 w 4206653"/>
                  <a:gd name="connsiteY65" fmla="*/ 4138038 h 4338661"/>
                  <a:gd name="connsiteX66" fmla="*/ 2536003 w 4206653"/>
                  <a:gd name="connsiteY66" fmla="*/ 3909438 h 4338661"/>
                  <a:gd name="connsiteX67" fmla="*/ 2433133 w 4206653"/>
                  <a:gd name="connsiteY67" fmla="*/ 3566538 h 4338661"/>
                  <a:gd name="connsiteX68" fmla="*/ 2307403 w 4206653"/>
                  <a:gd name="connsiteY68" fmla="*/ 3166488 h 4338661"/>
                  <a:gd name="connsiteX69" fmla="*/ 2261683 w 4206653"/>
                  <a:gd name="connsiteY69" fmla="*/ 3063618 h 4338661"/>
                  <a:gd name="connsiteX70" fmla="*/ 2078803 w 4206653"/>
                  <a:gd name="connsiteY70" fmla="*/ 2949318 h 4338661"/>
                  <a:gd name="connsiteX71" fmla="*/ 1850203 w 4206653"/>
                  <a:gd name="connsiteY71" fmla="*/ 3029328 h 4338661"/>
                  <a:gd name="connsiteX72" fmla="*/ 1415863 w 4206653"/>
                  <a:gd name="connsiteY72" fmla="*/ 3360798 h 4338661"/>
                  <a:gd name="connsiteX73" fmla="*/ 1381573 w 4206653"/>
                  <a:gd name="connsiteY73" fmla="*/ 3680838 h 4338661"/>
                  <a:gd name="connsiteX74" fmla="*/ 1381573 w 4206653"/>
                  <a:gd name="connsiteY74" fmla="*/ 3989448 h 4338661"/>
                  <a:gd name="connsiteX75" fmla="*/ 1290133 w 4206653"/>
                  <a:gd name="connsiteY75" fmla="*/ 4309488 h 4338661"/>
                  <a:gd name="connsiteX76" fmla="*/ 1198693 w 4206653"/>
                  <a:gd name="connsiteY76" fmla="*/ 4298058 h 4338661"/>
                  <a:gd name="connsiteX77" fmla="*/ 1187263 w 4206653"/>
                  <a:gd name="connsiteY77" fmla="*/ 4080888 h 4338661"/>
                  <a:gd name="connsiteX78" fmla="*/ 1198693 w 4206653"/>
                  <a:gd name="connsiteY78" fmla="*/ 3909438 h 4338661"/>
                  <a:gd name="connsiteX79" fmla="*/ 970093 w 4206653"/>
                  <a:gd name="connsiteY79" fmla="*/ 3989448 h 4338661"/>
                  <a:gd name="connsiteX80" fmla="*/ 718633 w 4206653"/>
                  <a:gd name="connsiteY80" fmla="*/ 4069458 h 4338661"/>
                  <a:gd name="connsiteX81" fmla="*/ 741493 w 4206653"/>
                  <a:gd name="connsiteY81" fmla="*/ 3955158 h 4338661"/>
                  <a:gd name="connsiteX82" fmla="*/ 1130113 w 4206653"/>
                  <a:gd name="connsiteY82" fmla="*/ 3795138 h 4338661"/>
                  <a:gd name="connsiteX83" fmla="*/ 1278703 w 4206653"/>
                  <a:gd name="connsiteY83" fmla="*/ 3726558 h 4338661"/>
                  <a:gd name="connsiteX84" fmla="*/ 1221553 w 4206653"/>
                  <a:gd name="connsiteY84" fmla="*/ 3372228 h 4338661"/>
                  <a:gd name="connsiteX85" fmla="*/ 1324423 w 4206653"/>
                  <a:gd name="connsiteY85" fmla="*/ 3120768 h 4338661"/>
                  <a:gd name="connsiteX86" fmla="*/ 1393003 w 4206653"/>
                  <a:gd name="connsiteY86" fmla="*/ 3052188 h 4338661"/>
                  <a:gd name="connsiteX87" fmla="*/ 1084393 w 4206653"/>
                  <a:gd name="connsiteY87" fmla="*/ 3029328 h 4338661"/>
                  <a:gd name="connsiteX88" fmla="*/ 730063 w 4206653"/>
                  <a:gd name="connsiteY88" fmla="*/ 2960748 h 4338661"/>
                  <a:gd name="connsiteX89" fmla="*/ 375733 w 4206653"/>
                  <a:gd name="connsiteY89" fmla="*/ 3132198 h 4338661"/>
                  <a:gd name="connsiteX90" fmla="*/ 421453 w 4206653"/>
                  <a:gd name="connsiteY90" fmla="*/ 3029328 h 4338661"/>
                  <a:gd name="connsiteX91" fmla="*/ 627193 w 4206653"/>
                  <a:gd name="connsiteY91" fmla="*/ 2926458 h 4338661"/>
                  <a:gd name="connsiteX92" fmla="*/ 810073 w 4206653"/>
                  <a:gd name="connsiteY92" fmla="*/ 2755008 h 4338661"/>
                  <a:gd name="connsiteX93" fmla="*/ 1152973 w 4206653"/>
                  <a:gd name="connsiteY93" fmla="*/ 2777868 h 4338661"/>
                  <a:gd name="connsiteX94" fmla="*/ 1461583 w 4206653"/>
                  <a:gd name="connsiteY94" fmla="*/ 2823588 h 4338661"/>
                  <a:gd name="connsiteX95" fmla="*/ 1953073 w 4206653"/>
                  <a:gd name="connsiteY95" fmla="*/ 2663568 h 4338661"/>
                  <a:gd name="connsiteX96" fmla="*/ 1701613 w 4206653"/>
                  <a:gd name="connsiteY96" fmla="*/ 2263518 h 4338661"/>
                  <a:gd name="connsiteX97" fmla="*/ 1690183 w 4206653"/>
                  <a:gd name="connsiteY97" fmla="*/ 1966338 h 4338661"/>
                  <a:gd name="connsiteX98" fmla="*/ 1381991 w 4206653"/>
                  <a:gd name="connsiteY98" fmla="*/ 1841604 h 4338661"/>
                  <a:gd name="connsiteX99" fmla="*/ 1095823 w 4206653"/>
                  <a:gd name="connsiteY99" fmla="*/ 1714878 h 4338661"/>
                  <a:gd name="connsiteX100" fmla="*/ 746507 w 4206653"/>
                  <a:gd name="connsiteY100" fmla="*/ 1626415 h 4338661"/>
                  <a:gd name="connsiteX101" fmla="*/ 352873 w 4206653"/>
                  <a:gd name="connsiteY101" fmla="*/ 1726308 h 4338661"/>
                  <a:gd name="connsiteX102" fmla="*/ 113171 w 4206653"/>
                  <a:gd name="connsiteY102" fmla="*/ 1763582 h 4338661"/>
                  <a:gd name="connsiteX103" fmla="*/ 9973 w 4206653"/>
                  <a:gd name="connsiteY103" fmla="*/ 1737738 h 4338661"/>
                  <a:gd name="connsiteX104" fmla="*/ 348516 w 4206653"/>
                  <a:gd name="connsiteY104" fmla="*/ 1643812 h 4338661"/>
                  <a:gd name="connsiteX105" fmla="*/ 653097 w 4206653"/>
                  <a:gd name="connsiteY105" fmla="*/ 1543920 h 4338661"/>
                  <a:gd name="connsiteX106" fmla="*/ 1072963 w 4206653"/>
                  <a:gd name="connsiteY106" fmla="*/ 1612008 h 4338661"/>
                  <a:gd name="connsiteX107" fmla="*/ 1244413 w 4206653"/>
                  <a:gd name="connsiteY107" fmla="*/ 1657728 h 4338661"/>
                  <a:gd name="connsiteX108" fmla="*/ 1205766 w 4206653"/>
                  <a:gd name="connsiteY108" fmla="*/ 1451988 h 4338661"/>
                  <a:gd name="connsiteX109" fmla="*/ 1046313 w 4206653"/>
                  <a:gd name="connsiteY109" fmla="*/ 815409 h 4338661"/>
                  <a:gd name="connsiteX110" fmla="*/ 1221553 w 4206653"/>
                  <a:gd name="connsiteY110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759013 w 4206653"/>
                  <a:gd name="connsiteY27" fmla="*/ 571878 h 4338661"/>
                  <a:gd name="connsiteX28" fmla="*/ 3999043 w 4206653"/>
                  <a:gd name="connsiteY28" fmla="*/ 91818 h 4338661"/>
                  <a:gd name="connsiteX29" fmla="*/ 4033333 w 4206653"/>
                  <a:gd name="connsiteY29" fmla="*/ 11808 h 4338661"/>
                  <a:gd name="connsiteX30" fmla="*/ 3984569 w 4206653"/>
                  <a:gd name="connsiteY30" fmla="*/ 247366 h 4338661"/>
                  <a:gd name="connsiteX31" fmla="*/ 3812791 w 4206653"/>
                  <a:gd name="connsiteY31" fmla="*/ 647417 h 4338661"/>
                  <a:gd name="connsiteX32" fmla="*/ 3541098 w 4206653"/>
                  <a:gd name="connsiteY32" fmla="*/ 811409 h 4338661"/>
                  <a:gd name="connsiteX33" fmla="*/ 3563719 w 4206653"/>
                  <a:gd name="connsiteY33" fmla="*/ 976892 h 4338661"/>
                  <a:gd name="connsiteX34" fmla="*/ 3872985 w 4206653"/>
                  <a:gd name="connsiteY34" fmla="*/ 881976 h 4338661"/>
                  <a:gd name="connsiteX35" fmla="*/ 4200754 w 4206653"/>
                  <a:gd name="connsiteY35" fmla="*/ 774136 h 4338661"/>
                  <a:gd name="connsiteX36" fmla="*/ 4064251 w 4206653"/>
                  <a:gd name="connsiteY36" fmla="*/ 847195 h 4338661"/>
                  <a:gd name="connsiteX37" fmla="*/ 3818880 w 4206653"/>
                  <a:gd name="connsiteY37" fmla="*/ 991305 h 4338661"/>
                  <a:gd name="connsiteX38" fmla="*/ 3658531 w 4206653"/>
                  <a:gd name="connsiteY38" fmla="*/ 1093178 h 4338661"/>
                  <a:gd name="connsiteX39" fmla="*/ 3622838 w 4206653"/>
                  <a:gd name="connsiteY39" fmla="*/ 1221401 h 4338661"/>
                  <a:gd name="connsiteX40" fmla="*/ 3577446 w 4206653"/>
                  <a:gd name="connsiteY40" fmla="*/ 1500691 h 4338661"/>
                  <a:gd name="connsiteX41" fmla="*/ 3461833 w 4206653"/>
                  <a:gd name="connsiteY41" fmla="*/ 1726308 h 4338661"/>
                  <a:gd name="connsiteX42" fmla="*/ 3278953 w 4206653"/>
                  <a:gd name="connsiteY42" fmla="*/ 2034918 h 4338661"/>
                  <a:gd name="connsiteX43" fmla="*/ 3233233 w 4206653"/>
                  <a:gd name="connsiteY43" fmla="*/ 2309238 h 4338661"/>
                  <a:gd name="connsiteX44" fmla="*/ 3404683 w 4206653"/>
                  <a:gd name="connsiteY44" fmla="*/ 2457828 h 4338661"/>
                  <a:gd name="connsiteX45" fmla="*/ 3759013 w 4206653"/>
                  <a:gd name="connsiteY45" fmla="*/ 2663568 h 4338661"/>
                  <a:gd name="connsiteX46" fmla="*/ 4079053 w 4206653"/>
                  <a:gd name="connsiteY46" fmla="*/ 2777868 h 4338661"/>
                  <a:gd name="connsiteX47" fmla="*/ 4079053 w 4206653"/>
                  <a:gd name="connsiteY47" fmla="*/ 2880738 h 4338661"/>
                  <a:gd name="connsiteX48" fmla="*/ 3770443 w 4206653"/>
                  <a:gd name="connsiteY48" fmla="*/ 2869308 h 4338661"/>
                  <a:gd name="connsiteX49" fmla="*/ 3404683 w 4206653"/>
                  <a:gd name="connsiteY49" fmla="*/ 2732148 h 4338661"/>
                  <a:gd name="connsiteX50" fmla="*/ 3084643 w 4206653"/>
                  <a:gd name="connsiteY50" fmla="*/ 2663568 h 4338661"/>
                  <a:gd name="connsiteX51" fmla="*/ 2958913 w 4206653"/>
                  <a:gd name="connsiteY51" fmla="*/ 2697858 h 4338661"/>
                  <a:gd name="connsiteX52" fmla="*/ 2821753 w 4206653"/>
                  <a:gd name="connsiteY52" fmla="*/ 2823588 h 4338661"/>
                  <a:gd name="connsiteX53" fmla="*/ 2764603 w 4206653"/>
                  <a:gd name="connsiteY53" fmla="*/ 2995038 h 4338661"/>
                  <a:gd name="connsiteX54" fmla="*/ 2970343 w 4206653"/>
                  <a:gd name="connsiteY54" fmla="*/ 3132198 h 4338661"/>
                  <a:gd name="connsiteX55" fmla="*/ 3176083 w 4206653"/>
                  <a:gd name="connsiteY55" fmla="*/ 3269358 h 4338661"/>
                  <a:gd name="connsiteX56" fmla="*/ 3347533 w 4206653"/>
                  <a:gd name="connsiteY56" fmla="*/ 3303648 h 4338661"/>
                  <a:gd name="connsiteX57" fmla="*/ 3267523 w 4206653"/>
                  <a:gd name="connsiteY57" fmla="*/ 3395088 h 4338661"/>
                  <a:gd name="connsiteX58" fmla="*/ 3004633 w 4206653"/>
                  <a:gd name="connsiteY58" fmla="*/ 3303648 h 4338661"/>
                  <a:gd name="connsiteX59" fmla="*/ 2753173 w 4206653"/>
                  <a:gd name="connsiteY59" fmla="*/ 3189348 h 4338661"/>
                  <a:gd name="connsiteX60" fmla="*/ 2638873 w 4206653"/>
                  <a:gd name="connsiteY60" fmla="*/ 3097908 h 4338661"/>
                  <a:gd name="connsiteX61" fmla="*/ 2570293 w 4206653"/>
                  <a:gd name="connsiteY61" fmla="*/ 3109338 h 4338661"/>
                  <a:gd name="connsiteX62" fmla="*/ 2558863 w 4206653"/>
                  <a:gd name="connsiteY62" fmla="*/ 3326508 h 4338661"/>
                  <a:gd name="connsiteX63" fmla="*/ 2673163 w 4206653"/>
                  <a:gd name="connsiteY63" fmla="*/ 3555108 h 4338661"/>
                  <a:gd name="connsiteX64" fmla="*/ 2730313 w 4206653"/>
                  <a:gd name="connsiteY64" fmla="*/ 4023738 h 4338661"/>
                  <a:gd name="connsiteX65" fmla="*/ 2696023 w 4206653"/>
                  <a:gd name="connsiteY65" fmla="*/ 4183758 h 4338661"/>
                  <a:gd name="connsiteX66" fmla="*/ 2536003 w 4206653"/>
                  <a:gd name="connsiteY66" fmla="*/ 4138038 h 4338661"/>
                  <a:gd name="connsiteX67" fmla="*/ 2536003 w 4206653"/>
                  <a:gd name="connsiteY67" fmla="*/ 3909438 h 4338661"/>
                  <a:gd name="connsiteX68" fmla="*/ 2433133 w 4206653"/>
                  <a:gd name="connsiteY68" fmla="*/ 3566538 h 4338661"/>
                  <a:gd name="connsiteX69" fmla="*/ 2307403 w 4206653"/>
                  <a:gd name="connsiteY69" fmla="*/ 3166488 h 4338661"/>
                  <a:gd name="connsiteX70" fmla="*/ 2261683 w 4206653"/>
                  <a:gd name="connsiteY70" fmla="*/ 3063618 h 4338661"/>
                  <a:gd name="connsiteX71" fmla="*/ 2078803 w 4206653"/>
                  <a:gd name="connsiteY71" fmla="*/ 2949318 h 4338661"/>
                  <a:gd name="connsiteX72" fmla="*/ 1850203 w 4206653"/>
                  <a:gd name="connsiteY72" fmla="*/ 3029328 h 4338661"/>
                  <a:gd name="connsiteX73" fmla="*/ 1415863 w 4206653"/>
                  <a:gd name="connsiteY73" fmla="*/ 3360798 h 4338661"/>
                  <a:gd name="connsiteX74" fmla="*/ 1381573 w 4206653"/>
                  <a:gd name="connsiteY74" fmla="*/ 3680838 h 4338661"/>
                  <a:gd name="connsiteX75" fmla="*/ 1381573 w 4206653"/>
                  <a:gd name="connsiteY75" fmla="*/ 3989448 h 4338661"/>
                  <a:gd name="connsiteX76" fmla="*/ 1290133 w 4206653"/>
                  <a:gd name="connsiteY76" fmla="*/ 4309488 h 4338661"/>
                  <a:gd name="connsiteX77" fmla="*/ 1198693 w 4206653"/>
                  <a:gd name="connsiteY77" fmla="*/ 4298058 h 4338661"/>
                  <a:gd name="connsiteX78" fmla="*/ 1187263 w 4206653"/>
                  <a:gd name="connsiteY78" fmla="*/ 4080888 h 4338661"/>
                  <a:gd name="connsiteX79" fmla="*/ 1198693 w 4206653"/>
                  <a:gd name="connsiteY79" fmla="*/ 3909438 h 4338661"/>
                  <a:gd name="connsiteX80" fmla="*/ 970093 w 4206653"/>
                  <a:gd name="connsiteY80" fmla="*/ 3989448 h 4338661"/>
                  <a:gd name="connsiteX81" fmla="*/ 718633 w 4206653"/>
                  <a:gd name="connsiteY81" fmla="*/ 4069458 h 4338661"/>
                  <a:gd name="connsiteX82" fmla="*/ 741493 w 4206653"/>
                  <a:gd name="connsiteY82" fmla="*/ 3955158 h 4338661"/>
                  <a:gd name="connsiteX83" fmla="*/ 1130113 w 4206653"/>
                  <a:gd name="connsiteY83" fmla="*/ 3795138 h 4338661"/>
                  <a:gd name="connsiteX84" fmla="*/ 1278703 w 4206653"/>
                  <a:gd name="connsiteY84" fmla="*/ 3726558 h 4338661"/>
                  <a:gd name="connsiteX85" fmla="*/ 1221553 w 4206653"/>
                  <a:gd name="connsiteY85" fmla="*/ 3372228 h 4338661"/>
                  <a:gd name="connsiteX86" fmla="*/ 1324423 w 4206653"/>
                  <a:gd name="connsiteY86" fmla="*/ 3120768 h 4338661"/>
                  <a:gd name="connsiteX87" fmla="*/ 1393003 w 4206653"/>
                  <a:gd name="connsiteY87" fmla="*/ 3052188 h 4338661"/>
                  <a:gd name="connsiteX88" fmla="*/ 1084393 w 4206653"/>
                  <a:gd name="connsiteY88" fmla="*/ 3029328 h 4338661"/>
                  <a:gd name="connsiteX89" fmla="*/ 730063 w 4206653"/>
                  <a:gd name="connsiteY89" fmla="*/ 2960748 h 4338661"/>
                  <a:gd name="connsiteX90" fmla="*/ 375733 w 4206653"/>
                  <a:gd name="connsiteY90" fmla="*/ 3132198 h 4338661"/>
                  <a:gd name="connsiteX91" fmla="*/ 421453 w 4206653"/>
                  <a:gd name="connsiteY91" fmla="*/ 3029328 h 4338661"/>
                  <a:gd name="connsiteX92" fmla="*/ 627193 w 4206653"/>
                  <a:gd name="connsiteY92" fmla="*/ 2926458 h 4338661"/>
                  <a:gd name="connsiteX93" fmla="*/ 810073 w 4206653"/>
                  <a:gd name="connsiteY93" fmla="*/ 2755008 h 4338661"/>
                  <a:gd name="connsiteX94" fmla="*/ 1152973 w 4206653"/>
                  <a:gd name="connsiteY94" fmla="*/ 2777868 h 4338661"/>
                  <a:gd name="connsiteX95" fmla="*/ 1461583 w 4206653"/>
                  <a:gd name="connsiteY95" fmla="*/ 2823588 h 4338661"/>
                  <a:gd name="connsiteX96" fmla="*/ 1953073 w 4206653"/>
                  <a:gd name="connsiteY96" fmla="*/ 2663568 h 4338661"/>
                  <a:gd name="connsiteX97" fmla="*/ 1701613 w 4206653"/>
                  <a:gd name="connsiteY97" fmla="*/ 2263518 h 4338661"/>
                  <a:gd name="connsiteX98" fmla="*/ 1690183 w 4206653"/>
                  <a:gd name="connsiteY98" fmla="*/ 1966338 h 4338661"/>
                  <a:gd name="connsiteX99" fmla="*/ 1381991 w 4206653"/>
                  <a:gd name="connsiteY99" fmla="*/ 1841604 h 4338661"/>
                  <a:gd name="connsiteX100" fmla="*/ 1095823 w 4206653"/>
                  <a:gd name="connsiteY100" fmla="*/ 1714878 h 4338661"/>
                  <a:gd name="connsiteX101" fmla="*/ 746507 w 4206653"/>
                  <a:gd name="connsiteY101" fmla="*/ 1626415 h 4338661"/>
                  <a:gd name="connsiteX102" fmla="*/ 352873 w 4206653"/>
                  <a:gd name="connsiteY102" fmla="*/ 1726308 h 4338661"/>
                  <a:gd name="connsiteX103" fmla="*/ 113171 w 4206653"/>
                  <a:gd name="connsiteY103" fmla="*/ 1763582 h 4338661"/>
                  <a:gd name="connsiteX104" fmla="*/ 9973 w 4206653"/>
                  <a:gd name="connsiteY104" fmla="*/ 1737738 h 4338661"/>
                  <a:gd name="connsiteX105" fmla="*/ 348516 w 4206653"/>
                  <a:gd name="connsiteY105" fmla="*/ 1643812 h 4338661"/>
                  <a:gd name="connsiteX106" fmla="*/ 653097 w 4206653"/>
                  <a:gd name="connsiteY106" fmla="*/ 1543920 h 4338661"/>
                  <a:gd name="connsiteX107" fmla="*/ 1072963 w 4206653"/>
                  <a:gd name="connsiteY107" fmla="*/ 1612008 h 4338661"/>
                  <a:gd name="connsiteX108" fmla="*/ 1244413 w 4206653"/>
                  <a:gd name="connsiteY108" fmla="*/ 1657728 h 4338661"/>
                  <a:gd name="connsiteX109" fmla="*/ 1205766 w 4206653"/>
                  <a:gd name="connsiteY109" fmla="*/ 1451988 h 4338661"/>
                  <a:gd name="connsiteX110" fmla="*/ 1046313 w 4206653"/>
                  <a:gd name="connsiteY110" fmla="*/ 815409 h 4338661"/>
                  <a:gd name="connsiteX111" fmla="*/ 1221553 w 4206653"/>
                  <a:gd name="connsiteY111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519555 w 4206653"/>
                  <a:gd name="connsiteY27" fmla="*/ 665939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63719 w 4206653"/>
                  <a:gd name="connsiteY34" fmla="*/ 976892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41098 w 4206653"/>
                  <a:gd name="connsiteY33" fmla="*/ 811409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0403 w 4206653"/>
                  <a:gd name="connsiteY25" fmla="*/ 777618 h 4338661"/>
                  <a:gd name="connsiteX26" fmla="*/ 3119893 w 4206653"/>
                  <a:gd name="connsiteY26" fmla="*/ 321571 h 4338661"/>
                  <a:gd name="connsiteX27" fmla="*/ 3497351 w 4206653"/>
                  <a:gd name="connsiteY27" fmla="*/ 674883 h 4338661"/>
                  <a:gd name="connsiteX28" fmla="*/ 3759013 w 4206653"/>
                  <a:gd name="connsiteY28" fmla="*/ 571878 h 4338661"/>
                  <a:gd name="connsiteX29" fmla="*/ 3999043 w 4206653"/>
                  <a:gd name="connsiteY29" fmla="*/ 91818 h 4338661"/>
                  <a:gd name="connsiteX30" fmla="*/ 4033333 w 4206653"/>
                  <a:gd name="connsiteY30" fmla="*/ 11808 h 4338661"/>
                  <a:gd name="connsiteX31" fmla="*/ 3984569 w 4206653"/>
                  <a:gd name="connsiteY31" fmla="*/ 247366 h 4338661"/>
                  <a:gd name="connsiteX32" fmla="*/ 3812791 w 4206653"/>
                  <a:gd name="connsiteY32" fmla="*/ 647417 h 4338661"/>
                  <a:gd name="connsiteX33" fmla="*/ 3589205 w 4206653"/>
                  <a:gd name="connsiteY33" fmla="*/ 829298 h 4338661"/>
                  <a:gd name="connsiteX34" fmla="*/ 3589623 w 4206653"/>
                  <a:gd name="connsiteY34" fmla="*/ 967947 h 4338661"/>
                  <a:gd name="connsiteX35" fmla="*/ 3872985 w 4206653"/>
                  <a:gd name="connsiteY35" fmla="*/ 881976 h 4338661"/>
                  <a:gd name="connsiteX36" fmla="*/ 4200754 w 4206653"/>
                  <a:gd name="connsiteY36" fmla="*/ 774136 h 4338661"/>
                  <a:gd name="connsiteX37" fmla="*/ 4064251 w 4206653"/>
                  <a:gd name="connsiteY37" fmla="*/ 847195 h 4338661"/>
                  <a:gd name="connsiteX38" fmla="*/ 3818880 w 4206653"/>
                  <a:gd name="connsiteY38" fmla="*/ 991305 h 4338661"/>
                  <a:gd name="connsiteX39" fmla="*/ 3658531 w 4206653"/>
                  <a:gd name="connsiteY39" fmla="*/ 1093178 h 4338661"/>
                  <a:gd name="connsiteX40" fmla="*/ 3622838 w 4206653"/>
                  <a:gd name="connsiteY40" fmla="*/ 1221401 h 4338661"/>
                  <a:gd name="connsiteX41" fmla="*/ 3577446 w 4206653"/>
                  <a:gd name="connsiteY41" fmla="*/ 1500691 h 4338661"/>
                  <a:gd name="connsiteX42" fmla="*/ 3461833 w 4206653"/>
                  <a:gd name="connsiteY42" fmla="*/ 1726308 h 4338661"/>
                  <a:gd name="connsiteX43" fmla="*/ 3278953 w 4206653"/>
                  <a:gd name="connsiteY43" fmla="*/ 2034918 h 4338661"/>
                  <a:gd name="connsiteX44" fmla="*/ 3233233 w 4206653"/>
                  <a:gd name="connsiteY44" fmla="*/ 2309238 h 4338661"/>
                  <a:gd name="connsiteX45" fmla="*/ 3404683 w 4206653"/>
                  <a:gd name="connsiteY45" fmla="*/ 2457828 h 4338661"/>
                  <a:gd name="connsiteX46" fmla="*/ 3759013 w 4206653"/>
                  <a:gd name="connsiteY46" fmla="*/ 2663568 h 4338661"/>
                  <a:gd name="connsiteX47" fmla="*/ 4079053 w 4206653"/>
                  <a:gd name="connsiteY47" fmla="*/ 2777868 h 4338661"/>
                  <a:gd name="connsiteX48" fmla="*/ 4079053 w 4206653"/>
                  <a:gd name="connsiteY48" fmla="*/ 2880738 h 4338661"/>
                  <a:gd name="connsiteX49" fmla="*/ 3770443 w 4206653"/>
                  <a:gd name="connsiteY49" fmla="*/ 2869308 h 4338661"/>
                  <a:gd name="connsiteX50" fmla="*/ 3404683 w 4206653"/>
                  <a:gd name="connsiteY50" fmla="*/ 2732148 h 4338661"/>
                  <a:gd name="connsiteX51" fmla="*/ 3084643 w 4206653"/>
                  <a:gd name="connsiteY51" fmla="*/ 2663568 h 4338661"/>
                  <a:gd name="connsiteX52" fmla="*/ 2958913 w 4206653"/>
                  <a:gd name="connsiteY52" fmla="*/ 2697858 h 4338661"/>
                  <a:gd name="connsiteX53" fmla="*/ 2821753 w 4206653"/>
                  <a:gd name="connsiteY53" fmla="*/ 2823588 h 4338661"/>
                  <a:gd name="connsiteX54" fmla="*/ 2764603 w 4206653"/>
                  <a:gd name="connsiteY54" fmla="*/ 2995038 h 4338661"/>
                  <a:gd name="connsiteX55" fmla="*/ 2970343 w 4206653"/>
                  <a:gd name="connsiteY55" fmla="*/ 3132198 h 4338661"/>
                  <a:gd name="connsiteX56" fmla="*/ 3176083 w 4206653"/>
                  <a:gd name="connsiteY56" fmla="*/ 3269358 h 4338661"/>
                  <a:gd name="connsiteX57" fmla="*/ 3347533 w 4206653"/>
                  <a:gd name="connsiteY57" fmla="*/ 3303648 h 4338661"/>
                  <a:gd name="connsiteX58" fmla="*/ 3267523 w 4206653"/>
                  <a:gd name="connsiteY58" fmla="*/ 3395088 h 4338661"/>
                  <a:gd name="connsiteX59" fmla="*/ 3004633 w 4206653"/>
                  <a:gd name="connsiteY59" fmla="*/ 3303648 h 4338661"/>
                  <a:gd name="connsiteX60" fmla="*/ 2753173 w 4206653"/>
                  <a:gd name="connsiteY60" fmla="*/ 3189348 h 4338661"/>
                  <a:gd name="connsiteX61" fmla="*/ 2638873 w 4206653"/>
                  <a:gd name="connsiteY61" fmla="*/ 3097908 h 4338661"/>
                  <a:gd name="connsiteX62" fmla="*/ 2570293 w 4206653"/>
                  <a:gd name="connsiteY62" fmla="*/ 3109338 h 4338661"/>
                  <a:gd name="connsiteX63" fmla="*/ 2558863 w 4206653"/>
                  <a:gd name="connsiteY63" fmla="*/ 3326508 h 4338661"/>
                  <a:gd name="connsiteX64" fmla="*/ 2673163 w 4206653"/>
                  <a:gd name="connsiteY64" fmla="*/ 3555108 h 4338661"/>
                  <a:gd name="connsiteX65" fmla="*/ 2730313 w 4206653"/>
                  <a:gd name="connsiteY65" fmla="*/ 4023738 h 4338661"/>
                  <a:gd name="connsiteX66" fmla="*/ 2696023 w 4206653"/>
                  <a:gd name="connsiteY66" fmla="*/ 4183758 h 4338661"/>
                  <a:gd name="connsiteX67" fmla="*/ 2536003 w 4206653"/>
                  <a:gd name="connsiteY67" fmla="*/ 4138038 h 4338661"/>
                  <a:gd name="connsiteX68" fmla="*/ 2536003 w 4206653"/>
                  <a:gd name="connsiteY68" fmla="*/ 3909438 h 4338661"/>
                  <a:gd name="connsiteX69" fmla="*/ 2433133 w 4206653"/>
                  <a:gd name="connsiteY69" fmla="*/ 3566538 h 4338661"/>
                  <a:gd name="connsiteX70" fmla="*/ 2307403 w 4206653"/>
                  <a:gd name="connsiteY70" fmla="*/ 3166488 h 4338661"/>
                  <a:gd name="connsiteX71" fmla="*/ 2261683 w 4206653"/>
                  <a:gd name="connsiteY71" fmla="*/ 3063618 h 4338661"/>
                  <a:gd name="connsiteX72" fmla="*/ 2078803 w 4206653"/>
                  <a:gd name="connsiteY72" fmla="*/ 2949318 h 4338661"/>
                  <a:gd name="connsiteX73" fmla="*/ 1850203 w 4206653"/>
                  <a:gd name="connsiteY73" fmla="*/ 3029328 h 4338661"/>
                  <a:gd name="connsiteX74" fmla="*/ 1415863 w 4206653"/>
                  <a:gd name="connsiteY74" fmla="*/ 3360798 h 4338661"/>
                  <a:gd name="connsiteX75" fmla="*/ 1381573 w 4206653"/>
                  <a:gd name="connsiteY75" fmla="*/ 3680838 h 4338661"/>
                  <a:gd name="connsiteX76" fmla="*/ 1381573 w 4206653"/>
                  <a:gd name="connsiteY76" fmla="*/ 3989448 h 4338661"/>
                  <a:gd name="connsiteX77" fmla="*/ 1290133 w 4206653"/>
                  <a:gd name="connsiteY77" fmla="*/ 4309488 h 4338661"/>
                  <a:gd name="connsiteX78" fmla="*/ 1198693 w 4206653"/>
                  <a:gd name="connsiteY78" fmla="*/ 4298058 h 4338661"/>
                  <a:gd name="connsiteX79" fmla="*/ 1187263 w 4206653"/>
                  <a:gd name="connsiteY79" fmla="*/ 4080888 h 4338661"/>
                  <a:gd name="connsiteX80" fmla="*/ 1198693 w 4206653"/>
                  <a:gd name="connsiteY80" fmla="*/ 3909438 h 4338661"/>
                  <a:gd name="connsiteX81" fmla="*/ 970093 w 4206653"/>
                  <a:gd name="connsiteY81" fmla="*/ 3989448 h 4338661"/>
                  <a:gd name="connsiteX82" fmla="*/ 718633 w 4206653"/>
                  <a:gd name="connsiteY82" fmla="*/ 4069458 h 4338661"/>
                  <a:gd name="connsiteX83" fmla="*/ 741493 w 4206653"/>
                  <a:gd name="connsiteY83" fmla="*/ 3955158 h 4338661"/>
                  <a:gd name="connsiteX84" fmla="*/ 1130113 w 4206653"/>
                  <a:gd name="connsiteY84" fmla="*/ 3795138 h 4338661"/>
                  <a:gd name="connsiteX85" fmla="*/ 1278703 w 4206653"/>
                  <a:gd name="connsiteY85" fmla="*/ 3726558 h 4338661"/>
                  <a:gd name="connsiteX86" fmla="*/ 1221553 w 4206653"/>
                  <a:gd name="connsiteY86" fmla="*/ 3372228 h 4338661"/>
                  <a:gd name="connsiteX87" fmla="*/ 1324423 w 4206653"/>
                  <a:gd name="connsiteY87" fmla="*/ 3120768 h 4338661"/>
                  <a:gd name="connsiteX88" fmla="*/ 1393003 w 4206653"/>
                  <a:gd name="connsiteY88" fmla="*/ 3052188 h 4338661"/>
                  <a:gd name="connsiteX89" fmla="*/ 1084393 w 4206653"/>
                  <a:gd name="connsiteY89" fmla="*/ 3029328 h 4338661"/>
                  <a:gd name="connsiteX90" fmla="*/ 730063 w 4206653"/>
                  <a:gd name="connsiteY90" fmla="*/ 2960748 h 4338661"/>
                  <a:gd name="connsiteX91" fmla="*/ 375733 w 4206653"/>
                  <a:gd name="connsiteY91" fmla="*/ 3132198 h 4338661"/>
                  <a:gd name="connsiteX92" fmla="*/ 421453 w 4206653"/>
                  <a:gd name="connsiteY92" fmla="*/ 3029328 h 4338661"/>
                  <a:gd name="connsiteX93" fmla="*/ 627193 w 4206653"/>
                  <a:gd name="connsiteY93" fmla="*/ 2926458 h 4338661"/>
                  <a:gd name="connsiteX94" fmla="*/ 810073 w 4206653"/>
                  <a:gd name="connsiteY94" fmla="*/ 2755008 h 4338661"/>
                  <a:gd name="connsiteX95" fmla="*/ 1152973 w 4206653"/>
                  <a:gd name="connsiteY95" fmla="*/ 2777868 h 4338661"/>
                  <a:gd name="connsiteX96" fmla="*/ 1461583 w 4206653"/>
                  <a:gd name="connsiteY96" fmla="*/ 2823588 h 4338661"/>
                  <a:gd name="connsiteX97" fmla="*/ 1953073 w 4206653"/>
                  <a:gd name="connsiteY97" fmla="*/ 2663568 h 4338661"/>
                  <a:gd name="connsiteX98" fmla="*/ 1701613 w 4206653"/>
                  <a:gd name="connsiteY98" fmla="*/ 2263518 h 4338661"/>
                  <a:gd name="connsiteX99" fmla="*/ 1690183 w 4206653"/>
                  <a:gd name="connsiteY99" fmla="*/ 1966338 h 4338661"/>
                  <a:gd name="connsiteX100" fmla="*/ 1381991 w 4206653"/>
                  <a:gd name="connsiteY100" fmla="*/ 1841604 h 4338661"/>
                  <a:gd name="connsiteX101" fmla="*/ 1095823 w 4206653"/>
                  <a:gd name="connsiteY101" fmla="*/ 1714878 h 4338661"/>
                  <a:gd name="connsiteX102" fmla="*/ 746507 w 4206653"/>
                  <a:gd name="connsiteY102" fmla="*/ 1626415 h 4338661"/>
                  <a:gd name="connsiteX103" fmla="*/ 352873 w 4206653"/>
                  <a:gd name="connsiteY103" fmla="*/ 1726308 h 4338661"/>
                  <a:gd name="connsiteX104" fmla="*/ 113171 w 4206653"/>
                  <a:gd name="connsiteY104" fmla="*/ 1763582 h 4338661"/>
                  <a:gd name="connsiteX105" fmla="*/ 9973 w 4206653"/>
                  <a:gd name="connsiteY105" fmla="*/ 1737738 h 4338661"/>
                  <a:gd name="connsiteX106" fmla="*/ 348516 w 4206653"/>
                  <a:gd name="connsiteY106" fmla="*/ 1643812 h 4338661"/>
                  <a:gd name="connsiteX107" fmla="*/ 653097 w 4206653"/>
                  <a:gd name="connsiteY107" fmla="*/ 1543920 h 4338661"/>
                  <a:gd name="connsiteX108" fmla="*/ 1072963 w 4206653"/>
                  <a:gd name="connsiteY108" fmla="*/ 1612008 h 4338661"/>
                  <a:gd name="connsiteX109" fmla="*/ 1244413 w 4206653"/>
                  <a:gd name="connsiteY109" fmla="*/ 1657728 h 4338661"/>
                  <a:gd name="connsiteX110" fmla="*/ 1205766 w 4206653"/>
                  <a:gd name="connsiteY110" fmla="*/ 1451988 h 4338661"/>
                  <a:gd name="connsiteX111" fmla="*/ 1046313 w 4206653"/>
                  <a:gd name="connsiteY111" fmla="*/ 815409 h 4338661"/>
                  <a:gd name="connsiteX112" fmla="*/ 1221553 w 4206653"/>
                  <a:gd name="connsiteY112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73263 w 4206653"/>
                  <a:gd name="connsiteY23" fmla="*/ 1371978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61833 w 4206653"/>
                  <a:gd name="connsiteY24" fmla="*/ 1097658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52944 w 4206653"/>
                  <a:gd name="connsiteY25" fmla="*/ 1068448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84036 w 4206653"/>
                  <a:gd name="connsiteY24" fmla="*/ 1111075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589623 w 4206653"/>
                  <a:gd name="connsiteY35" fmla="*/ 967947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89205 w 4206653"/>
                  <a:gd name="connsiteY34" fmla="*/ 82929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58913 w 4206653"/>
                  <a:gd name="connsiteY53" fmla="*/ 2697858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21753 w 4206653"/>
                  <a:gd name="connsiteY54" fmla="*/ 2823588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764603 w 4206653"/>
                  <a:gd name="connsiteY55" fmla="*/ 2995038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70343 w 4206653"/>
                  <a:gd name="connsiteY56" fmla="*/ 3132198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47533 w 4206653"/>
                  <a:gd name="connsiteY58" fmla="*/ 3303648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67523 w 4206653"/>
                  <a:gd name="connsiteY59" fmla="*/ 3395088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26816 w 4206653"/>
                  <a:gd name="connsiteY59" fmla="*/ 3390616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303648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53173 w 4206653"/>
                  <a:gd name="connsiteY61" fmla="*/ 3189348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58863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73163 w 4206653"/>
                  <a:gd name="connsiteY65" fmla="*/ 3555108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33133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36003 w 4206653"/>
                  <a:gd name="connsiteY69" fmla="*/ 3909438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36003 w 4206653"/>
                  <a:gd name="connsiteY68" fmla="*/ 413803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730313 w 4206653"/>
                  <a:gd name="connsiteY66" fmla="*/ 4023738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96023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338661"/>
                  <a:gd name="connsiteX1" fmla="*/ 1343911 w 4206653"/>
                  <a:gd name="connsiteY1" fmla="*/ 1559828 h 4338661"/>
                  <a:gd name="connsiteX2" fmla="*/ 1553023 w 4206653"/>
                  <a:gd name="connsiteY2" fmla="*/ 1657728 h 4338661"/>
                  <a:gd name="connsiteX3" fmla="*/ 1907353 w 4206653"/>
                  <a:gd name="connsiteY3" fmla="*/ 1680588 h 4338661"/>
                  <a:gd name="connsiteX4" fmla="*/ 2021653 w 4206653"/>
                  <a:gd name="connsiteY4" fmla="*/ 1543428 h 4338661"/>
                  <a:gd name="connsiteX5" fmla="*/ 2124523 w 4206653"/>
                  <a:gd name="connsiteY5" fmla="*/ 1291968 h 4338661"/>
                  <a:gd name="connsiteX6" fmla="*/ 2124523 w 4206653"/>
                  <a:gd name="connsiteY6" fmla="*/ 1120518 h 4338661"/>
                  <a:gd name="connsiteX7" fmla="*/ 2068029 w 4206653"/>
                  <a:gd name="connsiteY7" fmla="*/ 825325 h 4338661"/>
                  <a:gd name="connsiteX8" fmla="*/ 2078803 w 4206653"/>
                  <a:gd name="connsiteY8" fmla="*/ 777618 h 4338661"/>
                  <a:gd name="connsiteX9" fmla="*/ 2170243 w 4206653"/>
                  <a:gd name="connsiteY9" fmla="*/ 1086228 h 4338661"/>
                  <a:gd name="connsiteX10" fmla="*/ 2215963 w 4206653"/>
                  <a:gd name="connsiteY10" fmla="*/ 1269108 h 4338661"/>
                  <a:gd name="connsiteX11" fmla="*/ 2284543 w 4206653"/>
                  <a:gd name="connsiteY11" fmla="*/ 1303398 h 4338661"/>
                  <a:gd name="connsiteX12" fmla="*/ 2330263 w 4206653"/>
                  <a:gd name="connsiteY12" fmla="*/ 1166238 h 4338661"/>
                  <a:gd name="connsiteX13" fmla="*/ 2467423 w 4206653"/>
                  <a:gd name="connsiteY13" fmla="*/ 880488 h 4338661"/>
                  <a:gd name="connsiteX14" fmla="*/ 2558863 w 4206653"/>
                  <a:gd name="connsiteY14" fmla="*/ 640458 h 4338661"/>
                  <a:gd name="connsiteX15" fmla="*/ 2616013 w 4206653"/>
                  <a:gd name="connsiteY15" fmla="*/ 537588 h 4338661"/>
                  <a:gd name="connsiteX16" fmla="*/ 2558863 w 4206653"/>
                  <a:gd name="connsiteY16" fmla="*/ 789048 h 4338661"/>
                  <a:gd name="connsiteX17" fmla="*/ 2444563 w 4206653"/>
                  <a:gd name="connsiteY17" fmla="*/ 1097658 h 4338661"/>
                  <a:gd name="connsiteX18" fmla="*/ 2375983 w 4206653"/>
                  <a:gd name="connsiteY18" fmla="*/ 1406268 h 4338661"/>
                  <a:gd name="connsiteX19" fmla="*/ 2558863 w 4206653"/>
                  <a:gd name="connsiteY19" fmla="*/ 1577718 h 4338661"/>
                  <a:gd name="connsiteX20" fmla="*/ 2878903 w 4206653"/>
                  <a:gd name="connsiteY20" fmla="*/ 1657728 h 4338661"/>
                  <a:gd name="connsiteX21" fmla="*/ 3187513 w 4206653"/>
                  <a:gd name="connsiteY21" fmla="*/ 1657728 h 4338661"/>
                  <a:gd name="connsiteX22" fmla="*/ 3370393 w 4206653"/>
                  <a:gd name="connsiteY22" fmla="*/ 1566288 h 4338661"/>
                  <a:gd name="connsiteX23" fmla="*/ 3488066 w 4206653"/>
                  <a:gd name="connsiteY23" fmla="*/ 1246753 h 4338661"/>
                  <a:gd name="connsiteX24" fmla="*/ 3495138 w 4206653"/>
                  <a:gd name="connsiteY24" fmla="*/ 1115548 h 4338661"/>
                  <a:gd name="connsiteX25" fmla="*/ 3493650 w 4206653"/>
                  <a:gd name="connsiteY25" fmla="*/ 1063976 h 4338661"/>
                  <a:gd name="connsiteX26" fmla="*/ 3450403 w 4206653"/>
                  <a:gd name="connsiteY26" fmla="*/ 777618 h 4338661"/>
                  <a:gd name="connsiteX27" fmla="*/ 3119893 w 4206653"/>
                  <a:gd name="connsiteY27" fmla="*/ 321571 h 4338661"/>
                  <a:gd name="connsiteX28" fmla="*/ 3497351 w 4206653"/>
                  <a:gd name="connsiteY28" fmla="*/ 674883 h 4338661"/>
                  <a:gd name="connsiteX29" fmla="*/ 3759013 w 4206653"/>
                  <a:gd name="connsiteY29" fmla="*/ 571878 h 4338661"/>
                  <a:gd name="connsiteX30" fmla="*/ 3999043 w 4206653"/>
                  <a:gd name="connsiteY30" fmla="*/ 91818 h 4338661"/>
                  <a:gd name="connsiteX31" fmla="*/ 4033333 w 4206653"/>
                  <a:gd name="connsiteY31" fmla="*/ 11808 h 4338661"/>
                  <a:gd name="connsiteX32" fmla="*/ 3984569 w 4206653"/>
                  <a:gd name="connsiteY32" fmla="*/ 247366 h 4338661"/>
                  <a:gd name="connsiteX33" fmla="*/ 3812791 w 4206653"/>
                  <a:gd name="connsiteY33" fmla="*/ 647417 h 4338661"/>
                  <a:gd name="connsiteX34" fmla="*/ 3592906 w 4206653"/>
                  <a:gd name="connsiteY34" fmla="*/ 811408 h 4338661"/>
                  <a:gd name="connsiteX35" fmla="*/ 3604425 w 4206653"/>
                  <a:gd name="connsiteY35" fmla="*/ 999253 h 4338661"/>
                  <a:gd name="connsiteX36" fmla="*/ 3872985 w 4206653"/>
                  <a:gd name="connsiteY36" fmla="*/ 881976 h 4338661"/>
                  <a:gd name="connsiteX37" fmla="*/ 4200754 w 4206653"/>
                  <a:gd name="connsiteY37" fmla="*/ 774136 h 4338661"/>
                  <a:gd name="connsiteX38" fmla="*/ 4064251 w 4206653"/>
                  <a:gd name="connsiteY38" fmla="*/ 847195 h 4338661"/>
                  <a:gd name="connsiteX39" fmla="*/ 3818880 w 4206653"/>
                  <a:gd name="connsiteY39" fmla="*/ 991305 h 4338661"/>
                  <a:gd name="connsiteX40" fmla="*/ 3658531 w 4206653"/>
                  <a:gd name="connsiteY40" fmla="*/ 1093178 h 4338661"/>
                  <a:gd name="connsiteX41" fmla="*/ 3622838 w 4206653"/>
                  <a:gd name="connsiteY41" fmla="*/ 1221401 h 4338661"/>
                  <a:gd name="connsiteX42" fmla="*/ 3577446 w 4206653"/>
                  <a:gd name="connsiteY42" fmla="*/ 1500691 h 4338661"/>
                  <a:gd name="connsiteX43" fmla="*/ 3461833 w 4206653"/>
                  <a:gd name="connsiteY43" fmla="*/ 1726308 h 4338661"/>
                  <a:gd name="connsiteX44" fmla="*/ 3278953 w 4206653"/>
                  <a:gd name="connsiteY44" fmla="*/ 2034918 h 4338661"/>
                  <a:gd name="connsiteX45" fmla="*/ 3233233 w 4206653"/>
                  <a:gd name="connsiteY45" fmla="*/ 2309238 h 4338661"/>
                  <a:gd name="connsiteX46" fmla="*/ 3404683 w 4206653"/>
                  <a:gd name="connsiteY46" fmla="*/ 2457828 h 4338661"/>
                  <a:gd name="connsiteX47" fmla="*/ 3759013 w 4206653"/>
                  <a:gd name="connsiteY47" fmla="*/ 2663568 h 4338661"/>
                  <a:gd name="connsiteX48" fmla="*/ 4079053 w 4206653"/>
                  <a:gd name="connsiteY48" fmla="*/ 2777868 h 4338661"/>
                  <a:gd name="connsiteX49" fmla="*/ 4079053 w 4206653"/>
                  <a:gd name="connsiteY49" fmla="*/ 2880738 h 4338661"/>
                  <a:gd name="connsiteX50" fmla="*/ 3770443 w 4206653"/>
                  <a:gd name="connsiteY50" fmla="*/ 2869308 h 4338661"/>
                  <a:gd name="connsiteX51" fmla="*/ 3404683 w 4206653"/>
                  <a:gd name="connsiteY51" fmla="*/ 2732148 h 4338661"/>
                  <a:gd name="connsiteX52" fmla="*/ 3084643 w 4206653"/>
                  <a:gd name="connsiteY52" fmla="*/ 2663568 h 4338661"/>
                  <a:gd name="connsiteX53" fmla="*/ 2995919 w 4206653"/>
                  <a:gd name="connsiteY53" fmla="*/ 2782832 h 4338661"/>
                  <a:gd name="connsiteX54" fmla="*/ 2832855 w 4206653"/>
                  <a:gd name="connsiteY54" fmla="*/ 2930924 h 4338661"/>
                  <a:gd name="connsiteX55" fmla="*/ 2820111 w 4206653"/>
                  <a:gd name="connsiteY55" fmla="*/ 3026344 h 4338661"/>
                  <a:gd name="connsiteX56" fmla="*/ 2959241 w 4206653"/>
                  <a:gd name="connsiteY56" fmla="*/ 3167976 h 4338661"/>
                  <a:gd name="connsiteX57" fmla="*/ 3176083 w 4206653"/>
                  <a:gd name="connsiteY57" fmla="*/ 3269358 h 4338661"/>
                  <a:gd name="connsiteX58" fmla="*/ 3388239 w 4206653"/>
                  <a:gd name="connsiteY58" fmla="*/ 3442290 h 4338661"/>
                  <a:gd name="connsiteX59" fmla="*/ 3212014 w 4206653"/>
                  <a:gd name="connsiteY59" fmla="*/ 3363782 h 4338661"/>
                  <a:gd name="connsiteX60" fmla="*/ 3004633 w 4206653"/>
                  <a:gd name="connsiteY60" fmla="*/ 3276814 h 4338661"/>
                  <a:gd name="connsiteX61" fmla="*/ 2771676 w 4206653"/>
                  <a:gd name="connsiteY61" fmla="*/ 3166987 h 4338661"/>
                  <a:gd name="connsiteX62" fmla="*/ 2638873 w 4206653"/>
                  <a:gd name="connsiteY62" fmla="*/ 3097908 h 4338661"/>
                  <a:gd name="connsiteX63" fmla="*/ 2570293 w 4206653"/>
                  <a:gd name="connsiteY63" fmla="*/ 3109338 h 4338661"/>
                  <a:gd name="connsiteX64" fmla="*/ 2525557 w 4206653"/>
                  <a:gd name="connsiteY64" fmla="*/ 3326508 h 4338661"/>
                  <a:gd name="connsiteX65" fmla="*/ 2610253 w 4206653"/>
                  <a:gd name="connsiteY65" fmla="*/ 3564053 h 4338661"/>
                  <a:gd name="connsiteX66" fmla="*/ 2682206 w 4206653"/>
                  <a:gd name="connsiteY66" fmla="*/ 4005849 h 4338661"/>
                  <a:gd name="connsiteX67" fmla="*/ 2647915 w 4206653"/>
                  <a:gd name="connsiteY67" fmla="*/ 4183758 h 4338661"/>
                  <a:gd name="connsiteX68" fmla="*/ 2576709 w 4206653"/>
                  <a:gd name="connsiteY68" fmla="*/ 4330348 h 4338661"/>
                  <a:gd name="connsiteX69" fmla="*/ 2595212 w 4206653"/>
                  <a:gd name="connsiteY69" fmla="*/ 3945217 h 4338661"/>
                  <a:gd name="connsiteX70" fmla="*/ 2481240 w 4206653"/>
                  <a:gd name="connsiteY70" fmla="*/ 3566538 h 4338661"/>
                  <a:gd name="connsiteX71" fmla="*/ 2307403 w 4206653"/>
                  <a:gd name="connsiteY71" fmla="*/ 3166488 h 4338661"/>
                  <a:gd name="connsiteX72" fmla="*/ 2261683 w 4206653"/>
                  <a:gd name="connsiteY72" fmla="*/ 3063618 h 4338661"/>
                  <a:gd name="connsiteX73" fmla="*/ 2078803 w 4206653"/>
                  <a:gd name="connsiteY73" fmla="*/ 2949318 h 4338661"/>
                  <a:gd name="connsiteX74" fmla="*/ 1850203 w 4206653"/>
                  <a:gd name="connsiteY74" fmla="*/ 3029328 h 4338661"/>
                  <a:gd name="connsiteX75" fmla="*/ 1415863 w 4206653"/>
                  <a:gd name="connsiteY75" fmla="*/ 3360798 h 4338661"/>
                  <a:gd name="connsiteX76" fmla="*/ 1381573 w 4206653"/>
                  <a:gd name="connsiteY76" fmla="*/ 3680838 h 4338661"/>
                  <a:gd name="connsiteX77" fmla="*/ 1381573 w 4206653"/>
                  <a:gd name="connsiteY77" fmla="*/ 3989448 h 4338661"/>
                  <a:gd name="connsiteX78" fmla="*/ 1290133 w 4206653"/>
                  <a:gd name="connsiteY78" fmla="*/ 4309488 h 4338661"/>
                  <a:gd name="connsiteX79" fmla="*/ 1198693 w 4206653"/>
                  <a:gd name="connsiteY79" fmla="*/ 4298058 h 4338661"/>
                  <a:gd name="connsiteX80" fmla="*/ 1187263 w 4206653"/>
                  <a:gd name="connsiteY80" fmla="*/ 4080888 h 4338661"/>
                  <a:gd name="connsiteX81" fmla="*/ 1198693 w 4206653"/>
                  <a:gd name="connsiteY81" fmla="*/ 3909438 h 4338661"/>
                  <a:gd name="connsiteX82" fmla="*/ 970093 w 4206653"/>
                  <a:gd name="connsiteY82" fmla="*/ 3989448 h 4338661"/>
                  <a:gd name="connsiteX83" fmla="*/ 718633 w 4206653"/>
                  <a:gd name="connsiteY83" fmla="*/ 4069458 h 4338661"/>
                  <a:gd name="connsiteX84" fmla="*/ 741493 w 4206653"/>
                  <a:gd name="connsiteY84" fmla="*/ 3955158 h 4338661"/>
                  <a:gd name="connsiteX85" fmla="*/ 1130113 w 4206653"/>
                  <a:gd name="connsiteY85" fmla="*/ 3795138 h 4338661"/>
                  <a:gd name="connsiteX86" fmla="*/ 1278703 w 4206653"/>
                  <a:gd name="connsiteY86" fmla="*/ 3726558 h 4338661"/>
                  <a:gd name="connsiteX87" fmla="*/ 1221553 w 4206653"/>
                  <a:gd name="connsiteY87" fmla="*/ 3372228 h 4338661"/>
                  <a:gd name="connsiteX88" fmla="*/ 1324423 w 4206653"/>
                  <a:gd name="connsiteY88" fmla="*/ 3120768 h 4338661"/>
                  <a:gd name="connsiteX89" fmla="*/ 1393003 w 4206653"/>
                  <a:gd name="connsiteY89" fmla="*/ 3052188 h 4338661"/>
                  <a:gd name="connsiteX90" fmla="*/ 1084393 w 4206653"/>
                  <a:gd name="connsiteY90" fmla="*/ 3029328 h 4338661"/>
                  <a:gd name="connsiteX91" fmla="*/ 730063 w 4206653"/>
                  <a:gd name="connsiteY91" fmla="*/ 2960748 h 4338661"/>
                  <a:gd name="connsiteX92" fmla="*/ 375733 w 4206653"/>
                  <a:gd name="connsiteY92" fmla="*/ 3132198 h 4338661"/>
                  <a:gd name="connsiteX93" fmla="*/ 421453 w 4206653"/>
                  <a:gd name="connsiteY93" fmla="*/ 3029328 h 4338661"/>
                  <a:gd name="connsiteX94" fmla="*/ 627193 w 4206653"/>
                  <a:gd name="connsiteY94" fmla="*/ 2926458 h 4338661"/>
                  <a:gd name="connsiteX95" fmla="*/ 810073 w 4206653"/>
                  <a:gd name="connsiteY95" fmla="*/ 2755008 h 4338661"/>
                  <a:gd name="connsiteX96" fmla="*/ 1152973 w 4206653"/>
                  <a:gd name="connsiteY96" fmla="*/ 2777868 h 4338661"/>
                  <a:gd name="connsiteX97" fmla="*/ 1461583 w 4206653"/>
                  <a:gd name="connsiteY97" fmla="*/ 2823588 h 4338661"/>
                  <a:gd name="connsiteX98" fmla="*/ 1953073 w 4206653"/>
                  <a:gd name="connsiteY98" fmla="*/ 2663568 h 4338661"/>
                  <a:gd name="connsiteX99" fmla="*/ 1701613 w 4206653"/>
                  <a:gd name="connsiteY99" fmla="*/ 2263518 h 4338661"/>
                  <a:gd name="connsiteX100" fmla="*/ 1690183 w 4206653"/>
                  <a:gd name="connsiteY100" fmla="*/ 1966338 h 4338661"/>
                  <a:gd name="connsiteX101" fmla="*/ 1381991 w 4206653"/>
                  <a:gd name="connsiteY101" fmla="*/ 1841604 h 4338661"/>
                  <a:gd name="connsiteX102" fmla="*/ 1095823 w 4206653"/>
                  <a:gd name="connsiteY102" fmla="*/ 1714878 h 4338661"/>
                  <a:gd name="connsiteX103" fmla="*/ 746507 w 4206653"/>
                  <a:gd name="connsiteY103" fmla="*/ 1626415 h 4338661"/>
                  <a:gd name="connsiteX104" fmla="*/ 352873 w 4206653"/>
                  <a:gd name="connsiteY104" fmla="*/ 1726308 h 4338661"/>
                  <a:gd name="connsiteX105" fmla="*/ 113171 w 4206653"/>
                  <a:gd name="connsiteY105" fmla="*/ 1763582 h 4338661"/>
                  <a:gd name="connsiteX106" fmla="*/ 9973 w 4206653"/>
                  <a:gd name="connsiteY106" fmla="*/ 1737738 h 4338661"/>
                  <a:gd name="connsiteX107" fmla="*/ 348516 w 4206653"/>
                  <a:gd name="connsiteY107" fmla="*/ 1643812 h 4338661"/>
                  <a:gd name="connsiteX108" fmla="*/ 653097 w 4206653"/>
                  <a:gd name="connsiteY108" fmla="*/ 1543920 h 4338661"/>
                  <a:gd name="connsiteX109" fmla="*/ 1072963 w 4206653"/>
                  <a:gd name="connsiteY109" fmla="*/ 1612008 h 4338661"/>
                  <a:gd name="connsiteX110" fmla="*/ 1244413 w 4206653"/>
                  <a:gd name="connsiteY110" fmla="*/ 1657728 h 4338661"/>
                  <a:gd name="connsiteX111" fmla="*/ 1205766 w 4206653"/>
                  <a:gd name="connsiteY111" fmla="*/ 1451988 h 4338661"/>
                  <a:gd name="connsiteX112" fmla="*/ 1046313 w 4206653"/>
                  <a:gd name="connsiteY112" fmla="*/ 815409 h 4338661"/>
                  <a:gd name="connsiteX113" fmla="*/ 1221553 w 4206653"/>
                  <a:gd name="connsiteY113" fmla="*/ 1211958 h 4338661"/>
                  <a:gd name="connsiteX0" fmla="*/ 1221553 w 4206653"/>
                  <a:gd name="connsiteY0" fmla="*/ 1211958 h 4460042"/>
                  <a:gd name="connsiteX1" fmla="*/ 1343911 w 4206653"/>
                  <a:gd name="connsiteY1" fmla="*/ 1559828 h 4460042"/>
                  <a:gd name="connsiteX2" fmla="*/ 1553023 w 4206653"/>
                  <a:gd name="connsiteY2" fmla="*/ 1657728 h 4460042"/>
                  <a:gd name="connsiteX3" fmla="*/ 1907353 w 4206653"/>
                  <a:gd name="connsiteY3" fmla="*/ 1680588 h 4460042"/>
                  <a:gd name="connsiteX4" fmla="*/ 2021653 w 4206653"/>
                  <a:gd name="connsiteY4" fmla="*/ 1543428 h 4460042"/>
                  <a:gd name="connsiteX5" fmla="*/ 2124523 w 4206653"/>
                  <a:gd name="connsiteY5" fmla="*/ 1291968 h 4460042"/>
                  <a:gd name="connsiteX6" fmla="*/ 2124523 w 4206653"/>
                  <a:gd name="connsiteY6" fmla="*/ 1120518 h 4460042"/>
                  <a:gd name="connsiteX7" fmla="*/ 2068029 w 4206653"/>
                  <a:gd name="connsiteY7" fmla="*/ 825325 h 4460042"/>
                  <a:gd name="connsiteX8" fmla="*/ 2078803 w 4206653"/>
                  <a:gd name="connsiteY8" fmla="*/ 777618 h 4460042"/>
                  <a:gd name="connsiteX9" fmla="*/ 2170243 w 4206653"/>
                  <a:gd name="connsiteY9" fmla="*/ 1086228 h 4460042"/>
                  <a:gd name="connsiteX10" fmla="*/ 2215963 w 4206653"/>
                  <a:gd name="connsiteY10" fmla="*/ 1269108 h 4460042"/>
                  <a:gd name="connsiteX11" fmla="*/ 2284543 w 4206653"/>
                  <a:gd name="connsiteY11" fmla="*/ 1303398 h 4460042"/>
                  <a:gd name="connsiteX12" fmla="*/ 2330263 w 4206653"/>
                  <a:gd name="connsiteY12" fmla="*/ 1166238 h 4460042"/>
                  <a:gd name="connsiteX13" fmla="*/ 2467423 w 4206653"/>
                  <a:gd name="connsiteY13" fmla="*/ 880488 h 4460042"/>
                  <a:gd name="connsiteX14" fmla="*/ 2558863 w 4206653"/>
                  <a:gd name="connsiteY14" fmla="*/ 640458 h 4460042"/>
                  <a:gd name="connsiteX15" fmla="*/ 2616013 w 4206653"/>
                  <a:gd name="connsiteY15" fmla="*/ 537588 h 4460042"/>
                  <a:gd name="connsiteX16" fmla="*/ 2558863 w 4206653"/>
                  <a:gd name="connsiteY16" fmla="*/ 789048 h 4460042"/>
                  <a:gd name="connsiteX17" fmla="*/ 2444563 w 4206653"/>
                  <a:gd name="connsiteY17" fmla="*/ 1097658 h 4460042"/>
                  <a:gd name="connsiteX18" fmla="*/ 2375983 w 4206653"/>
                  <a:gd name="connsiteY18" fmla="*/ 1406268 h 4460042"/>
                  <a:gd name="connsiteX19" fmla="*/ 2558863 w 4206653"/>
                  <a:gd name="connsiteY19" fmla="*/ 1577718 h 4460042"/>
                  <a:gd name="connsiteX20" fmla="*/ 2878903 w 4206653"/>
                  <a:gd name="connsiteY20" fmla="*/ 1657728 h 4460042"/>
                  <a:gd name="connsiteX21" fmla="*/ 3187513 w 4206653"/>
                  <a:gd name="connsiteY21" fmla="*/ 1657728 h 4460042"/>
                  <a:gd name="connsiteX22" fmla="*/ 3370393 w 4206653"/>
                  <a:gd name="connsiteY22" fmla="*/ 1566288 h 4460042"/>
                  <a:gd name="connsiteX23" fmla="*/ 3488066 w 4206653"/>
                  <a:gd name="connsiteY23" fmla="*/ 1246753 h 4460042"/>
                  <a:gd name="connsiteX24" fmla="*/ 3495138 w 4206653"/>
                  <a:gd name="connsiteY24" fmla="*/ 1115548 h 4460042"/>
                  <a:gd name="connsiteX25" fmla="*/ 3493650 w 4206653"/>
                  <a:gd name="connsiteY25" fmla="*/ 1063976 h 4460042"/>
                  <a:gd name="connsiteX26" fmla="*/ 3450403 w 4206653"/>
                  <a:gd name="connsiteY26" fmla="*/ 777618 h 4460042"/>
                  <a:gd name="connsiteX27" fmla="*/ 3119893 w 4206653"/>
                  <a:gd name="connsiteY27" fmla="*/ 321571 h 4460042"/>
                  <a:gd name="connsiteX28" fmla="*/ 3497351 w 4206653"/>
                  <a:gd name="connsiteY28" fmla="*/ 674883 h 4460042"/>
                  <a:gd name="connsiteX29" fmla="*/ 3759013 w 4206653"/>
                  <a:gd name="connsiteY29" fmla="*/ 571878 h 4460042"/>
                  <a:gd name="connsiteX30" fmla="*/ 3999043 w 4206653"/>
                  <a:gd name="connsiteY30" fmla="*/ 91818 h 4460042"/>
                  <a:gd name="connsiteX31" fmla="*/ 4033333 w 4206653"/>
                  <a:gd name="connsiteY31" fmla="*/ 11808 h 4460042"/>
                  <a:gd name="connsiteX32" fmla="*/ 3984569 w 4206653"/>
                  <a:gd name="connsiteY32" fmla="*/ 247366 h 4460042"/>
                  <a:gd name="connsiteX33" fmla="*/ 3812791 w 4206653"/>
                  <a:gd name="connsiteY33" fmla="*/ 647417 h 4460042"/>
                  <a:gd name="connsiteX34" fmla="*/ 3592906 w 4206653"/>
                  <a:gd name="connsiteY34" fmla="*/ 811408 h 4460042"/>
                  <a:gd name="connsiteX35" fmla="*/ 3604425 w 4206653"/>
                  <a:gd name="connsiteY35" fmla="*/ 999253 h 4460042"/>
                  <a:gd name="connsiteX36" fmla="*/ 3872985 w 4206653"/>
                  <a:gd name="connsiteY36" fmla="*/ 881976 h 4460042"/>
                  <a:gd name="connsiteX37" fmla="*/ 4200754 w 4206653"/>
                  <a:gd name="connsiteY37" fmla="*/ 774136 h 4460042"/>
                  <a:gd name="connsiteX38" fmla="*/ 4064251 w 4206653"/>
                  <a:gd name="connsiteY38" fmla="*/ 847195 h 4460042"/>
                  <a:gd name="connsiteX39" fmla="*/ 3818880 w 4206653"/>
                  <a:gd name="connsiteY39" fmla="*/ 991305 h 4460042"/>
                  <a:gd name="connsiteX40" fmla="*/ 3658531 w 4206653"/>
                  <a:gd name="connsiteY40" fmla="*/ 1093178 h 4460042"/>
                  <a:gd name="connsiteX41" fmla="*/ 3622838 w 4206653"/>
                  <a:gd name="connsiteY41" fmla="*/ 1221401 h 4460042"/>
                  <a:gd name="connsiteX42" fmla="*/ 3577446 w 4206653"/>
                  <a:gd name="connsiteY42" fmla="*/ 1500691 h 4460042"/>
                  <a:gd name="connsiteX43" fmla="*/ 3461833 w 4206653"/>
                  <a:gd name="connsiteY43" fmla="*/ 1726308 h 4460042"/>
                  <a:gd name="connsiteX44" fmla="*/ 3278953 w 4206653"/>
                  <a:gd name="connsiteY44" fmla="*/ 2034918 h 4460042"/>
                  <a:gd name="connsiteX45" fmla="*/ 3233233 w 4206653"/>
                  <a:gd name="connsiteY45" fmla="*/ 2309238 h 4460042"/>
                  <a:gd name="connsiteX46" fmla="*/ 3404683 w 4206653"/>
                  <a:gd name="connsiteY46" fmla="*/ 2457828 h 4460042"/>
                  <a:gd name="connsiteX47" fmla="*/ 3759013 w 4206653"/>
                  <a:gd name="connsiteY47" fmla="*/ 2663568 h 4460042"/>
                  <a:gd name="connsiteX48" fmla="*/ 4079053 w 4206653"/>
                  <a:gd name="connsiteY48" fmla="*/ 2777868 h 4460042"/>
                  <a:gd name="connsiteX49" fmla="*/ 4079053 w 4206653"/>
                  <a:gd name="connsiteY49" fmla="*/ 2880738 h 4460042"/>
                  <a:gd name="connsiteX50" fmla="*/ 3770443 w 4206653"/>
                  <a:gd name="connsiteY50" fmla="*/ 2869308 h 4460042"/>
                  <a:gd name="connsiteX51" fmla="*/ 3404683 w 4206653"/>
                  <a:gd name="connsiteY51" fmla="*/ 2732148 h 4460042"/>
                  <a:gd name="connsiteX52" fmla="*/ 3084643 w 4206653"/>
                  <a:gd name="connsiteY52" fmla="*/ 2663568 h 4460042"/>
                  <a:gd name="connsiteX53" fmla="*/ 2995919 w 4206653"/>
                  <a:gd name="connsiteY53" fmla="*/ 2782832 h 4460042"/>
                  <a:gd name="connsiteX54" fmla="*/ 2832855 w 4206653"/>
                  <a:gd name="connsiteY54" fmla="*/ 2930924 h 4460042"/>
                  <a:gd name="connsiteX55" fmla="*/ 2820111 w 4206653"/>
                  <a:gd name="connsiteY55" fmla="*/ 3026344 h 4460042"/>
                  <a:gd name="connsiteX56" fmla="*/ 2959241 w 4206653"/>
                  <a:gd name="connsiteY56" fmla="*/ 3167976 h 4460042"/>
                  <a:gd name="connsiteX57" fmla="*/ 3176083 w 4206653"/>
                  <a:gd name="connsiteY57" fmla="*/ 3269358 h 4460042"/>
                  <a:gd name="connsiteX58" fmla="*/ 3388239 w 4206653"/>
                  <a:gd name="connsiteY58" fmla="*/ 3442290 h 4460042"/>
                  <a:gd name="connsiteX59" fmla="*/ 3212014 w 4206653"/>
                  <a:gd name="connsiteY59" fmla="*/ 3363782 h 4460042"/>
                  <a:gd name="connsiteX60" fmla="*/ 3004633 w 4206653"/>
                  <a:gd name="connsiteY60" fmla="*/ 3276814 h 4460042"/>
                  <a:gd name="connsiteX61" fmla="*/ 2771676 w 4206653"/>
                  <a:gd name="connsiteY61" fmla="*/ 3166987 h 4460042"/>
                  <a:gd name="connsiteX62" fmla="*/ 2638873 w 4206653"/>
                  <a:gd name="connsiteY62" fmla="*/ 3097908 h 4460042"/>
                  <a:gd name="connsiteX63" fmla="*/ 2570293 w 4206653"/>
                  <a:gd name="connsiteY63" fmla="*/ 3109338 h 4460042"/>
                  <a:gd name="connsiteX64" fmla="*/ 2525557 w 4206653"/>
                  <a:gd name="connsiteY64" fmla="*/ 3326508 h 4460042"/>
                  <a:gd name="connsiteX65" fmla="*/ 2610253 w 4206653"/>
                  <a:gd name="connsiteY65" fmla="*/ 3564053 h 4460042"/>
                  <a:gd name="connsiteX66" fmla="*/ 2682206 w 4206653"/>
                  <a:gd name="connsiteY66" fmla="*/ 4005849 h 4460042"/>
                  <a:gd name="connsiteX67" fmla="*/ 2647915 w 4206653"/>
                  <a:gd name="connsiteY67" fmla="*/ 4183758 h 4460042"/>
                  <a:gd name="connsiteX68" fmla="*/ 2539703 w 4206653"/>
                  <a:gd name="connsiteY68" fmla="*/ 4455574 h 4460042"/>
                  <a:gd name="connsiteX69" fmla="*/ 2595212 w 4206653"/>
                  <a:gd name="connsiteY69" fmla="*/ 3945217 h 4460042"/>
                  <a:gd name="connsiteX70" fmla="*/ 2481240 w 4206653"/>
                  <a:gd name="connsiteY70" fmla="*/ 3566538 h 4460042"/>
                  <a:gd name="connsiteX71" fmla="*/ 2307403 w 4206653"/>
                  <a:gd name="connsiteY71" fmla="*/ 3166488 h 4460042"/>
                  <a:gd name="connsiteX72" fmla="*/ 2261683 w 4206653"/>
                  <a:gd name="connsiteY72" fmla="*/ 3063618 h 4460042"/>
                  <a:gd name="connsiteX73" fmla="*/ 2078803 w 4206653"/>
                  <a:gd name="connsiteY73" fmla="*/ 2949318 h 4460042"/>
                  <a:gd name="connsiteX74" fmla="*/ 1850203 w 4206653"/>
                  <a:gd name="connsiteY74" fmla="*/ 3029328 h 4460042"/>
                  <a:gd name="connsiteX75" fmla="*/ 1415863 w 4206653"/>
                  <a:gd name="connsiteY75" fmla="*/ 3360798 h 4460042"/>
                  <a:gd name="connsiteX76" fmla="*/ 1381573 w 4206653"/>
                  <a:gd name="connsiteY76" fmla="*/ 3680838 h 4460042"/>
                  <a:gd name="connsiteX77" fmla="*/ 1381573 w 4206653"/>
                  <a:gd name="connsiteY77" fmla="*/ 3989448 h 4460042"/>
                  <a:gd name="connsiteX78" fmla="*/ 1290133 w 4206653"/>
                  <a:gd name="connsiteY78" fmla="*/ 4309488 h 4460042"/>
                  <a:gd name="connsiteX79" fmla="*/ 1198693 w 4206653"/>
                  <a:gd name="connsiteY79" fmla="*/ 4298058 h 4460042"/>
                  <a:gd name="connsiteX80" fmla="*/ 1187263 w 4206653"/>
                  <a:gd name="connsiteY80" fmla="*/ 4080888 h 4460042"/>
                  <a:gd name="connsiteX81" fmla="*/ 1198693 w 4206653"/>
                  <a:gd name="connsiteY81" fmla="*/ 3909438 h 4460042"/>
                  <a:gd name="connsiteX82" fmla="*/ 970093 w 4206653"/>
                  <a:gd name="connsiteY82" fmla="*/ 3989448 h 4460042"/>
                  <a:gd name="connsiteX83" fmla="*/ 718633 w 4206653"/>
                  <a:gd name="connsiteY83" fmla="*/ 4069458 h 4460042"/>
                  <a:gd name="connsiteX84" fmla="*/ 741493 w 4206653"/>
                  <a:gd name="connsiteY84" fmla="*/ 3955158 h 4460042"/>
                  <a:gd name="connsiteX85" fmla="*/ 1130113 w 4206653"/>
                  <a:gd name="connsiteY85" fmla="*/ 3795138 h 4460042"/>
                  <a:gd name="connsiteX86" fmla="*/ 1278703 w 4206653"/>
                  <a:gd name="connsiteY86" fmla="*/ 3726558 h 4460042"/>
                  <a:gd name="connsiteX87" fmla="*/ 1221553 w 4206653"/>
                  <a:gd name="connsiteY87" fmla="*/ 3372228 h 4460042"/>
                  <a:gd name="connsiteX88" fmla="*/ 1324423 w 4206653"/>
                  <a:gd name="connsiteY88" fmla="*/ 3120768 h 4460042"/>
                  <a:gd name="connsiteX89" fmla="*/ 1393003 w 4206653"/>
                  <a:gd name="connsiteY89" fmla="*/ 3052188 h 4460042"/>
                  <a:gd name="connsiteX90" fmla="*/ 1084393 w 4206653"/>
                  <a:gd name="connsiteY90" fmla="*/ 3029328 h 4460042"/>
                  <a:gd name="connsiteX91" fmla="*/ 730063 w 4206653"/>
                  <a:gd name="connsiteY91" fmla="*/ 2960748 h 4460042"/>
                  <a:gd name="connsiteX92" fmla="*/ 375733 w 4206653"/>
                  <a:gd name="connsiteY92" fmla="*/ 3132198 h 4460042"/>
                  <a:gd name="connsiteX93" fmla="*/ 421453 w 4206653"/>
                  <a:gd name="connsiteY93" fmla="*/ 3029328 h 4460042"/>
                  <a:gd name="connsiteX94" fmla="*/ 627193 w 4206653"/>
                  <a:gd name="connsiteY94" fmla="*/ 2926458 h 4460042"/>
                  <a:gd name="connsiteX95" fmla="*/ 810073 w 4206653"/>
                  <a:gd name="connsiteY95" fmla="*/ 2755008 h 4460042"/>
                  <a:gd name="connsiteX96" fmla="*/ 1152973 w 4206653"/>
                  <a:gd name="connsiteY96" fmla="*/ 2777868 h 4460042"/>
                  <a:gd name="connsiteX97" fmla="*/ 1461583 w 4206653"/>
                  <a:gd name="connsiteY97" fmla="*/ 2823588 h 4460042"/>
                  <a:gd name="connsiteX98" fmla="*/ 1953073 w 4206653"/>
                  <a:gd name="connsiteY98" fmla="*/ 2663568 h 4460042"/>
                  <a:gd name="connsiteX99" fmla="*/ 1701613 w 4206653"/>
                  <a:gd name="connsiteY99" fmla="*/ 2263518 h 4460042"/>
                  <a:gd name="connsiteX100" fmla="*/ 1690183 w 4206653"/>
                  <a:gd name="connsiteY100" fmla="*/ 1966338 h 4460042"/>
                  <a:gd name="connsiteX101" fmla="*/ 1381991 w 4206653"/>
                  <a:gd name="connsiteY101" fmla="*/ 1841604 h 4460042"/>
                  <a:gd name="connsiteX102" fmla="*/ 1095823 w 4206653"/>
                  <a:gd name="connsiteY102" fmla="*/ 1714878 h 4460042"/>
                  <a:gd name="connsiteX103" fmla="*/ 746507 w 4206653"/>
                  <a:gd name="connsiteY103" fmla="*/ 1626415 h 4460042"/>
                  <a:gd name="connsiteX104" fmla="*/ 352873 w 4206653"/>
                  <a:gd name="connsiteY104" fmla="*/ 1726308 h 4460042"/>
                  <a:gd name="connsiteX105" fmla="*/ 113171 w 4206653"/>
                  <a:gd name="connsiteY105" fmla="*/ 1763582 h 4460042"/>
                  <a:gd name="connsiteX106" fmla="*/ 9973 w 4206653"/>
                  <a:gd name="connsiteY106" fmla="*/ 1737738 h 4460042"/>
                  <a:gd name="connsiteX107" fmla="*/ 348516 w 4206653"/>
                  <a:gd name="connsiteY107" fmla="*/ 1643812 h 4460042"/>
                  <a:gd name="connsiteX108" fmla="*/ 653097 w 4206653"/>
                  <a:gd name="connsiteY108" fmla="*/ 1543920 h 4460042"/>
                  <a:gd name="connsiteX109" fmla="*/ 1072963 w 4206653"/>
                  <a:gd name="connsiteY109" fmla="*/ 1612008 h 4460042"/>
                  <a:gd name="connsiteX110" fmla="*/ 1244413 w 4206653"/>
                  <a:gd name="connsiteY110" fmla="*/ 1657728 h 4460042"/>
                  <a:gd name="connsiteX111" fmla="*/ 1205766 w 4206653"/>
                  <a:gd name="connsiteY111" fmla="*/ 1451988 h 4460042"/>
                  <a:gd name="connsiteX112" fmla="*/ 1046313 w 4206653"/>
                  <a:gd name="connsiteY112" fmla="*/ 815409 h 4460042"/>
                  <a:gd name="connsiteX113" fmla="*/ 1221553 w 4206653"/>
                  <a:gd name="connsiteY113" fmla="*/ 1211958 h 4460042"/>
                  <a:gd name="connsiteX0" fmla="*/ 1221553 w 4206653"/>
                  <a:gd name="connsiteY0" fmla="*/ 1211958 h 4460500"/>
                  <a:gd name="connsiteX1" fmla="*/ 1343911 w 4206653"/>
                  <a:gd name="connsiteY1" fmla="*/ 1559828 h 4460500"/>
                  <a:gd name="connsiteX2" fmla="*/ 1553023 w 4206653"/>
                  <a:gd name="connsiteY2" fmla="*/ 1657728 h 4460500"/>
                  <a:gd name="connsiteX3" fmla="*/ 1907353 w 4206653"/>
                  <a:gd name="connsiteY3" fmla="*/ 1680588 h 4460500"/>
                  <a:gd name="connsiteX4" fmla="*/ 2021653 w 4206653"/>
                  <a:gd name="connsiteY4" fmla="*/ 1543428 h 4460500"/>
                  <a:gd name="connsiteX5" fmla="*/ 2124523 w 4206653"/>
                  <a:gd name="connsiteY5" fmla="*/ 1291968 h 4460500"/>
                  <a:gd name="connsiteX6" fmla="*/ 2124523 w 4206653"/>
                  <a:gd name="connsiteY6" fmla="*/ 1120518 h 4460500"/>
                  <a:gd name="connsiteX7" fmla="*/ 2068029 w 4206653"/>
                  <a:gd name="connsiteY7" fmla="*/ 825325 h 4460500"/>
                  <a:gd name="connsiteX8" fmla="*/ 2078803 w 4206653"/>
                  <a:gd name="connsiteY8" fmla="*/ 777618 h 4460500"/>
                  <a:gd name="connsiteX9" fmla="*/ 2170243 w 4206653"/>
                  <a:gd name="connsiteY9" fmla="*/ 1086228 h 4460500"/>
                  <a:gd name="connsiteX10" fmla="*/ 2215963 w 4206653"/>
                  <a:gd name="connsiteY10" fmla="*/ 1269108 h 4460500"/>
                  <a:gd name="connsiteX11" fmla="*/ 2284543 w 4206653"/>
                  <a:gd name="connsiteY11" fmla="*/ 1303398 h 4460500"/>
                  <a:gd name="connsiteX12" fmla="*/ 2330263 w 4206653"/>
                  <a:gd name="connsiteY12" fmla="*/ 1166238 h 4460500"/>
                  <a:gd name="connsiteX13" fmla="*/ 2467423 w 4206653"/>
                  <a:gd name="connsiteY13" fmla="*/ 880488 h 4460500"/>
                  <a:gd name="connsiteX14" fmla="*/ 2558863 w 4206653"/>
                  <a:gd name="connsiteY14" fmla="*/ 640458 h 4460500"/>
                  <a:gd name="connsiteX15" fmla="*/ 2616013 w 4206653"/>
                  <a:gd name="connsiteY15" fmla="*/ 537588 h 4460500"/>
                  <a:gd name="connsiteX16" fmla="*/ 2558863 w 4206653"/>
                  <a:gd name="connsiteY16" fmla="*/ 789048 h 4460500"/>
                  <a:gd name="connsiteX17" fmla="*/ 2444563 w 4206653"/>
                  <a:gd name="connsiteY17" fmla="*/ 1097658 h 4460500"/>
                  <a:gd name="connsiteX18" fmla="*/ 2375983 w 4206653"/>
                  <a:gd name="connsiteY18" fmla="*/ 1406268 h 4460500"/>
                  <a:gd name="connsiteX19" fmla="*/ 2558863 w 4206653"/>
                  <a:gd name="connsiteY19" fmla="*/ 1577718 h 4460500"/>
                  <a:gd name="connsiteX20" fmla="*/ 2878903 w 4206653"/>
                  <a:gd name="connsiteY20" fmla="*/ 1657728 h 4460500"/>
                  <a:gd name="connsiteX21" fmla="*/ 3187513 w 4206653"/>
                  <a:gd name="connsiteY21" fmla="*/ 1657728 h 4460500"/>
                  <a:gd name="connsiteX22" fmla="*/ 3370393 w 4206653"/>
                  <a:gd name="connsiteY22" fmla="*/ 1566288 h 4460500"/>
                  <a:gd name="connsiteX23" fmla="*/ 3488066 w 4206653"/>
                  <a:gd name="connsiteY23" fmla="*/ 1246753 h 4460500"/>
                  <a:gd name="connsiteX24" fmla="*/ 3495138 w 4206653"/>
                  <a:gd name="connsiteY24" fmla="*/ 1115548 h 4460500"/>
                  <a:gd name="connsiteX25" fmla="*/ 3493650 w 4206653"/>
                  <a:gd name="connsiteY25" fmla="*/ 1063976 h 4460500"/>
                  <a:gd name="connsiteX26" fmla="*/ 3450403 w 4206653"/>
                  <a:gd name="connsiteY26" fmla="*/ 777618 h 4460500"/>
                  <a:gd name="connsiteX27" fmla="*/ 3119893 w 4206653"/>
                  <a:gd name="connsiteY27" fmla="*/ 321571 h 4460500"/>
                  <a:gd name="connsiteX28" fmla="*/ 3497351 w 4206653"/>
                  <a:gd name="connsiteY28" fmla="*/ 674883 h 4460500"/>
                  <a:gd name="connsiteX29" fmla="*/ 3759013 w 4206653"/>
                  <a:gd name="connsiteY29" fmla="*/ 571878 h 4460500"/>
                  <a:gd name="connsiteX30" fmla="*/ 3999043 w 4206653"/>
                  <a:gd name="connsiteY30" fmla="*/ 91818 h 4460500"/>
                  <a:gd name="connsiteX31" fmla="*/ 4033333 w 4206653"/>
                  <a:gd name="connsiteY31" fmla="*/ 11808 h 4460500"/>
                  <a:gd name="connsiteX32" fmla="*/ 3984569 w 4206653"/>
                  <a:gd name="connsiteY32" fmla="*/ 247366 h 4460500"/>
                  <a:gd name="connsiteX33" fmla="*/ 3812791 w 4206653"/>
                  <a:gd name="connsiteY33" fmla="*/ 647417 h 4460500"/>
                  <a:gd name="connsiteX34" fmla="*/ 3592906 w 4206653"/>
                  <a:gd name="connsiteY34" fmla="*/ 811408 h 4460500"/>
                  <a:gd name="connsiteX35" fmla="*/ 3604425 w 4206653"/>
                  <a:gd name="connsiteY35" fmla="*/ 999253 h 4460500"/>
                  <a:gd name="connsiteX36" fmla="*/ 3872985 w 4206653"/>
                  <a:gd name="connsiteY36" fmla="*/ 881976 h 4460500"/>
                  <a:gd name="connsiteX37" fmla="*/ 4200754 w 4206653"/>
                  <a:gd name="connsiteY37" fmla="*/ 774136 h 4460500"/>
                  <a:gd name="connsiteX38" fmla="*/ 4064251 w 4206653"/>
                  <a:gd name="connsiteY38" fmla="*/ 847195 h 4460500"/>
                  <a:gd name="connsiteX39" fmla="*/ 3818880 w 4206653"/>
                  <a:gd name="connsiteY39" fmla="*/ 991305 h 4460500"/>
                  <a:gd name="connsiteX40" fmla="*/ 3658531 w 4206653"/>
                  <a:gd name="connsiteY40" fmla="*/ 1093178 h 4460500"/>
                  <a:gd name="connsiteX41" fmla="*/ 3622838 w 4206653"/>
                  <a:gd name="connsiteY41" fmla="*/ 1221401 h 4460500"/>
                  <a:gd name="connsiteX42" fmla="*/ 3577446 w 4206653"/>
                  <a:gd name="connsiteY42" fmla="*/ 1500691 h 4460500"/>
                  <a:gd name="connsiteX43" fmla="*/ 3461833 w 4206653"/>
                  <a:gd name="connsiteY43" fmla="*/ 1726308 h 4460500"/>
                  <a:gd name="connsiteX44" fmla="*/ 3278953 w 4206653"/>
                  <a:gd name="connsiteY44" fmla="*/ 2034918 h 4460500"/>
                  <a:gd name="connsiteX45" fmla="*/ 3233233 w 4206653"/>
                  <a:gd name="connsiteY45" fmla="*/ 2309238 h 4460500"/>
                  <a:gd name="connsiteX46" fmla="*/ 3404683 w 4206653"/>
                  <a:gd name="connsiteY46" fmla="*/ 2457828 h 4460500"/>
                  <a:gd name="connsiteX47" fmla="*/ 3759013 w 4206653"/>
                  <a:gd name="connsiteY47" fmla="*/ 2663568 h 4460500"/>
                  <a:gd name="connsiteX48" fmla="*/ 4079053 w 4206653"/>
                  <a:gd name="connsiteY48" fmla="*/ 2777868 h 4460500"/>
                  <a:gd name="connsiteX49" fmla="*/ 4079053 w 4206653"/>
                  <a:gd name="connsiteY49" fmla="*/ 2880738 h 4460500"/>
                  <a:gd name="connsiteX50" fmla="*/ 3770443 w 4206653"/>
                  <a:gd name="connsiteY50" fmla="*/ 2869308 h 4460500"/>
                  <a:gd name="connsiteX51" fmla="*/ 3404683 w 4206653"/>
                  <a:gd name="connsiteY51" fmla="*/ 2732148 h 4460500"/>
                  <a:gd name="connsiteX52" fmla="*/ 3084643 w 4206653"/>
                  <a:gd name="connsiteY52" fmla="*/ 2663568 h 4460500"/>
                  <a:gd name="connsiteX53" fmla="*/ 2995919 w 4206653"/>
                  <a:gd name="connsiteY53" fmla="*/ 2782832 h 4460500"/>
                  <a:gd name="connsiteX54" fmla="*/ 2832855 w 4206653"/>
                  <a:gd name="connsiteY54" fmla="*/ 2930924 h 4460500"/>
                  <a:gd name="connsiteX55" fmla="*/ 2820111 w 4206653"/>
                  <a:gd name="connsiteY55" fmla="*/ 3026344 h 4460500"/>
                  <a:gd name="connsiteX56" fmla="*/ 2959241 w 4206653"/>
                  <a:gd name="connsiteY56" fmla="*/ 3167976 h 4460500"/>
                  <a:gd name="connsiteX57" fmla="*/ 3176083 w 4206653"/>
                  <a:gd name="connsiteY57" fmla="*/ 3269358 h 4460500"/>
                  <a:gd name="connsiteX58" fmla="*/ 3388239 w 4206653"/>
                  <a:gd name="connsiteY58" fmla="*/ 3442290 h 4460500"/>
                  <a:gd name="connsiteX59" fmla="*/ 3212014 w 4206653"/>
                  <a:gd name="connsiteY59" fmla="*/ 3363782 h 4460500"/>
                  <a:gd name="connsiteX60" fmla="*/ 3004633 w 4206653"/>
                  <a:gd name="connsiteY60" fmla="*/ 3276814 h 4460500"/>
                  <a:gd name="connsiteX61" fmla="*/ 2771676 w 4206653"/>
                  <a:gd name="connsiteY61" fmla="*/ 3166987 h 4460500"/>
                  <a:gd name="connsiteX62" fmla="*/ 2638873 w 4206653"/>
                  <a:gd name="connsiteY62" fmla="*/ 3097908 h 4460500"/>
                  <a:gd name="connsiteX63" fmla="*/ 2570293 w 4206653"/>
                  <a:gd name="connsiteY63" fmla="*/ 3109338 h 4460500"/>
                  <a:gd name="connsiteX64" fmla="*/ 2525557 w 4206653"/>
                  <a:gd name="connsiteY64" fmla="*/ 3326508 h 4460500"/>
                  <a:gd name="connsiteX65" fmla="*/ 2610253 w 4206653"/>
                  <a:gd name="connsiteY65" fmla="*/ 3564053 h 4460500"/>
                  <a:gd name="connsiteX66" fmla="*/ 2682206 w 4206653"/>
                  <a:gd name="connsiteY66" fmla="*/ 4005849 h 4460500"/>
                  <a:gd name="connsiteX67" fmla="*/ 2633113 w 4206653"/>
                  <a:gd name="connsiteY67" fmla="*/ 4192703 h 4460500"/>
                  <a:gd name="connsiteX68" fmla="*/ 2539703 w 4206653"/>
                  <a:gd name="connsiteY68" fmla="*/ 4455574 h 4460500"/>
                  <a:gd name="connsiteX69" fmla="*/ 2595212 w 4206653"/>
                  <a:gd name="connsiteY69" fmla="*/ 3945217 h 4460500"/>
                  <a:gd name="connsiteX70" fmla="*/ 2481240 w 4206653"/>
                  <a:gd name="connsiteY70" fmla="*/ 3566538 h 4460500"/>
                  <a:gd name="connsiteX71" fmla="*/ 2307403 w 4206653"/>
                  <a:gd name="connsiteY71" fmla="*/ 3166488 h 4460500"/>
                  <a:gd name="connsiteX72" fmla="*/ 2261683 w 4206653"/>
                  <a:gd name="connsiteY72" fmla="*/ 3063618 h 4460500"/>
                  <a:gd name="connsiteX73" fmla="*/ 2078803 w 4206653"/>
                  <a:gd name="connsiteY73" fmla="*/ 2949318 h 4460500"/>
                  <a:gd name="connsiteX74" fmla="*/ 1850203 w 4206653"/>
                  <a:gd name="connsiteY74" fmla="*/ 3029328 h 4460500"/>
                  <a:gd name="connsiteX75" fmla="*/ 1415863 w 4206653"/>
                  <a:gd name="connsiteY75" fmla="*/ 3360798 h 4460500"/>
                  <a:gd name="connsiteX76" fmla="*/ 1381573 w 4206653"/>
                  <a:gd name="connsiteY76" fmla="*/ 3680838 h 4460500"/>
                  <a:gd name="connsiteX77" fmla="*/ 1381573 w 4206653"/>
                  <a:gd name="connsiteY77" fmla="*/ 3989448 h 4460500"/>
                  <a:gd name="connsiteX78" fmla="*/ 1290133 w 4206653"/>
                  <a:gd name="connsiteY78" fmla="*/ 4309488 h 4460500"/>
                  <a:gd name="connsiteX79" fmla="*/ 1198693 w 4206653"/>
                  <a:gd name="connsiteY79" fmla="*/ 4298058 h 4460500"/>
                  <a:gd name="connsiteX80" fmla="*/ 1187263 w 4206653"/>
                  <a:gd name="connsiteY80" fmla="*/ 4080888 h 4460500"/>
                  <a:gd name="connsiteX81" fmla="*/ 1198693 w 4206653"/>
                  <a:gd name="connsiteY81" fmla="*/ 3909438 h 4460500"/>
                  <a:gd name="connsiteX82" fmla="*/ 970093 w 4206653"/>
                  <a:gd name="connsiteY82" fmla="*/ 3989448 h 4460500"/>
                  <a:gd name="connsiteX83" fmla="*/ 718633 w 4206653"/>
                  <a:gd name="connsiteY83" fmla="*/ 4069458 h 4460500"/>
                  <a:gd name="connsiteX84" fmla="*/ 741493 w 4206653"/>
                  <a:gd name="connsiteY84" fmla="*/ 3955158 h 4460500"/>
                  <a:gd name="connsiteX85" fmla="*/ 1130113 w 4206653"/>
                  <a:gd name="connsiteY85" fmla="*/ 3795138 h 4460500"/>
                  <a:gd name="connsiteX86" fmla="*/ 1278703 w 4206653"/>
                  <a:gd name="connsiteY86" fmla="*/ 3726558 h 4460500"/>
                  <a:gd name="connsiteX87" fmla="*/ 1221553 w 4206653"/>
                  <a:gd name="connsiteY87" fmla="*/ 3372228 h 4460500"/>
                  <a:gd name="connsiteX88" fmla="*/ 1324423 w 4206653"/>
                  <a:gd name="connsiteY88" fmla="*/ 3120768 h 4460500"/>
                  <a:gd name="connsiteX89" fmla="*/ 1393003 w 4206653"/>
                  <a:gd name="connsiteY89" fmla="*/ 3052188 h 4460500"/>
                  <a:gd name="connsiteX90" fmla="*/ 1084393 w 4206653"/>
                  <a:gd name="connsiteY90" fmla="*/ 3029328 h 4460500"/>
                  <a:gd name="connsiteX91" fmla="*/ 730063 w 4206653"/>
                  <a:gd name="connsiteY91" fmla="*/ 2960748 h 4460500"/>
                  <a:gd name="connsiteX92" fmla="*/ 375733 w 4206653"/>
                  <a:gd name="connsiteY92" fmla="*/ 3132198 h 4460500"/>
                  <a:gd name="connsiteX93" fmla="*/ 421453 w 4206653"/>
                  <a:gd name="connsiteY93" fmla="*/ 3029328 h 4460500"/>
                  <a:gd name="connsiteX94" fmla="*/ 627193 w 4206653"/>
                  <a:gd name="connsiteY94" fmla="*/ 2926458 h 4460500"/>
                  <a:gd name="connsiteX95" fmla="*/ 810073 w 4206653"/>
                  <a:gd name="connsiteY95" fmla="*/ 2755008 h 4460500"/>
                  <a:gd name="connsiteX96" fmla="*/ 1152973 w 4206653"/>
                  <a:gd name="connsiteY96" fmla="*/ 2777868 h 4460500"/>
                  <a:gd name="connsiteX97" fmla="*/ 1461583 w 4206653"/>
                  <a:gd name="connsiteY97" fmla="*/ 2823588 h 4460500"/>
                  <a:gd name="connsiteX98" fmla="*/ 1953073 w 4206653"/>
                  <a:gd name="connsiteY98" fmla="*/ 2663568 h 4460500"/>
                  <a:gd name="connsiteX99" fmla="*/ 1701613 w 4206653"/>
                  <a:gd name="connsiteY99" fmla="*/ 2263518 h 4460500"/>
                  <a:gd name="connsiteX100" fmla="*/ 1690183 w 4206653"/>
                  <a:gd name="connsiteY100" fmla="*/ 1966338 h 4460500"/>
                  <a:gd name="connsiteX101" fmla="*/ 1381991 w 4206653"/>
                  <a:gd name="connsiteY101" fmla="*/ 1841604 h 4460500"/>
                  <a:gd name="connsiteX102" fmla="*/ 1095823 w 4206653"/>
                  <a:gd name="connsiteY102" fmla="*/ 1714878 h 4460500"/>
                  <a:gd name="connsiteX103" fmla="*/ 746507 w 4206653"/>
                  <a:gd name="connsiteY103" fmla="*/ 1626415 h 4460500"/>
                  <a:gd name="connsiteX104" fmla="*/ 352873 w 4206653"/>
                  <a:gd name="connsiteY104" fmla="*/ 1726308 h 4460500"/>
                  <a:gd name="connsiteX105" fmla="*/ 113171 w 4206653"/>
                  <a:gd name="connsiteY105" fmla="*/ 1763582 h 4460500"/>
                  <a:gd name="connsiteX106" fmla="*/ 9973 w 4206653"/>
                  <a:gd name="connsiteY106" fmla="*/ 1737738 h 4460500"/>
                  <a:gd name="connsiteX107" fmla="*/ 348516 w 4206653"/>
                  <a:gd name="connsiteY107" fmla="*/ 1643812 h 4460500"/>
                  <a:gd name="connsiteX108" fmla="*/ 653097 w 4206653"/>
                  <a:gd name="connsiteY108" fmla="*/ 1543920 h 4460500"/>
                  <a:gd name="connsiteX109" fmla="*/ 1072963 w 4206653"/>
                  <a:gd name="connsiteY109" fmla="*/ 1612008 h 4460500"/>
                  <a:gd name="connsiteX110" fmla="*/ 1244413 w 4206653"/>
                  <a:gd name="connsiteY110" fmla="*/ 1657728 h 4460500"/>
                  <a:gd name="connsiteX111" fmla="*/ 1205766 w 4206653"/>
                  <a:gd name="connsiteY111" fmla="*/ 1451988 h 4460500"/>
                  <a:gd name="connsiteX112" fmla="*/ 1046313 w 4206653"/>
                  <a:gd name="connsiteY112" fmla="*/ 815409 h 4460500"/>
                  <a:gd name="connsiteX113" fmla="*/ 1221553 w 4206653"/>
                  <a:gd name="connsiteY113" fmla="*/ 1211958 h 4460500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610253 w 4206653"/>
                  <a:gd name="connsiteY65" fmla="*/ 3564053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953073 w 4206653"/>
                  <a:gd name="connsiteY98" fmla="*/ 2663568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461583 w 4206653"/>
                  <a:gd name="connsiteY97" fmla="*/ 2823588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50203 w 4206653"/>
                  <a:gd name="connsiteY74" fmla="*/ 3029328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5863 w 4206653"/>
                  <a:gd name="connsiteY75" fmla="*/ 3360798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52973 w 4206653"/>
                  <a:gd name="connsiteY96" fmla="*/ 2777868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10073 w 4206653"/>
                  <a:gd name="connsiteY95" fmla="*/ 275500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4393 w 4206653"/>
                  <a:gd name="connsiteY90" fmla="*/ 3029328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30063 w 4206653"/>
                  <a:gd name="connsiteY91" fmla="*/ 2960748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375733 w 4206653"/>
                  <a:gd name="connsiteY92" fmla="*/ 3132198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726362 w 4206653"/>
                  <a:gd name="connsiteY91" fmla="*/ 2992054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76992 w 4206653"/>
                  <a:gd name="connsiteY90" fmla="*/ 3015911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24423 w 4206653"/>
                  <a:gd name="connsiteY88" fmla="*/ 3120768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21553 w 4206653"/>
                  <a:gd name="connsiteY87" fmla="*/ 3372228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81573 w 4206653"/>
                  <a:gd name="connsiteY77" fmla="*/ 3989448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460527"/>
                  <a:gd name="connsiteX1" fmla="*/ 1343911 w 4206653"/>
                  <a:gd name="connsiteY1" fmla="*/ 1559828 h 4460527"/>
                  <a:gd name="connsiteX2" fmla="*/ 1553023 w 4206653"/>
                  <a:gd name="connsiteY2" fmla="*/ 1657728 h 4460527"/>
                  <a:gd name="connsiteX3" fmla="*/ 1907353 w 4206653"/>
                  <a:gd name="connsiteY3" fmla="*/ 1680588 h 4460527"/>
                  <a:gd name="connsiteX4" fmla="*/ 2021653 w 4206653"/>
                  <a:gd name="connsiteY4" fmla="*/ 1543428 h 4460527"/>
                  <a:gd name="connsiteX5" fmla="*/ 2124523 w 4206653"/>
                  <a:gd name="connsiteY5" fmla="*/ 1291968 h 4460527"/>
                  <a:gd name="connsiteX6" fmla="*/ 2124523 w 4206653"/>
                  <a:gd name="connsiteY6" fmla="*/ 1120518 h 4460527"/>
                  <a:gd name="connsiteX7" fmla="*/ 2068029 w 4206653"/>
                  <a:gd name="connsiteY7" fmla="*/ 825325 h 4460527"/>
                  <a:gd name="connsiteX8" fmla="*/ 2078803 w 4206653"/>
                  <a:gd name="connsiteY8" fmla="*/ 777618 h 4460527"/>
                  <a:gd name="connsiteX9" fmla="*/ 2170243 w 4206653"/>
                  <a:gd name="connsiteY9" fmla="*/ 1086228 h 4460527"/>
                  <a:gd name="connsiteX10" fmla="*/ 2215963 w 4206653"/>
                  <a:gd name="connsiteY10" fmla="*/ 1269108 h 4460527"/>
                  <a:gd name="connsiteX11" fmla="*/ 2284543 w 4206653"/>
                  <a:gd name="connsiteY11" fmla="*/ 1303398 h 4460527"/>
                  <a:gd name="connsiteX12" fmla="*/ 2330263 w 4206653"/>
                  <a:gd name="connsiteY12" fmla="*/ 1166238 h 4460527"/>
                  <a:gd name="connsiteX13" fmla="*/ 2467423 w 4206653"/>
                  <a:gd name="connsiteY13" fmla="*/ 880488 h 4460527"/>
                  <a:gd name="connsiteX14" fmla="*/ 2558863 w 4206653"/>
                  <a:gd name="connsiteY14" fmla="*/ 640458 h 4460527"/>
                  <a:gd name="connsiteX15" fmla="*/ 2616013 w 4206653"/>
                  <a:gd name="connsiteY15" fmla="*/ 537588 h 4460527"/>
                  <a:gd name="connsiteX16" fmla="*/ 2558863 w 4206653"/>
                  <a:gd name="connsiteY16" fmla="*/ 789048 h 4460527"/>
                  <a:gd name="connsiteX17" fmla="*/ 2444563 w 4206653"/>
                  <a:gd name="connsiteY17" fmla="*/ 1097658 h 4460527"/>
                  <a:gd name="connsiteX18" fmla="*/ 2375983 w 4206653"/>
                  <a:gd name="connsiteY18" fmla="*/ 1406268 h 4460527"/>
                  <a:gd name="connsiteX19" fmla="*/ 2558863 w 4206653"/>
                  <a:gd name="connsiteY19" fmla="*/ 1577718 h 4460527"/>
                  <a:gd name="connsiteX20" fmla="*/ 2878903 w 4206653"/>
                  <a:gd name="connsiteY20" fmla="*/ 1657728 h 4460527"/>
                  <a:gd name="connsiteX21" fmla="*/ 3187513 w 4206653"/>
                  <a:gd name="connsiteY21" fmla="*/ 1657728 h 4460527"/>
                  <a:gd name="connsiteX22" fmla="*/ 3370393 w 4206653"/>
                  <a:gd name="connsiteY22" fmla="*/ 1566288 h 4460527"/>
                  <a:gd name="connsiteX23" fmla="*/ 3488066 w 4206653"/>
                  <a:gd name="connsiteY23" fmla="*/ 1246753 h 4460527"/>
                  <a:gd name="connsiteX24" fmla="*/ 3495138 w 4206653"/>
                  <a:gd name="connsiteY24" fmla="*/ 1115548 h 4460527"/>
                  <a:gd name="connsiteX25" fmla="*/ 3493650 w 4206653"/>
                  <a:gd name="connsiteY25" fmla="*/ 1063976 h 4460527"/>
                  <a:gd name="connsiteX26" fmla="*/ 3450403 w 4206653"/>
                  <a:gd name="connsiteY26" fmla="*/ 777618 h 4460527"/>
                  <a:gd name="connsiteX27" fmla="*/ 3119893 w 4206653"/>
                  <a:gd name="connsiteY27" fmla="*/ 321571 h 4460527"/>
                  <a:gd name="connsiteX28" fmla="*/ 3497351 w 4206653"/>
                  <a:gd name="connsiteY28" fmla="*/ 674883 h 4460527"/>
                  <a:gd name="connsiteX29" fmla="*/ 3759013 w 4206653"/>
                  <a:gd name="connsiteY29" fmla="*/ 571878 h 4460527"/>
                  <a:gd name="connsiteX30" fmla="*/ 3999043 w 4206653"/>
                  <a:gd name="connsiteY30" fmla="*/ 91818 h 4460527"/>
                  <a:gd name="connsiteX31" fmla="*/ 4033333 w 4206653"/>
                  <a:gd name="connsiteY31" fmla="*/ 11808 h 4460527"/>
                  <a:gd name="connsiteX32" fmla="*/ 3984569 w 4206653"/>
                  <a:gd name="connsiteY32" fmla="*/ 247366 h 4460527"/>
                  <a:gd name="connsiteX33" fmla="*/ 3812791 w 4206653"/>
                  <a:gd name="connsiteY33" fmla="*/ 647417 h 4460527"/>
                  <a:gd name="connsiteX34" fmla="*/ 3592906 w 4206653"/>
                  <a:gd name="connsiteY34" fmla="*/ 811408 h 4460527"/>
                  <a:gd name="connsiteX35" fmla="*/ 3604425 w 4206653"/>
                  <a:gd name="connsiteY35" fmla="*/ 999253 h 4460527"/>
                  <a:gd name="connsiteX36" fmla="*/ 3872985 w 4206653"/>
                  <a:gd name="connsiteY36" fmla="*/ 881976 h 4460527"/>
                  <a:gd name="connsiteX37" fmla="*/ 4200754 w 4206653"/>
                  <a:gd name="connsiteY37" fmla="*/ 774136 h 4460527"/>
                  <a:gd name="connsiteX38" fmla="*/ 4064251 w 4206653"/>
                  <a:gd name="connsiteY38" fmla="*/ 847195 h 4460527"/>
                  <a:gd name="connsiteX39" fmla="*/ 3818880 w 4206653"/>
                  <a:gd name="connsiteY39" fmla="*/ 991305 h 4460527"/>
                  <a:gd name="connsiteX40" fmla="*/ 3658531 w 4206653"/>
                  <a:gd name="connsiteY40" fmla="*/ 1093178 h 4460527"/>
                  <a:gd name="connsiteX41" fmla="*/ 3622838 w 4206653"/>
                  <a:gd name="connsiteY41" fmla="*/ 1221401 h 4460527"/>
                  <a:gd name="connsiteX42" fmla="*/ 3577446 w 4206653"/>
                  <a:gd name="connsiteY42" fmla="*/ 1500691 h 4460527"/>
                  <a:gd name="connsiteX43" fmla="*/ 3461833 w 4206653"/>
                  <a:gd name="connsiteY43" fmla="*/ 1726308 h 4460527"/>
                  <a:gd name="connsiteX44" fmla="*/ 3278953 w 4206653"/>
                  <a:gd name="connsiteY44" fmla="*/ 2034918 h 4460527"/>
                  <a:gd name="connsiteX45" fmla="*/ 3233233 w 4206653"/>
                  <a:gd name="connsiteY45" fmla="*/ 2309238 h 4460527"/>
                  <a:gd name="connsiteX46" fmla="*/ 3404683 w 4206653"/>
                  <a:gd name="connsiteY46" fmla="*/ 2457828 h 4460527"/>
                  <a:gd name="connsiteX47" fmla="*/ 3759013 w 4206653"/>
                  <a:gd name="connsiteY47" fmla="*/ 2663568 h 4460527"/>
                  <a:gd name="connsiteX48" fmla="*/ 4079053 w 4206653"/>
                  <a:gd name="connsiteY48" fmla="*/ 2777868 h 4460527"/>
                  <a:gd name="connsiteX49" fmla="*/ 4079053 w 4206653"/>
                  <a:gd name="connsiteY49" fmla="*/ 2880738 h 4460527"/>
                  <a:gd name="connsiteX50" fmla="*/ 3770443 w 4206653"/>
                  <a:gd name="connsiteY50" fmla="*/ 2869308 h 4460527"/>
                  <a:gd name="connsiteX51" fmla="*/ 3404683 w 4206653"/>
                  <a:gd name="connsiteY51" fmla="*/ 2732148 h 4460527"/>
                  <a:gd name="connsiteX52" fmla="*/ 3084643 w 4206653"/>
                  <a:gd name="connsiteY52" fmla="*/ 2663568 h 4460527"/>
                  <a:gd name="connsiteX53" fmla="*/ 2995919 w 4206653"/>
                  <a:gd name="connsiteY53" fmla="*/ 2782832 h 4460527"/>
                  <a:gd name="connsiteX54" fmla="*/ 2832855 w 4206653"/>
                  <a:gd name="connsiteY54" fmla="*/ 2930924 h 4460527"/>
                  <a:gd name="connsiteX55" fmla="*/ 2820111 w 4206653"/>
                  <a:gd name="connsiteY55" fmla="*/ 3026344 h 4460527"/>
                  <a:gd name="connsiteX56" fmla="*/ 2959241 w 4206653"/>
                  <a:gd name="connsiteY56" fmla="*/ 3167976 h 4460527"/>
                  <a:gd name="connsiteX57" fmla="*/ 3176083 w 4206653"/>
                  <a:gd name="connsiteY57" fmla="*/ 3269358 h 4460527"/>
                  <a:gd name="connsiteX58" fmla="*/ 3388239 w 4206653"/>
                  <a:gd name="connsiteY58" fmla="*/ 3442290 h 4460527"/>
                  <a:gd name="connsiteX59" fmla="*/ 3212014 w 4206653"/>
                  <a:gd name="connsiteY59" fmla="*/ 3363782 h 4460527"/>
                  <a:gd name="connsiteX60" fmla="*/ 3004633 w 4206653"/>
                  <a:gd name="connsiteY60" fmla="*/ 3276814 h 4460527"/>
                  <a:gd name="connsiteX61" fmla="*/ 2771676 w 4206653"/>
                  <a:gd name="connsiteY61" fmla="*/ 3166987 h 4460527"/>
                  <a:gd name="connsiteX62" fmla="*/ 2638873 w 4206653"/>
                  <a:gd name="connsiteY62" fmla="*/ 3097908 h 4460527"/>
                  <a:gd name="connsiteX63" fmla="*/ 2570293 w 4206653"/>
                  <a:gd name="connsiteY63" fmla="*/ 3109338 h 4460527"/>
                  <a:gd name="connsiteX64" fmla="*/ 2525557 w 4206653"/>
                  <a:gd name="connsiteY64" fmla="*/ 3326508 h 4460527"/>
                  <a:gd name="connsiteX65" fmla="*/ 2584349 w 4206653"/>
                  <a:gd name="connsiteY65" fmla="*/ 3577470 h 4460527"/>
                  <a:gd name="connsiteX66" fmla="*/ 2663703 w 4206653"/>
                  <a:gd name="connsiteY66" fmla="*/ 3996904 h 4460527"/>
                  <a:gd name="connsiteX67" fmla="*/ 2633113 w 4206653"/>
                  <a:gd name="connsiteY67" fmla="*/ 4192703 h 4460527"/>
                  <a:gd name="connsiteX68" fmla="*/ 2539703 w 4206653"/>
                  <a:gd name="connsiteY68" fmla="*/ 4455574 h 4460527"/>
                  <a:gd name="connsiteX69" fmla="*/ 2595212 w 4206653"/>
                  <a:gd name="connsiteY69" fmla="*/ 3945217 h 4460527"/>
                  <a:gd name="connsiteX70" fmla="*/ 2481240 w 4206653"/>
                  <a:gd name="connsiteY70" fmla="*/ 3566538 h 4460527"/>
                  <a:gd name="connsiteX71" fmla="*/ 2307403 w 4206653"/>
                  <a:gd name="connsiteY71" fmla="*/ 3166488 h 4460527"/>
                  <a:gd name="connsiteX72" fmla="*/ 2261683 w 4206653"/>
                  <a:gd name="connsiteY72" fmla="*/ 3063618 h 4460527"/>
                  <a:gd name="connsiteX73" fmla="*/ 2078803 w 4206653"/>
                  <a:gd name="connsiteY73" fmla="*/ 2949318 h 4460527"/>
                  <a:gd name="connsiteX74" fmla="*/ 1824299 w 4206653"/>
                  <a:gd name="connsiteY74" fmla="*/ 3002494 h 4460527"/>
                  <a:gd name="connsiteX75" fmla="*/ 1412162 w 4206653"/>
                  <a:gd name="connsiteY75" fmla="*/ 3235573 h 4460527"/>
                  <a:gd name="connsiteX76" fmla="*/ 1381573 w 4206653"/>
                  <a:gd name="connsiteY76" fmla="*/ 3680838 h 4460527"/>
                  <a:gd name="connsiteX77" fmla="*/ 1340867 w 4206653"/>
                  <a:gd name="connsiteY77" fmla="*/ 3980504 h 4460527"/>
                  <a:gd name="connsiteX78" fmla="*/ 1290133 w 4206653"/>
                  <a:gd name="connsiteY78" fmla="*/ 4309488 h 4460527"/>
                  <a:gd name="connsiteX79" fmla="*/ 1198693 w 4206653"/>
                  <a:gd name="connsiteY79" fmla="*/ 4298058 h 4460527"/>
                  <a:gd name="connsiteX80" fmla="*/ 1187263 w 4206653"/>
                  <a:gd name="connsiteY80" fmla="*/ 4080888 h 4460527"/>
                  <a:gd name="connsiteX81" fmla="*/ 1198693 w 4206653"/>
                  <a:gd name="connsiteY81" fmla="*/ 3909438 h 4460527"/>
                  <a:gd name="connsiteX82" fmla="*/ 970093 w 4206653"/>
                  <a:gd name="connsiteY82" fmla="*/ 3989448 h 4460527"/>
                  <a:gd name="connsiteX83" fmla="*/ 718633 w 4206653"/>
                  <a:gd name="connsiteY83" fmla="*/ 4069458 h 4460527"/>
                  <a:gd name="connsiteX84" fmla="*/ 741493 w 4206653"/>
                  <a:gd name="connsiteY84" fmla="*/ 3955158 h 4460527"/>
                  <a:gd name="connsiteX85" fmla="*/ 1130113 w 4206653"/>
                  <a:gd name="connsiteY85" fmla="*/ 3795138 h 4460527"/>
                  <a:gd name="connsiteX86" fmla="*/ 1278703 w 4206653"/>
                  <a:gd name="connsiteY86" fmla="*/ 3726558 h 4460527"/>
                  <a:gd name="connsiteX87" fmla="*/ 1269661 w 4206653"/>
                  <a:gd name="connsiteY87" fmla="*/ 3390117 h 4460527"/>
                  <a:gd name="connsiteX88" fmla="*/ 1309620 w 4206653"/>
                  <a:gd name="connsiteY88" fmla="*/ 3169963 h 4460527"/>
                  <a:gd name="connsiteX89" fmla="*/ 1393003 w 4206653"/>
                  <a:gd name="connsiteY89" fmla="*/ 3052188 h 4460527"/>
                  <a:gd name="connsiteX90" fmla="*/ 1080693 w 4206653"/>
                  <a:gd name="connsiteY90" fmla="*/ 2984604 h 4460527"/>
                  <a:gd name="connsiteX91" fmla="*/ 663453 w 4206653"/>
                  <a:gd name="connsiteY91" fmla="*/ 3023360 h 4460527"/>
                  <a:gd name="connsiteX92" fmla="*/ 235111 w 4206653"/>
                  <a:gd name="connsiteY92" fmla="*/ 3217172 h 4460527"/>
                  <a:gd name="connsiteX93" fmla="*/ 421453 w 4206653"/>
                  <a:gd name="connsiteY93" fmla="*/ 3029328 h 4460527"/>
                  <a:gd name="connsiteX94" fmla="*/ 627193 w 4206653"/>
                  <a:gd name="connsiteY94" fmla="*/ 2926458 h 4460527"/>
                  <a:gd name="connsiteX95" fmla="*/ 854480 w 4206653"/>
                  <a:gd name="connsiteY95" fmla="*/ 2889178 h 4460527"/>
                  <a:gd name="connsiteX96" fmla="*/ 1149272 w 4206653"/>
                  <a:gd name="connsiteY96" fmla="*/ 2889676 h 4460527"/>
                  <a:gd name="connsiteX97" fmla="*/ 1531894 w 4206653"/>
                  <a:gd name="connsiteY97" fmla="*/ 2917507 h 4460527"/>
                  <a:gd name="connsiteX98" fmla="*/ 1860559 w 4206653"/>
                  <a:gd name="connsiteY98" fmla="*/ 2766431 h 4460527"/>
                  <a:gd name="connsiteX99" fmla="*/ 1701613 w 4206653"/>
                  <a:gd name="connsiteY99" fmla="*/ 2263518 h 4460527"/>
                  <a:gd name="connsiteX100" fmla="*/ 1690183 w 4206653"/>
                  <a:gd name="connsiteY100" fmla="*/ 1966338 h 4460527"/>
                  <a:gd name="connsiteX101" fmla="*/ 1381991 w 4206653"/>
                  <a:gd name="connsiteY101" fmla="*/ 1841604 h 4460527"/>
                  <a:gd name="connsiteX102" fmla="*/ 1095823 w 4206653"/>
                  <a:gd name="connsiteY102" fmla="*/ 1714878 h 4460527"/>
                  <a:gd name="connsiteX103" fmla="*/ 746507 w 4206653"/>
                  <a:gd name="connsiteY103" fmla="*/ 1626415 h 4460527"/>
                  <a:gd name="connsiteX104" fmla="*/ 352873 w 4206653"/>
                  <a:gd name="connsiteY104" fmla="*/ 1726308 h 4460527"/>
                  <a:gd name="connsiteX105" fmla="*/ 113171 w 4206653"/>
                  <a:gd name="connsiteY105" fmla="*/ 1763582 h 4460527"/>
                  <a:gd name="connsiteX106" fmla="*/ 9973 w 4206653"/>
                  <a:gd name="connsiteY106" fmla="*/ 1737738 h 4460527"/>
                  <a:gd name="connsiteX107" fmla="*/ 348516 w 4206653"/>
                  <a:gd name="connsiteY107" fmla="*/ 1643812 h 4460527"/>
                  <a:gd name="connsiteX108" fmla="*/ 653097 w 4206653"/>
                  <a:gd name="connsiteY108" fmla="*/ 1543920 h 4460527"/>
                  <a:gd name="connsiteX109" fmla="*/ 1072963 w 4206653"/>
                  <a:gd name="connsiteY109" fmla="*/ 1612008 h 4460527"/>
                  <a:gd name="connsiteX110" fmla="*/ 1244413 w 4206653"/>
                  <a:gd name="connsiteY110" fmla="*/ 1657728 h 4460527"/>
                  <a:gd name="connsiteX111" fmla="*/ 1205766 w 4206653"/>
                  <a:gd name="connsiteY111" fmla="*/ 1451988 h 4460527"/>
                  <a:gd name="connsiteX112" fmla="*/ 1046313 w 4206653"/>
                  <a:gd name="connsiteY112" fmla="*/ 815409 h 4460527"/>
                  <a:gd name="connsiteX113" fmla="*/ 1221553 w 4206653"/>
                  <a:gd name="connsiteY113" fmla="*/ 1211958 h 4460527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187263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18633 w 4206653"/>
                  <a:gd name="connsiteY83" fmla="*/ 4069458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41493 w 4206653"/>
                  <a:gd name="connsiteY84" fmla="*/ 3955158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795138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670526 w 4206653"/>
                  <a:gd name="connsiteY83" fmla="*/ 4199156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555808 w 4206653"/>
                  <a:gd name="connsiteY83" fmla="*/ 4355688 h 4743809"/>
                  <a:gd name="connsiteX84" fmla="*/ 785900 w 4206653"/>
                  <a:gd name="connsiteY84" fmla="*/ 4017771 h 4743809"/>
                  <a:gd name="connsiteX85" fmla="*/ 1130113 w 4206653"/>
                  <a:gd name="connsiteY85" fmla="*/ 3817500 h 4743809"/>
                  <a:gd name="connsiteX86" fmla="*/ 1278703 w 4206653"/>
                  <a:gd name="connsiteY86" fmla="*/ 3726558 h 4743809"/>
                  <a:gd name="connsiteX87" fmla="*/ 1269661 w 4206653"/>
                  <a:gd name="connsiteY87" fmla="*/ 3390117 h 4743809"/>
                  <a:gd name="connsiteX88" fmla="*/ 1309620 w 4206653"/>
                  <a:gd name="connsiteY88" fmla="*/ 3169963 h 4743809"/>
                  <a:gd name="connsiteX89" fmla="*/ 1393003 w 4206653"/>
                  <a:gd name="connsiteY89" fmla="*/ 3052188 h 4743809"/>
                  <a:gd name="connsiteX90" fmla="*/ 1080693 w 4206653"/>
                  <a:gd name="connsiteY90" fmla="*/ 2984604 h 4743809"/>
                  <a:gd name="connsiteX91" fmla="*/ 663453 w 4206653"/>
                  <a:gd name="connsiteY91" fmla="*/ 3023360 h 4743809"/>
                  <a:gd name="connsiteX92" fmla="*/ 235111 w 4206653"/>
                  <a:gd name="connsiteY92" fmla="*/ 3217172 h 4743809"/>
                  <a:gd name="connsiteX93" fmla="*/ 421453 w 4206653"/>
                  <a:gd name="connsiteY93" fmla="*/ 3029328 h 4743809"/>
                  <a:gd name="connsiteX94" fmla="*/ 627193 w 4206653"/>
                  <a:gd name="connsiteY94" fmla="*/ 2926458 h 4743809"/>
                  <a:gd name="connsiteX95" fmla="*/ 854480 w 4206653"/>
                  <a:gd name="connsiteY95" fmla="*/ 2889178 h 4743809"/>
                  <a:gd name="connsiteX96" fmla="*/ 1149272 w 4206653"/>
                  <a:gd name="connsiteY96" fmla="*/ 2889676 h 4743809"/>
                  <a:gd name="connsiteX97" fmla="*/ 1531894 w 4206653"/>
                  <a:gd name="connsiteY97" fmla="*/ 2917507 h 4743809"/>
                  <a:gd name="connsiteX98" fmla="*/ 1860559 w 4206653"/>
                  <a:gd name="connsiteY98" fmla="*/ 2766431 h 4743809"/>
                  <a:gd name="connsiteX99" fmla="*/ 1701613 w 4206653"/>
                  <a:gd name="connsiteY99" fmla="*/ 2263518 h 4743809"/>
                  <a:gd name="connsiteX100" fmla="*/ 1690183 w 4206653"/>
                  <a:gd name="connsiteY100" fmla="*/ 1966338 h 4743809"/>
                  <a:gd name="connsiteX101" fmla="*/ 1381991 w 4206653"/>
                  <a:gd name="connsiteY101" fmla="*/ 1841604 h 4743809"/>
                  <a:gd name="connsiteX102" fmla="*/ 1095823 w 4206653"/>
                  <a:gd name="connsiteY102" fmla="*/ 1714878 h 4743809"/>
                  <a:gd name="connsiteX103" fmla="*/ 746507 w 4206653"/>
                  <a:gd name="connsiteY103" fmla="*/ 1626415 h 4743809"/>
                  <a:gd name="connsiteX104" fmla="*/ 352873 w 4206653"/>
                  <a:gd name="connsiteY104" fmla="*/ 1726308 h 4743809"/>
                  <a:gd name="connsiteX105" fmla="*/ 113171 w 4206653"/>
                  <a:gd name="connsiteY105" fmla="*/ 1763582 h 4743809"/>
                  <a:gd name="connsiteX106" fmla="*/ 9973 w 4206653"/>
                  <a:gd name="connsiteY106" fmla="*/ 1737738 h 4743809"/>
                  <a:gd name="connsiteX107" fmla="*/ 348516 w 4206653"/>
                  <a:gd name="connsiteY107" fmla="*/ 1643812 h 4743809"/>
                  <a:gd name="connsiteX108" fmla="*/ 653097 w 4206653"/>
                  <a:gd name="connsiteY108" fmla="*/ 1543920 h 4743809"/>
                  <a:gd name="connsiteX109" fmla="*/ 1072963 w 4206653"/>
                  <a:gd name="connsiteY109" fmla="*/ 1612008 h 4743809"/>
                  <a:gd name="connsiteX110" fmla="*/ 1244413 w 4206653"/>
                  <a:gd name="connsiteY110" fmla="*/ 1657728 h 4743809"/>
                  <a:gd name="connsiteX111" fmla="*/ 1205766 w 4206653"/>
                  <a:gd name="connsiteY111" fmla="*/ 1451988 h 4743809"/>
                  <a:gd name="connsiteX112" fmla="*/ 1046313 w 4206653"/>
                  <a:gd name="connsiteY112" fmla="*/ 815409 h 4743809"/>
                  <a:gd name="connsiteX113" fmla="*/ 1221553 w 4206653"/>
                  <a:gd name="connsiteY113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70028 w 4206653"/>
                  <a:gd name="connsiteY83" fmla="*/ 4167767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3809"/>
                  <a:gd name="connsiteX1" fmla="*/ 1343911 w 4206653"/>
                  <a:gd name="connsiteY1" fmla="*/ 1559828 h 4743809"/>
                  <a:gd name="connsiteX2" fmla="*/ 1553023 w 4206653"/>
                  <a:gd name="connsiteY2" fmla="*/ 1657728 h 4743809"/>
                  <a:gd name="connsiteX3" fmla="*/ 1907353 w 4206653"/>
                  <a:gd name="connsiteY3" fmla="*/ 1680588 h 4743809"/>
                  <a:gd name="connsiteX4" fmla="*/ 2021653 w 4206653"/>
                  <a:gd name="connsiteY4" fmla="*/ 1543428 h 4743809"/>
                  <a:gd name="connsiteX5" fmla="*/ 2124523 w 4206653"/>
                  <a:gd name="connsiteY5" fmla="*/ 1291968 h 4743809"/>
                  <a:gd name="connsiteX6" fmla="*/ 2124523 w 4206653"/>
                  <a:gd name="connsiteY6" fmla="*/ 1120518 h 4743809"/>
                  <a:gd name="connsiteX7" fmla="*/ 2068029 w 4206653"/>
                  <a:gd name="connsiteY7" fmla="*/ 825325 h 4743809"/>
                  <a:gd name="connsiteX8" fmla="*/ 2078803 w 4206653"/>
                  <a:gd name="connsiteY8" fmla="*/ 777618 h 4743809"/>
                  <a:gd name="connsiteX9" fmla="*/ 2170243 w 4206653"/>
                  <a:gd name="connsiteY9" fmla="*/ 1086228 h 4743809"/>
                  <a:gd name="connsiteX10" fmla="*/ 2215963 w 4206653"/>
                  <a:gd name="connsiteY10" fmla="*/ 1269108 h 4743809"/>
                  <a:gd name="connsiteX11" fmla="*/ 2284543 w 4206653"/>
                  <a:gd name="connsiteY11" fmla="*/ 1303398 h 4743809"/>
                  <a:gd name="connsiteX12" fmla="*/ 2330263 w 4206653"/>
                  <a:gd name="connsiteY12" fmla="*/ 1166238 h 4743809"/>
                  <a:gd name="connsiteX13" fmla="*/ 2467423 w 4206653"/>
                  <a:gd name="connsiteY13" fmla="*/ 880488 h 4743809"/>
                  <a:gd name="connsiteX14" fmla="*/ 2558863 w 4206653"/>
                  <a:gd name="connsiteY14" fmla="*/ 640458 h 4743809"/>
                  <a:gd name="connsiteX15" fmla="*/ 2616013 w 4206653"/>
                  <a:gd name="connsiteY15" fmla="*/ 537588 h 4743809"/>
                  <a:gd name="connsiteX16" fmla="*/ 2558863 w 4206653"/>
                  <a:gd name="connsiteY16" fmla="*/ 789048 h 4743809"/>
                  <a:gd name="connsiteX17" fmla="*/ 2444563 w 4206653"/>
                  <a:gd name="connsiteY17" fmla="*/ 1097658 h 4743809"/>
                  <a:gd name="connsiteX18" fmla="*/ 2375983 w 4206653"/>
                  <a:gd name="connsiteY18" fmla="*/ 1406268 h 4743809"/>
                  <a:gd name="connsiteX19" fmla="*/ 2558863 w 4206653"/>
                  <a:gd name="connsiteY19" fmla="*/ 1577718 h 4743809"/>
                  <a:gd name="connsiteX20" fmla="*/ 2878903 w 4206653"/>
                  <a:gd name="connsiteY20" fmla="*/ 1657728 h 4743809"/>
                  <a:gd name="connsiteX21" fmla="*/ 3187513 w 4206653"/>
                  <a:gd name="connsiteY21" fmla="*/ 1657728 h 4743809"/>
                  <a:gd name="connsiteX22" fmla="*/ 3370393 w 4206653"/>
                  <a:gd name="connsiteY22" fmla="*/ 1566288 h 4743809"/>
                  <a:gd name="connsiteX23" fmla="*/ 3488066 w 4206653"/>
                  <a:gd name="connsiteY23" fmla="*/ 1246753 h 4743809"/>
                  <a:gd name="connsiteX24" fmla="*/ 3495138 w 4206653"/>
                  <a:gd name="connsiteY24" fmla="*/ 1115548 h 4743809"/>
                  <a:gd name="connsiteX25" fmla="*/ 3493650 w 4206653"/>
                  <a:gd name="connsiteY25" fmla="*/ 1063976 h 4743809"/>
                  <a:gd name="connsiteX26" fmla="*/ 3450403 w 4206653"/>
                  <a:gd name="connsiteY26" fmla="*/ 777618 h 4743809"/>
                  <a:gd name="connsiteX27" fmla="*/ 3119893 w 4206653"/>
                  <a:gd name="connsiteY27" fmla="*/ 321571 h 4743809"/>
                  <a:gd name="connsiteX28" fmla="*/ 3497351 w 4206653"/>
                  <a:gd name="connsiteY28" fmla="*/ 674883 h 4743809"/>
                  <a:gd name="connsiteX29" fmla="*/ 3759013 w 4206653"/>
                  <a:gd name="connsiteY29" fmla="*/ 571878 h 4743809"/>
                  <a:gd name="connsiteX30" fmla="*/ 3999043 w 4206653"/>
                  <a:gd name="connsiteY30" fmla="*/ 91818 h 4743809"/>
                  <a:gd name="connsiteX31" fmla="*/ 4033333 w 4206653"/>
                  <a:gd name="connsiteY31" fmla="*/ 11808 h 4743809"/>
                  <a:gd name="connsiteX32" fmla="*/ 3984569 w 4206653"/>
                  <a:gd name="connsiteY32" fmla="*/ 247366 h 4743809"/>
                  <a:gd name="connsiteX33" fmla="*/ 3812791 w 4206653"/>
                  <a:gd name="connsiteY33" fmla="*/ 647417 h 4743809"/>
                  <a:gd name="connsiteX34" fmla="*/ 3592906 w 4206653"/>
                  <a:gd name="connsiteY34" fmla="*/ 811408 h 4743809"/>
                  <a:gd name="connsiteX35" fmla="*/ 3604425 w 4206653"/>
                  <a:gd name="connsiteY35" fmla="*/ 999253 h 4743809"/>
                  <a:gd name="connsiteX36" fmla="*/ 3872985 w 4206653"/>
                  <a:gd name="connsiteY36" fmla="*/ 881976 h 4743809"/>
                  <a:gd name="connsiteX37" fmla="*/ 4200754 w 4206653"/>
                  <a:gd name="connsiteY37" fmla="*/ 774136 h 4743809"/>
                  <a:gd name="connsiteX38" fmla="*/ 4064251 w 4206653"/>
                  <a:gd name="connsiteY38" fmla="*/ 847195 h 4743809"/>
                  <a:gd name="connsiteX39" fmla="*/ 3818880 w 4206653"/>
                  <a:gd name="connsiteY39" fmla="*/ 991305 h 4743809"/>
                  <a:gd name="connsiteX40" fmla="*/ 3658531 w 4206653"/>
                  <a:gd name="connsiteY40" fmla="*/ 1093178 h 4743809"/>
                  <a:gd name="connsiteX41" fmla="*/ 3622838 w 4206653"/>
                  <a:gd name="connsiteY41" fmla="*/ 1221401 h 4743809"/>
                  <a:gd name="connsiteX42" fmla="*/ 3577446 w 4206653"/>
                  <a:gd name="connsiteY42" fmla="*/ 1500691 h 4743809"/>
                  <a:gd name="connsiteX43" fmla="*/ 3461833 w 4206653"/>
                  <a:gd name="connsiteY43" fmla="*/ 1726308 h 4743809"/>
                  <a:gd name="connsiteX44" fmla="*/ 3278953 w 4206653"/>
                  <a:gd name="connsiteY44" fmla="*/ 2034918 h 4743809"/>
                  <a:gd name="connsiteX45" fmla="*/ 3233233 w 4206653"/>
                  <a:gd name="connsiteY45" fmla="*/ 2309238 h 4743809"/>
                  <a:gd name="connsiteX46" fmla="*/ 3404683 w 4206653"/>
                  <a:gd name="connsiteY46" fmla="*/ 2457828 h 4743809"/>
                  <a:gd name="connsiteX47" fmla="*/ 3759013 w 4206653"/>
                  <a:gd name="connsiteY47" fmla="*/ 2663568 h 4743809"/>
                  <a:gd name="connsiteX48" fmla="*/ 4079053 w 4206653"/>
                  <a:gd name="connsiteY48" fmla="*/ 2777868 h 4743809"/>
                  <a:gd name="connsiteX49" fmla="*/ 4079053 w 4206653"/>
                  <a:gd name="connsiteY49" fmla="*/ 2880738 h 4743809"/>
                  <a:gd name="connsiteX50" fmla="*/ 3770443 w 4206653"/>
                  <a:gd name="connsiteY50" fmla="*/ 2869308 h 4743809"/>
                  <a:gd name="connsiteX51" fmla="*/ 3404683 w 4206653"/>
                  <a:gd name="connsiteY51" fmla="*/ 2732148 h 4743809"/>
                  <a:gd name="connsiteX52" fmla="*/ 3084643 w 4206653"/>
                  <a:gd name="connsiteY52" fmla="*/ 2663568 h 4743809"/>
                  <a:gd name="connsiteX53" fmla="*/ 2995919 w 4206653"/>
                  <a:gd name="connsiteY53" fmla="*/ 2782832 h 4743809"/>
                  <a:gd name="connsiteX54" fmla="*/ 2832855 w 4206653"/>
                  <a:gd name="connsiteY54" fmla="*/ 2930924 h 4743809"/>
                  <a:gd name="connsiteX55" fmla="*/ 2820111 w 4206653"/>
                  <a:gd name="connsiteY55" fmla="*/ 3026344 h 4743809"/>
                  <a:gd name="connsiteX56" fmla="*/ 2959241 w 4206653"/>
                  <a:gd name="connsiteY56" fmla="*/ 3167976 h 4743809"/>
                  <a:gd name="connsiteX57" fmla="*/ 3176083 w 4206653"/>
                  <a:gd name="connsiteY57" fmla="*/ 3269358 h 4743809"/>
                  <a:gd name="connsiteX58" fmla="*/ 3388239 w 4206653"/>
                  <a:gd name="connsiteY58" fmla="*/ 3442290 h 4743809"/>
                  <a:gd name="connsiteX59" fmla="*/ 3212014 w 4206653"/>
                  <a:gd name="connsiteY59" fmla="*/ 3363782 h 4743809"/>
                  <a:gd name="connsiteX60" fmla="*/ 3004633 w 4206653"/>
                  <a:gd name="connsiteY60" fmla="*/ 3276814 h 4743809"/>
                  <a:gd name="connsiteX61" fmla="*/ 2771676 w 4206653"/>
                  <a:gd name="connsiteY61" fmla="*/ 3166987 h 4743809"/>
                  <a:gd name="connsiteX62" fmla="*/ 2638873 w 4206653"/>
                  <a:gd name="connsiteY62" fmla="*/ 3097908 h 4743809"/>
                  <a:gd name="connsiteX63" fmla="*/ 2570293 w 4206653"/>
                  <a:gd name="connsiteY63" fmla="*/ 3109338 h 4743809"/>
                  <a:gd name="connsiteX64" fmla="*/ 2525557 w 4206653"/>
                  <a:gd name="connsiteY64" fmla="*/ 3326508 h 4743809"/>
                  <a:gd name="connsiteX65" fmla="*/ 2584349 w 4206653"/>
                  <a:gd name="connsiteY65" fmla="*/ 3577470 h 4743809"/>
                  <a:gd name="connsiteX66" fmla="*/ 2663703 w 4206653"/>
                  <a:gd name="connsiteY66" fmla="*/ 3996904 h 4743809"/>
                  <a:gd name="connsiteX67" fmla="*/ 2633113 w 4206653"/>
                  <a:gd name="connsiteY67" fmla="*/ 4192703 h 4743809"/>
                  <a:gd name="connsiteX68" fmla="*/ 2539703 w 4206653"/>
                  <a:gd name="connsiteY68" fmla="*/ 4455574 h 4743809"/>
                  <a:gd name="connsiteX69" fmla="*/ 2595212 w 4206653"/>
                  <a:gd name="connsiteY69" fmla="*/ 3945217 h 4743809"/>
                  <a:gd name="connsiteX70" fmla="*/ 2481240 w 4206653"/>
                  <a:gd name="connsiteY70" fmla="*/ 3566538 h 4743809"/>
                  <a:gd name="connsiteX71" fmla="*/ 2307403 w 4206653"/>
                  <a:gd name="connsiteY71" fmla="*/ 3166488 h 4743809"/>
                  <a:gd name="connsiteX72" fmla="*/ 2261683 w 4206653"/>
                  <a:gd name="connsiteY72" fmla="*/ 3063618 h 4743809"/>
                  <a:gd name="connsiteX73" fmla="*/ 2078803 w 4206653"/>
                  <a:gd name="connsiteY73" fmla="*/ 2949318 h 4743809"/>
                  <a:gd name="connsiteX74" fmla="*/ 1824299 w 4206653"/>
                  <a:gd name="connsiteY74" fmla="*/ 3002494 h 4743809"/>
                  <a:gd name="connsiteX75" fmla="*/ 1412162 w 4206653"/>
                  <a:gd name="connsiteY75" fmla="*/ 3235573 h 4743809"/>
                  <a:gd name="connsiteX76" fmla="*/ 1381573 w 4206653"/>
                  <a:gd name="connsiteY76" fmla="*/ 3680838 h 4743809"/>
                  <a:gd name="connsiteX77" fmla="*/ 1340867 w 4206653"/>
                  <a:gd name="connsiteY77" fmla="*/ 3980504 h 4743809"/>
                  <a:gd name="connsiteX78" fmla="*/ 1197619 w 4206653"/>
                  <a:gd name="connsiteY78" fmla="*/ 4738831 h 4743809"/>
                  <a:gd name="connsiteX79" fmla="*/ 1198693 w 4206653"/>
                  <a:gd name="connsiteY79" fmla="*/ 4298058 h 4743809"/>
                  <a:gd name="connsiteX80" fmla="*/ 1242772 w 4206653"/>
                  <a:gd name="connsiteY80" fmla="*/ 4080888 h 4743809"/>
                  <a:gd name="connsiteX81" fmla="*/ 1198693 w 4206653"/>
                  <a:gd name="connsiteY81" fmla="*/ 3909438 h 4743809"/>
                  <a:gd name="connsiteX82" fmla="*/ 970093 w 4206653"/>
                  <a:gd name="connsiteY82" fmla="*/ 3989448 h 4743809"/>
                  <a:gd name="connsiteX83" fmla="*/ 766328 w 4206653"/>
                  <a:gd name="connsiteY83" fmla="*/ 4145406 h 4743809"/>
                  <a:gd name="connsiteX84" fmla="*/ 555808 w 4206653"/>
                  <a:gd name="connsiteY84" fmla="*/ 4355688 h 4743809"/>
                  <a:gd name="connsiteX85" fmla="*/ 785900 w 4206653"/>
                  <a:gd name="connsiteY85" fmla="*/ 4017771 h 4743809"/>
                  <a:gd name="connsiteX86" fmla="*/ 1130113 w 4206653"/>
                  <a:gd name="connsiteY86" fmla="*/ 3817500 h 4743809"/>
                  <a:gd name="connsiteX87" fmla="*/ 1278703 w 4206653"/>
                  <a:gd name="connsiteY87" fmla="*/ 3726558 h 4743809"/>
                  <a:gd name="connsiteX88" fmla="*/ 1269661 w 4206653"/>
                  <a:gd name="connsiteY88" fmla="*/ 3390117 h 4743809"/>
                  <a:gd name="connsiteX89" fmla="*/ 1309620 w 4206653"/>
                  <a:gd name="connsiteY89" fmla="*/ 3169963 h 4743809"/>
                  <a:gd name="connsiteX90" fmla="*/ 1393003 w 4206653"/>
                  <a:gd name="connsiteY90" fmla="*/ 3052188 h 4743809"/>
                  <a:gd name="connsiteX91" fmla="*/ 1080693 w 4206653"/>
                  <a:gd name="connsiteY91" fmla="*/ 2984604 h 4743809"/>
                  <a:gd name="connsiteX92" fmla="*/ 663453 w 4206653"/>
                  <a:gd name="connsiteY92" fmla="*/ 3023360 h 4743809"/>
                  <a:gd name="connsiteX93" fmla="*/ 235111 w 4206653"/>
                  <a:gd name="connsiteY93" fmla="*/ 3217172 h 4743809"/>
                  <a:gd name="connsiteX94" fmla="*/ 421453 w 4206653"/>
                  <a:gd name="connsiteY94" fmla="*/ 3029328 h 4743809"/>
                  <a:gd name="connsiteX95" fmla="*/ 627193 w 4206653"/>
                  <a:gd name="connsiteY95" fmla="*/ 2926458 h 4743809"/>
                  <a:gd name="connsiteX96" fmla="*/ 854480 w 4206653"/>
                  <a:gd name="connsiteY96" fmla="*/ 2889178 h 4743809"/>
                  <a:gd name="connsiteX97" fmla="*/ 1149272 w 4206653"/>
                  <a:gd name="connsiteY97" fmla="*/ 2889676 h 4743809"/>
                  <a:gd name="connsiteX98" fmla="*/ 1531894 w 4206653"/>
                  <a:gd name="connsiteY98" fmla="*/ 2917507 h 4743809"/>
                  <a:gd name="connsiteX99" fmla="*/ 1860559 w 4206653"/>
                  <a:gd name="connsiteY99" fmla="*/ 2766431 h 4743809"/>
                  <a:gd name="connsiteX100" fmla="*/ 1701613 w 4206653"/>
                  <a:gd name="connsiteY100" fmla="*/ 2263518 h 4743809"/>
                  <a:gd name="connsiteX101" fmla="*/ 1690183 w 4206653"/>
                  <a:gd name="connsiteY101" fmla="*/ 1966338 h 4743809"/>
                  <a:gd name="connsiteX102" fmla="*/ 1381991 w 4206653"/>
                  <a:gd name="connsiteY102" fmla="*/ 1841604 h 4743809"/>
                  <a:gd name="connsiteX103" fmla="*/ 1095823 w 4206653"/>
                  <a:gd name="connsiteY103" fmla="*/ 1714878 h 4743809"/>
                  <a:gd name="connsiteX104" fmla="*/ 746507 w 4206653"/>
                  <a:gd name="connsiteY104" fmla="*/ 1626415 h 4743809"/>
                  <a:gd name="connsiteX105" fmla="*/ 352873 w 4206653"/>
                  <a:gd name="connsiteY105" fmla="*/ 1726308 h 4743809"/>
                  <a:gd name="connsiteX106" fmla="*/ 113171 w 4206653"/>
                  <a:gd name="connsiteY106" fmla="*/ 1763582 h 4743809"/>
                  <a:gd name="connsiteX107" fmla="*/ 9973 w 4206653"/>
                  <a:gd name="connsiteY107" fmla="*/ 1737738 h 4743809"/>
                  <a:gd name="connsiteX108" fmla="*/ 348516 w 4206653"/>
                  <a:gd name="connsiteY108" fmla="*/ 1643812 h 4743809"/>
                  <a:gd name="connsiteX109" fmla="*/ 653097 w 4206653"/>
                  <a:gd name="connsiteY109" fmla="*/ 1543920 h 4743809"/>
                  <a:gd name="connsiteX110" fmla="*/ 1072963 w 4206653"/>
                  <a:gd name="connsiteY110" fmla="*/ 1612008 h 4743809"/>
                  <a:gd name="connsiteX111" fmla="*/ 1244413 w 4206653"/>
                  <a:gd name="connsiteY111" fmla="*/ 1657728 h 4743809"/>
                  <a:gd name="connsiteX112" fmla="*/ 1205766 w 4206653"/>
                  <a:gd name="connsiteY112" fmla="*/ 1451988 h 4743809"/>
                  <a:gd name="connsiteX113" fmla="*/ 1046313 w 4206653"/>
                  <a:gd name="connsiteY113" fmla="*/ 815409 h 4743809"/>
                  <a:gd name="connsiteX114" fmla="*/ 1221553 w 4206653"/>
                  <a:gd name="connsiteY114" fmla="*/ 1211958 h 4743809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45406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63782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33233 w 4206653"/>
                  <a:gd name="connsiteY45" fmla="*/ 2309238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04683 w 4206653"/>
                  <a:gd name="connsiteY46" fmla="*/ 2457828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59013 w 4206653"/>
                  <a:gd name="connsiteY47" fmla="*/ 2663568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3770443 w 4206653"/>
                  <a:gd name="connsiteY50" fmla="*/ 2869308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206653"/>
                  <a:gd name="connsiteY0" fmla="*/ 1211958 h 4745608"/>
                  <a:gd name="connsiteX1" fmla="*/ 1343911 w 4206653"/>
                  <a:gd name="connsiteY1" fmla="*/ 1559828 h 4745608"/>
                  <a:gd name="connsiteX2" fmla="*/ 1553023 w 4206653"/>
                  <a:gd name="connsiteY2" fmla="*/ 1657728 h 4745608"/>
                  <a:gd name="connsiteX3" fmla="*/ 1907353 w 4206653"/>
                  <a:gd name="connsiteY3" fmla="*/ 1680588 h 4745608"/>
                  <a:gd name="connsiteX4" fmla="*/ 2021653 w 4206653"/>
                  <a:gd name="connsiteY4" fmla="*/ 1543428 h 4745608"/>
                  <a:gd name="connsiteX5" fmla="*/ 2124523 w 4206653"/>
                  <a:gd name="connsiteY5" fmla="*/ 1291968 h 4745608"/>
                  <a:gd name="connsiteX6" fmla="*/ 2124523 w 4206653"/>
                  <a:gd name="connsiteY6" fmla="*/ 1120518 h 4745608"/>
                  <a:gd name="connsiteX7" fmla="*/ 2068029 w 4206653"/>
                  <a:gd name="connsiteY7" fmla="*/ 825325 h 4745608"/>
                  <a:gd name="connsiteX8" fmla="*/ 2078803 w 4206653"/>
                  <a:gd name="connsiteY8" fmla="*/ 777618 h 4745608"/>
                  <a:gd name="connsiteX9" fmla="*/ 2170243 w 4206653"/>
                  <a:gd name="connsiteY9" fmla="*/ 1086228 h 4745608"/>
                  <a:gd name="connsiteX10" fmla="*/ 2215963 w 4206653"/>
                  <a:gd name="connsiteY10" fmla="*/ 1269108 h 4745608"/>
                  <a:gd name="connsiteX11" fmla="*/ 2284543 w 4206653"/>
                  <a:gd name="connsiteY11" fmla="*/ 1303398 h 4745608"/>
                  <a:gd name="connsiteX12" fmla="*/ 2330263 w 4206653"/>
                  <a:gd name="connsiteY12" fmla="*/ 1166238 h 4745608"/>
                  <a:gd name="connsiteX13" fmla="*/ 2467423 w 4206653"/>
                  <a:gd name="connsiteY13" fmla="*/ 880488 h 4745608"/>
                  <a:gd name="connsiteX14" fmla="*/ 2558863 w 4206653"/>
                  <a:gd name="connsiteY14" fmla="*/ 640458 h 4745608"/>
                  <a:gd name="connsiteX15" fmla="*/ 2616013 w 4206653"/>
                  <a:gd name="connsiteY15" fmla="*/ 537588 h 4745608"/>
                  <a:gd name="connsiteX16" fmla="*/ 2558863 w 4206653"/>
                  <a:gd name="connsiteY16" fmla="*/ 789048 h 4745608"/>
                  <a:gd name="connsiteX17" fmla="*/ 2444563 w 4206653"/>
                  <a:gd name="connsiteY17" fmla="*/ 1097658 h 4745608"/>
                  <a:gd name="connsiteX18" fmla="*/ 2375983 w 4206653"/>
                  <a:gd name="connsiteY18" fmla="*/ 1406268 h 4745608"/>
                  <a:gd name="connsiteX19" fmla="*/ 2558863 w 4206653"/>
                  <a:gd name="connsiteY19" fmla="*/ 1577718 h 4745608"/>
                  <a:gd name="connsiteX20" fmla="*/ 2878903 w 4206653"/>
                  <a:gd name="connsiteY20" fmla="*/ 1657728 h 4745608"/>
                  <a:gd name="connsiteX21" fmla="*/ 3187513 w 4206653"/>
                  <a:gd name="connsiteY21" fmla="*/ 1657728 h 4745608"/>
                  <a:gd name="connsiteX22" fmla="*/ 3370393 w 4206653"/>
                  <a:gd name="connsiteY22" fmla="*/ 1566288 h 4745608"/>
                  <a:gd name="connsiteX23" fmla="*/ 3488066 w 4206653"/>
                  <a:gd name="connsiteY23" fmla="*/ 1246753 h 4745608"/>
                  <a:gd name="connsiteX24" fmla="*/ 3495138 w 4206653"/>
                  <a:gd name="connsiteY24" fmla="*/ 1115548 h 4745608"/>
                  <a:gd name="connsiteX25" fmla="*/ 3493650 w 4206653"/>
                  <a:gd name="connsiteY25" fmla="*/ 1063976 h 4745608"/>
                  <a:gd name="connsiteX26" fmla="*/ 3450403 w 4206653"/>
                  <a:gd name="connsiteY26" fmla="*/ 777618 h 4745608"/>
                  <a:gd name="connsiteX27" fmla="*/ 3119893 w 4206653"/>
                  <a:gd name="connsiteY27" fmla="*/ 321571 h 4745608"/>
                  <a:gd name="connsiteX28" fmla="*/ 3497351 w 4206653"/>
                  <a:gd name="connsiteY28" fmla="*/ 674883 h 4745608"/>
                  <a:gd name="connsiteX29" fmla="*/ 3759013 w 4206653"/>
                  <a:gd name="connsiteY29" fmla="*/ 571878 h 4745608"/>
                  <a:gd name="connsiteX30" fmla="*/ 3999043 w 4206653"/>
                  <a:gd name="connsiteY30" fmla="*/ 91818 h 4745608"/>
                  <a:gd name="connsiteX31" fmla="*/ 4033333 w 4206653"/>
                  <a:gd name="connsiteY31" fmla="*/ 11808 h 4745608"/>
                  <a:gd name="connsiteX32" fmla="*/ 3984569 w 4206653"/>
                  <a:gd name="connsiteY32" fmla="*/ 247366 h 4745608"/>
                  <a:gd name="connsiteX33" fmla="*/ 3812791 w 4206653"/>
                  <a:gd name="connsiteY33" fmla="*/ 647417 h 4745608"/>
                  <a:gd name="connsiteX34" fmla="*/ 3592906 w 4206653"/>
                  <a:gd name="connsiteY34" fmla="*/ 811408 h 4745608"/>
                  <a:gd name="connsiteX35" fmla="*/ 3604425 w 4206653"/>
                  <a:gd name="connsiteY35" fmla="*/ 999253 h 4745608"/>
                  <a:gd name="connsiteX36" fmla="*/ 3872985 w 4206653"/>
                  <a:gd name="connsiteY36" fmla="*/ 881976 h 4745608"/>
                  <a:gd name="connsiteX37" fmla="*/ 4200754 w 4206653"/>
                  <a:gd name="connsiteY37" fmla="*/ 774136 h 4745608"/>
                  <a:gd name="connsiteX38" fmla="*/ 4064251 w 4206653"/>
                  <a:gd name="connsiteY38" fmla="*/ 847195 h 4745608"/>
                  <a:gd name="connsiteX39" fmla="*/ 3818880 w 4206653"/>
                  <a:gd name="connsiteY39" fmla="*/ 991305 h 4745608"/>
                  <a:gd name="connsiteX40" fmla="*/ 3658531 w 4206653"/>
                  <a:gd name="connsiteY40" fmla="*/ 1093178 h 4745608"/>
                  <a:gd name="connsiteX41" fmla="*/ 3622838 w 4206653"/>
                  <a:gd name="connsiteY41" fmla="*/ 1221401 h 4745608"/>
                  <a:gd name="connsiteX42" fmla="*/ 3577446 w 4206653"/>
                  <a:gd name="connsiteY42" fmla="*/ 1500691 h 4745608"/>
                  <a:gd name="connsiteX43" fmla="*/ 3461833 w 4206653"/>
                  <a:gd name="connsiteY43" fmla="*/ 1726308 h 4745608"/>
                  <a:gd name="connsiteX44" fmla="*/ 3278953 w 4206653"/>
                  <a:gd name="connsiteY44" fmla="*/ 2034918 h 4745608"/>
                  <a:gd name="connsiteX45" fmla="*/ 3288742 w 4206653"/>
                  <a:gd name="connsiteY45" fmla="*/ 2273460 h 4745608"/>
                  <a:gd name="connsiteX46" fmla="*/ 3434288 w 4206653"/>
                  <a:gd name="connsiteY46" fmla="*/ 2417577 h 4745608"/>
                  <a:gd name="connsiteX47" fmla="*/ 3781217 w 4206653"/>
                  <a:gd name="connsiteY47" fmla="*/ 2618845 h 4745608"/>
                  <a:gd name="connsiteX48" fmla="*/ 4079053 w 4206653"/>
                  <a:gd name="connsiteY48" fmla="*/ 2777868 h 4745608"/>
                  <a:gd name="connsiteX49" fmla="*/ 4079053 w 4206653"/>
                  <a:gd name="connsiteY49" fmla="*/ 2880738 h 4745608"/>
                  <a:gd name="connsiteX50" fmla="*/ 4070190 w 4206653"/>
                  <a:gd name="connsiteY50" fmla="*/ 3021367 h 4745608"/>
                  <a:gd name="connsiteX51" fmla="*/ 3404683 w 4206653"/>
                  <a:gd name="connsiteY51" fmla="*/ 2732148 h 4745608"/>
                  <a:gd name="connsiteX52" fmla="*/ 3084643 w 4206653"/>
                  <a:gd name="connsiteY52" fmla="*/ 2663568 h 4745608"/>
                  <a:gd name="connsiteX53" fmla="*/ 2995919 w 4206653"/>
                  <a:gd name="connsiteY53" fmla="*/ 2782832 h 4745608"/>
                  <a:gd name="connsiteX54" fmla="*/ 2832855 w 4206653"/>
                  <a:gd name="connsiteY54" fmla="*/ 2930924 h 4745608"/>
                  <a:gd name="connsiteX55" fmla="*/ 2820111 w 4206653"/>
                  <a:gd name="connsiteY55" fmla="*/ 3026344 h 4745608"/>
                  <a:gd name="connsiteX56" fmla="*/ 2959241 w 4206653"/>
                  <a:gd name="connsiteY56" fmla="*/ 3167976 h 4745608"/>
                  <a:gd name="connsiteX57" fmla="*/ 3176083 w 4206653"/>
                  <a:gd name="connsiteY57" fmla="*/ 3269358 h 4745608"/>
                  <a:gd name="connsiteX58" fmla="*/ 3388239 w 4206653"/>
                  <a:gd name="connsiteY58" fmla="*/ 3442290 h 4745608"/>
                  <a:gd name="connsiteX59" fmla="*/ 3212014 w 4206653"/>
                  <a:gd name="connsiteY59" fmla="*/ 3336948 h 4745608"/>
                  <a:gd name="connsiteX60" fmla="*/ 3004633 w 4206653"/>
                  <a:gd name="connsiteY60" fmla="*/ 3276814 h 4745608"/>
                  <a:gd name="connsiteX61" fmla="*/ 2771676 w 4206653"/>
                  <a:gd name="connsiteY61" fmla="*/ 3166987 h 4745608"/>
                  <a:gd name="connsiteX62" fmla="*/ 2638873 w 4206653"/>
                  <a:gd name="connsiteY62" fmla="*/ 3097908 h 4745608"/>
                  <a:gd name="connsiteX63" fmla="*/ 2570293 w 4206653"/>
                  <a:gd name="connsiteY63" fmla="*/ 3109338 h 4745608"/>
                  <a:gd name="connsiteX64" fmla="*/ 2525557 w 4206653"/>
                  <a:gd name="connsiteY64" fmla="*/ 3326508 h 4745608"/>
                  <a:gd name="connsiteX65" fmla="*/ 2584349 w 4206653"/>
                  <a:gd name="connsiteY65" fmla="*/ 3577470 h 4745608"/>
                  <a:gd name="connsiteX66" fmla="*/ 2663703 w 4206653"/>
                  <a:gd name="connsiteY66" fmla="*/ 3996904 h 4745608"/>
                  <a:gd name="connsiteX67" fmla="*/ 2633113 w 4206653"/>
                  <a:gd name="connsiteY67" fmla="*/ 4192703 h 4745608"/>
                  <a:gd name="connsiteX68" fmla="*/ 2539703 w 4206653"/>
                  <a:gd name="connsiteY68" fmla="*/ 4455574 h 4745608"/>
                  <a:gd name="connsiteX69" fmla="*/ 2595212 w 4206653"/>
                  <a:gd name="connsiteY69" fmla="*/ 3945217 h 4745608"/>
                  <a:gd name="connsiteX70" fmla="*/ 2481240 w 4206653"/>
                  <a:gd name="connsiteY70" fmla="*/ 3566538 h 4745608"/>
                  <a:gd name="connsiteX71" fmla="*/ 2307403 w 4206653"/>
                  <a:gd name="connsiteY71" fmla="*/ 3166488 h 4745608"/>
                  <a:gd name="connsiteX72" fmla="*/ 2261683 w 4206653"/>
                  <a:gd name="connsiteY72" fmla="*/ 3063618 h 4745608"/>
                  <a:gd name="connsiteX73" fmla="*/ 2078803 w 4206653"/>
                  <a:gd name="connsiteY73" fmla="*/ 2949318 h 4745608"/>
                  <a:gd name="connsiteX74" fmla="*/ 1824299 w 4206653"/>
                  <a:gd name="connsiteY74" fmla="*/ 3002494 h 4745608"/>
                  <a:gd name="connsiteX75" fmla="*/ 1412162 w 4206653"/>
                  <a:gd name="connsiteY75" fmla="*/ 3235573 h 4745608"/>
                  <a:gd name="connsiteX76" fmla="*/ 1381573 w 4206653"/>
                  <a:gd name="connsiteY76" fmla="*/ 3680838 h 4745608"/>
                  <a:gd name="connsiteX77" fmla="*/ 1340867 w 4206653"/>
                  <a:gd name="connsiteY77" fmla="*/ 3980504 h 4745608"/>
                  <a:gd name="connsiteX78" fmla="*/ 1197619 w 4206653"/>
                  <a:gd name="connsiteY78" fmla="*/ 4738831 h 4745608"/>
                  <a:gd name="connsiteX79" fmla="*/ 1220896 w 4206653"/>
                  <a:gd name="connsiteY79" fmla="*/ 4338309 h 4745608"/>
                  <a:gd name="connsiteX80" fmla="*/ 1242772 w 4206653"/>
                  <a:gd name="connsiteY80" fmla="*/ 4080888 h 4745608"/>
                  <a:gd name="connsiteX81" fmla="*/ 1198693 w 4206653"/>
                  <a:gd name="connsiteY81" fmla="*/ 3909438 h 4745608"/>
                  <a:gd name="connsiteX82" fmla="*/ 970093 w 4206653"/>
                  <a:gd name="connsiteY82" fmla="*/ 3989448 h 4745608"/>
                  <a:gd name="connsiteX83" fmla="*/ 766328 w 4206653"/>
                  <a:gd name="connsiteY83" fmla="*/ 4131990 h 4745608"/>
                  <a:gd name="connsiteX84" fmla="*/ 555808 w 4206653"/>
                  <a:gd name="connsiteY84" fmla="*/ 4355688 h 4745608"/>
                  <a:gd name="connsiteX85" fmla="*/ 785900 w 4206653"/>
                  <a:gd name="connsiteY85" fmla="*/ 4017771 h 4745608"/>
                  <a:gd name="connsiteX86" fmla="*/ 1130113 w 4206653"/>
                  <a:gd name="connsiteY86" fmla="*/ 3817500 h 4745608"/>
                  <a:gd name="connsiteX87" fmla="*/ 1278703 w 4206653"/>
                  <a:gd name="connsiteY87" fmla="*/ 3726558 h 4745608"/>
                  <a:gd name="connsiteX88" fmla="*/ 1269661 w 4206653"/>
                  <a:gd name="connsiteY88" fmla="*/ 3390117 h 4745608"/>
                  <a:gd name="connsiteX89" fmla="*/ 1309620 w 4206653"/>
                  <a:gd name="connsiteY89" fmla="*/ 3169963 h 4745608"/>
                  <a:gd name="connsiteX90" fmla="*/ 1393003 w 4206653"/>
                  <a:gd name="connsiteY90" fmla="*/ 3052188 h 4745608"/>
                  <a:gd name="connsiteX91" fmla="*/ 1080693 w 4206653"/>
                  <a:gd name="connsiteY91" fmla="*/ 2984604 h 4745608"/>
                  <a:gd name="connsiteX92" fmla="*/ 663453 w 4206653"/>
                  <a:gd name="connsiteY92" fmla="*/ 3023360 h 4745608"/>
                  <a:gd name="connsiteX93" fmla="*/ 235111 w 4206653"/>
                  <a:gd name="connsiteY93" fmla="*/ 3217172 h 4745608"/>
                  <a:gd name="connsiteX94" fmla="*/ 421453 w 4206653"/>
                  <a:gd name="connsiteY94" fmla="*/ 3029328 h 4745608"/>
                  <a:gd name="connsiteX95" fmla="*/ 627193 w 4206653"/>
                  <a:gd name="connsiteY95" fmla="*/ 2926458 h 4745608"/>
                  <a:gd name="connsiteX96" fmla="*/ 854480 w 4206653"/>
                  <a:gd name="connsiteY96" fmla="*/ 2889178 h 4745608"/>
                  <a:gd name="connsiteX97" fmla="*/ 1149272 w 4206653"/>
                  <a:gd name="connsiteY97" fmla="*/ 2889676 h 4745608"/>
                  <a:gd name="connsiteX98" fmla="*/ 1531894 w 4206653"/>
                  <a:gd name="connsiteY98" fmla="*/ 2917507 h 4745608"/>
                  <a:gd name="connsiteX99" fmla="*/ 1860559 w 4206653"/>
                  <a:gd name="connsiteY99" fmla="*/ 2766431 h 4745608"/>
                  <a:gd name="connsiteX100" fmla="*/ 1701613 w 4206653"/>
                  <a:gd name="connsiteY100" fmla="*/ 2263518 h 4745608"/>
                  <a:gd name="connsiteX101" fmla="*/ 1690183 w 4206653"/>
                  <a:gd name="connsiteY101" fmla="*/ 1966338 h 4745608"/>
                  <a:gd name="connsiteX102" fmla="*/ 1381991 w 4206653"/>
                  <a:gd name="connsiteY102" fmla="*/ 1841604 h 4745608"/>
                  <a:gd name="connsiteX103" fmla="*/ 1095823 w 4206653"/>
                  <a:gd name="connsiteY103" fmla="*/ 1714878 h 4745608"/>
                  <a:gd name="connsiteX104" fmla="*/ 746507 w 4206653"/>
                  <a:gd name="connsiteY104" fmla="*/ 1626415 h 4745608"/>
                  <a:gd name="connsiteX105" fmla="*/ 352873 w 4206653"/>
                  <a:gd name="connsiteY105" fmla="*/ 1726308 h 4745608"/>
                  <a:gd name="connsiteX106" fmla="*/ 113171 w 4206653"/>
                  <a:gd name="connsiteY106" fmla="*/ 1763582 h 4745608"/>
                  <a:gd name="connsiteX107" fmla="*/ 9973 w 4206653"/>
                  <a:gd name="connsiteY107" fmla="*/ 1737738 h 4745608"/>
                  <a:gd name="connsiteX108" fmla="*/ 348516 w 4206653"/>
                  <a:gd name="connsiteY108" fmla="*/ 1643812 h 4745608"/>
                  <a:gd name="connsiteX109" fmla="*/ 653097 w 4206653"/>
                  <a:gd name="connsiteY109" fmla="*/ 1543920 h 4745608"/>
                  <a:gd name="connsiteX110" fmla="*/ 1072963 w 4206653"/>
                  <a:gd name="connsiteY110" fmla="*/ 1612008 h 4745608"/>
                  <a:gd name="connsiteX111" fmla="*/ 1244413 w 4206653"/>
                  <a:gd name="connsiteY111" fmla="*/ 1657728 h 4745608"/>
                  <a:gd name="connsiteX112" fmla="*/ 1205766 w 4206653"/>
                  <a:gd name="connsiteY112" fmla="*/ 1451988 h 4745608"/>
                  <a:gd name="connsiteX113" fmla="*/ 1046313 w 4206653"/>
                  <a:gd name="connsiteY113" fmla="*/ 815409 h 4745608"/>
                  <a:gd name="connsiteX114" fmla="*/ 1221553 w 4206653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084643 w 4560132"/>
                  <a:gd name="connsiteY52" fmla="*/ 2663568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2995919 w 4560132"/>
                  <a:gd name="connsiteY53" fmla="*/ 2782832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04683 w 4560132"/>
                  <a:gd name="connsiteY51" fmla="*/ 2732148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195661 w 4560132"/>
                  <a:gd name="connsiteY52" fmla="*/ 2770904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12085 w 4560132"/>
                  <a:gd name="connsiteY51" fmla="*/ 279476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4560132"/>
                  <a:gd name="connsiteY0" fmla="*/ 1211958 h 4745608"/>
                  <a:gd name="connsiteX1" fmla="*/ 1343911 w 4560132"/>
                  <a:gd name="connsiteY1" fmla="*/ 1559828 h 4745608"/>
                  <a:gd name="connsiteX2" fmla="*/ 1553023 w 4560132"/>
                  <a:gd name="connsiteY2" fmla="*/ 1657728 h 4745608"/>
                  <a:gd name="connsiteX3" fmla="*/ 1907353 w 4560132"/>
                  <a:gd name="connsiteY3" fmla="*/ 1680588 h 4745608"/>
                  <a:gd name="connsiteX4" fmla="*/ 2021653 w 4560132"/>
                  <a:gd name="connsiteY4" fmla="*/ 1543428 h 4745608"/>
                  <a:gd name="connsiteX5" fmla="*/ 2124523 w 4560132"/>
                  <a:gd name="connsiteY5" fmla="*/ 1291968 h 4745608"/>
                  <a:gd name="connsiteX6" fmla="*/ 2124523 w 4560132"/>
                  <a:gd name="connsiteY6" fmla="*/ 1120518 h 4745608"/>
                  <a:gd name="connsiteX7" fmla="*/ 2068029 w 4560132"/>
                  <a:gd name="connsiteY7" fmla="*/ 825325 h 4745608"/>
                  <a:gd name="connsiteX8" fmla="*/ 2078803 w 4560132"/>
                  <a:gd name="connsiteY8" fmla="*/ 777618 h 4745608"/>
                  <a:gd name="connsiteX9" fmla="*/ 2170243 w 4560132"/>
                  <a:gd name="connsiteY9" fmla="*/ 1086228 h 4745608"/>
                  <a:gd name="connsiteX10" fmla="*/ 2215963 w 4560132"/>
                  <a:gd name="connsiteY10" fmla="*/ 1269108 h 4745608"/>
                  <a:gd name="connsiteX11" fmla="*/ 2284543 w 4560132"/>
                  <a:gd name="connsiteY11" fmla="*/ 1303398 h 4745608"/>
                  <a:gd name="connsiteX12" fmla="*/ 2330263 w 4560132"/>
                  <a:gd name="connsiteY12" fmla="*/ 1166238 h 4745608"/>
                  <a:gd name="connsiteX13" fmla="*/ 2467423 w 4560132"/>
                  <a:gd name="connsiteY13" fmla="*/ 880488 h 4745608"/>
                  <a:gd name="connsiteX14" fmla="*/ 2558863 w 4560132"/>
                  <a:gd name="connsiteY14" fmla="*/ 640458 h 4745608"/>
                  <a:gd name="connsiteX15" fmla="*/ 2616013 w 4560132"/>
                  <a:gd name="connsiteY15" fmla="*/ 537588 h 4745608"/>
                  <a:gd name="connsiteX16" fmla="*/ 2558863 w 4560132"/>
                  <a:gd name="connsiteY16" fmla="*/ 789048 h 4745608"/>
                  <a:gd name="connsiteX17" fmla="*/ 2444563 w 4560132"/>
                  <a:gd name="connsiteY17" fmla="*/ 1097658 h 4745608"/>
                  <a:gd name="connsiteX18" fmla="*/ 2375983 w 4560132"/>
                  <a:gd name="connsiteY18" fmla="*/ 1406268 h 4745608"/>
                  <a:gd name="connsiteX19" fmla="*/ 2558863 w 4560132"/>
                  <a:gd name="connsiteY19" fmla="*/ 1577718 h 4745608"/>
                  <a:gd name="connsiteX20" fmla="*/ 2878903 w 4560132"/>
                  <a:gd name="connsiteY20" fmla="*/ 1657728 h 4745608"/>
                  <a:gd name="connsiteX21" fmla="*/ 3187513 w 4560132"/>
                  <a:gd name="connsiteY21" fmla="*/ 1657728 h 4745608"/>
                  <a:gd name="connsiteX22" fmla="*/ 3370393 w 4560132"/>
                  <a:gd name="connsiteY22" fmla="*/ 1566288 h 4745608"/>
                  <a:gd name="connsiteX23" fmla="*/ 3488066 w 4560132"/>
                  <a:gd name="connsiteY23" fmla="*/ 1246753 h 4745608"/>
                  <a:gd name="connsiteX24" fmla="*/ 3495138 w 4560132"/>
                  <a:gd name="connsiteY24" fmla="*/ 1115548 h 4745608"/>
                  <a:gd name="connsiteX25" fmla="*/ 3493650 w 4560132"/>
                  <a:gd name="connsiteY25" fmla="*/ 1063976 h 4745608"/>
                  <a:gd name="connsiteX26" fmla="*/ 3450403 w 4560132"/>
                  <a:gd name="connsiteY26" fmla="*/ 777618 h 4745608"/>
                  <a:gd name="connsiteX27" fmla="*/ 3119893 w 4560132"/>
                  <a:gd name="connsiteY27" fmla="*/ 321571 h 4745608"/>
                  <a:gd name="connsiteX28" fmla="*/ 3497351 w 4560132"/>
                  <a:gd name="connsiteY28" fmla="*/ 674883 h 4745608"/>
                  <a:gd name="connsiteX29" fmla="*/ 3759013 w 4560132"/>
                  <a:gd name="connsiteY29" fmla="*/ 571878 h 4745608"/>
                  <a:gd name="connsiteX30" fmla="*/ 3999043 w 4560132"/>
                  <a:gd name="connsiteY30" fmla="*/ 91818 h 4745608"/>
                  <a:gd name="connsiteX31" fmla="*/ 4033333 w 4560132"/>
                  <a:gd name="connsiteY31" fmla="*/ 11808 h 4745608"/>
                  <a:gd name="connsiteX32" fmla="*/ 3984569 w 4560132"/>
                  <a:gd name="connsiteY32" fmla="*/ 247366 h 4745608"/>
                  <a:gd name="connsiteX33" fmla="*/ 3812791 w 4560132"/>
                  <a:gd name="connsiteY33" fmla="*/ 647417 h 4745608"/>
                  <a:gd name="connsiteX34" fmla="*/ 3592906 w 4560132"/>
                  <a:gd name="connsiteY34" fmla="*/ 811408 h 4745608"/>
                  <a:gd name="connsiteX35" fmla="*/ 3604425 w 4560132"/>
                  <a:gd name="connsiteY35" fmla="*/ 999253 h 4745608"/>
                  <a:gd name="connsiteX36" fmla="*/ 3872985 w 4560132"/>
                  <a:gd name="connsiteY36" fmla="*/ 881976 h 4745608"/>
                  <a:gd name="connsiteX37" fmla="*/ 4200754 w 4560132"/>
                  <a:gd name="connsiteY37" fmla="*/ 774136 h 4745608"/>
                  <a:gd name="connsiteX38" fmla="*/ 4064251 w 4560132"/>
                  <a:gd name="connsiteY38" fmla="*/ 847195 h 4745608"/>
                  <a:gd name="connsiteX39" fmla="*/ 3818880 w 4560132"/>
                  <a:gd name="connsiteY39" fmla="*/ 991305 h 4745608"/>
                  <a:gd name="connsiteX40" fmla="*/ 3658531 w 4560132"/>
                  <a:gd name="connsiteY40" fmla="*/ 1093178 h 4745608"/>
                  <a:gd name="connsiteX41" fmla="*/ 3622838 w 4560132"/>
                  <a:gd name="connsiteY41" fmla="*/ 1221401 h 4745608"/>
                  <a:gd name="connsiteX42" fmla="*/ 3577446 w 4560132"/>
                  <a:gd name="connsiteY42" fmla="*/ 1500691 h 4745608"/>
                  <a:gd name="connsiteX43" fmla="*/ 3461833 w 4560132"/>
                  <a:gd name="connsiteY43" fmla="*/ 1726308 h 4745608"/>
                  <a:gd name="connsiteX44" fmla="*/ 3278953 w 4560132"/>
                  <a:gd name="connsiteY44" fmla="*/ 2034918 h 4745608"/>
                  <a:gd name="connsiteX45" fmla="*/ 3288742 w 4560132"/>
                  <a:gd name="connsiteY45" fmla="*/ 2273460 h 4745608"/>
                  <a:gd name="connsiteX46" fmla="*/ 3434288 w 4560132"/>
                  <a:gd name="connsiteY46" fmla="*/ 2417577 h 4745608"/>
                  <a:gd name="connsiteX47" fmla="*/ 3781217 w 4560132"/>
                  <a:gd name="connsiteY47" fmla="*/ 2618845 h 4745608"/>
                  <a:gd name="connsiteX48" fmla="*/ 4079053 w 4560132"/>
                  <a:gd name="connsiteY48" fmla="*/ 2777868 h 4745608"/>
                  <a:gd name="connsiteX49" fmla="*/ 4560128 w 4560132"/>
                  <a:gd name="connsiteY49" fmla="*/ 3010436 h 4745608"/>
                  <a:gd name="connsiteX50" fmla="*/ 4070190 w 4560132"/>
                  <a:gd name="connsiteY50" fmla="*/ 3021367 h 4745608"/>
                  <a:gd name="connsiteX51" fmla="*/ 3460193 w 4560132"/>
                  <a:gd name="connsiteY51" fmla="*/ 2852901 h 4745608"/>
                  <a:gd name="connsiteX52" fmla="*/ 3217865 w 4560132"/>
                  <a:gd name="connsiteY52" fmla="*/ 2829045 h 4745608"/>
                  <a:gd name="connsiteX53" fmla="*/ 3025524 w 4560132"/>
                  <a:gd name="connsiteY53" fmla="*/ 2858861 h 4745608"/>
                  <a:gd name="connsiteX54" fmla="*/ 2832855 w 4560132"/>
                  <a:gd name="connsiteY54" fmla="*/ 2930924 h 4745608"/>
                  <a:gd name="connsiteX55" fmla="*/ 2820111 w 4560132"/>
                  <a:gd name="connsiteY55" fmla="*/ 3026344 h 4745608"/>
                  <a:gd name="connsiteX56" fmla="*/ 2959241 w 4560132"/>
                  <a:gd name="connsiteY56" fmla="*/ 3167976 h 4745608"/>
                  <a:gd name="connsiteX57" fmla="*/ 3176083 w 4560132"/>
                  <a:gd name="connsiteY57" fmla="*/ 3269358 h 4745608"/>
                  <a:gd name="connsiteX58" fmla="*/ 3388239 w 4560132"/>
                  <a:gd name="connsiteY58" fmla="*/ 3442290 h 4745608"/>
                  <a:gd name="connsiteX59" fmla="*/ 3212014 w 4560132"/>
                  <a:gd name="connsiteY59" fmla="*/ 3336948 h 4745608"/>
                  <a:gd name="connsiteX60" fmla="*/ 3004633 w 4560132"/>
                  <a:gd name="connsiteY60" fmla="*/ 3276814 h 4745608"/>
                  <a:gd name="connsiteX61" fmla="*/ 2771676 w 4560132"/>
                  <a:gd name="connsiteY61" fmla="*/ 3166987 h 4745608"/>
                  <a:gd name="connsiteX62" fmla="*/ 2638873 w 4560132"/>
                  <a:gd name="connsiteY62" fmla="*/ 3097908 h 4745608"/>
                  <a:gd name="connsiteX63" fmla="*/ 2570293 w 4560132"/>
                  <a:gd name="connsiteY63" fmla="*/ 3109338 h 4745608"/>
                  <a:gd name="connsiteX64" fmla="*/ 2525557 w 4560132"/>
                  <a:gd name="connsiteY64" fmla="*/ 3326508 h 4745608"/>
                  <a:gd name="connsiteX65" fmla="*/ 2584349 w 4560132"/>
                  <a:gd name="connsiteY65" fmla="*/ 3577470 h 4745608"/>
                  <a:gd name="connsiteX66" fmla="*/ 2663703 w 4560132"/>
                  <a:gd name="connsiteY66" fmla="*/ 3996904 h 4745608"/>
                  <a:gd name="connsiteX67" fmla="*/ 2633113 w 4560132"/>
                  <a:gd name="connsiteY67" fmla="*/ 4192703 h 4745608"/>
                  <a:gd name="connsiteX68" fmla="*/ 2539703 w 4560132"/>
                  <a:gd name="connsiteY68" fmla="*/ 4455574 h 4745608"/>
                  <a:gd name="connsiteX69" fmla="*/ 2595212 w 4560132"/>
                  <a:gd name="connsiteY69" fmla="*/ 3945217 h 4745608"/>
                  <a:gd name="connsiteX70" fmla="*/ 2481240 w 4560132"/>
                  <a:gd name="connsiteY70" fmla="*/ 3566538 h 4745608"/>
                  <a:gd name="connsiteX71" fmla="*/ 2307403 w 4560132"/>
                  <a:gd name="connsiteY71" fmla="*/ 3166488 h 4745608"/>
                  <a:gd name="connsiteX72" fmla="*/ 2261683 w 4560132"/>
                  <a:gd name="connsiteY72" fmla="*/ 3063618 h 4745608"/>
                  <a:gd name="connsiteX73" fmla="*/ 2078803 w 4560132"/>
                  <a:gd name="connsiteY73" fmla="*/ 2949318 h 4745608"/>
                  <a:gd name="connsiteX74" fmla="*/ 1824299 w 4560132"/>
                  <a:gd name="connsiteY74" fmla="*/ 3002494 h 4745608"/>
                  <a:gd name="connsiteX75" fmla="*/ 1412162 w 4560132"/>
                  <a:gd name="connsiteY75" fmla="*/ 3235573 h 4745608"/>
                  <a:gd name="connsiteX76" fmla="*/ 1381573 w 4560132"/>
                  <a:gd name="connsiteY76" fmla="*/ 3680838 h 4745608"/>
                  <a:gd name="connsiteX77" fmla="*/ 1340867 w 4560132"/>
                  <a:gd name="connsiteY77" fmla="*/ 3980504 h 4745608"/>
                  <a:gd name="connsiteX78" fmla="*/ 1197619 w 4560132"/>
                  <a:gd name="connsiteY78" fmla="*/ 4738831 h 4745608"/>
                  <a:gd name="connsiteX79" fmla="*/ 1220896 w 4560132"/>
                  <a:gd name="connsiteY79" fmla="*/ 4338309 h 4745608"/>
                  <a:gd name="connsiteX80" fmla="*/ 1242772 w 4560132"/>
                  <a:gd name="connsiteY80" fmla="*/ 4080888 h 4745608"/>
                  <a:gd name="connsiteX81" fmla="*/ 1198693 w 4560132"/>
                  <a:gd name="connsiteY81" fmla="*/ 3909438 h 4745608"/>
                  <a:gd name="connsiteX82" fmla="*/ 970093 w 4560132"/>
                  <a:gd name="connsiteY82" fmla="*/ 3989448 h 4745608"/>
                  <a:gd name="connsiteX83" fmla="*/ 766328 w 4560132"/>
                  <a:gd name="connsiteY83" fmla="*/ 4131990 h 4745608"/>
                  <a:gd name="connsiteX84" fmla="*/ 555808 w 4560132"/>
                  <a:gd name="connsiteY84" fmla="*/ 4355688 h 4745608"/>
                  <a:gd name="connsiteX85" fmla="*/ 785900 w 4560132"/>
                  <a:gd name="connsiteY85" fmla="*/ 4017771 h 4745608"/>
                  <a:gd name="connsiteX86" fmla="*/ 1130113 w 4560132"/>
                  <a:gd name="connsiteY86" fmla="*/ 3817500 h 4745608"/>
                  <a:gd name="connsiteX87" fmla="*/ 1278703 w 4560132"/>
                  <a:gd name="connsiteY87" fmla="*/ 3726558 h 4745608"/>
                  <a:gd name="connsiteX88" fmla="*/ 1269661 w 4560132"/>
                  <a:gd name="connsiteY88" fmla="*/ 3390117 h 4745608"/>
                  <a:gd name="connsiteX89" fmla="*/ 1309620 w 4560132"/>
                  <a:gd name="connsiteY89" fmla="*/ 3169963 h 4745608"/>
                  <a:gd name="connsiteX90" fmla="*/ 1393003 w 4560132"/>
                  <a:gd name="connsiteY90" fmla="*/ 3052188 h 4745608"/>
                  <a:gd name="connsiteX91" fmla="*/ 1080693 w 4560132"/>
                  <a:gd name="connsiteY91" fmla="*/ 2984604 h 4745608"/>
                  <a:gd name="connsiteX92" fmla="*/ 663453 w 4560132"/>
                  <a:gd name="connsiteY92" fmla="*/ 3023360 h 4745608"/>
                  <a:gd name="connsiteX93" fmla="*/ 235111 w 4560132"/>
                  <a:gd name="connsiteY93" fmla="*/ 3217172 h 4745608"/>
                  <a:gd name="connsiteX94" fmla="*/ 421453 w 4560132"/>
                  <a:gd name="connsiteY94" fmla="*/ 3029328 h 4745608"/>
                  <a:gd name="connsiteX95" fmla="*/ 627193 w 4560132"/>
                  <a:gd name="connsiteY95" fmla="*/ 2926458 h 4745608"/>
                  <a:gd name="connsiteX96" fmla="*/ 854480 w 4560132"/>
                  <a:gd name="connsiteY96" fmla="*/ 2889178 h 4745608"/>
                  <a:gd name="connsiteX97" fmla="*/ 1149272 w 4560132"/>
                  <a:gd name="connsiteY97" fmla="*/ 2889676 h 4745608"/>
                  <a:gd name="connsiteX98" fmla="*/ 1531894 w 4560132"/>
                  <a:gd name="connsiteY98" fmla="*/ 2917507 h 4745608"/>
                  <a:gd name="connsiteX99" fmla="*/ 1860559 w 4560132"/>
                  <a:gd name="connsiteY99" fmla="*/ 2766431 h 4745608"/>
                  <a:gd name="connsiteX100" fmla="*/ 1701613 w 4560132"/>
                  <a:gd name="connsiteY100" fmla="*/ 2263518 h 4745608"/>
                  <a:gd name="connsiteX101" fmla="*/ 1690183 w 4560132"/>
                  <a:gd name="connsiteY101" fmla="*/ 1966338 h 4745608"/>
                  <a:gd name="connsiteX102" fmla="*/ 1381991 w 4560132"/>
                  <a:gd name="connsiteY102" fmla="*/ 1841604 h 4745608"/>
                  <a:gd name="connsiteX103" fmla="*/ 1095823 w 4560132"/>
                  <a:gd name="connsiteY103" fmla="*/ 1714878 h 4745608"/>
                  <a:gd name="connsiteX104" fmla="*/ 746507 w 4560132"/>
                  <a:gd name="connsiteY104" fmla="*/ 1626415 h 4745608"/>
                  <a:gd name="connsiteX105" fmla="*/ 352873 w 4560132"/>
                  <a:gd name="connsiteY105" fmla="*/ 1726308 h 4745608"/>
                  <a:gd name="connsiteX106" fmla="*/ 113171 w 4560132"/>
                  <a:gd name="connsiteY106" fmla="*/ 1763582 h 4745608"/>
                  <a:gd name="connsiteX107" fmla="*/ 9973 w 4560132"/>
                  <a:gd name="connsiteY107" fmla="*/ 1737738 h 4745608"/>
                  <a:gd name="connsiteX108" fmla="*/ 348516 w 4560132"/>
                  <a:gd name="connsiteY108" fmla="*/ 1643812 h 4745608"/>
                  <a:gd name="connsiteX109" fmla="*/ 653097 w 4560132"/>
                  <a:gd name="connsiteY109" fmla="*/ 1543920 h 4745608"/>
                  <a:gd name="connsiteX110" fmla="*/ 1072963 w 4560132"/>
                  <a:gd name="connsiteY110" fmla="*/ 1612008 h 4745608"/>
                  <a:gd name="connsiteX111" fmla="*/ 1244413 w 4560132"/>
                  <a:gd name="connsiteY111" fmla="*/ 1657728 h 4745608"/>
                  <a:gd name="connsiteX112" fmla="*/ 1205766 w 4560132"/>
                  <a:gd name="connsiteY112" fmla="*/ 1451988 h 4745608"/>
                  <a:gd name="connsiteX113" fmla="*/ 1046313 w 4560132"/>
                  <a:gd name="connsiteY113" fmla="*/ 815409 h 4745608"/>
                  <a:gd name="connsiteX114" fmla="*/ 1221553 w 4560132"/>
                  <a:gd name="connsiteY114" fmla="*/ 1211958 h 4745608"/>
                  <a:gd name="connsiteX0" fmla="*/ 1221553 w 5011600"/>
                  <a:gd name="connsiteY0" fmla="*/ 1211958 h 4745608"/>
                  <a:gd name="connsiteX1" fmla="*/ 1343911 w 5011600"/>
                  <a:gd name="connsiteY1" fmla="*/ 1559828 h 4745608"/>
                  <a:gd name="connsiteX2" fmla="*/ 1553023 w 5011600"/>
                  <a:gd name="connsiteY2" fmla="*/ 1657728 h 4745608"/>
                  <a:gd name="connsiteX3" fmla="*/ 1907353 w 5011600"/>
                  <a:gd name="connsiteY3" fmla="*/ 1680588 h 4745608"/>
                  <a:gd name="connsiteX4" fmla="*/ 2021653 w 5011600"/>
                  <a:gd name="connsiteY4" fmla="*/ 1543428 h 4745608"/>
                  <a:gd name="connsiteX5" fmla="*/ 2124523 w 5011600"/>
                  <a:gd name="connsiteY5" fmla="*/ 1291968 h 4745608"/>
                  <a:gd name="connsiteX6" fmla="*/ 2124523 w 5011600"/>
                  <a:gd name="connsiteY6" fmla="*/ 1120518 h 4745608"/>
                  <a:gd name="connsiteX7" fmla="*/ 2068029 w 5011600"/>
                  <a:gd name="connsiteY7" fmla="*/ 825325 h 4745608"/>
                  <a:gd name="connsiteX8" fmla="*/ 2078803 w 5011600"/>
                  <a:gd name="connsiteY8" fmla="*/ 777618 h 4745608"/>
                  <a:gd name="connsiteX9" fmla="*/ 2170243 w 5011600"/>
                  <a:gd name="connsiteY9" fmla="*/ 1086228 h 4745608"/>
                  <a:gd name="connsiteX10" fmla="*/ 2215963 w 5011600"/>
                  <a:gd name="connsiteY10" fmla="*/ 1269108 h 4745608"/>
                  <a:gd name="connsiteX11" fmla="*/ 2284543 w 5011600"/>
                  <a:gd name="connsiteY11" fmla="*/ 1303398 h 4745608"/>
                  <a:gd name="connsiteX12" fmla="*/ 2330263 w 5011600"/>
                  <a:gd name="connsiteY12" fmla="*/ 1166238 h 4745608"/>
                  <a:gd name="connsiteX13" fmla="*/ 2467423 w 5011600"/>
                  <a:gd name="connsiteY13" fmla="*/ 880488 h 4745608"/>
                  <a:gd name="connsiteX14" fmla="*/ 2558863 w 5011600"/>
                  <a:gd name="connsiteY14" fmla="*/ 640458 h 4745608"/>
                  <a:gd name="connsiteX15" fmla="*/ 2616013 w 5011600"/>
                  <a:gd name="connsiteY15" fmla="*/ 537588 h 4745608"/>
                  <a:gd name="connsiteX16" fmla="*/ 2558863 w 5011600"/>
                  <a:gd name="connsiteY16" fmla="*/ 789048 h 4745608"/>
                  <a:gd name="connsiteX17" fmla="*/ 2444563 w 5011600"/>
                  <a:gd name="connsiteY17" fmla="*/ 1097658 h 4745608"/>
                  <a:gd name="connsiteX18" fmla="*/ 2375983 w 5011600"/>
                  <a:gd name="connsiteY18" fmla="*/ 1406268 h 4745608"/>
                  <a:gd name="connsiteX19" fmla="*/ 2558863 w 5011600"/>
                  <a:gd name="connsiteY19" fmla="*/ 1577718 h 4745608"/>
                  <a:gd name="connsiteX20" fmla="*/ 2878903 w 5011600"/>
                  <a:gd name="connsiteY20" fmla="*/ 1657728 h 4745608"/>
                  <a:gd name="connsiteX21" fmla="*/ 3187513 w 5011600"/>
                  <a:gd name="connsiteY21" fmla="*/ 1657728 h 4745608"/>
                  <a:gd name="connsiteX22" fmla="*/ 3370393 w 5011600"/>
                  <a:gd name="connsiteY22" fmla="*/ 1566288 h 4745608"/>
                  <a:gd name="connsiteX23" fmla="*/ 3488066 w 5011600"/>
                  <a:gd name="connsiteY23" fmla="*/ 1246753 h 4745608"/>
                  <a:gd name="connsiteX24" fmla="*/ 3495138 w 5011600"/>
                  <a:gd name="connsiteY24" fmla="*/ 1115548 h 4745608"/>
                  <a:gd name="connsiteX25" fmla="*/ 3493650 w 5011600"/>
                  <a:gd name="connsiteY25" fmla="*/ 1063976 h 4745608"/>
                  <a:gd name="connsiteX26" fmla="*/ 3450403 w 5011600"/>
                  <a:gd name="connsiteY26" fmla="*/ 777618 h 4745608"/>
                  <a:gd name="connsiteX27" fmla="*/ 3119893 w 5011600"/>
                  <a:gd name="connsiteY27" fmla="*/ 321571 h 4745608"/>
                  <a:gd name="connsiteX28" fmla="*/ 3497351 w 5011600"/>
                  <a:gd name="connsiteY28" fmla="*/ 674883 h 4745608"/>
                  <a:gd name="connsiteX29" fmla="*/ 3759013 w 5011600"/>
                  <a:gd name="connsiteY29" fmla="*/ 571878 h 4745608"/>
                  <a:gd name="connsiteX30" fmla="*/ 3999043 w 5011600"/>
                  <a:gd name="connsiteY30" fmla="*/ 91818 h 4745608"/>
                  <a:gd name="connsiteX31" fmla="*/ 4033333 w 5011600"/>
                  <a:gd name="connsiteY31" fmla="*/ 11808 h 4745608"/>
                  <a:gd name="connsiteX32" fmla="*/ 3984569 w 5011600"/>
                  <a:gd name="connsiteY32" fmla="*/ 247366 h 4745608"/>
                  <a:gd name="connsiteX33" fmla="*/ 3812791 w 5011600"/>
                  <a:gd name="connsiteY33" fmla="*/ 647417 h 4745608"/>
                  <a:gd name="connsiteX34" fmla="*/ 3592906 w 5011600"/>
                  <a:gd name="connsiteY34" fmla="*/ 811408 h 4745608"/>
                  <a:gd name="connsiteX35" fmla="*/ 3604425 w 5011600"/>
                  <a:gd name="connsiteY35" fmla="*/ 999253 h 4745608"/>
                  <a:gd name="connsiteX36" fmla="*/ 3872985 w 5011600"/>
                  <a:gd name="connsiteY36" fmla="*/ 881976 h 4745608"/>
                  <a:gd name="connsiteX37" fmla="*/ 4200754 w 5011600"/>
                  <a:gd name="connsiteY37" fmla="*/ 774136 h 4745608"/>
                  <a:gd name="connsiteX38" fmla="*/ 4064251 w 5011600"/>
                  <a:gd name="connsiteY38" fmla="*/ 847195 h 4745608"/>
                  <a:gd name="connsiteX39" fmla="*/ 3818880 w 5011600"/>
                  <a:gd name="connsiteY39" fmla="*/ 991305 h 4745608"/>
                  <a:gd name="connsiteX40" fmla="*/ 3658531 w 5011600"/>
                  <a:gd name="connsiteY40" fmla="*/ 1093178 h 4745608"/>
                  <a:gd name="connsiteX41" fmla="*/ 3622838 w 5011600"/>
                  <a:gd name="connsiteY41" fmla="*/ 1221401 h 4745608"/>
                  <a:gd name="connsiteX42" fmla="*/ 3577446 w 5011600"/>
                  <a:gd name="connsiteY42" fmla="*/ 1500691 h 4745608"/>
                  <a:gd name="connsiteX43" fmla="*/ 3461833 w 5011600"/>
                  <a:gd name="connsiteY43" fmla="*/ 1726308 h 4745608"/>
                  <a:gd name="connsiteX44" fmla="*/ 3278953 w 5011600"/>
                  <a:gd name="connsiteY44" fmla="*/ 2034918 h 4745608"/>
                  <a:gd name="connsiteX45" fmla="*/ 3288742 w 5011600"/>
                  <a:gd name="connsiteY45" fmla="*/ 2273460 h 4745608"/>
                  <a:gd name="connsiteX46" fmla="*/ 3434288 w 5011600"/>
                  <a:gd name="connsiteY46" fmla="*/ 2417577 h 4745608"/>
                  <a:gd name="connsiteX47" fmla="*/ 3781217 w 5011600"/>
                  <a:gd name="connsiteY47" fmla="*/ 2618845 h 4745608"/>
                  <a:gd name="connsiteX48" fmla="*/ 4079053 w 5011600"/>
                  <a:gd name="connsiteY48" fmla="*/ 2777868 h 4745608"/>
                  <a:gd name="connsiteX49" fmla="*/ 5011598 w 5011600"/>
                  <a:gd name="connsiteY49" fmla="*/ 3189329 h 4745608"/>
                  <a:gd name="connsiteX50" fmla="*/ 4070190 w 5011600"/>
                  <a:gd name="connsiteY50" fmla="*/ 3021367 h 4745608"/>
                  <a:gd name="connsiteX51" fmla="*/ 3460193 w 5011600"/>
                  <a:gd name="connsiteY51" fmla="*/ 2852901 h 4745608"/>
                  <a:gd name="connsiteX52" fmla="*/ 3217865 w 5011600"/>
                  <a:gd name="connsiteY52" fmla="*/ 2829045 h 4745608"/>
                  <a:gd name="connsiteX53" fmla="*/ 3025524 w 5011600"/>
                  <a:gd name="connsiteY53" fmla="*/ 2858861 h 4745608"/>
                  <a:gd name="connsiteX54" fmla="*/ 2832855 w 5011600"/>
                  <a:gd name="connsiteY54" fmla="*/ 2930924 h 4745608"/>
                  <a:gd name="connsiteX55" fmla="*/ 2820111 w 5011600"/>
                  <a:gd name="connsiteY55" fmla="*/ 3026344 h 4745608"/>
                  <a:gd name="connsiteX56" fmla="*/ 2959241 w 5011600"/>
                  <a:gd name="connsiteY56" fmla="*/ 3167976 h 4745608"/>
                  <a:gd name="connsiteX57" fmla="*/ 3176083 w 5011600"/>
                  <a:gd name="connsiteY57" fmla="*/ 3269358 h 4745608"/>
                  <a:gd name="connsiteX58" fmla="*/ 3388239 w 5011600"/>
                  <a:gd name="connsiteY58" fmla="*/ 3442290 h 4745608"/>
                  <a:gd name="connsiteX59" fmla="*/ 3212014 w 5011600"/>
                  <a:gd name="connsiteY59" fmla="*/ 3336948 h 4745608"/>
                  <a:gd name="connsiteX60" fmla="*/ 3004633 w 5011600"/>
                  <a:gd name="connsiteY60" fmla="*/ 3276814 h 4745608"/>
                  <a:gd name="connsiteX61" fmla="*/ 2771676 w 5011600"/>
                  <a:gd name="connsiteY61" fmla="*/ 3166987 h 4745608"/>
                  <a:gd name="connsiteX62" fmla="*/ 2638873 w 5011600"/>
                  <a:gd name="connsiteY62" fmla="*/ 3097908 h 4745608"/>
                  <a:gd name="connsiteX63" fmla="*/ 2570293 w 5011600"/>
                  <a:gd name="connsiteY63" fmla="*/ 3109338 h 4745608"/>
                  <a:gd name="connsiteX64" fmla="*/ 2525557 w 5011600"/>
                  <a:gd name="connsiteY64" fmla="*/ 3326508 h 4745608"/>
                  <a:gd name="connsiteX65" fmla="*/ 2584349 w 5011600"/>
                  <a:gd name="connsiteY65" fmla="*/ 3577470 h 4745608"/>
                  <a:gd name="connsiteX66" fmla="*/ 2663703 w 5011600"/>
                  <a:gd name="connsiteY66" fmla="*/ 3996904 h 4745608"/>
                  <a:gd name="connsiteX67" fmla="*/ 2633113 w 5011600"/>
                  <a:gd name="connsiteY67" fmla="*/ 4192703 h 4745608"/>
                  <a:gd name="connsiteX68" fmla="*/ 2539703 w 5011600"/>
                  <a:gd name="connsiteY68" fmla="*/ 4455574 h 4745608"/>
                  <a:gd name="connsiteX69" fmla="*/ 2595212 w 5011600"/>
                  <a:gd name="connsiteY69" fmla="*/ 3945217 h 4745608"/>
                  <a:gd name="connsiteX70" fmla="*/ 2481240 w 5011600"/>
                  <a:gd name="connsiteY70" fmla="*/ 3566538 h 4745608"/>
                  <a:gd name="connsiteX71" fmla="*/ 2307403 w 5011600"/>
                  <a:gd name="connsiteY71" fmla="*/ 3166488 h 4745608"/>
                  <a:gd name="connsiteX72" fmla="*/ 2261683 w 5011600"/>
                  <a:gd name="connsiteY72" fmla="*/ 3063618 h 4745608"/>
                  <a:gd name="connsiteX73" fmla="*/ 2078803 w 5011600"/>
                  <a:gd name="connsiteY73" fmla="*/ 2949318 h 4745608"/>
                  <a:gd name="connsiteX74" fmla="*/ 1824299 w 5011600"/>
                  <a:gd name="connsiteY74" fmla="*/ 3002494 h 4745608"/>
                  <a:gd name="connsiteX75" fmla="*/ 1412162 w 5011600"/>
                  <a:gd name="connsiteY75" fmla="*/ 3235573 h 4745608"/>
                  <a:gd name="connsiteX76" fmla="*/ 1381573 w 5011600"/>
                  <a:gd name="connsiteY76" fmla="*/ 3680838 h 4745608"/>
                  <a:gd name="connsiteX77" fmla="*/ 1340867 w 5011600"/>
                  <a:gd name="connsiteY77" fmla="*/ 3980504 h 4745608"/>
                  <a:gd name="connsiteX78" fmla="*/ 1197619 w 5011600"/>
                  <a:gd name="connsiteY78" fmla="*/ 4738831 h 4745608"/>
                  <a:gd name="connsiteX79" fmla="*/ 1220896 w 5011600"/>
                  <a:gd name="connsiteY79" fmla="*/ 4338309 h 4745608"/>
                  <a:gd name="connsiteX80" fmla="*/ 1242772 w 5011600"/>
                  <a:gd name="connsiteY80" fmla="*/ 4080888 h 4745608"/>
                  <a:gd name="connsiteX81" fmla="*/ 1198693 w 5011600"/>
                  <a:gd name="connsiteY81" fmla="*/ 3909438 h 4745608"/>
                  <a:gd name="connsiteX82" fmla="*/ 970093 w 5011600"/>
                  <a:gd name="connsiteY82" fmla="*/ 3989448 h 4745608"/>
                  <a:gd name="connsiteX83" fmla="*/ 766328 w 5011600"/>
                  <a:gd name="connsiteY83" fmla="*/ 4131990 h 4745608"/>
                  <a:gd name="connsiteX84" fmla="*/ 555808 w 5011600"/>
                  <a:gd name="connsiteY84" fmla="*/ 4355688 h 4745608"/>
                  <a:gd name="connsiteX85" fmla="*/ 785900 w 5011600"/>
                  <a:gd name="connsiteY85" fmla="*/ 4017771 h 4745608"/>
                  <a:gd name="connsiteX86" fmla="*/ 1130113 w 5011600"/>
                  <a:gd name="connsiteY86" fmla="*/ 3817500 h 4745608"/>
                  <a:gd name="connsiteX87" fmla="*/ 1278703 w 5011600"/>
                  <a:gd name="connsiteY87" fmla="*/ 3726558 h 4745608"/>
                  <a:gd name="connsiteX88" fmla="*/ 1269661 w 5011600"/>
                  <a:gd name="connsiteY88" fmla="*/ 3390117 h 4745608"/>
                  <a:gd name="connsiteX89" fmla="*/ 1309620 w 5011600"/>
                  <a:gd name="connsiteY89" fmla="*/ 3169963 h 4745608"/>
                  <a:gd name="connsiteX90" fmla="*/ 1393003 w 5011600"/>
                  <a:gd name="connsiteY90" fmla="*/ 3052188 h 4745608"/>
                  <a:gd name="connsiteX91" fmla="*/ 1080693 w 5011600"/>
                  <a:gd name="connsiteY91" fmla="*/ 2984604 h 4745608"/>
                  <a:gd name="connsiteX92" fmla="*/ 663453 w 5011600"/>
                  <a:gd name="connsiteY92" fmla="*/ 3023360 h 4745608"/>
                  <a:gd name="connsiteX93" fmla="*/ 235111 w 5011600"/>
                  <a:gd name="connsiteY93" fmla="*/ 3217172 h 4745608"/>
                  <a:gd name="connsiteX94" fmla="*/ 421453 w 5011600"/>
                  <a:gd name="connsiteY94" fmla="*/ 3029328 h 4745608"/>
                  <a:gd name="connsiteX95" fmla="*/ 627193 w 5011600"/>
                  <a:gd name="connsiteY95" fmla="*/ 2926458 h 4745608"/>
                  <a:gd name="connsiteX96" fmla="*/ 854480 w 5011600"/>
                  <a:gd name="connsiteY96" fmla="*/ 2889178 h 4745608"/>
                  <a:gd name="connsiteX97" fmla="*/ 1149272 w 5011600"/>
                  <a:gd name="connsiteY97" fmla="*/ 2889676 h 4745608"/>
                  <a:gd name="connsiteX98" fmla="*/ 1531894 w 5011600"/>
                  <a:gd name="connsiteY98" fmla="*/ 2917507 h 4745608"/>
                  <a:gd name="connsiteX99" fmla="*/ 1860559 w 5011600"/>
                  <a:gd name="connsiteY99" fmla="*/ 2766431 h 4745608"/>
                  <a:gd name="connsiteX100" fmla="*/ 1701613 w 5011600"/>
                  <a:gd name="connsiteY100" fmla="*/ 2263518 h 4745608"/>
                  <a:gd name="connsiteX101" fmla="*/ 1690183 w 5011600"/>
                  <a:gd name="connsiteY101" fmla="*/ 1966338 h 4745608"/>
                  <a:gd name="connsiteX102" fmla="*/ 1381991 w 5011600"/>
                  <a:gd name="connsiteY102" fmla="*/ 1841604 h 4745608"/>
                  <a:gd name="connsiteX103" fmla="*/ 1095823 w 5011600"/>
                  <a:gd name="connsiteY103" fmla="*/ 1714878 h 4745608"/>
                  <a:gd name="connsiteX104" fmla="*/ 746507 w 5011600"/>
                  <a:gd name="connsiteY104" fmla="*/ 1626415 h 4745608"/>
                  <a:gd name="connsiteX105" fmla="*/ 352873 w 5011600"/>
                  <a:gd name="connsiteY105" fmla="*/ 1726308 h 4745608"/>
                  <a:gd name="connsiteX106" fmla="*/ 113171 w 5011600"/>
                  <a:gd name="connsiteY106" fmla="*/ 1763582 h 4745608"/>
                  <a:gd name="connsiteX107" fmla="*/ 9973 w 5011600"/>
                  <a:gd name="connsiteY107" fmla="*/ 1737738 h 4745608"/>
                  <a:gd name="connsiteX108" fmla="*/ 348516 w 5011600"/>
                  <a:gd name="connsiteY108" fmla="*/ 1643812 h 4745608"/>
                  <a:gd name="connsiteX109" fmla="*/ 653097 w 5011600"/>
                  <a:gd name="connsiteY109" fmla="*/ 1543920 h 4745608"/>
                  <a:gd name="connsiteX110" fmla="*/ 1072963 w 5011600"/>
                  <a:gd name="connsiteY110" fmla="*/ 1612008 h 4745608"/>
                  <a:gd name="connsiteX111" fmla="*/ 1244413 w 5011600"/>
                  <a:gd name="connsiteY111" fmla="*/ 1657728 h 4745608"/>
                  <a:gd name="connsiteX112" fmla="*/ 1205766 w 5011600"/>
                  <a:gd name="connsiteY112" fmla="*/ 1451988 h 4745608"/>
                  <a:gd name="connsiteX113" fmla="*/ 1046313 w 5011600"/>
                  <a:gd name="connsiteY113" fmla="*/ 815409 h 4745608"/>
                  <a:gd name="connsiteX114" fmla="*/ 1221553 w 5011600"/>
                  <a:gd name="connsiteY114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55473"/>
                  <a:gd name="connsiteY0" fmla="*/ 1211958 h 4745608"/>
                  <a:gd name="connsiteX1" fmla="*/ 1343911 w 5055473"/>
                  <a:gd name="connsiteY1" fmla="*/ 1559828 h 4745608"/>
                  <a:gd name="connsiteX2" fmla="*/ 1553023 w 5055473"/>
                  <a:gd name="connsiteY2" fmla="*/ 1657728 h 4745608"/>
                  <a:gd name="connsiteX3" fmla="*/ 1907353 w 5055473"/>
                  <a:gd name="connsiteY3" fmla="*/ 1680588 h 4745608"/>
                  <a:gd name="connsiteX4" fmla="*/ 2021653 w 5055473"/>
                  <a:gd name="connsiteY4" fmla="*/ 1543428 h 4745608"/>
                  <a:gd name="connsiteX5" fmla="*/ 2124523 w 5055473"/>
                  <a:gd name="connsiteY5" fmla="*/ 1291968 h 4745608"/>
                  <a:gd name="connsiteX6" fmla="*/ 2124523 w 5055473"/>
                  <a:gd name="connsiteY6" fmla="*/ 1120518 h 4745608"/>
                  <a:gd name="connsiteX7" fmla="*/ 2068029 w 5055473"/>
                  <a:gd name="connsiteY7" fmla="*/ 825325 h 4745608"/>
                  <a:gd name="connsiteX8" fmla="*/ 2078803 w 5055473"/>
                  <a:gd name="connsiteY8" fmla="*/ 777618 h 4745608"/>
                  <a:gd name="connsiteX9" fmla="*/ 2170243 w 5055473"/>
                  <a:gd name="connsiteY9" fmla="*/ 1086228 h 4745608"/>
                  <a:gd name="connsiteX10" fmla="*/ 2215963 w 5055473"/>
                  <a:gd name="connsiteY10" fmla="*/ 1269108 h 4745608"/>
                  <a:gd name="connsiteX11" fmla="*/ 2284543 w 5055473"/>
                  <a:gd name="connsiteY11" fmla="*/ 1303398 h 4745608"/>
                  <a:gd name="connsiteX12" fmla="*/ 2330263 w 5055473"/>
                  <a:gd name="connsiteY12" fmla="*/ 1166238 h 4745608"/>
                  <a:gd name="connsiteX13" fmla="*/ 2467423 w 5055473"/>
                  <a:gd name="connsiteY13" fmla="*/ 880488 h 4745608"/>
                  <a:gd name="connsiteX14" fmla="*/ 2558863 w 5055473"/>
                  <a:gd name="connsiteY14" fmla="*/ 640458 h 4745608"/>
                  <a:gd name="connsiteX15" fmla="*/ 2616013 w 5055473"/>
                  <a:gd name="connsiteY15" fmla="*/ 537588 h 4745608"/>
                  <a:gd name="connsiteX16" fmla="*/ 2558863 w 5055473"/>
                  <a:gd name="connsiteY16" fmla="*/ 789048 h 4745608"/>
                  <a:gd name="connsiteX17" fmla="*/ 2444563 w 5055473"/>
                  <a:gd name="connsiteY17" fmla="*/ 1097658 h 4745608"/>
                  <a:gd name="connsiteX18" fmla="*/ 2375983 w 5055473"/>
                  <a:gd name="connsiteY18" fmla="*/ 1406268 h 4745608"/>
                  <a:gd name="connsiteX19" fmla="*/ 2558863 w 5055473"/>
                  <a:gd name="connsiteY19" fmla="*/ 1577718 h 4745608"/>
                  <a:gd name="connsiteX20" fmla="*/ 2878903 w 5055473"/>
                  <a:gd name="connsiteY20" fmla="*/ 1657728 h 4745608"/>
                  <a:gd name="connsiteX21" fmla="*/ 3187513 w 5055473"/>
                  <a:gd name="connsiteY21" fmla="*/ 1657728 h 4745608"/>
                  <a:gd name="connsiteX22" fmla="*/ 3370393 w 5055473"/>
                  <a:gd name="connsiteY22" fmla="*/ 1566288 h 4745608"/>
                  <a:gd name="connsiteX23" fmla="*/ 3488066 w 5055473"/>
                  <a:gd name="connsiteY23" fmla="*/ 1246753 h 4745608"/>
                  <a:gd name="connsiteX24" fmla="*/ 3495138 w 5055473"/>
                  <a:gd name="connsiteY24" fmla="*/ 1115548 h 4745608"/>
                  <a:gd name="connsiteX25" fmla="*/ 3493650 w 5055473"/>
                  <a:gd name="connsiteY25" fmla="*/ 1063976 h 4745608"/>
                  <a:gd name="connsiteX26" fmla="*/ 3450403 w 5055473"/>
                  <a:gd name="connsiteY26" fmla="*/ 777618 h 4745608"/>
                  <a:gd name="connsiteX27" fmla="*/ 3119893 w 5055473"/>
                  <a:gd name="connsiteY27" fmla="*/ 321571 h 4745608"/>
                  <a:gd name="connsiteX28" fmla="*/ 3497351 w 5055473"/>
                  <a:gd name="connsiteY28" fmla="*/ 674883 h 4745608"/>
                  <a:gd name="connsiteX29" fmla="*/ 3759013 w 5055473"/>
                  <a:gd name="connsiteY29" fmla="*/ 571878 h 4745608"/>
                  <a:gd name="connsiteX30" fmla="*/ 3999043 w 5055473"/>
                  <a:gd name="connsiteY30" fmla="*/ 91818 h 4745608"/>
                  <a:gd name="connsiteX31" fmla="*/ 4033333 w 5055473"/>
                  <a:gd name="connsiteY31" fmla="*/ 11808 h 4745608"/>
                  <a:gd name="connsiteX32" fmla="*/ 3984569 w 5055473"/>
                  <a:gd name="connsiteY32" fmla="*/ 247366 h 4745608"/>
                  <a:gd name="connsiteX33" fmla="*/ 3812791 w 5055473"/>
                  <a:gd name="connsiteY33" fmla="*/ 647417 h 4745608"/>
                  <a:gd name="connsiteX34" fmla="*/ 3592906 w 5055473"/>
                  <a:gd name="connsiteY34" fmla="*/ 811408 h 4745608"/>
                  <a:gd name="connsiteX35" fmla="*/ 3604425 w 5055473"/>
                  <a:gd name="connsiteY35" fmla="*/ 999253 h 4745608"/>
                  <a:gd name="connsiteX36" fmla="*/ 3872985 w 5055473"/>
                  <a:gd name="connsiteY36" fmla="*/ 881976 h 4745608"/>
                  <a:gd name="connsiteX37" fmla="*/ 4200754 w 5055473"/>
                  <a:gd name="connsiteY37" fmla="*/ 774136 h 4745608"/>
                  <a:gd name="connsiteX38" fmla="*/ 4064251 w 5055473"/>
                  <a:gd name="connsiteY38" fmla="*/ 847195 h 4745608"/>
                  <a:gd name="connsiteX39" fmla="*/ 3818880 w 5055473"/>
                  <a:gd name="connsiteY39" fmla="*/ 991305 h 4745608"/>
                  <a:gd name="connsiteX40" fmla="*/ 3658531 w 5055473"/>
                  <a:gd name="connsiteY40" fmla="*/ 1093178 h 4745608"/>
                  <a:gd name="connsiteX41" fmla="*/ 3622838 w 5055473"/>
                  <a:gd name="connsiteY41" fmla="*/ 1221401 h 4745608"/>
                  <a:gd name="connsiteX42" fmla="*/ 3577446 w 5055473"/>
                  <a:gd name="connsiteY42" fmla="*/ 1500691 h 4745608"/>
                  <a:gd name="connsiteX43" fmla="*/ 3461833 w 5055473"/>
                  <a:gd name="connsiteY43" fmla="*/ 1726308 h 4745608"/>
                  <a:gd name="connsiteX44" fmla="*/ 3278953 w 5055473"/>
                  <a:gd name="connsiteY44" fmla="*/ 2034918 h 4745608"/>
                  <a:gd name="connsiteX45" fmla="*/ 3288742 w 5055473"/>
                  <a:gd name="connsiteY45" fmla="*/ 2273460 h 4745608"/>
                  <a:gd name="connsiteX46" fmla="*/ 3434288 w 5055473"/>
                  <a:gd name="connsiteY46" fmla="*/ 2417577 h 4745608"/>
                  <a:gd name="connsiteX47" fmla="*/ 3781217 w 5055473"/>
                  <a:gd name="connsiteY47" fmla="*/ 2618845 h 4745608"/>
                  <a:gd name="connsiteX48" fmla="*/ 4079053 w 5055473"/>
                  <a:gd name="connsiteY48" fmla="*/ 2777868 h 4745608"/>
                  <a:gd name="connsiteX49" fmla="*/ 5011598 w 5055473"/>
                  <a:gd name="connsiteY49" fmla="*/ 3189329 h 4745608"/>
                  <a:gd name="connsiteX50" fmla="*/ 4818456 w 5055473"/>
                  <a:gd name="connsiteY50" fmla="*/ 3291193 h 4745608"/>
                  <a:gd name="connsiteX51" fmla="*/ 4070190 w 5055473"/>
                  <a:gd name="connsiteY51" fmla="*/ 3021367 h 4745608"/>
                  <a:gd name="connsiteX52" fmla="*/ 3460193 w 5055473"/>
                  <a:gd name="connsiteY52" fmla="*/ 2852901 h 4745608"/>
                  <a:gd name="connsiteX53" fmla="*/ 3217865 w 5055473"/>
                  <a:gd name="connsiteY53" fmla="*/ 2829045 h 4745608"/>
                  <a:gd name="connsiteX54" fmla="*/ 3025524 w 5055473"/>
                  <a:gd name="connsiteY54" fmla="*/ 2858861 h 4745608"/>
                  <a:gd name="connsiteX55" fmla="*/ 2832855 w 5055473"/>
                  <a:gd name="connsiteY55" fmla="*/ 2930924 h 4745608"/>
                  <a:gd name="connsiteX56" fmla="*/ 2820111 w 5055473"/>
                  <a:gd name="connsiteY56" fmla="*/ 3026344 h 4745608"/>
                  <a:gd name="connsiteX57" fmla="*/ 2959241 w 5055473"/>
                  <a:gd name="connsiteY57" fmla="*/ 3167976 h 4745608"/>
                  <a:gd name="connsiteX58" fmla="*/ 3176083 w 5055473"/>
                  <a:gd name="connsiteY58" fmla="*/ 3269358 h 4745608"/>
                  <a:gd name="connsiteX59" fmla="*/ 3388239 w 5055473"/>
                  <a:gd name="connsiteY59" fmla="*/ 3442290 h 4745608"/>
                  <a:gd name="connsiteX60" fmla="*/ 3212014 w 5055473"/>
                  <a:gd name="connsiteY60" fmla="*/ 3336948 h 4745608"/>
                  <a:gd name="connsiteX61" fmla="*/ 3004633 w 5055473"/>
                  <a:gd name="connsiteY61" fmla="*/ 3276814 h 4745608"/>
                  <a:gd name="connsiteX62" fmla="*/ 2771676 w 5055473"/>
                  <a:gd name="connsiteY62" fmla="*/ 3166987 h 4745608"/>
                  <a:gd name="connsiteX63" fmla="*/ 2638873 w 5055473"/>
                  <a:gd name="connsiteY63" fmla="*/ 3097908 h 4745608"/>
                  <a:gd name="connsiteX64" fmla="*/ 2570293 w 5055473"/>
                  <a:gd name="connsiteY64" fmla="*/ 3109338 h 4745608"/>
                  <a:gd name="connsiteX65" fmla="*/ 2525557 w 5055473"/>
                  <a:gd name="connsiteY65" fmla="*/ 3326508 h 4745608"/>
                  <a:gd name="connsiteX66" fmla="*/ 2584349 w 5055473"/>
                  <a:gd name="connsiteY66" fmla="*/ 3577470 h 4745608"/>
                  <a:gd name="connsiteX67" fmla="*/ 2663703 w 5055473"/>
                  <a:gd name="connsiteY67" fmla="*/ 3996904 h 4745608"/>
                  <a:gd name="connsiteX68" fmla="*/ 2633113 w 5055473"/>
                  <a:gd name="connsiteY68" fmla="*/ 4192703 h 4745608"/>
                  <a:gd name="connsiteX69" fmla="*/ 2539703 w 5055473"/>
                  <a:gd name="connsiteY69" fmla="*/ 4455574 h 4745608"/>
                  <a:gd name="connsiteX70" fmla="*/ 2595212 w 5055473"/>
                  <a:gd name="connsiteY70" fmla="*/ 3945217 h 4745608"/>
                  <a:gd name="connsiteX71" fmla="*/ 2481240 w 5055473"/>
                  <a:gd name="connsiteY71" fmla="*/ 3566538 h 4745608"/>
                  <a:gd name="connsiteX72" fmla="*/ 2307403 w 5055473"/>
                  <a:gd name="connsiteY72" fmla="*/ 3166488 h 4745608"/>
                  <a:gd name="connsiteX73" fmla="*/ 2261683 w 5055473"/>
                  <a:gd name="connsiteY73" fmla="*/ 3063618 h 4745608"/>
                  <a:gd name="connsiteX74" fmla="*/ 2078803 w 5055473"/>
                  <a:gd name="connsiteY74" fmla="*/ 2949318 h 4745608"/>
                  <a:gd name="connsiteX75" fmla="*/ 1824299 w 5055473"/>
                  <a:gd name="connsiteY75" fmla="*/ 3002494 h 4745608"/>
                  <a:gd name="connsiteX76" fmla="*/ 1412162 w 5055473"/>
                  <a:gd name="connsiteY76" fmla="*/ 3235573 h 4745608"/>
                  <a:gd name="connsiteX77" fmla="*/ 1381573 w 5055473"/>
                  <a:gd name="connsiteY77" fmla="*/ 3680838 h 4745608"/>
                  <a:gd name="connsiteX78" fmla="*/ 1340867 w 5055473"/>
                  <a:gd name="connsiteY78" fmla="*/ 3980504 h 4745608"/>
                  <a:gd name="connsiteX79" fmla="*/ 1197619 w 5055473"/>
                  <a:gd name="connsiteY79" fmla="*/ 4738831 h 4745608"/>
                  <a:gd name="connsiteX80" fmla="*/ 1220896 w 5055473"/>
                  <a:gd name="connsiteY80" fmla="*/ 4338309 h 4745608"/>
                  <a:gd name="connsiteX81" fmla="*/ 1242772 w 5055473"/>
                  <a:gd name="connsiteY81" fmla="*/ 4080888 h 4745608"/>
                  <a:gd name="connsiteX82" fmla="*/ 1198693 w 5055473"/>
                  <a:gd name="connsiteY82" fmla="*/ 3909438 h 4745608"/>
                  <a:gd name="connsiteX83" fmla="*/ 970093 w 5055473"/>
                  <a:gd name="connsiteY83" fmla="*/ 3989448 h 4745608"/>
                  <a:gd name="connsiteX84" fmla="*/ 766328 w 5055473"/>
                  <a:gd name="connsiteY84" fmla="*/ 4131990 h 4745608"/>
                  <a:gd name="connsiteX85" fmla="*/ 555808 w 5055473"/>
                  <a:gd name="connsiteY85" fmla="*/ 4355688 h 4745608"/>
                  <a:gd name="connsiteX86" fmla="*/ 785900 w 5055473"/>
                  <a:gd name="connsiteY86" fmla="*/ 4017771 h 4745608"/>
                  <a:gd name="connsiteX87" fmla="*/ 1130113 w 5055473"/>
                  <a:gd name="connsiteY87" fmla="*/ 3817500 h 4745608"/>
                  <a:gd name="connsiteX88" fmla="*/ 1278703 w 5055473"/>
                  <a:gd name="connsiteY88" fmla="*/ 3726558 h 4745608"/>
                  <a:gd name="connsiteX89" fmla="*/ 1269661 w 5055473"/>
                  <a:gd name="connsiteY89" fmla="*/ 3390117 h 4745608"/>
                  <a:gd name="connsiteX90" fmla="*/ 1309620 w 5055473"/>
                  <a:gd name="connsiteY90" fmla="*/ 3169963 h 4745608"/>
                  <a:gd name="connsiteX91" fmla="*/ 1393003 w 5055473"/>
                  <a:gd name="connsiteY91" fmla="*/ 3052188 h 4745608"/>
                  <a:gd name="connsiteX92" fmla="*/ 1080693 w 5055473"/>
                  <a:gd name="connsiteY92" fmla="*/ 2984604 h 4745608"/>
                  <a:gd name="connsiteX93" fmla="*/ 663453 w 5055473"/>
                  <a:gd name="connsiteY93" fmla="*/ 3023360 h 4745608"/>
                  <a:gd name="connsiteX94" fmla="*/ 235111 w 5055473"/>
                  <a:gd name="connsiteY94" fmla="*/ 3217172 h 4745608"/>
                  <a:gd name="connsiteX95" fmla="*/ 421453 w 5055473"/>
                  <a:gd name="connsiteY95" fmla="*/ 3029328 h 4745608"/>
                  <a:gd name="connsiteX96" fmla="*/ 627193 w 5055473"/>
                  <a:gd name="connsiteY96" fmla="*/ 2926458 h 4745608"/>
                  <a:gd name="connsiteX97" fmla="*/ 854480 w 5055473"/>
                  <a:gd name="connsiteY97" fmla="*/ 2889178 h 4745608"/>
                  <a:gd name="connsiteX98" fmla="*/ 1149272 w 5055473"/>
                  <a:gd name="connsiteY98" fmla="*/ 2889676 h 4745608"/>
                  <a:gd name="connsiteX99" fmla="*/ 1531894 w 5055473"/>
                  <a:gd name="connsiteY99" fmla="*/ 2917507 h 4745608"/>
                  <a:gd name="connsiteX100" fmla="*/ 1860559 w 5055473"/>
                  <a:gd name="connsiteY100" fmla="*/ 2766431 h 4745608"/>
                  <a:gd name="connsiteX101" fmla="*/ 1701613 w 5055473"/>
                  <a:gd name="connsiteY101" fmla="*/ 2263518 h 4745608"/>
                  <a:gd name="connsiteX102" fmla="*/ 1690183 w 5055473"/>
                  <a:gd name="connsiteY102" fmla="*/ 1966338 h 4745608"/>
                  <a:gd name="connsiteX103" fmla="*/ 1381991 w 5055473"/>
                  <a:gd name="connsiteY103" fmla="*/ 1841604 h 4745608"/>
                  <a:gd name="connsiteX104" fmla="*/ 1095823 w 5055473"/>
                  <a:gd name="connsiteY104" fmla="*/ 1714878 h 4745608"/>
                  <a:gd name="connsiteX105" fmla="*/ 746507 w 5055473"/>
                  <a:gd name="connsiteY105" fmla="*/ 1626415 h 4745608"/>
                  <a:gd name="connsiteX106" fmla="*/ 352873 w 5055473"/>
                  <a:gd name="connsiteY106" fmla="*/ 1726308 h 4745608"/>
                  <a:gd name="connsiteX107" fmla="*/ 113171 w 5055473"/>
                  <a:gd name="connsiteY107" fmla="*/ 1763582 h 4745608"/>
                  <a:gd name="connsiteX108" fmla="*/ 9973 w 5055473"/>
                  <a:gd name="connsiteY108" fmla="*/ 1737738 h 4745608"/>
                  <a:gd name="connsiteX109" fmla="*/ 348516 w 5055473"/>
                  <a:gd name="connsiteY109" fmla="*/ 1643812 h 4745608"/>
                  <a:gd name="connsiteX110" fmla="*/ 653097 w 5055473"/>
                  <a:gd name="connsiteY110" fmla="*/ 1543920 h 4745608"/>
                  <a:gd name="connsiteX111" fmla="*/ 1072963 w 5055473"/>
                  <a:gd name="connsiteY111" fmla="*/ 1612008 h 4745608"/>
                  <a:gd name="connsiteX112" fmla="*/ 1244413 w 5055473"/>
                  <a:gd name="connsiteY112" fmla="*/ 1657728 h 4745608"/>
                  <a:gd name="connsiteX113" fmla="*/ 1205766 w 5055473"/>
                  <a:gd name="connsiteY113" fmla="*/ 1451988 h 4745608"/>
                  <a:gd name="connsiteX114" fmla="*/ 1046313 w 5055473"/>
                  <a:gd name="connsiteY114" fmla="*/ 815409 h 4745608"/>
                  <a:gd name="connsiteX115" fmla="*/ 1221553 w 5055473"/>
                  <a:gd name="connsiteY115" fmla="*/ 1211958 h 4745608"/>
                  <a:gd name="connsiteX0" fmla="*/ 1221553 w 5041218"/>
                  <a:gd name="connsiteY0" fmla="*/ 1211958 h 4745608"/>
                  <a:gd name="connsiteX1" fmla="*/ 1343911 w 5041218"/>
                  <a:gd name="connsiteY1" fmla="*/ 1559828 h 4745608"/>
                  <a:gd name="connsiteX2" fmla="*/ 1553023 w 5041218"/>
                  <a:gd name="connsiteY2" fmla="*/ 1657728 h 4745608"/>
                  <a:gd name="connsiteX3" fmla="*/ 1907353 w 5041218"/>
                  <a:gd name="connsiteY3" fmla="*/ 1680588 h 4745608"/>
                  <a:gd name="connsiteX4" fmla="*/ 2021653 w 5041218"/>
                  <a:gd name="connsiteY4" fmla="*/ 1543428 h 4745608"/>
                  <a:gd name="connsiteX5" fmla="*/ 2124523 w 5041218"/>
                  <a:gd name="connsiteY5" fmla="*/ 1291968 h 4745608"/>
                  <a:gd name="connsiteX6" fmla="*/ 2124523 w 5041218"/>
                  <a:gd name="connsiteY6" fmla="*/ 1120518 h 4745608"/>
                  <a:gd name="connsiteX7" fmla="*/ 2068029 w 5041218"/>
                  <a:gd name="connsiteY7" fmla="*/ 825325 h 4745608"/>
                  <a:gd name="connsiteX8" fmla="*/ 2078803 w 5041218"/>
                  <a:gd name="connsiteY8" fmla="*/ 777618 h 4745608"/>
                  <a:gd name="connsiteX9" fmla="*/ 2170243 w 5041218"/>
                  <a:gd name="connsiteY9" fmla="*/ 1086228 h 4745608"/>
                  <a:gd name="connsiteX10" fmla="*/ 2215963 w 5041218"/>
                  <a:gd name="connsiteY10" fmla="*/ 1269108 h 4745608"/>
                  <a:gd name="connsiteX11" fmla="*/ 2284543 w 5041218"/>
                  <a:gd name="connsiteY11" fmla="*/ 1303398 h 4745608"/>
                  <a:gd name="connsiteX12" fmla="*/ 2330263 w 5041218"/>
                  <a:gd name="connsiteY12" fmla="*/ 1166238 h 4745608"/>
                  <a:gd name="connsiteX13" fmla="*/ 2467423 w 5041218"/>
                  <a:gd name="connsiteY13" fmla="*/ 880488 h 4745608"/>
                  <a:gd name="connsiteX14" fmla="*/ 2558863 w 5041218"/>
                  <a:gd name="connsiteY14" fmla="*/ 640458 h 4745608"/>
                  <a:gd name="connsiteX15" fmla="*/ 2616013 w 5041218"/>
                  <a:gd name="connsiteY15" fmla="*/ 537588 h 4745608"/>
                  <a:gd name="connsiteX16" fmla="*/ 2558863 w 5041218"/>
                  <a:gd name="connsiteY16" fmla="*/ 789048 h 4745608"/>
                  <a:gd name="connsiteX17" fmla="*/ 2444563 w 5041218"/>
                  <a:gd name="connsiteY17" fmla="*/ 1097658 h 4745608"/>
                  <a:gd name="connsiteX18" fmla="*/ 2375983 w 5041218"/>
                  <a:gd name="connsiteY18" fmla="*/ 1406268 h 4745608"/>
                  <a:gd name="connsiteX19" fmla="*/ 2558863 w 5041218"/>
                  <a:gd name="connsiteY19" fmla="*/ 1577718 h 4745608"/>
                  <a:gd name="connsiteX20" fmla="*/ 2878903 w 5041218"/>
                  <a:gd name="connsiteY20" fmla="*/ 1657728 h 4745608"/>
                  <a:gd name="connsiteX21" fmla="*/ 3187513 w 5041218"/>
                  <a:gd name="connsiteY21" fmla="*/ 1657728 h 4745608"/>
                  <a:gd name="connsiteX22" fmla="*/ 3370393 w 5041218"/>
                  <a:gd name="connsiteY22" fmla="*/ 1566288 h 4745608"/>
                  <a:gd name="connsiteX23" fmla="*/ 3488066 w 5041218"/>
                  <a:gd name="connsiteY23" fmla="*/ 1246753 h 4745608"/>
                  <a:gd name="connsiteX24" fmla="*/ 3495138 w 5041218"/>
                  <a:gd name="connsiteY24" fmla="*/ 1115548 h 4745608"/>
                  <a:gd name="connsiteX25" fmla="*/ 3493650 w 5041218"/>
                  <a:gd name="connsiteY25" fmla="*/ 1063976 h 4745608"/>
                  <a:gd name="connsiteX26" fmla="*/ 3450403 w 5041218"/>
                  <a:gd name="connsiteY26" fmla="*/ 777618 h 4745608"/>
                  <a:gd name="connsiteX27" fmla="*/ 3119893 w 5041218"/>
                  <a:gd name="connsiteY27" fmla="*/ 321571 h 4745608"/>
                  <a:gd name="connsiteX28" fmla="*/ 3497351 w 5041218"/>
                  <a:gd name="connsiteY28" fmla="*/ 674883 h 4745608"/>
                  <a:gd name="connsiteX29" fmla="*/ 3759013 w 5041218"/>
                  <a:gd name="connsiteY29" fmla="*/ 571878 h 4745608"/>
                  <a:gd name="connsiteX30" fmla="*/ 3999043 w 5041218"/>
                  <a:gd name="connsiteY30" fmla="*/ 91818 h 4745608"/>
                  <a:gd name="connsiteX31" fmla="*/ 4033333 w 5041218"/>
                  <a:gd name="connsiteY31" fmla="*/ 11808 h 4745608"/>
                  <a:gd name="connsiteX32" fmla="*/ 3984569 w 5041218"/>
                  <a:gd name="connsiteY32" fmla="*/ 247366 h 4745608"/>
                  <a:gd name="connsiteX33" fmla="*/ 3812791 w 5041218"/>
                  <a:gd name="connsiteY33" fmla="*/ 647417 h 4745608"/>
                  <a:gd name="connsiteX34" fmla="*/ 3592906 w 5041218"/>
                  <a:gd name="connsiteY34" fmla="*/ 811408 h 4745608"/>
                  <a:gd name="connsiteX35" fmla="*/ 3604425 w 5041218"/>
                  <a:gd name="connsiteY35" fmla="*/ 999253 h 4745608"/>
                  <a:gd name="connsiteX36" fmla="*/ 3872985 w 5041218"/>
                  <a:gd name="connsiteY36" fmla="*/ 881976 h 4745608"/>
                  <a:gd name="connsiteX37" fmla="*/ 4200754 w 5041218"/>
                  <a:gd name="connsiteY37" fmla="*/ 774136 h 4745608"/>
                  <a:gd name="connsiteX38" fmla="*/ 4064251 w 5041218"/>
                  <a:gd name="connsiteY38" fmla="*/ 847195 h 4745608"/>
                  <a:gd name="connsiteX39" fmla="*/ 3818880 w 5041218"/>
                  <a:gd name="connsiteY39" fmla="*/ 991305 h 4745608"/>
                  <a:gd name="connsiteX40" fmla="*/ 3658531 w 5041218"/>
                  <a:gd name="connsiteY40" fmla="*/ 1093178 h 4745608"/>
                  <a:gd name="connsiteX41" fmla="*/ 3622838 w 5041218"/>
                  <a:gd name="connsiteY41" fmla="*/ 1221401 h 4745608"/>
                  <a:gd name="connsiteX42" fmla="*/ 3577446 w 5041218"/>
                  <a:gd name="connsiteY42" fmla="*/ 1500691 h 4745608"/>
                  <a:gd name="connsiteX43" fmla="*/ 3461833 w 5041218"/>
                  <a:gd name="connsiteY43" fmla="*/ 1726308 h 4745608"/>
                  <a:gd name="connsiteX44" fmla="*/ 3278953 w 5041218"/>
                  <a:gd name="connsiteY44" fmla="*/ 2034918 h 4745608"/>
                  <a:gd name="connsiteX45" fmla="*/ 3288742 w 5041218"/>
                  <a:gd name="connsiteY45" fmla="*/ 2273460 h 4745608"/>
                  <a:gd name="connsiteX46" fmla="*/ 3434288 w 5041218"/>
                  <a:gd name="connsiteY46" fmla="*/ 2417577 h 4745608"/>
                  <a:gd name="connsiteX47" fmla="*/ 3781217 w 5041218"/>
                  <a:gd name="connsiteY47" fmla="*/ 2618845 h 4745608"/>
                  <a:gd name="connsiteX48" fmla="*/ 4079053 w 5041218"/>
                  <a:gd name="connsiteY48" fmla="*/ 2777868 h 4745608"/>
                  <a:gd name="connsiteX49" fmla="*/ 5011598 w 5041218"/>
                  <a:gd name="connsiteY49" fmla="*/ 3189329 h 4745608"/>
                  <a:gd name="connsiteX50" fmla="*/ 4818456 w 5041218"/>
                  <a:gd name="connsiteY50" fmla="*/ 3291193 h 4745608"/>
                  <a:gd name="connsiteX51" fmla="*/ 4070190 w 5041218"/>
                  <a:gd name="connsiteY51" fmla="*/ 3021367 h 4745608"/>
                  <a:gd name="connsiteX52" fmla="*/ 3460193 w 5041218"/>
                  <a:gd name="connsiteY52" fmla="*/ 2852901 h 4745608"/>
                  <a:gd name="connsiteX53" fmla="*/ 3217865 w 5041218"/>
                  <a:gd name="connsiteY53" fmla="*/ 2829045 h 4745608"/>
                  <a:gd name="connsiteX54" fmla="*/ 3025524 w 5041218"/>
                  <a:gd name="connsiteY54" fmla="*/ 2858861 h 4745608"/>
                  <a:gd name="connsiteX55" fmla="*/ 2832855 w 5041218"/>
                  <a:gd name="connsiteY55" fmla="*/ 2930924 h 4745608"/>
                  <a:gd name="connsiteX56" fmla="*/ 2820111 w 5041218"/>
                  <a:gd name="connsiteY56" fmla="*/ 3026344 h 4745608"/>
                  <a:gd name="connsiteX57" fmla="*/ 2959241 w 5041218"/>
                  <a:gd name="connsiteY57" fmla="*/ 3167976 h 4745608"/>
                  <a:gd name="connsiteX58" fmla="*/ 3176083 w 5041218"/>
                  <a:gd name="connsiteY58" fmla="*/ 3269358 h 4745608"/>
                  <a:gd name="connsiteX59" fmla="*/ 3388239 w 5041218"/>
                  <a:gd name="connsiteY59" fmla="*/ 3442290 h 4745608"/>
                  <a:gd name="connsiteX60" fmla="*/ 3212014 w 5041218"/>
                  <a:gd name="connsiteY60" fmla="*/ 3336948 h 4745608"/>
                  <a:gd name="connsiteX61" fmla="*/ 3004633 w 5041218"/>
                  <a:gd name="connsiteY61" fmla="*/ 3276814 h 4745608"/>
                  <a:gd name="connsiteX62" fmla="*/ 2771676 w 5041218"/>
                  <a:gd name="connsiteY62" fmla="*/ 3166987 h 4745608"/>
                  <a:gd name="connsiteX63" fmla="*/ 2638873 w 5041218"/>
                  <a:gd name="connsiteY63" fmla="*/ 3097908 h 4745608"/>
                  <a:gd name="connsiteX64" fmla="*/ 2570293 w 5041218"/>
                  <a:gd name="connsiteY64" fmla="*/ 3109338 h 4745608"/>
                  <a:gd name="connsiteX65" fmla="*/ 2525557 w 5041218"/>
                  <a:gd name="connsiteY65" fmla="*/ 3326508 h 4745608"/>
                  <a:gd name="connsiteX66" fmla="*/ 2584349 w 5041218"/>
                  <a:gd name="connsiteY66" fmla="*/ 3577470 h 4745608"/>
                  <a:gd name="connsiteX67" fmla="*/ 2663703 w 5041218"/>
                  <a:gd name="connsiteY67" fmla="*/ 3996904 h 4745608"/>
                  <a:gd name="connsiteX68" fmla="*/ 2633113 w 5041218"/>
                  <a:gd name="connsiteY68" fmla="*/ 4192703 h 4745608"/>
                  <a:gd name="connsiteX69" fmla="*/ 2539703 w 5041218"/>
                  <a:gd name="connsiteY69" fmla="*/ 4455574 h 4745608"/>
                  <a:gd name="connsiteX70" fmla="*/ 2595212 w 5041218"/>
                  <a:gd name="connsiteY70" fmla="*/ 3945217 h 4745608"/>
                  <a:gd name="connsiteX71" fmla="*/ 2481240 w 5041218"/>
                  <a:gd name="connsiteY71" fmla="*/ 3566538 h 4745608"/>
                  <a:gd name="connsiteX72" fmla="*/ 2307403 w 5041218"/>
                  <a:gd name="connsiteY72" fmla="*/ 3166488 h 4745608"/>
                  <a:gd name="connsiteX73" fmla="*/ 2261683 w 5041218"/>
                  <a:gd name="connsiteY73" fmla="*/ 3063618 h 4745608"/>
                  <a:gd name="connsiteX74" fmla="*/ 2078803 w 5041218"/>
                  <a:gd name="connsiteY74" fmla="*/ 2949318 h 4745608"/>
                  <a:gd name="connsiteX75" fmla="*/ 1824299 w 5041218"/>
                  <a:gd name="connsiteY75" fmla="*/ 3002494 h 4745608"/>
                  <a:gd name="connsiteX76" fmla="*/ 1412162 w 5041218"/>
                  <a:gd name="connsiteY76" fmla="*/ 3235573 h 4745608"/>
                  <a:gd name="connsiteX77" fmla="*/ 1381573 w 5041218"/>
                  <a:gd name="connsiteY77" fmla="*/ 3680838 h 4745608"/>
                  <a:gd name="connsiteX78" fmla="*/ 1340867 w 5041218"/>
                  <a:gd name="connsiteY78" fmla="*/ 3980504 h 4745608"/>
                  <a:gd name="connsiteX79" fmla="*/ 1197619 w 5041218"/>
                  <a:gd name="connsiteY79" fmla="*/ 4738831 h 4745608"/>
                  <a:gd name="connsiteX80" fmla="*/ 1220896 w 5041218"/>
                  <a:gd name="connsiteY80" fmla="*/ 4338309 h 4745608"/>
                  <a:gd name="connsiteX81" fmla="*/ 1242772 w 5041218"/>
                  <a:gd name="connsiteY81" fmla="*/ 4080888 h 4745608"/>
                  <a:gd name="connsiteX82" fmla="*/ 1198693 w 5041218"/>
                  <a:gd name="connsiteY82" fmla="*/ 3909438 h 4745608"/>
                  <a:gd name="connsiteX83" fmla="*/ 970093 w 5041218"/>
                  <a:gd name="connsiteY83" fmla="*/ 3989448 h 4745608"/>
                  <a:gd name="connsiteX84" fmla="*/ 766328 w 5041218"/>
                  <a:gd name="connsiteY84" fmla="*/ 4131990 h 4745608"/>
                  <a:gd name="connsiteX85" fmla="*/ 555808 w 5041218"/>
                  <a:gd name="connsiteY85" fmla="*/ 4355688 h 4745608"/>
                  <a:gd name="connsiteX86" fmla="*/ 785900 w 5041218"/>
                  <a:gd name="connsiteY86" fmla="*/ 4017771 h 4745608"/>
                  <a:gd name="connsiteX87" fmla="*/ 1130113 w 5041218"/>
                  <a:gd name="connsiteY87" fmla="*/ 3817500 h 4745608"/>
                  <a:gd name="connsiteX88" fmla="*/ 1278703 w 5041218"/>
                  <a:gd name="connsiteY88" fmla="*/ 3726558 h 4745608"/>
                  <a:gd name="connsiteX89" fmla="*/ 1269661 w 5041218"/>
                  <a:gd name="connsiteY89" fmla="*/ 3390117 h 4745608"/>
                  <a:gd name="connsiteX90" fmla="*/ 1309620 w 5041218"/>
                  <a:gd name="connsiteY90" fmla="*/ 3169963 h 4745608"/>
                  <a:gd name="connsiteX91" fmla="*/ 1393003 w 5041218"/>
                  <a:gd name="connsiteY91" fmla="*/ 3052188 h 4745608"/>
                  <a:gd name="connsiteX92" fmla="*/ 1080693 w 5041218"/>
                  <a:gd name="connsiteY92" fmla="*/ 2984604 h 4745608"/>
                  <a:gd name="connsiteX93" fmla="*/ 663453 w 5041218"/>
                  <a:gd name="connsiteY93" fmla="*/ 3023360 h 4745608"/>
                  <a:gd name="connsiteX94" fmla="*/ 235111 w 5041218"/>
                  <a:gd name="connsiteY94" fmla="*/ 3217172 h 4745608"/>
                  <a:gd name="connsiteX95" fmla="*/ 421453 w 5041218"/>
                  <a:gd name="connsiteY95" fmla="*/ 3029328 h 4745608"/>
                  <a:gd name="connsiteX96" fmla="*/ 627193 w 5041218"/>
                  <a:gd name="connsiteY96" fmla="*/ 2926458 h 4745608"/>
                  <a:gd name="connsiteX97" fmla="*/ 854480 w 5041218"/>
                  <a:gd name="connsiteY97" fmla="*/ 2889178 h 4745608"/>
                  <a:gd name="connsiteX98" fmla="*/ 1149272 w 5041218"/>
                  <a:gd name="connsiteY98" fmla="*/ 2889676 h 4745608"/>
                  <a:gd name="connsiteX99" fmla="*/ 1531894 w 5041218"/>
                  <a:gd name="connsiteY99" fmla="*/ 2917507 h 4745608"/>
                  <a:gd name="connsiteX100" fmla="*/ 1860559 w 5041218"/>
                  <a:gd name="connsiteY100" fmla="*/ 2766431 h 4745608"/>
                  <a:gd name="connsiteX101" fmla="*/ 1701613 w 5041218"/>
                  <a:gd name="connsiteY101" fmla="*/ 2263518 h 4745608"/>
                  <a:gd name="connsiteX102" fmla="*/ 1690183 w 5041218"/>
                  <a:gd name="connsiteY102" fmla="*/ 1966338 h 4745608"/>
                  <a:gd name="connsiteX103" fmla="*/ 1381991 w 5041218"/>
                  <a:gd name="connsiteY103" fmla="*/ 1841604 h 4745608"/>
                  <a:gd name="connsiteX104" fmla="*/ 1095823 w 5041218"/>
                  <a:gd name="connsiteY104" fmla="*/ 1714878 h 4745608"/>
                  <a:gd name="connsiteX105" fmla="*/ 746507 w 5041218"/>
                  <a:gd name="connsiteY105" fmla="*/ 1626415 h 4745608"/>
                  <a:gd name="connsiteX106" fmla="*/ 352873 w 5041218"/>
                  <a:gd name="connsiteY106" fmla="*/ 1726308 h 4745608"/>
                  <a:gd name="connsiteX107" fmla="*/ 113171 w 5041218"/>
                  <a:gd name="connsiteY107" fmla="*/ 1763582 h 4745608"/>
                  <a:gd name="connsiteX108" fmla="*/ 9973 w 5041218"/>
                  <a:gd name="connsiteY108" fmla="*/ 1737738 h 4745608"/>
                  <a:gd name="connsiteX109" fmla="*/ 348516 w 5041218"/>
                  <a:gd name="connsiteY109" fmla="*/ 1643812 h 4745608"/>
                  <a:gd name="connsiteX110" fmla="*/ 653097 w 5041218"/>
                  <a:gd name="connsiteY110" fmla="*/ 1543920 h 4745608"/>
                  <a:gd name="connsiteX111" fmla="*/ 1072963 w 5041218"/>
                  <a:gd name="connsiteY111" fmla="*/ 1612008 h 4745608"/>
                  <a:gd name="connsiteX112" fmla="*/ 1244413 w 5041218"/>
                  <a:gd name="connsiteY112" fmla="*/ 1657728 h 4745608"/>
                  <a:gd name="connsiteX113" fmla="*/ 1205766 w 5041218"/>
                  <a:gd name="connsiteY113" fmla="*/ 1451988 h 4745608"/>
                  <a:gd name="connsiteX114" fmla="*/ 1046313 w 5041218"/>
                  <a:gd name="connsiteY114" fmla="*/ 815409 h 4745608"/>
                  <a:gd name="connsiteX115" fmla="*/ 1221553 w 5041218"/>
                  <a:gd name="connsiteY115" fmla="*/ 1211958 h 4745608"/>
                  <a:gd name="connsiteX0" fmla="*/ 1221553 w 5067201"/>
                  <a:gd name="connsiteY0" fmla="*/ 1211958 h 4745608"/>
                  <a:gd name="connsiteX1" fmla="*/ 1343911 w 5067201"/>
                  <a:gd name="connsiteY1" fmla="*/ 1559828 h 4745608"/>
                  <a:gd name="connsiteX2" fmla="*/ 1553023 w 5067201"/>
                  <a:gd name="connsiteY2" fmla="*/ 1657728 h 4745608"/>
                  <a:gd name="connsiteX3" fmla="*/ 1907353 w 5067201"/>
                  <a:gd name="connsiteY3" fmla="*/ 1680588 h 4745608"/>
                  <a:gd name="connsiteX4" fmla="*/ 2021653 w 5067201"/>
                  <a:gd name="connsiteY4" fmla="*/ 1543428 h 4745608"/>
                  <a:gd name="connsiteX5" fmla="*/ 2124523 w 5067201"/>
                  <a:gd name="connsiteY5" fmla="*/ 1291968 h 4745608"/>
                  <a:gd name="connsiteX6" fmla="*/ 2124523 w 5067201"/>
                  <a:gd name="connsiteY6" fmla="*/ 1120518 h 4745608"/>
                  <a:gd name="connsiteX7" fmla="*/ 2068029 w 5067201"/>
                  <a:gd name="connsiteY7" fmla="*/ 825325 h 4745608"/>
                  <a:gd name="connsiteX8" fmla="*/ 2078803 w 5067201"/>
                  <a:gd name="connsiteY8" fmla="*/ 777618 h 4745608"/>
                  <a:gd name="connsiteX9" fmla="*/ 2170243 w 5067201"/>
                  <a:gd name="connsiteY9" fmla="*/ 1086228 h 4745608"/>
                  <a:gd name="connsiteX10" fmla="*/ 2215963 w 5067201"/>
                  <a:gd name="connsiteY10" fmla="*/ 1269108 h 4745608"/>
                  <a:gd name="connsiteX11" fmla="*/ 2284543 w 5067201"/>
                  <a:gd name="connsiteY11" fmla="*/ 1303398 h 4745608"/>
                  <a:gd name="connsiteX12" fmla="*/ 2330263 w 5067201"/>
                  <a:gd name="connsiteY12" fmla="*/ 1166238 h 4745608"/>
                  <a:gd name="connsiteX13" fmla="*/ 2467423 w 5067201"/>
                  <a:gd name="connsiteY13" fmla="*/ 880488 h 4745608"/>
                  <a:gd name="connsiteX14" fmla="*/ 2558863 w 5067201"/>
                  <a:gd name="connsiteY14" fmla="*/ 640458 h 4745608"/>
                  <a:gd name="connsiteX15" fmla="*/ 2616013 w 5067201"/>
                  <a:gd name="connsiteY15" fmla="*/ 537588 h 4745608"/>
                  <a:gd name="connsiteX16" fmla="*/ 2558863 w 5067201"/>
                  <a:gd name="connsiteY16" fmla="*/ 789048 h 4745608"/>
                  <a:gd name="connsiteX17" fmla="*/ 2444563 w 5067201"/>
                  <a:gd name="connsiteY17" fmla="*/ 1097658 h 4745608"/>
                  <a:gd name="connsiteX18" fmla="*/ 2375983 w 5067201"/>
                  <a:gd name="connsiteY18" fmla="*/ 1406268 h 4745608"/>
                  <a:gd name="connsiteX19" fmla="*/ 2558863 w 5067201"/>
                  <a:gd name="connsiteY19" fmla="*/ 1577718 h 4745608"/>
                  <a:gd name="connsiteX20" fmla="*/ 2878903 w 5067201"/>
                  <a:gd name="connsiteY20" fmla="*/ 1657728 h 4745608"/>
                  <a:gd name="connsiteX21" fmla="*/ 3187513 w 5067201"/>
                  <a:gd name="connsiteY21" fmla="*/ 1657728 h 4745608"/>
                  <a:gd name="connsiteX22" fmla="*/ 3370393 w 5067201"/>
                  <a:gd name="connsiteY22" fmla="*/ 1566288 h 4745608"/>
                  <a:gd name="connsiteX23" fmla="*/ 3488066 w 5067201"/>
                  <a:gd name="connsiteY23" fmla="*/ 1246753 h 4745608"/>
                  <a:gd name="connsiteX24" fmla="*/ 3495138 w 5067201"/>
                  <a:gd name="connsiteY24" fmla="*/ 1115548 h 4745608"/>
                  <a:gd name="connsiteX25" fmla="*/ 3493650 w 5067201"/>
                  <a:gd name="connsiteY25" fmla="*/ 1063976 h 4745608"/>
                  <a:gd name="connsiteX26" fmla="*/ 3450403 w 5067201"/>
                  <a:gd name="connsiteY26" fmla="*/ 777618 h 4745608"/>
                  <a:gd name="connsiteX27" fmla="*/ 3119893 w 5067201"/>
                  <a:gd name="connsiteY27" fmla="*/ 321571 h 4745608"/>
                  <a:gd name="connsiteX28" fmla="*/ 3497351 w 5067201"/>
                  <a:gd name="connsiteY28" fmla="*/ 674883 h 4745608"/>
                  <a:gd name="connsiteX29" fmla="*/ 3759013 w 5067201"/>
                  <a:gd name="connsiteY29" fmla="*/ 571878 h 4745608"/>
                  <a:gd name="connsiteX30" fmla="*/ 3999043 w 5067201"/>
                  <a:gd name="connsiteY30" fmla="*/ 91818 h 4745608"/>
                  <a:gd name="connsiteX31" fmla="*/ 4033333 w 5067201"/>
                  <a:gd name="connsiteY31" fmla="*/ 11808 h 4745608"/>
                  <a:gd name="connsiteX32" fmla="*/ 3984569 w 5067201"/>
                  <a:gd name="connsiteY32" fmla="*/ 247366 h 4745608"/>
                  <a:gd name="connsiteX33" fmla="*/ 3812791 w 5067201"/>
                  <a:gd name="connsiteY33" fmla="*/ 647417 h 4745608"/>
                  <a:gd name="connsiteX34" fmla="*/ 3592906 w 5067201"/>
                  <a:gd name="connsiteY34" fmla="*/ 811408 h 4745608"/>
                  <a:gd name="connsiteX35" fmla="*/ 3604425 w 5067201"/>
                  <a:gd name="connsiteY35" fmla="*/ 999253 h 4745608"/>
                  <a:gd name="connsiteX36" fmla="*/ 3872985 w 5067201"/>
                  <a:gd name="connsiteY36" fmla="*/ 881976 h 4745608"/>
                  <a:gd name="connsiteX37" fmla="*/ 4200754 w 5067201"/>
                  <a:gd name="connsiteY37" fmla="*/ 774136 h 4745608"/>
                  <a:gd name="connsiteX38" fmla="*/ 4064251 w 5067201"/>
                  <a:gd name="connsiteY38" fmla="*/ 847195 h 4745608"/>
                  <a:gd name="connsiteX39" fmla="*/ 3818880 w 5067201"/>
                  <a:gd name="connsiteY39" fmla="*/ 991305 h 4745608"/>
                  <a:gd name="connsiteX40" fmla="*/ 3658531 w 5067201"/>
                  <a:gd name="connsiteY40" fmla="*/ 1093178 h 4745608"/>
                  <a:gd name="connsiteX41" fmla="*/ 3622838 w 5067201"/>
                  <a:gd name="connsiteY41" fmla="*/ 1221401 h 4745608"/>
                  <a:gd name="connsiteX42" fmla="*/ 3577446 w 5067201"/>
                  <a:gd name="connsiteY42" fmla="*/ 1500691 h 4745608"/>
                  <a:gd name="connsiteX43" fmla="*/ 3461833 w 5067201"/>
                  <a:gd name="connsiteY43" fmla="*/ 1726308 h 4745608"/>
                  <a:gd name="connsiteX44" fmla="*/ 3278953 w 5067201"/>
                  <a:gd name="connsiteY44" fmla="*/ 2034918 h 4745608"/>
                  <a:gd name="connsiteX45" fmla="*/ 3288742 w 5067201"/>
                  <a:gd name="connsiteY45" fmla="*/ 2273460 h 4745608"/>
                  <a:gd name="connsiteX46" fmla="*/ 3434288 w 5067201"/>
                  <a:gd name="connsiteY46" fmla="*/ 2417577 h 4745608"/>
                  <a:gd name="connsiteX47" fmla="*/ 3781217 w 5067201"/>
                  <a:gd name="connsiteY47" fmla="*/ 2618845 h 4745608"/>
                  <a:gd name="connsiteX48" fmla="*/ 4079053 w 5067201"/>
                  <a:gd name="connsiteY48" fmla="*/ 2777868 h 4745608"/>
                  <a:gd name="connsiteX49" fmla="*/ 5011598 w 5067201"/>
                  <a:gd name="connsiteY49" fmla="*/ 3189329 h 4745608"/>
                  <a:gd name="connsiteX50" fmla="*/ 4955377 w 5067201"/>
                  <a:gd name="connsiteY50" fmla="*/ 3340389 h 4745608"/>
                  <a:gd name="connsiteX51" fmla="*/ 4070190 w 5067201"/>
                  <a:gd name="connsiteY51" fmla="*/ 3021367 h 4745608"/>
                  <a:gd name="connsiteX52" fmla="*/ 3460193 w 5067201"/>
                  <a:gd name="connsiteY52" fmla="*/ 2852901 h 4745608"/>
                  <a:gd name="connsiteX53" fmla="*/ 3217865 w 5067201"/>
                  <a:gd name="connsiteY53" fmla="*/ 2829045 h 4745608"/>
                  <a:gd name="connsiteX54" fmla="*/ 3025524 w 5067201"/>
                  <a:gd name="connsiteY54" fmla="*/ 2858861 h 4745608"/>
                  <a:gd name="connsiteX55" fmla="*/ 2832855 w 5067201"/>
                  <a:gd name="connsiteY55" fmla="*/ 2930924 h 4745608"/>
                  <a:gd name="connsiteX56" fmla="*/ 2820111 w 5067201"/>
                  <a:gd name="connsiteY56" fmla="*/ 3026344 h 4745608"/>
                  <a:gd name="connsiteX57" fmla="*/ 2959241 w 5067201"/>
                  <a:gd name="connsiteY57" fmla="*/ 3167976 h 4745608"/>
                  <a:gd name="connsiteX58" fmla="*/ 3176083 w 5067201"/>
                  <a:gd name="connsiteY58" fmla="*/ 3269358 h 4745608"/>
                  <a:gd name="connsiteX59" fmla="*/ 3388239 w 5067201"/>
                  <a:gd name="connsiteY59" fmla="*/ 3442290 h 4745608"/>
                  <a:gd name="connsiteX60" fmla="*/ 3212014 w 5067201"/>
                  <a:gd name="connsiteY60" fmla="*/ 3336948 h 4745608"/>
                  <a:gd name="connsiteX61" fmla="*/ 3004633 w 5067201"/>
                  <a:gd name="connsiteY61" fmla="*/ 3276814 h 4745608"/>
                  <a:gd name="connsiteX62" fmla="*/ 2771676 w 5067201"/>
                  <a:gd name="connsiteY62" fmla="*/ 3166987 h 4745608"/>
                  <a:gd name="connsiteX63" fmla="*/ 2638873 w 5067201"/>
                  <a:gd name="connsiteY63" fmla="*/ 3097908 h 4745608"/>
                  <a:gd name="connsiteX64" fmla="*/ 2570293 w 5067201"/>
                  <a:gd name="connsiteY64" fmla="*/ 3109338 h 4745608"/>
                  <a:gd name="connsiteX65" fmla="*/ 2525557 w 5067201"/>
                  <a:gd name="connsiteY65" fmla="*/ 3326508 h 4745608"/>
                  <a:gd name="connsiteX66" fmla="*/ 2584349 w 5067201"/>
                  <a:gd name="connsiteY66" fmla="*/ 3577470 h 4745608"/>
                  <a:gd name="connsiteX67" fmla="*/ 2663703 w 5067201"/>
                  <a:gd name="connsiteY67" fmla="*/ 3996904 h 4745608"/>
                  <a:gd name="connsiteX68" fmla="*/ 2633113 w 5067201"/>
                  <a:gd name="connsiteY68" fmla="*/ 4192703 h 4745608"/>
                  <a:gd name="connsiteX69" fmla="*/ 2539703 w 5067201"/>
                  <a:gd name="connsiteY69" fmla="*/ 4455574 h 4745608"/>
                  <a:gd name="connsiteX70" fmla="*/ 2595212 w 5067201"/>
                  <a:gd name="connsiteY70" fmla="*/ 3945217 h 4745608"/>
                  <a:gd name="connsiteX71" fmla="*/ 2481240 w 5067201"/>
                  <a:gd name="connsiteY71" fmla="*/ 3566538 h 4745608"/>
                  <a:gd name="connsiteX72" fmla="*/ 2307403 w 5067201"/>
                  <a:gd name="connsiteY72" fmla="*/ 3166488 h 4745608"/>
                  <a:gd name="connsiteX73" fmla="*/ 2261683 w 5067201"/>
                  <a:gd name="connsiteY73" fmla="*/ 3063618 h 4745608"/>
                  <a:gd name="connsiteX74" fmla="*/ 2078803 w 5067201"/>
                  <a:gd name="connsiteY74" fmla="*/ 2949318 h 4745608"/>
                  <a:gd name="connsiteX75" fmla="*/ 1824299 w 5067201"/>
                  <a:gd name="connsiteY75" fmla="*/ 3002494 h 4745608"/>
                  <a:gd name="connsiteX76" fmla="*/ 1412162 w 5067201"/>
                  <a:gd name="connsiteY76" fmla="*/ 3235573 h 4745608"/>
                  <a:gd name="connsiteX77" fmla="*/ 1381573 w 5067201"/>
                  <a:gd name="connsiteY77" fmla="*/ 3680838 h 4745608"/>
                  <a:gd name="connsiteX78" fmla="*/ 1340867 w 5067201"/>
                  <a:gd name="connsiteY78" fmla="*/ 3980504 h 4745608"/>
                  <a:gd name="connsiteX79" fmla="*/ 1197619 w 5067201"/>
                  <a:gd name="connsiteY79" fmla="*/ 4738831 h 4745608"/>
                  <a:gd name="connsiteX80" fmla="*/ 1220896 w 5067201"/>
                  <a:gd name="connsiteY80" fmla="*/ 4338309 h 4745608"/>
                  <a:gd name="connsiteX81" fmla="*/ 1242772 w 5067201"/>
                  <a:gd name="connsiteY81" fmla="*/ 4080888 h 4745608"/>
                  <a:gd name="connsiteX82" fmla="*/ 1198693 w 5067201"/>
                  <a:gd name="connsiteY82" fmla="*/ 3909438 h 4745608"/>
                  <a:gd name="connsiteX83" fmla="*/ 970093 w 5067201"/>
                  <a:gd name="connsiteY83" fmla="*/ 3989448 h 4745608"/>
                  <a:gd name="connsiteX84" fmla="*/ 766328 w 5067201"/>
                  <a:gd name="connsiteY84" fmla="*/ 4131990 h 4745608"/>
                  <a:gd name="connsiteX85" fmla="*/ 555808 w 5067201"/>
                  <a:gd name="connsiteY85" fmla="*/ 4355688 h 4745608"/>
                  <a:gd name="connsiteX86" fmla="*/ 785900 w 5067201"/>
                  <a:gd name="connsiteY86" fmla="*/ 4017771 h 4745608"/>
                  <a:gd name="connsiteX87" fmla="*/ 1130113 w 5067201"/>
                  <a:gd name="connsiteY87" fmla="*/ 3817500 h 4745608"/>
                  <a:gd name="connsiteX88" fmla="*/ 1278703 w 5067201"/>
                  <a:gd name="connsiteY88" fmla="*/ 3726558 h 4745608"/>
                  <a:gd name="connsiteX89" fmla="*/ 1269661 w 5067201"/>
                  <a:gd name="connsiteY89" fmla="*/ 3390117 h 4745608"/>
                  <a:gd name="connsiteX90" fmla="*/ 1309620 w 5067201"/>
                  <a:gd name="connsiteY90" fmla="*/ 3169963 h 4745608"/>
                  <a:gd name="connsiteX91" fmla="*/ 1393003 w 5067201"/>
                  <a:gd name="connsiteY91" fmla="*/ 3052188 h 4745608"/>
                  <a:gd name="connsiteX92" fmla="*/ 1080693 w 5067201"/>
                  <a:gd name="connsiteY92" fmla="*/ 2984604 h 4745608"/>
                  <a:gd name="connsiteX93" fmla="*/ 663453 w 5067201"/>
                  <a:gd name="connsiteY93" fmla="*/ 3023360 h 4745608"/>
                  <a:gd name="connsiteX94" fmla="*/ 235111 w 5067201"/>
                  <a:gd name="connsiteY94" fmla="*/ 3217172 h 4745608"/>
                  <a:gd name="connsiteX95" fmla="*/ 421453 w 5067201"/>
                  <a:gd name="connsiteY95" fmla="*/ 3029328 h 4745608"/>
                  <a:gd name="connsiteX96" fmla="*/ 627193 w 5067201"/>
                  <a:gd name="connsiteY96" fmla="*/ 2926458 h 4745608"/>
                  <a:gd name="connsiteX97" fmla="*/ 854480 w 5067201"/>
                  <a:gd name="connsiteY97" fmla="*/ 2889178 h 4745608"/>
                  <a:gd name="connsiteX98" fmla="*/ 1149272 w 5067201"/>
                  <a:gd name="connsiteY98" fmla="*/ 2889676 h 4745608"/>
                  <a:gd name="connsiteX99" fmla="*/ 1531894 w 5067201"/>
                  <a:gd name="connsiteY99" fmla="*/ 2917507 h 4745608"/>
                  <a:gd name="connsiteX100" fmla="*/ 1860559 w 5067201"/>
                  <a:gd name="connsiteY100" fmla="*/ 2766431 h 4745608"/>
                  <a:gd name="connsiteX101" fmla="*/ 1701613 w 5067201"/>
                  <a:gd name="connsiteY101" fmla="*/ 2263518 h 4745608"/>
                  <a:gd name="connsiteX102" fmla="*/ 1690183 w 5067201"/>
                  <a:gd name="connsiteY102" fmla="*/ 1966338 h 4745608"/>
                  <a:gd name="connsiteX103" fmla="*/ 1381991 w 5067201"/>
                  <a:gd name="connsiteY103" fmla="*/ 1841604 h 4745608"/>
                  <a:gd name="connsiteX104" fmla="*/ 1095823 w 5067201"/>
                  <a:gd name="connsiteY104" fmla="*/ 1714878 h 4745608"/>
                  <a:gd name="connsiteX105" fmla="*/ 746507 w 5067201"/>
                  <a:gd name="connsiteY105" fmla="*/ 1626415 h 4745608"/>
                  <a:gd name="connsiteX106" fmla="*/ 352873 w 5067201"/>
                  <a:gd name="connsiteY106" fmla="*/ 1726308 h 4745608"/>
                  <a:gd name="connsiteX107" fmla="*/ 113171 w 5067201"/>
                  <a:gd name="connsiteY107" fmla="*/ 1763582 h 4745608"/>
                  <a:gd name="connsiteX108" fmla="*/ 9973 w 5067201"/>
                  <a:gd name="connsiteY108" fmla="*/ 1737738 h 4745608"/>
                  <a:gd name="connsiteX109" fmla="*/ 348516 w 5067201"/>
                  <a:gd name="connsiteY109" fmla="*/ 1643812 h 4745608"/>
                  <a:gd name="connsiteX110" fmla="*/ 653097 w 5067201"/>
                  <a:gd name="connsiteY110" fmla="*/ 1543920 h 4745608"/>
                  <a:gd name="connsiteX111" fmla="*/ 1072963 w 5067201"/>
                  <a:gd name="connsiteY111" fmla="*/ 1612008 h 4745608"/>
                  <a:gd name="connsiteX112" fmla="*/ 1244413 w 5067201"/>
                  <a:gd name="connsiteY112" fmla="*/ 1657728 h 4745608"/>
                  <a:gd name="connsiteX113" fmla="*/ 1205766 w 5067201"/>
                  <a:gd name="connsiteY113" fmla="*/ 1451988 h 4745608"/>
                  <a:gd name="connsiteX114" fmla="*/ 1046313 w 5067201"/>
                  <a:gd name="connsiteY114" fmla="*/ 815409 h 4745608"/>
                  <a:gd name="connsiteX115" fmla="*/ 1221553 w 5067201"/>
                  <a:gd name="connsiteY115" fmla="*/ 1211958 h 4745608"/>
                  <a:gd name="connsiteX0" fmla="*/ 1221553 w 5015709"/>
                  <a:gd name="connsiteY0" fmla="*/ 1211958 h 4745608"/>
                  <a:gd name="connsiteX1" fmla="*/ 1343911 w 5015709"/>
                  <a:gd name="connsiteY1" fmla="*/ 1559828 h 4745608"/>
                  <a:gd name="connsiteX2" fmla="*/ 1553023 w 5015709"/>
                  <a:gd name="connsiteY2" fmla="*/ 1657728 h 4745608"/>
                  <a:gd name="connsiteX3" fmla="*/ 1907353 w 5015709"/>
                  <a:gd name="connsiteY3" fmla="*/ 1680588 h 4745608"/>
                  <a:gd name="connsiteX4" fmla="*/ 2021653 w 5015709"/>
                  <a:gd name="connsiteY4" fmla="*/ 1543428 h 4745608"/>
                  <a:gd name="connsiteX5" fmla="*/ 2124523 w 5015709"/>
                  <a:gd name="connsiteY5" fmla="*/ 1291968 h 4745608"/>
                  <a:gd name="connsiteX6" fmla="*/ 2124523 w 5015709"/>
                  <a:gd name="connsiteY6" fmla="*/ 1120518 h 4745608"/>
                  <a:gd name="connsiteX7" fmla="*/ 2068029 w 5015709"/>
                  <a:gd name="connsiteY7" fmla="*/ 825325 h 4745608"/>
                  <a:gd name="connsiteX8" fmla="*/ 2078803 w 5015709"/>
                  <a:gd name="connsiteY8" fmla="*/ 777618 h 4745608"/>
                  <a:gd name="connsiteX9" fmla="*/ 2170243 w 5015709"/>
                  <a:gd name="connsiteY9" fmla="*/ 1086228 h 4745608"/>
                  <a:gd name="connsiteX10" fmla="*/ 2215963 w 5015709"/>
                  <a:gd name="connsiteY10" fmla="*/ 1269108 h 4745608"/>
                  <a:gd name="connsiteX11" fmla="*/ 2284543 w 5015709"/>
                  <a:gd name="connsiteY11" fmla="*/ 1303398 h 4745608"/>
                  <a:gd name="connsiteX12" fmla="*/ 2330263 w 5015709"/>
                  <a:gd name="connsiteY12" fmla="*/ 1166238 h 4745608"/>
                  <a:gd name="connsiteX13" fmla="*/ 2467423 w 5015709"/>
                  <a:gd name="connsiteY13" fmla="*/ 880488 h 4745608"/>
                  <a:gd name="connsiteX14" fmla="*/ 2558863 w 5015709"/>
                  <a:gd name="connsiteY14" fmla="*/ 640458 h 4745608"/>
                  <a:gd name="connsiteX15" fmla="*/ 2616013 w 5015709"/>
                  <a:gd name="connsiteY15" fmla="*/ 537588 h 4745608"/>
                  <a:gd name="connsiteX16" fmla="*/ 2558863 w 5015709"/>
                  <a:gd name="connsiteY16" fmla="*/ 789048 h 4745608"/>
                  <a:gd name="connsiteX17" fmla="*/ 2444563 w 5015709"/>
                  <a:gd name="connsiteY17" fmla="*/ 1097658 h 4745608"/>
                  <a:gd name="connsiteX18" fmla="*/ 2375983 w 5015709"/>
                  <a:gd name="connsiteY18" fmla="*/ 1406268 h 4745608"/>
                  <a:gd name="connsiteX19" fmla="*/ 2558863 w 5015709"/>
                  <a:gd name="connsiteY19" fmla="*/ 1577718 h 4745608"/>
                  <a:gd name="connsiteX20" fmla="*/ 2878903 w 5015709"/>
                  <a:gd name="connsiteY20" fmla="*/ 1657728 h 4745608"/>
                  <a:gd name="connsiteX21" fmla="*/ 3187513 w 5015709"/>
                  <a:gd name="connsiteY21" fmla="*/ 1657728 h 4745608"/>
                  <a:gd name="connsiteX22" fmla="*/ 3370393 w 5015709"/>
                  <a:gd name="connsiteY22" fmla="*/ 1566288 h 4745608"/>
                  <a:gd name="connsiteX23" fmla="*/ 3488066 w 5015709"/>
                  <a:gd name="connsiteY23" fmla="*/ 1246753 h 4745608"/>
                  <a:gd name="connsiteX24" fmla="*/ 3495138 w 5015709"/>
                  <a:gd name="connsiteY24" fmla="*/ 1115548 h 4745608"/>
                  <a:gd name="connsiteX25" fmla="*/ 3493650 w 5015709"/>
                  <a:gd name="connsiteY25" fmla="*/ 1063976 h 4745608"/>
                  <a:gd name="connsiteX26" fmla="*/ 3450403 w 5015709"/>
                  <a:gd name="connsiteY26" fmla="*/ 777618 h 4745608"/>
                  <a:gd name="connsiteX27" fmla="*/ 3119893 w 5015709"/>
                  <a:gd name="connsiteY27" fmla="*/ 321571 h 4745608"/>
                  <a:gd name="connsiteX28" fmla="*/ 3497351 w 5015709"/>
                  <a:gd name="connsiteY28" fmla="*/ 674883 h 4745608"/>
                  <a:gd name="connsiteX29" fmla="*/ 3759013 w 5015709"/>
                  <a:gd name="connsiteY29" fmla="*/ 571878 h 4745608"/>
                  <a:gd name="connsiteX30" fmla="*/ 3999043 w 5015709"/>
                  <a:gd name="connsiteY30" fmla="*/ 91818 h 4745608"/>
                  <a:gd name="connsiteX31" fmla="*/ 4033333 w 5015709"/>
                  <a:gd name="connsiteY31" fmla="*/ 11808 h 4745608"/>
                  <a:gd name="connsiteX32" fmla="*/ 3984569 w 5015709"/>
                  <a:gd name="connsiteY32" fmla="*/ 247366 h 4745608"/>
                  <a:gd name="connsiteX33" fmla="*/ 3812791 w 5015709"/>
                  <a:gd name="connsiteY33" fmla="*/ 647417 h 4745608"/>
                  <a:gd name="connsiteX34" fmla="*/ 3592906 w 5015709"/>
                  <a:gd name="connsiteY34" fmla="*/ 811408 h 4745608"/>
                  <a:gd name="connsiteX35" fmla="*/ 3604425 w 5015709"/>
                  <a:gd name="connsiteY35" fmla="*/ 999253 h 4745608"/>
                  <a:gd name="connsiteX36" fmla="*/ 3872985 w 5015709"/>
                  <a:gd name="connsiteY36" fmla="*/ 881976 h 4745608"/>
                  <a:gd name="connsiteX37" fmla="*/ 4200754 w 5015709"/>
                  <a:gd name="connsiteY37" fmla="*/ 774136 h 4745608"/>
                  <a:gd name="connsiteX38" fmla="*/ 4064251 w 5015709"/>
                  <a:gd name="connsiteY38" fmla="*/ 847195 h 4745608"/>
                  <a:gd name="connsiteX39" fmla="*/ 3818880 w 5015709"/>
                  <a:gd name="connsiteY39" fmla="*/ 991305 h 4745608"/>
                  <a:gd name="connsiteX40" fmla="*/ 3658531 w 5015709"/>
                  <a:gd name="connsiteY40" fmla="*/ 1093178 h 4745608"/>
                  <a:gd name="connsiteX41" fmla="*/ 3622838 w 5015709"/>
                  <a:gd name="connsiteY41" fmla="*/ 1221401 h 4745608"/>
                  <a:gd name="connsiteX42" fmla="*/ 3577446 w 5015709"/>
                  <a:gd name="connsiteY42" fmla="*/ 1500691 h 4745608"/>
                  <a:gd name="connsiteX43" fmla="*/ 3461833 w 5015709"/>
                  <a:gd name="connsiteY43" fmla="*/ 1726308 h 4745608"/>
                  <a:gd name="connsiteX44" fmla="*/ 3278953 w 5015709"/>
                  <a:gd name="connsiteY44" fmla="*/ 2034918 h 4745608"/>
                  <a:gd name="connsiteX45" fmla="*/ 3288742 w 5015709"/>
                  <a:gd name="connsiteY45" fmla="*/ 2273460 h 4745608"/>
                  <a:gd name="connsiteX46" fmla="*/ 3434288 w 5015709"/>
                  <a:gd name="connsiteY46" fmla="*/ 2417577 h 4745608"/>
                  <a:gd name="connsiteX47" fmla="*/ 3781217 w 5015709"/>
                  <a:gd name="connsiteY47" fmla="*/ 2618845 h 4745608"/>
                  <a:gd name="connsiteX48" fmla="*/ 4079053 w 5015709"/>
                  <a:gd name="connsiteY48" fmla="*/ 2777868 h 4745608"/>
                  <a:gd name="connsiteX49" fmla="*/ 5011598 w 5015709"/>
                  <a:gd name="connsiteY49" fmla="*/ 3189329 h 4745608"/>
                  <a:gd name="connsiteX50" fmla="*/ 4955377 w 5015709"/>
                  <a:gd name="connsiteY50" fmla="*/ 3340389 h 4745608"/>
                  <a:gd name="connsiteX51" fmla="*/ 4070190 w 5015709"/>
                  <a:gd name="connsiteY51" fmla="*/ 3021367 h 4745608"/>
                  <a:gd name="connsiteX52" fmla="*/ 3460193 w 5015709"/>
                  <a:gd name="connsiteY52" fmla="*/ 2852901 h 4745608"/>
                  <a:gd name="connsiteX53" fmla="*/ 3217865 w 5015709"/>
                  <a:gd name="connsiteY53" fmla="*/ 2829045 h 4745608"/>
                  <a:gd name="connsiteX54" fmla="*/ 3025524 w 5015709"/>
                  <a:gd name="connsiteY54" fmla="*/ 2858861 h 4745608"/>
                  <a:gd name="connsiteX55" fmla="*/ 2832855 w 5015709"/>
                  <a:gd name="connsiteY55" fmla="*/ 2930924 h 4745608"/>
                  <a:gd name="connsiteX56" fmla="*/ 2820111 w 5015709"/>
                  <a:gd name="connsiteY56" fmla="*/ 3026344 h 4745608"/>
                  <a:gd name="connsiteX57" fmla="*/ 2959241 w 5015709"/>
                  <a:gd name="connsiteY57" fmla="*/ 3167976 h 4745608"/>
                  <a:gd name="connsiteX58" fmla="*/ 3176083 w 5015709"/>
                  <a:gd name="connsiteY58" fmla="*/ 3269358 h 4745608"/>
                  <a:gd name="connsiteX59" fmla="*/ 3388239 w 5015709"/>
                  <a:gd name="connsiteY59" fmla="*/ 3442290 h 4745608"/>
                  <a:gd name="connsiteX60" fmla="*/ 3212014 w 5015709"/>
                  <a:gd name="connsiteY60" fmla="*/ 3336948 h 4745608"/>
                  <a:gd name="connsiteX61" fmla="*/ 3004633 w 5015709"/>
                  <a:gd name="connsiteY61" fmla="*/ 3276814 h 4745608"/>
                  <a:gd name="connsiteX62" fmla="*/ 2771676 w 5015709"/>
                  <a:gd name="connsiteY62" fmla="*/ 3166987 h 4745608"/>
                  <a:gd name="connsiteX63" fmla="*/ 2638873 w 5015709"/>
                  <a:gd name="connsiteY63" fmla="*/ 3097908 h 4745608"/>
                  <a:gd name="connsiteX64" fmla="*/ 2570293 w 5015709"/>
                  <a:gd name="connsiteY64" fmla="*/ 3109338 h 4745608"/>
                  <a:gd name="connsiteX65" fmla="*/ 2525557 w 5015709"/>
                  <a:gd name="connsiteY65" fmla="*/ 3326508 h 4745608"/>
                  <a:gd name="connsiteX66" fmla="*/ 2584349 w 5015709"/>
                  <a:gd name="connsiteY66" fmla="*/ 3577470 h 4745608"/>
                  <a:gd name="connsiteX67" fmla="*/ 2663703 w 5015709"/>
                  <a:gd name="connsiteY67" fmla="*/ 3996904 h 4745608"/>
                  <a:gd name="connsiteX68" fmla="*/ 2633113 w 5015709"/>
                  <a:gd name="connsiteY68" fmla="*/ 4192703 h 4745608"/>
                  <a:gd name="connsiteX69" fmla="*/ 2539703 w 5015709"/>
                  <a:gd name="connsiteY69" fmla="*/ 4455574 h 4745608"/>
                  <a:gd name="connsiteX70" fmla="*/ 2595212 w 5015709"/>
                  <a:gd name="connsiteY70" fmla="*/ 3945217 h 4745608"/>
                  <a:gd name="connsiteX71" fmla="*/ 2481240 w 5015709"/>
                  <a:gd name="connsiteY71" fmla="*/ 3566538 h 4745608"/>
                  <a:gd name="connsiteX72" fmla="*/ 2307403 w 5015709"/>
                  <a:gd name="connsiteY72" fmla="*/ 3166488 h 4745608"/>
                  <a:gd name="connsiteX73" fmla="*/ 2261683 w 5015709"/>
                  <a:gd name="connsiteY73" fmla="*/ 3063618 h 4745608"/>
                  <a:gd name="connsiteX74" fmla="*/ 2078803 w 5015709"/>
                  <a:gd name="connsiteY74" fmla="*/ 2949318 h 4745608"/>
                  <a:gd name="connsiteX75" fmla="*/ 1824299 w 5015709"/>
                  <a:gd name="connsiteY75" fmla="*/ 3002494 h 4745608"/>
                  <a:gd name="connsiteX76" fmla="*/ 1412162 w 5015709"/>
                  <a:gd name="connsiteY76" fmla="*/ 3235573 h 4745608"/>
                  <a:gd name="connsiteX77" fmla="*/ 1381573 w 5015709"/>
                  <a:gd name="connsiteY77" fmla="*/ 3680838 h 4745608"/>
                  <a:gd name="connsiteX78" fmla="*/ 1340867 w 5015709"/>
                  <a:gd name="connsiteY78" fmla="*/ 3980504 h 4745608"/>
                  <a:gd name="connsiteX79" fmla="*/ 1197619 w 5015709"/>
                  <a:gd name="connsiteY79" fmla="*/ 4738831 h 4745608"/>
                  <a:gd name="connsiteX80" fmla="*/ 1220896 w 5015709"/>
                  <a:gd name="connsiteY80" fmla="*/ 4338309 h 4745608"/>
                  <a:gd name="connsiteX81" fmla="*/ 1242772 w 5015709"/>
                  <a:gd name="connsiteY81" fmla="*/ 4080888 h 4745608"/>
                  <a:gd name="connsiteX82" fmla="*/ 1198693 w 5015709"/>
                  <a:gd name="connsiteY82" fmla="*/ 3909438 h 4745608"/>
                  <a:gd name="connsiteX83" fmla="*/ 970093 w 5015709"/>
                  <a:gd name="connsiteY83" fmla="*/ 3989448 h 4745608"/>
                  <a:gd name="connsiteX84" fmla="*/ 766328 w 5015709"/>
                  <a:gd name="connsiteY84" fmla="*/ 4131990 h 4745608"/>
                  <a:gd name="connsiteX85" fmla="*/ 555808 w 5015709"/>
                  <a:gd name="connsiteY85" fmla="*/ 4355688 h 4745608"/>
                  <a:gd name="connsiteX86" fmla="*/ 785900 w 5015709"/>
                  <a:gd name="connsiteY86" fmla="*/ 4017771 h 4745608"/>
                  <a:gd name="connsiteX87" fmla="*/ 1130113 w 5015709"/>
                  <a:gd name="connsiteY87" fmla="*/ 3817500 h 4745608"/>
                  <a:gd name="connsiteX88" fmla="*/ 1278703 w 5015709"/>
                  <a:gd name="connsiteY88" fmla="*/ 3726558 h 4745608"/>
                  <a:gd name="connsiteX89" fmla="*/ 1269661 w 5015709"/>
                  <a:gd name="connsiteY89" fmla="*/ 3390117 h 4745608"/>
                  <a:gd name="connsiteX90" fmla="*/ 1309620 w 5015709"/>
                  <a:gd name="connsiteY90" fmla="*/ 3169963 h 4745608"/>
                  <a:gd name="connsiteX91" fmla="*/ 1393003 w 5015709"/>
                  <a:gd name="connsiteY91" fmla="*/ 3052188 h 4745608"/>
                  <a:gd name="connsiteX92" fmla="*/ 1080693 w 5015709"/>
                  <a:gd name="connsiteY92" fmla="*/ 2984604 h 4745608"/>
                  <a:gd name="connsiteX93" fmla="*/ 663453 w 5015709"/>
                  <a:gd name="connsiteY93" fmla="*/ 3023360 h 4745608"/>
                  <a:gd name="connsiteX94" fmla="*/ 235111 w 5015709"/>
                  <a:gd name="connsiteY94" fmla="*/ 3217172 h 4745608"/>
                  <a:gd name="connsiteX95" fmla="*/ 421453 w 5015709"/>
                  <a:gd name="connsiteY95" fmla="*/ 3029328 h 4745608"/>
                  <a:gd name="connsiteX96" fmla="*/ 627193 w 5015709"/>
                  <a:gd name="connsiteY96" fmla="*/ 2926458 h 4745608"/>
                  <a:gd name="connsiteX97" fmla="*/ 854480 w 5015709"/>
                  <a:gd name="connsiteY97" fmla="*/ 2889178 h 4745608"/>
                  <a:gd name="connsiteX98" fmla="*/ 1149272 w 5015709"/>
                  <a:gd name="connsiteY98" fmla="*/ 2889676 h 4745608"/>
                  <a:gd name="connsiteX99" fmla="*/ 1531894 w 5015709"/>
                  <a:gd name="connsiteY99" fmla="*/ 2917507 h 4745608"/>
                  <a:gd name="connsiteX100" fmla="*/ 1860559 w 5015709"/>
                  <a:gd name="connsiteY100" fmla="*/ 2766431 h 4745608"/>
                  <a:gd name="connsiteX101" fmla="*/ 1701613 w 5015709"/>
                  <a:gd name="connsiteY101" fmla="*/ 2263518 h 4745608"/>
                  <a:gd name="connsiteX102" fmla="*/ 1690183 w 5015709"/>
                  <a:gd name="connsiteY102" fmla="*/ 1966338 h 4745608"/>
                  <a:gd name="connsiteX103" fmla="*/ 1381991 w 5015709"/>
                  <a:gd name="connsiteY103" fmla="*/ 1841604 h 4745608"/>
                  <a:gd name="connsiteX104" fmla="*/ 1095823 w 5015709"/>
                  <a:gd name="connsiteY104" fmla="*/ 1714878 h 4745608"/>
                  <a:gd name="connsiteX105" fmla="*/ 746507 w 5015709"/>
                  <a:gd name="connsiteY105" fmla="*/ 1626415 h 4745608"/>
                  <a:gd name="connsiteX106" fmla="*/ 352873 w 5015709"/>
                  <a:gd name="connsiteY106" fmla="*/ 1726308 h 4745608"/>
                  <a:gd name="connsiteX107" fmla="*/ 113171 w 5015709"/>
                  <a:gd name="connsiteY107" fmla="*/ 1763582 h 4745608"/>
                  <a:gd name="connsiteX108" fmla="*/ 9973 w 5015709"/>
                  <a:gd name="connsiteY108" fmla="*/ 1737738 h 4745608"/>
                  <a:gd name="connsiteX109" fmla="*/ 348516 w 5015709"/>
                  <a:gd name="connsiteY109" fmla="*/ 1643812 h 4745608"/>
                  <a:gd name="connsiteX110" fmla="*/ 653097 w 5015709"/>
                  <a:gd name="connsiteY110" fmla="*/ 1543920 h 4745608"/>
                  <a:gd name="connsiteX111" fmla="*/ 1072963 w 5015709"/>
                  <a:gd name="connsiteY111" fmla="*/ 1612008 h 4745608"/>
                  <a:gd name="connsiteX112" fmla="*/ 1244413 w 5015709"/>
                  <a:gd name="connsiteY112" fmla="*/ 1657728 h 4745608"/>
                  <a:gd name="connsiteX113" fmla="*/ 1205766 w 5015709"/>
                  <a:gd name="connsiteY113" fmla="*/ 1451988 h 4745608"/>
                  <a:gd name="connsiteX114" fmla="*/ 1046313 w 5015709"/>
                  <a:gd name="connsiteY114" fmla="*/ 815409 h 4745608"/>
                  <a:gd name="connsiteX115" fmla="*/ 1221553 w 5015709"/>
                  <a:gd name="connsiteY115" fmla="*/ 1211958 h 4745608"/>
                  <a:gd name="connsiteX0" fmla="*/ 1221553 w 5063469"/>
                  <a:gd name="connsiteY0" fmla="*/ 1211958 h 4745608"/>
                  <a:gd name="connsiteX1" fmla="*/ 1343911 w 5063469"/>
                  <a:gd name="connsiteY1" fmla="*/ 1559828 h 4745608"/>
                  <a:gd name="connsiteX2" fmla="*/ 1553023 w 5063469"/>
                  <a:gd name="connsiteY2" fmla="*/ 1657728 h 4745608"/>
                  <a:gd name="connsiteX3" fmla="*/ 1907353 w 5063469"/>
                  <a:gd name="connsiteY3" fmla="*/ 1680588 h 4745608"/>
                  <a:gd name="connsiteX4" fmla="*/ 2021653 w 5063469"/>
                  <a:gd name="connsiteY4" fmla="*/ 1543428 h 4745608"/>
                  <a:gd name="connsiteX5" fmla="*/ 2124523 w 5063469"/>
                  <a:gd name="connsiteY5" fmla="*/ 1291968 h 4745608"/>
                  <a:gd name="connsiteX6" fmla="*/ 2124523 w 5063469"/>
                  <a:gd name="connsiteY6" fmla="*/ 1120518 h 4745608"/>
                  <a:gd name="connsiteX7" fmla="*/ 2068029 w 5063469"/>
                  <a:gd name="connsiteY7" fmla="*/ 825325 h 4745608"/>
                  <a:gd name="connsiteX8" fmla="*/ 2078803 w 5063469"/>
                  <a:gd name="connsiteY8" fmla="*/ 777618 h 4745608"/>
                  <a:gd name="connsiteX9" fmla="*/ 2170243 w 5063469"/>
                  <a:gd name="connsiteY9" fmla="*/ 1086228 h 4745608"/>
                  <a:gd name="connsiteX10" fmla="*/ 2215963 w 5063469"/>
                  <a:gd name="connsiteY10" fmla="*/ 1269108 h 4745608"/>
                  <a:gd name="connsiteX11" fmla="*/ 2284543 w 5063469"/>
                  <a:gd name="connsiteY11" fmla="*/ 1303398 h 4745608"/>
                  <a:gd name="connsiteX12" fmla="*/ 2330263 w 5063469"/>
                  <a:gd name="connsiteY12" fmla="*/ 1166238 h 4745608"/>
                  <a:gd name="connsiteX13" fmla="*/ 2467423 w 5063469"/>
                  <a:gd name="connsiteY13" fmla="*/ 880488 h 4745608"/>
                  <a:gd name="connsiteX14" fmla="*/ 2558863 w 5063469"/>
                  <a:gd name="connsiteY14" fmla="*/ 640458 h 4745608"/>
                  <a:gd name="connsiteX15" fmla="*/ 2616013 w 5063469"/>
                  <a:gd name="connsiteY15" fmla="*/ 537588 h 4745608"/>
                  <a:gd name="connsiteX16" fmla="*/ 2558863 w 5063469"/>
                  <a:gd name="connsiteY16" fmla="*/ 789048 h 4745608"/>
                  <a:gd name="connsiteX17" fmla="*/ 2444563 w 5063469"/>
                  <a:gd name="connsiteY17" fmla="*/ 1097658 h 4745608"/>
                  <a:gd name="connsiteX18" fmla="*/ 2375983 w 5063469"/>
                  <a:gd name="connsiteY18" fmla="*/ 1406268 h 4745608"/>
                  <a:gd name="connsiteX19" fmla="*/ 2558863 w 5063469"/>
                  <a:gd name="connsiteY19" fmla="*/ 1577718 h 4745608"/>
                  <a:gd name="connsiteX20" fmla="*/ 2878903 w 5063469"/>
                  <a:gd name="connsiteY20" fmla="*/ 1657728 h 4745608"/>
                  <a:gd name="connsiteX21" fmla="*/ 3187513 w 5063469"/>
                  <a:gd name="connsiteY21" fmla="*/ 1657728 h 4745608"/>
                  <a:gd name="connsiteX22" fmla="*/ 3370393 w 5063469"/>
                  <a:gd name="connsiteY22" fmla="*/ 1566288 h 4745608"/>
                  <a:gd name="connsiteX23" fmla="*/ 3488066 w 5063469"/>
                  <a:gd name="connsiteY23" fmla="*/ 1246753 h 4745608"/>
                  <a:gd name="connsiteX24" fmla="*/ 3495138 w 5063469"/>
                  <a:gd name="connsiteY24" fmla="*/ 1115548 h 4745608"/>
                  <a:gd name="connsiteX25" fmla="*/ 3493650 w 5063469"/>
                  <a:gd name="connsiteY25" fmla="*/ 1063976 h 4745608"/>
                  <a:gd name="connsiteX26" fmla="*/ 3450403 w 5063469"/>
                  <a:gd name="connsiteY26" fmla="*/ 777618 h 4745608"/>
                  <a:gd name="connsiteX27" fmla="*/ 3119893 w 5063469"/>
                  <a:gd name="connsiteY27" fmla="*/ 321571 h 4745608"/>
                  <a:gd name="connsiteX28" fmla="*/ 3497351 w 5063469"/>
                  <a:gd name="connsiteY28" fmla="*/ 674883 h 4745608"/>
                  <a:gd name="connsiteX29" fmla="*/ 3759013 w 5063469"/>
                  <a:gd name="connsiteY29" fmla="*/ 571878 h 4745608"/>
                  <a:gd name="connsiteX30" fmla="*/ 3999043 w 5063469"/>
                  <a:gd name="connsiteY30" fmla="*/ 91818 h 4745608"/>
                  <a:gd name="connsiteX31" fmla="*/ 4033333 w 5063469"/>
                  <a:gd name="connsiteY31" fmla="*/ 11808 h 4745608"/>
                  <a:gd name="connsiteX32" fmla="*/ 3984569 w 5063469"/>
                  <a:gd name="connsiteY32" fmla="*/ 247366 h 4745608"/>
                  <a:gd name="connsiteX33" fmla="*/ 3812791 w 5063469"/>
                  <a:gd name="connsiteY33" fmla="*/ 647417 h 4745608"/>
                  <a:gd name="connsiteX34" fmla="*/ 3592906 w 5063469"/>
                  <a:gd name="connsiteY34" fmla="*/ 811408 h 4745608"/>
                  <a:gd name="connsiteX35" fmla="*/ 3604425 w 5063469"/>
                  <a:gd name="connsiteY35" fmla="*/ 999253 h 4745608"/>
                  <a:gd name="connsiteX36" fmla="*/ 3872985 w 5063469"/>
                  <a:gd name="connsiteY36" fmla="*/ 881976 h 4745608"/>
                  <a:gd name="connsiteX37" fmla="*/ 4200754 w 5063469"/>
                  <a:gd name="connsiteY37" fmla="*/ 774136 h 4745608"/>
                  <a:gd name="connsiteX38" fmla="*/ 4064251 w 5063469"/>
                  <a:gd name="connsiteY38" fmla="*/ 847195 h 4745608"/>
                  <a:gd name="connsiteX39" fmla="*/ 3818880 w 5063469"/>
                  <a:gd name="connsiteY39" fmla="*/ 991305 h 4745608"/>
                  <a:gd name="connsiteX40" fmla="*/ 3658531 w 5063469"/>
                  <a:gd name="connsiteY40" fmla="*/ 1093178 h 4745608"/>
                  <a:gd name="connsiteX41" fmla="*/ 3622838 w 5063469"/>
                  <a:gd name="connsiteY41" fmla="*/ 1221401 h 4745608"/>
                  <a:gd name="connsiteX42" fmla="*/ 3577446 w 5063469"/>
                  <a:gd name="connsiteY42" fmla="*/ 1500691 h 4745608"/>
                  <a:gd name="connsiteX43" fmla="*/ 3461833 w 5063469"/>
                  <a:gd name="connsiteY43" fmla="*/ 1726308 h 4745608"/>
                  <a:gd name="connsiteX44" fmla="*/ 3278953 w 5063469"/>
                  <a:gd name="connsiteY44" fmla="*/ 2034918 h 4745608"/>
                  <a:gd name="connsiteX45" fmla="*/ 3288742 w 5063469"/>
                  <a:gd name="connsiteY45" fmla="*/ 2273460 h 4745608"/>
                  <a:gd name="connsiteX46" fmla="*/ 3434288 w 5063469"/>
                  <a:gd name="connsiteY46" fmla="*/ 2417577 h 4745608"/>
                  <a:gd name="connsiteX47" fmla="*/ 3781217 w 5063469"/>
                  <a:gd name="connsiteY47" fmla="*/ 2618845 h 4745608"/>
                  <a:gd name="connsiteX48" fmla="*/ 4079053 w 5063469"/>
                  <a:gd name="connsiteY48" fmla="*/ 2777868 h 4745608"/>
                  <a:gd name="connsiteX49" fmla="*/ 5011598 w 5063469"/>
                  <a:gd name="connsiteY49" fmla="*/ 3189329 h 4745608"/>
                  <a:gd name="connsiteX50" fmla="*/ 4940575 w 5063469"/>
                  <a:gd name="connsiteY50" fmla="*/ 3376168 h 4745608"/>
                  <a:gd name="connsiteX51" fmla="*/ 4070190 w 5063469"/>
                  <a:gd name="connsiteY51" fmla="*/ 3021367 h 4745608"/>
                  <a:gd name="connsiteX52" fmla="*/ 3460193 w 5063469"/>
                  <a:gd name="connsiteY52" fmla="*/ 2852901 h 4745608"/>
                  <a:gd name="connsiteX53" fmla="*/ 3217865 w 5063469"/>
                  <a:gd name="connsiteY53" fmla="*/ 2829045 h 4745608"/>
                  <a:gd name="connsiteX54" fmla="*/ 3025524 w 5063469"/>
                  <a:gd name="connsiteY54" fmla="*/ 2858861 h 4745608"/>
                  <a:gd name="connsiteX55" fmla="*/ 2832855 w 5063469"/>
                  <a:gd name="connsiteY55" fmla="*/ 2930924 h 4745608"/>
                  <a:gd name="connsiteX56" fmla="*/ 2820111 w 5063469"/>
                  <a:gd name="connsiteY56" fmla="*/ 3026344 h 4745608"/>
                  <a:gd name="connsiteX57" fmla="*/ 2959241 w 5063469"/>
                  <a:gd name="connsiteY57" fmla="*/ 3167976 h 4745608"/>
                  <a:gd name="connsiteX58" fmla="*/ 3176083 w 5063469"/>
                  <a:gd name="connsiteY58" fmla="*/ 3269358 h 4745608"/>
                  <a:gd name="connsiteX59" fmla="*/ 3388239 w 5063469"/>
                  <a:gd name="connsiteY59" fmla="*/ 3442290 h 4745608"/>
                  <a:gd name="connsiteX60" fmla="*/ 3212014 w 5063469"/>
                  <a:gd name="connsiteY60" fmla="*/ 3336948 h 4745608"/>
                  <a:gd name="connsiteX61" fmla="*/ 3004633 w 5063469"/>
                  <a:gd name="connsiteY61" fmla="*/ 3276814 h 4745608"/>
                  <a:gd name="connsiteX62" fmla="*/ 2771676 w 5063469"/>
                  <a:gd name="connsiteY62" fmla="*/ 3166987 h 4745608"/>
                  <a:gd name="connsiteX63" fmla="*/ 2638873 w 5063469"/>
                  <a:gd name="connsiteY63" fmla="*/ 3097908 h 4745608"/>
                  <a:gd name="connsiteX64" fmla="*/ 2570293 w 5063469"/>
                  <a:gd name="connsiteY64" fmla="*/ 3109338 h 4745608"/>
                  <a:gd name="connsiteX65" fmla="*/ 2525557 w 5063469"/>
                  <a:gd name="connsiteY65" fmla="*/ 3326508 h 4745608"/>
                  <a:gd name="connsiteX66" fmla="*/ 2584349 w 5063469"/>
                  <a:gd name="connsiteY66" fmla="*/ 3577470 h 4745608"/>
                  <a:gd name="connsiteX67" fmla="*/ 2663703 w 5063469"/>
                  <a:gd name="connsiteY67" fmla="*/ 3996904 h 4745608"/>
                  <a:gd name="connsiteX68" fmla="*/ 2633113 w 5063469"/>
                  <a:gd name="connsiteY68" fmla="*/ 4192703 h 4745608"/>
                  <a:gd name="connsiteX69" fmla="*/ 2539703 w 5063469"/>
                  <a:gd name="connsiteY69" fmla="*/ 4455574 h 4745608"/>
                  <a:gd name="connsiteX70" fmla="*/ 2595212 w 5063469"/>
                  <a:gd name="connsiteY70" fmla="*/ 3945217 h 4745608"/>
                  <a:gd name="connsiteX71" fmla="*/ 2481240 w 5063469"/>
                  <a:gd name="connsiteY71" fmla="*/ 3566538 h 4745608"/>
                  <a:gd name="connsiteX72" fmla="*/ 2307403 w 5063469"/>
                  <a:gd name="connsiteY72" fmla="*/ 3166488 h 4745608"/>
                  <a:gd name="connsiteX73" fmla="*/ 2261683 w 5063469"/>
                  <a:gd name="connsiteY73" fmla="*/ 3063618 h 4745608"/>
                  <a:gd name="connsiteX74" fmla="*/ 2078803 w 5063469"/>
                  <a:gd name="connsiteY74" fmla="*/ 2949318 h 4745608"/>
                  <a:gd name="connsiteX75" fmla="*/ 1824299 w 5063469"/>
                  <a:gd name="connsiteY75" fmla="*/ 3002494 h 4745608"/>
                  <a:gd name="connsiteX76" fmla="*/ 1412162 w 5063469"/>
                  <a:gd name="connsiteY76" fmla="*/ 3235573 h 4745608"/>
                  <a:gd name="connsiteX77" fmla="*/ 1381573 w 5063469"/>
                  <a:gd name="connsiteY77" fmla="*/ 3680838 h 4745608"/>
                  <a:gd name="connsiteX78" fmla="*/ 1340867 w 5063469"/>
                  <a:gd name="connsiteY78" fmla="*/ 3980504 h 4745608"/>
                  <a:gd name="connsiteX79" fmla="*/ 1197619 w 5063469"/>
                  <a:gd name="connsiteY79" fmla="*/ 4738831 h 4745608"/>
                  <a:gd name="connsiteX80" fmla="*/ 1220896 w 5063469"/>
                  <a:gd name="connsiteY80" fmla="*/ 4338309 h 4745608"/>
                  <a:gd name="connsiteX81" fmla="*/ 1242772 w 5063469"/>
                  <a:gd name="connsiteY81" fmla="*/ 4080888 h 4745608"/>
                  <a:gd name="connsiteX82" fmla="*/ 1198693 w 5063469"/>
                  <a:gd name="connsiteY82" fmla="*/ 3909438 h 4745608"/>
                  <a:gd name="connsiteX83" fmla="*/ 970093 w 5063469"/>
                  <a:gd name="connsiteY83" fmla="*/ 3989448 h 4745608"/>
                  <a:gd name="connsiteX84" fmla="*/ 766328 w 5063469"/>
                  <a:gd name="connsiteY84" fmla="*/ 4131990 h 4745608"/>
                  <a:gd name="connsiteX85" fmla="*/ 555808 w 5063469"/>
                  <a:gd name="connsiteY85" fmla="*/ 4355688 h 4745608"/>
                  <a:gd name="connsiteX86" fmla="*/ 785900 w 5063469"/>
                  <a:gd name="connsiteY86" fmla="*/ 4017771 h 4745608"/>
                  <a:gd name="connsiteX87" fmla="*/ 1130113 w 5063469"/>
                  <a:gd name="connsiteY87" fmla="*/ 3817500 h 4745608"/>
                  <a:gd name="connsiteX88" fmla="*/ 1278703 w 5063469"/>
                  <a:gd name="connsiteY88" fmla="*/ 3726558 h 4745608"/>
                  <a:gd name="connsiteX89" fmla="*/ 1269661 w 5063469"/>
                  <a:gd name="connsiteY89" fmla="*/ 3390117 h 4745608"/>
                  <a:gd name="connsiteX90" fmla="*/ 1309620 w 5063469"/>
                  <a:gd name="connsiteY90" fmla="*/ 3169963 h 4745608"/>
                  <a:gd name="connsiteX91" fmla="*/ 1393003 w 5063469"/>
                  <a:gd name="connsiteY91" fmla="*/ 3052188 h 4745608"/>
                  <a:gd name="connsiteX92" fmla="*/ 1080693 w 5063469"/>
                  <a:gd name="connsiteY92" fmla="*/ 2984604 h 4745608"/>
                  <a:gd name="connsiteX93" fmla="*/ 663453 w 5063469"/>
                  <a:gd name="connsiteY93" fmla="*/ 3023360 h 4745608"/>
                  <a:gd name="connsiteX94" fmla="*/ 235111 w 5063469"/>
                  <a:gd name="connsiteY94" fmla="*/ 3217172 h 4745608"/>
                  <a:gd name="connsiteX95" fmla="*/ 421453 w 5063469"/>
                  <a:gd name="connsiteY95" fmla="*/ 3029328 h 4745608"/>
                  <a:gd name="connsiteX96" fmla="*/ 627193 w 5063469"/>
                  <a:gd name="connsiteY96" fmla="*/ 2926458 h 4745608"/>
                  <a:gd name="connsiteX97" fmla="*/ 854480 w 5063469"/>
                  <a:gd name="connsiteY97" fmla="*/ 2889178 h 4745608"/>
                  <a:gd name="connsiteX98" fmla="*/ 1149272 w 5063469"/>
                  <a:gd name="connsiteY98" fmla="*/ 2889676 h 4745608"/>
                  <a:gd name="connsiteX99" fmla="*/ 1531894 w 5063469"/>
                  <a:gd name="connsiteY99" fmla="*/ 2917507 h 4745608"/>
                  <a:gd name="connsiteX100" fmla="*/ 1860559 w 5063469"/>
                  <a:gd name="connsiteY100" fmla="*/ 2766431 h 4745608"/>
                  <a:gd name="connsiteX101" fmla="*/ 1701613 w 5063469"/>
                  <a:gd name="connsiteY101" fmla="*/ 2263518 h 4745608"/>
                  <a:gd name="connsiteX102" fmla="*/ 1690183 w 5063469"/>
                  <a:gd name="connsiteY102" fmla="*/ 1966338 h 4745608"/>
                  <a:gd name="connsiteX103" fmla="*/ 1381991 w 5063469"/>
                  <a:gd name="connsiteY103" fmla="*/ 1841604 h 4745608"/>
                  <a:gd name="connsiteX104" fmla="*/ 1095823 w 5063469"/>
                  <a:gd name="connsiteY104" fmla="*/ 1714878 h 4745608"/>
                  <a:gd name="connsiteX105" fmla="*/ 746507 w 5063469"/>
                  <a:gd name="connsiteY105" fmla="*/ 1626415 h 4745608"/>
                  <a:gd name="connsiteX106" fmla="*/ 352873 w 5063469"/>
                  <a:gd name="connsiteY106" fmla="*/ 1726308 h 4745608"/>
                  <a:gd name="connsiteX107" fmla="*/ 113171 w 5063469"/>
                  <a:gd name="connsiteY107" fmla="*/ 1763582 h 4745608"/>
                  <a:gd name="connsiteX108" fmla="*/ 9973 w 5063469"/>
                  <a:gd name="connsiteY108" fmla="*/ 1737738 h 4745608"/>
                  <a:gd name="connsiteX109" fmla="*/ 348516 w 5063469"/>
                  <a:gd name="connsiteY109" fmla="*/ 1643812 h 4745608"/>
                  <a:gd name="connsiteX110" fmla="*/ 653097 w 5063469"/>
                  <a:gd name="connsiteY110" fmla="*/ 1543920 h 4745608"/>
                  <a:gd name="connsiteX111" fmla="*/ 1072963 w 5063469"/>
                  <a:gd name="connsiteY111" fmla="*/ 1612008 h 4745608"/>
                  <a:gd name="connsiteX112" fmla="*/ 1244413 w 5063469"/>
                  <a:gd name="connsiteY112" fmla="*/ 1657728 h 4745608"/>
                  <a:gd name="connsiteX113" fmla="*/ 1205766 w 5063469"/>
                  <a:gd name="connsiteY113" fmla="*/ 1451988 h 4745608"/>
                  <a:gd name="connsiteX114" fmla="*/ 1046313 w 5063469"/>
                  <a:gd name="connsiteY114" fmla="*/ 815409 h 4745608"/>
                  <a:gd name="connsiteX115" fmla="*/ 1221553 w 506346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4070190 w 5015379"/>
                  <a:gd name="connsiteY51" fmla="*/ 3021367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  <a:gd name="connsiteX0" fmla="*/ 1221553 w 5015379"/>
                  <a:gd name="connsiteY0" fmla="*/ 1211958 h 4745608"/>
                  <a:gd name="connsiteX1" fmla="*/ 1343911 w 5015379"/>
                  <a:gd name="connsiteY1" fmla="*/ 1559828 h 4745608"/>
                  <a:gd name="connsiteX2" fmla="*/ 1553023 w 5015379"/>
                  <a:gd name="connsiteY2" fmla="*/ 1657728 h 4745608"/>
                  <a:gd name="connsiteX3" fmla="*/ 1907353 w 5015379"/>
                  <a:gd name="connsiteY3" fmla="*/ 1680588 h 4745608"/>
                  <a:gd name="connsiteX4" fmla="*/ 2021653 w 5015379"/>
                  <a:gd name="connsiteY4" fmla="*/ 1543428 h 4745608"/>
                  <a:gd name="connsiteX5" fmla="*/ 2124523 w 5015379"/>
                  <a:gd name="connsiteY5" fmla="*/ 1291968 h 4745608"/>
                  <a:gd name="connsiteX6" fmla="*/ 2124523 w 5015379"/>
                  <a:gd name="connsiteY6" fmla="*/ 1120518 h 4745608"/>
                  <a:gd name="connsiteX7" fmla="*/ 2068029 w 5015379"/>
                  <a:gd name="connsiteY7" fmla="*/ 825325 h 4745608"/>
                  <a:gd name="connsiteX8" fmla="*/ 2078803 w 5015379"/>
                  <a:gd name="connsiteY8" fmla="*/ 777618 h 4745608"/>
                  <a:gd name="connsiteX9" fmla="*/ 2170243 w 5015379"/>
                  <a:gd name="connsiteY9" fmla="*/ 1086228 h 4745608"/>
                  <a:gd name="connsiteX10" fmla="*/ 2215963 w 5015379"/>
                  <a:gd name="connsiteY10" fmla="*/ 1269108 h 4745608"/>
                  <a:gd name="connsiteX11" fmla="*/ 2284543 w 5015379"/>
                  <a:gd name="connsiteY11" fmla="*/ 1303398 h 4745608"/>
                  <a:gd name="connsiteX12" fmla="*/ 2330263 w 5015379"/>
                  <a:gd name="connsiteY12" fmla="*/ 1166238 h 4745608"/>
                  <a:gd name="connsiteX13" fmla="*/ 2467423 w 5015379"/>
                  <a:gd name="connsiteY13" fmla="*/ 880488 h 4745608"/>
                  <a:gd name="connsiteX14" fmla="*/ 2558863 w 5015379"/>
                  <a:gd name="connsiteY14" fmla="*/ 640458 h 4745608"/>
                  <a:gd name="connsiteX15" fmla="*/ 2616013 w 5015379"/>
                  <a:gd name="connsiteY15" fmla="*/ 537588 h 4745608"/>
                  <a:gd name="connsiteX16" fmla="*/ 2558863 w 5015379"/>
                  <a:gd name="connsiteY16" fmla="*/ 789048 h 4745608"/>
                  <a:gd name="connsiteX17" fmla="*/ 2444563 w 5015379"/>
                  <a:gd name="connsiteY17" fmla="*/ 1097658 h 4745608"/>
                  <a:gd name="connsiteX18" fmla="*/ 2375983 w 5015379"/>
                  <a:gd name="connsiteY18" fmla="*/ 1406268 h 4745608"/>
                  <a:gd name="connsiteX19" fmla="*/ 2558863 w 5015379"/>
                  <a:gd name="connsiteY19" fmla="*/ 1577718 h 4745608"/>
                  <a:gd name="connsiteX20" fmla="*/ 2878903 w 5015379"/>
                  <a:gd name="connsiteY20" fmla="*/ 1657728 h 4745608"/>
                  <a:gd name="connsiteX21" fmla="*/ 3187513 w 5015379"/>
                  <a:gd name="connsiteY21" fmla="*/ 1657728 h 4745608"/>
                  <a:gd name="connsiteX22" fmla="*/ 3370393 w 5015379"/>
                  <a:gd name="connsiteY22" fmla="*/ 1566288 h 4745608"/>
                  <a:gd name="connsiteX23" fmla="*/ 3488066 w 5015379"/>
                  <a:gd name="connsiteY23" fmla="*/ 1246753 h 4745608"/>
                  <a:gd name="connsiteX24" fmla="*/ 3495138 w 5015379"/>
                  <a:gd name="connsiteY24" fmla="*/ 1115548 h 4745608"/>
                  <a:gd name="connsiteX25" fmla="*/ 3493650 w 5015379"/>
                  <a:gd name="connsiteY25" fmla="*/ 1063976 h 4745608"/>
                  <a:gd name="connsiteX26" fmla="*/ 3450403 w 5015379"/>
                  <a:gd name="connsiteY26" fmla="*/ 777618 h 4745608"/>
                  <a:gd name="connsiteX27" fmla="*/ 3119893 w 5015379"/>
                  <a:gd name="connsiteY27" fmla="*/ 321571 h 4745608"/>
                  <a:gd name="connsiteX28" fmla="*/ 3497351 w 5015379"/>
                  <a:gd name="connsiteY28" fmla="*/ 674883 h 4745608"/>
                  <a:gd name="connsiteX29" fmla="*/ 3759013 w 5015379"/>
                  <a:gd name="connsiteY29" fmla="*/ 571878 h 4745608"/>
                  <a:gd name="connsiteX30" fmla="*/ 3999043 w 5015379"/>
                  <a:gd name="connsiteY30" fmla="*/ 91818 h 4745608"/>
                  <a:gd name="connsiteX31" fmla="*/ 4033333 w 5015379"/>
                  <a:gd name="connsiteY31" fmla="*/ 11808 h 4745608"/>
                  <a:gd name="connsiteX32" fmla="*/ 3984569 w 5015379"/>
                  <a:gd name="connsiteY32" fmla="*/ 247366 h 4745608"/>
                  <a:gd name="connsiteX33" fmla="*/ 3812791 w 5015379"/>
                  <a:gd name="connsiteY33" fmla="*/ 647417 h 4745608"/>
                  <a:gd name="connsiteX34" fmla="*/ 3592906 w 5015379"/>
                  <a:gd name="connsiteY34" fmla="*/ 811408 h 4745608"/>
                  <a:gd name="connsiteX35" fmla="*/ 3604425 w 5015379"/>
                  <a:gd name="connsiteY35" fmla="*/ 999253 h 4745608"/>
                  <a:gd name="connsiteX36" fmla="*/ 3872985 w 5015379"/>
                  <a:gd name="connsiteY36" fmla="*/ 881976 h 4745608"/>
                  <a:gd name="connsiteX37" fmla="*/ 4200754 w 5015379"/>
                  <a:gd name="connsiteY37" fmla="*/ 774136 h 4745608"/>
                  <a:gd name="connsiteX38" fmla="*/ 4064251 w 5015379"/>
                  <a:gd name="connsiteY38" fmla="*/ 847195 h 4745608"/>
                  <a:gd name="connsiteX39" fmla="*/ 3818880 w 5015379"/>
                  <a:gd name="connsiteY39" fmla="*/ 991305 h 4745608"/>
                  <a:gd name="connsiteX40" fmla="*/ 3658531 w 5015379"/>
                  <a:gd name="connsiteY40" fmla="*/ 1093178 h 4745608"/>
                  <a:gd name="connsiteX41" fmla="*/ 3622838 w 5015379"/>
                  <a:gd name="connsiteY41" fmla="*/ 1221401 h 4745608"/>
                  <a:gd name="connsiteX42" fmla="*/ 3577446 w 5015379"/>
                  <a:gd name="connsiteY42" fmla="*/ 1500691 h 4745608"/>
                  <a:gd name="connsiteX43" fmla="*/ 3461833 w 5015379"/>
                  <a:gd name="connsiteY43" fmla="*/ 1726308 h 4745608"/>
                  <a:gd name="connsiteX44" fmla="*/ 3278953 w 5015379"/>
                  <a:gd name="connsiteY44" fmla="*/ 2034918 h 4745608"/>
                  <a:gd name="connsiteX45" fmla="*/ 3288742 w 5015379"/>
                  <a:gd name="connsiteY45" fmla="*/ 2273460 h 4745608"/>
                  <a:gd name="connsiteX46" fmla="*/ 3434288 w 5015379"/>
                  <a:gd name="connsiteY46" fmla="*/ 2417577 h 4745608"/>
                  <a:gd name="connsiteX47" fmla="*/ 3781217 w 5015379"/>
                  <a:gd name="connsiteY47" fmla="*/ 2618845 h 4745608"/>
                  <a:gd name="connsiteX48" fmla="*/ 4079053 w 5015379"/>
                  <a:gd name="connsiteY48" fmla="*/ 2777868 h 4745608"/>
                  <a:gd name="connsiteX49" fmla="*/ 5011598 w 5015379"/>
                  <a:gd name="connsiteY49" fmla="*/ 3189329 h 4745608"/>
                  <a:gd name="connsiteX50" fmla="*/ 4940575 w 5015379"/>
                  <a:gd name="connsiteY50" fmla="*/ 3376168 h 4745608"/>
                  <a:gd name="connsiteX51" fmla="*/ 3944371 w 5015379"/>
                  <a:gd name="connsiteY51" fmla="*/ 2976643 h 4745608"/>
                  <a:gd name="connsiteX52" fmla="*/ 3460193 w 5015379"/>
                  <a:gd name="connsiteY52" fmla="*/ 2852901 h 4745608"/>
                  <a:gd name="connsiteX53" fmla="*/ 3217865 w 5015379"/>
                  <a:gd name="connsiteY53" fmla="*/ 2829045 h 4745608"/>
                  <a:gd name="connsiteX54" fmla="*/ 3025524 w 5015379"/>
                  <a:gd name="connsiteY54" fmla="*/ 2858861 h 4745608"/>
                  <a:gd name="connsiteX55" fmla="*/ 2832855 w 5015379"/>
                  <a:gd name="connsiteY55" fmla="*/ 2930924 h 4745608"/>
                  <a:gd name="connsiteX56" fmla="*/ 2820111 w 5015379"/>
                  <a:gd name="connsiteY56" fmla="*/ 3026344 h 4745608"/>
                  <a:gd name="connsiteX57" fmla="*/ 2959241 w 5015379"/>
                  <a:gd name="connsiteY57" fmla="*/ 3167976 h 4745608"/>
                  <a:gd name="connsiteX58" fmla="*/ 3176083 w 5015379"/>
                  <a:gd name="connsiteY58" fmla="*/ 3269358 h 4745608"/>
                  <a:gd name="connsiteX59" fmla="*/ 3388239 w 5015379"/>
                  <a:gd name="connsiteY59" fmla="*/ 3442290 h 4745608"/>
                  <a:gd name="connsiteX60" fmla="*/ 3212014 w 5015379"/>
                  <a:gd name="connsiteY60" fmla="*/ 3336948 h 4745608"/>
                  <a:gd name="connsiteX61" fmla="*/ 3004633 w 5015379"/>
                  <a:gd name="connsiteY61" fmla="*/ 3276814 h 4745608"/>
                  <a:gd name="connsiteX62" fmla="*/ 2771676 w 5015379"/>
                  <a:gd name="connsiteY62" fmla="*/ 3166987 h 4745608"/>
                  <a:gd name="connsiteX63" fmla="*/ 2638873 w 5015379"/>
                  <a:gd name="connsiteY63" fmla="*/ 3097908 h 4745608"/>
                  <a:gd name="connsiteX64" fmla="*/ 2570293 w 5015379"/>
                  <a:gd name="connsiteY64" fmla="*/ 3109338 h 4745608"/>
                  <a:gd name="connsiteX65" fmla="*/ 2525557 w 5015379"/>
                  <a:gd name="connsiteY65" fmla="*/ 3326508 h 4745608"/>
                  <a:gd name="connsiteX66" fmla="*/ 2584349 w 5015379"/>
                  <a:gd name="connsiteY66" fmla="*/ 3577470 h 4745608"/>
                  <a:gd name="connsiteX67" fmla="*/ 2663703 w 5015379"/>
                  <a:gd name="connsiteY67" fmla="*/ 3996904 h 4745608"/>
                  <a:gd name="connsiteX68" fmla="*/ 2633113 w 5015379"/>
                  <a:gd name="connsiteY68" fmla="*/ 4192703 h 4745608"/>
                  <a:gd name="connsiteX69" fmla="*/ 2539703 w 5015379"/>
                  <a:gd name="connsiteY69" fmla="*/ 4455574 h 4745608"/>
                  <a:gd name="connsiteX70" fmla="*/ 2595212 w 5015379"/>
                  <a:gd name="connsiteY70" fmla="*/ 3945217 h 4745608"/>
                  <a:gd name="connsiteX71" fmla="*/ 2481240 w 5015379"/>
                  <a:gd name="connsiteY71" fmla="*/ 3566538 h 4745608"/>
                  <a:gd name="connsiteX72" fmla="*/ 2307403 w 5015379"/>
                  <a:gd name="connsiteY72" fmla="*/ 3166488 h 4745608"/>
                  <a:gd name="connsiteX73" fmla="*/ 2261683 w 5015379"/>
                  <a:gd name="connsiteY73" fmla="*/ 3063618 h 4745608"/>
                  <a:gd name="connsiteX74" fmla="*/ 2078803 w 5015379"/>
                  <a:gd name="connsiteY74" fmla="*/ 2949318 h 4745608"/>
                  <a:gd name="connsiteX75" fmla="*/ 1824299 w 5015379"/>
                  <a:gd name="connsiteY75" fmla="*/ 3002494 h 4745608"/>
                  <a:gd name="connsiteX76" fmla="*/ 1412162 w 5015379"/>
                  <a:gd name="connsiteY76" fmla="*/ 3235573 h 4745608"/>
                  <a:gd name="connsiteX77" fmla="*/ 1381573 w 5015379"/>
                  <a:gd name="connsiteY77" fmla="*/ 3680838 h 4745608"/>
                  <a:gd name="connsiteX78" fmla="*/ 1340867 w 5015379"/>
                  <a:gd name="connsiteY78" fmla="*/ 3980504 h 4745608"/>
                  <a:gd name="connsiteX79" fmla="*/ 1197619 w 5015379"/>
                  <a:gd name="connsiteY79" fmla="*/ 4738831 h 4745608"/>
                  <a:gd name="connsiteX80" fmla="*/ 1220896 w 5015379"/>
                  <a:gd name="connsiteY80" fmla="*/ 4338309 h 4745608"/>
                  <a:gd name="connsiteX81" fmla="*/ 1242772 w 5015379"/>
                  <a:gd name="connsiteY81" fmla="*/ 4080888 h 4745608"/>
                  <a:gd name="connsiteX82" fmla="*/ 1198693 w 5015379"/>
                  <a:gd name="connsiteY82" fmla="*/ 3909438 h 4745608"/>
                  <a:gd name="connsiteX83" fmla="*/ 970093 w 5015379"/>
                  <a:gd name="connsiteY83" fmla="*/ 3989448 h 4745608"/>
                  <a:gd name="connsiteX84" fmla="*/ 766328 w 5015379"/>
                  <a:gd name="connsiteY84" fmla="*/ 4131990 h 4745608"/>
                  <a:gd name="connsiteX85" fmla="*/ 555808 w 5015379"/>
                  <a:gd name="connsiteY85" fmla="*/ 4355688 h 4745608"/>
                  <a:gd name="connsiteX86" fmla="*/ 785900 w 5015379"/>
                  <a:gd name="connsiteY86" fmla="*/ 4017771 h 4745608"/>
                  <a:gd name="connsiteX87" fmla="*/ 1130113 w 5015379"/>
                  <a:gd name="connsiteY87" fmla="*/ 3817500 h 4745608"/>
                  <a:gd name="connsiteX88" fmla="*/ 1278703 w 5015379"/>
                  <a:gd name="connsiteY88" fmla="*/ 3726558 h 4745608"/>
                  <a:gd name="connsiteX89" fmla="*/ 1269661 w 5015379"/>
                  <a:gd name="connsiteY89" fmla="*/ 3390117 h 4745608"/>
                  <a:gd name="connsiteX90" fmla="*/ 1309620 w 5015379"/>
                  <a:gd name="connsiteY90" fmla="*/ 3169963 h 4745608"/>
                  <a:gd name="connsiteX91" fmla="*/ 1393003 w 5015379"/>
                  <a:gd name="connsiteY91" fmla="*/ 3052188 h 4745608"/>
                  <a:gd name="connsiteX92" fmla="*/ 1080693 w 5015379"/>
                  <a:gd name="connsiteY92" fmla="*/ 2984604 h 4745608"/>
                  <a:gd name="connsiteX93" fmla="*/ 663453 w 5015379"/>
                  <a:gd name="connsiteY93" fmla="*/ 3023360 h 4745608"/>
                  <a:gd name="connsiteX94" fmla="*/ 235111 w 5015379"/>
                  <a:gd name="connsiteY94" fmla="*/ 3217172 h 4745608"/>
                  <a:gd name="connsiteX95" fmla="*/ 421453 w 5015379"/>
                  <a:gd name="connsiteY95" fmla="*/ 3029328 h 4745608"/>
                  <a:gd name="connsiteX96" fmla="*/ 627193 w 5015379"/>
                  <a:gd name="connsiteY96" fmla="*/ 2926458 h 4745608"/>
                  <a:gd name="connsiteX97" fmla="*/ 854480 w 5015379"/>
                  <a:gd name="connsiteY97" fmla="*/ 2889178 h 4745608"/>
                  <a:gd name="connsiteX98" fmla="*/ 1149272 w 5015379"/>
                  <a:gd name="connsiteY98" fmla="*/ 2889676 h 4745608"/>
                  <a:gd name="connsiteX99" fmla="*/ 1531894 w 5015379"/>
                  <a:gd name="connsiteY99" fmla="*/ 2917507 h 4745608"/>
                  <a:gd name="connsiteX100" fmla="*/ 1860559 w 5015379"/>
                  <a:gd name="connsiteY100" fmla="*/ 2766431 h 4745608"/>
                  <a:gd name="connsiteX101" fmla="*/ 1701613 w 5015379"/>
                  <a:gd name="connsiteY101" fmla="*/ 2263518 h 4745608"/>
                  <a:gd name="connsiteX102" fmla="*/ 1690183 w 5015379"/>
                  <a:gd name="connsiteY102" fmla="*/ 1966338 h 4745608"/>
                  <a:gd name="connsiteX103" fmla="*/ 1381991 w 5015379"/>
                  <a:gd name="connsiteY103" fmla="*/ 1841604 h 4745608"/>
                  <a:gd name="connsiteX104" fmla="*/ 1095823 w 5015379"/>
                  <a:gd name="connsiteY104" fmla="*/ 1714878 h 4745608"/>
                  <a:gd name="connsiteX105" fmla="*/ 746507 w 5015379"/>
                  <a:gd name="connsiteY105" fmla="*/ 1626415 h 4745608"/>
                  <a:gd name="connsiteX106" fmla="*/ 352873 w 5015379"/>
                  <a:gd name="connsiteY106" fmla="*/ 1726308 h 4745608"/>
                  <a:gd name="connsiteX107" fmla="*/ 113171 w 5015379"/>
                  <a:gd name="connsiteY107" fmla="*/ 1763582 h 4745608"/>
                  <a:gd name="connsiteX108" fmla="*/ 9973 w 5015379"/>
                  <a:gd name="connsiteY108" fmla="*/ 1737738 h 4745608"/>
                  <a:gd name="connsiteX109" fmla="*/ 348516 w 5015379"/>
                  <a:gd name="connsiteY109" fmla="*/ 1643812 h 4745608"/>
                  <a:gd name="connsiteX110" fmla="*/ 653097 w 5015379"/>
                  <a:gd name="connsiteY110" fmla="*/ 1543920 h 4745608"/>
                  <a:gd name="connsiteX111" fmla="*/ 1072963 w 5015379"/>
                  <a:gd name="connsiteY111" fmla="*/ 1612008 h 4745608"/>
                  <a:gd name="connsiteX112" fmla="*/ 1244413 w 5015379"/>
                  <a:gd name="connsiteY112" fmla="*/ 1657728 h 4745608"/>
                  <a:gd name="connsiteX113" fmla="*/ 1205766 w 5015379"/>
                  <a:gd name="connsiteY113" fmla="*/ 1451988 h 4745608"/>
                  <a:gd name="connsiteX114" fmla="*/ 1046313 w 5015379"/>
                  <a:gd name="connsiteY114" fmla="*/ 815409 h 4745608"/>
                  <a:gd name="connsiteX115" fmla="*/ 1221553 w 5015379"/>
                  <a:gd name="connsiteY115" fmla="*/ 1211958 h 474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</a:cxnLst>
                <a:rect l="l" t="t" r="r" b="b"/>
                <a:pathLst>
                  <a:path w="5015379" h="4745608">
                    <a:moveTo>
                      <a:pt x="1221553" y="1211958"/>
                    </a:moveTo>
                    <a:cubicBezTo>
                      <a:pt x="1271153" y="1336028"/>
                      <a:pt x="1288666" y="1485533"/>
                      <a:pt x="1343911" y="1559828"/>
                    </a:cubicBezTo>
                    <a:cubicBezTo>
                      <a:pt x="1399156" y="1634123"/>
                      <a:pt x="1459116" y="1637601"/>
                      <a:pt x="1553023" y="1657728"/>
                    </a:cubicBezTo>
                    <a:cubicBezTo>
                      <a:pt x="1646930" y="1677855"/>
                      <a:pt x="1829248" y="1699638"/>
                      <a:pt x="1907353" y="1680588"/>
                    </a:cubicBezTo>
                    <a:cubicBezTo>
                      <a:pt x="1985458" y="1661538"/>
                      <a:pt x="1985458" y="1608198"/>
                      <a:pt x="2021653" y="1543428"/>
                    </a:cubicBezTo>
                    <a:cubicBezTo>
                      <a:pt x="2057848" y="1478658"/>
                      <a:pt x="2107378" y="1362453"/>
                      <a:pt x="2124523" y="1291968"/>
                    </a:cubicBezTo>
                    <a:cubicBezTo>
                      <a:pt x="2141668" y="1221483"/>
                      <a:pt x="2133939" y="1198292"/>
                      <a:pt x="2124523" y="1120518"/>
                    </a:cubicBezTo>
                    <a:cubicBezTo>
                      <a:pt x="2115107" y="1042744"/>
                      <a:pt x="2075649" y="882475"/>
                      <a:pt x="2068029" y="825325"/>
                    </a:cubicBezTo>
                    <a:cubicBezTo>
                      <a:pt x="2060409" y="768175"/>
                      <a:pt x="2061767" y="734134"/>
                      <a:pt x="2078803" y="777618"/>
                    </a:cubicBezTo>
                    <a:cubicBezTo>
                      <a:pt x="2095839" y="821102"/>
                      <a:pt x="2147383" y="1004313"/>
                      <a:pt x="2170243" y="1086228"/>
                    </a:cubicBezTo>
                    <a:cubicBezTo>
                      <a:pt x="2193103" y="1168143"/>
                      <a:pt x="2196913" y="1232913"/>
                      <a:pt x="2215963" y="1269108"/>
                    </a:cubicBezTo>
                    <a:cubicBezTo>
                      <a:pt x="2235013" y="1305303"/>
                      <a:pt x="2265493" y="1320543"/>
                      <a:pt x="2284543" y="1303398"/>
                    </a:cubicBezTo>
                    <a:cubicBezTo>
                      <a:pt x="2303593" y="1286253"/>
                      <a:pt x="2299783" y="1236723"/>
                      <a:pt x="2330263" y="1166238"/>
                    </a:cubicBezTo>
                    <a:cubicBezTo>
                      <a:pt x="2360743" y="1095753"/>
                      <a:pt x="2429323" y="968118"/>
                      <a:pt x="2467423" y="880488"/>
                    </a:cubicBezTo>
                    <a:cubicBezTo>
                      <a:pt x="2505523" y="792858"/>
                      <a:pt x="2534098" y="697608"/>
                      <a:pt x="2558863" y="640458"/>
                    </a:cubicBezTo>
                    <a:cubicBezTo>
                      <a:pt x="2583628" y="583308"/>
                      <a:pt x="2616013" y="512823"/>
                      <a:pt x="2616013" y="537588"/>
                    </a:cubicBezTo>
                    <a:cubicBezTo>
                      <a:pt x="2616013" y="562353"/>
                      <a:pt x="2587438" y="695703"/>
                      <a:pt x="2558863" y="789048"/>
                    </a:cubicBezTo>
                    <a:cubicBezTo>
                      <a:pt x="2530288" y="882393"/>
                      <a:pt x="2475043" y="994788"/>
                      <a:pt x="2444563" y="1097658"/>
                    </a:cubicBezTo>
                    <a:cubicBezTo>
                      <a:pt x="2414083" y="1200528"/>
                      <a:pt x="2356933" y="1326258"/>
                      <a:pt x="2375983" y="1406268"/>
                    </a:cubicBezTo>
                    <a:cubicBezTo>
                      <a:pt x="2395033" y="1486278"/>
                      <a:pt x="2475043" y="1535808"/>
                      <a:pt x="2558863" y="1577718"/>
                    </a:cubicBezTo>
                    <a:cubicBezTo>
                      <a:pt x="2642683" y="1619628"/>
                      <a:pt x="2774128" y="1644393"/>
                      <a:pt x="2878903" y="1657728"/>
                    </a:cubicBezTo>
                    <a:cubicBezTo>
                      <a:pt x="2983678" y="1671063"/>
                      <a:pt x="3105598" y="1672968"/>
                      <a:pt x="3187513" y="1657728"/>
                    </a:cubicBezTo>
                    <a:cubicBezTo>
                      <a:pt x="3269428" y="1642488"/>
                      <a:pt x="3320301" y="1634784"/>
                      <a:pt x="3370393" y="1566288"/>
                    </a:cubicBezTo>
                    <a:cubicBezTo>
                      <a:pt x="3420485" y="1497792"/>
                      <a:pt x="3467275" y="1321876"/>
                      <a:pt x="3488066" y="1246753"/>
                    </a:cubicBezTo>
                    <a:cubicBezTo>
                      <a:pt x="3508857" y="1171630"/>
                      <a:pt x="3494207" y="1146011"/>
                      <a:pt x="3495138" y="1115548"/>
                    </a:cubicBezTo>
                    <a:cubicBezTo>
                      <a:pt x="3496069" y="1085085"/>
                      <a:pt x="3495555" y="1117316"/>
                      <a:pt x="3493650" y="1063976"/>
                    </a:cubicBezTo>
                    <a:cubicBezTo>
                      <a:pt x="3491745" y="1010636"/>
                      <a:pt x="3512696" y="901352"/>
                      <a:pt x="3450403" y="777618"/>
                    </a:cubicBezTo>
                    <a:cubicBezTo>
                      <a:pt x="3388110" y="653884"/>
                      <a:pt x="3101583" y="362546"/>
                      <a:pt x="3119893" y="321571"/>
                    </a:cubicBezTo>
                    <a:cubicBezTo>
                      <a:pt x="3138203" y="280596"/>
                      <a:pt x="3390831" y="633165"/>
                      <a:pt x="3497351" y="674883"/>
                    </a:cubicBezTo>
                    <a:cubicBezTo>
                      <a:pt x="3529859" y="730018"/>
                      <a:pt x="3675398" y="669055"/>
                      <a:pt x="3759013" y="571878"/>
                    </a:cubicBezTo>
                    <a:cubicBezTo>
                      <a:pt x="3842628" y="474701"/>
                      <a:pt x="3953323" y="185163"/>
                      <a:pt x="3999043" y="91818"/>
                    </a:cubicBezTo>
                    <a:cubicBezTo>
                      <a:pt x="4044763" y="-1527"/>
                      <a:pt x="4035745" y="-14117"/>
                      <a:pt x="4033333" y="11808"/>
                    </a:cubicBezTo>
                    <a:cubicBezTo>
                      <a:pt x="4030921" y="37733"/>
                      <a:pt x="4021326" y="141431"/>
                      <a:pt x="3984569" y="247366"/>
                    </a:cubicBezTo>
                    <a:cubicBezTo>
                      <a:pt x="3947812" y="353301"/>
                      <a:pt x="3878068" y="553410"/>
                      <a:pt x="3812791" y="647417"/>
                    </a:cubicBezTo>
                    <a:cubicBezTo>
                      <a:pt x="3747514" y="741424"/>
                      <a:pt x="3627634" y="752769"/>
                      <a:pt x="3592906" y="811408"/>
                    </a:cubicBezTo>
                    <a:cubicBezTo>
                      <a:pt x="3558178" y="870047"/>
                      <a:pt x="3557745" y="987492"/>
                      <a:pt x="3604425" y="999253"/>
                    </a:cubicBezTo>
                    <a:cubicBezTo>
                      <a:pt x="3651105" y="1011014"/>
                      <a:pt x="3773597" y="919495"/>
                      <a:pt x="3872985" y="881976"/>
                    </a:cubicBezTo>
                    <a:cubicBezTo>
                      <a:pt x="3972373" y="844457"/>
                      <a:pt x="4168876" y="779933"/>
                      <a:pt x="4200754" y="774136"/>
                    </a:cubicBezTo>
                    <a:cubicBezTo>
                      <a:pt x="4232632" y="768339"/>
                      <a:pt x="4127897" y="811000"/>
                      <a:pt x="4064251" y="847195"/>
                    </a:cubicBezTo>
                    <a:cubicBezTo>
                      <a:pt x="4000605" y="883390"/>
                      <a:pt x="3886500" y="950308"/>
                      <a:pt x="3818880" y="991305"/>
                    </a:cubicBezTo>
                    <a:cubicBezTo>
                      <a:pt x="3751260" y="1032302"/>
                      <a:pt x="3691205" y="1054829"/>
                      <a:pt x="3658531" y="1093178"/>
                    </a:cubicBezTo>
                    <a:cubicBezTo>
                      <a:pt x="3625857" y="1131527"/>
                      <a:pt x="3636352" y="1153482"/>
                      <a:pt x="3622838" y="1221401"/>
                    </a:cubicBezTo>
                    <a:cubicBezTo>
                      <a:pt x="3609324" y="1289320"/>
                      <a:pt x="3604280" y="1416540"/>
                      <a:pt x="3577446" y="1500691"/>
                    </a:cubicBezTo>
                    <a:cubicBezTo>
                      <a:pt x="3550612" y="1584842"/>
                      <a:pt x="3511582" y="1637270"/>
                      <a:pt x="3461833" y="1726308"/>
                    </a:cubicBezTo>
                    <a:cubicBezTo>
                      <a:pt x="3412084" y="1815346"/>
                      <a:pt x="3307802" y="1943726"/>
                      <a:pt x="3278953" y="2034918"/>
                    </a:cubicBezTo>
                    <a:cubicBezTo>
                      <a:pt x="3250105" y="2126110"/>
                      <a:pt x="3262853" y="2209684"/>
                      <a:pt x="3288742" y="2273460"/>
                    </a:cubicBezTo>
                    <a:cubicBezTo>
                      <a:pt x="3314631" y="2337237"/>
                      <a:pt x="3352209" y="2360013"/>
                      <a:pt x="3434288" y="2417577"/>
                    </a:cubicBezTo>
                    <a:cubicBezTo>
                      <a:pt x="3516367" y="2475141"/>
                      <a:pt x="3673756" y="2558797"/>
                      <a:pt x="3781217" y="2618845"/>
                    </a:cubicBezTo>
                    <a:cubicBezTo>
                      <a:pt x="3888678" y="2678893"/>
                      <a:pt x="3873989" y="2682787"/>
                      <a:pt x="4079053" y="2777868"/>
                    </a:cubicBezTo>
                    <a:cubicBezTo>
                      <a:pt x="4284117" y="2872949"/>
                      <a:pt x="4990130" y="3156697"/>
                      <a:pt x="5011598" y="3189329"/>
                    </a:cubicBezTo>
                    <a:cubicBezTo>
                      <a:pt x="5033066" y="3221961"/>
                      <a:pt x="4956854" y="3381800"/>
                      <a:pt x="4940575" y="3376168"/>
                    </a:cubicBezTo>
                    <a:cubicBezTo>
                      <a:pt x="4909493" y="3379480"/>
                      <a:pt x="4191101" y="3063854"/>
                      <a:pt x="3944371" y="2976643"/>
                    </a:cubicBezTo>
                    <a:cubicBezTo>
                      <a:pt x="3697641" y="2889432"/>
                      <a:pt x="3581277" y="2877501"/>
                      <a:pt x="3460193" y="2852901"/>
                    </a:cubicBezTo>
                    <a:cubicBezTo>
                      <a:pt x="3339109" y="2828301"/>
                      <a:pt x="3290310" y="2828052"/>
                      <a:pt x="3217865" y="2829045"/>
                    </a:cubicBezTo>
                    <a:cubicBezTo>
                      <a:pt x="3145420" y="2830038"/>
                      <a:pt x="3089692" y="2841881"/>
                      <a:pt x="3025524" y="2858861"/>
                    </a:cubicBezTo>
                    <a:cubicBezTo>
                      <a:pt x="2961356" y="2875841"/>
                      <a:pt x="2867091" y="2903010"/>
                      <a:pt x="2832855" y="2930924"/>
                    </a:cubicBezTo>
                    <a:cubicBezTo>
                      <a:pt x="2798620" y="2958838"/>
                      <a:pt x="2799047" y="2986835"/>
                      <a:pt x="2820111" y="3026344"/>
                    </a:cubicBezTo>
                    <a:cubicBezTo>
                      <a:pt x="2841175" y="3065853"/>
                      <a:pt x="2899912" y="3127474"/>
                      <a:pt x="2959241" y="3167976"/>
                    </a:cubicBezTo>
                    <a:cubicBezTo>
                      <a:pt x="3018570" y="3208478"/>
                      <a:pt x="3104583" y="3223639"/>
                      <a:pt x="3176083" y="3269358"/>
                    </a:cubicBezTo>
                    <a:cubicBezTo>
                      <a:pt x="3247583" y="3315077"/>
                      <a:pt x="3382251" y="3431025"/>
                      <a:pt x="3388239" y="3442290"/>
                    </a:cubicBezTo>
                    <a:cubicBezTo>
                      <a:pt x="3394228" y="3453555"/>
                      <a:pt x="3275948" y="3364527"/>
                      <a:pt x="3212014" y="3336948"/>
                    </a:cubicBezTo>
                    <a:cubicBezTo>
                      <a:pt x="3148080" y="3309369"/>
                      <a:pt x="3078023" y="3305141"/>
                      <a:pt x="3004633" y="3276814"/>
                    </a:cubicBezTo>
                    <a:cubicBezTo>
                      <a:pt x="2931243" y="3248487"/>
                      <a:pt x="2832636" y="3196805"/>
                      <a:pt x="2771676" y="3166987"/>
                    </a:cubicBezTo>
                    <a:cubicBezTo>
                      <a:pt x="2710716" y="3137169"/>
                      <a:pt x="2672437" y="3107516"/>
                      <a:pt x="2638873" y="3097908"/>
                    </a:cubicBezTo>
                    <a:cubicBezTo>
                      <a:pt x="2605309" y="3088300"/>
                      <a:pt x="2589179" y="3071238"/>
                      <a:pt x="2570293" y="3109338"/>
                    </a:cubicBezTo>
                    <a:cubicBezTo>
                      <a:pt x="2551407" y="3147438"/>
                      <a:pt x="2523214" y="3248486"/>
                      <a:pt x="2525557" y="3326508"/>
                    </a:cubicBezTo>
                    <a:cubicBezTo>
                      <a:pt x="2527900" y="3404530"/>
                      <a:pt x="2561325" y="3465737"/>
                      <a:pt x="2584349" y="3577470"/>
                    </a:cubicBezTo>
                    <a:cubicBezTo>
                      <a:pt x="2607373" y="3689203"/>
                      <a:pt x="2655576" y="3894365"/>
                      <a:pt x="2663703" y="3996904"/>
                    </a:cubicBezTo>
                    <a:cubicBezTo>
                      <a:pt x="2671830" y="4099443"/>
                      <a:pt x="2653780" y="4116258"/>
                      <a:pt x="2633113" y="4192703"/>
                    </a:cubicBezTo>
                    <a:cubicBezTo>
                      <a:pt x="2612446" y="4269148"/>
                      <a:pt x="2546020" y="4496822"/>
                      <a:pt x="2539703" y="4455574"/>
                    </a:cubicBezTo>
                    <a:cubicBezTo>
                      <a:pt x="2533386" y="4414326"/>
                      <a:pt x="2604956" y="4093390"/>
                      <a:pt x="2595212" y="3945217"/>
                    </a:cubicBezTo>
                    <a:cubicBezTo>
                      <a:pt x="2585468" y="3797044"/>
                      <a:pt x="2529208" y="3696326"/>
                      <a:pt x="2481240" y="3566538"/>
                    </a:cubicBezTo>
                    <a:cubicBezTo>
                      <a:pt x="2433272" y="3436750"/>
                      <a:pt x="2343996" y="3250308"/>
                      <a:pt x="2307403" y="3166488"/>
                    </a:cubicBezTo>
                    <a:cubicBezTo>
                      <a:pt x="2270810" y="3082668"/>
                      <a:pt x="2299783" y="3099813"/>
                      <a:pt x="2261683" y="3063618"/>
                    </a:cubicBezTo>
                    <a:cubicBezTo>
                      <a:pt x="2223583" y="3027423"/>
                      <a:pt x="2151700" y="2959505"/>
                      <a:pt x="2078803" y="2949318"/>
                    </a:cubicBezTo>
                    <a:cubicBezTo>
                      <a:pt x="2005906" y="2939131"/>
                      <a:pt x="1935406" y="2954785"/>
                      <a:pt x="1824299" y="3002494"/>
                    </a:cubicBezTo>
                    <a:cubicBezTo>
                      <a:pt x="1713192" y="3050203"/>
                      <a:pt x="1485950" y="3122516"/>
                      <a:pt x="1412162" y="3235573"/>
                    </a:cubicBezTo>
                    <a:cubicBezTo>
                      <a:pt x="1338374" y="3348630"/>
                      <a:pt x="1393455" y="3556683"/>
                      <a:pt x="1381573" y="3680838"/>
                    </a:cubicBezTo>
                    <a:cubicBezTo>
                      <a:pt x="1369691" y="3804993"/>
                      <a:pt x="1371526" y="3804172"/>
                      <a:pt x="1340867" y="3980504"/>
                    </a:cubicBezTo>
                    <a:cubicBezTo>
                      <a:pt x="1310208" y="4156836"/>
                      <a:pt x="1217614" y="4679197"/>
                      <a:pt x="1197619" y="4738831"/>
                    </a:cubicBezTo>
                    <a:cubicBezTo>
                      <a:pt x="1177624" y="4798465"/>
                      <a:pt x="1213371" y="4447966"/>
                      <a:pt x="1220896" y="4338309"/>
                    </a:cubicBezTo>
                    <a:cubicBezTo>
                      <a:pt x="1228421" y="4228652"/>
                      <a:pt x="1246473" y="4152367"/>
                      <a:pt x="1242772" y="4080888"/>
                    </a:cubicBezTo>
                    <a:cubicBezTo>
                      <a:pt x="1239072" y="4009410"/>
                      <a:pt x="1244139" y="3924678"/>
                      <a:pt x="1198693" y="3909438"/>
                    </a:cubicBezTo>
                    <a:cubicBezTo>
                      <a:pt x="1153247" y="3894198"/>
                      <a:pt x="1042154" y="3952356"/>
                      <a:pt x="970093" y="3989448"/>
                    </a:cubicBezTo>
                    <a:cubicBezTo>
                      <a:pt x="898032" y="4026540"/>
                      <a:pt x="835376" y="4070950"/>
                      <a:pt x="766328" y="4131990"/>
                    </a:cubicBezTo>
                    <a:cubicBezTo>
                      <a:pt x="697281" y="4193030"/>
                      <a:pt x="552546" y="4374724"/>
                      <a:pt x="555808" y="4355688"/>
                    </a:cubicBezTo>
                    <a:cubicBezTo>
                      <a:pt x="559070" y="4336652"/>
                      <a:pt x="690183" y="4107469"/>
                      <a:pt x="785900" y="4017771"/>
                    </a:cubicBezTo>
                    <a:cubicBezTo>
                      <a:pt x="881618" y="3928073"/>
                      <a:pt x="1047979" y="3866035"/>
                      <a:pt x="1130113" y="3817500"/>
                    </a:cubicBezTo>
                    <a:cubicBezTo>
                      <a:pt x="1212247" y="3768965"/>
                      <a:pt x="1255445" y="3797788"/>
                      <a:pt x="1278703" y="3726558"/>
                    </a:cubicBezTo>
                    <a:cubicBezTo>
                      <a:pt x="1301961" y="3655328"/>
                      <a:pt x="1264508" y="3482883"/>
                      <a:pt x="1269661" y="3390117"/>
                    </a:cubicBezTo>
                    <a:cubicBezTo>
                      <a:pt x="1274814" y="3297351"/>
                      <a:pt x="1289063" y="3226285"/>
                      <a:pt x="1309620" y="3169963"/>
                    </a:cubicBezTo>
                    <a:cubicBezTo>
                      <a:pt x="1330177" y="3113642"/>
                      <a:pt x="1431158" y="3083081"/>
                      <a:pt x="1393003" y="3052188"/>
                    </a:cubicBezTo>
                    <a:cubicBezTo>
                      <a:pt x="1354849" y="3021295"/>
                      <a:pt x="1202285" y="2989409"/>
                      <a:pt x="1080693" y="2984604"/>
                    </a:cubicBezTo>
                    <a:cubicBezTo>
                      <a:pt x="959101" y="2979799"/>
                      <a:pt x="804383" y="2984599"/>
                      <a:pt x="663453" y="3023360"/>
                    </a:cubicBezTo>
                    <a:cubicBezTo>
                      <a:pt x="522523" y="3062121"/>
                      <a:pt x="275444" y="3216177"/>
                      <a:pt x="235111" y="3217172"/>
                    </a:cubicBezTo>
                    <a:cubicBezTo>
                      <a:pt x="194778" y="3218167"/>
                      <a:pt x="356106" y="3077780"/>
                      <a:pt x="421453" y="3029328"/>
                    </a:cubicBezTo>
                    <a:cubicBezTo>
                      <a:pt x="486800" y="2980876"/>
                      <a:pt x="555022" y="2949816"/>
                      <a:pt x="627193" y="2926458"/>
                    </a:cubicBezTo>
                    <a:cubicBezTo>
                      <a:pt x="699364" y="2903100"/>
                      <a:pt x="767467" y="2895308"/>
                      <a:pt x="854480" y="2889178"/>
                    </a:cubicBezTo>
                    <a:cubicBezTo>
                      <a:pt x="941493" y="2883048"/>
                      <a:pt x="1036370" y="2884954"/>
                      <a:pt x="1149272" y="2889676"/>
                    </a:cubicBezTo>
                    <a:cubicBezTo>
                      <a:pt x="1262174" y="2894398"/>
                      <a:pt x="1413346" y="2938048"/>
                      <a:pt x="1531894" y="2917507"/>
                    </a:cubicBezTo>
                    <a:cubicBezTo>
                      <a:pt x="1650442" y="2896966"/>
                      <a:pt x="1832273" y="2875429"/>
                      <a:pt x="1860559" y="2766431"/>
                    </a:cubicBezTo>
                    <a:cubicBezTo>
                      <a:pt x="1888846" y="2657433"/>
                      <a:pt x="1730009" y="2396867"/>
                      <a:pt x="1701613" y="2263518"/>
                    </a:cubicBezTo>
                    <a:cubicBezTo>
                      <a:pt x="1673217" y="2130169"/>
                      <a:pt x="1743453" y="2036657"/>
                      <a:pt x="1690183" y="1966338"/>
                    </a:cubicBezTo>
                    <a:cubicBezTo>
                      <a:pt x="1636913" y="1896019"/>
                      <a:pt x="1481051" y="1883514"/>
                      <a:pt x="1381991" y="1841604"/>
                    </a:cubicBezTo>
                    <a:cubicBezTo>
                      <a:pt x="1282931" y="1799694"/>
                      <a:pt x="1201737" y="1750743"/>
                      <a:pt x="1095823" y="1714878"/>
                    </a:cubicBezTo>
                    <a:cubicBezTo>
                      <a:pt x="989909" y="1679013"/>
                      <a:pt x="870332" y="1624510"/>
                      <a:pt x="746507" y="1626415"/>
                    </a:cubicBezTo>
                    <a:cubicBezTo>
                      <a:pt x="622682" y="1628320"/>
                      <a:pt x="458429" y="1703447"/>
                      <a:pt x="352873" y="1726308"/>
                    </a:cubicBezTo>
                    <a:cubicBezTo>
                      <a:pt x="247317" y="1749169"/>
                      <a:pt x="170321" y="1761677"/>
                      <a:pt x="113171" y="1763582"/>
                    </a:cubicBezTo>
                    <a:cubicBezTo>
                      <a:pt x="56021" y="1765487"/>
                      <a:pt x="-29251" y="1757700"/>
                      <a:pt x="9973" y="1737738"/>
                    </a:cubicBezTo>
                    <a:cubicBezTo>
                      <a:pt x="49197" y="1717776"/>
                      <a:pt x="241329" y="1676115"/>
                      <a:pt x="348516" y="1643812"/>
                    </a:cubicBezTo>
                    <a:cubicBezTo>
                      <a:pt x="455703" y="1611509"/>
                      <a:pt x="532356" y="1549221"/>
                      <a:pt x="653097" y="1543920"/>
                    </a:cubicBezTo>
                    <a:cubicBezTo>
                      <a:pt x="773838" y="1538619"/>
                      <a:pt x="974410" y="1593040"/>
                      <a:pt x="1072963" y="1612008"/>
                    </a:cubicBezTo>
                    <a:cubicBezTo>
                      <a:pt x="1171516" y="1630976"/>
                      <a:pt x="1222279" y="1684398"/>
                      <a:pt x="1244413" y="1657728"/>
                    </a:cubicBezTo>
                    <a:cubicBezTo>
                      <a:pt x="1266547" y="1631058"/>
                      <a:pt x="1217196" y="1531998"/>
                      <a:pt x="1205766" y="1451988"/>
                    </a:cubicBezTo>
                    <a:cubicBezTo>
                      <a:pt x="1194336" y="1371978"/>
                      <a:pt x="1043682" y="855414"/>
                      <a:pt x="1046313" y="815409"/>
                    </a:cubicBezTo>
                    <a:cubicBezTo>
                      <a:pt x="1048944" y="775404"/>
                      <a:pt x="1171953" y="1087888"/>
                      <a:pt x="1221553" y="1211958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grpSp>
            <p:nvGrpSpPr>
              <p:cNvPr id="32" name="Skupina 31"/>
              <p:cNvGrpSpPr/>
              <p:nvPr/>
            </p:nvGrpSpPr>
            <p:grpSpPr>
              <a:xfrm rot="491703">
                <a:off x="1612318" y="107791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9" name="Volný tvar 48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50" name="Volný tvar 49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8" name="Skupina 37"/>
              <p:cNvGrpSpPr/>
              <p:nvPr/>
            </p:nvGrpSpPr>
            <p:grpSpPr>
              <a:xfrm rot="733453">
                <a:off x="2275737" y="1060383"/>
                <a:ext cx="316069" cy="961729"/>
                <a:chOff x="6218627" y="-164582"/>
                <a:chExt cx="633009" cy="1794063"/>
              </a:xfrm>
            </p:grpSpPr>
            <p:sp>
              <p:nvSpPr>
                <p:cNvPr id="45" name="Volný tvar 44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6" name="Volný tvar 45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39" name="Skupina 38"/>
              <p:cNvGrpSpPr/>
              <p:nvPr/>
            </p:nvGrpSpPr>
            <p:grpSpPr>
              <a:xfrm rot="16427710">
                <a:off x="1065339" y="1874778"/>
                <a:ext cx="316069" cy="961729"/>
                <a:chOff x="6218627" y="-164582"/>
                <a:chExt cx="633009" cy="1794063"/>
              </a:xfrm>
            </p:grpSpPr>
            <p:sp>
              <p:nvSpPr>
                <p:cNvPr id="43" name="Volný tvar 42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4" name="Volný tvar 43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40" name="Skupina 39"/>
              <p:cNvGrpSpPr/>
              <p:nvPr/>
            </p:nvGrpSpPr>
            <p:grpSpPr>
              <a:xfrm rot="9533010">
                <a:off x="1824035" y="2773051"/>
                <a:ext cx="316069" cy="961729"/>
                <a:chOff x="6218627" y="-164582"/>
                <a:chExt cx="633009" cy="1794063"/>
              </a:xfrm>
            </p:grpSpPr>
            <p:sp>
              <p:nvSpPr>
                <p:cNvPr id="41" name="Volný tvar 4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42" name="Volný tvar 41"/>
                <p:cNvSpPr/>
                <p:nvPr/>
              </p:nvSpPr>
              <p:spPr>
                <a:xfrm>
                  <a:off x="6218627" y="-164582"/>
                  <a:ext cx="633009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009" h="1794064">
                      <a:moveTo>
                        <a:pt x="140807" y="0"/>
                      </a:moveTo>
                      <a:cubicBezTo>
                        <a:pt x="152118" y="86915"/>
                        <a:pt x="222736" y="991093"/>
                        <a:pt x="229630" y="1257839"/>
                      </a:cubicBezTo>
                      <a:cubicBezTo>
                        <a:pt x="236524" y="1524585"/>
                        <a:pt x="202782" y="1535830"/>
                        <a:pt x="182173" y="1600477"/>
                      </a:cubicBezTo>
                      <a:cubicBezTo>
                        <a:pt x="161564" y="1665124"/>
                        <a:pt x="129786" y="1631037"/>
                        <a:pt x="105973" y="1645721"/>
                      </a:cubicBezTo>
                      <a:cubicBezTo>
                        <a:pt x="82160" y="1660405"/>
                        <a:pt x="55967" y="1673899"/>
                        <a:pt x="39298" y="1688583"/>
                      </a:cubicBezTo>
                      <a:cubicBezTo>
                        <a:pt x="22629" y="1703267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29451" y="1722714"/>
                        <a:pt x="622704" y="1707633"/>
                      </a:cubicBezTo>
                      <a:cubicBezTo>
                        <a:pt x="615957" y="1692552"/>
                        <a:pt x="600479" y="1683027"/>
                        <a:pt x="575079" y="1667152"/>
                      </a:cubicBezTo>
                      <a:cubicBezTo>
                        <a:pt x="549679" y="1651277"/>
                        <a:pt x="507213" y="1629846"/>
                        <a:pt x="470304" y="1612383"/>
                      </a:cubicBezTo>
                      <a:cubicBezTo>
                        <a:pt x="433395" y="1594920"/>
                        <a:pt x="375451" y="1587380"/>
                        <a:pt x="353623" y="1562377"/>
                      </a:cubicBezTo>
                      <a:cubicBezTo>
                        <a:pt x="331795" y="1537374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30" name="Volný tvar 29"/>
            <p:cNvSpPr/>
            <p:nvPr/>
          </p:nvSpPr>
          <p:spPr>
            <a:xfrm>
              <a:off x="7000134" y="1692084"/>
              <a:ext cx="277089" cy="389806"/>
            </a:xfrm>
            <a:custGeom>
              <a:avLst/>
              <a:gdLst>
                <a:gd name="connsiteX0" fmla="*/ 23920 w 513710"/>
                <a:gd name="connsiteY0" fmla="*/ 254240 h 543051"/>
                <a:gd name="connsiteX1" fmla="*/ 59546 w 513710"/>
                <a:gd name="connsiteY1" fmla="*/ 467996 h 543051"/>
                <a:gd name="connsiteX2" fmla="*/ 213925 w 513710"/>
                <a:gd name="connsiteY2" fmla="*/ 527372 h 543051"/>
                <a:gd name="connsiteX3" fmla="*/ 463307 w 513710"/>
                <a:gd name="connsiteY3" fmla="*/ 527372 h 543051"/>
                <a:gd name="connsiteX4" fmla="*/ 510808 w 513710"/>
                <a:gd name="connsiteY4" fmla="*/ 349243 h 543051"/>
                <a:gd name="connsiteX5" fmla="*/ 415806 w 513710"/>
                <a:gd name="connsiteY5" fmla="*/ 337367 h 543051"/>
                <a:gd name="connsiteX6" fmla="*/ 344554 w 513710"/>
                <a:gd name="connsiteY6" fmla="*/ 206739 h 543051"/>
                <a:gd name="connsiteX7" fmla="*/ 249551 w 513710"/>
                <a:gd name="connsiteY7" fmla="*/ 28609 h 543051"/>
                <a:gd name="connsiteX8" fmla="*/ 59546 w 513710"/>
                <a:gd name="connsiteY8" fmla="*/ 4858 h 543051"/>
                <a:gd name="connsiteX9" fmla="*/ 169 w 513710"/>
                <a:gd name="connsiteY9" fmla="*/ 76110 h 543051"/>
                <a:gd name="connsiteX10" fmla="*/ 23920 w 513710"/>
                <a:gd name="connsiteY10" fmla="*/ 254240 h 543051"/>
                <a:gd name="connsiteX0" fmla="*/ 23920 w 513710"/>
                <a:gd name="connsiteY0" fmla="*/ 252495 h 541306"/>
                <a:gd name="connsiteX1" fmla="*/ 59546 w 513710"/>
                <a:gd name="connsiteY1" fmla="*/ 466251 h 541306"/>
                <a:gd name="connsiteX2" fmla="*/ 213925 w 513710"/>
                <a:gd name="connsiteY2" fmla="*/ 525627 h 541306"/>
                <a:gd name="connsiteX3" fmla="*/ 463307 w 513710"/>
                <a:gd name="connsiteY3" fmla="*/ 525627 h 541306"/>
                <a:gd name="connsiteX4" fmla="*/ 510808 w 513710"/>
                <a:gd name="connsiteY4" fmla="*/ 347498 h 541306"/>
                <a:gd name="connsiteX5" fmla="*/ 415806 w 513710"/>
                <a:gd name="connsiteY5" fmla="*/ 335622 h 541306"/>
                <a:gd name="connsiteX6" fmla="*/ 362367 w 513710"/>
                <a:gd name="connsiteY6" fmla="*/ 151555 h 541306"/>
                <a:gd name="connsiteX7" fmla="*/ 249551 w 513710"/>
                <a:gd name="connsiteY7" fmla="*/ 26864 h 541306"/>
                <a:gd name="connsiteX8" fmla="*/ 59546 w 513710"/>
                <a:gd name="connsiteY8" fmla="*/ 3113 h 541306"/>
                <a:gd name="connsiteX9" fmla="*/ 169 w 513710"/>
                <a:gd name="connsiteY9" fmla="*/ 74365 h 541306"/>
                <a:gd name="connsiteX10" fmla="*/ 23920 w 513710"/>
                <a:gd name="connsiteY10" fmla="*/ 252495 h 541306"/>
                <a:gd name="connsiteX0" fmla="*/ 23920 w 512911"/>
                <a:gd name="connsiteY0" fmla="*/ 252495 h 541306"/>
                <a:gd name="connsiteX1" fmla="*/ 59546 w 512911"/>
                <a:gd name="connsiteY1" fmla="*/ 466251 h 541306"/>
                <a:gd name="connsiteX2" fmla="*/ 213925 w 512911"/>
                <a:gd name="connsiteY2" fmla="*/ 525627 h 541306"/>
                <a:gd name="connsiteX3" fmla="*/ 463307 w 512911"/>
                <a:gd name="connsiteY3" fmla="*/ 525627 h 541306"/>
                <a:gd name="connsiteX4" fmla="*/ 510808 w 512911"/>
                <a:gd name="connsiteY4" fmla="*/ 347498 h 541306"/>
                <a:gd name="connsiteX5" fmla="*/ 427681 w 512911"/>
                <a:gd name="connsiteY5" fmla="*/ 258432 h 541306"/>
                <a:gd name="connsiteX6" fmla="*/ 362367 w 512911"/>
                <a:gd name="connsiteY6" fmla="*/ 151555 h 541306"/>
                <a:gd name="connsiteX7" fmla="*/ 249551 w 512911"/>
                <a:gd name="connsiteY7" fmla="*/ 26864 h 541306"/>
                <a:gd name="connsiteX8" fmla="*/ 59546 w 512911"/>
                <a:gd name="connsiteY8" fmla="*/ 3113 h 541306"/>
                <a:gd name="connsiteX9" fmla="*/ 169 w 512911"/>
                <a:gd name="connsiteY9" fmla="*/ 74365 h 541306"/>
                <a:gd name="connsiteX10" fmla="*/ 23920 w 512911"/>
                <a:gd name="connsiteY10" fmla="*/ 252495 h 54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911" h="541306">
                  <a:moveTo>
                    <a:pt x="23920" y="252495"/>
                  </a:moveTo>
                  <a:cubicBezTo>
                    <a:pt x="33816" y="317809"/>
                    <a:pt x="27879" y="420729"/>
                    <a:pt x="59546" y="466251"/>
                  </a:cubicBezTo>
                  <a:cubicBezTo>
                    <a:pt x="91213" y="511773"/>
                    <a:pt x="146632" y="515731"/>
                    <a:pt x="213925" y="525627"/>
                  </a:cubicBezTo>
                  <a:cubicBezTo>
                    <a:pt x="281219" y="535523"/>
                    <a:pt x="413827" y="555315"/>
                    <a:pt x="463307" y="525627"/>
                  </a:cubicBezTo>
                  <a:cubicBezTo>
                    <a:pt x="512787" y="495939"/>
                    <a:pt x="516746" y="392030"/>
                    <a:pt x="510808" y="347498"/>
                  </a:cubicBezTo>
                  <a:cubicBezTo>
                    <a:pt x="504870" y="302966"/>
                    <a:pt x="452421" y="291089"/>
                    <a:pt x="427681" y="258432"/>
                  </a:cubicBezTo>
                  <a:cubicBezTo>
                    <a:pt x="402941" y="225775"/>
                    <a:pt x="392055" y="190150"/>
                    <a:pt x="362367" y="151555"/>
                  </a:cubicBezTo>
                  <a:cubicBezTo>
                    <a:pt x="332679" y="112960"/>
                    <a:pt x="300021" y="51604"/>
                    <a:pt x="249551" y="26864"/>
                  </a:cubicBezTo>
                  <a:cubicBezTo>
                    <a:pt x="199081" y="2124"/>
                    <a:pt x="101110" y="-4804"/>
                    <a:pt x="59546" y="3113"/>
                  </a:cubicBezTo>
                  <a:cubicBezTo>
                    <a:pt x="17982" y="11030"/>
                    <a:pt x="2148" y="34781"/>
                    <a:pt x="169" y="74365"/>
                  </a:cubicBezTo>
                  <a:cubicBezTo>
                    <a:pt x="-1810" y="113949"/>
                    <a:pt x="14024" y="187181"/>
                    <a:pt x="23920" y="2524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51" name="Minus 50"/>
          <p:cNvSpPr/>
          <p:nvPr/>
        </p:nvSpPr>
        <p:spPr>
          <a:xfrm flipH="1">
            <a:off x="3579816" y="4464318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2" name="Plus 51"/>
          <p:cNvSpPr/>
          <p:nvPr/>
        </p:nvSpPr>
        <p:spPr>
          <a:xfrm flipH="1">
            <a:off x="2920961" y="3329262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3" name="Plus 52"/>
          <p:cNvSpPr/>
          <p:nvPr/>
        </p:nvSpPr>
        <p:spPr>
          <a:xfrm flipH="1">
            <a:off x="3029792" y="3965209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0963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ovéPole 46"/>
          <p:cNvSpPr txBox="1"/>
          <p:nvPr/>
        </p:nvSpPr>
        <p:spPr>
          <a:xfrm>
            <a:off x="343475" y="303180"/>
            <a:ext cx="21602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Divergence</a:t>
            </a:r>
            <a:endParaRPr lang="cs-CZ" sz="2800" b="1" dirty="0"/>
          </a:p>
        </p:txBody>
      </p:sp>
      <p:sp>
        <p:nvSpPr>
          <p:cNvPr id="48" name="TextovéPole 47"/>
          <p:cNvSpPr txBox="1"/>
          <p:nvPr/>
        </p:nvSpPr>
        <p:spPr>
          <a:xfrm>
            <a:off x="1578396" y="1240656"/>
            <a:ext cx="2780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Jeden neuron může inervovat několik neuronů</a:t>
            </a:r>
          </a:p>
        </p:txBody>
      </p:sp>
      <p:grpSp>
        <p:nvGrpSpPr>
          <p:cNvPr id="16" name="Skupina 15"/>
          <p:cNvGrpSpPr/>
          <p:nvPr/>
        </p:nvGrpSpPr>
        <p:grpSpPr>
          <a:xfrm rot="21013645">
            <a:off x="1170818" y="3006005"/>
            <a:ext cx="5964757" cy="2623145"/>
            <a:chOff x="1504016" y="3131899"/>
            <a:chExt cx="5964757" cy="2623145"/>
          </a:xfrm>
        </p:grpSpPr>
        <p:grpSp>
          <p:nvGrpSpPr>
            <p:cNvPr id="18" name="Skupina 17"/>
            <p:cNvGrpSpPr/>
            <p:nvPr/>
          </p:nvGrpSpPr>
          <p:grpSpPr>
            <a:xfrm>
              <a:off x="1504016" y="3717396"/>
              <a:ext cx="2886292" cy="576064"/>
              <a:chOff x="3551581" y="4509120"/>
              <a:chExt cx="2886292" cy="576064"/>
            </a:xfrm>
          </p:grpSpPr>
          <p:grpSp>
            <p:nvGrpSpPr>
              <p:cNvPr id="19" name="Skupina 18"/>
              <p:cNvGrpSpPr/>
              <p:nvPr/>
            </p:nvGrpSpPr>
            <p:grpSpPr>
              <a:xfrm rot="16473118">
                <a:off x="5048691" y="3657307"/>
                <a:ext cx="432713" cy="2345650"/>
                <a:chOff x="6218631" y="-164582"/>
                <a:chExt cx="633958" cy="1794063"/>
              </a:xfrm>
            </p:grpSpPr>
            <p:sp>
              <p:nvSpPr>
                <p:cNvPr id="21" name="Volný tvar 20"/>
                <p:cNvSpPr/>
                <p:nvPr/>
              </p:nvSpPr>
              <p:spPr>
                <a:xfrm>
                  <a:off x="6219153" y="-138350"/>
                  <a:ext cx="622841" cy="1765132"/>
                </a:xfrm>
                <a:custGeom>
                  <a:avLst/>
                  <a:gdLst>
                    <a:gd name="connsiteX0" fmla="*/ 214436 w 627154"/>
                    <a:gd name="connsiteY0" fmla="*/ 19061 h 582586"/>
                    <a:gd name="connsiteX1" fmla="*/ 214436 w 627154"/>
                    <a:gd name="connsiteY1" fmla="*/ 327405 h 582586"/>
                    <a:gd name="connsiteX2" fmla="*/ 86845 w 627154"/>
                    <a:gd name="connsiteY2" fmla="*/ 444363 h 582586"/>
                    <a:gd name="connsiteX3" fmla="*/ 23050 w 627154"/>
                    <a:gd name="connsiteY3" fmla="*/ 465628 h 582586"/>
                    <a:gd name="connsiteX4" fmla="*/ 23050 w 627154"/>
                    <a:gd name="connsiteY4" fmla="*/ 561321 h 582586"/>
                    <a:gd name="connsiteX5" fmla="*/ 299496 w 627154"/>
                    <a:gd name="connsiteY5" fmla="*/ 582586 h 582586"/>
                    <a:gd name="connsiteX6" fmla="*/ 586575 w 627154"/>
                    <a:gd name="connsiteY6" fmla="*/ 561321 h 582586"/>
                    <a:gd name="connsiteX7" fmla="*/ 618473 w 627154"/>
                    <a:gd name="connsiteY7" fmla="*/ 540056 h 582586"/>
                    <a:gd name="connsiteX8" fmla="*/ 522780 w 627154"/>
                    <a:gd name="connsiteY8" fmla="*/ 454996 h 582586"/>
                    <a:gd name="connsiteX9" fmla="*/ 352659 w 627154"/>
                    <a:gd name="connsiteY9" fmla="*/ 338038 h 582586"/>
                    <a:gd name="connsiteX10" fmla="*/ 310129 w 627154"/>
                    <a:gd name="connsiteY10" fmla="*/ 61591 h 582586"/>
                    <a:gd name="connsiteX11" fmla="*/ 214436 w 627154"/>
                    <a:gd name="connsiteY11" fmla="*/ 19061 h 582586"/>
                    <a:gd name="connsiteX0" fmla="*/ 214436 w 625293"/>
                    <a:gd name="connsiteY0" fmla="*/ 19061 h 582586"/>
                    <a:gd name="connsiteX1" fmla="*/ 214436 w 625293"/>
                    <a:gd name="connsiteY1" fmla="*/ 327405 h 582586"/>
                    <a:gd name="connsiteX2" fmla="*/ 86845 w 625293"/>
                    <a:gd name="connsiteY2" fmla="*/ 444363 h 582586"/>
                    <a:gd name="connsiteX3" fmla="*/ 23050 w 625293"/>
                    <a:gd name="connsiteY3" fmla="*/ 465628 h 582586"/>
                    <a:gd name="connsiteX4" fmla="*/ 23050 w 625293"/>
                    <a:gd name="connsiteY4" fmla="*/ 561321 h 582586"/>
                    <a:gd name="connsiteX5" fmla="*/ 299496 w 625293"/>
                    <a:gd name="connsiteY5" fmla="*/ 582586 h 582586"/>
                    <a:gd name="connsiteX6" fmla="*/ 586575 w 625293"/>
                    <a:gd name="connsiteY6" fmla="*/ 561321 h 582586"/>
                    <a:gd name="connsiteX7" fmla="*/ 618473 w 625293"/>
                    <a:gd name="connsiteY7" fmla="*/ 540056 h 582586"/>
                    <a:gd name="connsiteX8" fmla="*/ 548974 w 625293"/>
                    <a:gd name="connsiteY8" fmla="*/ 433565 h 582586"/>
                    <a:gd name="connsiteX9" fmla="*/ 352659 w 625293"/>
                    <a:gd name="connsiteY9" fmla="*/ 338038 h 582586"/>
                    <a:gd name="connsiteX10" fmla="*/ 310129 w 625293"/>
                    <a:gd name="connsiteY10" fmla="*/ 61591 h 582586"/>
                    <a:gd name="connsiteX11" fmla="*/ 214436 w 625293"/>
                    <a:gd name="connsiteY11" fmla="*/ 19061 h 582586"/>
                    <a:gd name="connsiteX0" fmla="*/ 214436 w 623733"/>
                    <a:gd name="connsiteY0" fmla="*/ 19061 h 582586"/>
                    <a:gd name="connsiteX1" fmla="*/ 214436 w 623733"/>
                    <a:gd name="connsiteY1" fmla="*/ 327405 h 582586"/>
                    <a:gd name="connsiteX2" fmla="*/ 86845 w 623733"/>
                    <a:gd name="connsiteY2" fmla="*/ 444363 h 582586"/>
                    <a:gd name="connsiteX3" fmla="*/ 23050 w 623733"/>
                    <a:gd name="connsiteY3" fmla="*/ 465628 h 582586"/>
                    <a:gd name="connsiteX4" fmla="*/ 23050 w 623733"/>
                    <a:gd name="connsiteY4" fmla="*/ 561321 h 582586"/>
                    <a:gd name="connsiteX5" fmla="*/ 299496 w 623733"/>
                    <a:gd name="connsiteY5" fmla="*/ 582586 h 582586"/>
                    <a:gd name="connsiteX6" fmla="*/ 586575 w 623733"/>
                    <a:gd name="connsiteY6" fmla="*/ 561321 h 582586"/>
                    <a:gd name="connsiteX7" fmla="*/ 616091 w 623733"/>
                    <a:gd name="connsiteY7" fmla="*/ 509100 h 582586"/>
                    <a:gd name="connsiteX8" fmla="*/ 548974 w 623733"/>
                    <a:gd name="connsiteY8" fmla="*/ 433565 h 582586"/>
                    <a:gd name="connsiteX9" fmla="*/ 352659 w 623733"/>
                    <a:gd name="connsiteY9" fmla="*/ 338038 h 582586"/>
                    <a:gd name="connsiteX10" fmla="*/ 310129 w 623733"/>
                    <a:gd name="connsiteY10" fmla="*/ 61591 h 582586"/>
                    <a:gd name="connsiteX11" fmla="*/ 214436 w 623733"/>
                    <a:gd name="connsiteY11" fmla="*/ 19061 h 582586"/>
                    <a:gd name="connsiteX0" fmla="*/ 215398 w 624695"/>
                    <a:gd name="connsiteY0" fmla="*/ 19061 h 582586"/>
                    <a:gd name="connsiteX1" fmla="*/ 215398 w 624695"/>
                    <a:gd name="connsiteY1" fmla="*/ 327405 h 582586"/>
                    <a:gd name="connsiteX2" fmla="*/ 109239 w 624695"/>
                    <a:gd name="connsiteY2" fmla="*/ 437219 h 582586"/>
                    <a:gd name="connsiteX3" fmla="*/ 24012 w 624695"/>
                    <a:gd name="connsiteY3" fmla="*/ 465628 h 582586"/>
                    <a:gd name="connsiteX4" fmla="*/ 24012 w 624695"/>
                    <a:gd name="connsiteY4" fmla="*/ 561321 h 582586"/>
                    <a:gd name="connsiteX5" fmla="*/ 300458 w 624695"/>
                    <a:gd name="connsiteY5" fmla="*/ 582586 h 582586"/>
                    <a:gd name="connsiteX6" fmla="*/ 587537 w 624695"/>
                    <a:gd name="connsiteY6" fmla="*/ 561321 h 582586"/>
                    <a:gd name="connsiteX7" fmla="*/ 617053 w 624695"/>
                    <a:gd name="connsiteY7" fmla="*/ 509100 h 582586"/>
                    <a:gd name="connsiteX8" fmla="*/ 549936 w 624695"/>
                    <a:gd name="connsiteY8" fmla="*/ 433565 h 582586"/>
                    <a:gd name="connsiteX9" fmla="*/ 353621 w 624695"/>
                    <a:gd name="connsiteY9" fmla="*/ 338038 h 582586"/>
                    <a:gd name="connsiteX10" fmla="*/ 311091 w 624695"/>
                    <a:gd name="connsiteY10" fmla="*/ 61591 h 582586"/>
                    <a:gd name="connsiteX11" fmla="*/ 215398 w 624695"/>
                    <a:gd name="connsiteY11" fmla="*/ 19061 h 582586"/>
                    <a:gd name="connsiteX0" fmla="*/ 213545 w 622842"/>
                    <a:gd name="connsiteY0" fmla="*/ 19061 h 582586"/>
                    <a:gd name="connsiteX1" fmla="*/ 213545 w 622842"/>
                    <a:gd name="connsiteY1" fmla="*/ 327405 h 582586"/>
                    <a:gd name="connsiteX2" fmla="*/ 107386 w 622842"/>
                    <a:gd name="connsiteY2" fmla="*/ 437219 h 582586"/>
                    <a:gd name="connsiteX3" fmla="*/ 26921 w 622842"/>
                    <a:gd name="connsiteY3" fmla="*/ 479916 h 582586"/>
                    <a:gd name="connsiteX4" fmla="*/ 22159 w 622842"/>
                    <a:gd name="connsiteY4" fmla="*/ 561321 h 582586"/>
                    <a:gd name="connsiteX5" fmla="*/ 298605 w 622842"/>
                    <a:gd name="connsiteY5" fmla="*/ 582586 h 582586"/>
                    <a:gd name="connsiteX6" fmla="*/ 585684 w 622842"/>
                    <a:gd name="connsiteY6" fmla="*/ 561321 h 582586"/>
                    <a:gd name="connsiteX7" fmla="*/ 615200 w 622842"/>
                    <a:gd name="connsiteY7" fmla="*/ 509100 h 582586"/>
                    <a:gd name="connsiteX8" fmla="*/ 548083 w 622842"/>
                    <a:gd name="connsiteY8" fmla="*/ 433565 h 582586"/>
                    <a:gd name="connsiteX9" fmla="*/ 351768 w 622842"/>
                    <a:gd name="connsiteY9" fmla="*/ 338038 h 582586"/>
                    <a:gd name="connsiteX10" fmla="*/ 309238 w 622842"/>
                    <a:gd name="connsiteY10" fmla="*/ 61591 h 582586"/>
                    <a:gd name="connsiteX11" fmla="*/ 213545 w 622842"/>
                    <a:gd name="connsiteY11" fmla="*/ 19061 h 582586"/>
                    <a:gd name="connsiteX0" fmla="*/ 213545 w 622842"/>
                    <a:gd name="connsiteY0" fmla="*/ 27533 h 591058"/>
                    <a:gd name="connsiteX1" fmla="*/ 213545 w 622842"/>
                    <a:gd name="connsiteY1" fmla="*/ 335877 h 591058"/>
                    <a:gd name="connsiteX2" fmla="*/ 107386 w 622842"/>
                    <a:gd name="connsiteY2" fmla="*/ 445691 h 591058"/>
                    <a:gd name="connsiteX3" fmla="*/ 26921 w 622842"/>
                    <a:gd name="connsiteY3" fmla="*/ 488388 h 591058"/>
                    <a:gd name="connsiteX4" fmla="*/ 22159 w 622842"/>
                    <a:gd name="connsiteY4" fmla="*/ 569793 h 591058"/>
                    <a:gd name="connsiteX5" fmla="*/ 298605 w 622842"/>
                    <a:gd name="connsiteY5" fmla="*/ 591058 h 591058"/>
                    <a:gd name="connsiteX6" fmla="*/ 585684 w 622842"/>
                    <a:gd name="connsiteY6" fmla="*/ 569793 h 591058"/>
                    <a:gd name="connsiteX7" fmla="*/ 615200 w 622842"/>
                    <a:gd name="connsiteY7" fmla="*/ 517572 h 591058"/>
                    <a:gd name="connsiteX8" fmla="*/ 548083 w 622842"/>
                    <a:gd name="connsiteY8" fmla="*/ 442037 h 591058"/>
                    <a:gd name="connsiteX9" fmla="*/ 351768 w 622842"/>
                    <a:gd name="connsiteY9" fmla="*/ 346510 h 591058"/>
                    <a:gd name="connsiteX10" fmla="*/ 311619 w 622842"/>
                    <a:gd name="connsiteY10" fmla="*/ 46251 h 591058"/>
                    <a:gd name="connsiteX11" fmla="*/ 213545 w 622842"/>
                    <a:gd name="connsiteY11" fmla="*/ 27533 h 591058"/>
                    <a:gd name="connsiteX0" fmla="*/ 213545 w 622842"/>
                    <a:gd name="connsiteY0" fmla="*/ 16552 h 580077"/>
                    <a:gd name="connsiteX1" fmla="*/ 213545 w 622842"/>
                    <a:gd name="connsiteY1" fmla="*/ 324896 h 580077"/>
                    <a:gd name="connsiteX2" fmla="*/ 107386 w 622842"/>
                    <a:gd name="connsiteY2" fmla="*/ 434710 h 580077"/>
                    <a:gd name="connsiteX3" fmla="*/ 26921 w 622842"/>
                    <a:gd name="connsiteY3" fmla="*/ 477407 h 580077"/>
                    <a:gd name="connsiteX4" fmla="*/ 22159 w 622842"/>
                    <a:gd name="connsiteY4" fmla="*/ 558812 h 580077"/>
                    <a:gd name="connsiteX5" fmla="*/ 298605 w 622842"/>
                    <a:gd name="connsiteY5" fmla="*/ 580077 h 580077"/>
                    <a:gd name="connsiteX6" fmla="*/ 585684 w 622842"/>
                    <a:gd name="connsiteY6" fmla="*/ 558812 h 580077"/>
                    <a:gd name="connsiteX7" fmla="*/ 615200 w 622842"/>
                    <a:gd name="connsiteY7" fmla="*/ 506591 h 580077"/>
                    <a:gd name="connsiteX8" fmla="*/ 548083 w 622842"/>
                    <a:gd name="connsiteY8" fmla="*/ 431056 h 580077"/>
                    <a:gd name="connsiteX9" fmla="*/ 351768 w 622842"/>
                    <a:gd name="connsiteY9" fmla="*/ 335529 h 580077"/>
                    <a:gd name="connsiteX10" fmla="*/ 311619 w 622842"/>
                    <a:gd name="connsiteY10" fmla="*/ 35270 h 580077"/>
                    <a:gd name="connsiteX11" fmla="*/ 213545 w 622842"/>
                    <a:gd name="connsiteY11" fmla="*/ 16552 h 580077"/>
                    <a:gd name="connsiteX0" fmla="*/ 213545 w 622842"/>
                    <a:gd name="connsiteY0" fmla="*/ 18793 h 582318"/>
                    <a:gd name="connsiteX1" fmla="*/ 213545 w 622842"/>
                    <a:gd name="connsiteY1" fmla="*/ 327137 h 582318"/>
                    <a:gd name="connsiteX2" fmla="*/ 107386 w 622842"/>
                    <a:gd name="connsiteY2" fmla="*/ 436951 h 582318"/>
                    <a:gd name="connsiteX3" fmla="*/ 26921 w 622842"/>
                    <a:gd name="connsiteY3" fmla="*/ 479648 h 582318"/>
                    <a:gd name="connsiteX4" fmla="*/ 22159 w 622842"/>
                    <a:gd name="connsiteY4" fmla="*/ 561053 h 582318"/>
                    <a:gd name="connsiteX5" fmla="*/ 298605 w 622842"/>
                    <a:gd name="connsiteY5" fmla="*/ 582318 h 582318"/>
                    <a:gd name="connsiteX6" fmla="*/ 585684 w 622842"/>
                    <a:gd name="connsiteY6" fmla="*/ 561053 h 582318"/>
                    <a:gd name="connsiteX7" fmla="*/ 615200 w 622842"/>
                    <a:gd name="connsiteY7" fmla="*/ 508832 h 582318"/>
                    <a:gd name="connsiteX8" fmla="*/ 548083 w 622842"/>
                    <a:gd name="connsiteY8" fmla="*/ 433297 h 582318"/>
                    <a:gd name="connsiteX9" fmla="*/ 351768 w 622842"/>
                    <a:gd name="connsiteY9" fmla="*/ 337770 h 582318"/>
                    <a:gd name="connsiteX10" fmla="*/ 311619 w 622842"/>
                    <a:gd name="connsiteY10" fmla="*/ 37511 h 582318"/>
                    <a:gd name="connsiteX11" fmla="*/ 213545 w 622842"/>
                    <a:gd name="connsiteY11" fmla="*/ 18793 h 582318"/>
                    <a:gd name="connsiteX0" fmla="*/ 206401 w 622842"/>
                    <a:gd name="connsiteY0" fmla="*/ 35975 h 582831"/>
                    <a:gd name="connsiteX1" fmla="*/ 213545 w 622842"/>
                    <a:gd name="connsiteY1" fmla="*/ 327650 h 582831"/>
                    <a:gd name="connsiteX2" fmla="*/ 107386 w 622842"/>
                    <a:gd name="connsiteY2" fmla="*/ 437464 h 582831"/>
                    <a:gd name="connsiteX3" fmla="*/ 26921 w 622842"/>
                    <a:gd name="connsiteY3" fmla="*/ 480161 h 582831"/>
                    <a:gd name="connsiteX4" fmla="*/ 22159 w 622842"/>
                    <a:gd name="connsiteY4" fmla="*/ 561566 h 582831"/>
                    <a:gd name="connsiteX5" fmla="*/ 298605 w 622842"/>
                    <a:gd name="connsiteY5" fmla="*/ 582831 h 582831"/>
                    <a:gd name="connsiteX6" fmla="*/ 585684 w 622842"/>
                    <a:gd name="connsiteY6" fmla="*/ 561566 h 582831"/>
                    <a:gd name="connsiteX7" fmla="*/ 615200 w 622842"/>
                    <a:gd name="connsiteY7" fmla="*/ 509345 h 582831"/>
                    <a:gd name="connsiteX8" fmla="*/ 548083 w 622842"/>
                    <a:gd name="connsiteY8" fmla="*/ 433810 h 582831"/>
                    <a:gd name="connsiteX9" fmla="*/ 351768 w 622842"/>
                    <a:gd name="connsiteY9" fmla="*/ 338283 h 582831"/>
                    <a:gd name="connsiteX10" fmla="*/ 311619 w 622842"/>
                    <a:gd name="connsiteY10" fmla="*/ 38024 h 582831"/>
                    <a:gd name="connsiteX11" fmla="*/ 206401 w 622842"/>
                    <a:gd name="connsiteY11" fmla="*/ 35975 h 582831"/>
                    <a:gd name="connsiteX0" fmla="*/ 206401 w 622842"/>
                    <a:gd name="connsiteY0" fmla="*/ 21605 h 568461"/>
                    <a:gd name="connsiteX1" fmla="*/ 213545 w 622842"/>
                    <a:gd name="connsiteY1" fmla="*/ 313280 h 568461"/>
                    <a:gd name="connsiteX2" fmla="*/ 107386 w 622842"/>
                    <a:gd name="connsiteY2" fmla="*/ 423094 h 568461"/>
                    <a:gd name="connsiteX3" fmla="*/ 26921 w 622842"/>
                    <a:gd name="connsiteY3" fmla="*/ 465791 h 568461"/>
                    <a:gd name="connsiteX4" fmla="*/ 22159 w 622842"/>
                    <a:gd name="connsiteY4" fmla="*/ 547196 h 568461"/>
                    <a:gd name="connsiteX5" fmla="*/ 298605 w 622842"/>
                    <a:gd name="connsiteY5" fmla="*/ 568461 h 568461"/>
                    <a:gd name="connsiteX6" fmla="*/ 585684 w 622842"/>
                    <a:gd name="connsiteY6" fmla="*/ 547196 h 568461"/>
                    <a:gd name="connsiteX7" fmla="*/ 615200 w 622842"/>
                    <a:gd name="connsiteY7" fmla="*/ 494975 h 568461"/>
                    <a:gd name="connsiteX8" fmla="*/ 548083 w 622842"/>
                    <a:gd name="connsiteY8" fmla="*/ 419440 h 568461"/>
                    <a:gd name="connsiteX9" fmla="*/ 351768 w 622842"/>
                    <a:gd name="connsiteY9" fmla="*/ 323913 h 568461"/>
                    <a:gd name="connsiteX10" fmla="*/ 311619 w 622842"/>
                    <a:gd name="connsiteY10" fmla="*/ 23654 h 568461"/>
                    <a:gd name="connsiteX11" fmla="*/ 206401 w 622842"/>
                    <a:gd name="connsiteY11" fmla="*/ 21605 h 568461"/>
                    <a:gd name="connsiteX0" fmla="*/ 206401 w 622842"/>
                    <a:gd name="connsiteY0" fmla="*/ 7945 h 554801"/>
                    <a:gd name="connsiteX1" fmla="*/ 213545 w 622842"/>
                    <a:gd name="connsiteY1" fmla="*/ 299620 h 554801"/>
                    <a:gd name="connsiteX2" fmla="*/ 107386 w 622842"/>
                    <a:gd name="connsiteY2" fmla="*/ 409434 h 554801"/>
                    <a:gd name="connsiteX3" fmla="*/ 26921 w 622842"/>
                    <a:gd name="connsiteY3" fmla="*/ 452131 h 554801"/>
                    <a:gd name="connsiteX4" fmla="*/ 22159 w 622842"/>
                    <a:gd name="connsiteY4" fmla="*/ 533536 h 554801"/>
                    <a:gd name="connsiteX5" fmla="*/ 298605 w 622842"/>
                    <a:gd name="connsiteY5" fmla="*/ 554801 h 554801"/>
                    <a:gd name="connsiteX6" fmla="*/ 585684 w 622842"/>
                    <a:gd name="connsiteY6" fmla="*/ 533536 h 554801"/>
                    <a:gd name="connsiteX7" fmla="*/ 615200 w 622842"/>
                    <a:gd name="connsiteY7" fmla="*/ 481315 h 554801"/>
                    <a:gd name="connsiteX8" fmla="*/ 548083 w 622842"/>
                    <a:gd name="connsiteY8" fmla="*/ 405780 h 554801"/>
                    <a:gd name="connsiteX9" fmla="*/ 351768 w 622842"/>
                    <a:gd name="connsiteY9" fmla="*/ 310253 h 554801"/>
                    <a:gd name="connsiteX10" fmla="*/ 311619 w 622842"/>
                    <a:gd name="connsiteY10" fmla="*/ 9994 h 554801"/>
                    <a:gd name="connsiteX11" fmla="*/ 206401 w 622842"/>
                    <a:gd name="connsiteY11" fmla="*/ 7945 h 554801"/>
                    <a:gd name="connsiteX0" fmla="*/ 206401 w 622842"/>
                    <a:gd name="connsiteY0" fmla="*/ 1197321 h 1744177"/>
                    <a:gd name="connsiteX1" fmla="*/ 213545 w 622842"/>
                    <a:gd name="connsiteY1" fmla="*/ 1488996 h 1744177"/>
                    <a:gd name="connsiteX2" fmla="*/ 107386 w 622842"/>
                    <a:gd name="connsiteY2" fmla="*/ 1598810 h 1744177"/>
                    <a:gd name="connsiteX3" fmla="*/ 26921 w 622842"/>
                    <a:gd name="connsiteY3" fmla="*/ 1641507 h 1744177"/>
                    <a:gd name="connsiteX4" fmla="*/ 22159 w 622842"/>
                    <a:gd name="connsiteY4" fmla="*/ 1722912 h 1744177"/>
                    <a:gd name="connsiteX5" fmla="*/ 298605 w 622842"/>
                    <a:gd name="connsiteY5" fmla="*/ 1744177 h 1744177"/>
                    <a:gd name="connsiteX6" fmla="*/ 585684 w 622842"/>
                    <a:gd name="connsiteY6" fmla="*/ 1722912 h 1744177"/>
                    <a:gd name="connsiteX7" fmla="*/ 615200 w 622842"/>
                    <a:gd name="connsiteY7" fmla="*/ 1670691 h 1744177"/>
                    <a:gd name="connsiteX8" fmla="*/ 548083 w 622842"/>
                    <a:gd name="connsiteY8" fmla="*/ 1595156 h 1744177"/>
                    <a:gd name="connsiteX9" fmla="*/ 351768 w 622842"/>
                    <a:gd name="connsiteY9" fmla="*/ 1499629 h 1744177"/>
                    <a:gd name="connsiteX10" fmla="*/ 273243 w 622842"/>
                    <a:gd name="connsiteY10" fmla="*/ 288 h 1744177"/>
                    <a:gd name="connsiteX11" fmla="*/ 206401 w 622842"/>
                    <a:gd name="connsiteY11" fmla="*/ 1197321 h 1744177"/>
                    <a:gd name="connsiteX0" fmla="*/ 234310 w 622842"/>
                    <a:gd name="connsiteY0" fmla="*/ 1160447 h 1746298"/>
                    <a:gd name="connsiteX1" fmla="*/ 213545 w 622842"/>
                    <a:gd name="connsiteY1" fmla="*/ 1491117 h 1746298"/>
                    <a:gd name="connsiteX2" fmla="*/ 107386 w 622842"/>
                    <a:gd name="connsiteY2" fmla="*/ 1600931 h 1746298"/>
                    <a:gd name="connsiteX3" fmla="*/ 26921 w 622842"/>
                    <a:gd name="connsiteY3" fmla="*/ 1643628 h 1746298"/>
                    <a:gd name="connsiteX4" fmla="*/ 22159 w 622842"/>
                    <a:gd name="connsiteY4" fmla="*/ 1725033 h 1746298"/>
                    <a:gd name="connsiteX5" fmla="*/ 298605 w 622842"/>
                    <a:gd name="connsiteY5" fmla="*/ 1746298 h 1746298"/>
                    <a:gd name="connsiteX6" fmla="*/ 585684 w 622842"/>
                    <a:gd name="connsiteY6" fmla="*/ 1725033 h 1746298"/>
                    <a:gd name="connsiteX7" fmla="*/ 615200 w 622842"/>
                    <a:gd name="connsiteY7" fmla="*/ 1672812 h 1746298"/>
                    <a:gd name="connsiteX8" fmla="*/ 548083 w 622842"/>
                    <a:gd name="connsiteY8" fmla="*/ 1597277 h 1746298"/>
                    <a:gd name="connsiteX9" fmla="*/ 351768 w 622842"/>
                    <a:gd name="connsiteY9" fmla="*/ 1501750 h 1746298"/>
                    <a:gd name="connsiteX10" fmla="*/ 273243 w 622842"/>
                    <a:gd name="connsiteY10" fmla="*/ 2409 h 1746298"/>
                    <a:gd name="connsiteX11" fmla="*/ 234310 w 622842"/>
                    <a:gd name="connsiteY11" fmla="*/ 1160447 h 1746298"/>
                    <a:gd name="connsiteX0" fmla="*/ 234310 w 622842"/>
                    <a:gd name="connsiteY0" fmla="*/ 1315626 h 1901477"/>
                    <a:gd name="connsiteX1" fmla="*/ 213545 w 622842"/>
                    <a:gd name="connsiteY1" fmla="*/ 1646296 h 1901477"/>
                    <a:gd name="connsiteX2" fmla="*/ 107386 w 622842"/>
                    <a:gd name="connsiteY2" fmla="*/ 1756110 h 1901477"/>
                    <a:gd name="connsiteX3" fmla="*/ 26921 w 622842"/>
                    <a:gd name="connsiteY3" fmla="*/ 1798807 h 1901477"/>
                    <a:gd name="connsiteX4" fmla="*/ 22159 w 622842"/>
                    <a:gd name="connsiteY4" fmla="*/ 1880212 h 1901477"/>
                    <a:gd name="connsiteX5" fmla="*/ 298605 w 622842"/>
                    <a:gd name="connsiteY5" fmla="*/ 1901477 h 1901477"/>
                    <a:gd name="connsiteX6" fmla="*/ 585684 w 622842"/>
                    <a:gd name="connsiteY6" fmla="*/ 1880212 h 1901477"/>
                    <a:gd name="connsiteX7" fmla="*/ 615200 w 622842"/>
                    <a:gd name="connsiteY7" fmla="*/ 1827991 h 1901477"/>
                    <a:gd name="connsiteX8" fmla="*/ 548083 w 622842"/>
                    <a:gd name="connsiteY8" fmla="*/ 1752456 h 1901477"/>
                    <a:gd name="connsiteX9" fmla="*/ 351768 w 622842"/>
                    <a:gd name="connsiteY9" fmla="*/ 1656929 h 1901477"/>
                    <a:gd name="connsiteX10" fmla="*/ 273243 w 622842"/>
                    <a:gd name="connsiteY10" fmla="*/ 157588 h 1901477"/>
                    <a:gd name="connsiteX11" fmla="*/ 147355 w 622842"/>
                    <a:gd name="connsiteY11" fmla="*/ 175730 h 1901477"/>
                    <a:gd name="connsiteX12" fmla="*/ 234310 w 622842"/>
                    <a:gd name="connsiteY12" fmla="*/ 1315626 h 1901477"/>
                    <a:gd name="connsiteX0" fmla="*/ 234310 w 622842"/>
                    <a:gd name="connsiteY0" fmla="*/ 1270233 h 1856084"/>
                    <a:gd name="connsiteX1" fmla="*/ 213545 w 622842"/>
                    <a:gd name="connsiteY1" fmla="*/ 1600903 h 1856084"/>
                    <a:gd name="connsiteX2" fmla="*/ 107386 w 622842"/>
                    <a:gd name="connsiteY2" fmla="*/ 1710717 h 1856084"/>
                    <a:gd name="connsiteX3" fmla="*/ 26921 w 622842"/>
                    <a:gd name="connsiteY3" fmla="*/ 1753414 h 1856084"/>
                    <a:gd name="connsiteX4" fmla="*/ 22159 w 622842"/>
                    <a:gd name="connsiteY4" fmla="*/ 1834819 h 1856084"/>
                    <a:gd name="connsiteX5" fmla="*/ 298605 w 622842"/>
                    <a:gd name="connsiteY5" fmla="*/ 1856084 h 1856084"/>
                    <a:gd name="connsiteX6" fmla="*/ 585684 w 622842"/>
                    <a:gd name="connsiteY6" fmla="*/ 1834819 h 1856084"/>
                    <a:gd name="connsiteX7" fmla="*/ 615200 w 622842"/>
                    <a:gd name="connsiteY7" fmla="*/ 1782598 h 1856084"/>
                    <a:gd name="connsiteX8" fmla="*/ 548083 w 622842"/>
                    <a:gd name="connsiteY8" fmla="*/ 1707063 h 1856084"/>
                    <a:gd name="connsiteX9" fmla="*/ 351768 w 622842"/>
                    <a:gd name="connsiteY9" fmla="*/ 1611536 h 1856084"/>
                    <a:gd name="connsiteX10" fmla="*/ 273243 w 622842"/>
                    <a:gd name="connsiteY10" fmla="*/ 112195 h 1856084"/>
                    <a:gd name="connsiteX11" fmla="*/ 224107 w 622842"/>
                    <a:gd name="connsiteY11" fmla="*/ 110841 h 1856084"/>
                    <a:gd name="connsiteX12" fmla="*/ 147355 w 622842"/>
                    <a:gd name="connsiteY12" fmla="*/ 130337 h 1856084"/>
                    <a:gd name="connsiteX13" fmla="*/ 234310 w 622842"/>
                    <a:gd name="connsiteY13" fmla="*/ 1270233 h 1856084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270232 h 1856083"/>
                    <a:gd name="connsiteX1" fmla="*/ 213545 w 622842"/>
                    <a:gd name="connsiteY1" fmla="*/ 1600902 h 1856083"/>
                    <a:gd name="connsiteX2" fmla="*/ 107386 w 622842"/>
                    <a:gd name="connsiteY2" fmla="*/ 1710716 h 1856083"/>
                    <a:gd name="connsiteX3" fmla="*/ 26921 w 622842"/>
                    <a:gd name="connsiteY3" fmla="*/ 1753413 h 1856083"/>
                    <a:gd name="connsiteX4" fmla="*/ 22159 w 622842"/>
                    <a:gd name="connsiteY4" fmla="*/ 1834818 h 1856083"/>
                    <a:gd name="connsiteX5" fmla="*/ 298605 w 622842"/>
                    <a:gd name="connsiteY5" fmla="*/ 1856083 h 1856083"/>
                    <a:gd name="connsiteX6" fmla="*/ 585684 w 622842"/>
                    <a:gd name="connsiteY6" fmla="*/ 1834818 h 1856083"/>
                    <a:gd name="connsiteX7" fmla="*/ 615200 w 622842"/>
                    <a:gd name="connsiteY7" fmla="*/ 1782597 h 1856083"/>
                    <a:gd name="connsiteX8" fmla="*/ 548083 w 622842"/>
                    <a:gd name="connsiteY8" fmla="*/ 1707062 h 1856083"/>
                    <a:gd name="connsiteX9" fmla="*/ 351768 w 622842"/>
                    <a:gd name="connsiteY9" fmla="*/ 1611535 h 1856083"/>
                    <a:gd name="connsiteX10" fmla="*/ 273243 w 622842"/>
                    <a:gd name="connsiteY10" fmla="*/ 112194 h 1856083"/>
                    <a:gd name="connsiteX11" fmla="*/ 224107 w 622842"/>
                    <a:gd name="connsiteY11" fmla="*/ 110840 h 1856083"/>
                    <a:gd name="connsiteX12" fmla="*/ 147355 w 622842"/>
                    <a:gd name="connsiteY12" fmla="*/ 130336 h 1856083"/>
                    <a:gd name="connsiteX13" fmla="*/ 234310 w 622842"/>
                    <a:gd name="connsiteY13" fmla="*/ 1270232 h 1856083"/>
                    <a:gd name="connsiteX0" fmla="*/ 234310 w 622842"/>
                    <a:gd name="connsiteY0" fmla="*/ 1179280 h 1765131"/>
                    <a:gd name="connsiteX1" fmla="*/ 213545 w 622842"/>
                    <a:gd name="connsiteY1" fmla="*/ 1509950 h 1765131"/>
                    <a:gd name="connsiteX2" fmla="*/ 107386 w 622842"/>
                    <a:gd name="connsiteY2" fmla="*/ 1619764 h 1765131"/>
                    <a:gd name="connsiteX3" fmla="*/ 26921 w 622842"/>
                    <a:gd name="connsiteY3" fmla="*/ 1662461 h 1765131"/>
                    <a:gd name="connsiteX4" fmla="*/ 22159 w 622842"/>
                    <a:gd name="connsiteY4" fmla="*/ 1743866 h 1765131"/>
                    <a:gd name="connsiteX5" fmla="*/ 298605 w 622842"/>
                    <a:gd name="connsiteY5" fmla="*/ 1765131 h 1765131"/>
                    <a:gd name="connsiteX6" fmla="*/ 585684 w 622842"/>
                    <a:gd name="connsiteY6" fmla="*/ 1743866 h 1765131"/>
                    <a:gd name="connsiteX7" fmla="*/ 615200 w 622842"/>
                    <a:gd name="connsiteY7" fmla="*/ 1691645 h 1765131"/>
                    <a:gd name="connsiteX8" fmla="*/ 548083 w 622842"/>
                    <a:gd name="connsiteY8" fmla="*/ 1616110 h 1765131"/>
                    <a:gd name="connsiteX9" fmla="*/ 351768 w 622842"/>
                    <a:gd name="connsiteY9" fmla="*/ 1520583 h 1765131"/>
                    <a:gd name="connsiteX10" fmla="*/ 273243 w 622842"/>
                    <a:gd name="connsiteY10" fmla="*/ 21242 h 1765131"/>
                    <a:gd name="connsiteX11" fmla="*/ 224107 w 622842"/>
                    <a:gd name="connsiteY11" fmla="*/ 19888 h 1765131"/>
                    <a:gd name="connsiteX12" fmla="*/ 147355 w 622842"/>
                    <a:gd name="connsiteY12" fmla="*/ 39384 h 1765131"/>
                    <a:gd name="connsiteX13" fmla="*/ 234310 w 622842"/>
                    <a:gd name="connsiteY13" fmla="*/ 1179280 h 1765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2842" h="1765131">
                      <a:moveTo>
                        <a:pt x="234310" y="1179280"/>
                      </a:moveTo>
                      <a:cubicBezTo>
                        <a:pt x="245342" y="1424374"/>
                        <a:pt x="234699" y="1436536"/>
                        <a:pt x="213545" y="1509950"/>
                      </a:cubicBezTo>
                      <a:cubicBezTo>
                        <a:pt x="192391" y="1583364"/>
                        <a:pt x="138490" y="1594346"/>
                        <a:pt x="107386" y="1619764"/>
                      </a:cubicBezTo>
                      <a:cubicBezTo>
                        <a:pt x="76282" y="1645182"/>
                        <a:pt x="41125" y="1641777"/>
                        <a:pt x="26921" y="1662461"/>
                      </a:cubicBezTo>
                      <a:cubicBezTo>
                        <a:pt x="12717" y="1683145"/>
                        <a:pt x="-23122" y="1726754"/>
                        <a:pt x="22159" y="1743866"/>
                      </a:cubicBezTo>
                      <a:cubicBezTo>
                        <a:pt x="67440" y="1760978"/>
                        <a:pt x="204684" y="1765131"/>
                        <a:pt x="298605" y="1765131"/>
                      </a:cubicBezTo>
                      <a:cubicBezTo>
                        <a:pt x="392526" y="1765131"/>
                        <a:pt x="532918" y="1756114"/>
                        <a:pt x="585684" y="1743866"/>
                      </a:cubicBezTo>
                      <a:cubicBezTo>
                        <a:pt x="638450" y="1731618"/>
                        <a:pt x="621467" y="1712938"/>
                        <a:pt x="615200" y="1691645"/>
                      </a:cubicBezTo>
                      <a:cubicBezTo>
                        <a:pt x="608933" y="1670352"/>
                        <a:pt x="591988" y="1644620"/>
                        <a:pt x="548083" y="1616110"/>
                      </a:cubicBezTo>
                      <a:cubicBezTo>
                        <a:pt x="504178" y="1587600"/>
                        <a:pt x="387210" y="1586150"/>
                        <a:pt x="351768" y="1520583"/>
                      </a:cubicBezTo>
                      <a:cubicBezTo>
                        <a:pt x="316326" y="1455016"/>
                        <a:pt x="284054" y="66635"/>
                        <a:pt x="273243" y="21242"/>
                      </a:cubicBezTo>
                      <a:cubicBezTo>
                        <a:pt x="262432" y="-24151"/>
                        <a:pt x="245088" y="16864"/>
                        <a:pt x="224107" y="19888"/>
                      </a:cubicBezTo>
                      <a:cubicBezTo>
                        <a:pt x="203126" y="22912"/>
                        <a:pt x="119489" y="-4368"/>
                        <a:pt x="147355" y="39384"/>
                      </a:cubicBezTo>
                      <a:cubicBezTo>
                        <a:pt x="161799" y="235640"/>
                        <a:pt x="223278" y="934186"/>
                        <a:pt x="234310" y="117928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>
                    <a:solidFill>
                      <a:schemeClr val="accent1">
                        <a:lumMod val="20000"/>
                        <a:lumOff val="80000"/>
                      </a:schemeClr>
                    </a:solidFill>
                  </a:endParaRPr>
                </a:p>
              </p:txBody>
            </p:sp>
            <p:sp>
              <p:nvSpPr>
                <p:cNvPr id="22" name="Volný tvar 21"/>
                <p:cNvSpPr/>
                <p:nvPr/>
              </p:nvSpPr>
              <p:spPr>
                <a:xfrm>
                  <a:off x="6218631" y="-164582"/>
                  <a:ext cx="633958" cy="1794063"/>
                </a:xfrm>
                <a:custGeom>
                  <a:avLst/>
                  <a:gdLst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65492 w 633009"/>
                    <a:gd name="connsiteY3" fmla="*/ 402431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71487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203604 w 633009"/>
                    <a:gd name="connsiteY0" fmla="*/ 0 h 536487"/>
                    <a:gd name="connsiteX1" fmla="*/ 222654 w 633009"/>
                    <a:gd name="connsiteY1" fmla="*/ 230981 h 536487"/>
                    <a:gd name="connsiteX2" fmla="*/ 182173 w 633009"/>
                    <a:gd name="connsiteY2" fmla="*/ 342900 h 536487"/>
                    <a:gd name="connsiteX3" fmla="*/ 105973 w 633009"/>
                    <a:gd name="connsiteY3" fmla="*/ 388144 h 536487"/>
                    <a:gd name="connsiteX4" fmla="*/ 39298 w 633009"/>
                    <a:gd name="connsiteY4" fmla="*/ 431006 h 536487"/>
                    <a:gd name="connsiteX5" fmla="*/ 5961 w 633009"/>
                    <a:gd name="connsiteY5" fmla="*/ 476250 h 536487"/>
                    <a:gd name="connsiteX6" fmla="*/ 15486 w 633009"/>
                    <a:gd name="connsiteY6" fmla="*/ 519112 h 536487"/>
                    <a:gd name="connsiteX7" fmla="*/ 153598 w 633009"/>
                    <a:gd name="connsiteY7" fmla="*/ 533400 h 536487"/>
                    <a:gd name="connsiteX8" fmla="*/ 444111 w 633009"/>
                    <a:gd name="connsiteY8" fmla="*/ 533400 h 536487"/>
                    <a:gd name="connsiteX9" fmla="*/ 615561 w 633009"/>
                    <a:gd name="connsiteY9" fmla="*/ 500062 h 536487"/>
                    <a:gd name="connsiteX10" fmla="*/ 622704 w 633009"/>
                    <a:gd name="connsiteY10" fmla="*/ 450056 h 536487"/>
                    <a:gd name="connsiteX11" fmla="*/ 575079 w 633009"/>
                    <a:gd name="connsiteY11" fmla="*/ 409575 h 536487"/>
                    <a:gd name="connsiteX12" fmla="*/ 470304 w 633009"/>
                    <a:gd name="connsiteY12" fmla="*/ 354806 h 536487"/>
                    <a:gd name="connsiteX13" fmla="*/ 353623 w 633009"/>
                    <a:gd name="connsiteY13" fmla="*/ 304800 h 536487"/>
                    <a:gd name="connsiteX14" fmla="*/ 339336 w 633009"/>
                    <a:gd name="connsiteY14" fmla="*/ 204787 h 536487"/>
                    <a:gd name="connsiteX15" fmla="*/ 339336 w 633009"/>
                    <a:gd name="connsiteY15" fmla="*/ 47625 h 536487"/>
                    <a:gd name="connsiteX16" fmla="*/ 332192 w 633009"/>
                    <a:gd name="connsiteY16" fmla="*/ 0 h 536487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332192 w 633009"/>
                    <a:gd name="connsiteY16" fmla="*/ 1257577 h 1794064"/>
                    <a:gd name="connsiteX0" fmla="*/ 140807 w 633009"/>
                    <a:gd name="connsiteY0" fmla="*/ 0 h 1794064"/>
                    <a:gd name="connsiteX1" fmla="*/ 222654 w 633009"/>
                    <a:gd name="connsiteY1" fmla="*/ 1488558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182173 w 633009"/>
                    <a:gd name="connsiteY2" fmla="*/ 160047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05973 w 633009"/>
                    <a:gd name="connsiteY3" fmla="*/ 1645721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70304 w 633009"/>
                    <a:gd name="connsiteY12" fmla="*/ 1612383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009"/>
                    <a:gd name="connsiteY0" fmla="*/ 0 h 1794064"/>
                    <a:gd name="connsiteX1" fmla="*/ 229630 w 633009"/>
                    <a:gd name="connsiteY1" fmla="*/ 1257839 h 1794064"/>
                    <a:gd name="connsiteX2" fmla="*/ 203349 w 633009"/>
                    <a:gd name="connsiteY2" fmla="*/ 1555747 h 1794064"/>
                    <a:gd name="connsiteX3" fmla="*/ 161340 w 633009"/>
                    <a:gd name="connsiteY3" fmla="*/ 1641593 h 1794064"/>
                    <a:gd name="connsiteX4" fmla="*/ 39298 w 633009"/>
                    <a:gd name="connsiteY4" fmla="*/ 1688583 h 1794064"/>
                    <a:gd name="connsiteX5" fmla="*/ 5961 w 633009"/>
                    <a:gd name="connsiteY5" fmla="*/ 1733827 h 1794064"/>
                    <a:gd name="connsiteX6" fmla="*/ 15486 w 633009"/>
                    <a:gd name="connsiteY6" fmla="*/ 1776689 h 1794064"/>
                    <a:gd name="connsiteX7" fmla="*/ 153598 w 633009"/>
                    <a:gd name="connsiteY7" fmla="*/ 1790977 h 1794064"/>
                    <a:gd name="connsiteX8" fmla="*/ 444111 w 633009"/>
                    <a:gd name="connsiteY8" fmla="*/ 1790977 h 1794064"/>
                    <a:gd name="connsiteX9" fmla="*/ 615561 w 633009"/>
                    <a:gd name="connsiteY9" fmla="*/ 1757639 h 1794064"/>
                    <a:gd name="connsiteX10" fmla="*/ 622704 w 633009"/>
                    <a:gd name="connsiteY10" fmla="*/ 1707633 h 1794064"/>
                    <a:gd name="connsiteX11" fmla="*/ 575079 w 633009"/>
                    <a:gd name="connsiteY11" fmla="*/ 1667152 h 1794064"/>
                    <a:gd name="connsiteX12" fmla="*/ 431618 w 633009"/>
                    <a:gd name="connsiteY12" fmla="*/ 1634088 h 1794064"/>
                    <a:gd name="connsiteX13" fmla="*/ 353623 w 633009"/>
                    <a:gd name="connsiteY13" fmla="*/ 1562377 h 1794064"/>
                    <a:gd name="connsiteX14" fmla="*/ 339336 w 633009"/>
                    <a:gd name="connsiteY14" fmla="*/ 1462364 h 1794064"/>
                    <a:gd name="connsiteX15" fmla="*/ 339336 w 633009"/>
                    <a:gd name="connsiteY15" fmla="*/ 1305202 h 1794064"/>
                    <a:gd name="connsiteX16" fmla="*/ 283351 w 633009"/>
                    <a:gd name="connsiteY16" fmla="*/ 6500 h 1794064"/>
                    <a:gd name="connsiteX0" fmla="*/ 140807 w 633958"/>
                    <a:gd name="connsiteY0" fmla="*/ 0 h 1794064"/>
                    <a:gd name="connsiteX1" fmla="*/ 229630 w 633958"/>
                    <a:gd name="connsiteY1" fmla="*/ 1257839 h 1794064"/>
                    <a:gd name="connsiteX2" fmla="*/ 203349 w 633958"/>
                    <a:gd name="connsiteY2" fmla="*/ 1555747 h 1794064"/>
                    <a:gd name="connsiteX3" fmla="*/ 161340 w 633958"/>
                    <a:gd name="connsiteY3" fmla="*/ 1641593 h 1794064"/>
                    <a:gd name="connsiteX4" fmla="*/ 39298 w 633958"/>
                    <a:gd name="connsiteY4" fmla="*/ 1688583 h 1794064"/>
                    <a:gd name="connsiteX5" fmla="*/ 5961 w 633958"/>
                    <a:gd name="connsiteY5" fmla="*/ 1733827 h 1794064"/>
                    <a:gd name="connsiteX6" fmla="*/ 15486 w 633958"/>
                    <a:gd name="connsiteY6" fmla="*/ 1776689 h 1794064"/>
                    <a:gd name="connsiteX7" fmla="*/ 153598 w 633958"/>
                    <a:gd name="connsiteY7" fmla="*/ 1790977 h 1794064"/>
                    <a:gd name="connsiteX8" fmla="*/ 444111 w 633958"/>
                    <a:gd name="connsiteY8" fmla="*/ 1790977 h 1794064"/>
                    <a:gd name="connsiteX9" fmla="*/ 615561 w 633958"/>
                    <a:gd name="connsiteY9" fmla="*/ 1757639 h 1794064"/>
                    <a:gd name="connsiteX10" fmla="*/ 622704 w 633958"/>
                    <a:gd name="connsiteY10" fmla="*/ 1707633 h 1794064"/>
                    <a:gd name="connsiteX11" fmla="*/ 558245 w 633958"/>
                    <a:gd name="connsiteY11" fmla="*/ 1671507 h 1794064"/>
                    <a:gd name="connsiteX12" fmla="*/ 431618 w 633958"/>
                    <a:gd name="connsiteY12" fmla="*/ 1634088 h 1794064"/>
                    <a:gd name="connsiteX13" fmla="*/ 353623 w 633958"/>
                    <a:gd name="connsiteY13" fmla="*/ 1562377 h 1794064"/>
                    <a:gd name="connsiteX14" fmla="*/ 339336 w 633958"/>
                    <a:gd name="connsiteY14" fmla="*/ 1462364 h 1794064"/>
                    <a:gd name="connsiteX15" fmla="*/ 339336 w 633958"/>
                    <a:gd name="connsiteY15" fmla="*/ 1305202 h 1794064"/>
                    <a:gd name="connsiteX16" fmla="*/ 283351 w 633958"/>
                    <a:gd name="connsiteY16" fmla="*/ 6500 h 179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3958" h="1794064">
                      <a:moveTo>
                        <a:pt x="140807" y="0"/>
                      </a:moveTo>
                      <a:cubicBezTo>
                        <a:pt x="152118" y="86915"/>
                        <a:pt x="219206" y="998548"/>
                        <a:pt x="229630" y="1257839"/>
                      </a:cubicBezTo>
                      <a:cubicBezTo>
                        <a:pt x="240054" y="1517130"/>
                        <a:pt x="214731" y="1491788"/>
                        <a:pt x="203349" y="1555747"/>
                      </a:cubicBezTo>
                      <a:cubicBezTo>
                        <a:pt x="191967" y="1619706"/>
                        <a:pt x="188682" y="1619454"/>
                        <a:pt x="161340" y="1641593"/>
                      </a:cubicBezTo>
                      <a:cubicBezTo>
                        <a:pt x="133998" y="1663732"/>
                        <a:pt x="65194" y="1673211"/>
                        <a:pt x="39298" y="1688583"/>
                      </a:cubicBezTo>
                      <a:cubicBezTo>
                        <a:pt x="13402" y="1703955"/>
                        <a:pt x="9930" y="1719143"/>
                        <a:pt x="5961" y="1733827"/>
                      </a:cubicBezTo>
                      <a:cubicBezTo>
                        <a:pt x="1992" y="1748511"/>
                        <a:pt x="-9120" y="1767164"/>
                        <a:pt x="15486" y="1776689"/>
                      </a:cubicBezTo>
                      <a:cubicBezTo>
                        <a:pt x="40092" y="1786214"/>
                        <a:pt x="82161" y="1788596"/>
                        <a:pt x="153598" y="1790977"/>
                      </a:cubicBezTo>
                      <a:cubicBezTo>
                        <a:pt x="225035" y="1793358"/>
                        <a:pt x="367117" y="1796533"/>
                        <a:pt x="444111" y="1790977"/>
                      </a:cubicBezTo>
                      <a:cubicBezTo>
                        <a:pt x="521105" y="1785421"/>
                        <a:pt x="585796" y="1771530"/>
                        <a:pt x="615561" y="1757639"/>
                      </a:cubicBezTo>
                      <a:cubicBezTo>
                        <a:pt x="645326" y="1743748"/>
                        <a:pt x="632257" y="1721988"/>
                        <a:pt x="622704" y="1707633"/>
                      </a:cubicBezTo>
                      <a:cubicBezTo>
                        <a:pt x="613151" y="1693278"/>
                        <a:pt x="590093" y="1683764"/>
                        <a:pt x="558245" y="1671507"/>
                      </a:cubicBezTo>
                      <a:cubicBezTo>
                        <a:pt x="526397" y="1659250"/>
                        <a:pt x="465722" y="1652276"/>
                        <a:pt x="431618" y="1634088"/>
                      </a:cubicBezTo>
                      <a:cubicBezTo>
                        <a:pt x="397514" y="1615900"/>
                        <a:pt x="369003" y="1590998"/>
                        <a:pt x="353623" y="1562377"/>
                      </a:cubicBezTo>
                      <a:cubicBezTo>
                        <a:pt x="338243" y="1533756"/>
                        <a:pt x="341717" y="1505227"/>
                        <a:pt x="339336" y="1462364"/>
                      </a:cubicBezTo>
                      <a:cubicBezTo>
                        <a:pt x="336955" y="1419502"/>
                        <a:pt x="348667" y="1547846"/>
                        <a:pt x="339336" y="1305202"/>
                      </a:cubicBezTo>
                      <a:cubicBezTo>
                        <a:pt x="330005" y="1062558"/>
                        <a:pt x="286327" y="13247"/>
                        <a:pt x="283351" y="650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sp>
            <p:nvSpPr>
              <p:cNvPr id="20" name="Ovál 19"/>
              <p:cNvSpPr/>
              <p:nvPr/>
            </p:nvSpPr>
            <p:spPr>
              <a:xfrm>
                <a:off x="3551581" y="4509120"/>
                <a:ext cx="576064" cy="57606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24" name="Skupina 23"/>
            <p:cNvGrpSpPr/>
            <p:nvPr/>
          </p:nvGrpSpPr>
          <p:grpSpPr>
            <a:xfrm rot="15456456">
              <a:off x="3165532" y="2547908"/>
              <a:ext cx="432713" cy="2337152"/>
              <a:chOff x="6218627" y="-158082"/>
              <a:chExt cx="633958" cy="1787563"/>
            </a:xfrm>
          </p:grpSpPr>
          <p:sp>
            <p:nvSpPr>
              <p:cNvPr id="26" name="Volný tvar 2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27" name="Volný tvar 26"/>
              <p:cNvSpPr/>
              <p:nvPr/>
            </p:nvSpPr>
            <p:spPr>
              <a:xfrm>
                <a:off x="6218627" y="-158082"/>
                <a:ext cx="633958" cy="17875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79178 w 633958"/>
                  <a:gd name="connsiteY0" fmla="*/ 275748 h 1787564"/>
                  <a:gd name="connsiteX1" fmla="*/ 229630 w 633958"/>
                  <a:gd name="connsiteY1" fmla="*/ 1251339 h 1787564"/>
                  <a:gd name="connsiteX2" fmla="*/ 203349 w 633958"/>
                  <a:gd name="connsiteY2" fmla="*/ 1549247 h 1787564"/>
                  <a:gd name="connsiteX3" fmla="*/ 161340 w 633958"/>
                  <a:gd name="connsiteY3" fmla="*/ 1635093 h 1787564"/>
                  <a:gd name="connsiteX4" fmla="*/ 39298 w 633958"/>
                  <a:gd name="connsiteY4" fmla="*/ 1682083 h 1787564"/>
                  <a:gd name="connsiteX5" fmla="*/ 5961 w 633958"/>
                  <a:gd name="connsiteY5" fmla="*/ 1727327 h 1787564"/>
                  <a:gd name="connsiteX6" fmla="*/ 15486 w 633958"/>
                  <a:gd name="connsiteY6" fmla="*/ 1770189 h 1787564"/>
                  <a:gd name="connsiteX7" fmla="*/ 153598 w 633958"/>
                  <a:gd name="connsiteY7" fmla="*/ 1784477 h 1787564"/>
                  <a:gd name="connsiteX8" fmla="*/ 444111 w 633958"/>
                  <a:gd name="connsiteY8" fmla="*/ 1784477 h 1787564"/>
                  <a:gd name="connsiteX9" fmla="*/ 615561 w 633958"/>
                  <a:gd name="connsiteY9" fmla="*/ 1751139 h 1787564"/>
                  <a:gd name="connsiteX10" fmla="*/ 622704 w 633958"/>
                  <a:gd name="connsiteY10" fmla="*/ 1701133 h 1787564"/>
                  <a:gd name="connsiteX11" fmla="*/ 558245 w 633958"/>
                  <a:gd name="connsiteY11" fmla="*/ 1665007 h 1787564"/>
                  <a:gd name="connsiteX12" fmla="*/ 431618 w 633958"/>
                  <a:gd name="connsiteY12" fmla="*/ 1627588 h 1787564"/>
                  <a:gd name="connsiteX13" fmla="*/ 353623 w 633958"/>
                  <a:gd name="connsiteY13" fmla="*/ 1555877 h 1787564"/>
                  <a:gd name="connsiteX14" fmla="*/ 339336 w 633958"/>
                  <a:gd name="connsiteY14" fmla="*/ 1455864 h 1787564"/>
                  <a:gd name="connsiteX15" fmla="*/ 339336 w 633958"/>
                  <a:gd name="connsiteY15" fmla="*/ 1298702 h 1787564"/>
                  <a:gd name="connsiteX16" fmla="*/ 283351 w 633958"/>
                  <a:gd name="connsiteY16" fmla="*/ 0 h 1787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87564">
                    <a:moveTo>
                      <a:pt x="179178" y="275748"/>
                    </a:moveTo>
                    <a:cubicBezTo>
                      <a:pt x="190489" y="362663"/>
                      <a:pt x="225602" y="1039089"/>
                      <a:pt x="229630" y="1251339"/>
                    </a:cubicBezTo>
                    <a:cubicBezTo>
                      <a:pt x="233658" y="1463589"/>
                      <a:pt x="214731" y="1485288"/>
                      <a:pt x="203349" y="1549247"/>
                    </a:cubicBezTo>
                    <a:cubicBezTo>
                      <a:pt x="191967" y="1613206"/>
                      <a:pt x="188682" y="1612954"/>
                      <a:pt x="161340" y="1635093"/>
                    </a:cubicBezTo>
                    <a:cubicBezTo>
                      <a:pt x="133998" y="1657232"/>
                      <a:pt x="65194" y="1666711"/>
                      <a:pt x="39298" y="1682083"/>
                    </a:cubicBezTo>
                    <a:cubicBezTo>
                      <a:pt x="13402" y="1697455"/>
                      <a:pt x="9930" y="1712643"/>
                      <a:pt x="5961" y="1727327"/>
                    </a:cubicBezTo>
                    <a:cubicBezTo>
                      <a:pt x="1992" y="1742011"/>
                      <a:pt x="-9120" y="1760664"/>
                      <a:pt x="15486" y="1770189"/>
                    </a:cubicBezTo>
                    <a:cubicBezTo>
                      <a:pt x="40092" y="1779714"/>
                      <a:pt x="82161" y="1782096"/>
                      <a:pt x="153598" y="1784477"/>
                    </a:cubicBezTo>
                    <a:cubicBezTo>
                      <a:pt x="225035" y="1786858"/>
                      <a:pt x="367117" y="1790033"/>
                      <a:pt x="444111" y="1784477"/>
                    </a:cubicBezTo>
                    <a:cubicBezTo>
                      <a:pt x="521105" y="1778921"/>
                      <a:pt x="585796" y="1765030"/>
                      <a:pt x="615561" y="1751139"/>
                    </a:cubicBezTo>
                    <a:cubicBezTo>
                      <a:pt x="645326" y="1737248"/>
                      <a:pt x="632257" y="1715488"/>
                      <a:pt x="622704" y="1701133"/>
                    </a:cubicBezTo>
                    <a:cubicBezTo>
                      <a:pt x="613151" y="1686778"/>
                      <a:pt x="590093" y="1677264"/>
                      <a:pt x="558245" y="1665007"/>
                    </a:cubicBezTo>
                    <a:cubicBezTo>
                      <a:pt x="526397" y="1652750"/>
                      <a:pt x="465722" y="1645776"/>
                      <a:pt x="431618" y="1627588"/>
                    </a:cubicBezTo>
                    <a:cubicBezTo>
                      <a:pt x="397514" y="1609400"/>
                      <a:pt x="369003" y="1584498"/>
                      <a:pt x="353623" y="1555877"/>
                    </a:cubicBezTo>
                    <a:cubicBezTo>
                      <a:pt x="338243" y="1527256"/>
                      <a:pt x="341717" y="1498727"/>
                      <a:pt x="339336" y="1455864"/>
                    </a:cubicBezTo>
                    <a:cubicBezTo>
                      <a:pt x="336955" y="1413002"/>
                      <a:pt x="348667" y="1541346"/>
                      <a:pt x="339336" y="1298702"/>
                    </a:cubicBezTo>
                    <a:cubicBezTo>
                      <a:pt x="330005" y="1056058"/>
                      <a:pt x="286327" y="6747"/>
                      <a:pt x="283351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34" name="Skupina 33"/>
            <p:cNvGrpSpPr/>
            <p:nvPr/>
          </p:nvGrpSpPr>
          <p:grpSpPr>
            <a:xfrm rot="16978977">
              <a:off x="6079591" y="2403379"/>
              <a:ext cx="432713" cy="2345650"/>
              <a:chOff x="6218627" y="-164582"/>
              <a:chExt cx="633958" cy="1794063"/>
            </a:xfrm>
          </p:grpSpPr>
          <p:sp>
            <p:nvSpPr>
              <p:cNvPr id="36" name="Volný tvar 35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37" name="Volný tvar 36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35" name="Ovál 34"/>
            <p:cNvSpPr/>
            <p:nvPr/>
          </p:nvSpPr>
          <p:spPr>
            <a:xfrm>
              <a:off x="4389272" y="4985743"/>
              <a:ext cx="576064" cy="576064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43" name="Skupina 42"/>
            <p:cNvGrpSpPr/>
            <p:nvPr/>
          </p:nvGrpSpPr>
          <p:grpSpPr>
            <a:xfrm rot="17948146">
              <a:off x="3090829" y="3354063"/>
              <a:ext cx="432713" cy="2345650"/>
              <a:chOff x="6218627" y="-164582"/>
              <a:chExt cx="633958" cy="1794063"/>
            </a:xfrm>
          </p:grpSpPr>
          <p:sp>
            <p:nvSpPr>
              <p:cNvPr id="49" name="Volný tvar 48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0" name="Volný tvar 49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108 w 633958"/>
                  <a:gd name="connsiteY16" fmla="*/ 167126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707" y="1521075"/>
                      <a:pt x="339336" y="1305202"/>
                    </a:cubicBezTo>
                    <a:cubicBezTo>
                      <a:pt x="329965" y="1089329"/>
                      <a:pt x="286084" y="173873"/>
                      <a:pt x="283108" y="167126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51" name="Ovál 50"/>
            <p:cNvSpPr/>
            <p:nvPr/>
          </p:nvSpPr>
          <p:spPr>
            <a:xfrm>
              <a:off x="4442258" y="3950824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52" name="Ovál 51"/>
            <p:cNvSpPr/>
            <p:nvPr/>
          </p:nvSpPr>
          <p:spPr>
            <a:xfrm>
              <a:off x="4603583" y="3131899"/>
              <a:ext cx="576064" cy="576064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grpSp>
          <p:nvGrpSpPr>
            <p:cNvPr id="53" name="Skupina 52"/>
            <p:cNvGrpSpPr/>
            <p:nvPr/>
          </p:nvGrpSpPr>
          <p:grpSpPr>
            <a:xfrm rot="16978977">
              <a:off x="5915007" y="3337258"/>
              <a:ext cx="432713" cy="2345650"/>
              <a:chOff x="6218627" y="-164582"/>
              <a:chExt cx="633958" cy="1794063"/>
            </a:xfrm>
          </p:grpSpPr>
          <p:sp>
            <p:nvSpPr>
              <p:cNvPr id="54" name="Volný tvar 53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5" name="Volný tvar 54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grpSp>
          <p:nvGrpSpPr>
            <p:cNvPr id="57" name="Skupina 56"/>
            <p:cNvGrpSpPr/>
            <p:nvPr/>
          </p:nvGrpSpPr>
          <p:grpSpPr>
            <a:xfrm rot="16978977">
              <a:off x="5857061" y="4365863"/>
              <a:ext cx="432713" cy="2345650"/>
              <a:chOff x="6218627" y="-164582"/>
              <a:chExt cx="633958" cy="1794063"/>
            </a:xfrm>
          </p:grpSpPr>
          <p:sp>
            <p:nvSpPr>
              <p:cNvPr id="58" name="Volný tvar 57"/>
              <p:cNvSpPr/>
              <p:nvPr/>
            </p:nvSpPr>
            <p:spPr>
              <a:xfrm>
                <a:off x="6219153" y="-138350"/>
                <a:ext cx="622841" cy="1765132"/>
              </a:xfrm>
              <a:custGeom>
                <a:avLst/>
                <a:gdLst>
                  <a:gd name="connsiteX0" fmla="*/ 214436 w 627154"/>
                  <a:gd name="connsiteY0" fmla="*/ 19061 h 582586"/>
                  <a:gd name="connsiteX1" fmla="*/ 214436 w 627154"/>
                  <a:gd name="connsiteY1" fmla="*/ 327405 h 582586"/>
                  <a:gd name="connsiteX2" fmla="*/ 86845 w 627154"/>
                  <a:gd name="connsiteY2" fmla="*/ 444363 h 582586"/>
                  <a:gd name="connsiteX3" fmla="*/ 23050 w 627154"/>
                  <a:gd name="connsiteY3" fmla="*/ 465628 h 582586"/>
                  <a:gd name="connsiteX4" fmla="*/ 23050 w 627154"/>
                  <a:gd name="connsiteY4" fmla="*/ 561321 h 582586"/>
                  <a:gd name="connsiteX5" fmla="*/ 299496 w 627154"/>
                  <a:gd name="connsiteY5" fmla="*/ 582586 h 582586"/>
                  <a:gd name="connsiteX6" fmla="*/ 586575 w 627154"/>
                  <a:gd name="connsiteY6" fmla="*/ 561321 h 582586"/>
                  <a:gd name="connsiteX7" fmla="*/ 618473 w 627154"/>
                  <a:gd name="connsiteY7" fmla="*/ 540056 h 582586"/>
                  <a:gd name="connsiteX8" fmla="*/ 522780 w 627154"/>
                  <a:gd name="connsiteY8" fmla="*/ 454996 h 582586"/>
                  <a:gd name="connsiteX9" fmla="*/ 352659 w 627154"/>
                  <a:gd name="connsiteY9" fmla="*/ 338038 h 582586"/>
                  <a:gd name="connsiteX10" fmla="*/ 310129 w 627154"/>
                  <a:gd name="connsiteY10" fmla="*/ 61591 h 582586"/>
                  <a:gd name="connsiteX11" fmla="*/ 214436 w 627154"/>
                  <a:gd name="connsiteY11" fmla="*/ 19061 h 582586"/>
                  <a:gd name="connsiteX0" fmla="*/ 214436 w 625293"/>
                  <a:gd name="connsiteY0" fmla="*/ 19061 h 582586"/>
                  <a:gd name="connsiteX1" fmla="*/ 214436 w 625293"/>
                  <a:gd name="connsiteY1" fmla="*/ 327405 h 582586"/>
                  <a:gd name="connsiteX2" fmla="*/ 86845 w 625293"/>
                  <a:gd name="connsiteY2" fmla="*/ 444363 h 582586"/>
                  <a:gd name="connsiteX3" fmla="*/ 23050 w 625293"/>
                  <a:gd name="connsiteY3" fmla="*/ 465628 h 582586"/>
                  <a:gd name="connsiteX4" fmla="*/ 23050 w 625293"/>
                  <a:gd name="connsiteY4" fmla="*/ 561321 h 582586"/>
                  <a:gd name="connsiteX5" fmla="*/ 299496 w 625293"/>
                  <a:gd name="connsiteY5" fmla="*/ 582586 h 582586"/>
                  <a:gd name="connsiteX6" fmla="*/ 586575 w 625293"/>
                  <a:gd name="connsiteY6" fmla="*/ 561321 h 582586"/>
                  <a:gd name="connsiteX7" fmla="*/ 618473 w 625293"/>
                  <a:gd name="connsiteY7" fmla="*/ 540056 h 582586"/>
                  <a:gd name="connsiteX8" fmla="*/ 548974 w 625293"/>
                  <a:gd name="connsiteY8" fmla="*/ 433565 h 582586"/>
                  <a:gd name="connsiteX9" fmla="*/ 352659 w 625293"/>
                  <a:gd name="connsiteY9" fmla="*/ 338038 h 582586"/>
                  <a:gd name="connsiteX10" fmla="*/ 310129 w 625293"/>
                  <a:gd name="connsiteY10" fmla="*/ 61591 h 582586"/>
                  <a:gd name="connsiteX11" fmla="*/ 214436 w 625293"/>
                  <a:gd name="connsiteY11" fmla="*/ 19061 h 582586"/>
                  <a:gd name="connsiteX0" fmla="*/ 214436 w 623733"/>
                  <a:gd name="connsiteY0" fmla="*/ 19061 h 582586"/>
                  <a:gd name="connsiteX1" fmla="*/ 214436 w 623733"/>
                  <a:gd name="connsiteY1" fmla="*/ 327405 h 582586"/>
                  <a:gd name="connsiteX2" fmla="*/ 86845 w 623733"/>
                  <a:gd name="connsiteY2" fmla="*/ 444363 h 582586"/>
                  <a:gd name="connsiteX3" fmla="*/ 23050 w 623733"/>
                  <a:gd name="connsiteY3" fmla="*/ 465628 h 582586"/>
                  <a:gd name="connsiteX4" fmla="*/ 23050 w 623733"/>
                  <a:gd name="connsiteY4" fmla="*/ 561321 h 582586"/>
                  <a:gd name="connsiteX5" fmla="*/ 299496 w 623733"/>
                  <a:gd name="connsiteY5" fmla="*/ 582586 h 582586"/>
                  <a:gd name="connsiteX6" fmla="*/ 586575 w 623733"/>
                  <a:gd name="connsiteY6" fmla="*/ 561321 h 582586"/>
                  <a:gd name="connsiteX7" fmla="*/ 616091 w 623733"/>
                  <a:gd name="connsiteY7" fmla="*/ 509100 h 582586"/>
                  <a:gd name="connsiteX8" fmla="*/ 548974 w 623733"/>
                  <a:gd name="connsiteY8" fmla="*/ 433565 h 582586"/>
                  <a:gd name="connsiteX9" fmla="*/ 352659 w 623733"/>
                  <a:gd name="connsiteY9" fmla="*/ 338038 h 582586"/>
                  <a:gd name="connsiteX10" fmla="*/ 310129 w 623733"/>
                  <a:gd name="connsiteY10" fmla="*/ 61591 h 582586"/>
                  <a:gd name="connsiteX11" fmla="*/ 214436 w 623733"/>
                  <a:gd name="connsiteY11" fmla="*/ 19061 h 582586"/>
                  <a:gd name="connsiteX0" fmla="*/ 215398 w 624695"/>
                  <a:gd name="connsiteY0" fmla="*/ 19061 h 582586"/>
                  <a:gd name="connsiteX1" fmla="*/ 215398 w 624695"/>
                  <a:gd name="connsiteY1" fmla="*/ 327405 h 582586"/>
                  <a:gd name="connsiteX2" fmla="*/ 109239 w 624695"/>
                  <a:gd name="connsiteY2" fmla="*/ 437219 h 582586"/>
                  <a:gd name="connsiteX3" fmla="*/ 24012 w 624695"/>
                  <a:gd name="connsiteY3" fmla="*/ 465628 h 582586"/>
                  <a:gd name="connsiteX4" fmla="*/ 24012 w 624695"/>
                  <a:gd name="connsiteY4" fmla="*/ 561321 h 582586"/>
                  <a:gd name="connsiteX5" fmla="*/ 300458 w 624695"/>
                  <a:gd name="connsiteY5" fmla="*/ 582586 h 582586"/>
                  <a:gd name="connsiteX6" fmla="*/ 587537 w 624695"/>
                  <a:gd name="connsiteY6" fmla="*/ 561321 h 582586"/>
                  <a:gd name="connsiteX7" fmla="*/ 617053 w 624695"/>
                  <a:gd name="connsiteY7" fmla="*/ 509100 h 582586"/>
                  <a:gd name="connsiteX8" fmla="*/ 549936 w 624695"/>
                  <a:gd name="connsiteY8" fmla="*/ 433565 h 582586"/>
                  <a:gd name="connsiteX9" fmla="*/ 353621 w 624695"/>
                  <a:gd name="connsiteY9" fmla="*/ 338038 h 582586"/>
                  <a:gd name="connsiteX10" fmla="*/ 311091 w 624695"/>
                  <a:gd name="connsiteY10" fmla="*/ 61591 h 582586"/>
                  <a:gd name="connsiteX11" fmla="*/ 215398 w 624695"/>
                  <a:gd name="connsiteY11" fmla="*/ 19061 h 582586"/>
                  <a:gd name="connsiteX0" fmla="*/ 213545 w 622842"/>
                  <a:gd name="connsiteY0" fmla="*/ 19061 h 582586"/>
                  <a:gd name="connsiteX1" fmla="*/ 213545 w 622842"/>
                  <a:gd name="connsiteY1" fmla="*/ 327405 h 582586"/>
                  <a:gd name="connsiteX2" fmla="*/ 107386 w 622842"/>
                  <a:gd name="connsiteY2" fmla="*/ 437219 h 582586"/>
                  <a:gd name="connsiteX3" fmla="*/ 26921 w 622842"/>
                  <a:gd name="connsiteY3" fmla="*/ 479916 h 582586"/>
                  <a:gd name="connsiteX4" fmla="*/ 22159 w 622842"/>
                  <a:gd name="connsiteY4" fmla="*/ 561321 h 582586"/>
                  <a:gd name="connsiteX5" fmla="*/ 298605 w 622842"/>
                  <a:gd name="connsiteY5" fmla="*/ 582586 h 582586"/>
                  <a:gd name="connsiteX6" fmla="*/ 585684 w 622842"/>
                  <a:gd name="connsiteY6" fmla="*/ 561321 h 582586"/>
                  <a:gd name="connsiteX7" fmla="*/ 615200 w 622842"/>
                  <a:gd name="connsiteY7" fmla="*/ 509100 h 582586"/>
                  <a:gd name="connsiteX8" fmla="*/ 548083 w 622842"/>
                  <a:gd name="connsiteY8" fmla="*/ 433565 h 582586"/>
                  <a:gd name="connsiteX9" fmla="*/ 351768 w 622842"/>
                  <a:gd name="connsiteY9" fmla="*/ 338038 h 582586"/>
                  <a:gd name="connsiteX10" fmla="*/ 309238 w 622842"/>
                  <a:gd name="connsiteY10" fmla="*/ 61591 h 582586"/>
                  <a:gd name="connsiteX11" fmla="*/ 213545 w 622842"/>
                  <a:gd name="connsiteY11" fmla="*/ 19061 h 582586"/>
                  <a:gd name="connsiteX0" fmla="*/ 213545 w 622842"/>
                  <a:gd name="connsiteY0" fmla="*/ 27533 h 591058"/>
                  <a:gd name="connsiteX1" fmla="*/ 213545 w 622842"/>
                  <a:gd name="connsiteY1" fmla="*/ 335877 h 591058"/>
                  <a:gd name="connsiteX2" fmla="*/ 107386 w 622842"/>
                  <a:gd name="connsiteY2" fmla="*/ 445691 h 591058"/>
                  <a:gd name="connsiteX3" fmla="*/ 26921 w 622842"/>
                  <a:gd name="connsiteY3" fmla="*/ 488388 h 591058"/>
                  <a:gd name="connsiteX4" fmla="*/ 22159 w 622842"/>
                  <a:gd name="connsiteY4" fmla="*/ 569793 h 591058"/>
                  <a:gd name="connsiteX5" fmla="*/ 298605 w 622842"/>
                  <a:gd name="connsiteY5" fmla="*/ 591058 h 591058"/>
                  <a:gd name="connsiteX6" fmla="*/ 585684 w 622842"/>
                  <a:gd name="connsiteY6" fmla="*/ 569793 h 591058"/>
                  <a:gd name="connsiteX7" fmla="*/ 615200 w 622842"/>
                  <a:gd name="connsiteY7" fmla="*/ 517572 h 591058"/>
                  <a:gd name="connsiteX8" fmla="*/ 548083 w 622842"/>
                  <a:gd name="connsiteY8" fmla="*/ 442037 h 591058"/>
                  <a:gd name="connsiteX9" fmla="*/ 351768 w 622842"/>
                  <a:gd name="connsiteY9" fmla="*/ 346510 h 591058"/>
                  <a:gd name="connsiteX10" fmla="*/ 311619 w 622842"/>
                  <a:gd name="connsiteY10" fmla="*/ 46251 h 591058"/>
                  <a:gd name="connsiteX11" fmla="*/ 213545 w 622842"/>
                  <a:gd name="connsiteY11" fmla="*/ 27533 h 591058"/>
                  <a:gd name="connsiteX0" fmla="*/ 213545 w 622842"/>
                  <a:gd name="connsiteY0" fmla="*/ 16552 h 580077"/>
                  <a:gd name="connsiteX1" fmla="*/ 213545 w 622842"/>
                  <a:gd name="connsiteY1" fmla="*/ 324896 h 580077"/>
                  <a:gd name="connsiteX2" fmla="*/ 107386 w 622842"/>
                  <a:gd name="connsiteY2" fmla="*/ 434710 h 580077"/>
                  <a:gd name="connsiteX3" fmla="*/ 26921 w 622842"/>
                  <a:gd name="connsiteY3" fmla="*/ 477407 h 580077"/>
                  <a:gd name="connsiteX4" fmla="*/ 22159 w 622842"/>
                  <a:gd name="connsiteY4" fmla="*/ 558812 h 580077"/>
                  <a:gd name="connsiteX5" fmla="*/ 298605 w 622842"/>
                  <a:gd name="connsiteY5" fmla="*/ 580077 h 580077"/>
                  <a:gd name="connsiteX6" fmla="*/ 585684 w 622842"/>
                  <a:gd name="connsiteY6" fmla="*/ 558812 h 580077"/>
                  <a:gd name="connsiteX7" fmla="*/ 615200 w 622842"/>
                  <a:gd name="connsiteY7" fmla="*/ 506591 h 580077"/>
                  <a:gd name="connsiteX8" fmla="*/ 548083 w 622842"/>
                  <a:gd name="connsiteY8" fmla="*/ 431056 h 580077"/>
                  <a:gd name="connsiteX9" fmla="*/ 351768 w 622842"/>
                  <a:gd name="connsiteY9" fmla="*/ 335529 h 580077"/>
                  <a:gd name="connsiteX10" fmla="*/ 311619 w 622842"/>
                  <a:gd name="connsiteY10" fmla="*/ 35270 h 580077"/>
                  <a:gd name="connsiteX11" fmla="*/ 213545 w 622842"/>
                  <a:gd name="connsiteY11" fmla="*/ 16552 h 580077"/>
                  <a:gd name="connsiteX0" fmla="*/ 213545 w 622842"/>
                  <a:gd name="connsiteY0" fmla="*/ 18793 h 582318"/>
                  <a:gd name="connsiteX1" fmla="*/ 213545 w 622842"/>
                  <a:gd name="connsiteY1" fmla="*/ 327137 h 582318"/>
                  <a:gd name="connsiteX2" fmla="*/ 107386 w 622842"/>
                  <a:gd name="connsiteY2" fmla="*/ 436951 h 582318"/>
                  <a:gd name="connsiteX3" fmla="*/ 26921 w 622842"/>
                  <a:gd name="connsiteY3" fmla="*/ 479648 h 582318"/>
                  <a:gd name="connsiteX4" fmla="*/ 22159 w 622842"/>
                  <a:gd name="connsiteY4" fmla="*/ 561053 h 582318"/>
                  <a:gd name="connsiteX5" fmla="*/ 298605 w 622842"/>
                  <a:gd name="connsiteY5" fmla="*/ 582318 h 582318"/>
                  <a:gd name="connsiteX6" fmla="*/ 585684 w 622842"/>
                  <a:gd name="connsiteY6" fmla="*/ 561053 h 582318"/>
                  <a:gd name="connsiteX7" fmla="*/ 615200 w 622842"/>
                  <a:gd name="connsiteY7" fmla="*/ 508832 h 582318"/>
                  <a:gd name="connsiteX8" fmla="*/ 548083 w 622842"/>
                  <a:gd name="connsiteY8" fmla="*/ 433297 h 582318"/>
                  <a:gd name="connsiteX9" fmla="*/ 351768 w 622842"/>
                  <a:gd name="connsiteY9" fmla="*/ 337770 h 582318"/>
                  <a:gd name="connsiteX10" fmla="*/ 311619 w 622842"/>
                  <a:gd name="connsiteY10" fmla="*/ 37511 h 582318"/>
                  <a:gd name="connsiteX11" fmla="*/ 213545 w 622842"/>
                  <a:gd name="connsiteY11" fmla="*/ 18793 h 582318"/>
                  <a:gd name="connsiteX0" fmla="*/ 206401 w 622842"/>
                  <a:gd name="connsiteY0" fmla="*/ 35975 h 582831"/>
                  <a:gd name="connsiteX1" fmla="*/ 213545 w 622842"/>
                  <a:gd name="connsiteY1" fmla="*/ 327650 h 582831"/>
                  <a:gd name="connsiteX2" fmla="*/ 107386 w 622842"/>
                  <a:gd name="connsiteY2" fmla="*/ 437464 h 582831"/>
                  <a:gd name="connsiteX3" fmla="*/ 26921 w 622842"/>
                  <a:gd name="connsiteY3" fmla="*/ 480161 h 582831"/>
                  <a:gd name="connsiteX4" fmla="*/ 22159 w 622842"/>
                  <a:gd name="connsiteY4" fmla="*/ 561566 h 582831"/>
                  <a:gd name="connsiteX5" fmla="*/ 298605 w 622842"/>
                  <a:gd name="connsiteY5" fmla="*/ 582831 h 582831"/>
                  <a:gd name="connsiteX6" fmla="*/ 585684 w 622842"/>
                  <a:gd name="connsiteY6" fmla="*/ 561566 h 582831"/>
                  <a:gd name="connsiteX7" fmla="*/ 615200 w 622842"/>
                  <a:gd name="connsiteY7" fmla="*/ 509345 h 582831"/>
                  <a:gd name="connsiteX8" fmla="*/ 548083 w 622842"/>
                  <a:gd name="connsiteY8" fmla="*/ 433810 h 582831"/>
                  <a:gd name="connsiteX9" fmla="*/ 351768 w 622842"/>
                  <a:gd name="connsiteY9" fmla="*/ 338283 h 582831"/>
                  <a:gd name="connsiteX10" fmla="*/ 311619 w 622842"/>
                  <a:gd name="connsiteY10" fmla="*/ 38024 h 582831"/>
                  <a:gd name="connsiteX11" fmla="*/ 206401 w 622842"/>
                  <a:gd name="connsiteY11" fmla="*/ 35975 h 582831"/>
                  <a:gd name="connsiteX0" fmla="*/ 206401 w 622842"/>
                  <a:gd name="connsiteY0" fmla="*/ 21605 h 568461"/>
                  <a:gd name="connsiteX1" fmla="*/ 213545 w 622842"/>
                  <a:gd name="connsiteY1" fmla="*/ 313280 h 568461"/>
                  <a:gd name="connsiteX2" fmla="*/ 107386 w 622842"/>
                  <a:gd name="connsiteY2" fmla="*/ 423094 h 568461"/>
                  <a:gd name="connsiteX3" fmla="*/ 26921 w 622842"/>
                  <a:gd name="connsiteY3" fmla="*/ 465791 h 568461"/>
                  <a:gd name="connsiteX4" fmla="*/ 22159 w 622842"/>
                  <a:gd name="connsiteY4" fmla="*/ 547196 h 568461"/>
                  <a:gd name="connsiteX5" fmla="*/ 298605 w 622842"/>
                  <a:gd name="connsiteY5" fmla="*/ 568461 h 568461"/>
                  <a:gd name="connsiteX6" fmla="*/ 585684 w 622842"/>
                  <a:gd name="connsiteY6" fmla="*/ 547196 h 568461"/>
                  <a:gd name="connsiteX7" fmla="*/ 615200 w 622842"/>
                  <a:gd name="connsiteY7" fmla="*/ 494975 h 568461"/>
                  <a:gd name="connsiteX8" fmla="*/ 548083 w 622842"/>
                  <a:gd name="connsiteY8" fmla="*/ 419440 h 568461"/>
                  <a:gd name="connsiteX9" fmla="*/ 351768 w 622842"/>
                  <a:gd name="connsiteY9" fmla="*/ 323913 h 568461"/>
                  <a:gd name="connsiteX10" fmla="*/ 311619 w 622842"/>
                  <a:gd name="connsiteY10" fmla="*/ 23654 h 568461"/>
                  <a:gd name="connsiteX11" fmla="*/ 206401 w 622842"/>
                  <a:gd name="connsiteY11" fmla="*/ 21605 h 568461"/>
                  <a:gd name="connsiteX0" fmla="*/ 206401 w 622842"/>
                  <a:gd name="connsiteY0" fmla="*/ 7945 h 554801"/>
                  <a:gd name="connsiteX1" fmla="*/ 213545 w 622842"/>
                  <a:gd name="connsiteY1" fmla="*/ 299620 h 554801"/>
                  <a:gd name="connsiteX2" fmla="*/ 107386 w 622842"/>
                  <a:gd name="connsiteY2" fmla="*/ 409434 h 554801"/>
                  <a:gd name="connsiteX3" fmla="*/ 26921 w 622842"/>
                  <a:gd name="connsiteY3" fmla="*/ 452131 h 554801"/>
                  <a:gd name="connsiteX4" fmla="*/ 22159 w 622842"/>
                  <a:gd name="connsiteY4" fmla="*/ 533536 h 554801"/>
                  <a:gd name="connsiteX5" fmla="*/ 298605 w 622842"/>
                  <a:gd name="connsiteY5" fmla="*/ 554801 h 554801"/>
                  <a:gd name="connsiteX6" fmla="*/ 585684 w 622842"/>
                  <a:gd name="connsiteY6" fmla="*/ 533536 h 554801"/>
                  <a:gd name="connsiteX7" fmla="*/ 615200 w 622842"/>
                  <a:gd name="connsiteY7" fmla="*/ 481315 h 554801"/>
                  <a:gd name="connsiteX8" fmla="*/ 548083 w 622842"/>
                  <a:gd name="connsiteY8" fmla="*/ 405780 h 554801"/>
                  <a:gd name="connsiteX9" fmla="*/ 351768 w 622842"/>
                  <a:gd name="connsiteY9" fmla="*/ 310253 h 554801"/>
                  <a:gd name="connsiteX10" fmla="*/ 311619 w 622842"/>
                  <a:gd name="connsiteY10" fmla="*/ 9994 h 554801"/>
                  <a:gd name="connsiteX11" fmla="*/ 206401 w 622842"/>
                  <a:gd name="connsiteY11" fmla="*/ 7945 h 554801"/>
                  <a:gd name="connsiteX0" fmla="*/ 206401 w 622842"/>
                  <a:gd name="connsiteY0" fmla="*/ 1197321 h 1744177"/>
                  <a:gd name="connsiteX1" fmla="*/ 213545 w 622842"/>
                  <a:gd name="connsiteY1" fmla="*/ 1488996 h 1744177"/>
                  <a:gd name="connsiteX2" fmla="*/ 107386 w 622842"/>
                  <a:gd name="connsiteY2" fmla="*/ 1598810 h 1744177"/>
                  <a:gd name="connsiteX3" fmla="*/ 26921 w 622842"/>
                  <a:gd name="connsiteY3" fmla="*/ 1641507 h 1744177"/>
                  <a:gd name="connsiteX4" fmla="*/ 22159 w 622842"/>
                  <a:gd name="connsiteY4" fmla="*/ 1722912 h 1744177"/>
                  <a:gd name="connsiteX5" fmla="*/ 298605 w 622842"/>
                  <a:gd name="connsiteY5" fmla="*/ 1744177 h 1744177"/>
                  <a:gd name="connsiteX6" fmla="*/ 585684 w 622842"/>
                  <a:gd name="connsiteY6" fmla="*/ 1722912 h 1744177"/>
                  <a:gd name="connsiteX7" fmla="*/ 615200 w 622842"/>
                  <a:gd name="connsiteY7" fmla="*/ 1670691 h 1744177"/>
                  <a:gd name="connsiteX8" fmla="*/ 548083 w 622842"/>
                  <a:gd name="connsiteY8" fmla="*/ 1595156 h 1744177"/>
                  <a:gd name="connsiteX9" fmla="*/ 351768 w 622842"/>
                  <a:gd name="connsiteY9" fmla="*/ 1499629 h 1744177"/>
                  <a:gd name="connsiteX10" fmla="*/ 273243 w 622842"/>
                  <a:gd name="connsiteY10" fmla="*/ 288 h 1744177"/>
                  <a:gd name="connsiteX11" fmla="*/ 206401 w 622842"/>
                  <a:gd name="connsiteY11" fmla="*/ 1197321 h 1744177"/>
                  <a:gd name="connsiteX0" fmla="*/ 234310 w 622842"/>
                  <a:gd name="connsiteY0" fmla="*/ 1160447 h 1746298"/>
                  <a:gd name="connsiteX1" fmla="*/ 213545 w 622842"/>
                  <a:gd name="connsiteY1" fmla="*/ 1491117 h 1746298"/>
                  <a:gd name="connsiteX2" fmla="*/ 107386 w 622842"/>
                  <a:gd name="connsiteY2" fmla="*/ 1600931 h 1746298"/>
                  <a:gd name="connsiteX3" fmla="*/ 26921 w 622842"/>
                  <a:gd name="connsiteY3" fmla="*/ 1643628 h 1746298"/>
                  <a:gd name="connsiteX4" fmla="*/ 22159 w 622842"/>
                  <a:gd name="connsiteY4" fmla="*/ 1725033 h 1746298"/>
                  <a:gd name="connsiteX5" fmla="*/ 298605 w 622842"/>
                  <a:gd name="connsiteY5" fmla="*/ 1746298 h 1746298"/>
                  <a:gd name="connsiteX6" fmla="*/ 585684 w 622842"/>
                  <a:gd name="connsiteY6" fmla="*/ 1725033 h 1746298"/>
                  <a:gd name="connsiteX7" fmla="*/ 615200 w 622842"/>
                  <a:gd name="connsiteY7" fmla="*/ 1672812 h 1746298"/>
                  <a:gd name="connsiteX8" fmla="*/ 548083 w 622842"/>
                  <a:gd name="connsiteY8" fmla="*/ 1597277 h 1746298"/>
                  <a:gd name="connsiteX9" fmla="*/ 351768 w 622842"/>
                  <a:gd name="connsiteY9" fmla="*/ 1501750 h 1746298"/>
                  <a:gd name="connsiteX10" fmla="*/ 273243 w 622842"/>
                  <a:gd name="connsiteY10" fmla="*/ 2409 h 1746298"/>
                  <a:gd name="connsiteX11" fmla="*/ 234310 w 622842"/>
                  <a:gd name="connsiteY11" fmla="*/ 1160447 h 1746298"/>
                  <a:gd name="connsiteX0" fmla="*/ 234310 w 622842"/>
                  <a:gd name="connsiteY0" fmla="*/ 1315626 h 1901477"/>
                  <a:gd name="connsiteX1" fmla="*/ 213545 w 622842"/>
                  <a:gd name="connsiteY1" fmla="*/ 1646296 h 1901477"/>
                  <a:gd name="connsiteX2" fmla="*/ 107386 w 622842"/>
                  <a:gd name="connsiteY2" fmla="*/ 1756110 h 1901477"/>
                  <a:gd name="connsiteX3" fmla="*/ 26921 w 622842"/>
                  <a:gd name="connsiteY3" fmla="*/ 1798807 h 1901477"/>
                  <a:gd name="connsiteX4" fmla="*/ 22159 w 622842"/>
                  <a:gd name="connsiteY4" fmla="*/ 1880212 h 1901477"/>
                  <a:gd name="connsiteX5" fmla="*/ 298605 w 622842"/>
                  <a:gd name="connsiteY5" fmla="*/ 1901477 h 1901477"/>
                  <a:gd name="connsiteX6" fmla="*/ 585684 w 622842"/>
                  <a:gd name="connsiteY6" fmla="*/ 1880212 h 1901477"/>
                  <a:gd name="connsiteX7" fmla="*/ 615200 w 622842"/>
                  <a:gd name="connsiteY7" fmla="*/ 1827991 h 1901477"/>
                  <a:gd name="connsiteX8" fmla="*/ 548083 w 622842"/>
                  <a:gd name="connsiteY8" fmla="*/ 1752456 h 1901477"/>
                  <a:gd name="connsiteX9" fmla="*/ 351768 w 622842"/>
                  <a:gd name="connsiteY9" fmla="*/ 1656929 h 1901477"/>
                  <a:gd name="connsiteX10" fmla="*/ 273243 w 622842"/>
                  <a:gd name="connsiteY10" fmla="*/ 157588 h 1901477"/>
                  <a:gd name="connsiteX11" fmla="*/ 147355 w 622842"/>
                  <a:gd name="connsiteY11" fmla="*/ 175730 h 1901477"/>
                  <a:gd name="connsiteX12" fmla="*/ 234310 w 622842"/>
                  <a:gd name="connsiteY12" fmla="*/ 1315626 h 1901477"/>
                  <a:gd name="connsiteX0" fmla="*/ 234310 w 622842"/>
                  <a:gd name="connsiteY0" fmla="*/ 1270233 h 1856084"/>
                  <a:gd name="connsiteX1" fmla="*/ 213545 w 622842"/>
                  <a:gd name="connsiteY1" fmla="*/ 1600903 h 1856084"/>
                  <a:gd name="connsiteX2" fmla="*/ 107386 w 622842"/>
                  <a:gd name="connsiteY2" fmla="*/ 1710717 h 1856084"/>
                  <a:gd name="connsiteX3" fmla="*/ 26921 w 622842"/>
                  <a:gd name="connsiteY3" fmla="*/ 1753414 h 1856084"/>
                  <a:gd name="connsiteX4" fmla="*/ 22159 w 622842"/>
                  <a:gd name="connsiteY4" fmla="*/ 1834819 h 1856084"/>
                  <a:gd name="connsiteX5" fmla="*/ 298605 w 622842"/>
                  <a:gd name="connsiteY5" fmla="*/ 1856084 h 1856084"/>
                  <a:gd name="connsiteX6" fmla="*/ 585684 w 622842"/>
                  <a:gd name="connsiteY6" fmla="*/ 1834819 h 1856084"/>
                  <a:gd name="connsiteX7" fmla="*/ 615200 w 622842"/>
                  <a:gd name="connsiteY7" fmla="*/ 1782598 h 1856084"/>
                  <a:gd name="connsiteX8" fmla="*/ 548083 w 622842"/>
                  <a:gd name="connsiteY8" fmla="*/ 1707063 h 1856084"/>
                  <a:gd name="connsiteX9" fmla="*/ 351768 w 622842"/>
                  <a:gd name="connsiteY9" fmla="*/ 1611536 h 1856084"/>
                  <a:gd name="connsiteX10" fmla="*/ 273243 w 622842"/>
                  <a:gd name="connsiteY10" fmla="*/ 112195 h 1856084"/>
                  <a:gd name="connsiteX11" fmla="*/ 224107 w 622842"/>
                  <a:gd name="connsiteY11" fmla="*/ 110841 h 1856084"/>
                  <a:gd name="connsiteX12" fmla="*/ 147355 w 622842"/>
                  <a:gd name="connsiteY12" fmla="*/ 130337 h 1856084"/>
                  <a:gd name="connsiteX13" fmla="*/ 234310 w 622842"/>
                  <a:gd name="connsiteY13" fmla="*/ 1270233 h 1856084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270232 h 1856083"/>
                  <a:gd name="connsiteX1" fmla="*/ 213545 w 622842"/>
                  <a:gd name="connsiteY1" fmla="*/ 1600902 h 1856083"/>
                  <a:gd name="connsiteX2" fmla="*/ 107386 w 622842"/>
                  <a:gd name="connsiteY2" fmla="*/ 1710716 h 1856083"/>
                  <a:gd name="connsiteX3" fmla="*/ 26921 w 622842"/>
                  <a:gd name="connsiteY3" fmla="*/ 1753413 h 1856083"/>
                  <a:gd name="connsiteX4" fmla="*/ 22159 w 622842"/>
                  <a:gd name="connsiteY4" fmla="*/ 1834818 h 1856083"/>
                  <a:gd name="connsiteX5" fmla="*/ 298605 w 622842"/>
                  <a:gd name="connsiteY5" fmla="*/ 1856083 h 1856083"/>
                  <a:gd name="connsiteX6" fmla="*/ 585684 w 622842"/>
                  <a:gd name="connsiteY6" fmla="*/ 1834818 h 1856083"/>
                  <a:gd name="connsiteX7" fmla="*/ 615200 w 622842"/>
                  <a:gd name="connsiteY7" fmla="*/ 1782597 h 1856083"/>
                  <a:gd name="connsiteX8" fmla="*/ 548083 w 622842"/>
                  <a:gd name="connsiteY8" fmla="*/ 1707062 h 1856083"/>
                  <a:gd name="connsiteX9" fmla="*/ 351768 w 622842"/>
                  <a:gd name="connsiteY9" fmla="*/ 1611535 h 1856083"/>
                  <a:gd name="connsiteX10" fmla="*/ 273243 w 622842"/>
                  <a:gd name="connsiteY10" fmla="*/ 112194 h 1856083"/>
                  <a:gd name="connsiteX11" fmla="*/ 224107 w 622842"/>
                  <a:gd name="connsiteY11" fmla="*/ 110840 h 1856083"/>
                  <a:gd name="connsiteX12" fmla="*/ 147355 w 622842"/>
                  <a:gd name="connsiteY12" fmla="*/ 130336 h 1856083"/>
                  <a:gd name="connsiteX13" fmla="*/ 234310 w 622842"/>
                  <a:gd name="connsiteY13" fmla="*/ 1270232 h 1856083"/>
                  <a:gd name="connsiteX0" fmla="*/ 234310 w 622842"/>
                  <a:gd name="connsiteY0" fmla="*/ 1179280 h 1765131"/>
                  <a:gd name="connsiteX1" fmla="*/ 213545 w 622842"/>
                  <a:gd name="connsiteY1" fmla="*/ 1509950 h 1765131"/>
                  <a:gd name="connsiteX2" fmla="*/ 107386 w 622842"/>
                  <a:gd name="connsiteY2" fmla="*/ 1619764 h 1765131"/>
                  <a:gd name="connsiteX3" fmla="*/ 26921 w 622842"/>
                  <a:gd name="connsiteY3" fmla="*/ 1662461 h 1765131"/>
                  <a:gd name="connsiteX4" fmla="*/ 22159 w 622842"/>
                  <a:gd name="connsiteY4" fmla="*/ 1743866 h 1765131"/>
                  <a:gd name="connsiteX5" fmla="*/ 298605 w 622842"/>
                  <a:gd name="connsiteY5" fmla="*/ 1765131 h 1765131"/>
                  <a:gd name="connsiteX6" fmla="*/ 585684 w 622842"/>
                  <a:gd name="connsiteY6" fmla="*/ 1743866 h 1765131"/>
                  <a:gd name="connsiteX7" fmla="*/ 615200 w 622842"/>
                  <a:gd name="connsiteY7" fmla="*/ 1691645 h 1765131"/>
                  <a:gd name="connsiteX8" fmla="*/ 548083 w 622842"/>
                  <a:gd name="connsiteY8" fmla="*/ 1616110 h 1765131"/>
                  <a:gd name="connsiteX9" fmla="*/ 351768 w 622842"/>
                  <a:gd name="connsiteY9" fmla="*/ 1520583 h 1765131"/>
                  <a:gd name="connsiteX10" fmla="*/ 273243 w 622842"/>
                  <a:gd name="connsiteY10" fmla="*/ 21242 h 1765131"/>
                  <a:gd name="connsiteX11" fmla="*/ 224107 w 622842"/>
                  <a:gd name="connsiteY11" fmla="*/ 19888 h 1765131"/>
                  <a:gd name="connsiteX12" fmla="*/ 147355 w 622842"/>
                  <a:gd name="connsiteY12" fmla="*/ 39384 h 1765131"/>
                  <a:gd name="connsiteX13" fmla="*/ 234310 w 622842"/>
                  <a:gd name="connsiteY13" fmla="*/ 1179280 h 176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2842" h="1765131">
                    <a:moveTo>
                      <a:pt x="234310" y="1179280"/>
                    </a:moveTo>
                    <a:cubicBezTo>
                      <a:pt x="245342" y="1424374"/>
                      <a:pt x="234699" y="1436536"/>
                      <a:pt x="213545" y="1509950"/>
                    </a:cubicBezTo>
                    <a:cubicBezTo>
                      <a:pt x="192391" y="1583364"/>
                      <a:pt x="138490" y="1594346"/>
                      <a:pt x="107386" y="1619764"/>
                    </a:cubicBezTo>
                    <a:cubicBezTo>
                      <a:pt x="76282" y="1645182"/>
                      <a:pt x="41125" y="1641777"/>
                      <a:pt x="26921" y="1662461"/>
                    </a:cubicBezTo>
                    <a:cubicBezTo>
                      <a:pt x="12717" y="1683145"/>
                      <a:pt x="-23122" y="1726754"/>
                      <a:pt x="22159" y="1743866"/>
                    </a:cubicBezTo>
                    <a:cubicBezTo>
                      <a:pt x="67440" y="1760978"/>
                      <a:pt x="204684" y="1765131"/>
                      <a:pt x="298605" y="1765131"/>
                    </a:cubicBezTo>
                    <a:cubicBezTo>
                      <a:pt x="392526" y="1765131"/>
                      <a:pt x="532918" y="1756114"/>
                      <a:pt x="585684" y="1743866"/>
                    </a:cubicBezTo>
                    <a:cubicBezTo>
                      <a:pt x="638450" y="1731618"/>
                      <a:pt x="621467" y="1712938"/>
                      <a:pt x="615200" y="1691645"/>
                    </a:cubicBezTo>
                    <a:cubicBezTo>
                      <a:pt x="608933" y="1670352"/>
                      <a:pt x="591988" y="1644620"/>
                      <a:pt x="548083" y="1616110"/>
                    </a:cubicBezTo>
                    <a:cubicBezTo>
                      <a:pt x="504178" y="1587600"/>
                      <a:pt x="387210" y="1586150"/>
                      <a:pt x="351768" y="1520583"/>
                    </a:cubicBezTo>
                    <a:cubicBezTo>
                      <a:pt x="316326" y="1455016"/>
                      <a:pt x="284054" y="66635"/>
                      <a:pt x="273243" y="21242"/>
                    </a:cubicBezTo>
                    <a:cubicBezTo>
                      <a:pt x="262432" y="-24151"/>
                      <a:pt x="245088" y="16864"/>
                      <a:pt x="224107" y="19888"/>
                    </a:cubicBezTo>
                    <a:cubicBezTo>
                      <a:pt x="203126" y="22912"/>
                      <a:pt x="119489" y="-4368"/>
                      <a:pt x="147355" y="39384"/>
                    </a:cubicBezTo>
                    <a:cubicBezTo>
                      <a:pt x="161799" y="235640"/>
                      <a:pt x="223278" y="934186"/>
                      <a:pt x="234310" y="1179280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>
                  <a:solidFill>
                    <a:schemeClr val="accent1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59" name="Volný tvar 58"/>
              <p:cNvSpPr/>
              <p:nvPr/>
            </p:nvSpPr>
            <p:spPr>
              <a:xfrm>
                <a:off x="6218627" y="-164582"/>
                <a:ext cx="633958" cy="1794063"/>
              </a:xfrm>
              <a:custGeom>
                <a:avLst/>
                <a:gdLst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65492 w 633009"/>
                  <a:gd name="connsiteY3" fmla="*/ 402431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71487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203604 w 633009"/>
                  <a:gd name="connsiteY0" fmla="*/ 0 h 536487"/>
                  <a:gd name="connsiteX1" fmla="*/ 222654 w 633009"/>
                  <a:gd name="connsiteY1" fmla="*/ 230981 h 536487"/>
                  <a:gd name="connsiteX2" fmla="*/ 182173 w 633009"/>
                  <a:gd name="connsiteY2" fmla="*/ 342900 h 536487"/>
                  <a:gd name="connsiteX3" fmla="*/ 105973 w 633009"/>
                  <a:gd name="connsiteY3" fmla="*/ 388144 h 536487"/>
                  <a:gd name="connsiteX4" fmla="*/ 39298 w 633009"/>
                  <a:gd name="connsiteY4" fmla="*/ 431006 h 536487"/>
                  <a:gd name="connsiteX5" fmla="*/ 5961 w 633009"/>
                  <a:gd name="connsiteY5" fmla="*/ 476250 h 536487"/>
                  <a:gd name="connsiteX6" fmla="*/ 15486 w 633009"/>
                  <a:gd name="connsiteY6" fmla="*/ 519112 h 536487"/>
                  <a:gd name="connsiteX7" fmla="*/ 153598 w 633009"/>
                  <a:gd name="connsiteY7" fmla="*/ 533400 h 536487"/>
                  <a:gd name="connsiteX8" fmla="*/ 444111 w 633009"/>
                  <a:gd name="connsiteY8" fmla="*/ 533400 h 536487"/>
                  <a:gd name="connsiteX9" fmla="*/ 615561 w 633009"/>
                  <a:gd name="connsiteY9" fmla="*/ 500062 h 536487"/>
                  <a:gd name="connsiteX10" fmla="*/ 622704 w 633009"/>
                  <a:gd name="connsiteY10" fmla="*/ 450056 h 536487"/>
                  <a:gd name="connsiteX11" fmla="*/ 575079 w 633009"/>
                  <a:gd name="connsiteY11" fmla="*/ 409575 h 536487"/>
                  <a:gd name="connsiteX12" fmla="*/ 470304 w 633009"/>
                  <a:gd name="connsiteY12" fmla="*/ 354806 h 536487"/>
                  <a:gd name="connsiteX13" fmla="*/ 353623 w 633009"/>
                  <a:gd name="connsiteY13" fmla="*/ 304800 h 536487"/>
                  <a:gd name="connsiteX14" fmla="*/ 339336 w 633009"/>
                  <a:gd name="connsiteY14" fmla="*/ 204787 h 536487"/>
                  <a:gd name="connsiteX15" fmla="*/ 339336 w 633009"/>
                  <a:gd name="connsiteY15" fmla="*/ 47625 h 536487"/>
                  <a:gd name="connsiteX16" fmla="*/ 332192 w 633009"/>
                  <a:gd name="connsiteY16" fmla="*/ 0 h 536487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332192 w 633009"/>
                  <a:gd name="connsiteY16" fmla="*/ 1257577 h 1794064"/>
                  <a:gd name="connsiteX0" fmla="*/ 140807 w 633009"/>
                  <a:gd name="connsiteY0" fmla="*/ 0 h 1794064"/>
                  <a:gd name="connsiteX1" fmla="*/ 222654 w 633009"/>
                  <a:gd name="connsiteY1" fmla="*/ 1488558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182173 w 633009"/>
                  <a:gd name="connsiteY2" fmla="*/ 160047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05973 w 633009"/>
                  <a:gd name="connsiteY3" fmla="*/ 1645721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70304 w 633009"/>
                  <a:gd name="connsiteY12" fmla="*/ 1612383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009"/>
                  <a:gd name="connsiteY0" fmla="*/ 0 h 1794064"/>
                  <a:gd name="connsiteX1" fmla="*/ 229630 w 633009"/>
                  <a:gd name="connsiteY1" fmla="*/ 1257839 h 1794064"/>
                  <a:gd name="connsiteX2" fmla="*/ 203349 w 633009"/>
                  <a:gd name="connsiteY2" fmla="*/ 1555747 h 1794064"/>
                  <a:gd name="connsiteX3" fmla="*/ 161340 w 633009"/>
                  <a:gd name="connsiteY3" fmla="*/ 1641593 h 1794064"/>
                  <a:gd name="connsiteX4" fmla="*/ 39298 w 633009"/>
                  <a:gd name="connsiteY4" fmla="*/ 1688583 h 1794064"/>
                  <a:gd name="connsiteX5" fmla="*/ 5961 w 633009"/>
                  <a:gd name="connsiteY5" fmla="*/ 1733827 h 1794064"/>
                  <a:gd name="connsiteX6" fmla="*/ 15486 w 633009"/>
                  <a:gd name="connsiteY6" fmla="*/ 1776689 h 1794064"/>
                  <a:gd name="connsiteX7" fmla="*/ 153598 w 633009"/>
                  <a:gd name="connsiteY7" fmla="*/ 1790977 h 1794064"/>
                  <a:gd name="connsiteX8" fmla="*/ 444111 w 633009"/>
                  <a:gd name="connsiteY8" fmla="*/ 1790977 h 1794064"/>
                  <a:gd name="connsiteX9" fmla="*/ 615561 w 633009"/>
                  <a:gd name="connsiteY9" fmla="*/ 1757639 h 1794064"/>
                  <a:gd name="connsiteX10" fmla="*/ 622704 w 633009"/>
                  <a:gd name="connsiteY10" fmla="*/ 1707633 h 1794064"/>
                  <a:gd name="connsiteX11" fmla="*/ 575079 w 633009"/>
                  <a:gd name="connsiteY11" fmla="*/ 1667152 h 1794064"/>
                  <a:gd name="connsiteX12" fmla="*/ 431618 w 633009"/>
                  <a:gd name="connsiteY12" fmla="*/ 1634088 h 1794064"/>
                  <a:gd name="connsiteX13" fmla="*/ 353623 w 633009"/>
                  <a:gd name="connsiteY13" fmla="*/ 1562377 h 1794064"/>
                  <a:gd name="connsiteX14" fmla="*/ 339336 w 633009"/>
                  <a:gd name="connsiteY14" fmla="*/ 1462364 h 1794064"/>
                  <a:gd name="connsiteX15" fmla="*/ 339336 w 633009"/>
                  <a:gd name="connsiteY15" fmla="*/ 1305202 h 1794064"/>
                  <a:gd name="connsiteX16" fmla="*/ 283351 w 633009"/>
                  <a:gd name="connsiteY16" fmla="*/ 6500 h 1794064"/>
                  <a:gd name="connsiteX0" fmla="*/ 140807 w 633958"/>
                  <a:gd name="connsiteY0" fmla="*/ 0 h 1794064"/>
                  <a:gd name="connsiteX1" fmla="*/ 229630 w 633958"/>
                  <a:gd name="connsiteY1" fmla="*/ 1257839 h 1794064"/>
                  <a:gd name="connsiteX2" fmla="*/ 203349 w 633958"/>
                  <a:gd name="connsiteY2" fmla="*/ 1555747 h 1794064"/>
                  <a:gd name="connsiteX3" fmla="*/ 161340 w 633958"/>
                  <a:gd name="connsiteY3" fmla="*/ 1641593 h 1794064"/>
                  <a:gd name="connsiteX4" fmla="*/ 39298 w 633958"/>
                  <a:gd name="connsiteY4" fmla="*/ 1688583 h 1794064"/>
                  <a:gd name="connsiteX5" fmla="*/ 5961 w 633958"/>
                  <a:gd name="connsiteY5" fmla="*/ 1733827 h 1794064"/>
                  <a:gd name="connsiteX6" fmla="*/ 15486 w 633958"/>
                  <a:gd name="connsiteY6" fmla="*/ 1776689 h 1794064"/>
                  <a:gd name="connsiteX7" fmla="*/ 153598 w 633958"/>
                  <a:gd name="connsiteY7" fmla="*/ 1790977 h 1794064"/>
                  <a:gd name="connsiteX8" fmla="*/ 444111 w 633958"/>
                  <a:gd name="connsiteY8" fmla="*/ 1790977 h 1794064"/>
                  <a:gd name="connsiteX9" fmla="*/ 615561 w 633958"/>
                  <a:gd name="connsiteY9" fmla="*/ 1757639 h 1794064"/>
                  <a:gd name="connsiteX10" fmla="*/ 622704 w 633958"/>
                  <a:gd name="connsiteY10" fmla="*/ 1707633 h 1794064"/>
                  <a:gd name="connsiteX11" fmla="*/ 558245 w 633958"/>
                  <a:gd name="connsiteY11" fmla="*/ 1671507 h 1794064"/>
                  <a:gd name="connsiteX12" fmla="*/ 431618 w 633958"/>
                  <a:gd name="connsiteY12" fmla="*/ 1634088 h 1794064"/>
                  <a:gd name="connsiteX13" fmla="*/ 353623 w 633958"/>
                  <a:gd name="connsiteY13" fmla="*/ 1562377 h 1794064"/>
                  <a:gd name="connsiteX14" fmla="*/ 339336 w 633958"/>
                  <a:gd name="connsiteY14" fmla="*/ 1462364 h 1794064"/>
                  <a:gd name="connsiteX15" fmla="*/ 339336 w 633958"/>
                  <a:gd name="connsiteY15" fmla="*/ 1305202 h 1794064"/>
                  <a:gd name="connsiteX16" fmla="*/ 283351 w 633958"/>
                  <a:gd name="connsiteY16" fmla="*/ 6500 h 179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33958" h="1794064">
                    <a:moveTo>
                      <a:pt x="140807" y="0"/>
                    </a:moveTo>
                    <a:cubicBezTo>
                      <a:pt x="152118" y="86915"/>
                      <a:pt x="219206" y="998548"/>
                      <a:pt x="229630" y="1257839"/>
                    </a:cubicBezTo>
                    <a:cubicBezTo>
                      <a:pt x="240054" y="1517130"/>
                      <a:pt x="214731" y="1491788"/>
                      <a:pt x="203349" y="1555747"/>
                    </a:cubicBezTo>
                    <a:cubicBezTo>
                      <a:pt x="191967" y="1619706"/>
                      <a:pt x="188682" y="1619454"/>
                      <a:pt x="161340" y="1641593"/>
                    </a:cubicBezTo>
                    <a:cubicBezTo>
                      <a:pt x="133998" y="1663732"/>
                      <a:pt x="65194" y="1673211"/>
                      <a:pt x="39298" y="1688583"/>
                    </a:cubicBezTo>
                    <a:cubicBezTo>
                      <a:pt x="13402" y="1703955"/>
                      <a:pt x="9930" y="1719143"/>
                      <a:pt x="5961" y="1733827"/>
                    </a:cubicBezTo>
                    <a:cubicBezTo>
                      <a:pt x="1992" y="1748511"/>
                      <a:pt x="-9120" y="1767164"/>
                      <a:pt x="15486" y="1776689"/>
                    </a:cubicBezTo>
                    <a:cubicBezTo>
                      <a:pt x="40092" y="1786214"/>
                      <a:pt x="82161" y="1788596"/>
                      <a:pt x="153598" y="1790977"/>
                    </a:cubicBezTo>
                    <a:cubicBezTo>
                      <a:pt x="225035" y="1793358"/>
                      <a:pt x="367117" y="1796533"/>
                      <a:pt x="444111" y="1790977"/>
                    </a:cubicBezTo>
                    <a:cubicBezTo>
                      <a:pt x="521105" y="1785421"/>
                      <a:pt x="585796" y="1771530"/>
                      <a:pt x="615561" y="1757639"/>
                    </a:cubicBezTo>
                    <a:cubicBezTo>
                      <a:pt x="645326" y="1743748"/>
                      <a:pt x="632257" y="1721988"/>
                      <a:pt x="622704" y="1707633"/>
                    </a:cubicBezTo>
                    <a:cubicBezTo>
                      <a:pt x="613151" y="1693278"/>
                      <a:pt x="590093" y="1683764"/>
                      <a:pt x="558245" y="1671507"/>
                    </a:cubicBezTo>
                    <a:cubicBezTo>
                      <a:pt x="526397" y="1659250"/>
                      <a:pt x="465722" y="1652276"/>
                      <a:pt x="431618" y="1634088"/>
                    </a:cubicBezTo>
                    <a:cubicBezTo>
                      <a:pt x="397514" y="1615900"/>
                      <a:pt x="369003" y="1590998"/>
                      <a:pt x="353623" y="1562377"/>
                    </a:cubicBezTo>
                    <a:cubicBezTo>
                      <a:pt x="338243" y="1533756"/>
                      <a:pt x="341717" y="1505227"/>
                      <a:pt x="339336" y="1462364"/>
                    </a:cubicBezTo>
                    <a:cubicBezTo>
                      <a:pt x="336955" y="1419502"/>
                      <a:pt x="348667" y="1547846"/>
                      <a:pt x="339336" y="1305202"/>
                    </a:cubicBezTo>
                    <a:cubicBezTo>
                      <a:pt x="330005" y="1062558"/>
                      <a:pt x="286327" y="13247"/>
                      <a:pt x="283351" y="650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sp>
        <p:nvSpPr>
          <p:cNvPr id="56" name="Minus 55"/>
          <p:cNvSpPr/>
          <p:nvPr/>
        </p:nvSpPr>
        <p:spPr>
          <a:xfrm flipH="1">
            <a:off x="6960192" y="4681216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0" name="Plus 59"/>
          <p:cNvSpPr/>
          <p:nvPr/>
        </p:nvSpPr>
        <p:spPr>
          <a:xfrm flipH="1">
            <a:off x="3687063" y="2863095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1" name="Plus 60"/>
          <p:cNvSpPr/>
          <p:nvPr/>
        </p:nvSpPr>
        <p:spPr>
          <a:xfrm flipH="1">
            <a:off x="3800910" y="425970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2" name="Plus 61"/>
          <p:cNvSpPr/>
          <p:nvPr/>
        </p:nvSpPr>
        <p:spPr>
          <a:xfrm flipH="1">
            <a:off x="6728613" y="3742337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3" name="Plus 62"/>
          <p:cNvSpPr/>
          <p:nvPr/>
        </p:nvSpPr>
        <p:spPr>
          <a:xfrm flipH="1">
            <a:off x="6755013" y="2732511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9425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Volný tvar 12"/>
          <p:cNvSpPr/>
          <p:nvPr/>
        </p:nvSpPr>
        <p:spPr>
          <a:xfrm rot="15836352">
            <a:off x="1533751" y="1531619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4" name="Volný tvar 13"/>
          <p:cNvSpPr/>
          <p:nvPr/>
        </p:nvSpPr>
        <p:spPr>
          <a:xfrm rot="15836352">
            <a:off x="1521591" y="1519159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Ovál 11"/>
          <p:cNvSpPr/>
          <p:nvPr/>
        </p:nvSpPr>
        <p:spPr>
          <a:xfrm rot="20963234">
            <a:off x="842877" y="192793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Volný tvar 8"/>
          <p:cNvSpPr/>
          <p:nvPr/>
        </p:nvSpPr>
        <p:spPr>
          <a:xfrm rot="16473118">
            <a:off x="3886794" y="914069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0" name="Volný tvar 9"/>
          <p:cNvSpPr/>
          <p:nvPr/>
        </p:nvSpPr>
        <p:spPr>
          <a:xfrm rot="16473118">
            <a:off x="3867937" y="890511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vál 7"/>
          <p:cNvSpPr/>
          <p:nvPr/>
        </p:nvSpPr>
        <p:spPr>
          <a:xfrm>
            <a:off x="2370828" y="1742322"/>
            <a:ext cx="576064" cy="576064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Plus 5"/>
          <p:cNvSpPr/>
          <p:nvPr/>
        </p:nvSpPr>
        <p:spPr>
          <a:xfrm flipH="1">
            <a:off x="1950530" y="1767866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TextovéPole 14"/>
          <p:cNvSpPr txBox="1"/>
          <p:nvPr/>
        </p:nvSpPr>
        <p:spPr>
          <a:xfrm>
            <a:off x="4337355" y="145725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inhibice</a:t>
            </a:r>
            <a:endParaRPr lang="cs-CZ" dirty="0"/>
          </a:p>
        </p:txBody>
      </p:sp>
      <p:sp>
        <p:nvSpPr>
          <p:cNvPr id="16" name="TextovéPole 15"/>
          <p:cNvSpPr txBox="1"/>
          <p:nvPr/>
        </p:nvSpPr>
        <p:spPr>
          <a:xfrm>
            <a:off x="466517" y="971436"/>
            <a:ext cx="3097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Inhibice – </a:t>
            </a:r>
            <a:r>
              <a:rPr lang="cs-CZ" dirty="0" err="1" smtClean="0"/>
              <a:t>dopředná</a:t>
            </a:r>
            <a:r>
              <a:rPr lang="cs-CZ" dirty="0" smtClean="0"/>
              <a:t> blokáda</a:t>
            </a:r>
            <a:endParaRPr lang="cs-CZ" dirty="0"/>
          </a:p>
        </p:txBody>
      </p:sp>
      <p:sp>
        <p:nvSpPr>
          <p:cNvPr id="23" name="TextovéPole 22"/>
          <p:cNvSpPr txBox="1"/>
          <p:nvPr/>
        </p:nvSpPr>
        <p:spPr>
          <a:xfrm>
            <a:off x="498956" y="3212976"/>
            <a:ext cx="3496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Inhibice – zpětná blokáda</a:t>
            </a:r>
            <a:endParaRPr lang="cs-CZ" dirty="0"/>
          </a:p>
        </p:txBody>
      </p:sp>
      <p:sp>
        <p:nvSpPr>
          <p:cNvPr id="25" name="Volný tvar 24"/>
          <p:cNvSpPr/>
          <p:nvPr/>
        </p:nvSpPr>
        <p:spPr>
          <a:xfrm rot="16775478">
            <a:off x="6179029" y="1547775"/>
            <a:ext cx="425125" cy="1488465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26" name="Volný tvar 25"/>
          <p:cNvSpPr/>
          <p:nvPr/>
        </p:nvSpPr>
        <p:spPr>
          <a:xfrm rot="16775478">
            <a:off x="6166025" y="1530536"/>
            <a:ext cx="432713" cy="1512861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/>
          <p:cNvSpPr/>
          <p:nvPr/>
        </p:nvSpPr>
        <p:spPr>
          <a:xfrm rot="302360">
            <a:off x="5284966" y="1904666"/>
            <a:ext cx="540000" cy="540000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8" name="Minus 27"/>
          <p:cNvSpPr/>
          <p:nvPr/>
        </p:nvSpPr>
        <p:spPr>
          <a:xfrm flipH="1">
            <a:off x="4766370" y="1720425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Volný tvar 29"/>
          <p:cNvSpPr/>
          <p:nvPr/>
        </p:nvSpPr>
        <p:spPr>
          <a:xfrm rot="15836352">
            <a:off x="2995401" y="3589973"/>
            <a:ext cx="425125" cy="12073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1" name="Volný tvar 30"/>
          <p:cNvSpPr/>
          <p:nvPr/>
        </p:nvSpPr>
        <p:spPr>
          <a:xfrm rot="15836352">
            <a:off x="2983241" y="3577513"/>
            <a:ext cx="432713" cy="1227112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2" name="Ovál 31"/>
          <p:cNvSpPr/>
          <p:nvPr/>
        </p:nvSpPr>
        <p:spPr>
          <a:xfrm rot="20963234">
            <a:off x="2304527" y="3986290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3" name="Volný tvar 32"/>
          <p:cNvSpPr/>
          <p:nvPr/>
        </p:nvSpPr>
        <p:spPr>
          <a:xfrm rot="16473118">
            <a:off x="5348444" y="2972423"/>
            <a:ext cx="425125" cy="230782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2842" h="1765131">
                <a:moveTo>
                  <a:pt x="234310" y="1179280"/>
                </a:moveTo>
                <a:cubicBezTo>
                  <a:pt x="245342" y="1424374"/>
                  <a:pt x="234699" y="1436536"/>
                  <a:pt x="213545" y="1509950"/>
                </a:cubicBezTo>
                <a:cubicBezTo>
                  <a:pt x="192391" y="1583364"/>
                  <a:pt x="138490" y="1594346"/>
                  <a:pt x="107386" y="1619764"/>
                </a:cubicBezTo>
                <a:cubicBezTo>
                  <a:pt x="76282" y="1645182"/>
                  <a:pt x="41125" y="1641777"/>
                  <a:pt x="26921" y="1662461"/>
                </a:cubicBezTo>
                <a:cubicBezTo>
                  <a:pt x="12717" y="1683145"/>
                  <a:pt x="-23122" y="1726754"/>
                  <a:pt x="22159" y="1743866"/>
                </a:cubicBezTo>
                <a:cubicBezTo>
                  <a:pt x="67440" y="1760978"/>
                  <a:pt x="204684" y="1765131"/>
                  <a:pt x="298605" y="1765131"/>
                </a:cubicBezTo>
                <a:cubicBezTo>
                  <a:pt x="392526" y="1765131"/>
                  <a:pt x="532918" y="1756114"/>
                  <a:pt x="585684" y="1743866"/>
                </a:cubicBezTo>
                <a:cubicBezTo>
                  <a:pt x="638450" y="1731618"/>
                  <a:pt x="621467" y="1712938"/>
                  <a:pt x="615200" y="1691645"/>
                </a:cubicBezTo>
                <a:cubicBezTo>
                  <a:pt x="608933" y="1670352"/>
                  <a:pt x="591988" y="1644620"/>
                  <a:pt x="548083" y="1616110"/>
                </a:cubicBezTo>
                <a:cubicBezTo>
                  <a:pt x="504178" y="1587600"/>
                  <a:pt x="387210" y="1586150"/>
                  <a:pt x="351768" y="1520583"/>
                </a:cubicBezTo>
                <a:cubicBezTo>
                  <a:pt x="316326" y="1455016"/>
                  <a:pt x="284054" y="66635"/>
                  <a:pt x="273243" y="21242"/>
                </a:cubicBezTo>
                <a:cubicBezTo>
                  <a:pt x="262432" y="-24151"/>
                  <a:pt x="245088" y="16864"/>
                  <a:pt x="224107" y="19888"/>
                </a:cubicBezTo>
                <a:cubicBezTo>
                  <a:pt x="203126" y="22912"/>
                  <a:pt x="119489" y="-4368"/>
                  <a:pt x="147355" y="39384"/>
                </a:cubicBezTo>
                <a:cubicBezTo>
                  <a:pt x="161799" y="235640"/>
                  <a:pt x="223278" y="934186"/>
                  <a:pt x="234310" y="117928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4" name="Volný tvar 33"/>
          <p:cNvSpPr/>
          <p:nvPr/>
        </p:nvSpPr>
        <p:spPr>
          <a:xfrm rot="16473118">
            <a:off x="5329587" y="2948865"/>
            <a:ext cx="432713" cy="2345650"/>
          </a:xfrm>
          <a:custGeom>
            <a:avLst/>
            <a:gdLst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65492 w 633009"/>
              <a:gd name="connsiteY3" fmla="*/ 402431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71487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203604 w 633009"/>
              <a:gd name="connsiteY0" fmla="*/ 0 h 536487"/>
              <a:gd name="connsiteX1" fmla="*/ 222654 w 633009"/>
              <a:gd name="connsiteY1" fmla="*/ 230981 h 536487"/>
              <a:gd name="connsiteX2" fmla="*/ 182173 w 633009"/>
              <a:gd name="connsiteY2" fmla="*/ 342900 h 536487"/>
              <a:gd name="connsiteX3" fmla="*/ 105973 w 633009"/>
              <a:gd name="connsiteY3" fmla="*/ 388144 h 536487"/>
              <a:gd name="connsiteX4" fmla="*/ 39298 w 633009"/>
              <a:gd name="connsiteY4" fmla="*/ 431006 h 536487"/>
              <a:gd name="connsiteX5" fmla="*/ 5961 w 633009"/>
              <a:gd name="connsiteY5" fmla="*/ 476250 h 536487"/>
              <a:gd name="connsiteX6" fmla="*/ 15486 w 633009"/>
              <a:gd name="connsiteY6" fmla="*/ 519112 h 536487"/>
              <a:gd name="connsiteX7" fmla="*/ 153598 w 633009"/>
              <a:gd name="connsiteY7" fmla="*/ 533400 h 536487"/>
              <a:gd name="connsiteX8" fmla="*/ 444111 w 633009"/>
              <a:gd name="connsiteY8" fmla="*/ 533400 h 536487"/>
              <a:gd name="connsiteX9" fmla="*/ 615561 w 633009"/>
              <a:gd name="connsiteY9" fmla="*/ 500062 h 536487"/>
              <a:gd name="connsiteX10" fmla="*/ 622704 w 633009"/>
              <a:gd name="connsiteY10" fmla="*/ 450056 h 536487"/>
              <a:gd name="connsiteX11" fmla="*/ 575079 w 633009"/>
              <a:gd name="connsiteY11" fmla="*/ 409575 h 536487"/>
              <a:gd name="connsiteX12" fmla="*/ 470304 w 633009"/>
              <a:gd name="connsiteY12" fmla="*/ 354806 h 536487"/>
              <a:gd name="connsiteX13" fmla="*/ 353623 w 633009"/>
              <a:gd name="connsiteY13" fmla="*/ 304800 h 536487"/>
              <a:gd name="connsiteX14" fmla="*/ 339336 w 633009"/>
              <a:gd name="connsiteY14" fmla="*/ 204787 h 536487"/>
              <a:gd name="connsiteX15" fmla="*/ 339336 w 633009"/>
              <a:gd name="connsiteY15" fmla="*/ 47625 h 536487"/>
              <a:gd name="connsiteX16" fmla="*/ 332192 w 633009"/>
              <a:gd name="connsiteY16" fmla="*/ 0 h 536487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332192 w 633009"/>
              <a:gd name="connsiteY16" fmla="*/ 1257577 h 1794064"/>
              <a:gd name="connsiteX0" fmla="*/ 140807 w 633009"/>
              <a:gd name="connsiteY0" fmla="*/ 0 h 1794064"/>
              <a:gd name="connsiteX1" fmla="*/ 222654 w 633009"/>
              <a:gd name="connsiteY1" fmla="*/ 1488558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182173 w 633009"/>
              <a:gd name="connsiteY2" fmla="*/ 160047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05973 w 633009"/>
              <a:gd name="connsiteY3" fmla="*/ 1645721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70304 w 633009"/>
              <a:gd name="connsiteY12" fmla="*/ 1612383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009"/>
              <a:gd name="connsiteY0" fmla="*/ 0 h 1794064"/>
              <a:gd name="connsiteX1" fmla="*/ 229630 w 633009"/>
              <a:gd name="connsiteY1" fmla="*/ 1257839 h 1794064"/>
              <a:gd name="connsiteX2" fmla="*/ 203349 w 633009"/>
              <a:gd name="connsiteY2" fmla="*/ 1555747 h 1794064"/>
              <a:gd name="connsiteX3" fmla="*/ 161340 w 633009"/>
              <a:gd name="connsiteY3" fmla="*/ 1641593 h 1794064"/>
              <a:gd name="connsiteX4" fmla="*/ 39298 w 633009"/>
              <a:gd name="connsiteY4" fmla="*/ 1688583 h 1794064"/>
              <a:gd name="connsiteX5" fmla="*/ 5961 w 633009"/>
              <a:gd name="connsiteY5" fmla="*/ 1733827 h 1794064"/>
              <a:gd name="connsiteX6" fmla="*/ 15486 w 633009"/>
              <a:gd name="connsiteY6" fmla="*/ 1776689 h 1794064"/>
              <a:gd name="connsiteX7" fmla="*/ 153598 w 633009"/>
              <a:gd name="connsiteY7" fmla="*/ 1790977 h 1794064"/>
              <a:gd name="connsiteX8" fmla="*/ 444111 w 633009"/>
              <a:gd name="connsiteY8" fmla="*/ 1790977 h 1794064"/>
              <a:gd name="connsiteX9" fmla="*/ 615561 w 633009"/>
              <a:gd name="connsiteY9" fmla="*/ 1757639 h 1794064"/>
              <a:gd name="connsiteX10" fmla="*/ 622704 w 633009"/>
              <a:gd name="connsiteY10" fmla="*/ 1707633 h 1794064"/>
              <a:gd name="connsiteX11" fmla="*/ 575079 w 633009"/>
              <a:gd name="connsiteY11" fmla="*/ 1667152 h 1794064"/>
              <a:gd name="connsiteX12" fmla="*/ 431618 w 633009"/>
              <a:gd name="connsiteY12" fmla="*/ 1634088 h 1794064"/>
              <a:gd name="connsiteX13" fmla="*/ 353623 w 633009"/>
              <a:gd name="connsiteY13" fmla="*/ 1562377 h 1794064"/>
              <a:gd name="connsiteX14" fmla="*/ 339336 w 633009"/>
              <a:gd name="connsiteY14" fmla="*/ 1462364 h 1794064"/>
              <a:gd name="connsiteX15" fmla="*/ 339336 w 633009"/>
              <a:gd name="connsiteY15" fmla="*/ 1305202 h 1794064"/>
              <a:gd name="connsiteX16" fmla="*/ 283351 w 633009"/>
              <a:gd name="connsiteY16" fmla="*/ 6500 h 1794064"/>
              <a:gd name="connsiteX0" fmla="*/ 140807 w 633958"/>
              <a:gd name="connsiteY0" fmla="*/ 0 h 1794064"/>
              <a:gd name="connsiteX1" fmla="*/ 229630 w 633958"/>
              <a:gd name="connsiteY1" fmla="*/ 1257839 h 1794064"/>
              <a:gd name="connsiteX2" fmla="*/ 203349 w 633958"/>
              <a:gd name="connsiteY2" fmla="*/ 1555747 h 1794064"/>
              <a:gd name="connsiteX3" fmla="*/ 161340 w 633958"/>
              <a:gd name="connsiteY3" fmla="*/ 1641593 h 1794064"/>
              <a:gd name="connsiteX4" fmla="*/ 39298 w 633958"/>
              <a:gd name="connsiteY4" fmla="*/ 1688583 h 1794064"/>
              <a:gd name="connsiteX5" fmla="*/ 5961 w 633958"/>
              <a:gd name="connsiteY5" fmla="*/ 1733827 h 1794064"/>
              <a:gd name="connsiteX6" fmla="*/ 15486 w 633958"/>
              <a:gd name="connsiteY6" fmla="*/ 1776689 h 1794064"/>
              <a:gd name="connsiteX7" fmla="*/ 153598 w 633958"/>
              <a:gd name="connsiteY7" fmla="*/ 1790977 h 1794064"/>
              <a:gd name="connsiteX8" fmla="*/ 444111 w 633958"/>
              <a:gd name="connsiteY8" fmla="*/ 1790977 h 1794064"/>
              <a:gd name="connsiteX9" fmla="*/ 615561 w 633958"/>
              <a:gd name="connsiteY9" fmla="*/ 1757639 h 1794064"/>
              <a:gd name="connsiteX10" fmla="*/ 622704 w 633958"/>
              <a:gd name="connsiteY10" fmla="*/ 1707633 h 1794064"/>
              <a:gd name="connsiteX11" fmla="*/ 558245 w 633958"/>
              <a:gd name="connsiteY11" fmla="*/ 1671507 h 1794064"/>
              <a:gd name="connsiteX12" fmla="*/ 431618 w 633958"/>
              <a:gd name="connsiteY12" fmla="*/ 1634088 h 1794064"/>
              <a:gd name="connsiteX13" fmla="*/ 353623 w 633958"/>
              <a:gd name="connsiteY13" fmla="*/ 1562377 h 1794064"/>
              <a:gd name="connsiteX14" fmla="*/ 339336 w 633958"/>
              <a:gd name="connsiteY14" fmla="*/ 1462364 h 1794064"/>
              <a:gd name="connsiteX15" fmla="*/ 339336 w 633958"/>
              <a:gd name="connsiteY15" fmla="*/ 1305202 h 1794064"/>
              <a:gd name="connsiteX16" fmla="*/ 283351 w 633958"/>
              <a:gd name="connsiteY16" fmla="*/ 6500 h 1794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33958" h="1794064">
                <a:moveTo>
                  <a:pt x="140807" y="0"/>
                </a:moveTo>
                <a:cubicBezTo>
                  <a:pt x="152118" y="86915"/>
                  <a:pt x="219206" y="998548"/>
                  <a:pt x="229630" y="1257839"/>
                </a:cubicBezTo>
                <a:cubicBezTo>
                  <a:pt x="240054" y="1517130"/>
                  <a:pt x="214731" y="1491788"/>
                  <a:pt x="203349" y="1555747"/>
                </a:cubicBezTo>
                <a:cubicBezTo>
                  <a:pt x="191967" y="1619706"/>
                  <a:pt x="188682" y="1619454"/>
                  <a:pt x="161340" y="1641593"/>
                </a:cubicBezTo>
                <a:cubicBezTo>
                  <a:pt x="133998" y="1663732"/>
                  <a:pt x="65194" y="1673211"/>
                  <a:pt x="39298" y="1688583"/>
                </a:cubicBezTo>
                <a:cubicBezTo>
                  <a:pt x="13402" y="1703955"/>
                  <a:pt x="9930" y="1719143"/>
                  <a:pt x="5961" y="1733827"/>
                </a:cubicBezTo>
                <a:cubicBezTo>
                  <a:pt x="1992" y="1748511"/>
                  <a:pt x="-9120" y="1767164"/>
                  <a:pt x="15486" y="1776689"/>
                </a:cubicBezTo>
                <a:cubicBezTo>
                  <a:pt x="40092" y="1786214"/>
                  <a:pt x="82161" y="1788596"/>
                  <a:pt x="153598" y="1790977"/>
                </a:cubicBezTo>
                <a:cubicBezTo>
                  <a:pt x="225035" y="1793358"/>
                  <a:pt x="367117" y="1796533"/>
                  <a:pt x="444111" y="1790977"/>
                </a:cubicBezTo>
                <a:cubicBezTo>
                  <a:pt x="521105" y="1785421"/>
                  <a:pt x="585796" y="1771530"/>
                  <a:pt x="615561" y="1757639"/>
                </a:cubicBezTo>
                <a:cubicBezTo>
                  <a:pt x="645326" y="1743748"/>
                  <a:pt x="632257" y="1721988"/>
                  <a:pt x="622704" y="1707633"/>
                </a:cubicBezTo>
                <a:cubicBezTo>
                  <a:pt x="613151" y="1693278"/>
                  <a:pt x="590093" y="1683764"/>
                  <a:pt x="558245" y="1671507"/>
                </a:cubicBezTo>
                <a:cubicBezTo>
                  <a:pt x="526397" y="1659250"/>
                  <a:pt x="465722" y="1652276"/>
                  <a:pt x="431618" y="1634088"/>
                </a:cubicBezTo>
                <a:cubicBezTo>
                  <a:pt x="397514" y="1615900"/>
                  <a:pt x="369003" y="1590998"/>
                  <a:pt x="353623" y="1562377"/>
                </a:cubicBezTo>
                <a:cubicBezTo>
                  <a:pt x="338243" y="1533756"/>
                  <a:pt x="341717" y="1505227"/>
                  <a:pt x="339336" y="1462364"/>
                </a:cubicBezTo>
                <a:cubicBezTo>
                  <a:pt x="336955" y="1419502"/>
                  <a:pt x="348667" y="1547846"/>
                  <a:pt x="339336" y="1305202"/>
                </a:cubicBezTo>
                <a:cubicBezTo>
                  <a:pt x="330005" y="1062558"/>
                  <a:pt x="286327" y="13247"/>
                  <a:pt x="283351" y="6500"/>
                </a:cubicBezTo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5" name="Ovál 34"/>
          <p:cNvSpPr/>
          <p:nvPr/>
        </p:nvSpPr>
        <p:spPr>
          <a:xfrm>
            <a:off x="3807167" y="3802303"/>
            <a:ext cx="576064" cy="57606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6" name="Plus 35"/>
          <p:cNvSpPr/>
          <p:nvPr/>
        </p:nvSpPr>
        <p:spPr>
          <a:xfrm flipH="1">
            <a:off x="3412180" y="382622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2" name="Skupina 41"/>
          <p:cNvGrpSpPr/>
          <p:nvPr/>
        </p:nvGrpSpPr>
        <p:grpSpPr>
          <a:xfrm rot="14879752">
            <a:off x="3693565" y="4721078"/>
            <a:ext cx="1227425" cy="540000"/>
            <a:chOff x="5320683" y="5173849"/>
            <a:chExt cx="1227425" cy="540000"/>
          </a:xfrm>
        </p:grpSpPr>
        <p:sp>
          <p:nvSpPr>
            <p:cNvPr id="37" name="Volný tvar 36"/>
            <p:cNvSpPr/>
            <p:nvPr/>
          </p:nvSpPr>
          <p:spPr>
            <a:xfrm rot="16775478">
              <a:off x="5882644" y="4983589"/>
              <a:ext cx="425125" cy="905802"/>
            </a:xfrm>
            <a:custGeom>
              <a:avLst/>
              <a:gdLst>
                <a:gd name="connsiteX0" fmla="*/ 214436 w 627154"/>
                <a:gd name="connsiteY0" fmla="*/ 19061 h 582586"/>
                <a:gd name="connsiteX1" fmla="*/ 214436 w 627154"/>
                <a:gd name="connsiteY1" fmla="*/ 327405 h 582586"/>
                <a:gd name="connsiteX2" fmla="*/ 86845 w 627154"/>
                <a:gd name="connsiteY2" fmla="*/ 444363 h 582586"/>
                <a:gd name="connsiteX3" fmla="*/ 23050 w 627154"/>
                <a:gd name="connsiteY3" fmla="*/ 465628 h 582586"/>
                <a:gd name="connsiteX4" fmla="*/ 23050 w 627154"/>
                <a:gd name="connsiteY4" fmla="*/ 561321 h 582586"/>
                <a:gd name="connsiteX5" fmla="*/ 299496 w 627154"/>
                <a:gd name="connsiteY5" fmla="*/ 582586 h 582586"/>
                <a:gd name="connsiteX6" fmla="*/ 586575 w 627154"/>
                <a:gd name="connsiteY6" fmla="*/ 561321 h 582586"/>
                <a:gd name="connsiteX7" fmla="*/ 618473 w 627154"/>
                <a:gd name="connsiteY7" fmla="*/ 540056 h 582586"/>
                <a:gd name="connsiteX8" fmla="*/ 522780 w 627154"/>
                <a:gd name="connsiteY8" fmla="*/ 454996 h 582586"/>
                <a:gd name="connsiteX9" fmla="*/ 352659 w 627154"/>
                <a:gd name="connsiteY9" fmla="*/ 338038 h 582586"/>
                <a:gd name="connsiteX10" fmla="*/ 310129 w 627154"/>
                <a:gd name="connsiteY10" fmla="*/ 61591 h 582586"/>
                <a:gd name="connsiteX11" fmla="*/ 214436 w 627154"/>
                <a:gd name="connsiteY11" fmla="*/ 19061 h 582586"/>
                <a:gd name="connsiteX0" fmla="*/ 214436 w 625293"/>
                <a:gd name="connsiteY0" fmla="*/ 19061 h 582586"/>
                <a:gd name="connsiteX1" fmla="*/ 214436 w 625293"/>
                <a:gd name="connsiteY1" fmla="*/ 327405 h 582586"/>
                <a:gd name="connsiteX2" fmla="*/ 86845 w 625293"/>
                <a:gd name="connsiteY2" fmla="*/ 444363 h 582586"/>
                <a:gd name="connsiteX3" fmla="*/ 23050 w 625293"/>
                <a:gd name="connsiteY3" fmla="*/ 465628 h 582586"/>
                <a:gd name="connsiteX4" fmla="*/ 23050 w 625293"/>
                <a:gd name="connsiteY4" fmla="*/ 561321 h 582586"/>
                <a:gd name="connsiteX5" fmla="*/ 299496 w 625293"/>
                <a:gd name="connsiteY5" fmla="*/ 582586 h 582586"/>
                <a:gd name="connsiteX6" fmla="*/ 586575 w 625293"/>
                <a:gd name="connsiteY6" fmla="*/ 561321 h 582586"/>
                <a:gd name="connsiteX7" fmla="*/ 618473 w 625293"/>
                <a:gd name="connsiteY7" fmla="*/ 540056 h 582586"/>
                <a:gd name="connsiteX8" fmla="*/ 548974 w 625293"/>
                <a:gd name="connsiteY8" fmla="*/ 433565 h 582586"/>
                <a:gd name="connsiteX9" fmla="*/ 352659 w 625293"/>
                <a:gd name="connsiteY9" fmla="*/ 338038 h 582586"/>
                <a:gd name="connsiteX10" fmla="*/ 310129 w 625293"/>
                <a:gd name="connsiteY10" fmla="*/ 61591 h 582586"/>
                <a:gd name="connsiteX11" fmla="*/ 214436 w 625293"/>
                <a:gd name="connsiteY11" fmla="*/ 19061 h 582586"/>
                <a:gd name="connsiteX0" fmla="*/ 214436 w 623733"/>
                <a:gd name="connsiteY0" fmla="*/ 19061 h 582586"/>
                <a:gd name="connsiteX1" fmla="*/ 214436 w 623733"/>
                <a:gd name="connsiteY1" fmla="*/ 327405 h 582586"/>
                <a:gd name="connsiteX2" fmla="*/ 86845 w 623733"/>
                <a:gd name="connsiteY2" fmla="*/ 444363 h 582586"/>
                <a:gd name="connsiteX3" fmla="*/ 23050 w 623733"/>
                <a:gd name="connsiteY3" fmla="*/ 465628 h 582586"/>
                <a:gd name="connsiteX4" fmla="*/ 23050 w 623733"/>
                <a:gd name="connsiteY4" fmla="*/ 561321 h 582586"/>
                <a:gd name="connsiteX5" fmla="*/ 299496 w 623733"/>
                <a:gd name="connsiteY5" fmla="*/ 582586 h 582586"/>
                <a:gd name="connsiteX6" fmla="*/ 586575 w 623733"/>
                <a:gd name="connsiteY6" fmla="*/ 561321 h 582586"/>
                <a:gd name="connsiteX7" fmla="*/ 616091 w 623733"/>
                <a:gd name="connsiteY7" fmla="*/ 509100 h 582586"/>
                <a:gd name="connsiteX8" fmla="*/ 548974 w 623733"/>
                <a:gd name="connsiteY8" fmla="*/ 433565 h 582586"/>
                <a:gd name="connsiteX9" fmla="*/ 352659 w 623733"/>
                <a:gd name="connsiteY9" fmla="*/ 338038 h 582586"/>
                <a:gd name="connsiteX10" fmla="*/ 310129 w 623733"/>
                <a:gd name="connsiteY10" fmla="*/ 61591 h 582586"/>
                <a:gd name="connsiteX11" fmla="*/ 214436 w 623733"/>
                <a:gd name="connsiteY11" fmla="*/ 19061 h 582586"/>
                <a:gd name="connsiteX0" fmla="*/ 215398 w 624695"/>
                <a:gd name="connsiteY0" fmla="*/ 19061 h 582586"/>
                <a:gd name="connsiteX1" fmla="*/ 215398 w 624695"/>
                <a:gd name="connsiteY1" fmla="*/ 327405 h 582586"/>
                <a:gd name="connsiteX2" fmla="*/ 109239 w 624695"/>
                <a:gd name="connsiteY2" fmla="*/ 437219 h 582586"/>
                <a:gd name="connsiteX3" fmla="*/ 24012 w 624695"/>
                <a:gd name="connsiteY3" fmla="*/ 465628 h 582586"/>
                <a:gd name="connsiteX4" fmla="*/ 24012 w 624695"/>
                <a:gd name="connsiteY4" fmla="*/ 561321 h 582586"/>
                <a:gd name="connsiteX5" fmla="*/ 300458 w 624695"/>
                <a:gd name="connsiteY5" fmla="*/ 582586 h 582586"/>
                <a:gd name="connsiteX6" fmla="*/ 587537 w 624695"/>
                <a:gd name="connsiteY6" fmla="*/ 561321 h 582586"/>
                <a:gd name="connsiteX7" fmla="*/ 617053 w 624695"/>
                <a:gd name="connsiteY7" fmla="*/ 509100 h 582586"/>
                <a:gd name="connsiteX8" fmla="*/ 549936 w 624695"/>
                <a:gd name="connsiteY8" fmla="*/ 433565 h 582586"/>
                <a:gd name="connsiteX9" fmla="*/ 353621 w 624695"/>
                <a:gd name="connsiteY9" fmla="*/ 338038 h 582586"/>
                <a:gd name="connsiteX10" fmla="*/ 311091 w 624695"/>
                <a:gd name="connsiteY10" fmla="*/ 61591 h 582586"/>
                <a:gd name="connsiteX11" fmla="*/ 215398 w 624695"/>
                <a:gd name="connsiteY11" fmla="*/ 19061 h 582586"/>
                <a:gd name="connsiteX0" fmla="*/ 213545 w 622842"/>
                <a:gd name="connsiteY0" fmla="*/ 19061 h 582586"/>
                <a:gd name="connsiteX1" fmla="*/ 213545 w 622842"/>
                <a:gd name="connsiteY1" fmla="*/ 327405 h 582586"/>
                <a:gd name="connsiteX2" fmla="*/ 107386 w 622842"/>
                <a:gd name="connsiteY2" fmla="*/ 437219 h 582586"/>
                <a:gd name="connsiteX3" fmla="*/ 26921 w 622842"/>
                <a:gd name="connsiteY3" fmla="*/ 479916 h 582586"/>
                <a:gd name="connsiteX4" fmla="*/ 22159 w 622842"/>
                <a:gd name="connsiteY4" fmla="*/ 561321 h 582586"/>
                <a:gd name="connsiteX5" fmla="*/ 298605 w 622842"/>
                <a:gd name="connsiteY5" fmla="*/ 582586 h 582586"/>
                <a:gd name="connsiteX6" fmla="*/ 585684 w 622842"/>
                <a:gd name="connsiteY6" fmla="*/ 561321 h 582586"/>
                <a:gd name="connsiteX7" fmla="*/ 615200 w 622842"/>
                <a:gd name="connsiteY7" fmla="*/ 509100 h 582586"/>
                <a:gd name="connsiteX8" fmla="*/ 548083 w 622842"/>
                <a:gd name="connsiteY8" fmla="*/ 433565 h 582586"/>
                <a:gd name="connsiteX9" fmla="*/ 351768 w 622842"/>
                <a:gd name="connsiteY9" fmla="*/ 338038 h 582586"/>
                <a:gd name="connsiteX10" fmla="*/ 309238 w 622842"/>
                <a:gd name="connsiteY10" fmla="*/ 61591 h 582586"/>
                <a:gd name="connsiteX11" fmla="*/ 213545 w 622842"/>
                <a:gd name="connsiteY11" fmla="*/ 19061 h 582586"/>
                <a:gd name="connsiteX0" fmla="*/ 213545 w 622842"/>
                <a:gd name="connsiteY0" fmla="*/ 27533 h 591058"/>
                <a:gd name="connsiteX1" fmla="*/ 213545 w 622842"/>
                <a:gd name="connsiteY1" fmla="*/ 335877 h 591058"/>
                <a:gd name="connsiteX2" fmla="*/ 107386 w 622842"/>
                <a:gd name="connsiteY2" fmla="*/ 445691 h 591058"/>
                <a:gd name="connsiteX3" fmla="*/ 26921 w 622842"/>
                <a:gd name="connsiteY3" fmla="*/ 488388 h 591058"/>
                <a:gd name="connsiteX4" fmla="*/ 22159 w 622842"/>
                <a:gd name="connsiteY4" fmla="*/ 569793 h 591058"/>
                <a:gd name="connsiteX5" fmla="*/ 298605 w 622842"/>
                <a:gd name="connsiteY5" fmla="*/ 591058 h 591058"/>
                <a:gd name="connsiteX6" fmla="*/ 585684 w 622842"/>
                <a:gd name="connsiteY6" fmla="*/ 569793 h 591058"/>
                <a:gd name="connsiteX7" fmla="*/ 615200 w 622842"/>
                <a:gd name="connsiteY7" fmla="*/ 517572 h 591058"/>
                <a:gd name="connsiteX8" fmla="*/ 548083 w 622842"/>
                <a:gd name="connsiteY8" fmla="*/ 442037 h 591058"/>
                <a:gd name="connsiteX9" fmla="*/ 351768 w 622842"/>
                <a:gd name="connsiteY9" fmla="*/ 346510 h 591058"/>
                <a:gd name="connsiteX10" fmla="*/ 311619 w 622842"/>
                <a:gd name="connsiteY10" fmla="*/ 46251 h 591058"/>
                <a:gd name="connsiteX11" fmla="*/ 213545 w 622842"/>
                <a:gd name="connsiteY11" fmla="*/ 27533 h 591058"/>
                <a:gd name="connsiteX0" fmla="*/ 213545 w 622842"/>
                <a:gd name="connsiteY0" fmla="*/ 16552 h 580077"/>
                <a:gd name="connsiteX1" fmla="*/ 213545 w 622842"/>
                <a:gd name="connsiteY1" fmla="*/ 324896 h 580077"/>
                <a:gd name="connsiteX2" fmla="*/ 107386 w 622842"/>
                <a:gd name="connsiteY2" fmla="*/ 434710 h 580077"/>
                <a:gd name="connsiteX3" fmla="*/ 26921 w 622842"/>
                <a:gd name="connsiteY3" fmla="*/ 477407 h 580077"/>
                <a:gd name="connsiteX4" fmla="*/ 22159 w 622842"/>
                <a:gd name="connsiteY4" fmla="*/ 558812 h 580077"/>
                <a:gd name="connsiteX5" fmla="*/ 298605 w 622842"/>
                <a:gd name="connsiteY5" fmla="*/ 580077 h 580077"/>
                <a:gd name="connsiteX6" fmla="*/ 585684 w 622842"/>
                <a:gd name="connsiteY6" fmla="*/ 558812 h 580077"/>
                <a:gd name="connsiteX7" fmla="*/ 615200 w 622842"/>
                <a:gd name="connsiteY7" fmla="*/ 506591 h 580077"/>
                <a:gd name="connsiteX8" fmla="*/ 548083 w 622842"/>
                <a:gd name="connsiteY8" fmla="*/ 431056 h 580077"/>
                <a:gd name="connsiteX9" fmla="*/ 351768 w 622842"/>
                <a:gd name="connsiteY9" fmla="*/ 335529 h 580077"/>
                <a:gd name="connsiteX10" fmla="*/ 311619 w 622842"/>
                <a:gd name="connsiteY10" fmla="*/ 35270 h 580077"/>
                <a:gd name="connsiteX11" fmla="*/ 213545 w 622842"/>
                <a:gd name="connsiteY11" fmla="*/ 16552 h 580077"/>
                <a:gd name="connsiteX0" fmla="*/ 213545 w 622842"/>
                <a:gd name="connsiteY0" fmla="*/ 18793 h 582318"/>
                <a:gd name="connsiteX1" fmla="*/ 213545 w 622842"/>
                <a:gd name="connsiteY1" fmla="*/ 327137 h 582318"/>
                <a:gd name="connsiteX2" fmla="*/ 107386 w 622842"/>
                <a:gd name="connsiteY2" fmla="*/ 436951 h 582318"/>
                <a:gd name="connsiteX3" fmla="*/ 26921 w 622842"/>
                <a:gd name="connsiteY3" fmla="*/ 479648 h 582318"/>
                <a:gd name="connsiteX4" fmla="*/ 22159 w 622842"/>
                <a:gd name="connsiteY4" fmla="*/ 561053 h 582318"/>
                <a:gd name="connsiteX5" fmla="*/ 298605 w 622842"/>
                <a:gd name="connsiteY5" fmla="*/ 582318 h 582318"/>
                <a:gd name="connsiteX6" fmla="*/ 585684 w 622842"/>
                <a:gd name="connsiteY6" fmla="*/ 561053 h 582318"/>
                <a:gd name="connsiteX7" fmla="*/ 615200 w 622842"/>
                <a:gd name="connsiteY7" fmla="*/ 508832 h 582318"/>
                <a:gd name="connsiteX8" fmla="*/ 548083 w 622842"/>
                <a:gd name="connsiteY8" fmla="*/ 433297 h 582318"/>
                <a:gd name="connsiteX9" fmla="*/ 351768 w 622842"/>
                <a:gd name="connsiteY9" fmla="*/ 337770 h 582318"/>
                <a:gd name="connsiteX10" fmla="*/ 311619 w 622842"/>
                <a:gd name="connsiteY10" fmla="*/ 37511 h 582318"/>
                <a:gd name="connsiteX11" fmla="*/ 213545 w 622842"/>
                <a:gd name="connsiteY11" fmla="*/ 18793 h 582318"/>
                <a:gd name="connsiteX0" fmla="*/ 206401 w 622842"/>
                <a:gd name="connsiteY0" fmla="*/ 35975 h 582831"/>
                <a:gd name="connsiteX1" fmla="*/ 213545 w 622842"/>
                <a:gd name="connsiteY1" fmla="*/ 327650 h 582831"/>
                <a:gd name="connsiteX2" fmla="*/ 107386 w 622842"/>
                <a:gd name="connsiteY2" fmla="*/ 437464 h 582831"/>
                <a:gd name="connsiteX3" fmla="*/ 26921 w 622842"/>
                <a:gd name="connsiteY3" fmla="*/ 480161 h 582831"/>
                <a:gd name="connsiteX4" fmla="*/ 22159 w 622842"/>
                <a:gd name="connsiteY4" fmla="*/ 561566 h 582831"/>
                <a:gd name="connsiteX5" fmla="*/ 298605 w 622842"/>
                <a:gd name="connsiteY5" fmla="*/ 582831 h 582831"/>
                <a:gd name="connsiteX6" fmla="*/ 585684 w 622842"/>
                <a:gd name="connsiteY6" fmla="*/ 561566 h 582831"/>
                <a:gd name="connsiteX7" fmla="*/ 615200 w 622842"/>
                <a:gd name="connsiteY7" fmla="*/ 509345 h 582831"/>
                <a:gd name="connsiteX8" fmla="*/ 548083 w 622842"/>
                <a:gd name="connsiteY8" fmla="*/ 433810 h 582831"/>
                <a:gd name="connsiteX9" fmla="*/ 351768 w 622842"/>
                <a:gd name="connsiteY9" fmla="*/ 338283 h 582831"/>
                <a:gd name="connsiteX10" fmla="*/ 311619 w 622842"/>
                <a:gd name="connsiteY10" fmla="*/ 38024 h 582831"/>
                <a:gd name="connsiteX11" fmla="*/ 206401 w 622842"/>
                <a:gd name="connsiteY11" fmla="*/ 35975 h 582831"/>
                <a:gd name="connsiteX0" fmla="*/ 206401 w 622842"/>
                <a:gd name="connsiteY0" fmla="*/ 21605 h 568461"/>
                <a:gd name="connsiteX1" fmla="*/ 213545 w 622842"/>
                <a:gd name="connsiteY1" fmla="*/ 313280 h 568461"/>
                <a:gd name="connsiteX2" fmla="*/ 107386 w 622842"/>
                <a:gd name="connsiteY2" fmla="*/ 423094 h 568461"/>
                <a:gd name="connsiteX3" fmla="*/ 26921 w 622842"/>
                <a:gd name="connsiteY3" fmla="*/ 465791 h 568461"/>
                <a:gd name="connsiteX4" fmla="*/ 22159 w 622842"/>
                <a:gd name="connsiteY4" fmla="*/ 547196 h 568461"/>
                <a:gd name="connsiteX5" fmla="*/ 298605 w 622842"/>
                <a:gd name="connsiteY5" fmla="*/ 568461 h 568461"/>
                <a:gd name="connsiteX6" fmla="*/ 585684 w 622842"/>
                <a:gd name="connsiteY6" fmla="*/ 547196 h 568461"/>
                <a:gd name="connsiteX7" fmla="*/ 615200 w 622842"/>
                <a:gd name="connsiteY7" fmla="*/ 494975 h 568461"/>
                <a:gd name="connsiteX8" fmla="*/ 548083 w 622842"/>
                <a:gd name="connsiteY8" fmla="*/ 419440 h 568461"/>
                <a:gd name="connsiteX9" fmla="*/ 351768 w 622842"/>
                <a:gd name="connsiteY9" fmla="*/ 323913 h 568461"/>
                <a:gd name="connsiteX10" fmla="*/ 311619 w 622842"/>
                <a:gd name="connsiteY10" fmla="*/ 23654 h 568461"/>
                <a:gd name="connsiteX11" fmla="*/ 206401 w 622842"/>
                <a:gd name="connsiteY11" fmla="*/ 21605 h 568461"/>
                <a:gd name="connsiteX0" fmla="*/ 206401 w 622842"/>
                <a:gd name="connsiteY0" fmla="*/ 7945 h 554801"/>
                <a:gd name="connsiteX1" fmla="*/ 213545 w 622842"/>
                <a:gd name="connsiteY1" fmla="*/ 299620 h 554801"/>
                <a:gd name="connsiteX2" fmla="*/ 107386 w 622842"/>
                <a:gd name="connsiteY2" fmla="*/ 409434 h 554801"/>
                <a:gd name="connsiteX3" fmla="*/ 26921 w 622842"/>
                <a:gd name="connsiteY3" fmla="*/ 452131 h 554801"/>
                <a:gd name="connsiteX4" fmla="*/ 22159 w 622842"/>
                <a:gd name="connsiteY4" fmla="*/ 533536 h 554801"/>
                <a:gd name="connsiteX5" fmla="*/ 298605 w 622842"/>
                <a:gd name="connsiteY5" fmla="*/ 554801 h 554801"/>
                <a:gd name="connsiteX6" fmla="*/ 585684 w 622842"/>
                <a:gd name="connsiteY6" fmla="*/ 533536 h 554801"/>
                <a:gd name="connsiteX7" fmla="*/ 615200 w 622842"/>
                <a:gd name="connsiteY7" fmla="*/ 481315 h 554801"/>
                <a:gd name="connsiteX8" fmla="*/ 548083 w 622842"/>
                <a:gd name="connsiteY8" fmla="*/ 405780 h 554801"/>
                <a:gd name="connsiteX9" fmla="*/ 351768 w 622842"/>
                <a:gd name="connsiteY9" fmla="*/ 310253 h 554801"/>
                <a:gd name="connsiteX10" fmla="*/ 311619 w 622842"/>
                <a:gd name="connsiteY10" fmla="*/ 9994 h 554801"/>
                <a:gd name="connsiteX11" fmla="*/ 206401 w 622842"/>
                <a:gd name="connsiteY11" fmla="*/ 7945 h 554801"/>
                <a:gd name="connsiteX0" fmla="*/ 206401 w 622842"/>
                <a:gd name="connsiteY0" fmla="*/ 1197321 h 1744177"/>
                <a:gd name="connsiteX1" fmla="*/ 213545 w 622842"/>
                <a:gd name="connsiteY1" fmla="*/ 1488996 h 1744177"/>
                <a:gd name="connsiteX2" fmla="*/ 107386 w 622842"/>
                <a:gd name="connsiteY2" fmla="*/ 1598810 h 1744177"/>
                <a:gd name="connsiteX3" fmla="*/ 26921 w 622842"/>
                <a:gd name="connsiteY3" fmla="*/ 1641507 h 1744177"/>
                <a:gd name="connsiteX4" fmla="*/ 22159 w 622842"/>
                <a:gd name="connsiteY4" fmla="*/ 1722912 h 1744177"/>
                <a:gd name="connsiteX5" fmla="*/ 298605 w 622842"/>
                <a:gd name="connsiteY5" fmla="*/ 1744177 h 1744177"/>
                <a:gd name="connsiteX6" fmla="*/ 585684 w 622842"/>
                <a:gd name="connsiteY6" fmla="*/ 1722912 h 1744177"/>
                <a:gd name="connsiteX7" fmla="*/ 615200 w 622842"/>
                <a:gd name="connsiteY7" fmla="*/ 1670691 h 1744177"/>
                <a:gd name="connsiteX8" fmla="*/ 548083 w 622842"/>
                <a:gd name="connsiteY8" fmla="*/ 1595156 h 1744177"/>
                <a:gd name="connsiteX9" fmla="*/ 351768 w 622842"/>
                <a:gd name="connsiteY9" fmla="*/ 1499629 h 1744177"/>
                <a:gd name="connsiteX10" fmla="*/ 273243 w 622842"/>
                <a:gd name="connsiteY10" fmla="*/ 288 h 1744177"/>
                <a:gd name="connsiteX11" fmla="*/ 206401 w 622842"/>
                <a:gd name="connsiteY11" fmla="*/ 1197321 h 1744177"/>
                <a:gd name="connsiteX0" fmla="*/ 234310 w 622842"/>
                <a:gd name="connsiteY0" fmla="*/ 1160447 h 1746298"/>
                <a:gd name="connsiteX1" fmla="*/ 213545 w 622842"/>
                <a:gd name="connsiteY1" fmla="*/ 1491117 h 1746298"/>
                <a:gd name="connsiteX2" fmla="*/ 107386 w 622842"/>
                <a:gd name="connsiteY2" fmla="*/ 1600931 h 1746298"/>
                <a:gd name="connsiteX3" fmla="*/ 26921 w 622842"/>
                <a:gd name="connsiteY3" fmla="*/ 1643628 h 1746298"/>
                <a:gd name="connsiteX4" fmla="*/ 22159 w 622842"/>
                <a:gd name="connsiteY4" fmla="*/ 1725033 h 1746298"/>
                <a:gd name="connsiteX5" fmla="*/ 298605 w 622842"/>
                <a:gd name="connsiteY5" fmla="*/ 1746298 h 1746298"/>
                <a:gd name="connsiteX6" fmla="*/ 585684 w 622842"/>
                <a:gd name="connsiteY6" fmla="*/ 1725033 h 1746298"/>
                <a:gd name="connsiteX7" fmla="*/ 615200 w 622842"/>
                <a:gd name="connsiteY7" fmla="*/ 1672812 h 1746298"/>
                <a:gd name="connsiteX8" fmla="*/ 548083 w 622842"/>
                <a:gd name="connsiteY8" fmla="*/ 1597277 h 1746298"/>
                <a:gd name="connsiteX9" fmla="*/ 351768 w 622842"/>
                <a:gd name="connsiteY9" fmla="*/ 1501750 h 1746298"/>
                <a:gd name="connsiteX10" fmla="*/ 273243 w 622842"/>
                <a:gd name="connsiteY10" fmla="*/ 2409 h 1746298"/>
                <a:gd name="connsiteX11" fmla="*/ 234310 w 622842"/>
                <a:gd name="connsiteY11" fmla="*/ 1160447 h 1746298"/>
                <a:gd name="connsiteX0" fmla="*/ 234310 w 622842"/>
                <a:gd name="connsiteY0" fmla="*/ 1315626 h 1901477"/>
                <a:gd name="connsiteX1" fmla="*/ 213545 w 622842"/>
                <a:gd name="connsiteY1" fmla="*/ 1646296 h 1901477"/>
                <a:gd name="connsiteX2" fmla="*/ 107386 w 622842"/>
                <a:gd name="connsiteY2" fmla="*/ 1756110 h 1901477"/>
                <a:gd name="connsiteX3" fmla="*/ 26921 w 622842"/>
                <a:gd name="connsiteY3" fmla="*/ 1798807 h 1901477"/>
                <a:gd name="connsiteX4" fmla="*/ 22159 w 622842"/>
                <a:gd name="connsiteY4" fmla="*/ 1880212 h 1901477"/>
                <a:gd name="connsiteX5" fmla="*/ 298605 w 622842"/>
                <a:gd name="connsiteY5" fmla="*/ 1901477 h 1901477"/>
                <a:gd name="connsiteX6" fmla="*/ 585684 w 622842"/>
                <a:gd name="connsiteY6" fmla="*/ 1880212 h 1901477"/>
                <a:gd name="connsiteX7" fmla="*/ 615200 w 622842"/>
                <a:gd name="connsiteY7" fmla="*/ 1827991 h 1901477"/>
                <a:gd name="connsiteX8" fmla="*/ 548083 w 622842"/>
                <a:gd name="connsiteY8" fmla="*/ 1752456 h 1901477"/>
                <a:gd name="connsiteX9" fmla="*/ 351768 w 622842"/>
                <a:gd name="connsiteY9" fmla="*/ 1656929 h 1901477"/>
                <a:gd name="connsiteX10" fmla="*/ 273243 w 622842"/>
                <a:gd name="connsiteY10" fmla="*/ 157588 h 1901477"/>
                <a:gd name="connsiteX11" fmla="*/ 147355 w 622842"/>
                <a:gd name="connsiteY11" fmla="*/ 175730 h 1901477"/>
                <a:gd name="connsiteX12" fmla="*/ 234310 w 622842"/>
                <a:gd name="connsiteY12" fmla="*/ 1315626 h 1901477"/>
                <a:gd name="connsiteX0" fmla="*/ 234310 w 622842"/>
                <a:gd name="connsiteY0" fmla="*/ 1270233 h 1856084"/>
                <a:gd name="connsiteX1" fmla="*/ 213545 w 622842"/>
                <a:gd name="connsiteY1" fmla="*/ 1600903 h 1856084"/>
                <a:gd name="connsiteX2" fmla="*/ 107386 w 622842"/>
                <a:gd name="connsiteY2" fmla="*/ 1710717 h 1856084"/>
                <a:gd name="connsiteX3" fmla="*/ 26921 w 622842"/>
                <a:gd name="connsiteY3" fmla="*/ 1753414 h 1856084"/>
                <a:gd name="connsiteX4" fmla="*/ 22159 w 622842"/>
                <a:gd name="connsiteY4" fmla="*/ 1834819 h 1856084"/>
                <a:gd name="connsiteX5" fmla="*/ 298605 w 622842"/>
                <a:gd name="connsiteY5" fmla="*/ 1856084 h 1856084"/>
                <a:gd name="connsiteX6" fmla="*/ 585684 w 622842"/>
                <a:gd name="connsiteY6" fmla="*/ 1834819 h 1856084"/>
                <a:gd name="connsiteX7" fmla="*/ 615200 w 622842"/>
                <a:gd name="connsiteY7" fmla="*/ 1782598 h 1856084"/>
                <a:gd name="connsiteX8" fmla="*/ 548083 w 622842"/>
                <a:gd name="connsiteY8" fmla="*/ 1707063 h 1856084"/>
                <a:gd name="connsiteX9" fmla="*/ 351768 w 622842"/>
                <a:gd name="connsiteY9" fmla="*/ 1611536 h 1856084"/>
                <a:gd name="connsiteX10" fmla="*/ 273243 w 622842"/>
                <a:gd name="connsiteY10" fmla="*/ 112195 h 1856084"/>
                <a:gd name="connsiteX11" fmla="*/ 224107 w 622842"/>
                <a:gd name="connsiteY11" fmla="*/ 110841 h 1856084"/>
                <a:gd name="connsiteX12" fmla="*/ 147355 w 622842"/>
                <a:gd name="connsiteY12" fmla="*/ 130337 h 1856084"/>
                <a:gd name="connsiteX13" fmla="*/ 234310 w 622842"/>
                <a:gd name="connsiteY13" fmla="*/ 1270233 h 1856084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270232 h 1856083"/>
                <a:gd name="connsiteX1" fmla="*/ 213545 w 622842"/>
                <a:gd name="connsiteY1" fmla="*/ 1600902 h 1856083"/>
                <a:gd name="connsiteX2" fmla="*/ 107386 w 622842"/>
                <a:gd name="connsiteY2" fmla="*/ 1710716 h 1856083"/>
                <a:gd name="connsiteX3" fmla="*/ 26921 w 622842"/>
                <a:gd name="connsiteY3" fmla="*/ 1753413 h 1856083"/>
                <a:gd name="connsiteX4" fmla="*/ 22159 w 622842"/>
                <a:gd name="connsiteY4" fmla="*/ 1834818 h 1856083"/>
                <a:gd name="connsiteX5" fmla="*/ 298605 w 622842"/>
                <a:gd name="connsiteY5" fmla="*/ 1856083 h 1856083"/>
                <a:gd name="connsiteX6" fmla="*/ 585684 w 622842"/>
                <a:gd name="connsiteY6" fmla="*/ 1834818 h 1856083"/>
                <a:gd name="connsiteX7" fmla="*/ 615200 w 622842"/>
                <a:gd name="connsiteY7" fmla="*/ 1782597 h 1856083"/>
                <a:gd name="connsiteX8" fmla="*/ 548083 w 622842"/>
                <a:gd name="connsiteY8" fmla="*/ 1707062 h 1856083"/>
                <a:gd name="connsiteX9" fmla="*/ 351768 w 622842"/>
                <a:gd name="connsiteY9" fmla="*/ 1611535 h 1856083"/>
                <a:gd name="connsiteX10" fmla="*/ 273243 w 622842"/>
                <a:gd name="connsiteY10" fmla="*/ 112194 h 1856083"/>
                <a:gd name="connsiteX11" fmla="*/ 224107 w 622842"/>
                <a:gd name="connsiteY11" fmla="*/ 110840 h 1856083"/>
                <a:gd name="connsiteX12" fmla="*/ 147355 w 622842"/>
                <a:gd name="connsiteY12" fmla="*/ 130336 h 1856083"/>
                <a:gd name="connsiteX13" fmla="*/ 234310 w 622842"/>
                <a:gd name="connsiteY13" fmla="*/ 1270232 h 1856083"/>
                <a:gd name="connsiteX0" fmla="*/ 234310 w 622842"/>
                <a:gd name="connsiteY0" fmla="*/ 1179280 h 1765131"/>
                <a:gd name="connsiteX1" fmla="*/ 213545 w 622842"/>
                <a:gd name="connsiteY1" fmla="*/ 1509950 h 1765131"/>
                <a:gd name="connsiteX2" fmla="*/ 107386 w 622842"/>
                <a:gd name="connsiteY2" fmla="*/ 1619764 h 1765131"/>
                <a:gd name="connsiteX3" fmla="*/ 26921 w 622842"/>
                <a:gd name="connsiteY3" fmla="*/ 1662461 h 1765131"/>
                <a:gd name="connsiteX4" fmla="*/ 22159 w 622842"/>
                <a:gd name="connsiteY4" fmla="*/ 1743866 h 1765131"/>
                <a:gd name="connsiteX5" fmla="*/ 298605 w 622842"/>
                <a:gd name="connsiteY5" fmla="*/ 1765131 h 1765131"/>
                <a:gd name="connsiteX6" fmla="*/ 585684 w 622842"/>
                <a:gd name="connsiteY6" fmla="*/ 1743866 h 1765131"/>
                <a:gd name="connsiteX7" fmla="*/ 615200 w 622842"/>
                <a:gd name="connsiteY7" fmla="*/ 1691645 h 1765131"/>
                <a:gd name="connsiteX8" fmla="*/ 548083 w 622842"/>
                <a:gd name="connsiteY8" fmla="*/ 1616110 h 1765131"/>
                <a:gd name="connsiteX9" fmla="*/ 351768 w 622842"/>
                <a:gd name="connsiteY9" fmla="*/ 1520583 h 1765131"/>
                <a:gd name="connsiteX10" fmla="*/ 273243 w 622842"/>
                <a:gd name="connsiteY10" fmla="*/ 21242 h 1765131"/>
                <a:gd name="connsiteX11" fmla="*/ 224107 w 622842"/>
                <a:gd name="connsiteY11" fmla="*/ 19888 h 1765131"/>
                <a:gd name="connsiteX12" fmla="*/ 147355 w 622842"/>
                <a:gd name="connsiteY12" fmla="*/ 39384 h 1765131"/>
                <a:gd name="connsiteX13" fmla="*/ 234310 w 622842"/>
                <a:gd name="connsiteY13" fmla="*/ 1179280 h 176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842" h="1765131">
                  <a:moveTo>
                    <a:pt x="234310" y="1179280"/>
                  </a:moveTo>
                  <a:cubicBezTo>
                    <a:pt x="245342" y="1424374"/>
                    <a:pt x="234699" y="1436536"/>
                    <a:pt x="213545" y="1509950"/>
                  </a:cubicBezTo>
                  <a:cubicBezTo>
                    <a:pt x="192391" y="1583364"/>
                    <a:pt x="138490" y="1594346"/>
                    <a:pt x="107386" y="1619764"/>
                  </a:cubicBezTo>
                  <a:cubicBezTo>
                    <a:pt x="76282" y="1645182"/>
                    <a:pt x="41125" y="1641777"/>
                    <a:pt x="26921" y="1662461"/>
                  </a:cubicBezTo>
                  <a:cubicBezTo>
                    <a:pt x="12717" y="1683145"/>
                    <a:pt x="-23122" y="1726754"/>
                    <a:pt x="22159" y="1743866"/>
                  </a:cubicBezTo>
                  <a:cubicBezTo>
                    <a:pt x="67440" y="1760978"/>
                    <a:pt x="204684" y="1765131"/>
                    <a:pt x="298605" y="1765131"/>
                  </a:cubicBezTo>
                  <a:cubicBezTo>
                    <a:pt x="392526" y="1765131"/>
                    <a:pt x="532918" y="1756114"/>
                    <a:pt x="585684" y="1743866"/>
                  </a:cubicBezTo>
                  <a:cubicBezTo>
                    <a:pt x="638450" y="1731618"/>
                    <a:pt x="621467" y="1712938"/>
                    <a:pt x="615200" y="1691645"/>
                  </a:cubicBezTo>
                  <a:cubicBezTo>
                    <a:pt x="608933" y="1670352"/>
                    <a:pt x="591988" y="1644620"/>
                    <a:pt x="548083" y="1616110"/>
                  </a:cubicBezTo>
                  <a:cubicBezTo>
                    <a:pt x="504178" y="1587600"/>
                    <a:pt x="387210" y="1586150"/>
                    <a:pt x="351768" y="1520583"/>
                  </a:cubicBezTo>
                  <a:cubicBezTo>
                    <a:pt x="316326" y="1455016"/>
                    <a:pt x="284054" y="66635"/>
                    <a:pt x="273243" y="21242"/>
                  </a:cubicBezTo>
                  <a:cubicBezTo>
                    <a:pt x="262432" y="-24151"/>
                    <a:pt x="245088" y="16864"/>
                    <a:pt x="224107" y="19888"/>
                  </a:cubicBezTo>
                  <a:cubicBezTo>
                    <a:pt x="203126" y="22912"/>
                    <a:pt x="119489" y="-4368"/>
                    <a:pt x="147355" y="39384"/>
                  </a:cubicBezTo>
                  <a:cubicBezTo>
                    <a:pt x="161799" y="235640"/>
                    <a:pt x="223278" y="934186"/>
                    <a:pt x="234310" y="117928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9" name="Ovál 38"/>
            <p:cNvSpPr/>
            <p:nvPr/>
          </p:nvSpPr>
          <p:spPr>
            <a:xfrm rot="302360">
              <a:off x="5320683" y="5173849"/>
              <a:ext cx="540000" cy="540000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40" name="Minus 39"/>
          <p:cNvSpPr/>
          <p:nvPr/>
        </p:nvSpPr>
        <p:spPr>
          <a:xfrm flipH="1">
            <a:off x="4267864" y="4434442"/>
            <a:ext cx="252000" cy="180000"/>
          </a:xfrm>
          <a:prstGeom prst="mathMinus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1" name="Volný tvar 40"/>
          <p:cNvSpPr/>
          <p:nvPr/>
        </p:nvSpPr>
        <p:spPr>
          <a:xfrm rot="3827088">
            <a:off x="4704880" y="4194632"/>
            <a:ext cx="791802" cy="1137454"/>
          </a:xfrm>
          <a:custGeom>
            <a:avLst/>
            <a:gdLst>
              <a:gd name="connsiteX0" fmla="*/ 214436 w 627154"/>
              <a:gd name="connsiteY0" fmla="*/ 19061 h 582586"/>
              <a:gd name="connsiteX1" fmla="*/ 214436 w 627154"/>
              <a:gd name="connsiteY1" fmla="*/ 327405 h 582586"/>
              <a:gd name="connsiteX2" fmla="*/ 86845 w 627154"/>
              <a:gd name="connsiteY2" fmla="*/ 444363 h 582586"/>
              <a:gd name="connsiteX3" fmla="*/ 23050 w 627154"/>
              <a:gd name="connsiteY3" fmla="*/ 465628 h 582586"/>
              <a:gd name="connsiteX4" fmla="*/ 23050 w 627154"/>
              <a:gd name="connsiteY4" fmla="*/ 561321 h 582586"/>
              <a:gd name="connsiteX5" fmla="*/ 299496 w 627154"/>
              <a:gd name="connsiteY5" fmla="*/ 582586 h 582586"/>
              <a:gd name="connsiteX6" fmla="*/ 586575 w 627154"/>
              <a:gd name="connsiteY6" fmla="*/ 561321 h 582586"/>
              <a:gd name="connsiteX7" fmla="*/ 618473 w 627154"/>
              <a:gd name="connsiteY7" fmla="*/ 540056 h 582586"/>
              <a:gd name="connsiteX8" fmla="*/ 522780 w 627154"/>
              <a:gd name="connsiteY8" fmla="*/ 454996 h 582586"/>
              <a:gd name="connsiteX9" fmla="*/ 352659 w 627154"/>
              <a:gd name="connsiteY9" fmla="*/ 338038 h 582586"/>
              <a:gd name="connsiteX10" fmla="*/ 310129 w 627154"/>
              <a:gd name="connsiteY10" fmla="*/ 61591 h 582586"/>
              <a:gd name="connsiteX11" fmla="*/ 214436 w 627154"/>
              <a:gd name="connsiteY11" fmla="*/ 19061 h 582586"/>
              <a:gd name="connsiteX0" fmla="*/ 214436 w 625293"/>
              <a:gd name="connsiteY0" fmla="*/ 19061 h 582586"/>
              <a:gd name="connsiteX1" fmla="*/ 214436 w 625293"/>
              <a:gd name="connsiteY1" fmla="*/ 327405 h 582586"/>
              <a:gd name="connsiteX2" fmla="*/ 86845 w 625293"/>
              <a:gd name="connsiteY2" fmla="*/ 444363 h 582586"/>
              <a:gd name="connsiteX3" fmla="*/ 23050 w 625293"/>
              <a:gd name="connsiteY3" fmla="*/ 465628 h 582586"/>
              <a:gd name="connsiteX4" fmla="*/ 23050 w 625293"/>
              <a:gd name="connsiteY4" fmla="*/ 561321 h 582586"/>
              <a:gd name="connsiteX5" fmla="*/ 299496 w 625293"/>
              <a:gd name="connsiteY5" fmla="*/ 582586 h 582586"/>
              <a:gd name="connsiteX6" fmla="*/ 586575 w 625293"/>
              <a:gd name="connsiteY6" fmla="*/ 561321 h 582586"/>
              <a:gd name="connsiteX7" fmla="*/ 618473 w 625293"/>
              <a:gd name="connsiteY7" fmla="*/ 540056 h 582586"/>
              <a:gd name="connsiteX8" fmla="*/ 548974 w 625293"/>
              <a:gd name="connsiteY8" fmla="*/ 433565 h 582586"/>
              <a:gd name="connsiteX9" fmla="*/ 352659 w 625293"/>
              <a:gd name="connsiteY9" fmla="*/ 338038 h 582586"/>
              <a:gd name="connsiteX10" fmla="*/ 310129 w 625293"/>
              <a:gd name="connsiteY10" fmla="*/ 61591 h 582586"/>
              <a:gd name="connsiteX11" fmla="*/ 214436 w 625293"/>
              <a:gd name="connsiteY11" fmla="*/ 19061 h 582586"/>
              <a:gd name="connsiteX0" fmla="*/ 214436 w 623733"/>
              <a:gd name="connsiteY0" fmla="*/ 19061 h 582586"/>
              <a:gd name="connsiteX1" fmla="*/ 214436 w 623733"/>
              <a:gd name="connsiteY1" fmla="*/ 327405 h 582586"/>
              <a:gd name="connsiteX2" fmla="*/ 86845 w 623733"/>
              <a:gd name="connsiteY2" fmla="*/ 444363 h 582586"/>
              <a:gd name="connsiteX3" fmla="*/ 23050 w 623733"/>
              <a:gd name="connsiteY3" fmla="*/ 465628 h 582586"/>
              <a:gd name="connsiteX4" fmla="*/ 23050 w 623733"/>
              <a:gd name="connsiteY4" fmla="*/ 561321 h 582586"/>
              <a:gd name="connsiteX5" fmla="*/ 299496 w 623733"/>
              <a:gd name="connsiteY5" fmla="*/ 582586 h 582586"/>
              <a:gd name="connsiteX6" fmla="*/ 586575 w 623733"/>
              <a:gd name="connsiteY6" fmla="*/ 561321 h 582586"/>
              <a:gd name="connsiteX7" fmla="*/ 616091 w 623733"/>
              <a:gd name="connsiteY7" fmla="*/ 509100 h 582586"/>
              <a:gd name="connsiteX8" fmla="*/ 548974 w 623733"/>
              <a:gd name="connsiteY8" fmla="*/ 433565 h 582586"/>
              <a:gd name="connsiteX9" fmla="*/ 352659 w 623733"/>
              <a:gd name="connsiteY9" fmla="*/ 338038 h 582586"/>
              <a:gd name="connsiteX10" fmla="*/ 310129 w 623733"/>
              <a:gd name="connsiteY10" fmla="*/ 61591 h 582586"/>
              <a:gd name="connsiteX11" fmla="*/ 214436 w 623733"/>
              <a:gd name="connsiteY11" fmla="*/ 19061 h 582586"/>
              <a:gd name="connsiteX0" fmla="*/ 215398 w 624695"/>
              <a:gd name="connsiteY0" fmla="*/ 19061 h 582586"/>
              <a:gd name="connsiteX1" fmla="*/ 215398 w 624695"/>
              <a:gd name="connsiteY1" fmla="*/ 327405 h 582586"/>
              <a:gd name="connsiteX2" fmla="*/ 109239 w 624695"/>
              <a:gd name="connsiteY2" fmla="*/ 437219 h 582586"/>
              <a:gd name="connsiteX3" fmla="*/ 24012 w 624695"/>
              <a:gd name="connsiteY3" fmla="*/ 465628 h 582586"/>
              <a:gd name="connsiteX4" fmla="*/ 24012 w 624695"/>
              <a:gd name="connsiteY4" fmla="*/ 561321 h 582586"/>
              <a:gd name="connsiteX5" fmla="*/ 300458 w 624695"/>
              <a:gd name="connsiteY5" fmla="*/ 582586 h 582586"/>
              <a:gd name="connsiteX6" fmla="*/ 587537 w 624695"/>
              <a:gd name="connsiteY6" fmla="*/ 561321 h 582586"/>
              <a:gd name="connsiteX7" fmla="*/ 617053 w 624695"/>
              <a:gd name="connsiteY7" fmla="*/ 509100 h 582586"/>
              <a:gd name="connsiteX8" fmla="*/ 549936 w 624695"/>
              <a:gd name="connsiteY8" fmla="*/ 433565 h 582586"/>
              <a:gd name="connsiteX9" fmla="*/ 353621 w 624695"/>
              <a:gd name="connsiteY9" fmla="*/ 338038 h 582586"/>
              <a:gd name="connsiteX10" fmla="*/ 311091 w 624695"/>
              <a:gd name="connsiteY10" fmla="*/ 61591 h 582586"/>
              <a:gd name="connsiteX11" fmla="*/ 215398 w 624695"/>
              <a:gd name="connsiteY11" fmla="*/ 19061 h 582586"/>
              <a:gd name="connsiteX0" fmla="*/ 213545 w 622842"/>
              <a:gd name="connsiteY0" fmla="*/ 19061 h 582586"/>
              <a:gd name="connsiteX1" fmla="*/ 213545 w 622842"/>
              <a:gd name="connsiteY1" fmla="*/ 327405 h 582586"/>
              <a:gd name="connsiteX2" fmla="*/ 107386 w 622842"/>
              <a:gd name="connsiteY2" fmla="*/ 437219 h 582586"/>
              <a:gd name="connsiteX3" fmla="*/ 26921 w 622842"/>
              <a:gd name="connsiteY3" fmla="*/ 479916 h 582586"/>
              <a:gd name="connsiteX4" fmla="*/ 22159 w 622842"/>
              <a:gd name="connsiteY4" fmla="*/ 561321 h 582586"/>
              <a:gd name="connsiteX5" fmla="*/ 298605 w 622842"/>
              <a:gd name="connsiteY5" fmla="*/ 582586 h 582586"/>
              <a:gd name="connsiteX6" fmla="*/ 585684 w 622842"/>
              <a:gd name="connsiteY6" fmla="*/ 561321 h 582586"/>
              <a:gd name="connsiteX7" fmla="*/ 615200 w 622842"/>
              <a:gd name="connsiteY7" fmla="*/ 509100 h 582586"/>
              <a:gd name="connsiteX8" fmla="*/ 548083 w 622842"/>
              <a:gd name="connsiteY8" fmla="*/ 433565 h 582586"/>
              <a:gd name="connsiteX9" fmla="*/ 351768 w 622842"/>
              <a:gd name="connsiteY9" fmla="*/ 338038 h 582586"/>
              <a:gd name="connsiteX10" fmla="*/ 309238 w 622842"/>
              <a:gd name="connsiteY10" fmla="*/ 61591 h 582586"/>
              <a:gd name="connsiteX11" fmla="*/ 213545 w 622842"/>
              <a:gd name="connsiteY11" fmla="*/ 19061 h 582586"/>
              <a:gd name="connsiteX0" fmla="*/ 213545 w 622842"/>
              <a:gd name="connsiteY0" fmla="*/ 27533 h 591058"/>
              <a:gd name="connsiteX1" fmla="*/ 213545 w 622842"/>
              <a:gd name="connsiteY1" fmla="*/ 335877 h 591058"/>
              <a:gd name="connsiteX2" fmla="*/ 107386 w 622842"/>
              <a:gd name="connsiteY2" fmla="*/ 445691 h 591058"/>
              <a:gd name="connsiteX3" fmla="*/ 26921 w 622842"/>
              <a:gd name="connsiteY3" fmla="*/ 488388 h 591058"/>
              <a:gd name="connsiteX4" fmla="*/ 22159 w 622842"/>
              <a:gd name="connsiteY4" fmla="*/ 569793 h 591058"/>
              <a:gd name="connsiteX5" fmla="*/ 298605 w 622842"/>
              <a:gd name="connsiteY5" fmla="*/ 591058 h 591058"/>
              <a:gd name="connsiteX6" fmla="*/ 585684 w 622842"/>
              <a:gd name="connsiteY6" fmla="*/ 569793 h 591058"/>
              <a:gd name="connsiteX7" fmla="*/ 615200 w 622842"/>
              <a:gd name="connsiteY7" fmla="*/ 517572 h 591058"/>
              <a:gd name="connsiteX8" fmla="*/ 548083 w 622842"/>
              <a:gd name="connsiteY8" fmla="*/ 442037 h 591058"/>
              <a:gd name="connsiteX9" fmla="*/ 351768 w 622842"/>
              <a:gd name="connsiteY9" fmla="*/ 346510 h 591058"/>
              <a:gd name="connsiteX10" fmla="*/ 311619 w 622842"/>
              <a:gd name="connsiteY10" fmla="*/ 46251 h 591058"/>
              <a:gd name="connsiteX11" fmla="*/ 213545 w 622842"/>
              <a:gd name="connsiteY11" fmla="*/ 27533 h 591058"/>
              <a:gd name="connsiteX0" fmla="*/ 213545 w 622842"/>
              <a:gd name="connsiteY0" fmla="*/ 16552 h 580077"/>
              <a:gd name="connsiteX1" fmla="*/ 213545 w 622842"/>
              <a:gd name="connsiteY1" fmla="*/ 324896 h 580077"/>
              <a:gd name="connsiteX2" fmla="*/ 107386 w 622842"/>
              <a:gd name="connsiteY2" fmla="*/ 434710 h 580077"/>
              <a:gd name="connsiteX3" fmla="*/ 26921 w 622842"/>
              <a:gd name="connsiteY3" fmla="*/ 477407 h 580077"/>
              <a:gd name="connsiteX4" fmla="*/ 22159 w 622842"/>
              <a:gd name="connsiteY4" fmla="*/ 558812 h 580077"/>
              <a:gd name="connsiteX5" fmla="*/ 298605 w 622842"/>
              <a:gd name="connsiteY5" fmla="*/ 580077 h 580077"/>
              <a:gd name="connsiteX6" fmla="*/ 585684 w 622842"/>
              <a:gd name="connsiteY6" fmla="*/ 558812 h 580077"/>
              <a:gd name="connsiteX7" fmla="*/ 615200 w 622842"/>
              <a:gd name="connsiteY7" fmla="*/ 506591 h 580077"/>
              <a:gd name="connsiteX8" fmla="*/ 548083 w 622842"/>
              <a:gd name="connsiteY8" fmla="*/ 431056 h 580077"/>
              <a:gd name="connsiteX9" fmla="*/ 351768 w 622842"/>
              <a:gd name="connsiteY9" fmla="*/ 335529 h 580077"/>
              <a:gd name="connsiteX10" fmla="*/ 311619 w 622842"/>
              <a:gd name="connsiteY10" fmla="*/ 35270 h 580077"/>
              <a:gd name="connsiteX11" fmla="*/ 213545 w 622842"/>
              <a:gd name="connsiteY11" fmla="*/ 16552 h 580077"/>
              <a:gd name="connsiteX0" fmla="*/ 213545 w 622842"/>
              <a:gd name="connsiteY0" fmla="*/ 18793 h 582318"/>
              <a:gd name="connsiteX1" fmla="*/ 213545 w 622842"/>
              <a:gd name="connsiteY1" fmla="*/ 327137 h 582318"/>
              <a:gd name="connsiteX2" fmla="*/ 107386 w 622842"/>
              <a:gd name="connsiteY2" fmla="*/ 436951 h 582318"/>
              <a:gd name="connsiteX3" fmla="*/ 26921 w 622842"/>
              <a:gd name="connsiteY3" fmla="*/ 479648 h 582318"/>
              <a:gd name="connsiteX4" fmla="*/ 22159 w 622842"/>
              <a:gd name="connsiteY4" fmla="*/ 561053 h 582318"/>
              <a:gd name="connsiteX5" fmla="*/ 298605 w 622842"/>
              <a:gd name="connsiteY5" fmla="*/ 582318 h 582318"/>
              <a:gd name="connsiteX6" fmla="*/ 585684 w 622842"/>
              <a:gd name="connsiteY6" fmla="*/ 561053 h 582318"/>
              <a:gd name="connsiteX7" fmla="*/ 615200 w 622842"/>
              <a:gd name="connsiteY7" fmla="*/ 508832 h 582318"/>
              <a:gd name="connsiteX8" fmla="*/ 548083 w 622842"/>
              <a:gd name="connsiteY8" fmla="*/ 433297 h 582318"/>
              <a:gd name="connsiteX9" fmla="*/ 351768 w 622842"/>
              <a:gd name="connsiteY9" fmla="*/ 337770 h 582318"/>
              <a:gd name="connsiteX10" fmla="*/ 311619 w 622842"/>
              <a:gd name="connsiteY10" fmla="*/ 37511 h 582318"/>
              <a:gd name="connsiteX11" fmla="*/ 213545 w 622842"/>
              <a:gd name="connsiteY11" fmla="*/ 18793 h 582318"/>
              <a:gd name="connsiteX0" fmla="*/ 206401 w 622842"/>
              <a:gd name="connsiteY0" fmla="*/ 35975 h 582831"/>
              <a:gd name="connsiteX1" fmla="*/ 213545 w 622842"/>
              <a:gd name="connsiteY1" fmla="*/ 327650 h 582831"/>
              <a:gd name="connsiteX2" fmla="*/ 107386 w 622842"/>
              <a:gd name="connsiteY2" fmla="*/ 437464 h 582831"/>
              <a:gd name="connsiteX3" fmla="*/ 26921 w 622842"/>
              <a:gd name="connsiteY3" fmla="*/ 480161 h 582831"/>
              <a:gd name="connsiteX4" fmla="*/ 22159 w 622842"/>
              <a:gd name="connsiteY4" fmla="*/ 561566 h 582831"/>
              <a:gd name="connsiteX5" fmla="*/ 298605 w 622842"/>
              <a:gd name="connsiteY5" fmla="*/ 582831 h 582831"/>
              <a:gd name="connsiteX6" fmla="*/ 585684 w 622842"/>
              <a:gd name="connsiteY6" fmla="*/ 561566 h 582831"/>
              <a:gd name="connsiteX7" fmla="*/ 615200 w 622842"/>
              <a:gd name="connsiteY7" fmla="*/ 509345 h 582831"/>
              <a:gd name="connsiteX8" fmla="*/ 548083 w 622842"/>
              <a:gd name="connsiteY8" fmla="*/ 433810 h 582831"/>
              <a:gd name="connsiteX9" fmla="*/ 351768 w 622842"/>
              <a:gd name="connsiteY9" fmla="*/ 338283 h 582831"/>
              <a:gd name="connsiteX10" fmla="*/ 311619 w 622842"/>
              <a:gd name="connsiteY10" fmla="*/ 38024 h 582831"/>
              <a:gd name="connsiteX11" fmla="*/ 206401 w 622842"/>
              <a:gd name="connsiteY11" fmla="*/ 35975 h 582831"/>
              <a:gd name="connsiteX0" fmla="*/ 206401 w 622842"/>
              <a:gd name="connsiteY0" fmla="*/ 21605 h 568461"/>
              <a:gd name="connsiteX1" fmla="*/ 213545 w 622842"/>
              <a:gd name="connsiteY1" fmla="*/ 313280 h 568461"/>
              <a:gd name="connsiteX2" fmla="*/ 107386 w 622842"/>
              <a:gd name="connsiteY2" fmla="*/ 423094 h 568461"/>
              <a:gd name="connsiteX3" fmla="*/ 26921 w 622842"/>
              <a:gd name="connsiteY3" fmla="*/ 465791 h 568461"/>
              <a:gd name="connsiteX4" fmla="*/ 22159 w 622842"/>
              <a:gd name="connsiteY4" fmla="*/ 547196 h 568461"/>
              <a:gd name="connsiteX5" fmla="*/ 298605 w 622842"/>
              <a:gd name="connsiteY5" fmla="*/ 568461 h 568461"/>
              <a:gd name="connsiteX6" fmla="*/ 585684 w 622842"/>
              <a:gd name="connsiteY6" fmla="*/ 547196 h 568461"/>
              <a:gd name="connsiteX7" fmla="*/ 615200 w 622842"/>
              <a:gd name="connsiteY7" fmla="*/ 494975 h 568461"/>
              <a:gd name="connsiteX8" fmla="*/ 548083 w 622842"/>
              <a:gd name="connsiteY8" fmla="*/ 419440 h 568461"/>
              <a:gd name="connsiteX9" fmla="*/ 351768 w 622842"/>
              <a:gd name="connsiteY9" fmla="*/ 323913 h 568461"/>
              <a:gd name="connsiteX10" fmla="*/ 311619 w 622842"/>
              <a:gd name="connsiteY10" fmla="*/ 23654 h 568461"/>
              <a:gd name="connsiteX11" fmla="*/ 206401 w 622842"/>
              <a:gd name="connsiteY11" fmla="*/ 21605 h 568461"/>
              <a:gd name="connsiteX0" fmla="*/ 206401 w 622842"/>
              <a:gd name="connsiteY0" fmla="*/ 7945 h 554801"/>
              <a:gd name="connsiteX1" fmla="*/ 213545 w 622842"/>
              <a:gd name="connsiteY1" fmla="*/ 299620 h 554801"/>
              <a:gd name="connsiteX2" fmla="*/ 107386 w 622842"/>
              <a:gd name="connsiteY2" fmla="*/ 409434 h 554801"/>
              <a:gd name="connsiteX3" fmla="*/ 26921 w 622842"/>
              <a:gd name="connsiteY3" fmla="*/ 452131 h 554801"/>
              <a:gd name="connsiteX4" fmla="*/ 22159 w 622842"/>
              <a:gd name="connsiteY4" fmla="*/ 533536 h 554801"/>
              <a:gd name="connsiteX5" fmla="*/ 298605 w 622842"/>
              <a:gd name="connsiteY5" fmla="*/ 554801 h 554801"/>
              <a:gd name="connsiteX6" fmla="*/ 585684 w 622842"/>
              <a:gd name="connsiteY6" fmla="*/ 533536 h 554801"/>
              <a:gd name="connsiteX7" fmla="*/ 615200 w 622842"/>
              <a:gd name="connsiteY7" fmla="*/ 481315 h 554801"/>
              <a:gd name="connsiteX8" fmla="*/ 548083 w 622842"/>
              <a:gd name="connsiteY8" fmla="*/ 405780 h 554801"/>
              <a:gd name="connsiteX9" fmla="*/ 351768 w 622842"/>
              <a:gd name="connsiteY9" fmla="*/ 310253 h 554801"/>
              <a:gd name="connsiteX10" fmla="*/ 311619 w 622842"/>
              <a:gd name="connsiteY10" fmla="*/ 9994 h 554801"/>
              <a:gd name="connsiteX11" fmla="*/ 206401 w 622842"/>
              <a:gd name="connsiteY11" fmla="*/ 7945 h 554801"/>
              <a:gd name="connsiteX0" fmla="*/ 206401 w 622842"/>
              <a:gd name="connsiteY0" fmla="*/ 1197321 h 1744177"/>
              <a:gd name="connsiteX1" fmla="*/ 213545 w 622842"/>
              <a:gd name="connsiteY1" fmla="*/ 1488996 h 1744177"/>
              <a:gd name="connsiteX2" fmla="*/ 107386 w 622842"/>
              <a:gd name="connsiteY2" fmla="*/ 1598810 h 1744177"/>
              <a:gd name="connsiteX3" fmla="*/ 26921 w 622842"/>
              <a:gd name="connsiteY3" fmla="*/ 1641507 h 1744177"/>
              <a:gd name="connsiteX4" fmla="*/ 22159 w 622842"/>
              <a:gd name="connsiteY4" fmla="*/ 1722912 h 1744177"/>
              <a:gd name="connsiteX5" fmla="*/ 298605 w 622842"/>
              <a:gd name="connsiteY5" fmla="*/ 1744177 h 1744177"/>
              <a:gd name="connsiteX6" fmla="*/ 585684 w 622842"/>
              <a:gd name="connsiteY6" fmla="*/ 1722912 h 1744177"/>
              <a:gd name="connsiteX7" fmla="*/ 615200 w 622842"/>
              <a:gd name="connsiteY7" fmla="*/ 1670691 h 1744177"/>
              <a:gd name="connsiteX8" fmla="*/ 548083 w 622842"/>
              <a:gd name="connsiteY8" fmla="*/ 1595156 h 1744177"/>
              <a:gd name="connsiteX9" fmla="*/ 351768 w 622842"/>
              <a:gd name="connsiteY9" fmla="*/ 1499629 h 1744177"/>
              <a:gd name="connsiteX10" fmla="*/ 273243 w 622842"/>
              <a:gd name="connsiteY10" fmla="*/ 288 h 1744177"/>
              <a:gd name="connsiteX11" fmla="*/ 206401 w 622842"/>
              <a:gd name="connsiteY11" fmla="*/ 1197321 h 1744177"/>
              <a:gd name="connsiteX0" fmla="*/ 234310 w 622842"/>
              <a:gd name="connsiteY0" fmla="*/ 1160447 h 1746298"/>
              <a:gd name="connsiteX1" fmla="*/ 213545 w 622842"/>
              <a:gd name="connsiteY1" fmla="*/ 1491117 h 1746298"/>
              <a:gd name="connsiteX2" fmla="*/ 107386 w 622842"/>
              <a:gd name="connsiteY2" fmla="*/ 1600931 h 1746298"/>
              <a:gd name="connsiteX3" fmla="*/ 26921 w 622842"/>
              <a:gd name="connsiteY3" fmla="*/ 1643628 h 1746298"/>
              <a:gd name="connsiteX4" fmla="*/ 22159 w 622842"/>
              <a:gd name="connsiteY4" fmla="*/ 1725033 h 1746298"/>
              <a:gd name="connsiteX5" fmla="*/ 298605 w 622842"/>
              <a:gd name="connsiteY5" fmla="*/ 1746298 h 1746298"/>
              <a:gd name="connsiteX6" fmla="*/ 585684 w 622842"/>
              <a:gd name="connsiteY6" fmla="*/ 1725033 h 1746298"/>
              <a:gd name="connsiteX7" fmla="*/ 615200 w 622842"/>
              <a:gd name="connsiteY7" fmla="*/ 1672812 h 1746298"/>
              <a:gd name="connsiteX8" fmla="*/ 548083 w 622842"/>
              <a:gd name="connsiteY8" fmla="*/ 1597277 h 1746298"/>
              <a:gd name="connsiteX9" fmla="*/ 351768 w 622842"/>
              <a:gd name="connsiteY9" fmla="*/ 1501750 h 1746298"/>
              <a:gd name="connsiteX10" fmla="*/ 273243 w 622842"/>
              <a:gd name="connsiteY10" fmla="*/ 2409 h 1746298"/>
              <a:gd name="connsiteX11" fmla="*/ 234310 w 622842"/>
              <a:gd name="connsiteY11" fmla="*/ 1160447 h 1746298"/>
              <a:gd name="connsiteX0" fmla="*/ 234310 w 622842"/>
              <a:gd name="connsiteY0" fmla="*/ 1315626 h 1901477"/>
              <a:gd name="connsiteX1" fmla="*/ 213545 w 622842"/>
              <a:gd name="connsiteY1" fmla="*/ 1646296 h 1901477"/>
              <a:gd name="connsiteX2" fmla="*/ 107386 w 622842"/>
              <a:gd name="connsiteY2" fmla="*/ 1756110 h 1901477"/>
              <a:gd name="connsiteX3" fmla="*/ 26921 w 622842"/>
              <a:gd name="connsiteY3" fmla="*/ 1798807 h 1901477"/>
              <a:gd name="connsiteX4" fmla="*/ 22159 w 622842"/>
              <a:gd name="connsiteY4" fmla="*/ 1880212 h 1901477"/>
              <a:gd name="connsiteX5" fmla="*/ 298605 w 622842"/>
              <a:gd name="connsiteY5" fmla="*/ 1901477 h 1901477"/>
              <a:gd name="connsiteX6" fmla="*/ 585684 w 622842"/>
              <a:gd name="connsiteY6" fmla="*/ 1880212 h 1901477"/>
              <a:gd name="connsiteX7" fmla="*/ 615200 w 622842"/>
              <a:gd name="connsiteY7" fmla="*/ 1827991 h 1901477"/>
              <a:gd name="connsiteX8" fmla="*/ 548083 w 622842"/>
              <a:gd name="connsiteY8" fmla="*/ 1752456 h 1901477"/>
              <a:gd name="connsiteX9" fmla="*/ 351768 w 622842"/>
              <a:gd name="connsiteY9" fmla="*/ 1656929 h 1901477"/>
              <a:gd name="connsiteX10" fmla="*/ 273243 w 622842"/>
              <a:gd name="connsiteY10" fmla="*/ 157588 h 1901477"/>
              <a:gd name="connsiteX11" fmla="*/ 147355 w 622842"/>
              <a:gd name="connsiteY11" fmla="*/ 175730 h 1901477"/>
              <a:gd name="connsiteX12" fmla="*/ 234310 w 622842"/>
              <a:gd name="connsiteY12" fmla="*/ 1315626 h 1901477"/>
              <a:gd name="connsiteX0" fmla="*/ 234310 w 622842"/>
              <a:gd name="connsiteY0" fmla="*/ 1270233 h 1856084"/>
              <a:gd name="connsiteX1" fmla="*/ 213545 w 622842"/>
              <a:gd name="connsiteY1" fmla="*/ 1600903 h 1856084"/>
              <a:gd name="connsiteX2" fmla="*/ 107386 w 622842"/>
              <a:gd name="connsiteY2" fmla="*/ 1710717 h 1856084"/>
              <a:gd name="connsiteX3" fmla="*/ 26921 w 622842"/>
              <a:gd name="connsiteY3" fmla="*/ 1753414 h 1856084"/>
              <a:gd name="connsiteX4" fmla="*/ 22159 w 622842"/>
              <a:gd name="connsiteY4" fmla="*/ 1834819 h 1856084"/>
              <a:gd name="connsiteX5" fmla="*/ 298605 w 622842"/>
              <a:gd name="connsiteY5" fmla="*/ 1856084 h 1856084"/>
              <a:gd name="connsiteX6" fmla="*/ 585684 w 622842"/>
              <a:gd name="connsiteY6" fmla="*/ 1834819 h 1856084"/>
              <a:gd name="connsiteX7" fmla="*/ 615200 w 622842"/>
              <a:gd name="connsiteY7" fmla="*/ 1782598 h 1856084"/>
              <a:gd name="connsiteX8" fmla="*/ 548083 w 622842"/>
              <a:gd name="connsiteY8" fmla="*/ 1707063 h 1856084"/>
              <a:gd name="connsiteX9" fmla="*/ 351768 w 622842"/>
              <a:gd name="connsiteY9" fmla="*/ 1611536 h 1856084"/>
              <a:gd name="connsiteX10" fmla="*/ 273243 w 622842"/>
              <a:gd name="connsiteY10" fmla="*/ 112195 h 1856084"/>
              <a:gd name="connsiteX11" fmla="*/ 224107 w 622842"/>
              <a:gd name="connsiteY11" fmla="*/ 110841 h 1856084"/>
              <a:gd name="connsiteX12" fmla="*/ 147355 w 622842"/>
              <a:gd name="connsiteY12" fmla="*/ 130337 h 1856084"/>
              <a:gd name="connsiteX13" fmla="*/ 234310 w 622842"/>
              <a:gd name="connsiteY13" fmla="*/ 1270233 h 1856084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270232 h 1856083"/>
              <a:gd name="connsiteX1" fmla="*/ 213545 w 622842"/>
              <a:gd name="connsiteY1" fmla="*/ 1600902 h 1856083"/>
              <a:gd name="connsiteX2" fmla="*/ 107386 w 622842"/>
              <a:gd name="connsiteY2" fmla="*/ 1710716 h 1856083"/>
              <a:gd name="connsiteX3" fmla="*/ 26921 w 622842"/>
              <a:gd name="connsiteY3" fmla="*/ 1753413 h 1856083"/>
              <a:gd name="connsiteX4" fmla="*/ 22159 w 622842"/>
              <a:gd name="connsiteY4" fmla="*/ 1834818 h 1856083"/>
              <a:gd name="connsiteX5" fmla="*/ 298605 w 622842"/>
              <a:gd name="connsiteY5" fmla="*/ 1856083 h 1856083"/>
              <a:gd name="connsiteX6" fmla="*/ 585684 w 622842"/>
              <a:gd name="connsiteY6" fmla="*/ 1834818 h 1856083"/>
              <a:gd name="connsiteX7" fmla="*/ 615200 w 622842"/>
              <a:gd name="connsiteY7" fmla="*/ 1782597 h 1856083"/>
              <a:gd name="connsiteX8" fmla="*/ 548083 w 622842"/>
              <a:gd name="connsiteY8" fmla="*/ 1707062 h 1856083"/>
              <a:gd name="connsiteX9" fmla="*/ 351768 w 622842"/>
              <a:gd name="connsiteY9" fmla="*/ 1611535 h 1856083"/>
              <a:gd name="connsiteX10" fmla="*/ 273243 w 622842"/>
              <a:gd name="connsiteY10" fmla="*/ 112194 h 1856083"/>
              <a:gd name="connsiteX11" fmla="*/ 224107 w 622842"/>
              <a:gd name="connsiteY11" fmla="*/ 110840 h 1856083"/>
              <a:gd name="connsiteX12" fmla="*/ 147355 w 622842"/>
              <a:gd name="connsiteY12" fmla="*/ 130336 h 1856083"/>
              <a:gd name="connsiteX13" fmla="*/ 234310 w 622842"/>
              <a:gd name="connsiteY13" fmla="*/ 1270232 h 1856083"/>
              <a:gd name="connsiteX0" fmla="*/ 234310 w 622842"/>
              <a:gd name="connsiteY0" fmla="*/ 1179280 h 1765131"/>
              <a:gd name="connsiteX1" fmla="*/ 213545 w 622842"/>
              <a:gd name="connsiteY1" fmla="*/ 1509950 h 1765131"/>
              <a:gd name="connsiteX2" fmla="*/ 107386 w 622842"/>
              <a:gd name="connsiteY2" fmla="*/ 1619764 h 1765131"/>
              <a:gd name="connsiteX3" fmla="*/ 26921 w 622842"/>
              <a:gd name="connsiteY3" fmla="*/ 1662461 h 1765131"/>
              <a:gd name="connsiteX4" fmla="*/ 22159 w 622842"/>
              <a:gd name="connsiteY4" fmla="*/ 1743866 h 1765131"/>
              <a:gd name="connsiteX5" fmla="*/ 298605 w 622842"/>
              <a:gd name="connsiteY5" fmla="*/ 1765131 h 1765131"/>
              <a:gd name="connsiteX6" fmla="*/ 585684 w 622842"/>
              <a:gd name="connsiteY6" fmla="*/ 1743866 h 1765131"/>
              <a:gd name="connsiteX7" fmla="*/ 615200 w 622842"/>
              <a:gd name="connsiteY7" fmla="*/ 1691645 h 1765131"/>
              <a:gd name="connsiteX8" fmla="*/ 548083 w 622842"/>
              <a:gd name="connsiteY8" fmla="*/ 1616110 h 1765131"/>
              <a:gd name="connsiteX9" fmla="*/ 351768 w 622842"/>
              <a:gd name="connsiteY9" fmla="*/ 1520583 h 1765131"/>
              <a:gd name="connsiteX10" fmla="*/ 273243 w 622842"/>
              <a:gd name="connsiteY10" fmla="*/ 21242 h 1765131"/>
              <a:gd name="connsiteX11" fmla="*/ 224107 w 622842"/>
              <a:gd name="connsiteY11" fmla="*/ 19888 h 1765131"/>
              <a:gd name="connsiteX12" fmla="*/ 147355 w 622842"/>
              <a:gd name="connsiteY12" fmla="*/ 39384 h 1765131"/>
              <a:gd name="connsiteX13" fmla="*/ 234310 w 622842"/>
              <a:gd name="connsiteY13" fmla="*/ 1179280 h 1765131"/>
              <a:gd name="connsiteX0" fmla="*/ 234310 w 622842"/>
              <a:gd name="connsiteY0" fmla="*/ 1223760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234310 w 622842"/>
              <a:gd name="connsiteY14" fmla="*/ 1223760 h 1809611"/>
              <a:gd name="connsiteX0" fmla="*/ 384187 w 622842"/>
              <a:gd name="connsiteY0" fmla="*/ 846564 h 1809611"/>
              <a:gd name="connsiteX1" fmla="*/ 213545 w 622842"/>
              <a:gd name="connsiteY1" fmla="*/ 1554430 h 1809611"/>
              <a:gd name="connsiteX2" fmla="*/ 107386 w 622842"/>
              <a:gd name="connsiteY2" fmla="*/ 1664244 h 1809611"/>
              <a:gd name="connsiteX3" fmla="*/ 26921 w 622842"/>
              <a:gd name="connsiteY3" fmla="*/ 1706941 h 1809611"/>
              <a:gd name="connsiteX4" fmla="*/ 22159 w 622842"/>
              <a:gd name="connsiteY4" fmla="*/ 1788346 h 1809611"/>
              <a:gd name="connsiteX5" fmla="*/ 298605 w 622842"/>
              <a:gd name="connsiteY5" fmla="*/ 1809611 h 1809611"/>
              <a:gd name="connsiteX6" fmla="*/ 585684 w 622842"/>
              <a:gd name="connsiteY6" fmla="*/ 1788346 h 1809611"/>
              <a:gd name="connsiteX7" fmla="*/ 615200 w 622842"/>
              <a:gd name="connsiteY7" fmla="*/ 1736125 h 1809611"/>
              <a:gd name="connsiteX8" fmla="*/ 548083 w 622842"/>
              <a:gd name="connsiteY8" fmla="*/ 1660590 h 1809611"/>
              <a:gd name="connsiteX9" fmla="*/ 351768 w 622842"/>
              <a:gd name="connsiteY9" fmla="*/ 1565063 h 1809611"/>
              <a:gd name="connsiteX10" fmla="*/ 503190 w 622842"/>
              <a:gd name="connsiteY10" fmla="*/ 937631 h 1809611"/>
              <a:gd name="connsiteX11" fmla="*/ 273243 w 622842"/>
              <a:gd name="connsiteY11" fmla="*/ 65722 h 1809611"/>
              <a:gd name="connsiteX12" fmla="*/ 224107 w 622842"/>
              <a:gd name="connsiteY12" fmla="*/ 64368 h 1809611"/>
              <a:gd name="connsiteX13" fmla="*/ 147355 w 622842"/>
              <a:gd name="connsiteY13" fmla="*/ 83864 h 1809611"/>
              <a:gd name="connsiteX14" fmla="*/ 384187 w 622842"/>
              <a:gd name="connsiteY14" fmla="*/ 846564 h 1809611"/>
              <a:gd name="connsiteX0" fmla="*/ 384187 w 622842"/>
              <a:gd name="connsiteY0" fmla="*/ 787853 h 1750900"/>
              <a:gd name="connsiteX1" fmla="*/ 213545 w 622842"/>
              <a:gd name="connsiteY1" fmla="*/ 1495719 h 1750900"/>
              <a:gd name="connsiteX2" fmla="*/ 107386 w 622842"/>
              <a:gd name="connsiteY2" fmla="*/ 1605533 h 1750900"/>
              <a:gd name="connsiteX3" fmla="*/ 26921 w 622842"/>
              <a:gd name="connsiteY3" fmla="*/ 1648230 h 1750900"/>
              <a:gd name="connsiteX4" fmla="*/ 22159 w 622842"/>
              <a:gd name="connsiteY4" fmla="*/ 1729635 h 1750900"/>
              <a:gd name="connsiteX5" fmla="*/ 298605 w 622842"/>
              <a:gd name="connsiteY5" fmla="*/ 1750900 h 1750900"/>
              <a:gd name="connsiteX6" fmla="*/ 585684 w 622842"/>
              <a:gd name="connsiteY6" fmla="*/ 1729635 h 1750900"/>
              <a:gd name="connsiteX7" fmla="*/ 615200 w 622842"/>
              <a:gd name="connsiteY7" fmla="*/ 1677414 h 1750900"/>
              <a:gd name="connsiteX8" fmla="*/ 548083 w 622842"/>
              <a:gd name="connsiteY8" fmla="*/ 1601879 h 1750900"/>
              <a:gd name="connsiteX9" fmla="*/ 351768 w 622842"/>
              <a:gd name="connsiteY9" fmla="*/ 1506352 h 1750900"/>
              <a:gd name="connsiteX10" fmla="*/ 503190 w 622842"/>
              <a:gd name="connsiteY10" fmla="*/ 878920 h 1750900"/>
              <a:gd name="connsiteX11" fmla="*/ 338942 w 622842"/>
              <a:gd name="connsiteY11" fmla="*/ 185787 h 1750900"/>
              <a:gd name="connsiteX12" fmla="*/ 224107 w 622842"/>
              <a:gd name="connsiteY12" fmla="*/ 5657 h 1750900"/>
              <a:gd name="connsiteX13" fmla="*/ 147355 w 622842"/>
              <a:gd name="connsiteY13" fmla="*/ 25153 h 1750900"/>
              <a:gd name="connsiteX14" fmla="*/ 384187 w 622842"/>
              <a:gd name="connsiteY14" fmla="*/ 787853 h 1750900"/>
              <a:gd name="connsiteX0" fmla="*/ 849282 w 1087937"/>
              <a:gd name="connsiteY0" fmla="*/ 782362 h 1745409"/>
              <a:gd name="connsiteX1" fmla="*/ 678640 w 1087937"/>
              <a:gd name="connsiteY1" fmla="*/ 1490228 h 1745409"/>
              <a:gd name="connsiteX2" fmla="*/ 572481 w 1087937"/>
              <a:gd name="connsiteY2" fmla="*/ 1600042 h 1745409"/>
              <a:gd name="connsiteX3" fmla="*/ 492016 w 1087937"/>
              <a:gd name="connsiteY3" fmla="*/ 1642739 h 1745409"/>
              <a:gd name="connsiteX4" fmla="*/ 487254 w 1087937"/>
              <a:gd name="connsiteY4" fmla="*/ 1724144 h 1745409"/>
              <a:gd name="connsiteX5" fmla="*/ 763700 w 1087937"/>
              <a:gd name="connsiteY5" fmla="*/ 1745409 h 1745409"/>
              <a:gd name="connsiteX6" fmla="*/ 1050779 w 1087937"/>
              <a:gd name="connsiteY6" fmla="*/ 1724144 h 1745409"/>
              <a:gd name="connsiteX7" fmla="*/ 1080295 w 1087937"/>
              <a:gd name="connsiteY7" fmla="*/ 1671923 h 1745409"/>
              <a:gd name="connsiteX8" fmla="*/ 1013178 w 1087937"/>
              <a:gd name="connsiteY8" fmla="*/ 1596388 h 1745409"/>
              <a:gd name="connsiteX9" fmla="*/ 816863 w 1087937"/>
              <a:gd name="connsiteY9" fmla="*/ 1500861 h 1745409"/>
              <a:gd name="connsiteX10" fmla="*/ 968285 w 1087937"/>
              <a:gd name="connsiteY10" fmla="*/ 873429 h 1745409"/>
              <a:gd name="connsiteX11" fmla="*/ 804037 w 1087937"/>
              <a:gd name="connsiteY11" fmla="*/ 180296 h 1745409"/>
              <a:gd name="connsiteX12" fmla="*/ 689202 w 1087937"/>
              <a:gd name="connsiteY12" fmla="*/ 166 h 1745409"/>
              <a:gd name="connsiteX13" fmla="*/ 814 w 1087937"/>
              <a:gd name="connsiteY13" fmla="*/ 158735 h 1745409"/>
              <a:gd name="connsiteX14" fmla="*/ 849282 w 1087937"/>
              <a:gd name="connsiteY14" fmla="*/ 782362 h 1745409"/>
              <a:gd name="connsiteX0" fmla="*/ 852186 w 1090841"/>
              <a:gd name="connsiteY0" fmla="*/ 732170 h 1695217"/>
              <a:gd name="connsiteX1" fmla="*/ 681544 w 1090841"/>
              <a:gd name="connsiteY1" fmla="*/ 1440036 h 1695217"/>
              <a:gd name="connsiteX2" fmla="*/ 575385 w 1090841"/>
              <a:gd name="connsiteY2" fmla="*/ 1549850 h 1695217"/>
              <a:gd name="connsiteX3" fmla="*/ 494920 w 1090841"/>
              <a:gd name="connsiteY3" fmla="*/ 1592547 h 1695217"/>
              <a:gd name="connsiteX4" fmla="*/ 490158 w 1090841"/>
              <a:gd name="connsiteY4" fmla="*/ 1673952 h 1695217"/>
              <a:gd name="connsiteX5" fmla="*/ 766604 w 1090841"/>
              <a:gd name="connsiteY5" fmla="*/ 1695217 h 1695217"/>
              <a:gd name="connsiteX6" fmla="*/ 1053683 w 1090841"/>
              <a:gd name="connsiteY6" fmla="*/ 1673952 h 1695217"/>
              <a:gd name="connsiteX7" fmla="*/ 1083199 w 1090841"/>
              <a:gd name="connsiteY7" fmla="*/ 1621731 h 1695217"/>
              <a:gd name="connsiteX8" fmla="*/ 1016082 w 1090841"/>
              <a:gd name="connsiteY8" fmla="*/ 1546196 h 1695217"/>
              <a:gd name="connsiteX9" fmla="*/ 819767 w 1090841"/>
              <a:gd name="connsiteY9" fmla="*/ 1450669 h 1695217"/>
              <a:gd name="connsiteX10" fmla="*/ 971189 w 1090841"/>
              <a:gd name="connsiteY10" fmla="*/ 823237 h 1695217"/>
              <a:gd name="connsiteX11" fmla="*/ 806941 w 1090841"/>
              <a:gd name="connsiteY11" fmla="*/ 130104 h 1695217"/>
              <a:gd name="connsiteX12" fmla="*/ 134028 w 1090841"/>
              <a:gd name="connsiteY12" fmla="*/ 1008 h 1695217"/>
              <a:gd name="connsiteX13" fmla="*/ 3718 w 1090841"/>
              <a:gd name="connsiteY13" fmla="*/ 108543 h 1695217"/>
              <a:gd name="connsiteX14" fmla="*/ 852186 w 1090841"/>
              <a:gd name="connsiteY14" fmla="*/ 732170 h 1695217"/>
              <a:gd name="connsiteX0" fmla="*/ 852186 w 1090841"/>
              <a:gd name="connsiteY0" fmla="*/ 731239 h 1694286"/>
              <a:gd name="connsiteX1" fmla="*/ 681544 w 1090841"/>
              <a:gd name="connsiteY1" fmla="*/ 1439105 h 1694286"/>
              <a:gd name="connsiteX2" fmla="*/ 575385 w 1090841"/>
              <a:gd name="connsiteY2" fmla="*/ 1548919 h 1694286"/>
              <a:gd name="connsiteX3" fmla="*/ 494920 w 1090841"/>
              <a:gd name="connsiteY3" fmla="*/ 1591616 h 1694286"/>
              <a:gd name="connsiteX4" fmla="*/ 490158 w 1090841"/>
              <a:gd name="connsiteY4" fmla="*/ 1673021 h 1694286"/>
              <a:gd name="connsiteX5" fmla="*/ 766604 w 1090841"/>
              <a:gd name="connsiteY5" fmla="*/ 1694286 h 1694286"/>
              <a:gd name="connsiteX6" fmla="*/ 1053683 w 1090841"/>
              <a:gd name="connsiteY6" fmla="*/ 1673021 h 1694286"/>
              <a:gd name="connsiteX7" fmla="*/ 1083199 w 1090841"/>
              <a:gd name="connsiteY7" fmla="*/ 1620800 h 1694286"/>
              <a:gd name="connsiteX8" fmla="*/ 1016082 w 1090841"/>
              <a:gd name="connsiteY8" fmla="*/ 1545265 h 1694286"/>
              <a:gd name="connsiteX9" fmla="*/ 819767 w 1090841"/>
              <a:gd name="connsiteY9" fmla="*/ 1449738 h 1694286"/>
              <a:gd name="connsiteX10" fmla="*/ 971189 w 1090841"/>
              <a:gd name="connsiteY10" fmla="*/ 822306 h 1694286"/>
              <a:gd name="connsiteX11" fmla="*/ 447070 w 1090841"/>
              <a:gd name="connsiteY11" fmla="*/ 220921 h 1694286"/>
              <a:gd name="connsiteX12" fmla="*/ 134028 w 1090841"/>
              <a:gd name="connsiteY12" fmla="*/ 77 h 1694286"/>
              <a:gd name="connsiteX13" fmla="*/ 3718 w 1090841"/>
              <a:gd name="connsiteY13" fmla="*/ 107612 h 1694286"/>
              <a:gd name="connsiteX14" fmla="*/ 852186 w 1090841"/>
              <a:gd name="connsiteY14" fmla="*/ 731239 h 1694286"/>
              <a:gd name="connsiteX0" fmla="*/ 882437 w 1121092"/>
              <a:gd name="connsiteY0" fmla="*/ 809436 h 1772483"/>
              <a:gd name="connsiteX1" fmla="*/ 711795 w 1121092"/>
              <a:gd name="connsiteY1" fmla="*/ 1517302 h 1772483"/>
              <a:gd name="connsiteX2" fmla="*/ 605636 w 1121092"/>
              <a:gd name="connsiteY2" fmla="*/ 1627116 h 1772483"/>
              <a:gd name="connsiteX3" fmla="*/ 525171 w 1121092"/>
              <a:gd name="connsiteY3" fmla="*/ 1669813 h 1772483"/>
              <a:gd name="connsiteX4" fmla="*/ 520409 w 1121092"/>
              <a:gd name="connsiteY4" fmla="*/ 1751218 h 1772483"/>
              <a:gd name="connsiteX5" fmla="*/ 796855 w 1121092"/>
              <a:gd name="connsiteY5" fmla="*/ 1772483 h 1772483"/>
              <a:gd name="connsiteX6" fmla="*/ 1083934 w 1121092"/>
              <a:gd name="connsiteY6" fmla="*/ 1751218 h 1772483"/>
              <a:gd name="connsiteX7" fmla="*/ 1113450 w 1121092"/>
              <a:gd name="connsiteY7" fmla="*/ 1698997 h 1772483"/>
              <a:gd name="connsiteX8" fmla="*/ 1046333 w 1121092"/>
              <a:gd name="connsiteY8" fmla="*/ 1623462 h 1772483"/>
              <a:gd name="connsiteX9" fmla="*/ 850018 w 1121092"/>
              <a:gd name="connsiteY9" fmla="*/ 1527935 h 1772483"/>
              <a:gd name="connsiteX10" fmla="*/ 1001440 w 1121092"/>
              <a:gd name="connsiteY10" fmla="*/ 900503 h 1772483"/>
              <a:gd name="connsiteX11" fmla="*/ 477321 w 1121092"/>
              <a:gd name="connsiteY11" fmla="*/ 299118 h 1772483"/>
              <a:gd name="connsiteX12" fmla="*/ 9162 w 1121092"/>
              <a:gd name="connsiteY12" fmla="*/ 45 h 1772483"/>
              <a:gd name="connsiteX13" fmla="*/ 33969 w 1121092"/>
              <a:gd name="connsiteY13" fmla="*/ 185809 h 1772483"/>
              <a:gd name="connsiteX14" fmla="*/ 882437 w 1121092"/>
              <a:gd name="connsiteY14" fmla="*/ 809436 h 1772483"/>
              <a:gd name="connsiteX0" fmla="*/ 917980 w 1156635"/>
              <a:gd name="connsiteY0" fmla="*/ 809436 h 1772483"/>
              <a:gd name="connsiteX1" fmla="*/ 747338 w 1156635"/>
              <a:gd name="connsiteY1" fmla="*/ 1517302 h 1772483"/>
              <a:gd name="connsiteX2" fmla="*/ 641179 w 1156635"/>
              <a:gd name="connsiteY2" fmla="*/ 1627116 h 1772483"/>
              <a:gd name="connsiteX3" fmla="*/ 560714 w 1156635"/>
              <a:gd name="connsiteY3" fmla="*/ 1669813 h 1772483"/>
              <a:gd name="connsiteX4" fmla="*/ 555952 w 1156635"/>
              <a:gd name="connsiteY4" fmla="*/ 1751218 h 1772483"/>
              <a:gd name="connsiteX5" fmla="*/ 832398 w 1156635"/>
              <a:gd name="connsiteY5" fmla="*/ 1772483 h 1772483"/>
              <a:gd name="connsiteX6" fmla="*/ 1119477 w 1156635"/>
              <a:gd name="connsiteY6" fmla="*/ 1751218 h 1772483"/>
              <a:gd name="connsiteX7" fmla="*/ 1148993 w 1156635"/>
              <a:gd name="connsiteY7" fmla="*/ 1698997 h 1772483"/>
              <a:gd name="connsiteX8" fmla="*/ 1081876 w 1156635"/>
              <a:gd name="connsiteY8" fmla="*/ 1623462 h 1772483"/>
              <a:gd name="connsiteX9" fmla="*/ 885561 w 1156635"/>
              <a:gd name="connsiteY9" fmla="*/ 1527935 h 1772483"/>
              <a:gd name="connsiteX10" fmla="*/ 1036983 w 1156635"/>
              <a:gd name="connsiteY10" fmla="*/ 900503 h 1772483"/>
              <a:gd name="connsiteX11" fmla="*/ 512864 w 1156635"/>
              <a:gd name="connsiteY11" fmla="*/ 299118 h 1772483"/>
              <a:gd name="connsiteX12" fmla="*/ 44705 w 1156635"/>
              <a:gd name="connsiteY12" fmla="*/ 45 h 1772483"/>
              <a:gd name="connsiteX13" fmla="*/ 9194 w 1156635"/>
              <a:gd name="connsiteY13" fmla="*/ 96139 h 1772483"/>
              <a:gd name="connsiteX14" fmla="*/ 917980 w 1156635"/>
              <a:gd name="connsiteY14" fmla="*/ 809436 h 1772483"/>
              <a:gd name="connsiteX0" fmla="*/ 921398 w 1160053"/>
              <a:gd name="connsiteY0" fmla="*/ 809436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921398 w 1160053"/>
              <a:gd name="connsiteY15" fmla="*/ 809436 h 1772483"/>
              <a:gd name="connsiteX0" fmla="*/ 853542 w 1160053"/>
              <a:gd name="connsiteY0" fmla="*/ 798798 h 1772483"/>
              <a:gd name="connsiteX1" fmla="*/ 750756 w 1160053"/>
              <a:gd name="connsiteY1" fmla="*/ 1517302 h 1772483"/>
              <a:gd name="connsiteX2" fmla="*/ 644597 w 1160053"/>
              <a:gd name="connsiteY2" fmla="*/ 1627116 h 1772483"/>
              <a:gd name="connsiteX3" fmla="*/ 564132 w 1160053"/>
              <a:gd name="connsiteY3" fmla="*/ 1669813 h 1772483"/>
              <a:gd name="connsiteX4" fmla="*/ 559370 w 1160053"/>
              <a:gd name="connsiteY4" fmla="*/ 1751218 h 1772483"/>
              <a:gd name="connsiteX5" fmla="*/ 835816 w 1160053"/>
              <a:gd name="connsiteY5" fmla="*/ 1772483 h 1772483"/>
              <a:gd name="connsiteX6" fmla="*/ 1122895 w 1160053"/>
              <a:gd name="connsiteY6" fmla="*/ 1751218 h 1772483"/>
              <a:gd name="connsiteX7" fmla="*/ 1152411 w 1160053"/>
              <a:gd name="connsiteY7" fmla="*/ 1698997 h 1772483"/>
              <a:gd name="connsiteX8" fmla="*/ 1085294 w 1160053"/>
              <a:gd name="connsiteY8" fmla="*/ 1623462 h 1772483"/>
              <a:gd name="connsiteX9" fmla="*/ 888979 w 1160053"/>
              <a:gd name="connsiteY9" fmla="*/ 1527935 h 1772483"/>
              <a:gd name="connsiteX10" fmla="*/ 1040401 w 1160053"/>
              <a:gd name="connsiteY10" fmla="*/ 900503 h 1772483"/>
              <a:gd name="connsiteX11" fmla="*/ 516282 w 1160053"/>
              <a:gd name="connsiteY11" fmla="*/ 299118 h 1772483"/>
              <a:gd name="connsiteX12" fmla="*/ 48123 w 1160053"/>
              <a:gd name="connsiteY12" fmla="*/ 45 h 1772483"/>
              <a:gd name="connsiteX13" fmla="*/ 12612 w 1160053"/>
              <a:gd name="connsiteY13" fmla="*/ 96139 h 1772483"/>
              <a:gd name="connsiteX14" fmla="*/ 326535 w 1160053"/>
              <a:gd name="connsiteY14" fmla="*/ 318536 h 1772483"/>
              <a:gd name="connsiteX15" fmla="*/ 853542 w 1160053"/>
              <a:gd name="connsiteY15" fmla="*/ 798798 h 177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053" h="1772483">
                <a:moveTo>
                  <a:pt x="853542" y="798798"/>
                </a:moveTo>
                <a:cubicBezTo>
                  <a:pt x="924246" y="998592"/>
                  <a:pt x="785580" y="1379249"/>
                  <a:pt x="750756" y="1517302"/>
                </a:cubicBezTo>
                <a:cubicBezTo>
                  <a:pt x="715932" y="1655355"/>
                  <a:pt x="675701" y="1601698"/>
                  <a:pt x="644597" y="1627116"/>
                </a:cubicBezTo>
                <a:cubicBezTo>
                  <a:pt x="613493" y="1652534"/>
                  <a:pt x="578336" y="1649129"/>
                  <a:pt x="564132" y="1669813"/>
                </a:cubicBezTo>
                <a:cubicBezTo>
                  <a:pt x="549928" y="1690497"/>
                  <a:pt x="514089" y="1734106"/>
                  <a:pt x="559370" y="1751218"/>
                </a:cubicBezTo>
                <a:cubicBezTo>
                  <a:pt x="604651" y="1768330"/>
                  <a:pt x="741895" y="1772483"/>
                  <a:pt x="835816" y="1772483"/>
                </a:cubicBezTo>
                <a:cubicBezTo>
                  <a:pt x="929737" y="1772483"/>
                  <a:pt x="1070129" y="1763466"/>
                  <a:pt x="1122895" y="1751218"/>
                </a:cubicBezTo>
                <a:cubicBezTo>
                  <a:pt x="1175661" y="1738970"/>
                  <a:pt x="1158678" y="1720290"/>
                  <a:pt x="1152411" y="1698997"/>
                </a:cubicBezTo>
                <a:cubicBezTo>
                  <a:pt x="1146144" y="1677704"/>
                  <a:pt x="1129199" y="1651972"/>
                  <a:pt x="1085294" y="1623462"/>
                </a:cubicBezTo>
                <a:cubicBezTo>
                  <a:pt x="1041389" y="1594952"/>
                  <a:pt x="896461" y="1648428"/>
                  <a:pt x="888979" y="1527935"/>
                </a:cubicBezTo>
                <a:cubicBezTo>
                  <a:pt x="881497" y="1407442"/>
                  <a:pt x="1053488" y="1150393"/>
                  <a:pt x="1040401" y="900503"/>
                </a:cubicBezTo>
                <a:cubicBezTo>
                  <a:pt x="1027314" y="650613"/>
                  <a:pt x="681662" y="449194"/>
                  <a:pt x="516282" y="299118"/>
                </a:cubicBezTo>
                <a:cubicBezTo>
                  <a:pt x="350902" y="149042"/>
                  <a:pt x="69104" y="-2979"/>
                  <a:pt x="48123" y="45"/>
                </a:cubicBezTo>
                <a:cubicBezTo>
                  <a:pt x="27142" y="3069"/>
                  <a:pt x="-23442" y="37154"/>
                  <a:pt x="12612" y="96139"/>
                </a:cubicBezTo>
                <a:cubicBezTo>
                  <a:pt x="48666" y="155124"/>
                  <a:pt x="175071" y="199653"/>
                  <a:pt x="326535" y="318536"/>
                </a:cubicBezTo>
                <a:cubicBezTo>
                  <a:pt x="477999" y="437419"/>
                  <a:pt x="782839" y="599004"/>
                  <a:pt x="853542" y="798798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43" name="Plus 42"/>
          <p:cNvSpPr/>
          <p:nvPr/>
        </p:nvSpPr>
        <p:spPr>
          <a:xfrm flipH="1">
            <a:off x="4858218" y="5117770"/>
            <a:ext cx="252000" cy="252000"/>
          </a:xfrm>
          <a:prstGeom prst="mathPlus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4" name="TextovéPole 43"/>
          <p:cNvSpPr txBox="1"/>
          <p:nvPr/>
        </p:nvSpPr>
        <p:spPr>
          <a:xfrm>
            <a:off x="1357944" y="217466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excitace</a:t>
            </a:r>
            <a:endParaRPr lang="cs-CZ" dirty="0"/>
          </a:p>
        </p:txBody>
      </p:sp>
      <p:sp>
        <p:nvSpPr>
          <p:cNvPr id="45" name="TextovéPole 44"/>
          <p:cNvSpPr txBox="1"/>
          <p:nvPr/>
        </p:nvSpPr>
        <p:spPr>
          <a:xfrm>
            <a:off x="4293571" y="4482579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inhibice</a:t>
            </a:r>
            <a:endParaRPr lang="cs-CZ" dirty="0"/>
          </a:p>
        </p:txBody>
      </p:sp>
      <p:sp>
        <p:nvSpPr>
          <p:cNvPr id="46" name="TextovéPole 45"/>
          <p:cNvSpPr txBox="1"/>
          <p:nvPr/>
        </p:nvSpPr>
        <p:spPr>
          <a:xfrm>
            <a:off x="2946892" y="3491716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excitace</a:t>
            </a:r>
            <a:endParaRPr lang="cs-CZ" dirty="0"/>
          </a:p>
        </p:txBody>
      </p:sp>
      <p:sp>
        <p:nvSpPr>
          <p:cNvPr id="47" name="TextovéPole 46"/>
          <p:cNvSpPr txBox="1"/>
          <p:nvPr/>
        </p:nvSpPr>
        <p:spPr>
          <a:xfrm>
            <a:off x="4758779" y="5332744"/>
            <a:ext cx="2054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excitace</a:t>
            </a:r>
            <a:endParaRPr lang="cs-CZ" dirty="0"/>
          </a:p>
        </p:txBody>
      </p:sp>
      <p:sp>
        <p:nvSpPr>
          <p:cNvPr id="48" name="Obdélník 47"/>
          <p:cNvSpPr/>
          <p:nvPr/>
        </p:nvSpPr>
        <p:spPr>
          <a:xfrm>
            <a:off x="369171" y="313589"/>
            <a:ext cx="14478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Inhibice </a:t>
            </a:r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Content Placeholder 3" descr="neuron7083.jpg"/>
          <p:cNvPicPr>
            <a:picLocks noChangeAspect="1"/>
          </p:cNvPicPr>
          <p:nvPr/>
        </p:nvPicPr>
        <p:blipFill rotWithShape="1">
          <a:blip r:embed="rId2"/>
          <a:srcRect t="5466" r="6613" b="1813"/>
          <a:stretch/>
        </p:blipFill>
        <p:spPr>
          <a:xfrm>
            <a:off x="161940" y="1810056"/>
            <a:ext cx="8802548" cy="5003320"/>
          </a:xfrm>
          <a:prstGeom prst="rect">
            <a:avLst/>
          </a:prstGeom>
        </p:spPr>
      </p:pic>
      <p:sp>
        <p:nvSpPr>
          <p:cNvPr id="29" name="TextovéPole 28"/>
          <p:cNvSpPr txBox="1"/>
          <p:nvPr/>
        </p:nvSpPr>
        <p:spPr>
          <a:xfrm>
            <a:off x="282798" y="908720"/>
            <a:ext cx="86816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Kódování - intenzita podnětu zaznamenaná receptorem je překódovaná do frekvence AP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smtClean="0"/>
              <a:t>Dekódování - na synapsi je frekvence AP převedena do PSP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cs-CZ" dirty="0" err="1" smtClean="0"/>
              <a:t>Rekódování</a:t>
            </a:r>
            <a:r>
              <a:rPr lang="cs-CZ" dirty="0" smtClean="0"/>
              <a:t> - pokud součet všech PSP překročí práh, vzniká AP</a:t>
            </a:r>
            <a:endParaRPr lang="cs-CZ" dirty="0"/>
          </a:p>
        </p:txBody>
      </p:sp>
      <p:sp>
        <p:nvSpPr>
          <p:cNvPr id="30" name="Obdélník 29"/>
          <p:cNvSpPr/>
          <p:nvPr/>
        </p:nvSpPr>
        <p:spPr>
          <a:xfrm>
            <a:off x="372616" y="312185"/>
            <a:ext cx="31660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Kódování informace</a:t>
            </a:r>
          </a:p>
        </p:txBody>
      </p:sp>
    </p:spTree>
    <p:extLst>
      <p:ext uri="{BB962C8B-B14F-4D97-AF65-F5344CB8AC3E}">
        <p14:creationId xmlns:p14="http://schemas.microsoft.com/office/powerpoint/2010/main" val="4046848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kupina 1"/>
          <p:cNvGrpSpPr/>
          <p:nvPr/>
        </p:nvGrpSpPr>
        <p:grpSpPr>
          <a:xfrm>
            <a:off x="467544" y="1916832"/>
            <a:ext cx="6533172" cy="4545796"/>
            <a:chOff x="714162" y="1916832"/>
            <a:chExt cx="6533172" cy="4545796"/>
          </a:xfrm>
        </p:grpSpPr>
        <p:cxnSp>
          <p:nvCxnSpPr>
            <p:cNvPr id="3" name="Přímá spojnice 2"/>
            <p:cNvCxnSpPr/>
            <p:nvPr/>
          </p:nvCxnSpPr>
          <p:spPr>
            <a:xfrm>
              <a:off x="2062779" y="6082602"/>
              <a:ext cx="460849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Přímá spojnice 3"/>
            <p:cNvCxnSpPr/>
            <p:nvPr/>
          </p:nvCxnSpPr>
          <p:spPr>
            <a:xfrm flipH="1" flipV="1">
              <a:off x="2062779" y="2060848"/>
              <a:ext cx="0" cy="4021754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Volný tvar 4"/>
            <p:cNvSpPr/>
            <p:nvPr/>
          </p:nvSpPr>
          <p:spPr>
            <a:xfrm>
              <a:off x="2350790" y="1916832"/>
              <a:ext cx="3850269" cy="3681351"/>
            </a:xfrm>
            <a:custGeom>
              <a:avLst/>
              <a:gdLst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375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46316 w 3850269"/>
                <a:gd name="connsiteY7" fmla="*/ 346759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  <a:gd name="connsiteX0" fmla="*/ 0 w 3850269"/>
                <a:gd name="connsiteY0" fmla="*/ 0 h 3681351"/>
                <a:gd name="connsiteX1" fmla="*/ 47501 w 3850269"/>
                <a:gd name="connsiteY1" fmla="*/ 665018 h 3681351"/>
                <a:gd name="connsiteX2" fmla="*/ 212106 w 3850269"/>
                <a:gd name="connsiteY2" fmla="*/ 1270660 h 3681351"/>
                <a:gd name="connsiteX3" fmla="*/ 415636 w 3850269"/>
                <a:gd name="connsiteY3" fmla="*/ 1745673 h 3681351"/>
                <a:gd name="connsiteX4" fmla="*/ 736270 w 3850269"/>
                <a:gd name="connsiteY4" fmla="*/ 2244437 h 3681351"/>
                <a:gd name="connsiteX5" fmla="*/ 1199407 w 3850269"/>
                <a:gd name="connsiteY5" fmla="*/ 2719450 h 3681351"/>
                <a:gd name="connsiteX6" fmla="*/ 1864426 w 3850269"/>
                <a:gd name="connsiteY6" fmla="*/ 3218213 h 3681351"/>
                <a:gd name="connsiteX7" fmla="*/ 2433616 w 3850269"/>
                <a:gd name="connsiteY7" fmla="*/ 3486645 h 3681351"/>
                <a:gd name="connsiteX8" fmla="*/ 2968831 w 3850269"/>
                <a:gd name="connsiteY8" fmla="*/ 3621974 h 3681351"/>
                <a:gd name="connsiteX9" fmla="*/ 3526971 w 3850269"/>
                <a:gd name="connsiteY9" fmla="*/ 3669476 h 3681351"/>
                <a:gd name="connsiteX10" fmla="*/ 3823854 w 3850269"/>
                <a:gd name="connsiteY10" fmla="*/ 3669476 h 3681351"/>
                <a:gd name="connsiteX11" fmla="*/ 3835729 w 3850269"/>
                <a:gd name="connsiteY11" fmla="*/ 3633850 h 3681351"/>
                <a:gd name="connsiteX12" fmla="*/ 3835729 w 3850269"/>
                <a:gd name="connsiteY12" fmla="*/ 3633850 h 3681351"/>
                <a:gd name="connsiteX13" fmla="*/ 3847605 w 3850269"/>
                <a:gd name="connsiteY13" fmla="*/ 3681351 h 36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50269" h="3681351">
                  <a:moveTo>
                    <a:pt x="0" y="0"/>
                  </a:moveTo>
                  <a:cubicBezTo>
                    <a:pt x="3958" y="226620"/>
                    <a:pt x="12150" y="453241"/>
                    <a:pt x="47501" y="665018"/>
                  </a:cubicBezTo>
                  <a:cubicBezTo>
                    <a:pt x="82852" y="876795"/>
                    <a:pt x="150750" y="1090551"/>
                    <a:pt x="212106" y="1270660"/>
                  </a:cubicBezTo>
                  <a:cubicBezTo>
                    <a:pt x="273462" y="1450769"/>
                    <a:pt x="328275" y="1583377"/>
                    <a:pt x="415636" y="1745673"/>
                  </a:cubicBezTo>
                  <a:cubicBezTo>
                    <a:pt x="502997" y="1907969"/>
                    <a:pt x="605642" y="2082141"/>
                    <a:pt x="736270" y="2244437"/>
                  </a:cubicBezTo>
                  <a:cubicBezTo>
                    <a:pt x="866898" y="2406733"/>
                    <a:pt x="1011381" y="2557154"/>
                    <a:pt x="1199407" y="2719450"/>
                  </a:cubicBezTo>
                  <a:cubicBezTo>
                    <a:pt x="1387433" y="2881746"/>
                    <a:pt x="1658725" y="3090347"/>
                    <a:pt x="1864426" y="3218213"/>
                  </a:cubicBezTo>
                  <a:cubicBezTo>
                    <a:pt x="2070127" y="3346079"/>
                    <a:pt x="2249549" y="3419352"/>
                    <a:pt x="2433616" y="3486645"/>
                  </a:cubicBezTo>
                  <a:cubicBezTo>
                    <a:pt x="2617683" y="3553938"/>
                    <a:pt x="2786605" y="3591502"/>
                    <a:pt x="2968831" y="3621974"/>
                  </a:cubicBezTo>
                  <a:cubicBezTo>
                    <a:pt x="3151057" y="3652446"/>
                    <a:pt x="3384467" y="3661559"/>
                    <a:pt x="3526971" y="3669476"/>
                  </a:cubicBezTo>
                  <a:cubicBezTo>
                    <a:pt x="3669475" y="3677393"/>
                    <a:pt x="3772394" y="3675414"/>
                    <a:pt x="3823854" y="3669476"/>
                  </a:cubicBezTo>
                  <a:cubicBezTo>
                    <a:pt x="3875314" y="3663538"/>
                    <a:pt x="3835729" y="3633850"/>
                    <a:pt x="3835729" y="3633850"/>
                  </a:cubicBezTo>
                  <a:lnTo>
                    <a:pt x="3835729" y="3633850"/>
                  </a:lnTo>
                  <a:lnTo>
                    <a:pt x="3847605" y="3681351"/>
                  </a:lnTo>
                </a:path>
              </a:pathLst>
            </a:cu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6" name="Přímá spojnice 5"/>
            <p:cNvCxnSpPr/>
            <p:nvPr/>
          </p:nvCxnSpPr>
          <p:spPr>
            <a:xfrm>
              <a:off x="2062778" y="5598183"/>
              <a:ext cx="4104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Přímá spojnice 6"/>
            <p:cNvCxnSpPr/>
            <p:nvPr/>
          </p:nvCxnSpPr>
          <p:spPr>
            <a:xfrm>
              <a:off x="2072678" y="5097059"/>
              <a:ext cx="20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Přímá spojnice 7"/>
            <p:cNvCxnSpPr/>
            <p:nvPr/>
          </p:nvCxnSpPr>
          <p:spPr>
            <a:xfrm flipH="1" flipV="1">
              <a:off x="4155841" y="5123170"/>
              <a:ext cx="0" cy="9475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ovéPole 8"/>
            <p:cNvSpPr txBox="1"/>
            <p:nvPr/>
          </p:nvSpPr>
          <p:spPr>
            <a:xfrm>
              <a:off x="5087094" y="6045796"/>
              <a:ext cx="21602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délka trvání podnětu</a:t>
              </a:r>
              <a:endParaRPr lang="cs-CZ" dirty="0"/>
            </a:p>
          </p:txBody>
        </p:sp>
        <p:sp>
          <p:nvSpPr>
            <p:cNvPr id="10" name="TextovéPole 9"/>
            <p:cNvSpPr txBox="1"/>
            <p:nvPr/>
          </p:nvSpPr>
          <p:spPr>
            <a:xfrm>
              <a:off x="982638" y="3388175"/>
              <a:ext cx="100811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intenzita podnětu</a:t>
              </a:r>
              <a:endParaRPr lang="cs-CZ" dirty="0"/>
            </a:p>
          </p:txBody>
        </p:sp>
        <p:sp>
          <p:nvSpPr>
            <p:cNvPr id="11" name="TextovéPole 10"/>
            <p:cNvSpPr txBox="1"/>
            <p:nvPr/>
          </p:nvSpPr>
          <p:spPr>
            <a:xfrm>
              <a:off x="714162" y="4901545"/>
              <a:ext cx="159409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2 x </a:t>
              </a:r>
              <a:r>
                <a:rPr lang="cs-CZ" dirty="0" err="1" smtClean="0"/>
                <a:t>reobáze</a:t>
              </a:r>
              <a:endParaRPr lang="cs-CZ" dirty="0"/>
            </a:p>
          </p:txBody>
        </p:sp>
        <p:sp>
          <p:nvSpPr>
            <p:cNvPr id="12" name="TextovéPole 11"/>
            <p:cNvSpPr txBox="1"/>
            <p:nvPr/>
          </p:nvSpPr>
          <p:spPr>
            <a:xfrm>
              <a:off x="1042779" y="5400407"/>
              <a:ext cx="100811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err="1" smtClean="0"/>
                <a:t>reobáze</a:t>
              </a:r>
              <a:endParaRPr lang="cs-CZ" dirty="0"/>
            </a:p>
          </p:txBody>
        </p:sp>
        <p:sp>
          <p:nvSpPr>
            <p:cNvPr id="13" name="TextovéPole 12"/>
            <p:cNvSpPr txBox="1"/>
            <p:nvPr/>
          </p:nvSpPr>
          <p:spPr>
            <a:xfrm>
              <a:off x="3537872" y="6093296"/>
              <a:ext cx="12144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chronaxie</a:t>
              </a:r>
              <a:endParaRPr lang="cs-CZ" dirty="0"/>
            </a:p>
          </p:txBody>
        </p:sp>
      </p:grpSp>
      <p:sp>
        <p:nvSpPr>
          <p:cNvPr id="14" name="TextovéPole 13"/>
          <p:cNvSpPr txBox="1"/>
          <p:nvPr/>
        </p:nvSpPr>
        <p:spPr>
          <a:xfrm>
            <a:off x="2987824" y="1196752"/>
            <a:ext cx="6048672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000" dirty="0" smtClean="0"/>
              <a:t>Čím déle trvá podnět, tím menší intenzita podnětu stačí pro vznik AP</a:t>
            </a:r>
          </a:p>
          <a:p>
            <a:r>
              <a:rPr lang="cs-CZ" sz="2000" dirty="0" smtClean="0"/>
              <a:t>Čím větší je intenzita podnětu, tím kratší podnět stačí pro vznik AP</a:t>
            </a:r>
          </a:p>
          <a:p>
            <a:endParaRPr lang="cs-CZ" sz="2000" dirty="0"/>
          </a:p>
          <a:p>
            <a:r>
              <a:rPr lang="cs-CZ" sz="2000" b="1" dirty="0" err="1" smtClean="0"/>
              <a:t>Reobáze</a:t>
            </a:r>
            <a:r>
              <a:rPr lang="cs-CZ" sz="2000" b="1" dirty="0" smtClean="0"/>
              <a:t>: </a:t>
            </a:r>
            <a:r>
              <a:rPr lang="cs-CZ" sz="2000" dirty="0" smtClean="0"/>
              <a:t>nejmenší podnět, při kterém ještě dojde ke vzniku AP</a:t>
            </a:r>
          </a:p>
          <a:p>
            <a:endParaRPr lang="cs-CZ" sz="2000" dirty="0" smtClean="0"/>
          </a:p>
          <a:p>
            <a:r>
              <a:rPr lang="cs-CZ" sz="2000" b="1" dirty="0" smtClean="0"/>
              <a:t>Chronaxie: </a:t>
            </a:r>
            <a:r>
              <a:rPr lang="cs-CZ" sz="2000" dirty="0" smtClean="0"/>
              <a:t>délka podnětu, která je nezbytná pro vznik AP, je-li intenzita podnětu o velikosti dvou </a:t>
            </a:r>
            <a:r>
              <a:rPr lang="cs-CZ" sz="2000" dirty="0" err="1" smtClean="0"/>
              <a:t>reobází</a:t>
            </a:r>
            <a:r>
              <a:rPr lang="cs-CZ" sz="2000" dirty="0" smtClean="0"/>
              <a:t> </a:t>
            </a:r>
            <a:endParaRPr lang="cs-CZ" sz="2000" dirty="0"/>
          </a:p>
        </p:txBody>
      </p:sp>
      <p:sp>
        <p:nvSpPr>
          <p:cNvPr id="15" name="Obdélník 14"/>
          <p:cNvSpPr/>
          <p:nvPr/>
        </p:nvSpPr>
        <p:spPr>
          <a:xfrm>
            <a:off x="392773" y="300757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cs-CZ" sz="2800" b="1" dirty="0" smtClean="0"/>
              <a:t>Podnět a intenzita</a:t>
            </a:r>
            <a:endParaRPr lang="cs-CZ" sz="2800" b="1" dirty="0"/>
          </a:p>
        </p:txBody>
      </p:sp>
      <p:sp>
        <p:nvSpPr>
          <p:cNvPr id="16" name="Obdélník 15"/>
          <p:cNvSpPr/>
          <p:nvPr/>
        </p:nvSpPr>
        <p:spPr>
          <a:xfrm>
            <a:off x="396072" y="712621"/>
            <a:ext cx="86240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dirty="0" smtClean="0"/>
              <a:t>Podnět (sluchový, zrakový, hmatový,….) je kódován receptorem do frekvence AP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65829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1" y="731455"/>
            <a:ext cx="5892481" cy="4490787"/>
            <a:chOff x="76791" y="186538"/>
            <a:chExt cx="5892481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6" y="836712"/>
              <a:ext cx="5259516" cy="3217039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829831" h="4745608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6773426" y="3827821"/>
                    <a:pt x="6818787" y="3845235"/>
                  </a:cubicBezTo>
                  <a:cubicBezTo>
                    <a:pt x="6855893" y="3862711"/>
                    <a:pt x="6786636" y="3954271"/>
                    <a:pt x="6798310" y="3978496"/>
                  </a:cubicBezTo>
                  <a:cubicBezTo>
                    <a:pt x="6771763" y="4073517"/>
                    <a:pt x="6787327" y="4059899"/>
                    <a:pt x="6735168" y="4071794"/>
                  </a:cubicBezTo>
                  <a:cubicBezTo>
                    <a:pt x="6678476" y="406171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144604" y="4083402"/>
            <a:ext cx="2618080" cy="2196301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618080" h="2196301">
                <a:moveTo>
                  <a:pt x="64811" y="12791"/>
                </a:moveTo>
                <a:cubicBezTo>
                  <a:pt x="43546" y="37600"/>
                  <a:pt x="-7844" y="136838"/>
                  <a:pt x="1016" y="172280"/>
                </a:cubicBezTo>
                <a:cubicBezTo>
                  <a:pt x="9876" y="207722"/>
                  <a:pt x="25558" y="183321"/>
                  <a:pt x="117974" y="225443"/>
                </a:cubicBezTo>
                <a:cubicBezTo>
                  <a:pt x="210390" y="267565"/>
                  <a:pt x="480398" y="347895"/>
                  <a:pt x="555514" y="425013"/>
                </a:cubicBezTo>
                <a:cubicBezTo>
                  <a:pt x="630630" y="502131"/>
                  <a:pt x="585664" y="1579527"/>
                  <a:pt x="588405" y="1849242"/>
                </a:cubicBezTo>
                <a:cubicBezTo>
                  <a:pt x="574700" y="1957786"/>
                  <a:pt x="252358" y="2037272"/>
                  <a:pt x="246328" y="2089350"/>
                </a:cubicBezTo>
                <a:cubicBezTo>
                  <a:pt x="240298" y="2141429"/>
                  <a:pt x="458484" y="2182545"/>
                  <a:pt x="522623" y="2188027"/>
                </a:cubicBezTo>
                <a:cubicBezTo>
                  <a:pt x="603209" y="2200087"/>
                  <a:pt x="858121" y="2188576"/>
                  <a:pt x="897592" y="2194606"/>
                </a:cubicBezTo>
                <a:cubicBezTo>
                  <a:pt x="937063" y="2200636"/>
                  <a:pt x="1266658" y="2192972"/>
                  <a:pt x="1242958" y="2132109"/>
                </a:cubicBezTo>
                <a:cubicBezTo>
                  <a:pt x="1219258" y="2071246"/>
                  <a:pt x="828301" y="2023493"/>
                  <a:pt x="765258" y="1852455"/>
                </a:cubicBezTo>
                <a:cubicBezTo>
                  <a:pt x="702215" y="1681417"/>
                  <a:pt x="700660" y="631125"/>
                  <a:pt x="726553" y="553293"/>
                </a:cubicBezTo>
                <a:cubicBezTo>
                  <a:pt x="752446" y="505065"/>
                  <a:pt x="742222" y="453953"/>
                  <a:pt x="923906" y="517111"/>
                </a:cubicBezTo>
                <a:cubicBezTo>
                  <a:pt x="1105590" y="580269"/>
                  <a:pt x="1670507" y="770291"/>
                  <a:pt x="1849552" y="892769"/>
                </a:cubicBezTo>
                <a:cubicBezTo>
                  <a:pt x="2028597" y="1015247"/>
                  <a:pt x="1997019" y="1149761"/>
                  <a:pt x="1998178" y="1251981"/>
                </a:cubicBezTo>
                <a:cubicBezTo>
                  <a:pt x="1999337" y="1354201"/>
                  <a:pt x="1990298" y="1494069"/>
                  <a:pt x="2034129" y="1486356"/>
                </a:cubicBezTo>
                <a:cubicBezTo>
                  <a:pt x="2077960" y="1478643"/>
                  <a:pt x="2194293" y="1309237"/>
                  <a:pt x="2261161" y="1205703"/>
                </a:cubicBezTo>
                <a:cubicBezTo>
                  <a:pt x="2328029" y="1102170"/>
                  <a:pt x="2376348" y="986511"/>
                  <a:pt x="2435337" y="865155"/>
                </a:cubicBezTo>
                <a:cubicBezTo>
                  <a:pt x="2494326" y="743799"/>
                  <a:pt x="2599057" y="562919"/>
                  <a:pt x="2615095" y="477565"/>
                </a:cubicBezTo>
                <a:cubicBezTo>
                  <a:pt x="2631133" y="392211"/>
                  <a:pt x="2579576" y="334420"/>
                  <a:pt x="2531564" y="353033"/>
                </a:cubicBezTo>
                <a:cubicBezTo>
                  <a:pt x="2483552" y="371646"/>
                  <a:pt x="2391951" y="538733"/>
                  <a:pt x="2327021" y="589244"/>
                </a:cubicBezTo>
                <a:cubicBezTo>
                  <a:pt x="2262091" y="639755"/>
                  <a:pt x="2249662" y="654295"/>
                  <a:pt x="2141985" y="656099"/>
                </a:cubicBezTo>
                <a:cubicBezTo>
                  <a:pt x="2034308" y="657903"/>
                  <a:pt x="1865734" y="649175"/>
                  <a:pt x="1680960" y="600068"/>
                </a:cubicBezTo>
                <a:cubicBezTo>
                  <a:pt x="1496186" y="550961"/>
                  <a:pt x="1249535" y="439428"/>
                  <a:pt x="1033340" y="361456"/>
                </a:cubicBezTo>
                <a:lnTo>
                  <a:pt x="383788" y="132234"/>
                </a:lnTo>
                <a:cubicBezTo>
                  <a:pt x="298727" y="95964"/>
                  <a:pt x="181769" y="43331"/>
                  <a:pt x="128606" y="23424"/>
                </a:cubicBezTo>
                <a:cubicBezTo>
                  <a:pt x="75443" y="3517"/>
                  <a:pt x="86076" y="-12018"/>
                  <a:pt x="64811" y="1279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2345204" y="2596236"/>
            <a:ext cx="512911" cy="541306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4959095" y="5128665"/>
            <a:ext cx="13321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kolaterály</a:t>
            </a:r>
          </a:p>
          <a:p>
            <a:r>
              <a:rPr lang="cs-CZ" dirty="0" smtClean="0"/>
              <a:t>(větvení)</a:t>
            </a:r>
            <a:endParaRPr lang="cs-CZ" dirty="0"/>
          </a:p>
        </p:txBody>
      </p:sp>
      <p:sp>
        <p:nvSpPr>
          <p:cNvPr id="20" name="TextovéPole 19"/>
          <p:cNvSpPr txBox="1"/>
          <p:nvPr/>
        </p:nvSpPr>
        <p:spPr>
          <a:xfrm>
            <a:off x="5969232" y="2491632"/>
            <a:ext cx="311530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axon (neurit) </a:t>
            </a:r>
          </a:p>
          <a:p>
            <a:r>
              <a:rPr lang="cs-CZ" sz="1600" dirty="0" smtClean="0"/>
              <a:t>vede jednosměrně akční potenciál od těla neuronu k synapsi</a:t>
            </a:r>
            <a:endParaRPr lang="cs-CZ" sz="1600" dirty="0"/>
          </a:p>
        </p:txBody>
      </p:sp>
      <p:sp>
        <p:nvSpPr>
          <p:cNvPr id="21" name="TextovéPole 20"/>
          <p:cNvSpPr txBox="1"/>
          <p:nvPr/>
        </p:nvSpPr>
        <p:spPr>
          <a:xfrm>
            <a:off x="4866528" y="1259552"/>
            <a:ext cx="1471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tělo neuronu (</a:t>
            </a:r>
            <a:r>
              <a:rPr lang="cs-CZ" dirty="0" err="1" smtClean="0"/>
              <a:t>soma</a:t>
            </a:r>
            <a:r>
              <a:rPr lang="cs-CZ" dirty="0" smtClean="0"/>
              <a:t>)</a:t>
            </a:r>
            <a:endParaRPr lang="cs-CZ" dirty="0"/>
          </a:p>
        </p:txBody>
      </p:sp>
      <p:sp>
        <p:nvSpPr>
          <p:cNvPr id="22" name="TextovéPole 21"/>
          <p:cNvSpPr txBox="1"/>
          <p:nvPr/>
        </p:nvSpPr>
        <p:spPr>
          <a:xfrm>
            <a:off x="7454181" y="5505764"/>
            <a:ext cx="16303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axonové zakončení (synaptický knoflík)</a:t>
            </a:r>
            <a:endParaRPr lang="cs-CZ" dirty="0"/>
          </a:p>
        </p:txBody>
      </p:sp>
      <p:sp>
        <p:nvSpPr>
          <p:cNvPr id="23" name="TextovéPole 22"/>
          <p:cNvSpPr txBox="1"/>
          <p:nvPr/>
        </p:nvSpPr>
        <p:spPr>
          <a:xfrm>
            <a:off x="303836" y="1631879"/>
            <a:ext cx="1156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dendrity</a:t>
            </a:r>
            <a:endParaRPr lang="cs-CZ" dirty="0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5755133" y="3670667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5960768" y="3738843"/>
            <a:ext cx="377524" cy="91803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ovéPole 27"/>
          <p:cNvSpPr txBox="1"/>
          <p:nvPr/>
        </p:nvSpPr>
        <p:spPr>
          <a:xfrm>
            <a:off x="3244960" y="3992050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axonový hrbolek</a:t>
            </a:r>
            <a:endParaRPr lang="cs-CZ" dirty="0"/>
          </a:p>
        </p:txBody>
      </p:sp>
      <p:sp>
        <p:nvSpPr>
          <p:cNvPr id="29" name="TextovéPole 28"/>
          <p:cNvSpPr txBox="1"/>
          <p:nvPr/>
        </p:nvSpPr>
        <p:spPr>
          <a:xfrm>
            <a:off x="3944795" y="2472211"/>
            <a:ext cx="1359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iniciální segment</a:t>
            </a:r>
            <a:endParaRPr lang="cs-CZ" dirty="0"/>
          </a:p>
        </p:txBody>
      </p:sp>
      <p:grpSp>
        <p:nvGrpSpPr>
          <p:cNvPr id="11" name="Skupina 10"/>
          <p:cNvGrpSpPr/>
          <p:nvPr/>
        </p:nvGrpSpPr>
        <p:grpSpPr>
          <a:xfrm>
            <a:off x="2580860" y="1969934"/>
            <a:ext cx="936104" cy="896955"/>
            <a:chOff x="2580860" y="1969934"/>
            <a:chExt cx="936104" cy="896955"/>
          </a:xfrm>
        </p:grpSpPr>
        <p:sp>
          <p:nvSpPr>
            <p:cNvPr id="27" name="TextovéPole 26"/>
            <p:cNvSpPr txBox="1"/>
            <p:nvPr/>
          </p:nvSpPr>
          <p:spPr>
            <a:xfrm>
              <a:off x="2580860" y="1969934"/>
              <a:ext cx="9361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dirty="0" smtClean="0"/>
                <a:t>jádro</a:t>
              </a:r>
              <a:endParaRPr lang="cs-CZ" dirty="0"/>
            </a:p>
          </p:txBody>
        </p:sp>
        <p:cxnSp>
          <p:nvCxnSpPr>
            <p:cNvPr id="30" name="Přímá spojnice 29"/>
            <p:cNvCxnSpPr/>
            <p:nvPr/>
          </p:nvCxnSpPr>
          <p:spPr>
            <a:xfrm flipV="1">
              <a:off x="2601659" y="2318334"/>
              <a:ext cx="364083" cy="54855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1234184" y="1956453"/>
            <a:ext cx="416265" cy="24676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085619" y="4656873"/>
            <a:ext cx="1368025" cy="6189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/>
          <p:nvPr/>
        </p:nvCxnSpPr>
        <p:spPr>
          <a:xfrm flipV="1">
            <a:off x="5508104" y="3051973"/>
            <a:ext cx="443454" cy="90611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7945321" y="4966359"/>
            <a:ext cx="443103" cy="53940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6104358" y="5330389"/>
            <a:ext cx="699890" cy="836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V="1">
            <a:off x="796907" y="2046961"/>
            <a:ext cx="42742" cy="5301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V="1">
            <a:off x="3085167" y="1766024"/>
            <a:ext cx="1822084" cy="1029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/>
          <p:nvPr/>
        </p:nvCxnSpPr>
        <p:spPr>
          <a:xfrm flipV="1">
            <a:off x="3635896" y="3083857"/>
            <a:ext cx="506589" cy="1699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3244960" y="3118542"/>
            <a:ext cx="442661" cy="9329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Přímá spojnice se šipkou 49"/>
          <p:cNvCxnSpPr/>
          <p:nvPr/>
        </p:nvCxnSpPr>
        <p:spPr>
          <a:xfrm flipV="1">
            <a:off x="882081" y="2666473"/>
            <a:ext cx="445628" cy="6445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Přímá spojnice se šipkou 52"/>
          <p:cNvCxnSpPr/>
          <p:nvPr/>
        </p:nvCxnSpPr>
        <p:spPr>
          <a:xfrm>
            <a:off x="1568237" y="1766024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Přímá spojnice se šipkou 55"/>
          <p:cNvCxnSpPr/>
          <p:nvPr/>
        </p:nvCxnSpPr>
        <p:spPr>
          <a:xfrm>
            <a:off x="4429578" y="3585008"/>
            <a:ext cx="646478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Přímá spojnice se šipkou 66"/>
          <p:cNvCxnSpPr/>
          <p:nvPr/>
        </p:nvCxnSpPr>
        <p:spPr>
          <a:xfrm>
            <a:off x="6238621" y="4231534"/>
            <a:ext cx="540000" cy="192187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Přímá spojnice 67"/>
          <p:cNvCxnSpPr/>
          <p:nvPr/>
        </p:nvCxnSpPr>
        <p:spPr>
          <a:xfrm flipH="1" flipV="1">
            <a:off x="7092280" y="6165304"/>
            <a:ext cx="361364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/>
          <p:cNvSpPr txBox="1"/>
          <p:nvPr/>
        </p:nvSpPr>
        <p:spPr>
          <a:xfrm>
            <a:off x="363287" y="2695427"/>
            <a:ext cx="17738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dirty="0" smtClean="0"/>
              <a:t>vedou signál k tělu neuronu</a:t>
            </a:r>
            <a:endParaRPr lang="cs-CZ" sz="1600" dirty="0"/>
          </a:p>
        </p:txBody>
      </p:sp>
      <p:sp>
        <p:nvSpPr>
          <p:cNvPr id="76" name="TextovéPole 75"/>
          <p:cNvSpPr txBox="1"/>
          <p:nvPr/>
        </p:nvSpPr>
        <p:spPr>
          <a:xfrm>
            <a:off x="370739" y="277059"/>
            <a:ext cx="68277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Stavba neuronu </a:t>
            </a:r>
            <a:r>
              <a:rPr lang="cs-CZ" sz="2800" dirty="0" smtClean="0"/>
              <a:t>(</a:t>
            </a:r>
            <a:r>
              <a:rPr lang="cs-CZ" sz="2800" dirty="0" err="1" smtClean="0"/>
              <a:t>nemyelinizovaný</a:t>
            </a:r>
            <a:r>
              <a:rPr lang="cs-CZ" sz="2800" dirty="0" smtClean="0"/>
              <a:t>)</a:t>
            </a:r>
            <a:endParaRPr lang="cs-CZ" sz="2800" dirty="0"/>
          </a:p>
        </p:txBody>
      </p:sp>
    </p:spTree>
    <p:extLst>
      <p:ext uri="{BB962C8B-B14F-4D97-AF65-F5344CB8AC3E}">
        <p14:creationId xmlns:p14="http://schemas.microsoft.com/office/powerpoint/2010/main" val="172616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/>
      <p:bldP spid="20" grpId="0"/>
      <p:bldP spid="21" grpId="0"/>
      <p:bldP spid="22" grpId="0"/>
      <p:bldP spid="23" grpId="0"/>
      <p:bldP spid="28" grpId="0"/>
      <p:bldP spid="29" grpId="0"/>
      <p:bldP spid="7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Skupina 17"/>
          <p:cNvGrpSpPr/>
          <p:nvPr/>
        </p:nvGrpSpPr>
        <p:grpSpPr>
          <a:xfrm>
            <a:off x="76792" y="731455"/>
            <a:ext cx="6293763" cy="3355651"/>
            <a:chOff x="76791" y="186538"/>
            <a:chExt cx="8422795" cy="4490787"/>
          </a:xfrm>
        </p:grpSpPr>
        <p:sp>
          <p:nvSpPr>
            <p:cNvPr id="2" name="Volný tvar 1"/>
            <p:cNvSpPr>
              <a:spLocks noChangeAspect="1"/>
            </p:cNvSpPr>
            <p:nvPr/>
          </p:nvSpPr>
          <p:spPr>
            <a:xfrm>
              <a:off x="709757" y="836715"/>
              <a:ext cx="7789829" cy="3558912"/>
            </a:xfrm>
            <a:custGeom>
              <a:avLst/>
              <a:gdLst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264784 w 4199729"/>
                <a:gd name="connsiteY98" fmla="*/ 1886654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84724 w 4199729"/>
                <a:gd name="connsiteY100" fmla="*/ 1555184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24704 w 4199729"/>
                <a:gd name="connsiteY105" fmla="*/ 1463744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19064 w 4199729"/>
                <a:gd name="connsiteY0" fmla="*/ 1212284 h 4338987"/>
                <a:gd name="connsiteX1" fmla="*/ 1356224 w 4199729"/>
                <a:gd name="connsiteY1" fmla="*/ 1578044 h 4338987"/>
                <a:gd name="connsiteX2" fmla="*/ 1550534 w 4199729"/>
                <a:gd name="connsiteY2" fmla="*/ 1658054 h 4338987"/>
                <a:gd name="connsiteX3" fmla="*/ 1904864 w 4199729"/>
                <a:gd name="connsiteY3" fmla="*/ 1680914 h 4338987"/>
                <a:gd name="connsiteX4" fmla="*/ 2019164 w 4199729"/>
                <a:gd name="connsiteY4" fmla="*/ 1543754 h 4338987"/>
                <a:gd name="connsiteX5" fmla="*/ 2122034 w 4199729"/>
                <a:gd name="connsiteY5" fmla="*/ 1292294 h 4338987"/>
                <a:gd name="connsiteX6" fmla="*/ 2122034 w 4199729"/>
                <a:gd name="connsiteY6" fmla="*/ 1120844 h 4338987"/>
                <a:gd name="connsiteX7" fmla="*/ 2087744 w 4199729"/>
                <a:gd name="connsiteY7" fmla="*/ 812234 h 4338987"/>
                <a:gd name="connsiteX8" fmla="*/ 2076314 w 4199729"/>
                <a:gd name="connsiteY8" fmla="*/ 777944 h 4338987"/>
                <a:gd name="connsiteX9" fmla="*/ 2167754 w 4199729"/>
                <a:gd name="connsiteY9" fmla="*/ 1086554 h 4338987"/>
                <a:gd name="connsiteX10" fmla="*/ 2213474 w 4199729"/>
                <a:gd name="connsiteY10" fmla="*/ 1269434 h 4338987"/>
                <a:gd name="connsiteX11" fmla="*/ 2282054 w 4199729"/>
                <a:gd name="connsiteY11" fmla="*/ 1303724 h 4338987"/>
                <a:gd name="connsiteX12" fmla="*/ 2327774 w 4199729"/>
                <a:gd name="connsiteY12" fmla="*/ 1166564 h 4338987"/>
                <a:gd name="connsiteX13" fmla="*/ 2464934 w 4199729"/>
                <a:gd name="connsiteY13" fmla="*/ 880814 h 4338987"/>
                <a:gd name="connsiteX14" fmla="*/ 2556374 w 4199729"/>
                <a:gd name="connsiteY14" fmla="*/ 640784 h 4338987"/>
                <a:gd name="connsiteX15" fmla="*/ 2613524 w 4199729"/>
                <a:gd name="connsiteY15" fmla="*/ 537914 h 4338987"/>
                <a:gd name="connsiteX16" fmla="*/ 2556374 w 4199729"/>
                <a:gd name="connsiteY16" fmla="*/ 789374 h 4338987"/>
                <a:gd name="connsiteX17" fmla="*/ 2442074 w 4199729"/>
                <a:gd name="connsiteY17" fmla="*/ 1097984 h 4338987"/>
                <a:gd name="connsiteX18" fmla="*/ 2373494 w 4199729"/>
                <a:gd name="connsiteY18" fmla="*/ 1406594 h 4338987"/>
                <a:gd name="connsiteX19" fmla="*/ 2556374 w 4199729"/>
                <a:gd name="connsiteY19" fmla="*/ 1578044 h 4338987"/>
                <a:gd name="connsiteX20" fmla="*/ 2876414 w 4199729"/>
                <a:gd name="connsiteY20" fmla="*/ 1658054 h 4338987"/>
                <a:gd name="connsiteX21" fmla="*/ 3185024 w 4199729"/>
                <a:gd name="connsiteY21" fmla="*/ 1658054 h 4338987"/>
                <a:gd name="connsiteX22" fmla="*/ 3367904 w 4199729"/>
                <a:gd name="connsiteY22" fmla="*/ 1566614 h 4338987"/>
                <a:gd name="connsiteX23" fmla="*/ 3470774 w 4199729"/>
                <a:gd name="connsiteY23" fmla="*/ 1372304 h 4338987"/>
                <a:gd name="connsiteX24" fmla="*/ 3459344 w 4199729"/>
                <a:gd name="connsiteY24" fmla="*/ 1097984 h 4338987"/>
                <a:gd name="connsiteX25" fmla="*/ 3447914 w 4199729"/>
                <a:gd name="connsiteY25" fmla="*/ 777944 h 4338987"/>
                <a:gd name="connsiteX26" fmla="*/ 3756524 w 4199729"/>
                <a:gd name="connsiteY26" fmla="*/ 572204 h 4338987"/>
                <a:gd name="connsiteX27" fmla="*/ 3996554 w 4199729"/>
                <a:gd name="connsiteY27" fmla="*/ 92144 h 4338987"/>
                <a:gd name="connsiteX28" fmla="*/ 4030844 w 4199729"/>
                <a:gd name="connsiteY28" fmla="*/ 12134 h 4338987"/>
                <a:gd name="connsiteX29" fmla="*/ 4007984 w 4199729"/>
                <a:gd name="connsiteY29" fmla="*/ 252164 h 4338987"/>
                <a:gd name="connsiteX30" fmla="*/ 3825104 w 4199729"/>
                <a:gd name="connsiteY30" fmla="*/ 652214 h 4338987"/>
                <a:gd name="connsiteX31" fmla="*/ 3642224 w 4199729"/>
                <a:gd name="connsiteY31" fmla="*/ 789374 h 4338987"/>
                <a:gd name="connsiteX32" fmla="*/ 3527924 w 4199729"/>
                <a:gd name="connsiteY32" fmla="*/ 892244 h 4338987"/>
                <a:gd name="connsiteX33" fmla="*/ 3859394 w 4199729"/>
                <a:gd name="connsiteY33" fmla="*/ 846524 h 4338987"/>
                <a:gd name="connsiteX34" fmla="*/ 4190864 w 4199729"/>
                <a:gd name="connsiteY34" fmla="*/ 720794 h 4338987"/>
                <a:gd name="connsiteX35" fmla="*/ 4076564 w 4199729"/>
                <a:gd name="connsiteY35" fmla="*/ 892244 h 4338987"/>
                <a:gd name="connsiteX36" fmla="*/ 3779384 w 4199729"/>
                <a:gd name="connsiteY36" fmla="*/ 937964 h 4338987"/>
                <a:gd name="connsiteX37" fmla="*/ 3607934 w 4199729"/>
                <a:gd name="connsiteY37" fmla="*/ 995114 h 4338987"/>
                <a:gd name="connsiteX38" fmla="*/ 3653654 w 4199729"/>
                <a:gd name="connsiteY38" fmla="*/ 1235144 h 4338987"/>
                <a:gd name="connsiteX39" fmla="*/ 3619364 w 4199729"/>
                <a:gd name="connsiteY39" fmla="*/ 1532324 h 4338987"/>
                <a:gd name="connsiteX40" fmla="*/ 3459344 w 4199729"/>
                <a:gd name="connsiteY40" fmla="*/ 1726634 h 4338987"/>
                <a:gd name="connsiteX41" fmla="*/ 3276464 w 4199729"/>
                <a:gd name="connsiteY41" fmla="*/ 2035244 h 4338987"/>
                <a:gd name="connsiteX42" fmla="*/ 3230744 w 4199729"/>
                <a:gd name="connsiteY42" fmla="*/ 2309564 h 4338987"/>
                <a:gd name="connsiteX43" fmla="*/ 3402194 w 4199729"/>
                <a:gd name="connsiteY43" fmla="*/ 2458154 h 4338987"/>
                <a:gd name="connsiteX44" fmla="*/ 3756524 w 4199729"/>
                <a:gd name="connsiteY44" fmla="*/ 2663894 h 4338987"/>
                <a:gd name="connsiteX45" fmla="*/ 4076564 w 4199729"/>
                <a:gd name="connsiteY45" fmla="*/ 2778194 h 4338987"/>
                <a:gd name="connsiteX46" fmla="*/ 4076564 w 4199729"/>
                <a:gd name="connsiteY46" fmla="*/ 2881064 h 4338987"/>
                <a:gd name="connsiteX47" fmla="*/ 3767954 w 4199729"/>
                <a:gd name="connsiteY47" fmla="*/ 2869634 h 4338987"/>
                <a:gd name="connsiteX48" fmla="*/ 3402194 w 4199729"/>
                <a:gd name="connsiteY48" fmla="*/ 2732474 h 4338987"/>
                <a:gd name="connsiteX49" fmla="*/ 3082154 w 4199729"/>
                <a:gd name="connsiteY49" fmla="*/ 2663894 h 4338987"/>
                <a:gd name="connsiteX50" fmla="*/ 2956424 w 4199729"/>
                <a:gd name="connsiteY50" fmla="*/ 2698184 h 4338987"/>
                <a:gd name="connsiteX51" fmla="*/ 2819264 w 4199729"/>
                <a:gd name="connsiteY51" fmla="*/ 2823914 h 4338987"/>
                <a:gd name="connsiteX52" fmla="*/ 2762114 w 4199729"/>
                <a:gd name="connsiteY52" fmla="*/ 2995364 h 4338987"/>
                <a:gd name="connsiteX53" fmla="*/ 2967854 w 4199729"/>
                <a:gd name="connsiteY53" fmla="*/ 3132524 h 4338987"/>
                <a:gd name="connsiteX54" fmla="*/ 3173594 w 4199729"/>
                <a:gd name="connsiteY54" fmla="*/ 3269684 h 4338987"/>
                <a:gd name="connsiteX55" fmla="*/ 3345044 w 4199729"/>
                <a:gd name="connsiteY55" fmla="*/ 3303974 h 4338987"/>
                <a:gd name="connsiteX56" fmla="*/ 3265034 w 4199729"/>
                <a:gd name="connsiteY56" fmla="*/ 3395414 h 4338987"/>
                <a:gd name="connsiteX57" fmla="*/ 3002144 w 4199729"/>
                <a:gd name="connsiteY57" fmla="*/ 3303974 h 4338987"/>
                <a:gd name="connsiteX58" fmla="*/ 2750684 w 4199729"/>
                <a:gd name="connsiteY58" fmla="*/ 3189674 h 4338987"/>
                <a:gd name="connsiteX59" fmla="*/ 2636384 w 4199729"/>
                <a:gd name="connsiteY59" fmla="*/ 3098234 h 4338987"/>
                <a:gd name="connsiteX60" fmla="*/ 2567804 w 4199729"/>
                <a:gd name="connsiteY60" fmla="*/ 3109664 h 4338987"/>
                <a:gd name="connsiteX61" fmla="*/ 2556374 w 4199729"/>
                <a:gd name="connsiteY61" fmla="*/ 3326834 h 4338987"/>
                <a:gd name="connsiteX62" fmla="*/ 2670674 w 4199729"/>
                <a:gd name="connsiteY62" fmla="*/ 3555434 h 4338987"/>
                <a:gd name="connsiteX63" fmla="*/ 2727824 w 4199729"/>
                <a:gd name="connsiteY63" fmla="*/ 4024064 h 4338987"/>
                <a:gd name="connsiteX64" fmla="*/ 2693534 w 4199729"/>
                <a:gd name="connsiteY64" fmla="*/ 4184084 h 4338987"/>
                <a:gd name="connsiteX65" fmla="*/ 2533514 w 4199729"/>
                <a:gd name="connsiteY65" fmla="*/ 4138364 h 4338987"/>
                <a:gd name="connsiteX66" fmla="*/ 2533514 w 4199729"/>
                <a:gd name="connsiteY66" fmla="*/ 3909764 h 4338987"/>
                <a:gd name="connsiteX67" fmla="*/ 2430644 w 4199729"/>
                <a:gd name="connsiteY67" fmla="*/ 3566864 h 4338987"/>
                <a:gd name="connsiteX68" fmla="*/ 2304914 w 4199729"/>
                <a:gd name="connsiteY68" fmla="*/ 3166814 h 4338987"/>
                <a:gd name="connsiteX69" fmla="*/ 2259194 w 4199729"/>
                <a:gd name="connsiteY69" fmla="*/ 3063944 h 4338987"/>
                <a:gd name="connsiteX70" fmla="*/ 2076314 w 4199729"/>
                <a:gd name="connsiteY70" fmla="*/ 2949644 h 4338987"/>
                <a:gd name="connsiteX71" fmla="*/ 1847714 w 4199729"/>
                <a:gd name="connsiteY71" fmla="*/ 3029654 h 4338987"/>
                <a:gd name="connsiteX72" fmla="*/ 1413374 w 4199729"/>
                <a:gd name="connsiteY72" fmla="*/ 3361124 h 4338987"/>
                <a:gd name="connsiteX73" fmla="*/ 1379084 w 4199729"/>
                <a:gd name="connsiteY73" fmla="*/ 3681164 h 4338987"/>
                <a:gd name="connsiteX74" fmla="*/ 1379084 w 4199729"/>
                <a:gd name="connsiteY74" fmla="*/ 3989774 h 4338987"/>
                <a:gd name="connsiteX75" fmla="*/ 1287644 w 4199729"/>
                <a:gd name="connsiteY75" fmla="*/ 4309814 h 4338987"/>
                <a:gd name="connsiteX76" fmla="*/ 1196204 w 4199729"/>
                <a:gd name="connsiteY76" fmla="*/ 4298384 h 4338987"/>
                <a:gd name="connsiteX77" fmla="*/ 1184774 w 4199729"/>
                <a:gd name="connsiteY77" fmla="*/ 4081214 h 4338987"/>
                <a:gd name="connsiteX78" fmla="*/ 1196204 w 4199729"/>
                <a:gd name="connsiteY78" fmla="*/ 3909764 h 4338987"/>
                <a:gd name="connsiteX79" fmla="*/ 967604 w 4199729"/>
                <a:gd name="connsiteY79" fmla="*/ 3989774 h 4338987"/>
                <a:gd name="connsiteX80" fmla="*/ 716144 w 4199729"/>
                <a:gd name="connsiteY80" fmla="*/ 4069784 h 4338987"/>
                <a:gd name="connsiteX81" fmla="*/ 739004 w 4199729"/>
                <a:gd name="connsiteY81" fmla="*/ 3955484 h 4338987"/>
                <a:gd name="connsiteX82" fmla="*/ 1127624 w 4199729"/>
                <a:gd name="connsiteY82" fmla="*/ 3795464 h 4338987"/>
                <a:gd name="connsiteX83" fmla="*/ 1276214 w 4199729"/>
                <a:gd name="connsiteY83" fmla="*/ 3726884 h 4338987"/>
                <a:gd name="connsiteX84" fmla="*/ 1219064 w 4199729"/>
                <a:gd name="connsiteY84" fmla="*/ 3372554 h 4338987"/>
                <a:gd name="connsiteX85" fmla="*/ 1321934 w 4199729"/>
                <a:gd name="connsiteY85" fmla="*/ 3121094 h 4338987"/>
                <a:gd name="connsiteX86" fmla="*/ 1390514 w 4199729"/>
                <a:gd name="connsiteY86" fmla="*/ 3052514 h 4338987"/>
                <a:gd name="connsiteX87" fmla="*/ 1081904 w 4199729"/>
                <a:gd name="connsiteY87" fmla="*/ 3029654 h 4338987"/>
                <a:gd name="connsiteX88" fmla="*/ 727574 w 4199729"/>
                <a:gd name="connsiteY88" fmla="*/ 2961074 h 4338987"/>
                <a:gd name="connsiteX89" fmla="*/ 373244 w 4199729"/>
                <a:gd name="connsiteY89" fmla="*/ 3132524 h 4338987"/>
                <a:gd name="connsiteX90" fmla="*/ 418964 w 4199729"/>
                <a:gd name="connsiteY90" fmla="*/ 3029654 h 4338987"/>
                <a:gd name="connsiteX91" fmla="*/ 624704 w 4199729"/>
                <a:gd name="connsiteY91" fmla="*/ 2926784 h 4338987"/>
                <a:gd name="connsiteX92" fmla="*/ 807584 w 4199729"/>
                <a:gd name="connsiteY92" fmla="*/ 2755334 h 4338987"/>
                <a:gd name="connsiteX93" fmla="*/ 1150484 w 4199729"/>
                <a:gd name="connsiteY93" fmla="*/ 2778194 h 4338987"/>
                <a:gd name="connsiteX94" fmla="*/ 1459094 w 4199729"/>
                <a:gd name="connsiteY94" fmla="*/ 2823914 h 4338987"/>
                <a:gd name="connsiteX95" fmla="*/ 1950584 w 4199729"/>
                <a:gd name="connsiteY95" fmla="*/ 2663894 h 4338987"/>
                <a:gd name="connsiteX96" fmla="*/ 1699124 w 4199729"/>
                <a:gd name="connsiteY96" fmla="*/ 2263844 h 4338987"/>
                <a:gd name="connsiteX97" fmla="*/ 1687694 w 4199729"/>
                <a:gd name="connsiteY97" fmla="*/ 1966664 h 4338987"/>
                <a:gd name="connsiteX98" fmla="*/ 1379502 w 4199729"/>
                <a:gd name="connsiteY98" fmla="*/ 1841930 h 4338987"/>
                <a:gd name="connsiteX99" fmla="*/ 1093334 w 4199729"/>
                <a:gd name="connsiteY99" fmla="*/ 1715204 h 4338987"/>
                <a:gd name="connsiteX100" fmla="*/ 744018 w 4199729"/>
                <a:gd name="connsiteY100" fmla="*/ 1626741 h 4338987"/>
                <a:gd name="connsiteX101" fmla="*/ 350384 w 4199729"/>
                <a:gd name="connsiteY101" fmla="*/ 1726634 h 4338987"/>
                <a:gd name="connsiteX102" fmla="*/ 121784 w 4199729"/>
                <a:gd name="connsiteY102" fmla="*/ 1795214 h 4338987"/>
                <a:gd name="connsiteX103" fmla="*/ 7484 w 4199729"/>
                <a:gd name="connsiteY103" fmla="*/ 1738064 h 4338987"/>
                <a:gd name="connsiteX104" fmla="*/ 327524 w 4199729"/>
                <a:gd name="connsiteY104" fmla="*/ 1635194 h 4338987"/>
                <a:gd name="connsiteX105" fmla="*/ 650608 w 4199729"/>
                <a:gd name="connsiteY105" fmla="*/ 1544246 h 4338987"/>
                <a:gd name="connsiteX106" fmla="*/ 1070474 w 4199729"/>
                <a:gd name="connsiteY106" fmla="*/ 1612334 h 4338987"/>
                <a:gd name="connsiteX107" fmla="*/ 1241924 w 4199729"/>
                <a:gd name="connsiteY107" fmla="*/ 1658054 h 4338987"/>
                <a:gd name="connsiteX108" fmla="*/ 1184774 w 4199729"/>
                <a:gd name="connsiteY108" fmla="*/ 1452314 h 4338987"/>
                <a:gd name="connsiteX109" fmla="*/ 1173344 w 4199729"/>
                <a:gd name="connsiteY109" fmla="*/ 1177994 h 4338987"/>
                <a:gd name="connsiteX110" fmla="*/ 1219064 w 4199729"/>
                <a:gd name="connsiteY110" fmla="*/ 1212284 h 4338987"/>
                <a:gd name="connsiteX0" fmla="*/ 1220084 w 4200749"/>
                <a:gd name="connsiteY0" fmla="*/ 1212284 h 4338987"/>
                <a:gd name="connsiteX1" fmla="*/ 1357244 w 4200749"/>
                <a:gd name="connsiteY1" fmla="*/ 1578044 h 4338987"/>
                <a:gd name="connsiteX2" fmla="*/ 1551554 w 4200749"/>
                <a:gd name="connsiteY2" fmla="*/ 1658054 h 4338987"/>
                <a:gd name="connsiteX3" fmla="*/ 1905884 w 4200749"/>
                <a:gd name="connsiteY3" fmla="*/ 1680914 h 4338987"/>
                <a:gd name="connsiteX4" fmla="*/ 2020184 w 4200749"/>
                <a:gd name="connsiteY4" fmla="*/ 1543754 h 4338987"/>
                <a:gd name="connsiteX5" fmla="*/ 2123054 w 4200749"/>
                <a:gd name="connsiteY5" fmla="*/ 1292294 h 4338987"/>
                <a:gd name="connsiteX6" fmla="*/ 2123054 w 4200749"/>
                <a:gd name="connsiteY6" fmla="*/ 1120844 h 4338987"/>
                <a:gd name="connsiteX7" fmla="*/ 2088764 w 4200749"/>
                <a:gd name="connsiteY7" fmla="*/ 812234 h 4338987"/>
                <a:gd name="connsiteX8" fmla="*/ 2077334 w 4200749"/>
                <a:gd name="connsiteY8" fmla="*/ 777944 h 4338987"/>
                <a:gd name="connsiteX9" fmla="*/ 2168774 w 4200749"/>
                <a:gd name="connsiteY9" fmla="*/ 1086554 h 4338987"/>
                <a:gd name="connsiteX10" fmla="*/ 2214494 w 4200749"/>
                <a:gd name="connsiteY10" fmla="*/ 1269434 h 4338987"/>
                <a:gd name="connsiteX11" fmla="*/ 2283074 w 4200749"/>
                <a:gd name="connsiteY11" fmla="*/ 1303724 h 4338987"/>
                <a:gd name="connsiteX12" fmla="*/ 2328794 w 4200749"/>
                <a:gd name="connsiteY12" fmla="*/ 1166564 h 4338987"/>
                <a:gd name="connsiteX13" fmla="*/ 2465954 w 4200749"/>
                <a:gd name="connsiteY13" fmla="*/ 880814 h 4338987"/>
                <a:gd name="connsiteX14" fmla="*/ 2557394 w 4200749"/>
                <a:gd name="connsiteY14" fmla="*/ 640784 h 4338987"/>
                <a:gd name="connsiteX15" fmla="*/ 2614544 w 4200749"/>
                <a:gd name="connsiteY15" fmla="*/ 537914 h 4338987"/>
                <a:gd name="connsiteX16" fmla="*/ 2557394 w 4200749"/>
                <a:gd name="connsiteY16" fmla="*/ 789374 h 4338987"/>
                <a:gd name="connsiteX17" fmla="*/ 2443094 w 4200749"/>
                <a:gd name="connsiteY17" fmla="*/ 1097984 h 4338987"/>
                <a:gd name="connsiteX18" fmla="*/ 2374514 w 4200749"/>
                <a:gd name="connsiteY18" fmla="*/ 1406594 h 4338987"/>
                <a:gd name="connsiteX19" fmla="*/ 2557394 w 4200749"/>
                <a:gd name="connsiteY19" fmla="*/ 1578044 h 4338987"/>
                <a:gd name="connsiteX20" fmla="*/ 2877434 w 4200749"/>
                <a:gd name="connsiteY20" fmla="*/ 1658054 h 4338987"/>
                <a:gd name="connsiteX21" fmla="*/ 3186044 w 4200749"/>
                <a:gd name="connsiteY21" fmla="*/ 1658054 h 4338987"/>
                <a:gd name="connsiteX22" fmla="*/ 3368924 w 4200749"/>
                <a:gd name="connsiteY22" fmla="*/ 1566614 h 4338987"/>
                <a:gd name="connsiteX23" fmla="*/ 3471794 w 4200749"/>
                <a:gd name="connsiteY23" fmla="*/ 1372304 h 4338987"/>
                <a:gd name="connsiteX24" fmla="*/ 3460364 w 4200749"/>
                <a:gd name="connsiteY24" fmla="*/ 1097984 h 4338987"/>
                <a:gd name="connsiteX25" fmla="*/ 3448934 w 4200749"/>
                <a:gd name="connsiteY25" fmla="*/ 777944 h 4338987"/>
                <a:gd name="connsiteX26" fmla="*/ 3757544 w 4200749"/>
                <a:gd name="connsiteY26" fmla="*/ 572204 h 4338987"/>
                <a:gd name="connsiteX27" fmla="*/ 3997574 w 4200749"/>
                <a:gd name="connsiteY27" fmla="*/ 92144 h 4338987"/>
                <a:gd name="connsiteX28" fmla="*/ 4031864 w 4200749"/>
                <a:gd name="connsiteY28" fmla="*/ 12134 h 4338987"/>
                <a:gd name="connsiteX29" fmla="*/ 4009004 w 4200749"/>
                <a:gd name="connsiteY29" fmla="*/ 252164 h 4338987"/>
                <a:gd name="connsiteX30" fmla="*/ 3826124 w 4200749"/>
                <a:gd name="connsiteY30" fmla="*/ 652214 h 4338987"/>
                <a:gd name="connsiteX31" fmla="*/ 3643244 w 4200749"/>
                <a:gd name="connsiteY31" fmla="*/ 789374 h 4338987"/>
                <a:gd name="connsiteX32" fmla="*/ 3528944 w 4200749"/>
                <a:gd name="connsiteY32" fmla="*/ 892244 h 4338987"/>
                <a:gd name="connsiteX33" fmla="*/ 3860414 w 4200749"/>
                <a:gd name="connsiteY33" fmla="*/ 846524 h 4338987"/>
                <a:gd name="connsiteX34" fmla="*/ 4191884 w 4200749"/>
                <a:gd name="connsiteY34" fmla="*/ 720794 h 4338987"/>
                <a:gd name="connsiteX35" fmla="*/ 4077584 w 4200749"/>
                <a:gd name="connsiteY35" fmla="*/ 892244 h 4338987"/>
                <a:gd name="connsiteX36" fmla="*/ 3780404 w 4200749"/>
                <a:gd name="connsiteY36" fmla="*/ 937964 h 4338987"/>
                <a:gd name="connsiteX37" fmla="*/ 3608954 w 4200749"/>
                <a:gd name="connsiteY37" fmla="*/ 995114 h 4338987"/>
                <a:gd name="connsiteX38" fmla="*/ 3654674 w 4200749"/>
                <a:gd name="connsiteY38" fmla="*/ 1235144 h 4338987"/>
                <a:gd name="connsiteX39" fmla="*/ 3620384 w 4200749"/>
                <a:gd name="connsiteY39" fmla="*/ 1532324 h 4338987"/>
                <a:gd name="connsiteX40" fmla="*/ 3460364 w 4200749"/>
                <a:gd name="connsiteY40" fmla="*/ 1726634 h 4338987"/>
                <a:gd name="connsiteX41" fmla="*/ 3277484 w 4200749"/>
                <a:gd name="connsiteY41" fmla="*/ 2035244 h 4338987"/>
                <a:gd name="connsiteX42" fmla="*/ 3231764 w 4200749"/>
                <a:gd name="connsiteY42" fmla="*/ 2309564 h 4338987"/>
                <a:gd name="connsiteX43" fmla="*/ 3403214 w 4200749"/>
                <a:gd name="connsiteY43" fmla="*/ 2458154 h 4338987"/>
                <a:gd name="connsiteX44" fmla="*/ 3757544 w 4200749"/>
                <a:gd name="connsiteY44" fmla="*/ 2663894 h 4338987"/>
                <a:gd name="connsiteX45" fmla="*/ 4077584 w 4200749"/>
                <a:gd name="connsiteY45" fmla="*/ 2778194 h 4338987"/>
                <a:gd name="connsiteX46" fmla="*/ 4077584 w 4200749"/>
                <a:gd name="connsiteY46" fmla="*/ 2881064 h 4338987"/>
                <a:gd name="connsiteX47" fmla="*/ 3768974 w 4200749"/>
                <a:gd name="connsiteY47" fmla="*/ 2869634 h 4338987"/>
                <a:gd name="connsiteX48" fmla="*/ 3403214 w 4200749"/>
                <a:gd name="connsiteY48" fmla="*/ 2732474 h 4338987"/>
                <a:gd name="connsiteX49" fmla="*/ 3083174 w 4200749"/>
                <a:gd name="connsiteY49" fmla="*/ 2663894 h 4338987"/>
                <a:gd name="connsiteX50" fmla="*/ 2957444 w 4200749"/>
                <a:gd name="connsiteY50" fmla="*/ 2698184 h 4338987"/>
                <a:gd name="connsiteX51" fmla="*/ 2820284 w 4200749"/>
                <a:gd name="connsiteY51" fmla="*/ 2823914 h 4338987"/>
                <a:gd name="connsiteX52" fmla="*/ 2763134 w 4200749"/>
                <a:gd name="connsiteY52" fmla="*/ 2995364 h 4338987"/>
                <a:gd name="connsiteX53" fmla="*/ 2968874 w 4200749"/>
                <a:gd name="connsiteY53" fmla="*/ 3132524 h 4338987"/>
                <a:gd name="connsiteX54" fmla="*/ 3174614 w 4200749"/>
                <a:gd name="connsiteY54" fmla="*/ 3269684 h 4338987"/>
                <a:gd name="connsiteX55" fmla="*/ 3346064 w 4200749"/>
                <a:gd name="connsiteY55" fmla="*/ 3303974 h 4338987"/>
                <a:gd name="connsiteX56" fmla="*/ 3266054 w 4200749"/>
                <a:gd name="connsiteY56" fmla="*/ 3395414 h 4338987"/>
                <a:gd name="connsiteX57" fmla="*/ 3003164 w 4200749"/>
                <a:gd name="connsiteY57" fmla="*/ 3303974 h 4338987"/>
                <a:gd name="connsiteX58" fmla="*/ 2751704 w 4200749"/>
                <a:gd name="connsiteY58" fmla="*/ 3189674 h 4338987"/>
                <a:gd name="connsiteX59" fmla="*/ 2637404 w 4200749"/>
                <a:gd name="connsiteY59" fmla="*/ 3098234 h 4338987"/>
                <a:gd name="connsiteX60" fmla="*/ 2568824 w 4200749"/>
                <a:gd name="connsiteY60" fmla="*/ 3109664 h 4338987"/>
                <a:gd name="connsiteX61" fmla="*/ 2557394 w 4200749"/>
                <a:gd name="connsiteY61" fmla="*/ 3326834 h 4338987"/>
                <a:gd name="connsiteX62" fmla="*/ 2671694 w 4200749"/>
                <a:gd name="connsiteY62" fmla="*/ 3555434 h 4338987"/>
                <a:gd name="connsiteX63" fmla="*/ 2728844 w 4200749"/>
                <a:gd name="connsiteY63" fmla="*/ 4024064 h 4338987"/>
                <a:gd name="connsiteX64" fmla="*/ 2694554 w 4200749"/>
                <a:gd name="connsiteY64" fmla="*/ 4184084 h 4338987"/>
                <a:gd name="connsiteX65" fmla="*/ 2534534 w 4200749"/>
                <a:gd name="connsiteY65" fmla="*/ 4138364 h 4338987"/>
                <a:gd name="connsiteX66" fmla="*/ 2534534 w 4200749"/>
                <a:gd name="connsiteY66" fmla="*/ 3909764 h 4338987"/>
                <a:gd name="connsiteX67" fmla="*/ 2431664 w 4200749"/>
                <a:gd name="connsiteY67" fmla="*/ 3566864 h 4338987"/>
                <a:gd name="connsiteX68" fmla="*/ 2305934 w 4200749"/>
                <a:gd name="connsiteY68" fmla="*/ 3166814 h 4338987"/>
                <a:gd name="connsiteX69" fmla="*/ 2260214 w 4200749"/>
                <a:gd name="connsiteY69" fmla="*/ 3063944 h 4338987"/>
                <a:gd name="connsiteX70" fmla="*/ 2077334 w 4200749"/>
                <a:gd name="connsiteY70" fmla="*/ 2949644 h 4338987"/>
                <a:gd name="connsiteX71" fmla="*/ 1848734 w 4200749"/>
                <a:gd name="connsiteY71" fmla="*/ 3029654 h 4338987"/>
                <a:gd name="connsiteX72" fmla="*/ 1414394 w 4200749"/>
                <a:gd name="connsiteY72" fmla="*/ 3361124 h 4338987"/>
                <a:gd name="connsiteX73" fmla="*/ 1380104 w 4200749"/>
                <a:gd name="connsiteY73" fmla="*/ 3681164 h 4338987"/>
                <a:gd name="connsiteX74" fmla="*/ 1380104 w 4200749"/>
                <a:gd name="connsiteY74" fmla="*/ 3989774 h 4338987"/>
                <a:gd name="connsiteX75" fmla="*/ 1288664 w 4200749"/>
                <a:gd name="connsiteY75" fmla="*/ 4309814 h 4338987"/>
                <a:gd name="connsiteX76" fmla="*/ 1197224 w 4200749"/>
                <a:gd name="connsiteY76" fmla="*/ 4298384 h 4338987"/>
                <a:gd name="connsiteX77" fmla="*/ 1185794 w 4200749"/>
                <a:gd name="connsiteY77" fmla="*/ 4081214 h 4338987"/>
                <a:gd name="connsiteX78" fmla="*/ 1197224 w 4200749"/>
                <a:gd name="connsiteY78" fmla="*/ 3909764 h 4338987"/>
                <a:gd name="connsiteX79" fmla="*/ 968624 w 4200749"/>
                <a:gd name="connsiteY79" fmla="*/ 3989774 h 4338987"/>
                <a:gd name="connsiteX80" fmla="*/ 717164 w 4200749"/>
                <a:gd name="connsiteY80" fmla="*/ 4069784 h 4338987"/>
                <a:gd name="connsiteX81" fmla="*/ 740024 w 4200749"/>
                <a:gd name="connsiteY81" fmla="*/ 3955484 h 4338987"/>
                <a:gd name="connsiteX82" fmla="*/ 1128644 w 4200749"/>
                <a:gd name="connsiteY82" fmla="*/ 3795464 h 4338987"/>
                <a:gd name="connsiteX83" fmla="*/ 1277234 w 4200749"/>
                <a:gd name="connsiteY83" fmla="*/ 3726884 h 4338987"/>
                <a:gd name="connsiteX84" fmla="*/ 1220084 w 4200749"/>
                <a:gd name="connsiteY84" fmla="*/ 3372554 h 4338987"/>
                <a:gd name="connsiteX85" fmla="*/ 1322954 w 4200749"/>
                <a:gd name="connsiteY85" fmla="*/ 3121094 h 4338987"/>
                <a:gd name="connsiteX86" fmla="*/ 1391534 w 4200749"/>
                <a:gd name="connsiteY86" fmla="*/ 3052514 h 4338987"/>
                <a:gd name="connsiteX87" fmla="*/ 1082924 w 4200749"/>
                <a:gd name="connsiteY87" fmla="*/ 3029654 h 4338987"/>
                <a:gd name="connsiteX88" fmla="*/ 728594 w 4200749"/>
                <a:gd name="connsiteY88" fmla="*/ 2961074 h 4338987"/>
                <a:gd name="connsiteX89" fmla="*/ 374264 w 4200749"/>
                <a:gd name="connsiteY89" fmla="*/ 3132524 h 4338987"/>
                <a:gd name="connsiteX90" fmla="*/ 419984 w 4200749"/>
                <a:gd name="connsiteY90" fmla="*/ 3029654 h 4338987"/>
                <a:gd name="connsiteX91" fmla="*/ 625724 w 4200749"/>
                <a:gd name="connsiteY91" fmla="*/ 2926784 h 4338987"/>
                <a:gd name="connsiteX92" fmla="*/ 808604 w 4200749"/>
                <a:gd name="connsiteY92" fmla="*/ 2755334 h 4338987"/>
                <a:gd name="connsiteX93" fmla="*/ 1151504 w 4200749"/>
                <a:gd name="connsiteY93" fmla="*/ 2778194 h 4338987"/>
                <a:gd name="connsiteX94" fmla="*/ 1460114 w 4200749"/>
                <a:gd name="connsiteY94" fmla="*/ 2823914 h 4338987"/>
                <a:gd name="connsiteX95" fmla="*/ 1951604 w 4200749"/>
                <a:gd name="connsiteY95" fmla="*/ 2663894 h 4338987"/>
                <a:gd name="connsiteX96" fmla="*/ 1700144 w 4200749"/>
                <a:gd name="connsiteY96" fmla="*/ 2263844 h 4338987"/>
                <a:gd name="connsiteX97" fmla="*/ 1688714 w 4200749"/>
                <a:gd name="connsiteY97" fmla="*/ 1966664 h 4338987"/>
                <a:gd name="connsiteX98" fmla="*/ 1380522 w 4200749"/>
                <a:gd name="connsiteY98" fmla="*/ 1841930 h 4338987"/>
                <a:gd name="connsiteX99" fmla="*/ 1094354 w 4200749"/>
                <a:gd name="connsiteY99" fmla="*/ 1715204 h 4338987"/>
                <a:gd name="connsiteX100" fmla="*/ 745038 w 4200749"/>
                <a:gd name="connsiteY100" fmla="*/ 1626741 h 4338987"/>
                <a:gd name="connsiteX101" fmla="*/ 351404 w 4200749"/>
                <a:gd name="connsiteY101" fmla="*/ 1726634 h 4338987"/>
                <a:gd name="connsiteX102" fmla="*/ 122804 w 4200749"/>
                <a:gd name="connsiteY102" fmla="*/ 1795214 h 4338987"/>
                <a:gd name="connsiteX103" fmla="*/ 8504 w 4200749"/>
                <a:gd name="connsiteY103" fmla="*/ 1738064 h 4338987"/>
                <a:gd name="connsiteX104" fmla="*/ 347047 w 4200749"/>
                <a:gd name="connsiteY104" fmla="*/ 1644138 h 4338987"/>
                <a:gd name="connsiteX105" fmla="*/ 651628 w 4200749"/>
                <a:gd name="connsiteY105" fmla="*/ 1544246 h 4338987"/>
                <a:gd name="connsiteX106" fmla="*/ 1071494 w 4200749"/>
                <a:gd name="connsiteY106" fmla="*/ 1612334 h 4338987"/>
                <a:gd name="connsiteX107" fmla="*/ 1242944 w 4200749"/>
                <a:gd name="connsiteY107" fmla="*/ 1658054 h 4338987"/>
                <a:gd name="connsiteX108" fmla="*/ 1185794 w 4200749"/>
                <a:gd name="connsiteY108" fmla="*/ 1452314 h 4338987"/>
                <a:gd name="connsiteX109" fmla="*/ 1174364 w 4200749"/>
                <a:gd name="connsiteY109" fmla="*/ 1177994 h 4338987"/>
                <a:gd name="connsiteX110" fmla="*/ 1220084 w 4200749"/>
                <a:gd name="connsiteY110" fmla="*/ 1212284 h 4338987"/>
                <a:gd name="connsiteX0" fmla="*/ 1221553 w 4202218"/>
                <a:gd name="connsiteY0" fmla="*/ 1212284 h 4338987"/>
                <a:gd name="connsiteX1" fmla="*/ 1358713 w 4202218"/>
                <a:gd name="connsiteY1" fmla="*/ 157804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175833 w 4202218"/>
                <a:gd name="connsiteY109" fmla="*/ 117799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75917 w 4202218"/>
                <a:gd name="connsiteY109" fmla="*/ 547397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876086 w 4202218"/>
                <a:gd name="connsiteY109" fmla="*/ 100164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187263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90233 w 4202218"/>
                <a:gd name="connsiteY7" fmla="*/ 812234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10423 w 4202218"/>
                <a:gd name="connsiteY37" fmla="*/ 99511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30413 w 4202218"/>
                <a:gd name="connsiteY32" fmla="*/ 892244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2218"/>
                <a:gd name="connsiteY0" fmla="*/ 1212284 h 4338987"/>
                <a:gd name="connsiteX1" fmla="*/ 1343911 w 4202218"/>
                <a:gd name="connsiteY1" fmla="*/ 1560154 h 4338987"/>
                <a:gd name="connsiteX2" fmla="*/ 1553023 w 4202218"/>
                <a:gd name="connsiteY2" fmla="*/ 1658054 h 4338987"/>
                <a:gd name="connsiteX3" fmla="*/ 1907353 w 4202218"/>
                <a:gd name="connsiteY3" fmla="*/ 1680914 h 4338987"/>
                <a:gd name="connsiteX4" fmla="*/ 2021653 w 4202218"/>
                <a:gd name="connsiteY4" fmla="*/ 1543754 h 4338987"/>
                <a:gd name="connsiteX5" fmla="*/ 2124523 w 4202218"/>
                <a:gd name="connsiteY5" fmla="*/ 1292294 h 4338987"/>
                <a:gd name="connsiteX6" fmla="*/ 2124523 w 4202218"/>
                <a:gd name="connsiteY6" fmla="*/ 1120844 h 4338987"/>
                <a:gd name="connsiteX7" fmla="*/ 2068029 w 4202218"/>
                <a:gd name="connsiteY7" fmla="*/ 825651 h 4338987"/>
                <a:gd name="connsiteX8" fmla="*/ 2078803 w 4202218"/>
                <a:gd name="connsiteY8" fmla="*/ 777944 h 4338987"/>
                <a:gd name="connsiteX9" fmla="*/ 2170243 w 4202218"/>
                <a:gd name="connsiteY9" fmla="*/ 1086554 h 4338987"/>
                <a:gd name="connsiteX10" fmla="*/ 2215963 w 4202218"/>
                <a:gd name="connsiteY10" fmla="*/ 1269434 h 4338987"/>
                <a:gd name="connsiteX11" fmla="*/ 2284543 w 4202218"/>
                <a:gd name="connsiteY11" fmla="*/ 1303724 h 4338987"/>
                <a:gd name="connsiteX12" fmla="*/ 2330263 w 4202218"/>
                <a:gd name="connsiteY12" fmla="*/ 1166564 h 4338987"/>
                <a:gd name="connsiteX13" fmla="*/ 2467423 w 4202218"/>
                <a:gd name="connsiteY13" fmla="*/ 880814 h 4338987"/>
                <a:gd name="connsiteX14" fmla="*/ 2558863 w 4202218"/>
                <a:gd name="connsiteY14" fmla="*/ 640784 h 4338987"/>
                <a:gd name="connsiteX15" fmla="*/ 2616013 w 4202218"/>
                <a:gd name="connsiteY15" fmla="*/ 537914 h 4338987"/>
                <a:gd name="connsiteX16" fmla="*/ 2558863 w 4202218"/>
                <a:gd name="connsiteY16" fmla="*/ 789374 h 4338987"/>
                <a:gd name="connsiteX17" fmla="*/ 2444563 w 4202218"/>
                <a:gd name="connsiteY17" fmla="*/ 1097984 h 4338987"/>
                <a:gd name="connsiteX18" fmla="*/ 2375983 w 4202218"/>
                <a:gd name="connsiteY18" fmla="*/ 1406594 h 4338987"/>
                <a:gd name="connsiteX19" fmla="*/ 2558863 w 4202218"/>
                <a:gd name="connsiteY19" fmla="*/ 1578044 h 4338987"/>
                <a:gd name="connsiteX20" fmla="*/ 2878903 w 4202218"/>
                <a:gd name="connsiteY20" fmla="*/ 1658054 h 4338987"/>
                <a:gd name="connsiteX21" fmla="*/ 3187513 w 4202218"/>
                <a:gd name="connsiteY21" fmla="*/ 1658054 h 4338987"/>
                <a:gd name="connsiteX22" fmla="*/ 3370393 w 4202218"/>
                <a:gd name="connsiteY22" fmla="*/ 1566614 h 4338987"/>
                <a:gd name="connsiteX23" fmla="*/ 3473263 w 4202218"/>
                <a:gd name="connsiteY23" fmla="*/ 1372304 h 4338987"/>
                <a:gd name="connsiteX24" fmla="*/ 3461833 w 4202218"/>
                <a:gd name="connsiteY24" fmla="*/ 1097984 h 4338987"/>
                <a:gd name="connsiteX25" fmla="*/ 3450403 w 4202218"/>
                <a:gd name="connsiteY25" fmla="*/ 777944 h 4338987"/>
                <a:gd name="connsiteX26" fmla="*/ 3759013 w 4202218"/>
                <a:gd name="connsiteY26" fmla="*/ 572204 h 4338987"/>
                <a:gd name="connsiteX27" fmla="*/ 3999043 w 4202218"/>
                <a:gd name="connsiteY27" fmla="*/ 92144 h 4338987"/>
                <a:gd name="connsiteX28" fmla="*/ 4033333 w 4202218"/>
                <a:gd name="connsiteY28" fmla="*/ 12134 h 4338987"/>
                <a:gd name="connsiteX29" fmla="*/ 4010473 w 4202218"/>
                <a:gd name="connsiteY29" fmla="*/ 252164 h 4338987"/>
                <a:gd name="connsiteX30" fmla="*/ 3827593 w 4202218"/>
                <a:gd name="connsiteY30" fmla="*/ 652214 h 4338987"/>
                <a:gd name="connsiteX31" fmla="*/ 3644713 w 4202218"/>
                <a:gd name="connsiteY31" fmla="*/ 789374 h 4338987"/>
                <a:gd name="connsiteX32" fmla="*/ 3563719 w 4202218"/>
                <a:gd name="connsiteY32" fmla="*/ 977218 h 4338987"/>
                <a:gd name="connsiteX33" fmla="*/ 3861883 w 4202218"/>
                <a:gd name="connsiteY33" fmla="*/ 846524 h 4338987"/>
                <a:gd name="connsiteX34" fmla="*/ 4193353 w 4202218"/>
                <a:gd name="connsiteY34" fmla="*/ 720794 h 4338987"/>
                <a:gd name="connsiteX35" fmla="*/ 4079053 w 4202218"/>
                <a:gd name="connsiteY35" fmla="*/ 892244 h 4338987"/>
                <a:gd name="connsiteX36" fmla="*/ 3781873 w 4202218"/>
                <a:gd name="connsiteY36" fmla="*/ 937964 h 4338987"/>
                <a:gd name="connsiteX37" fmla="*/ 3658531 w 4202218"/>
                <a:gd name="connsiteY37" fmla="*/ 1093504 h 4338987"/>
                <a:gd name="connsiteX38" fmla="*/ 3656143 w 4202218"/>
                <a:gd name="connsiteY38" fmla="*/ 1235144 h 4338987"/>
                <a:gd name="connsiteX39" fmla="*/ 3621853 w 4202218"/>
                <a:gd name="connsiteY39" fmla="*/ 1532324 h 4338987"/>
                <a:gd name="connsiteX40" fmla="*/ 3461833 w 4202218"/>
                <a:gd name="connsiteY40" fmla="*/ 1726634 h 4338987"/>
                <a:gd name="connsiteX41" fmla="*/ 3278953 w 4202218"/>
                <a:gd name="connsiteY41" fmla="*/ 2035244 h 4338987"/>
                <a:gd name="connsiteX42" fmla="*/ 3233233 w 4202218"/>
                <a:gd name="connsiteY42" fmla="*/ 2309564 h 4338987"/>
                <a:gd name="connsiteX43" fmla="*/ 3404683 w 4202218"/>
                <a:gd name="connsiteY43" fmla="*/ 2458154 h 4338987"/>
                <a:gd name="connsiteX44" fmla="*/ 3759013 w 4202218"/>
                <a:gd name="connsiteY44" fmla="*/ 2663894 h 4338987"/>
                <a:gd name="connsiteX45" fmla="*/ 4079053 w 4202218"/>
                <a:gd name="connsiteY45" fmla="*/ 2778194 h 4338987"/>
                <a:gd name="connsiteX46" fmla="*/ 4079053 w 4202218"/>
                <a:gd name="connsiteY46" fmla="*/ 2881064 h 4338987"/>
                <a:gd name="connsiteX47" fmla="*/ 3770443 w 4202218"/>
                <a:gd name="connsiteY47" fmla="*/ 2869634 h 4338987"/>
                <a:gd name="connsiteX48" fmla="*/ 3404683 w 4202218"/>
                <a:gd name="connsiteY48" fmla="*/ 2732474 h 4338987"/>
                <a:gd name="connsiteX49" fmla="*/ 3084643 w 4202218"/>
                <a:gd name="connsiteY49" fmla="*/ 2663894 h 4338987"/>
                <a:gd name="connsiteX50" fmla="*/ 2958913 w 4202218"/>
                <a:gd name="connsiteY50" fmla="*/ 2698184 h 4338987"/>
                <a:gd name="connsiteX51" fmla="*/ 2821753 w 4202218"/>
                <a:gd name="connsiteY51" fmla="*/ 2823914 h 4338987"/>
                <a:gd name="connsiteX52" fmla="*/ 2764603 w 4202218"/>
                <a:gd name="connsiteY52" fmla="*/ 2995364 h 4338987"/>
                <a:gd name="connsiteX53" fmla="*/ 2970343 w 4202218"/>
                <a:gd name="connsiteY53" fmla="*/ 3132524 h 4338987"/>
                <a:gd name="connsiteX54" fmla="*/ 3176083 w 4202218"/>
                <a:gd name="connsiteY54" fmla="*/ 3269684 h 4338987"/>
                <a:gd name="connsiteX55" fmla="*/ 3347533 w 4202218"/>
                <a:gd name="connsiteY55" fmla="*/ 3303974 h 4338987"/>
                <a:gd name="connsiteX56" fmla="*/ 3267523 w 4202218"/>
                <a:gd name="connsiteY56" fmla="*/ 3395414 h 4338987"/>
                <a:gd name="connsiteX57" fmla="*/ 3004633 w 4202218"/>
                <a:gd name="connsiteY57" fmla="*/ 3303974 h 4338987"/>
                <a:gd name="connsiteX58" fmla="*/ 2753173 w 4202218"/>
                <a:gd name="connsiteY58" fmla="*/ 3189674 h 4338987"/>
                <a:gd name="connsiteX59" fmla="*/ 2638873 w 4202218"/>
                <a:gd name="connsiteY59" fmla="*/ 3098234 h 4338987"/>
                <a:gd name="connsiteX60" fmla="*/ 2570293 w 4202218"/>
                <a:gd name="connsiteY60" fmla="*/ 3109664 h 4338987"/>
                <a:gd name="connsiteX61" fmla="*/ 2558863 w 4202218"/>
                <a:gd name="connsiteY61" fmla="*/ 3326834 h 4338987"/>
                <a:gd name="connsiteX62" fmla="*/ 2673163 w 4202218"/>
                <a:gd name="connsiteY62" fmla="*/ 3555434 h 4338987"/>
                <a:gd name="connsiteX63" fmla="*/ 2730313 w 4202218"/>
                <a:gd name="connsiteY63" fmla="*/ 4024064 h 4338987"/>
                <a:gd name="connsiteX64" fmla="*/ 2696023 w 4202218"/>
                <a:gd name="connsiteY64" fmla="*/ 4184084 h 4338987"/>
                <a:gd name="connsiteX65" fmla="*/ 2536003 w 4202218"/>
                <a:gd name="connsiteY65" fmla="*/ 4138364 h 4338987"/>
                <a:gd name="connsiteX66" fmla="*/ 2536003 w 4202218"/>
                <a:gd name="connsiteY66" fmla="*/ 3909764 h 4338987"/>
                <a:gd name="connsiteX67" fmla="*/ 2433133 w 4202218"/>
                <a:gd name="connsiteY67" fmla="*/ 3566864 h 4338987"/>
                <a:gd name="connsiteX68" fmla="*/ 2307403 w 4202218"/>
                <a:gd name="connsiteY68" fmla="*/ 3166814 h 4338987"/>
                <a:gd name="connsiteX69" fmla="*/ 2261683 w 4202218"/>
                <a:gd name="connsiteY69" fmla="*/ 3063944 h 4338987"/>
                <a:gd name="connsiteX70" fmla="*/ 2078803 w 4202218"/>
                <a:gd name="connsiteY70" fmla="*/ 2949644 h 4338987"/>
                <a:gd name="connsiteX71" fmla="*/ 1850203 w 4202218"/>
                <a:gd name="connsiteY71" fmla="*/ 3029654 h 4338987"/>
                <a:gd name="connsiteX72" fmla="*/ 1415863 w 4202218"/>
                <a:gd name="connsiteY72" fmla="*/ 3361124 h 4338987"/>
                <a:gd name="connsiteX73" fmla="*/ 1381573 w 4202218"/>
                <a:gd name="connsiteY73" fmla="*/ 3681164 h 4338987"/>
                <a:gd name="connsiteX74" fmla="*/ 1381573 w 4202218"/>
                <a:gd name="connsiteY74" fmla="*/ 3989774 h 4338987"/>
                <a:gd name="connsiteX75" fmla="*/ 1290133 w 4202218"/>
                <a:gd name="connsiteY75" fmla="*/ 4309814 h 4338987"/>
                <a:gd name="connsiteX76" fmla="*/ 1198693 w 4202218"/>
                <a:gd name="connsiteY76" fmla="*/ 4298384 h 4338987"/>
                <a:gd name="connsiteX77" fmla="*/ 1187263 w 4202218"/>
                <a:gd name="connsiteY77" fmla="*/ 4081214 h 4338987"/>
                <a:gd name="connsiteX78" fmla="*/ 1198693 w 4202218"/>
                <a:gd name="connsiteY78" fmla="*/ 3909764 h 4338987"/>
                <a:gd name="connsiteX79" fmla="*/ 970093 w 4202218"/>
                <a:gd name="connsiteY79" fmla="*/ 3989774 h 4338987"/>
                <a:gd name="connsiteX80" fmla="*/ 718633 w 4202218"/>
                <a:gd name="connsiteY80" fmla="*/ 4069784 h 4338987"/>
                <a:gd name="connsiteX81" fmla="*/ 741493 w 4202218"/>
                <a:gd name="connsiteY81" fmla="*/ 3955484 h 4338987"/>
                <a:gd name="connsiteX82" fmla="*/ 1130113 w 4202218"/>
                <a:gd name="connsiteY82" fmla="*/ 3795464 h 4338987"/>
                <a:gd name="connsiteX83" fmla="*/ 1278703 w 4202218"/>
                <a:gd name="connsiteY83" fmla="*/ 3726884 h 4338987"/>
                <a:gd name="connsiteX84" fmla="*/ 1221553 w 4202218"/>
                <a:gd name="connsiteY84" fmla="*/ 3372554 h 4338987"/>
                <a:gd name="connsiteX85" fmla="*/ 1324423 w 4202218"/>
                <a:gd name="connsiteY85" fmla="*/ 3121094 h 4338987"/>
                <a:gd name="connsiteX86" fmla="*/ 1393003 w 4202218"/>
                <a:gd name="connsiteY86" fmla="*/ 3052514 h 4338987"/>
                <a:gd name="connsiteX87" fmla="*/ 1084393 w 4202218"/>
                <a:gd name="connsiteY87" fmla="*/ 3029654 h 4338987"/>
                <a:gd name="connsiteX88" fmla="*/ 730063 w 4202218"/>
                <a:gd name="connsiteY88" fmla="*/ 2961074 h 4338987"/>
                <a:gd name="connsiteX89" fmla="*/ 375733 w 4202218"/>
                <a:gd name="connsiteY89" fmla="*/ 3132524 h 4338987"/>
                <a:gd name="connsiteX90" fmla="*/ 421453 w 4202218"/>
                <a:gd name="connsiteY90" fmla="*/ 3029654 h 4338987"/>
                <a:gd name="connsiteX91" fmla="*/ 627193 w 4202218"/>
                <a:gd name="connsiteY91" fmla="*/ 2926784 h 4338987"/>
                <a:gd name="connsiteX92" fmla="*/ 810073 w 4202218"/>
                <a:gd name="connsiteY92" fmla="*/ 2755334 h 4338987"/>
                <a:gd name="connsiteX93" fmla="*/ 1152973 w 4202218"/>
                <a:gd name="connsiteY93" fmla="*/ 2778194 h 4338987"/>
                <a:gd name="connsiteX94" fmla="*/ 1461583 w 4202218"/>
                <a:gd name="connsiteY94" fmla="*/ 2823914 h 4338987"/>
                <a:gd name="connsiteX95" fmla="*/ 1953073 w 4202218"/>
                <a:gd name="connsiteY95" fmla="*/ 2663894 h 4338987"/>
                <a:gd name="connsiteX96" fmla="*/ 1701613 w 4202218"/>
                <a:gd name="connsiteY96" fmla="*/ 2263844 h 4338987"/>
                <a:gd name="connsiteX97" fmla="*/ 1690183 w 4202218"/>
                <a:gd name="connsiteY97" fmla="*/ 1966664 h 4338987"/>
                <a:gd name="connsiteX98" fmla="*/ 1381991 w 4202218"/>
                <a:gd name="connsiteY98" fmla="*/ 1841930 h 4338987"/>
                <a:gd name="connsiteX99" fmla="*/ 1095823 w 4202218"/>
                <a:gd name="connsiteY99" fmla="*/ 1715204 h 4338987"/>
                <a:gd name="connsiteX100" fmla="*/ 746507 w 4202218"/>
                <a:gd name="connsiteY100" fmla="*/ 1626741 h 4338987"/>
                <a:gd name="connsiteX101" fmla="*/ 352873 w 4202218"/>
                <a:gd name="connsiteY101" fmla="*/ 1726634 h 4338987"/>
                <a:gd name="connsiteX102" fmla="*/ 113171 w 4202218"/>
                <a:gd name="connsiteY102" fmla="*/ 1763908 h 4338987"/>
                <a:gd name="connsiteX103" fmla="*/ 9973 w 4202218"/>
                <a:gd name="connsiteY103" fmla="*/ 1738064 h 4338987"/>
                <a:gd name="connsiteX104" fmla="*/ 348516 w 4202218"/>
                <a:gd name="connsiteY104" fmla="*/ 1644138 h 4338987"/>
                <a:gd name="connsiteX105" fmla="*/ 653097 w 4202218"/>
                <a:gd name="connsiteY105" fmla="*/ 1544246 h 4338987"/>
                <a:gd name="connsiteX106" fmla="*/ 1072963 w 4202218"/>
                <a:gd name="connsiteY106" fmla="*/ 1612334 h 4338987"/>
                <a:gd name="connsiteX107" fmla="*/ 1244413 w 4202218"/>
                <a:gd name="connsiteY107" fmla="*/ 1658054 h 4338987"/>
                <a:gd name="connsiteX108" fmla="*/ 1205766 w 4202218"/>
                <a:gd name="connsiteY108" fmla="*/ 1452314 h 4338987"/>
                <a:gd name="connsiteX109" fmla="*/ 1046313 w 4202218"/>
                <a:gd name="connsiteY109" fmla="*/ 815735 h 4338987"/>
                <a:gd name="connsiteX110" fmla="*/ 1221553 w 4202218"/>
                <a:gd name="connsiteY110" fmla="*/ 1212284 h 4338987"/>
                <a:gd name="connsiteX0" fmla="*/ 1221553 w 4201796"/>
                <a:gd name="connsiteY0" fmla="*/ 1212284 h 4338987"/>
                <a:gd name="connsiteX1" fmla="*/ 1343911 w 4201796"/>
                <a:gd name="connsiteY1" fmla="*/ 1560154 h 4338987"/>
                <a:gd name="connsiteX2" fmla="*/ 1553023 w 4201796"/>
                <a:gd name="connsiteY2" fmla="*/ 1658054 h 4338987"/>
                <a:gd name="connsiteX3" fmla="*/ 1907353 w 4201796"/>
                <a:gd name="connsiteY3" fmla="*/ 1680914 h 4338987"/>
                <a:gd name="connsiteX4" fmla="*/ 2021653 w 4201796"/>
                <a:gd name="connsiteY4" fmla="*/ 1543754 h 4338987"/>
                <a:gd name="connsiteX5" fmla="*/ 2124523 w 4201796"/>
                <a:gd name="connsiteY5" fmla="*/ 1292294 h 4338987"/>
                <a:gd name="connsiteX6" fmla="*/ 2124523 w 4201796"/>
                <a:gd name="connsiteY6" fmla="*/ 1120844 h 4338987"/>
                <a:gd name="connsiteX7" fmla="*/ 2068029 w 4201796"/>
                <a:gd name="connsiteY7" fmla="*/ 825651 h 4338987"/>
                <a:gd name="connsiteX8" fmla="*/ 2078803 w 4201796"/>
                <a:gd name="connsiteY8" fmla="*/ 777944 h 4338987"/>
                <a:gd name="connsiteX9" fmla="*/ 2170243 w 4201796"/>
                <a:gd name="connsiteY9" fmla="*/ 1086554 h 4338987"/>
                <a:gd name="connsiteX10" fmla="*/ 2215963 w 4201796"/>
                <a:gd name="connsiteY10" fmla="*/ 1269434 h 4338987"/>
                <a:gd name="connsiteX11" fmla="*/ 2284543 w 4201796"/>
                <a:gd name="connsiteY11" fmla="*/ 1303724 h 4338987"/>
                <a:gd name="connsiteX12" fmla="*/ 2330263 w 4201796"/>
                <a:gd name="connsiteY12" fmla="*/ 1166564 h 4338987"/>
                <a:gd name="connsiteX13" fmla="*/ 2467423 w 4201796"/>
                <a:gd name="connsiteY13" fmla="*/ 880814 h 4338987"/>
                <a:gd name="connsiteX14" fmla="*/ 2558863 w 4201796"/>
                <a:gd name="connsiteY14" fmla="*/ 640784 h 4338987"/>
                <a:gd name="connsiteX15" fmla="*/ 2616013 w 4201796"/>
                <a:gd name="connsiteY15" fmla="*/ 537914 h 4338987"/>
                <a:gd name="connsiteX16" fmla="*/ 2558863 w 4201796"/>
                <a:gd name="connsiteY16" fmla="*/ 789374 h 4338987"/>
                <a:gd name="connsiteX17" fmla="*/ 2444563 w 4201796"/>
                <a:gd name="connsiteY17" fmla="*/ 1097984 h 4338987"/>
                <a:gd name="connsiteX18" fmla="*/ 2375983 w 4201796"/>
                <a:gd name="connsiteY18" fmla="*/ 1406594 h 4338987"/>
                <a:gd name="connsiteX19" fmla="*/ 2558863 w 4201796"/>
                <a:gd name="connsiteY19" fmla="*/ 1578044 h 4338987"/>
                <a:gd name="connsiteX20" fmla="*/ 2878903 w 4201796"/>
                <a:gd name="connsiteY20" fmla="*/ 1658054 h 4338987"/>
                <a:gd name="connsiteX21" fmla="*/ 3187513 w 4201796"/>
                <a:gd name="connsiteY21" fmla="*/ 1658054 h 4338987"/>
                <a:gd name="connsiteX22" fmla="*/ 3370393 w 4201796"/>
                <a:gd name="connsiteY22" fmla="*/ 1566614 h 4338987"/>
                <a:gd name="connsiteX23" fmla="*/ 3473263 w 4201796"/>
                <a:gd name="connsiteY23" fmla="*/ 1372304 h 4338987"/>
                <a:gd name="connsiteX24" fmla="*/ 3461833 w 4201796"/>
                <a:gd name="connsiteY24" fmla="*/ 1097984 h 4338987"/>
                <a:gd name="connsiteX25" fmla="*/ 3450403 w 4201796"/>
                <a:gd name="connsiteY25" fmla="*/ 777944 h 4338987"/>
                <a:gd name="connsiteX26" fmla="*/ 3759013 w 4201796"/>
                <a:gd name="connsiteY26" fmla="*/ 572204 h 4338987"/>
                <a:gd name="connsiteX27" fmla="*/ 3999043 w 4201796"/>
                <a:gd name="connsiteY27" fmla="*/ 92144 h 4338987"/>
                <a:gd name="connsiteX28" fmla="*/ 4033333 w 4201796"/>
                <a:gd name="connsiteY28" fmla="*/ 12134 h 4338987"/>
                <a:gd name="connsiteX29" fmla="*/ 4010473 w 4201796"/>
                <a:gd name="connsiteY29" fmla="*/ 252164 h 4338987"/>
                <a:gd name="connsiteX30" fmla="*/ 3827593 w 4201796"/>
                <a:gd name="connsiteY30" fmla="*/ 652214 h 4338987"/>
                <a:gd name="connsiteX31" fmla="*/ 3644713 w 4201796"/>
                <a:gd name="connsiteY31" fmla="*/ 789374 h 4338987"/>
                <a:gd name="connsiteX32" fmla="*/ 3563719 w 4201796"/>
                <a:gd name="connsiteY32" fmla="*/ 977218 h 4338987"/>
                <a:gd name="connsiteX33" fmla="*/ 3861883 w 4201796"/>
                <a:gd name="connsiteY33" fmla="*/ 846524 h 4338987"/>
                <a:gd name="connsiteX34" fmla="*/ 4193353 w 4201796"/>
                <a:gd name="connsiteY34" fmla="*/ 720794 h 4338987"/>
                <a:gd name="connsiteX35" fmla="*/ 4079053 w 4201796"/>
                <a:gd name="connsiteY35" fmla="*/ 892244 h 4338987"/>
                <a:gd name="connsiteX36" fmla="*/ 3818880 w 4201796"/>
                <a:gd name="connsiteY36" fmla="*/ 991631 h 4338987"/>
                <a:gd name="connsiteX37" fmla="*/ 3658531 w 4201796"/>
                <a:gd name="connsiteY37" fmla="*/ 1093504 h 4338987"/>
                <a:gd name="connsiteX38" fmla="*/ 3656143 w 4201796"/>
                <a:gd name="connsiteY38" fmla="*/ 1235144 h 4338987"/>
                <a:gd name="connsiteX39" fmla="*/ 3621853 w 4201796"/>
                <a:gd name="connsiteY39" fmla="*/ 1532324 h 4338987"/>
                <a:gd name="connsiteX40" fmla="*/ 3461833 w 4201796"/>
                <a:gd name="connsiteY40" fmla="*/ 1726634 h 4338987"/>
                <a:gd name="connsiteX41" fmla="*/ 3278953 w 4201796"/>
                <a:gd name="connsiteY41" fmla="*/ 2035244 h 4338987"/>
                <a:gd name="connsiteX42" fmla="*/ 3233233 w 4201796"/>
                <a:gd name="connsiteY42" fmla="*/ 2309564 h 4338987"/>
                <a:gd name="connsiteX43" fmla="*/ 3404683 w 4201796"/>
                <a:gd name="connsiteY43" fmla="*/ 2458154 h 4338987"/>
                <a:gd name="connsiteX44" fmla="*/ 3759013 w 4201796"/>
                <a:gd name="connsiteY44" fmla="*/ 2663894 h 4338987"/>
                <a:gd name="connsiteX45" fmla="*/ 4079053 w 4201796"/>
                <a:gd name="connsiteY45" fmla="*/ 2778194 h 4338987"/>
                <a:gd name="connsiteX46" fmla="*/ 4079053 w 4201796"/>
                <a:gd name="connsiteY46" fmla="*/ 2881064 h 4338987"/>
                <a:gd name="connsiteX47" fmla="*/ 3770443 w 4201796"/>
                <a:gd name="connsiteY47" fmla="*/ 2869634 h 4338987"/>
                <a:gd name="connsiteX48" fmla="*/ 3404683 w 4201796"/>
                <a:gd name="connsiteY48" fmla="*/ 2732474 h 4338987"/>
                <a:gd name="connsiteX49" fmla="*/ 3084643 w 4201796"/>
                <a:gd name="connsiteY49" fmla="*/ 2663894 h 4338987"/>
                <a:gd name="connsiteX50" fmla="*/ 2958913 w 4201796"/>
                <a:gd name="connsiteY50" fmla="*/ 2698184 h 4338987"/>
                <a:gd name="connsiteX51" fmla="*/ 2821753 w 4201796"/>
                <a:gd name="connsiteY51" fmla="*/ 2823914 h 4338987"/>
                <a:gd name="connsiteX52" fmla="*/ 2764603 w 4201796"/>
                <a:gd name="connsiteY52" fmla="*/ 2995364 h 4338987"/>
                <a:gd name="connsiteX53" fmla="*/ 2970343 w 4201796"/>
                <a:gd name="connsiteY53" fmla="*/ 3132524 h 4338987"/>
                <a:gd name="connsiteX54" fmla="*/ 3176083 w 4201796"/>
                <a:gd name="connsiteY54" fmla="*/ 3269684 h 4338987"/>
                <a:gd name="connsiteX55" fmla="*/ 3347533 w 4201796"/>
                <a:gd name="connsiteY55" fmla="*/ 3303974 h 4338987"/>
                <a:gd name="connsiteX56" fmla="*/ 3267523 w 4201796"/>
                <a:gd name="connsiteY56" fmla="*/ 3395414 h 4338987"/>
                <a:gd name="connsiteX57" fmla="*/ 3004633 w 4201796"/>
                <a:gd name="connsiteY57" fmla="*/ 3303974 h 4338987"/>
                <a:gd name="connsiteX58" fmla="*/ 2753173 w 4201796"/>
                <a:gd name="connsiteY58" fmla="*/ 3189674 h 4338987"/>
                <a:gd name="connsiteX59" fmla="*/ 2638873 w 4201796"/>
                <a:gd name="connsiteY59" fmla="*/ 3098234 h 4338987"/>
                <a:gd name="connsiteX60" fmla="*/ 2570293 w 4201796"/>
                <a:gd name="connsiteY60" fmla="*/ 3109664 h 4338987"/>
                <a:gd name="connsiteX61" fmla="*/ 2558863 w 4201796"/>
                <a:gd name="connsiteY61" fmla="*/ 3326834 h 4338987"/>
                <a:gd name="connsiteX62" fmla="*/ 2673163 w 4201796"/>
                <a:gd name="connsiteY62" fmla="*/ 3555434 h 4338987"/>
                <a:gd name="connsiteX63" fmla="*/ 2730313 w 4201796"/>
                <a:gd name="connsiteY63" fmla="*/ 4024064 h 4338987"/>
                <a:gd name="connsiteX64" fmla="*/ 2696023 w 4201796"/>
                <a:gd name="connsiteY64" fmla="*/ 4184084 h 4338987"/>
                <a:gd name="connsiteX65" fmla="*/ 2536003 w 4201796"/>
                <a:gd name="connsiteY65" fmla="*/ 4138364 h 4338987"/>
                <a:gd name="connsiteX66" fmla="*/ 2536003 w 4201796"/>
                <a:gd name="connsiteY66" fmla="*/ 3909764 h 4338987"/>
                <a:gd name="connsiteX67" fmla="*/ 2433133 w 4201796"/>
                <a:gd name="connsiteY67" fmla="*/ 3566864 h 4338987"/>
                <a:gd name="connsiteX68" fmla="*/ 2307403 w 4201796"/>
                <a:gd name="connsiteY68" fmla="*/ 3166814 h 4338987"/>
                <a:gd name="connsiteX69" fmla="*/ 2261683 w 4201796"/>
                <a:gd name="connsiteY69" fmla="*/ 3063944 h 4338987"/>
                <a:gd name="connsiteX70" fmla="*/ 2078803 w 4201796"/>
                <a:gd name="connsiteY70" fmla="*/ 2949644 h 4338987"/>
                <a:gd name="connsiteX71" fmla="*/ 1850203 w 4201796"/>
                <a:gd name="connsiteY71" fmla="*/ 3029654 h 4338987"/>
                <a:gd name="connsiteX72" fmla="*/ 1415863 w 4201796"/>
                <a:gd name="connsiteY72" fmla="*/ 3361124 h 4338987"/>
                <a:gd name="connsiteX73" fmla="*/ 1381573 w 4201796"/>
                <a:gd name="connsiteY73" fmla="*/ 3681164 h 4338987"/>
                <a:gd name="connsiteX74" fmla="*/ 1381573 w 4201796"/>
                <a:gd name="connsiteY74" fmla="*/ 3989774 h 4338987"/>
                <a:gd name="connsiteX75" fmla="*/ 1290133 w 4201796"/>
                <a:gd name="connsiteY75" fmla="*/ 4309814 h 4338987"/>
                <a:gd name="connsiteX76" fmla="*/ 1198693 w 4201796"/>
                <a:gd name="connsiteY76" fmla="*/ 4298384 h 4338987"/>
                <a:gd name="connsiteX77" fmla="*/ 1187263 w 4201796"/>
                <a:gd name="connsiteY77" fmla="*/ 4081214 h 4338987"/>
                <a:gd name="connsiteX78" fmla="*/ 1198693 w 4201796"/>
                <a:gd name="connsiteY78" fmla="*/ 3909764 h 4338987"/>
                <a:gd name="connsiteX79" fmla="*/ 970093 w 4201796"/>
                <a:gd name="connsiteY79" fmla="*/ 3989774 h 4338987"/>
                <a:gd name="connsiteX80" fmla="*/ 718633 w 4201796"/>
                <a:gd name="connsiteY80" fmla="*/ 4069784 h 4338987"/>
                <a:gd name="connsiteX81" fmla="*/ 741493 w 4201796"/>
                <a:gd name="connsiteY81" fmla="*/ 3955484 h 4338987"/>
                <a:gd name="connsiteX82" fmla="*/ 1130113 w 4201796"/>
                <a:gd name="connsiteY82" fmla="*/ 3795464 h 4338987"/>
                <a:gd name="connsiteX83" fmla="*/ 1278703 w 4201796"/>
                <a:gd name="connsiteY83" fmla="*/ 3726884 h 4338987"/>
                <a:gd name="connsiteX84" fmla="*/ 1221553 w 4201796"/>
                <a:gd name="connsiteY84" fmla="*/ 3372554 h 4338987"/>
                <a:gd name="connsiteX85" fmla="*/ 1324423 w 4201796"/>
                <a:gd name="connsiteY85" fmla="*/ 3121094 h 4338987"/>
                <a:gd name="connsiteX86" fmla="*/ 1393003 w 4201796"/>
                <a:gd name="connsiteY86" fmla="*/ 3052514 h 4338987"/>
                <a:gd name="connsiteX87" fmla="*/ 1084393 w 4201796"/>
                <a:gd name="connsiteY87" fmla="*/ 3029654 h 4338987"/>
                <a:gd name="connsiteX88" fmla="*/ 730063 w 4201796"/>
                <a:gd name="connsiteY88" fmla="*/ 2961074 h 4338987"/>
                <a:gd name="connsiteX89" fmla="*/ 375733 w 4201796"/>
                <a:gd name="connsiteY89" fmla="*/ 3132524 h 4338987"/>
                <a:gd name="connsiteX90" fmla="*/ 421453 w 4201796"/>
                <a:gd name="connsiteY90" fmla="*/ 3029654 h 4338987"/>
                <a:gd name="connsiteX91" fmla="*/ 627193 w 4201796"/>
                <a:gd name="connsiteY91" fmla="*/ 2926784 h 4338987"/>
                <a:gd name="connsiteX92" fmla="*/ 810073 w 4201796"/>
                <a:gd name="connsiteY92" fmla="*/ 2755334 h 4338987"/>
                <a:gd name="connsiteX93" fmla="*/ 1152973 w 4201796"/>
                <a:gd name="connsiteY93" fmla="*/ 2778194 h 4338987"/>
                <a:gd name="connsiteX94" fmla="*/ 1461583 w 4201796"/>
                <a:gd name="connsiteY94" fmla="*/ 2823914 h 4338987"/>
                <a:gd name="connsiteX95" fmla="*/ 1953073 w 4201796"/>
                <a:gd name="connsiteY95" fmla="*/ 2663894 h 4338987"/>
                <a:gd name="connsiteX96" fmla="*/ 1701613 w 4201796"/>
                <a:gd name="connsiteY96" fmla="*/ 2263844 h 4338987"/>
                <a:gd name="connsiteX97" fmla="*/ 1690183 w 4201796"/>
                <a:gd name="connsiteY97" fmla="*/ 1966664 h 4338987"/>
                <a:gd name="connsiteX98" fmla="*/ 1381991 w 4201796"/>
                <a:gd name="connsiteY98" fmla="*/ 1841930 h 4338987"/>
                <a:gd name="connsiteX99" fmla="*/ 1095823 w 4201796"/>
                <a:gd name="connsiteY99" fmla="*/ 1715204 h 4338987"/>
                <a:gd name="connsiteX100" fmla="*/ 746507 w 4201796"/>
                <a:gd name="connsiteY100" fmla="*/ 1626741 h 4338987"/>
                <a:gd name="connsiteX101" fmla="*/ 352873 w 4201796"/>
                <a:gd name="connsiteY101" fmla="*/ 1726634 h 4338987"/>
                <a:gd name="connsiteX102" fmla="*/ 113171 w 4201796"/>
                <a:gd name="connsiteY102" fmla="*/ 1763908 h 4338987"/>
                <a:gd name="connsiteX103" fmla="*/ 9973 w 4201796"/>
                <a:gd name="connsiteY103" fmla="*/ 1738064 h 4338987"/>
                <a:gd name="connsiteX104" fmla="*/ 348516 w 4201796"/>
                <a:gd name="connsiteY104" fmla="*/ 1644138 h 4338987"/>
                <a:gd name="connsiteX105" fmla="*/ 653097 w 4201796"/>
                <a:gd name="connsiteY105" fmla="*/ 1544246 h 4338987"/>
                <a:gd name="connsiteX106" fmla="*/ 1072963 w 4201796"/>
                <a:gd name="connsiteY106" fmla="*/ 1612334 h 4338987"/>
                <a:gd name="connsiteX107" fmla="*/ 1244413 w 4201796"/>
                <a:gd name="connsiteY107" fmla="*/ 1658054 h 4338987"/>
                <a:gd name="connsiteX108" fmla="*/ 1205766 w 4201796"/>
                <a:gd name="connsiteY108" fmla="*/ 1452314 h 4338987"/>
                <a:gd name="connsiteX109" fmla="*/ 1046313 w 4201796"/>
                <a:gd name="connsiteY109" fmla="*/ 815735 h 4338987"/>
                <a:gd name="connsiteX110" fmla="*/ 1221553 w 4201796"/>
                <a:gd name="connsiteY110" fmla="*/ 1212284 h 4338987"/>
                <a:gd name="connsiteX0" fmla="*/ 1221553 w 4200104"/>
                <a:gd name="connsiteY0" fmla="*/ 1212284 h 4338987"/>
                <a:gd name="connsiteX1" fmla="*/ 1343911 w 4200104"/>
                <a:gd name="connsiteY1" fmla="*/ 1560154 h 4338987"/>
                <a:gd name="connsiteX2" fmla="*/ 1553023 w 4200104"/>
                <a:gd name="connsiteY2" fmla="*/ 1658054 h 4338987"/>
                <a:gd name="connsiteX3" fmla="*/ 1907353 w 4200104"/>
                <a:gd name="connsiteY3" fmla="*/ 1680914 h 4338987"/>
                <a:gd name="connsiteX4" fmla="*/ 2021653 w 4200104"/>
                <a:gd name="connsiteY4" fmla="*/ 1543754 h 4338987"/>
                <a:gd name="connsiteX5" fmla="*/ 2124523 w 4200104"/>
                <a:gd name="connsiteY5" fmla="*/ 1292294 h 4338987"/>
                <a:gd name="connsiteX6" fmla="*/ 2124523 w 4200104"/>
                <a:gd name="connsiteY6" fmla="*/ 1120844 h 4338987"/>
                <a:gd name="connsiteX7" fmla="*/ 2068029 w 4200104"/>
                <a:gd name="connsiteY7" fmla="*/ 825651 h 4338987"/>
                <a:gd name="connsiteX8" fmla="*/ 2078803 w 4200104"/>
                <a:gd name="connsiteY8" fmla="*/ 777944 h 4338987"/>
                <a:gd name="connsiteX9" fmla="*/ 2170243 w 4200104"/>
                <a:gd name="connsiteY9" fmla="*/ 1086554 h 4338987"/>
                <a:gd name="connsiteX10" fmla="*/ 2215963 w 4200104"/>
                <a:gd name="connsiteY10" fmla="*/ 1269434 h 4338987"/>
                <a:gd name="connsiteX11" fmla="*/ 2284543 w 4200104"/>
                <a:gd name="connsiteY11" fmla="*/ 1303724 h 4338987"/>
                <a:gd name="connsiteX12" fmla="*/ 2330263 w 4200104"/>
                <a:gd name="connsiteY12" fmla="*/ 1166564 h 4338987"/>
                <a:gd name="connsiteX13" fmla="*/ 2467423 w 4200104"/>
                <a:gd name="connsiteY13" fmla="*/ 880814 h 4338987"/>
                <a:gd name="connsiteX14" fmla="*/ 2558863 w 4200104"/>
                <a:gd name="connsiteY14" fmla="*/ 640784 h 4338987"/>
                <a:gd name="connsiteX15" fmla="*/ 2616013 w 4200104"/>
                <a:gd name="connsiteY15" fmla="*/ 537914 h 4338987"/>
                <a:gd name="connsiteX16" fmla="*/ 2558863 w 4200104"/>
                <a:gd name="connsiteY16" fmla="*/ 789374 h 4338987"/>
                <a:gd name="connsiteX17" fmla="*/ 2444563 w 4200104"/>
                <a:gd name="connsiteY17" fmla="*/ 1097984 h 4338987"/>
                <a:gd name="connsiteX18" fmla="*/ 2375983 w 4200104"/>
                <a:gd name="connsiteY18" fmla="*/ 1406594 h 4338987"/>
                <a:gd name="connsiteX19" fmla="*/ 2558863 w 4200104"/>
                <a:gd name="connsiteY19" fmla="*/ 1578044 h 4338987"/>
                <a:gd name="connsiteX20" fmla="*/ 2878903 w 4200104"/>
                <a:gd name="connsiteY20" fmla="*/ 1658054 h 4338987"/>
                <a:gd name="connsiteX21" fmla="*/ 3187513 w 4200104"/>
                <a:gd name="connsiteY21" fmla="*/ 1658054 h 4338987"/>
                <a:gd name="connsiteX22" fmla="*/ 3370393 w 4200104"/>
                <a:gd name="connsiteY22" fmla="*/ 1566614 h 4338987"/>
                <a:gd name="connsiteX23" fmla="*/ 3473263 w 4200104"/>
                <a:gd name="connsiteY23" fmla="*/ 1372304 h 4338987"/>
                <a:gd name="connsiteX24" fmla="*/ 3461833 w 4200104"/>
                <a:gd name="connsiteY24" fmla="*/ 1097984 h 4338987"/>
                <a:gd name="connsiteX25" fmla="*/ 3450403 w 4200104"/>
                <a:gd name="connsiteY25" fmla="*/ 777944 h 4338987"/>
                <a:gd name="connsiteX26" fmla="*/ 3759013 w 4200104"/>
                <a:gd name="connsiteY26" fmla="*/ 572204 h 4338987"/>
                <a:gd name="connsiteX27" fmla="*/ 3999043 w 4200104"/>
                <a:gd name="connsiteY27" fmla="*/ 92144 h 4338987"/>
                <a:gd name="connsiteX28" fmla="*/ 4033333 w 4200104"/>
                <a:gd name="connsiteY28" fmla="*/ 12134 h 4338987"/>
                <a:gd name="connsiteX29" fmla="*/ 4010473 w 4200104"/>
                <a:gd name="connsiteY29" fmla="*/ 252164 h 4338987"/>
                <a:gd name="connsiteX30" fmla="*/ 3827593 w 4200104"/>
                <a:gd name="connsiteY30" fmla="*/ 652214 h 4338987"/>
                <a:gd name="connsiteX31" fmla="*/ 3644713 w 4200104"/>
                <a:gd name="connsiteY31" fmla="*/ 789374 h 4338987"/>
                <a:gd name="connsiteX32" fmla="*/ 3563719 w 4200104"/>
                <a:gd name="connsiteY32" fmla="*/ 977218 h 4338987"/>
                <a:gd name="connsiteX33" fmla="*/ 3861883 w 4200104"/>
                <a:gd name="connsiteY33" fmla="*/ 846524 h 4338987"/>
                <a:gd name="connsiteX34" fmla="*/ 4193353 w 4200104"/>
                <a:gd name="connsiteY34" fmla="*/ 720794 h 4338987"/>
                <a:gd name="connsiteX35" fmla="*/ 4064251 w 4200104"/>
                <a:gd name="connsiteY35" fmla="*/ 847521 h 4338987"/>
                <a:gd name="connsiteX36" fmla="*/ 3818880 w 4200104"/>
                <a:gd name="connsiteY36" fmla="*/ 991631 h 4338987"/>
                <a:gd name="connsiteX37" fmla="*/ 3658531 w 4200104"/>
                <a:gd name="connsiteY37" fmla="*/ 1093504 h 4338987"/>
                <a:gd name="connsiteX38" fmla="*/ 3656143 w 4200104"/>
                <a:gd name="connsiteY38" fmla="*/ 1235144 h 4338987"/>
                <a:gd name="connsiteX39" fmla="*/ 3621853 w 4200104"/>
                <a:gd name="connsiteY39" fmla="*/ 1532324 h 4338987"/>
                <a:gd name="connsiteX40" fmla="*/ 3461833 w 4200104"/>
                <a:gd name="connsiteY40" fmla="*/ 1726634 h 4338987"/>
                <a:gd name="connsiteX41" fmla="*/ 3278953 w 4200104"/>
                <a:gd name="connsiteY41" fmla="*/ 2035244 h 4338987"/>
                <a:gd name="connsiteX42" fmla="*/ 3233233 w 4200104"/>
                <a:gd name="connsiteY42" fmla="*/ 2309564 h 4338987"/>
                <a:gd name="connsiteX43" fmla="*/ 3404683 w 4200104"/>
                <a:gd name="connsiteY43" fmla="*/ 2458154 h 4338987"/>
                <a:gd name="connsiteX44" fmla="*/ 3759013 w 4200104"/>
                <a:gd name="connsiteY44" fmla="*/ 2663894 h 4338987"/>
                <a:gd name="connsiteX45" fmla="*/ 4079053 w 4200104"/>
                <a:gd name="connsiteY45" fmla="*/ 2778194 h 4338987"/>
                <a:gd name="connsiteX46" fmla="*/ 4079053 w 4200104"/>
                <a:gd name="connsiteY46" fmla="*/ 2881064 h 4338987"/>
                <a:gd name="connsiteX47" fmla="*/ 3770443 w 4200104"/>
                <a:gd name="connsiteY47" fmla="*/ 2869634 h 4338987"/>
                <a:gd name="connsiteX48" fmla="*/ 3404683 w 4200104"/>
                <a:gd name="connsiteY48" fmla="*/ 2732474 h 4338987"/>
                <a:gd name="connsiteX49" fmla="*/ 3084643 w 4200104"/>
                <a:gd name="connsiteY49" fmla="*/ 2663894 h 4338987"/>
                <a:gd name="connsiteX50" fmla="*/ 2958913 w 4200104"/>
                <a:gd name="connsiteY50" fmla="*/ 2698184 h 4338987"/>
                <a:gd name="connsiteX51" fmla="*/ 2821753 w 4200104"/>
                <a:gd name="connsiteY51" fmla="*/ 2823914 h 4338987"/>
                <a:gd name="connsiteX52" fmla="*/ 2764603 w 4200104"/>
                <a:gd name="connsiteY52" fmla="*/ 2995364 h 4338987"/>
                <a:gd name="connsiteX53" fmla="*/ 2970343 w 4200104"/>
                <a:gd name="connsiteY53" fmla="*/ 3132524 h 4338987"/>
                <a:gd name="connsiteX54" fmla="*/ 3176083 w 4200104"/>
                <a:gd name="connsiteY54" fmla="*/ 3269684 h 4338987"/>
                <a:gd name="connsiteX55" fmla="*/ 3347533 w 4200104"/>
                <a:gd name="connsiteY55" fmla="*/ 3303974 h 4338987"/>
                <a:gd name="connsiteX56" fmla="*/ 3267523 w 4200104"/>
                <a:gd name="connsiteY56" fmla="*/ 3395414 h 4338987"/>
                <a:gd name="connsiteX57" fmla="*/ 3004633 w 4200104"/>
                <a:gd name="connsiteY57" fmla="*/ 3303974 h 4338987"/>
                <a:gd name="connsiteX58" fmla="*/ 2753173 w 4200104"/>
                <a:gd name="connsiteY58" fmla="*/ 3189674 h 4338987"/>
                <a:gd name="connsiteX59" fmla="*/ 2638873 w 4200104"/>
                <a:gd name="connsiteY59" fmla="*/ 3098234 h 4338987"/>
                <a:gd name="connsiteX60" fmla="*/ 2570293 w 4200104"/>
                <a:gd name="connsiteY60" fmla="*/ 3109664 h 4338987"/>
                <a:gd name="connsiteX61" fmla="*/ 2558863 w 4200104"/>
                <a:gd name="connsiteY61" fmla="*/ 3326834 h 4338987"/>
                <a:gd name="connsiteX62" fmla="*/ 2673163 w 4200104"/>
                <a:gd name="connsiteY62" fmla="*/ 3555434 h 4338987"/>
                <a:gd name="connsiteX63" fmla="*/ 2730313 w 4200104"/>
                <a:gd name="connsiteY63" fmla="*/ 4024064 h 4338987"/>
                <a:gd name="connsiteX64" fmla="*/ 2696023 w 4200104"/>
                <a:gd name="connsiteY64" fmla="*/ 4184084 h 4338987"/>
                <a:gd name="connsiteX65" fmla="*/ 2536003 w 4200104"/>
                <a:gd name="connsiteY65" fmla="*/ 4138364 h 4338987"/>
                <a:gd name="connsiteX66" fmla="*/ 2536003 w 4200104"/>
                <a:gd name="connsiteY66" fmla="*/ 3909764 h 4338987"/>
                <a:gd name="connsiteX67" fmla="*/ 2433133 w 4200104"/>
                <a:gd name="connsiteY67" fmla="*/ 3566864 h 4338987"/>
                <a:gd name="connsiteX68" fmla="*/ 2307403 w 4200104"/>
                <a:gd name="connsiteY68" fmla="*/ 3166814 h 4338987"/>
                <a:gd name="connsiteX69" fmla="*/ 2261683 w 4200104"/>
                <a:gd name="connsiteY69" fmla="*/ 3063944 h 4338987"/>
                <a:gd name="connsiteX70" fmla="*/ 2078803 w 4200104"/>
                <a:gd name="connsiteY70" fmla="*/ 2949644 h 4338987"/>
                <a:gd name="connsiteX71" fmla="*/ 1850203 w 4200104"/>
                <a:gd name="connsiteY71" fmla="*/ 3029654 h 4338987"/>
                <a:gd name="connsiteX72" fmla="*/ 1415863 w 4200104"/>
                <a:gd name="connsiteY72" fmla="*/ 3361124 h 4338987"/>
                <a:gd name="connsiteX73" fmla="*/ 1381573 w 4200104"/>
                <a:gd name="connsiteY73" fmla="*/ 3681164 h 4338987"/>
                <a:gd name="connsiteX74" fmla="*/ 1381573 w 4200104"/>
                <a:gd name="connsiteY74" fmla="*/ 3989774 h 4338987"/>
                <a:gd name="connsiteX75" fmla="*/ 1290133 w 4200104"/>
                <a:gd name="connsiteY75" fmla="*/ 4309814 h 4338987"/>
                <a:gd name="connsiteX76" fmla="*/ 1198693 w 4200104"/>
                <a:gd name="connsiteY76" fmla="*/ 4298384 h 4338987"/>
                <a:gd name="connsiteX77" fmla="*/ 1187263 w 4200104"/>
                <a:gd name="connsiteY77" fmla="*/ 4081214 h 4338987"/>
                <a:gd name="connsiteX78" fmla="*/ 1198693 w 4200104"/>
                <a:gd name="connsiteY78" fmla="*/ 3909764 h 4338987"/>
                <a:gd name="connsiteX79" fmla="*/ 970093 w 4200104"/>
                <a:gd name="connsiteY79" fmla="*/ 3989774 h 4338987"/>
                <a:gd name="connsiteX80" fmla="*/ 718633 w 4200104"/>
                <a:gd name="connsiteY80" fmla="*/ 4069784 h 4338987"/>
                <a:gd name="connsiteX81" fmla="*/ 741493 w 4200104"/>
                <a:gd name="connsiteY81" fmla="*/ 3955484 h 4338987"/>
                <a:gd name="connsiteX82" fmla="*/ 1130113 w 4200104"/>
                <a:gd name="connsiteY82" fmla="*/ 3795464 h 4338987"/>
                <a:gd name="connsiteX83" fmla="*/ 1278703 w 4200104"/>
                <a:gd name="connsiteY83" fmla="*/ 3726884 h 4338987"/>
                <a:gd name="connsiteX84" fmla="*/ 1221553 w 4200104"/>
                <a:gd name="connsiteY84" fmla="*/ 3372554 h 4338987"/>
                <a:gd name="connsiteX85" fmla="*/ 1324423 w 4200104"/>
                <a:gd name="connsiteY85" fmla="*/ 3121094 h 4338987"/>
                <a:gd name="connsiteX86" fmla="*/ 1393003 w 4200104"/>
                <a:gd name="connsiteY86" fmla="*/ 3052514 h 4338987"/>
                <a:gd name="connsiteX87" fmla="*/ 1084393 w 4200104"/>
                <a:gd name="connsiteY87" fmla="*/ 3029654 h 4338987"/>
                <a:gd name="connsiteX88" fmla="*/ 730063 w 4200104"/>
                <a:gd name="connsiteY88" fmla="*/ 2961074 h 4338987"/>
                <a:gd name="connsiteX89" fmla="*/ 375733 w 4200104"/>
                <a:gd name="connsiteY89" fmla="*/ 3132524 h 4338987"/>
                <a:gd name="connsiteX90" fmla="*/ 421453 w 4200104"/>
                <a:gd name="connsiteY90" fmla="*/ 3029654 h 4338987"/>
                <a:gd name="connsiteX91" fmla="*/ 627193 w 4200104"/>
                <a:gd name="connsiteY91" fmla="*/ 2926784 h 4338987"/>
                <a:gd name="connsiteX92" fmla="*/ 810073 w 4200104"/>
                <a:gd name="connsiteY92" fmla="*/ 2755334 h 4338987"/>
                <a:gd name="connsiteX93" fmla="*/ 1152973 w 4200104"/>
                <a:gd name="connsiteY93" fmla="*/ 2778194 h 4338987"/>
                <a:gd name="connsiteX94" fmla="*/ 1461583 w 4200104"/>
                <a:gd name="connsiteY94" fmla="*/ 2823914 h 4338987"/>
                <a:gd name="connsiteX95" fmla="*/ 1953073 w 4200104"/>
                <a:gd name="connsiteY95" fmla="*/ 2663894 h 4338987"/>
                <a:gd name="connsiteX96" fmla="*/ 1701613 w 4200104"/>
                <a:gd name="connsiteY96" fmla="*/ 2263844 h 4338987"/>
                <a:gd name="connsiteX97" fmla="*/ 1690183 w 4200104"/>
                <a:gd name="connsiteY97" fmla="*/ 1966664 h 4338987"/>
                <a:gd name="connsiteX98" fmla="*/ 1381991 w 4200104"/>
                <a:gd name="connsiteY98" fmla="*/ 1841930 h 4338987"/>
                <a:gd name="connsiteX99" fmla="*/ 1095823 w 4200104"/>
                <a:gd name="connsiteY99" fmla="*/ 1715204 h 4338987"/>
                <a:gd name="connsiteX100" fmla="*/ 746507 w 4200104"/>
                <a:gd name="connsiteY100" fmla="*/ 1626741 h 4338987"/>
                <a:gd name="connsiteX101" fmla="*/ 352873 w 4200104"/>
                <a:gd name="connsiteY101" fmla="*/ 1726634 h 4338987"/>
                <a:gd name="connsiteX102" fmla="*/ 113171 w 4200104"/>
                <a:gd name="connsiteY102" fmla="*/ 1763908 h 4338987"/>
                <a:gd name="connsiteX103" fmla="*/ 9973 w 4200104"/>
                <a:gd name="connsiteY103" fmla="*/ 1738064 h 4338987"/>
                <a:gd name="connsiteX104" fmla="*/ 348516 w 4200104"/>
                <a:gd name="connsiteY104" fmla="*/ 1644138 h 4338987"/>
                <a:gd name="connsiteX105" fmla="*/ 653097 w 4200104"/>
                <a:gd name="connsiteY105" fmla="*/ 1544246 h 4338987"/>
                <a:gd name="connsiteX106" fmla="*/ 1072963 w 4200104"/>
                <a:gd name="connsiteY106" fmla="*/ 1612334 h 4338987"/>
                <a:gd name="connsiteX107" fmla="*/ 1244413 w 4200104"/>
                <a:gd name="connsiteY107" fmla="*/ 1658054 h 4338987"/>
                <a:gd name="connsiteX108" fmla="*/ 1205766 w 4200104"/>
                <a:gd name="connsiteY108" fmla="*/ 1452314 h 4338987"/>
                <a:gd name="connsiteX109" fmla="*/ 1046313 w 4200104"/>
                <a:gd name="connsiteY109" fmla="*/ 815735 h 4338987"/>
                <a:gd name="connsiteX110" fmla="*/ 1221553 w 4200104"/>
                <a:gd name="connsiteY110" fmla="*/ 1212284 h 4338987"/>
                <a:gd name="connsiteX0" fmla="*/ 1221553 w 4207197"/>
                <a:gd name="connsiteY0" fmla="*/ 1212284 h 4338987"/>
                <a:gd name="connsiteX1" fmla="*/ 1343911 w 4207197"/>
                <a:gd name="connsiteY1" fmla="*/ 1560154 h 4338987"/>
                <a:gd name="connsiteX2" fmla="*/ 1553023 w 4207197"/>
                <a:gd name="connsiteY2" fmla="*/ 1658054 h 4338987"/>
                <a:gd name="connsiteX3" fmla="*/ 1907353 w 4207197"/>
                <a:gd name="connsiteY3" fmla="*/ 1680914 h 4338987"/>
                <a:gd name="connsiteX4" fmla="*/ 2021653 w 4207197"/>
                <a:gd name="connsiteY4" fmla="*/ 1543754 h 4338987"/>
                <a:gd name="connsiteX5" fmla="*/ 2124523 w 4207197"/>
                <a:gd name="connsiteY5" fmla="*/ 1292294 h 4338987"/>
                <a:gd name="connsiteX6" fmla="*/ 2124523 w 4207197"/>
                <a:gd name="connsiteY6" fmla="*/ 1120844 h 4338987"/>
                <a:gd name="connsiteX7" fmla="*/ 2068029 w 4207197"/>
                <a:gd name="connsiteY7" fmla="*/ 825651 h 4338987"/>
                <a:gd name="connsiteX8" fmla="*/ 2078803 w 4207197"/>
                <a:gd name="connsiteY8" fmla="*/ 777944 h 4338987"/>
                <a:gd name="connsiteX9" fmla="*/ 2170243 w 4207197"/>
                <a:gd name="connsiteY9" fmla="*/ 1086554 h 4338987"/>
                <a:gd name="connsiteX10" fmla="*/ 2215963 w 4207197"/>
                <a:gd name="connsiteY10" fmla="*/ 1269434 h 4338987"/>
                <a:gd name="connsiteX11" fmla="*/ 2284543 w 4207197"/>
                <a:gd name="connsiteY11" fmla="*/ 1303724 h 4338987"/>
                <a:gd name="connsiteX12" fmla="*/ 2330263 w 4207197"/>
                <a:gd name="connsiteY12" fmla="*/ 1166564 h 4338987"/>
                <a:gd name="connsiteX13" fmla="*/ 2467423 w 4207197"/>
                <a:gd name="connsiteY13" fmla="*/ 880814 h 4338987"/>
                <a:gd name="connsiteX14" fmla="*/ 2558863 w 4207197"/>
                <a:gd name="connsiteY14" fmla="*/ 640784 h 4338987"/>
                <a:gd name="connsiteX15" fmla="*/ 2616013 w 4207197"/>
                <a:gd name="connsiteY15" fmla="*/ 537914 h 4338987"/>
                <a:gd name="connsiteX16" fmla="*/ 2558863 w 4207197"/>
                <a:gd name="connsiteY16" fmla="*/ 789374 h 4338987"/>
                <a:gd name="connsiteX17" fmla="*/ 2444563 w 4207197"/>
                <a:gd name="connsiteY17" fmla="*/ 1097984 h 4338987"/>
                <a:gd name="connsiteX18" fmla="*/ 2375983 w 4207197"/>
                <a:gd name="connsiteY18" fmla="*/ 1406594 h 4338987"/>
                <a:gd name="connsiteX19" fmla="*/ 2558863 w 4207197"/>
                <a:gd name="connsiteY19" fmla="*/ 1578044 h 4338987"/>
                <a:gd name="connsiteX20" fmla="*/ 2878903 w 4207197"/>
                <a:gd name="connsiteY20" fmla="*/ 1658054 h 4338987"/>
                <a:gd name="connsiteX21" fmla="*/ 3187513 w 4207197"/>
                <a:gd name="connsiteY21" fmla="*/ 1658054 h 4338987"/>
                <a:gd name="connsiteX22" fmla="*/ 3370393 w 4207197"/>
                <a:gd name="connsiteY22" fmla="*/ 1566614 h 4338987"/>
                <a:gd name="connsiteX23" fmla="*/ 3473263 w 4207197"/>
                <a:gd name="connsiteY23" fmla="*/ 1372304 h 4338987"/>
                <a:gd name="connsiteX24" fmla="*/ 3461833 w 4207197"/>
                <a:gd name="connsiteY24" fmla="*/ 1097984 h 4338987"/>
                <a:gd name="connsiteX25" fmla="*/ 3450403 w 4207197"/>
                <a:gd name="connsiteY25" fmla="*/ 777944 h 4338987"/>
                <a:gd name="connsiteX26" fmla="*/ 3759013 w 4207197"/>
                <a:gd name="connsiteY26" fmla="*/ 572204 h 4338987"/>
                <a:gd name="connsiteX27" fmla="*/ 3999043 w 4207197"/>
                <a:gd name="connsiteY27" fmla="*/ 92144 h 4338987"/>
                <a:gd name="connsiteX28" fmla="*/ 4033333 w 4207197"/>
                <a:gd name="connsiteY28" fmla="*/ 12134 h 4338987"/>
                <a:gd name="connsiteX29" fmla="*/ 4010473 w 4207197"/>
                <a:gd name="connsiteY29" fmla="*/ 252164 h 4338987"/>
                <a:gd name="connsiteX30" fmla="*/ 3827593 w 4207197"/>
                <a:gd name="connsiteY30" fmla="*/ 652214 h 4338987"/>
                <a:gd name="connsiteX31" fmla="*/ 3644713 w 4207197"/>
                <a:gd name="connsiteY31" fmla="*/ 789374 h 4338987"/>
                <a:gd name="connsiteX32" fmla="*/ 3563719 w 4207197"/>
                <a:gd name="connsiteY32" fmla="*/ 977218 h 4338987"/>
                <a:gd name="connsiteX33" fmla="*/ 3861883 w 4207197"/>
                <a:gd name="connsiteY33" fmla="*/ 846524 h 4338987"/>
                <a:gd name="connsiteX34" fmla="*/ 4200754 w 4207197"/>
                <a:gd name="connsiteY34" fmla="*/ 774462 h 4338987"/>
                <a:gd name="connsiteX35" fmla="*/ 4064251 w 4207197"/>
                <a:gd name="connsiteY35" fmla="*/ 847521 h 4338987"/>
                <a:gd name="connsiteX36" fmla="*/ 3818880 w 4207197"/>
                <a:gd name="connsiteY36" fmla="*/ 991631 h 4338987"/>
                <a:gd name="connsiteX37" fmla="*/ 3658531 w 4207197"/>
                <a:gd name="connsiteY37" fmla="*/ 1093504 h 4338987"/>
                <a:gd name="connsiteX38" fmla="*/ 3656143 w 4207197"/>
                <a:gd name="connsiteY38" fmla="*/ 1235144 h 4338987"/>
                <a:gd name="connsiteX39" fmla="*/ 3621853 w 4207197"/>
                <a:gd name="connsiteY39" fmla="*/ 1532324 h 4338987"/>
                <a:gd name="connsiteX40" fmla="*/ 3461833 w 4207197"/>
                <a:gd name="connsiteY40" fmla="*/ 1726634 h 4338987"/>
                <a:gd name="connsiteX41" fmla="*/ 3278953 w 4207197"/>
                <a:gd name="connsiteY41" fmla="*/ 2035244 h 4338987"/>
                <a:gd name="connsiteX42" fmla="*/ 3233233 w 4207197"/>
                <a:gd name="connsiteY42" fmla="*/ 2309564 h 4338987"/>
                <a:gd name="connsiteX43" fmla="*/ 3404683 w 4207197"/>
                <a:gd name="connsiteY43" fmla="*/ 2458154 h 4338987"/>
                <a:gd name="connsiteX44" fmla="*/ 3759013 w 4207197"/>
                <a:gd name="connsiteY44" fmla="*/ 2663894 h 4338987"/>
                <a:gd name="connsiteX45" fmla="*/ 4079053 w 4207197"/>
                <a:gd name="connsiteY45" fmla="*/ 2778194 h 4338987"/>
                <a:gd name="connsiteX46" fmla="*/ 4079053 w 4207197"/>
                <a:gd name="connsiteY46" fmla="*/ 2881064 h 4338987"/>
                <a:gd name="connsiteX47" fmla="*/ 3770443 w 4207197"/>
                <a:gd name="connsiteY47" fmla="*/ 2869634 h 4338987"/>
                <a:gd name="connsiteX48" fmla="*/ 3404683 w 4207197"/>
                <a:gd name="connsiteY48" fmla="*/ 2732474 h 4338987"/>
                <a:gd name="connsiteX49" fmla="*/ 3084643 w 4207197"/>
                <a:gd name="connsiteY49" fmla="*/ 2663894 h 4338987"/>
                <a:gd name="connsiteX50" fmla="*/ 2958913 w 4207197"/>
                <a:gd name="connsiteY50" fmla="*/ 2698184 h 4338987"/>
                <a:gd name="connsiteX51" fmla="*/ 2821753 w 4207197"/>
                <a:gd name="connsiteY51" fmla="*/ 2823914 h 4338987"/>
                <a:gd name="connsiteX52" fmla="*/ 2764603 w 4207197"/>
                <a:gd name="connsiteY52" fmla="*/ 2995364 h 4338987"/>
                <a:gd name="connsiteX53" fmla="*/ 2970343 w 4207197"/>
                <a:gd name="connsiteY53" fmla="*/ 3132524 h 4338987"/>
                <a:gd name="connsiteX54" fmla="*/ 3176083 w 4207197"/>
                <a:gd name="connsiteY54" fmla="*/ 3269684 h 4338987"/>
                <a:gd name="connsiteX55" fmla="*/ 3347533 w 4207197"/>
                <a:gd name="connsiteY55" fmla="*/ 3303974 h 4338987"/>
                <a:gd name="connsiteX56" fmla="*/ 3267523 w 4207197"/>
                <a:gd name="connsiteY56" fmla="*/ 3395414 h 4338987"/>
                <a:gd name="connsiteX57" fmla="*/ 3004633 w 4207197"/>
                <a:gd name="connsiteY57" fmla="*/ 3303974 h 4338987"/>
                <a:gd name="connsiteX58" fmla="*/ 2753173 w 4207197"/>
                <a:gd name="connsiteY58" fmla="*/ 3189674 h 4338987"/>
                <a:gd name="connsiteX59" fmla="*/ 2638873 w 4207197"/>
                <a:gd name="connsiteY59" fmla="*/ 3098234 h 4338987"/>
                <a:gd name="connsiteX60" fmla="*/ 2570293 w 4207197"/>
                <a:gd name="connsiteY60" fmla="*/ 3109664 h 4338987"/>
                <a:gd name="connsiteX61" fmla="*/ 2558863 w 4207197"/>
                <a:gd name="connsiteY61" fmla="*/ 3326834 h 4338987"/>
                <a:gd name="connsiteX62" fmla="*/ 2673163 w 4207197"/>
                <a:gd name="connsiteY62" fmla="*/ 3555434 h 4338987"/>
                <a:gd name="connsiteX63" fmla="*/ 2730313 w 4207197"/>
                <a:gd name="connsiteY63" fmla="*/ 4024064 h 4338987"/>
                <a:gd name="connsiteX64" fmla="*/ 2696023 w 4207197"/>
                <a:gd name="connsiteY64" fmla="*/ 4184084 h 4338987"/>
                <a:gd name="connsiteX65" fmla="*/ 2536003 w 4207197"/>
                <a:gd name="connsiteY65" fmla="*/ 4138364 h 4338987"/>
                <a:gd name="connsiteX66" fmla="*/ 2536003 w 4207197"/>
                <a:gd name="connsiteY66" fmla="*/ 3909764 h 4338987"/>
                <a:gd name="connsiteX67" fmla="*/ 2433133 w 4207197"/>
                <a:gd name="connsiteY67" fmla="*/ 3566864 h 4338987"/>
                <a:gd name="connsiteX68" fmla="*/ 2307403 w 4207197"/>
                <a:gd name="connsiteY68" fmla="*/ 3166814 h 4338987"/>
                <a:gd name="connsiteX69" fmla="*/ 2261683 w 4207197"/>
                <a:gd name="connsiteY69" fmla="*/ 3063944 h 4338987"/>
                <a:gd name="connsiteX70" fmla="*/ 2078803 w 4207197"/>
                <a:gd name="connsiteY70" fmla="*/ 2949644 h 4338987"/>
                <a:gd name="connsiteX71" fmla="*/ 1850203 w 4207197"/>
                <a:gd name="connsiteY71" fmla="*/ 3029654 h 4338987"/>
                <a:gd name="connsiteX72" fmla="*/ 1415863 w 4207197"/>
                <a:gd name="connsiteY72" fmla="*/ 3361124 h 4338987"/>
                <a:gd name="connsiteX73" fmla="*/ 1381573 w 4207197"/>
                <a:gd name="connsiteY73" fmla="*/ 3681164 h 4338987"/>
                <a:gd name="connsiteX74" fmla="*/ 1381573 w 4207197"/>
                <a:gd name="connsiteY74" fmla="*/ 3989774 h 4338987"/>
                <a:gd name="connsiteX75" fmla="*/ 1290133 w 4207197"/>
                <a:gd name="connsiteY75" fmla="*/ 4309814 h 4338987"/>
                <a:gd name="connsiteX76" fmla="*/ 1198693 w 4207197"/>
                <a:gd name="connsiteY76" fmla="*/ 4298384 h 4338987"/>
                <a:gd name="connsiteX77" fmla="*/ 1187263 w 4207197"/>
                <a:gd name="connsiteY77" fmla="*/ 4081214 h 4338987"/>
                <a:gd name="connsiteX78" fmla="*/ 1198693 w 4207197"/>
                <a:gd name="connsiteY78" fmla="*/ 3909764 h 4338987"/>
                <a:gd name="connsiteX79" fmla="*/ 970093 w 4207197"/>
                <a:gd name="connsiteY79" fmla="*/ 3989774 h 4338987"/>
                <a:gd name="connsiteX80" fmla="*/ 718633 w 4207197"/>
                <a:gd name="connsiteY80" fmla="*/ 4069784 h 4338987"/>
                <a:gd name="connsiteX81" fmla="*/ 741493 w 4207197"/>
                <a:gd name="connsiteY81" fmla="*/ 3955484 h 4338987"/>
                <a:gd name="connsiteX82" fmla="*/ 1130113 w 4207197"/>
                <a:gd name="connsiteY82" fmla="*/ 3795464 h 4338987"/>
                <a:gd name="connsiteX83" fmla="*/ 1278703 w 4207197"/>
                <a:gd name="connsiteY83" fmla="*/ 3726884 h 4338987"/>
                <a:gd name="connsiteX84" fmla="*/ 1221553 w 4207197"/>
                <a:gd name="connsiteY84" fmla="*/ 3372554 h 4338987"/>
                <a:gd name="connsiteX85" fmla="*/ 1324423 w 4207197"/>
                <a:gd name="connsiteY85" fmla="*/ 3121094 h 4338987"/>
                <a:gd name="connsiteX86" fmla="*/ 1393003 w 4207197"/>
                <a:gd name="connsiteY86" fmla="*/ 3052514 h 4338987"/>
                <a:gd name="connsiteX87" fmla="*/ 1084393 w 4207197"/>
                <a:gd name="connsiteY87" fmla="*/ 3029654 h 4338987"/>
                <a:gd name="connsiteX88" fmla="*/ 730063 w 4207197"/>
                <a:gd name="connsiteY88" fmla="*/ 2961074 h 4338987"/>
                <a:gd name="connsiteX89" fmla="*/ 375733 w 4207197"/>
                <a:gd name="connsiteY89" fmla="*/ 3132524 h 4338987"/>
                <a:gd name="connsiteX90" fmla="*/ 421453 w 4207197"/>
                <a:gd name="connsiteY90" fmla="*/ 3029654 h 4338987"/>
                <a:gd name="connsiteX91" fmla="*/ 627193 w 4207197"/>
                <a:gd name="connsiteY91" fmla="*/ 2926784 h 4338987"/>
                <a:gd name="connsiteX92" fmla="*/ 810073 w 4207197"/>
                <a:gd name="connsiteY92" fmla="*/ 2755334 h 4338987"/>
                <a:gd name="connsiteX93" fmla="*/ 1152973 w 4207197"/>
                <a:gd name="connsiteY93" fmla="*/ 2778194 h 4338987"/>
                <a:gd name="connsiteX94" fmla="*/ 1461583 w 4207197"/>
                <a:gd name="connsiteY94" fmla="*/ 2823914 h 4338987"/>
                <a:gd name="connsiteX95" fmla="*/ 1953073 w 4207197"/>
                <a:gd name="connsiteY95" fmla="*/ 2663894 h 4338987"/>
                <a:gd name="connsiteX96" fmla="*/ 1701613 w 4207197"/>
                <a:gd name="connsiteY96" fmla="*/ 2263844 h 4338987"/>
                <a:gd name="connsiteX97" fmla="*/ 1690183 w 4207197"/>
                <a:gd name="connsiteY97" fmla="*/ 1966664 h 4338987"/>
                <a:gd name="connsiteX98" fmla="*/ 1381991 w 4207197"/>
                <a:gd name="connsiteY98" fmla="*/ 1841930 h 4338987"/>
                <a:gd name="connsiteX99" fmla="*/ 1095823 w 4207197"/>
                <a:gd name="connsiteY99" fmla="*/ 1715204 h 4338987"/>
                <a:gd name="connsiteX100" fmla="*/ 746507 w 4207197"/>
                <a:gd name="connsiteY100" fmla="*/ 1626741 h 4338987"/>
                <a:gd name="connsiteX101" fmla="*/ 352873 w 4207197"/>
                <a:gd name="connsiteY101" fmla="*/ 1726634 h 4338987"/>
                <a:gd name="connsiteX102" fmla="*/ 113171 w 4207197"/>
                <a:gd name="connsiteY102" fmla="*/ 1763908 h 4338987"/>
                <a:gd name="connsiteX103" fmla="*/ 9973 w 4207197"/>
                <a:gd name="connsiteY103" fmla="*/ 1738064 h 4338987"/>
                <a:gd name="connsiteX104" fmla="*/ 348516 w 4207197"/>
                <a:gd name="connsiteY104" fmla="*/ 1644138 h 4338987"/>
                <a:gd name="connsiteX105" fmla="*/ 653097 w 4207197"/>
                <a:gd name="connsiteY105" fmla="*/ 1544246 h 4338987"/>
                <a:gd name="connsiteX106" fmla="*/ 1072963 w 4207197"/>
                <a:gd name="connsiteY106" fmla="*/ 1612334 h 4338987"/>
                <a:gd name="connsiteX107" fmla="*/ 1244413 w 4207197"/>
                <a:gd name="connsiteY107" fmla="*/ 1658054 h 4338987"/>
                <a:gd name="connsiteX108" fmla="*/ 1205766 w 4207197"/>
                <a:gd name="connsiteY108" fmla="*/ 1452314 h 4338987"/>
                <a:gd name="connsiteX109" fmla="*/ 1046313 w 4207197"/>
                <a:gd name="connsiteY109" fmla="*/ 815735 h 4338987"/>
                <a:gd name="connsiteX110" fmla="*/ 1221553 w 4207197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644713 w 4206653"/>
                <a:gd name="connsiteY31" fmla="*/ 789374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27593 w 4206653"/>
                <a:gd name="connsiteY30" fmla="*/ 652214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2284 h 4338987"/>
                <a:gd name="connsiteX1" fmla="*/ 1343911 w 4206653"/>
                <a:gd name="connsiteY1" fmla="*/ 1560154 h 4338987"/>
                <a:gd name="connsiteX2" fmla="*/ 1553023 w 4206653"/>
                <a:gd name="connsiteY2" fmla="*/ 1658054 h 4338987"/>
                <a:gd name="connsiteX3" fmla="*/ 1907353 w 4206653"/>
                <a:gd name="connsiteY3" fmla="*/ 1680914 h 4338987"/>
                <a:gd name="connsiteX4" fmla="*/ 2021653 w 4206653"/>
                <a:gd name="connsiteY4" fmla="*/ 1543754 h 4338987"/>
                <a:gd name="connsiteX5" fmla="*/ 2124523 w 4206653"/>
                <a:gd name="connsiteY5" fmla="*/ 1292294 h 4338987"/>
                <a:gd name="connsiteX6" fmla="*/ 2124523 w 4206653"/>
                <a:gd name="connsiteY6" fmla="*/ 1120844 h 4338987"/>
                <a:gd name="connsiteX7" fmla="*/ 2068029 w 4206653"/>
                <a:gd name="connsiteY7" fmla="*/ 825651 h 4338987"/>
                <a:gd name="connsiteX8" fmla="*/ 2078803 w 4206653"/>
                <a:gd name="connsiteY8" fmla="*/ 777944 h 4338987"/>
                <a:gd name="connsiteX9" fmla="*/ 2170243 w 4206653"/>
                <a:gd name="connsiteY9" fmla="*/ 1086554 h 4338987"/>
                <a:gd name="connsiteX10" fmla="*/ 2215963 w 4206653"/>
                <a:gd name="connsiteY10" fmla="*/ 1269434 h 4338987"/>
                <a:gd name="connsiteX11" fmla="*/ 2284543 w 4206653"/>
                <a:gd name="connsiteY11" fmla="*/ 1303724 h 4338987"/>
                <a:gd name="connsiteX12" fmla="*/ 2330263 w 4206653"/>
                <a:gd name="connsiteY12" fmla="*/ 1166564 h 4338987"/>
                <a:gd name="connsiteX13" fmla="*/ 2467423 w 4206653"/>
                <a:gd name="connsiteY13" fmla="*/ 880814 h 4338987"/>
                <a:gd name="connsiteX14" fmla="*/ 2558863 w 4206653"/>
                <a:gd name="connsiteY14" fmla="*/ 640784 h 4338987"/>
                <a:gd name="connsiteX15" fmla="*/ 2616013 w 4206653"/>
                <a:gd name="connsiteY15" fmla="*/ 537914 h 4338987"/>
                <a:gd name="connsiteX16" fmla="*/ 2558863 w 4206653"/>
                <a:gd name="connsiteY16" fmla="*/ 789374 h 4338987"/>
                <a:gd name="connsiteX17" fmla="*/ 2444563 w 4206653"/>
                <a:gd name="connsiteY17" fmla="*/ 1097984 h 4338987"/>
                <a:gd name="connsiteX18" fmla="*/ 2375983 w 4206653"/>
                <a:gd name="connsiteY18" fmla="*/ 1406594 h 4338987"/>
                <a:gd name="connsiteX19" fmla="*/ 2558863 w 4206653"/>
                <a:gd name="connsiteY19" fmla="*/ 1578044 h 4338987"/>
                <a:gd name="connsiteX20" fmla="*/ 2878903 w 4206653"/>
                <a:gd name="connsiteY20" fmla="*/ 1658054 h 4338987"/>
                <a:gd name="connsiteX21" fmla="*/ 3187513 w 4206653"/>
                <a:gd name="connsiteY21" fmla="*/ 1658054 h 4338987"/>
                <a:gd name="connsiteX22" fmla="*/ 3370393 w 4206653"/>
                <a:gd name="connsiteY22" fmla="*/ 1566614 h 4338987"/>
                <a:gd name="connsiteX23" fmla="*/ 3473263 w 4206653"/>
                <a:gd name="connsiteY23" fmla="*/ 1372304 h 4338987"/>
                <a:gd name="connsiteX24" fmla="*/ 3461833 w 4206653"/>
                <a:gd name="connsiteY24" fmla="*/ 1097984 h 4338987"/>
                <a:gd name="connsiteX25" fmla="*/ 3450403 w 4206653"/>
                <a:gd name="connsiteY25" fmla="*/ 777944 h 4338987"/>
                <a:gd name="connsiteX26" fmla="*/ 3759013 w 4206653"/>
                <a:gd name="connsiteY26" fmla="*/ 572204 h 4338987"/>
                <a:gd name="connsiteX27" fmla="*/ 3999043 w 4206653"/>
                <a:gd name="connsiteY27" fmla="*/ 92144 h 4338987"/>
                <a:gd name="connsiteX28" fmla="*/ 4033333 w 4206653"/>
                <a:gd name="connsiteY28" fmla="*/ 12134 h 4338987"/>
                <a:gd name="connsiteX29" fmla="*/ 4010473 w 4206653"/>
                <a:gd name="connsiteY29" fmla="*/ 252164 h 4338987"/>
                <a:gd name="connsiteX30" fmla="*/ 3812791 w 4206653"/>
                <a:gd name="connsiteY30" fmla="*/ 647743 h 4338987"/>
                <a:gd name="connsiteX31" fmla="*/ 3541098 w 4206653"/>
                <a:gd name="connsiteY31" fmla="*/ 811735 h 4338987"/>
                <a:gd name="connsiteX32" fmla="*/ 3563719 w 4206653"/>
                <a:gd name="connsiteY32" fmla="*/ 977218 h 4338987"/>
                <a:gd name="connsiteX33" fmla="*/ 3872985 w 4206653"/>
                <a:gd name="connsiteY33" fmla="*/ 882302 h 4338987"/>
                <a:gd name="connsiteX34" fmla="*/ 4200754 w 4206653"/>
                <a:gd name="connsiteY34" fmla="*/ 774462 h 4338987"/>
                <a:gd name="connsiteX35" fmla="*/ 4064251 w 4206653"/>
                <a:gd name="connsiteY35" fmla="*/ 847521 h 4338987"/>
                <a:gd name="connsiteX36" fmla="*/ 3818880 w 4206653"/>
                <a:gd name="connsiteY36" fmla="*/ 991631 h 4338987"/>
                <a:gd name="connsiteX37" fmla="*/ 3658531 w 4206653"/>
                <a:gd name="connsiteY37" fmla="*/ 1093504 h 4338987"/>
                <a:gd name="connsiteX38" fmla="*/ 3656143 w 4206653"/>
                <a:gd name="connsiteY38" fmla="*/ 1235144 h 4338987"/>
                <a:gd name="connsiteX39" fmla="*/ 3621853 w 4206653"/>
                <a:gd name="connsiteY39" fmla="*/ 1532324 h 4338987"/>
                <a:gd name="connsiteX40" fmla="*/ 3461833 w 4206653"/>
                <a:gd name="connsiteY40" fmla="*/ 1726634 h 4338987"/>
                <a:gd name="connsiteX41" fmla="*/ 3278953 w 4206653"/>
                <a:gd name="connsiteY41" fmla="*/ 2035244 h 4338987"/>
                <a:gd name="connsiteX42" fmla="*/ 3233233 w 4206653"/>
                <a:gd name="connsiteY42" fmla="*/ 2309564 h 4338987"/>
                <a:gd name="connsiteX43" fmla="*/ 3404683 w 4206653"/>
                <a:gd name="connsiteY43" fmla="*/ 2458154 h 4338987"/>
                <a:gd name="connsiteX44" fmla="*/ 3759013 w 4206653"/>
                <a:gd name="connsiteY44" fmla="*/ 2663894 h 4338987"/>
                <a:gd name="connsiteX45" fmla="*/ 4079053 w 4206653"/>
                <a:gd name="connsiteY45" fmla="*/ 2778194 h 4338987"/>
                <a:gd name="connsiteX46" fmla="*/ 4079053 w 4206653"/>
                <a:gd name="connsiteY46" fmla="*/ 2881064 h 4338987"/>
                <a:gd name="connsiteX47" fmla="*/ 3770443 w 4206653"/>
                <a:gd name="connsiteY47" fmla="*/ 2869634 h 4338987"/>
                <a:gd name="connsiteX48" fmla="*/ 3404683 w 4206653"/>
                <a:gd name="connsiteY48" fmla="*/ 2732474 h 4338987"/>
                <a:gd name="connsiteX49" fmla="*/ 3084643 w 4206653"/>
                <a:gd name="connsiteY49" fmla="*/ 2663894 h 4338987"/>
                <a:gd name="connsiteX50" fmla="*/ 2958913 w 4206653"/>
                <a:gd name="connsiteY50" fmla="*/ 2698184 h 4338987"/>
                <a:gd name="connsiteX51" fmla="*/ 2821753 w 4206653"/>
                <a:gd name="connsiteY51" fmla="*/ 2823914 h 4338987"/>
                <a:gd name="connsiteX52" fmla="*/ 2764603 w 4206653"/>
                <a:gd name="connsiteY52" fmla="*/ 2995364 h 4338987"/>
                <a:gd name="connsiteX53" fmla="*/ 2970343 w 4206653"/>
                <a:gd name="connsiteY53" fmla="*/ 3132524 h 4338987"/>
                <a:gd name="connsiteX54" fmla="*/ 3176083 w 4206653"/>
                <a:gd name="connsiteY54" fmla="*/ 3269684 h 4338987"/>
                <a:gd name="connsiteX55" fmla="*/ 3347533 w 4206653"/>
                <a:gd name="connsiteY55" fmla="*/ 3303974 h 4338987"/>
                <a:gd name="connsiteX56" fmla="*/ 3267523 w 4206653"/>
                <a:gd name="connsiteY56" fmla="*/ 3395414 h 4338987"/>
                <a:gd name="connsiteX57" fmla="*/ 3004633 w 4206653"/>
                <a:gd name="connsiteY57" fmla="*/ 3303974 h 4338987"/>
                <a:gd name="connsiteX58" fmla="*/ 2753173 w 4206653"/>
                <a:gd name="connsiteY58" fmla="*/ 3189674 h 4338987"/>
                <a:gd name="connsiteX59" fmla="*/ 2638873 w 4206653"/>
                <a:gd name="connsiteY59" fmla="*/ 3098234 h 4338987"/>
                <a:gd name="connsiteX60" fmla="*/ 2570293 w 4206653"/>
                <a:gd name="connsiteY60" fmla="*/ 3109664 h 4338987"/>
                <a:gd name="connsiteX61" fmla="*/ 2558863 w 4206653"/>
                <a:gd name="connsiteY61" fmla="*/ 3326834 h 4338987"/>
                <a:gd name="connsiteX62" fmla="*/ 2673163 w 4206653"/>
                <a:gd name="connsiteY62" fmla="*/ 3555434 h 4338987"/>
                <a:gd name="connsiteX63" fmla="*/ 2730313 w 4206653"/>
                <a:gd name="connsiteY63" fmla="*/ 4024064 h 4338987"/>
                <a:gd name="connsiteX64" fmla="*/ 2696023 w 4206653"/>
                <a:gd name="connsiteY64" fmla="*/ 4184084 h 4338987"/>
                <a:gd name="connsiteX65" fmla="*/ 2536003 w 4206653"/>
                <a:gd name="connsiteY65" fmla="*/ 4138364 h 4338987"/>
                <a:gd name="connsiteX66" fmla="*/ 2536003 w 4206653"/>
                <a:gd name="connsiteY66" fmla="*/ 3909764 h 4338987"/>
                <a:gd name="connsiteX67" fmla="*/ 2433133 w 4206653"/>
                <a:gd name="connsiteY67" fmla="*/ 3566864 h 4338987"/>
                <a:gd name="connsiteX68" fmla="*/ 2307403 w 4206653"/>
                <a:gd name="connsiteY68" fmla="*/ 3166814 h 4338987"/>
                <a:gd name="connsiteX69" fmla="*/ 2261683 w 4206653"/>
                <a:gd name="connsiteY69" fmla="*/ 3063944 h 4338987"/>
                <a:gd name="connsiteX70" fmla="*/ 2078803 w 4206653"/>
                <a:gd name="connsiteY70" fmla="*/ 2949644 h 4338987"/>
                <a:gd name="connsiteX71" fmla="*/ 1850203 w 4206653"/>
                <a:gd name="connsiteY71" fmla="*/ 3029654 h 4338987"/>
                <a:gd name="connsiteX72" fmla="*/ 1415863 w 4206653"/>
                <a:gd name="connsiteY72" fmla="*/ 3361124 h 4338987"/>
                <a:gd name="connsiteX73" fmla="*/ 1381573 w 4206653"/>
                <a:gd name="connsiteY73" fmla="*/ 3681164 h 4338987"/>
                <a:gd name="connsiteX74" fmla="*/ 1381573 w 4206653"/>
                <a:gd name="connsiteY74" fmla="*/ 3989774 h 4338987"/>
                <a:gd name="connsiteX75" fmla="*/ 1290133 w 4206653"/>
                <a:gd name="connsiteY75" fmla="*/ 4309814 h 4338987"/>
                <a:gd name="connsiteX76" fmla="*/ 1198693 w 4206653"/>
                <a:gd name="connsiteY76" fmla="*/ 4298384 h 4338987"/>
                <a:gd name="connsiteX77" fmla="*/ 1187263 w 4206653"/>
                <a:gd name="connsiteY77" fmla="*/ 4081214 h 4338987"/>
                <a:gd name="connsiteX78" fmla="*/ 1198693 w 4206653"/>
                <a:gd name="connsiteY78" fmla="*/ 3909764 h 4338987"/>
                <a:gd name="connsiteX79" fmla="*/ 970093 w 4206653"/>
                <a:gd name="connsiteY79" fmla="*/ 3989774 h 4338987"/>
                <a:gd name="connsiteX80" fmla="*/ 718633 w 4206653"/>
                <a:gd name="connsiteY80" fmla="*/ 4069784 h 4338987"/>
                <a:gd name="connsiteX81" fmla="*/ 741493 w 4206653"/>
                <a:gd name="connsiteY81" fmla="*/ 3955484 h 4338987"/>
                <a:gd name="connsiteX82" fmla="*/ 1130113 w 4206653"/>
                <a:gd name="connsiteY82" fmla="*/ 3795464 h 4338987"/>
                <a:gd name="connsiteX83" fmla="*/ 1278703 w 4206653"/>
                <a:gd name="connsiteY83" fmla="*/ 3726884 h 4338987"/>
                <a:gd name="connsiteX84" fmla="*/ 1221553 w 4206653"/>
                <a:gd name="connsiteY84" fmla="*/ 3372554 h 4338987"/>
                <a:gd name="connsiteX85" fmla="*/ 1324423 w 4206653"/>
                <a:gd name="connsiteY85" fmla="*/ 3121094 h 4338987"/>
                <a:gd name="connsiteX86" fmla="*/ 1393003 w 4206653"/>
                <a:gd name="connsiteY86" fmla="*/ 3052514 h 4338987"/>
                <a:gd name="connsiteX87" fmla="*/ 1084393 w 4206653"/>
                <a:gd name="connsiteY87" fmla="*/ 3029654 h 4338987"/>
                <a:gd name="connsiteX88" fmla="*/ 730063 w 4206653"/>
                <a:gd name="connsiteY88" fmla="*/ 2961074 h 4338987"/>
                <a:gd name="connsiteX89" fmla="*/ 375733 w 4206653"/>
                <a:gd name="connsiteY89" fmla="*/ 3132524 h 4338987"/>
                <a:gd name="connsiteX90" fmla="*/ 421453 w 4206653"/>
                <a:gd name="connsiteY90" fmla="*/ 3029654 h 4338987"/>
                <a:gd name="connsiteX91" fmla="*/ 627193 w 4206653"/>
                <a:gd name="connsiteY91" fmla="*/ 2926784 h 4338987"/>
                <a:gd name="connsiteX92" fmla="*/ 810073 w 4206653"/>
                <a:gd name="connsiteY92" fmla="*/ 2755334 h 4338987"/>
                <a:gd name="connsiteX93" fmla="*/ 1152973 w 4206653"/>
                <a:gd name="connsiteY93" fmla="*/ 2778194 h 4338987"/>
                <a:gd name="connsiteX94" fmla="*/ 1461583 w 4206653"/>
                <a:gd name="connsiteY94" fmla="*/ 2823914 h 4338987"/>
                <a:gd name="connsiteX95" fmla="*/ 1953073 w 4206653"/>
                <a:gd name="connsiteY95" fmla="*/ 2663894 h 4338987"/>
                <a:gd name="connsiteX96" fmla="*/ 1701613 w 4206653"/>
                <a:gd name="connsiteY96" fmla="*/ 2263844 h 4338987"/>
                <a:gd name="connsiteX97" fmla="*/ 1690183 w 4206653"/>
                <a:gd name="connsiteY97" fmla="*/ 1966664 h 4338987"/>
                <a:gd name="connsiteX98" fmla="*/ 1381991 w 4206653"/>
                <a:gd name="connsiteY98" fmla="*/ 1841930 h 4338987"/>
                <a:gd name="connsiteX99" fmla="*/ 1095823 w 4206653"/>
                <a:gd name="connsiteY99" fmla="*/ 1715204 h 4338987"/>
                <a:gd name="connsiteX100" fmla="*/ 746507 w 4206653"/>
                <a:gd name="connsiteY100" fmla="*/ 1626741 h 4338987"/>
                <a:gd name="connsiteX101" fmla="*/ 352873 w 4206653"/>
                <a:gd name="connsiteY101" fmla="*/ 1726634 h 4338987"/>
                <a:gd name="connsiteX102" fmla="*/ 113171 w 4206653"/>
                <a:gd name="connsiteY102" fmla="*/ 1763908 h 4338987"/>
                <a:gd name="connsiteX103" fmla="*/ 9973 w 4206653"/>
                <a:gd name="connsiteY103" fmla="*/ 1738064 h 4338987"/>
                <a:gd name="connsiteX104" fmla="*/ 348516 w 4206653"/>
                <a:gd name="connsiteY104" fmla="*/ 1644138 h 4338987"/>
                <a:gd name="connsiteX105" fmla="*/ 653097 w 4206653"/>
                <a:gd name="connsiteY105" fmla="*/ 1544246 h 4338987"/>
                <a:gd name="connsiteX106" fmla="*/ 1072963 w 4206653"/>
                <a:gd name="connsiteY106" fmla="*/ 1612334 h 4338987"/>
                <a:gd name="connsiteX107" fmla="*/ 1244413 w 4206653"/>
                <a:gd name="connsiteY107" fmla="*/ 1658054 h 4338987"/>
                <a:gd name="connsiteX108" fmla="*/ 1205766 w 4206653"/>
                <a:gd name="connsiteY108" fmla="*/ 1452314 h 4338987"/>
                <a:gd name="connsiteX109" fmla="*/ 1046313 w 4206653"/>
                <a:gd name="connsiteY109" fmla="*/ 815735 h 4338987"/>
                <a:gd name="connsiteX110" fmla="*/ 1221553 w 4206653"/>
                <a:gd name="connsiteY110" fmla="*/ 1212284 h 4338987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621853 w 4206653"/>
                <a:gd name="connsiteY39" fmla="*/ 1531998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56143 w 4206653"/>
                <a:gd name="connsiteY38" fmla="*/ 1234818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759013 w 4206653"/>
                <a:gd name="connsiteY26" fmla="*/ 571878 h 4338661"/>
                <a:gd name="connsiteX27" fmla="*/ 3999043 w 4206653"/>
                <a:gd name="connsiteY27" fmla="*/ 91818 h 4338661"/>
                <a:gd name="connsiteX28" fmla="*/ 4033333 w 4206653"/>
                <a:gd name="connsiteY28" fmla="*/ 11808 h 4338661"/>
                <a:gd name="connsiteX29" fmla="*/ 3984569 w 4206653"/>
                <a:gd name="connsiteY29" fmla="*/ 247366 h 4338661"/>
                <a:gd name="connsiteX30" fmla="*/ 3812791 w 4206653"/>
                <a:gd name="connsiteY30" fmla="*/ 647417 h 4338661"/>
                <a:gd name="connsiteX31" fmla="*/ 3541098 w 4206653"/>
                <a:gd name="connsiteY31" fmla="*/ 811409 h 4338661"/>
                <a:gd name="connsiteX32" fmla="*/ 3563719 w 4206653"/>
                <a:gd name="connsiteY32" fmla="*/ 976892 h 4338661"/>
                <a:gd name="connsiteX33" fmla="*/ 3872985 w 4206653"/>
                <a:gd name="connsiteY33" fmla="*/ 881976 h 4338661"/>
                <a:gd name="connsiteX34" fmla="*/ 4200754 w 4206653"/>
                <a:gd name="connsiteY34" fmla="*/ 774136 h 4338661"/>
                <a:gd name="connsiteX35" fmla="*/ 4064251 w 4206653"/>
                <a:gd name="connsiteY35" fmla="*/ 847195 h 4338661"/>
                <a:gd name="connsiteX36" fmla="*/ 3818880 w 4206653"/>
                <a:gd name="connsiteY36" fmla="*/ 991305 h 4338661"/>
                <a:gd name="connsiteX37" fmla="*/ 3658531 w 4206653"/>
                <a:gd name="connsiteY37" fmla="*/ 1093178 h 4338661"/>
                <a:gd name="connsiteX38" fmla="*/ 3622838 w 4206653"/>
                <a:gd name="connsiteY38" fmla="*/ 1221401 h 4338661"/>
                <a:gd name="connsiteX39" fmla="*/ 3577446 w 4206653"/>
                <a:gd name="connsiteY39" fmla="*/ 1500691 h 4338661"/>
                <a:gd name="connsiteX40" fmla="*/ 3461833 w 4206653"/>
                <a:gd name="connsiteY40" fmla="*/ 1726308 h 4338661"/>
                <a:gd name="connsiteX41" fmla="*/ 3278953 w 4206653"/>
                <a:gd name="connsiteY41" fmla="*/ 2034918 h 4338661"/>
                <a:gd name="connsiteX42" fmla="*/ 3233233 w 4206653"/>
                <a:gd name="connsiteY42" fmla="*/ 2309238 h 4338661"/>
                <a:gd name="connsiteX43" fmla="*/ 3404683 w 4206653"/>
                <a:gd name="connsiteY43" fmla="*/ 2457828 h 4338661"/>
                <a:gd name="connsiteX44" fmla="*/ 3759013 w 4206653"/>
                <a:gd name="connsiteY44" fmla="*/ 2663568 h 4338661"/>
                <a:gd name="connsiteX45" fmla="*/ 4079053 w 4206653"/>
                <a:gd name="connsiteY45" fmla="*/ 2777868 h 4338661"/>
                <a:gd name="connsiteX46" fmla="*/ 4079053 w 4206653"/>
                <a:gd name="connsiteY46" fmla="*/ 2880738 h 4338661"/>
                <a:gd name="connsiteX47" fmla="*/ 3770443 w 4206653"/>
                <a:gd name="connsiteY47" fmla="*/ 2869308 h 4338661"/>
                <a:gd name="connsiteX48" fmla="*/ 3404683 w 4206653"/>
                <a:gd name="connsiteY48" fmla="*/ 2732148 h 4338661"/>
                <a:gd name="connsiteX49" fmla="*/ 3084643 w 4206653"/>
                <a:gd name="connsiteY49" fmla="*/ 2663568 h 4338661"/>
                <a:gd name="connsiteX50" fmla="*/ 2958913 w 4206653"/>
                <a:gd name="connsiteY50" fmla="*/ 2697858 h 4338661"/>
                <a:gd name="connsiteX51" fmla="*/ 2821753 w 4206653"/>
                <a:gd name="connsiteY51" fmla="*/ 2823588 h 4338661"/>
                <a:gd name="connsiteX52" fmla="*/ 2764603 w 4206653"/>
                <a:gd name="connsiteY52" fmla="*/ 2995038 h 4338661"/>
                <a:gd name="connsiteX53" fmla="*/ 2970343 w 4206653"/>
                <a:gd name="connsiteY53" fmla="*/ 3132198 h 4338661"/>
                <a:gd name="connsiteX54" fmla="*/ 3176083 w 4206653"/>
                <a:gd name="connsiteY54" fmla="*/ 3269358 h 4338661"/>
                <a:gd name="connsiteX55" fmla="*/ 3347533 w 4206653"/>
                <a:gd name="connsiteY55" fmla="*/ 3303648 h 4338661"/>
                <a:gd name="connsiteX56" fmla="*/ 3267523 w 4206653"/>
                <a:gd name="connsiteY56" fmla="*/ 3395088 h 4338661"/>
                <a:gd name="connsiteX57" fmla="*/ 3004633 w 4206653"/>
                <a:gd name="connsiteY57" fmla="*/ 3303648 h 4338661"/>
                <a:gd name="connsiteX58" fmla="*/ 2753173 w 4206653"/>
                <a:gd name="connsiteY58" fmla="*/ 3189348 h 4338661"/>
                <a:gd name="connsiteX59" fmla="*/ 2638873 w 4206653"/>
                <a:gd name="connsiteY59" fmla="*/ 3097908 h 4338661"/>
                <a:gd name="connsiteX60" fmla="*/ 2570293 w 4206653"/>
                <a:gd name="connsiteY60" fmla="*/ 3109338 h 4338661"/>
                <a:gd name="connsiteX61" fmla="*/ 2558863 w 4206653"/>
                <a:gd name="connsiteY61" fmla="*/ 3326508 h 4338661"/>
                <a:gd name="connsiteX62" fmla="*/ 2673163 w 4206653"/>
                <a:gd name="connsiteY62" fmla="*/ 3555108 h 4338661"/>
                <a:gd name="connsiteX63" fmla="*/ 2730313 w 4206653"/>
                <a:gd name="connsiteY63" fmla="*/ 4023738 h 4338661"/>
                <a:gd name="connsiteX64" fmla="*/ 2696023 w 4206653"/>
                <a:gd name="connsiteY64" fmla="*/ 4183758 h 4338661"/>
                <a:gd name="connsiteX65" fmla="*/ 2536003 w 4206653"/>
                <a:gd name="connsiteY65" fmla="*/ 4138038 h 4338661"/>
                <a:gd name="connsiteX66" fmla="*/ 2536003 w 4206653"/>
                <a:gd name="connsiteY66" fmla="*/ 3909438 h 4338661"/>
                <a:gd name="connsiteX67" fmla="*/ 2433133 w 4206653"/>
                <a:gd name="connsiteY67" fmla="*/ 3566538 h 4338661"/>
                <a:gd name="connsiteX68" fmla="*/ 2307403 w 4206653"/>
                <a:gd name="connsiteY68" fmla="*/ 3166488 h 4338661"/>
                <a:gd name="connsiteX69" fmla="*/ 2261683 w 4206653"/>
                <a:gd name="connsiteY69" fmla="*/ 3063618 h 4338661"/>
                <a:gd name="connsiteX70" fmla="*/ 2078803 w 4206653"/>
                <a:gd name="connsiteY70" fmla="*/ 2949318 h 4338661"/>
                <a:gd name="connsiteX71" fmla="*/ 1850203 w 4206653"/>
                <a:gd name="connsiteY71" fmla="*/ 3029328 h 4338661"/>
                <a:gd name="connsiteX72" fmla="*/ 1415863 w 4206653"/>
                <a:gd name="connsiteY72" fmla="*/ 3360798 h 4338661"/>
                <a:gd name="connsiteX73" fmla="*/ 1381573 w 4206653"/>
                <a:gd name="connsiteY73" fmla="*/ 3680838 h 4338661"/>
                <a:gd name="connsiteX74" fmla="*/ 1381573 w 4206653"/>
                <a:gd name="connsiteY74" fmla="*/ 3989448 h 4338661"/>
                <a:gd name="connsiteX75" fmla="*/ 1290133 w 4206653"/>
                <a:gd name="connsiteY75" fmla="*/ 4309488 h 4338661"/>
                <a:gd name="connsiteX76" fmla="*/ 1198693 w 4206653"/>
                <a:gd name="connsiteY76" fmla="*/ 4298058 h 4338661"/>
                <a:gd name="connsiteX77" fmla="*/ 1187263 w 4206653"/>
                <a:gd name="connsiteY77" fmla="*/ 4080888 h 4338661"/>
                <a:gd name="connsiteX78" fmla="*/ 1198693 w 4206653"/>
                <a:gd name="connsiteY78" fmla="*/ 3909438 h 4338661"/>
                <a:gd name="connsiteX79" fmla="*/ 970093 w 4206653"/>
                <a:gd name="connsiteY79" fmla="*/ 3989448 h 4338661"/>
                <a:gd name="connsiteX80" fmla="*/ 718633 w 4206653"/>
                <a:gd name="connsiteY80" fmla="*/ 4069458 h 4338661"/>
                <a:gd name="connsiteX81" fmla="*/ 741493 w 4206653"/>
                <a:gd name="connsiteY81" fmla="*/ 3955158 h 4338661"/>
                <a:gd name="connsiteX82" fmla="*/ 1130113 w 4206653"/>
                <a:gd name="connsiteY82" fmla="*/ 3795138 h 4338661"/>
                <a:gd name="connsiteX83" fmla="*/ 1278703 w 4206653"/>
                <a:gd name="connsiteY83" fmla="*/ 3726558 h 4338661"/>
                <a:gd name="connsiteX84" fmla="*/ 1221553 w 4206653"/>
                <a:gd name="connsiteY84" fmla="*/ 3372228 h 4338661"/>
                <a:gd name="connsiteX85" fmla="*/ 1324423 w 4206653"/>
                <a:gd name="connsiteY85" fmla="*/ 3120768 h 4338661"/>
                <a:gd name="connsiteX86" fmla="*/ 1393003 w 4206653"/>
                <a:gd name="connsiteY86" fmla="*/ 3052188 h 4338661"/>
                <a:gd name="connsiteX87" fmla="*/ 1084393 w 4206653"/>
                <a:gd name="connsiteY87" fmla="*/ 3029328 h 4338661"/>
                <a:gd name="connsiteX88" fmla="*/ 730063 w 4206653"/>
                <a:gd name="connsiteY88" fmla="*/ 2960748 h 4338661"/>
                <a:gd name="connsiteX89" fmla="*/ 375733 w 4206653"/>
                <a:gd name="connsiteY89" fmla="*/ 3132198 h 4338661"/>
                <a:gd name="connsiteX90" fmla="*/ 421453 w 4206653"/>
                <a:gd name="connsiteY90" fmla="*/ 3029328 h 4338661"/>
                <a:gd name="connsiteX91" fmla="*/ 627193 w 4206653"/>
                <a:gd name="connsiteY91" fmla="*/ 2926458 h 4338661"/>
                <a:gd name="connsiteX92" fmla="*/ 810073 w 4206653"/>
                <a:gd name="connsiteY92" fmla="*/ 2755008 h 4338661"/>
                <a:gd name="connsiteX93" fmla="*/ 1152973 w 4206653"/>
                <a:gd name="connsiteY93" fmla="*/ 2777868 h 4338661"/>
                <a:gd name="connsiteX94" fmla="*/ 1461583 w 4206653"/>
                <a:gd name="connsiteY94" fmla="*/ 2823588 h 4338661"/>
                <a:gd name="connsiteX95" fmla="*/ 1953073 w 4206653"/>
                <a:gd name="connsiteY95" fmla="*/ 2663568 h 4338661"/>
                <a:gd name="connsiteX96" fmla="*/ 1701613 w 4206653"/>
                <a:gd name="connsiteY96" fmla="*/ 2263518 h 4338661"/>
                <a:gd name="connsiteX97" fmla="*/ 1690183 w 4206653"/>
                <a:gd name="connsiteY97" fmla="*/ 1966338 h 4338661"/>
                <a:gd name="connsiteX98" fmla="*/ 1381991 w 4206653"/>
                <a:gd name="connsiteY98" fmla="*/ 1841604 h 4338661"/>
                <a:gd name="connsiteX99" fmla="*/ 1095823 w 4206653"/>
                <a:gd name="connsiteY99" fmla="*/ 1714878 h 4338661"/>
                <a:gd name="connsiteX100" fmla="*/ 746507 w 4206653"/>
                <a:gd name="connsiteY100" fmla="*/ 1626415 h 4338661"/>
                <a:gd name="connsiteX101" fmla="*/ 352873 w 4206653"/>
                <a:gd name="connsiteY101" fmla="*/ 1726308 h 4338661"/>
                <a:gd name="connsiteX102" fmla="*/ 113171 w 4206653"/>
                <a:gd name="connsiteY102" fmla="*/ 1763582 h 4338661"/>
                <a:gd name="connsiteX103" fmla="*/ 9973 w 4206653"/>
                <a:gd name="connsiteY103" fmla="*/ 1737738 h 4338661"/>
                <a:gd name="connsiteX104" fmla="*/ 348516 w 4206653"/>
                <a:gd name="connsiteY104" fmla="*/ 1643812 h 4338661"/>
                <a:gd name="connsiteX105" fmla="*/ 653097 w 4206653"/>
                <a:gd name="connsiteY105" fmla="*/ 1543920 h 4338661"/>
                <a:gd name="connsiteX106" fmla="*/ 1072963 w 4206653"/>
                <a:gd name="connsiteY106" fmla="*/ 1612008 h 4338661"/>
                <a:gd name="connsiteX107" fmla="*/ 1244413 w 4206653"/>
                <a:gd name="connsiteY107" fmla="*/ 1657728 h 4338661"/>
                <a:gd name="connsiteX108" fmla="*/ 1205766 w 4206653"/>
                <a:gd name="connsiteY108" fmla="*/ 1451988 h 4338661"/>
                <a:gd name="connsiteX109" fmla="*/ 1046313 w 4206653"/>
                <a:gd name="connsiteY109" fmla="*/ 815409 h 4338661"/>
                <a:gd name="connsiteX110" fmla="*/ 1221553 w 4206653"/>
                <a:gd name="connsiteY110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759013 w 4206653"/>
                <a:gd name="connsiteY27" fmla="*/ 571878 h 4338661"/>
                <a:gd name="connsiteX28" fmla="*/ 3999043 w 4206653"/>
                <a:gd name="connsiteY28" fmla="*/ 91818 h 4338661"/>
                <a:gd name="connsiteX29" fmla="*/ 4033333 w 4206653"/>
                <a:gd name="connsiteY29" fmla="*/ 11808 h 4338661"/>
                <a:gd name="connsiteX30" fmla="*/ 3984569 w 4206653"/>
                <a:gd name="connsiteY30" fmla="*/ 247366 h 4338661"/>
                <a:gd name="connsiteX31" fmla="*/ 3812791 w 4206653"/>
                <a:gd name="connsiteY31" fmla="*/ 647417 h 4338661"/>
                <a:gd name="connsiteX32" fmla="*/ 3541098 w 4206653"/>
                <a:gd name="connsiteY32" fmla="*/ 811409 h 4338661"/>
                <a:gd name="connsiteX33" fmla="*/ 3563719 w 4206653"/>
                <a:gd name="connsiteY33" fmla="*/ 976892 h 4338661"/>
                <a:gd name="connsiteX34" fmla="*/ 3872985 w 4206653"/>
                <a:gd name="connsiteY34" fmla="*/ 881976 h 4338661"/>
                <a:gd name="connsiteX35" fmla="*/ 4200754 w 4206653"/>
                <a:gd name="connsiteY35" fmla="*/ 774136 h 4338661"/>
                <a:gd name="connsiteX36" fmla="*/ 4064251 w 4206653"/>
                <a:gd name="connsiteY36" fmla="*/ 847195 h 4338661"/>
                <a:gd name="connsiteX37" fmla="*/ 3818880 w 4206653"/>
                <a:gd name="connsiteY37" fmla="*/ 991305 h 4338661"/>
                <a:gd name="connsiteX38" fmla="*/ 3658531 w 4206653"/>
                <a:gd name="connsiteY38" fmla="*/ 1093178 h 4338661"/>
                <a:gd name="connsiteX39" fmla="*/ 3622838 w 4206653"/>
                <a:gd name="connsiteY39" fmla="*/ 1221401 h 4338661"/>
                <a:gd name="connsiteX40" fmla="*/ 3577446 w 4206653"/>
                <a:gd name="connsiteY40" fmla="*/ 1500691 h 4338661"/>
                <a:gd name="connsiteX41" fmla="*/ 3461833 w 4206653"/>
                <a:gd name="connsiteY41" fmla="*/ 1726308 h 4338661"/>
                <a:gd name="connsiteX42" fmla="*/ 3278953 w 4206653"/>
                <a:gd name="connsiteY42" fmla="*/ 2034918 h 4338661"/>
                <a:gd name="connsiteX43" fmla="*/ 3233233 w 4206653"/>
                <a:gd name="connsiteY43" fmla="*/ 2309238 h 4338661"/>
                <a:gd name="connsiteX44" fmla="*/ 3404683 w 4206653"/>
                <a:gd name="connsiteY44" fmla="*/ 2457828 h 4338661"/>
                <a:gd name="connsiteX45" fmla="*/ 3759013 w 4206653"/>
                <a:gd name="connsiteY45" fmla="*/ 2663568 h 4338661"/>
                <a:gd name="connsiteX46" fmla="*/ 4079053 w 4206653"/>
                <a:gd name="connsiteY46" fmla="*/ 2777868 h 4338661"/>
                <a:gd name="connsiteX47" fmla="*/ 4079053 w 4206653"/>
                <a:gd name="connsiteY47" fmla="*/ 2880738 h 4338661"/>
                <a:gd name="connsiteX48" fmla="*/ 3770443 w 4206653"/>
                <a:gd name="connsiteY48" fmla="*/ 2869308 h 4338661"/>
                <a:gd name="connsiteX49" fmla="*/ 3404683 w 4206653"/>
                <a:gd name="connsiteY49" fmla="*/ 2732148 h 4338661"/>
                <a:gd name="connsiteX50" fmla="*/ 3084643 w 4206653"/>
                <a:gd name="connsiteY50" fmla="*/ 2663568 h 4338661"/>
                <a:gd name="connsiteX51" fmla="*/ 2958913 w 4206653"/>
                <a:gd name="connsiteY51" fmla="*/ 2697858 h 4338661"/>
                <a:gd name="connsiteX52" fmla="*/ 2821753 w 4206653"/>
                <a:gd name="connsiteY52" fmla="*/ 2823588 h 4338661"/>
                <a:gd name="connsiteX53" fmla="*/ 2764603 w 4206653"/>
                <a:gd name="connsiteY53" fmla="*/ 2995038 h 4338661"/>
                <a:gd name="connsiteX54" fmla="*/ 2970343 w 4206653"/>
                <a:gd name="connsiteY54" fmla="*/ 3132198 h 4338661"/>
                <a:gd name="connsiteX55" fmla="*/ 3176083 w 4206653"/>
                <a:gd name="connsiteY55" fmla="*/ 3269358 h 4338661"/>
                <a:gd name="connsiteX56" fmla="*/ 3347533 w 4206653"/>
                <a:gd name="connsiteY56" fmla="*/ 3303648 h 4338661"/>
                <a:gd name="connsiteX57" fmla="*/ 3267523 w 4206653"/>
                <a:gd name="connsiteY57" fmla="*/ 3395088 h 4338661"/>
                <a:gd name="connsiteX58" fmla="*/ 3004633 w 4206653"/>
                <a:gd name="connsiteY58" fmla="*/ 3303648 h 4338661"/>
                <a:gd name="connsiteX59" fmla="*/ 2753173 w 4206653"/>
                <a:gd name="connsiteY59" fmla="*/ 3189348 h 4338661"/>
                <a:gd name="connsiteX60" fmla="*/ 2638873 w 4206653"/>
                <a:gd name="connsiteY60" fmla="*/ 3097908 h 4338661"/>
                <a:gd name="connsiteX61" fmla="*/ 2570293 w 4206653"/>
                <a:gd name="connsiteY61" fmla="*/ 3109338 h 4338661"/>
                <a:gd name="connsiteX62" fmla="*/ 2558863 w 4206653"/>
                <a:gd name="connsiteY62" fmla="*/ 3326508 h 4338661"/>
                <a:gd name="connsiteX63" fmla="*/ 2673163 w 4206653"/>
                <a:gd name="connsiteY63" fmla="*/ 3555108 h 4338661"/>
                <a:gd name="connsiteX64" fmla="*/ 2730313 w 4206653"/>
                <a:gd name="connsiteY64" fmla="*/ 4023738 h 4338661"/>
                <a:gd name="connsiteX65" fmla="*/ 2696023 w 4206653"/>
                <a:gd name="connsiteY65" fmla="*/ 4183758 h 4338661"/>
                <a:gd name="connsiteX66" fmla="*/ 2536003 w 4206653"/>
                <a:gd name="connsiteY66" fmla="*/ 4138038 h 4338661"/>
                <a:gd name="connsiteX67" fmla="*/ 2536003 w 4206653"/>
                <a:gd name="connsiteY67" fmla="*/ 3909438 h 4338661"/>
                <a:gd name="connsiteX68" fmla="*/ 2433133 w 4206653"/>
                <a:gd name="connsiteY68" fmla="*/ 3566538 h 4338661"/>
                <a:gd name="connsiteX69" fmla="*/ 2307403 w 4206653"/>
                <a:gd name="connsiteY69" fmla="*/ 3166488 h 4338661"/>
                <a:gd name="connsiteX70" fmla="*/ 2261683 w 4206653"/>
                <a:gd name="connsiteY70" fmla="*/ 3063618 h 4338661"/>
                <a:gd name="connsiteX71" fmla="*/ 2078803 w 4206653"/>
                <a:gd name="connsiteY71" fmla="*/ 2949318 h 4338661"/>
                <a:gd name="connsiteX72" fmla="*/ 1850203 w 4206653"/>
                <a:gd name="connsiteY72" fmla="*/ 3029328 h 4338661"/>
                <a:gd name="connsiteX73" fmla="*/ 1415863 w 4206653"/>
                <a:gd name="connsiteY73" fmla="*/ 3360798 h 4338661"/>
                <a:gd name="connsiteX74" fmla="*/ 1381573 w 4206653"/>
                <a:gd name="connsiteY74" fmla="*/ 3680838 h 4338661"/>
                <a:gd name="connsiteX75" fmla="*/ 1381573 w 4206653"/>
                <a:gd name="connsiteY75" fmla="*/ 3989448 h 4338661"/>
                <a:gd name="connsiteX76" fmla="*/ 1290133 w 4206653"/>
                <a:gd name="connsiteY76" fmla="*/ 4309488 h 4338661"/>
                <a:gd name="connsiteX77" fmla="*/ 1198693 w 4206653"/>
                <a:gd name="connsiteY77" fmla="*/ 4298058 h 4338661"/>
                <a:gd name="connsiteX78" fmla="*/ 1187263 w 4206653"/>
                <a:gd name="connsiteY78" fmla="*/ 4080888 h 4338661"/>
                <a:gd name="connsiteX79" fmla="*/ 1198693 w 4206653"/>
                <a:gd name="connsiteY79" fmla="*/ 3909438 h 4338661"/>
                <a:gd name="connsiteX80" fmla="*/ 970093 w 4206653"/>
                <a:gd name="connsiteY80" fmla="*/ 3989448 h 4338661"/>
                <a:gd name="connsiteX81" fmla="*/ 718633 w 4206653"/>
                <a:gd name="connsiteY81" fmla="*/ 4069458 h 4338661"/>
                <a:gd name="connsiteX82" fmla="*/ 741493 w 4206653"/>
                <a:gd name="connsiteY82" fmla="*/ 3955158 h 4338661"/>
                <a:gd name="connsiteX83" fmla="*/ 1130113 w 4206653"/>
                <a:gd name="connsiteY83" fmla="*/ 3795138 h 4338661"/>
                <a:gd name="connsiteX84" fmla="*/ 1278703 w 4206653"/>
                <a:gd name="connsiteY84" fmla="*/ 3726558 h 4338661"/>
                <a:gd name="connsiteX85" fmla="*/ 1221553 w 4206653"/>
                <a:gd name="connsiteY85" fmla="*/ 3372228 h 4338661"/>
                <a:gd name="connsiteX86" fmla="*/ 1324423 w 4206653"/>
                <a:gd name="connsiteY86" fmla="*/ 3120768 h 4338661"/>
                <a:gd name="connsiteX87" fmla="*/ 1393003 w 4206653"/>
                <a:gd name="connsiteY87" fmla="*/ 3052188 h 4338661"/>
                <a:gd name="connsiteX88" fmla="*/ 1084393 w 4206653"/>
                <a:gd name="connsiteY88" fmla="*/ 3029328 h 4338661"/>
                <a:gd name="connsiteX89" fmla="*/ 730063 w 4206653"/>
                <a:gd name="connsiteY89" fmla="*/ 2960748 h 4338661"/>
                <a:gd name="connsiteX90" fmla="*/ 375733 w 4206653"/>
                <a:gd name="connsiteY90" fmla="*/ 3132198 h 4338661"/>
                <a:gd name="connsiteX91" fmla="*/ 421453 w 4206653"/>
                <a:gd name="connsiteY91" fmla="*/ 3029328 h 4338661"/>
                <a:gd name="connsiteX92" fmla="*/ 627193 w 4206653"/>
                <a:gd name="connsiteY92" fmla="*/ 2926458 h 4338661"/>
                <a:gd name="connsiteX93" fmla="*/ 810073 w 4206653"/>
                <a:gd name="connsiteY93" fmla="*/ 2755008 h 4338661"/>
                <a:gd name="connsiteX94" fmla="*/ 1152973 w 4206653"/>
                <a:gd name="connsiteY94" fmla="*/ 2777868 h 4338661"/>
                <a:gd name="connsiteX95" fmla="*/ 1461583 w 4206653"/>
                <a:gd name="connsiteY95" fmla="*/ 2823588 h 4338661"/>
                <a:gd name="connsiteX96" fmla="*/ 1953073 w 4206653"/>
                <a:gd name="connsiteY96" fmla="*/ 2663568 h 4338661"/>
                <a:gd name="connsiteX97" fmla="*/ 1701613 w 4206653"/>
                <a:gd name="connsiteY97" fmla="*/ 2263518 h 4338661"/>
                <a:gd name="connsiteX98" fmla="*/ 1690183 w 4206653"/>
                <a:gd name="connsiteY98" fmla="*/ 1966338 h 4338661"/>
                <a:gd name="connsiteX99" fmla="*/ 1381991 w 4206653"/>
                <a:gd name="connsiteY99" fmla="*/ 1841604 h 4338661"/>
                <a:gd name="connsiteX100" fmla="*/ 1095823 w 4206653"/>
                <a:gd name="connsiteY100" fmla="*/ 1714878 h 4338661"/>
                <a:gd name="connsiteX101" fmla="*/ 746507 w 4206653"/>
                <a:gd name="connsiteY101" fmla="*/ 1626415 h 4338661"/>
                <a:gd name="connsiteX102" fmla="*/ 352873 w 4206653"/>
                <a:gd name="connsiteY102" fmla="*/ 1726308 h 4338661"/>
                <a:gd name="connsiteX103" fmla="*/ 113171 w 4206653"/>
                <a:gd name="connsiteY103" fmla="*/ 1763582 h 4338661"/>
                <a:gd name="connsiteX104" fmla="*/ 9973 w 4206653"/>
                <a:gd name="connsiteY104" fmla="*/ 1737738 h 4338661"/>
                <a:gd name="connsiteX105" fmla="*/ 348516 w 4206653"/>
                <a:gd name="connsiteY105" fmla="*/ 1643812 h 4338661"/>
                <a:gd name="connsiteX106" fmla="*/ 653097 w 4206653"/>
                <a:gd name="connsiteY106" fmla="*/ 1543920 h 4338661"/>
                <a:gd name="connsiteX107" fmla="*/ 1072963 w 4206653"/>
                <a:gd name="connsiteY107" fmla="*/ 1612008 h 4338661"/>
                <a:gd name="connsiteX108" fmla="*/ 1244413 w 4206653"/>
                <a:gd name="connsiteY108" fmla="*/ 1657728 h 4338661"/>
                <a:gd name="connsiteX109" fmla="*/ 1205766 w 4206653"/>
                <a:gd name="connsiteY109" fmla="*/ 1451988 h 4338661"/>
                <a:gd name="connsiteX110" fmla="*/ 1046313 w 4206653"/>
                <a:gd name="connsiteY110" fmla="*/ 815409 h 4338661"/>
                <a:gd name="connsiteX111" fmla="*/ 1221553 w 4206653"/>
                <a:gd name="connsiteY111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519555 w 4206653"/>
                <a:gd name="connsiteY27" fmla="*/ 665939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63719 w 4206653"/>
                <a:gd name="connsiteY34" fmla="*/ 976892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41098 w 4206653"/>
                <a:gd name="connsiteY33" fmla="*/ 811409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0403 w 4206653"/>
                <a:gd name="connsiteY25" fmla="*/ 777618 h 4338661"/>
                <a:gd name="connsiteX26" fmla="*/ 3119893 w 4206653"/>
                <a:gd name="connsiteY26" fmla="*/ 321571 h 4338661"/>
                <a:gd name="connsiteX27" fmla="*/ 3497351 w 4206653"/>
                <a:gd name="connsiteY27" fmla="*/ 674883 h 4338661"/>
                <a:gd name="connsiteX28" fmla="*/ 3759013 w 4206653"/>
                <a:gd name="connsiteY28" fmla="*/ 571878 h 4338661"/>
                <a:gd name="connsiteX29" fmla="*/ 3999043 w 4206653"/>
                <a:gd name="connsiteY29" fmla="*/ 91818 h 4338661"/>
                <a:gd name="connsiteX30" fmla="*/ 4033333 w 4206653"/>
                <a:gd name="connsiteY30" fmla="*/ 11808 h 4338661"/>
                <a:gd name="connsiteX31" fmla="*/ 3984569 w 4206653"/>
                <a:gd name="connsiteY31" fmla="*/ 247366 h 4338661"/>
                <a:gd name="connsiteX32" fmla="*/ 3812791 w 4206653"/>
                <a:gd name="connsiteY32" fmla="*/ 647417 h 4338661"/>
                <a:gd name="connsiteX33" fmla="*/ 3589205 w 4206653"/>
                <a:gd name="connsiteY33" fmla="*/ 829298 h 4338661"/>
                <a:gd name="connsiteX34" fmla="*/ 3589623 w 4206653"/>
                <a:gd name="connsiteY34" fmla="*/ 967947 h 4338661"/>
                <a:gd name="connsiteX35" fmla="*/ 3872985 w 4206653"/>
                <a:gd name="connsiteY35" fmla="*/ 881976 h 4338661"/>
                <a:gd name="connsiteX36" fmla="*/ 4200754 w 4206653"/>
                <a:gd name="connsiteY36" fmla="*/ 774136 h 4338661"/>
                <a:gd name="connsiteX37" fmla="*/ 4064251 w 4206653"/>
                <a:gd name="connsiteY37" fmla="*/ 847195 h 4338661"/>
                <a:gd name="connsiteX38" fmla="*/ 3818880 w 4206653"/>
                <a:gd name="connsiteY38" fmla="*/ 991305 h 4338661"/>
                <a:gd name="connsiteX39" fmla="*/ 3658531 w 4206653"/>
                <a:gd name="connsiteY39" fmla="*/ 1093178 h 4338661"/>
                <a:gd name="connsiteX40" fmla="*/ 3622838 w 4206653"/>
                <a:gd name="connsiteY40" fmla="*/ 1221401 h 4338661"/>
                <a:gd name="connsiteX41" fmla="*/ 3577446 w 4206653"/>
                <a:gd name="connsiteY41" fmla="*/ 1500691 h 4338661"/>
                <a:gd name="connsiteX42" fmla="*/ 3461833 w 4206653"/>
                <a:gd name="connsiteY42" fmla="*/ 1726308 h 4338661"/>
                <a:gd name="connsiteX43" fmla="*/ 3278953 w 4206653"/>
                <a:gd name="connsiteY43" fmla="*/ 2034918 h 4338661"/>
                <a:gd name="connsiteX44" fmla="*/ 3233233 w 4206653"/>
                <a:gd name="connsiteY44" fmla="*/ 2309238 h 4338661"/>
                <a:gd name="connsiteX45" fmla="*/ 3404683 w 4206653"/>
                <a:gd name="connsiteY45" fmla="*/ 2457828 h 4338661"/>
                <a:gd name="connsiteX46" fmla="*/ 3759013 w 4206653"/>
                <a:gd name="connsiteY46" fmla="*/ 2663568 h 4338661"/>
                <a:gd name="connsiteX47" fmla="*/ 4079053 w 4206653"/>
                <a:gd name="connsiteY47" fmla="*/ 2777868 h 4338661"/>
                <a:gd name="connsiteX48" fmla="*/ 4079053 w 4206653"/>
                <a:gd name="connsiteY48" fmla="*/ 2880738 h 4338661"/>
                <a:gd name="connsiteX49" fmla="*/ 3770443 w 4206653"/>
                <a:gd name="connsiteY49" fmla="*/ 2869308 h 4338661"/>
                <a:gd name="connsiteX50" fmla="*/ 3404683 w 4206653"/>
                <a:gd name="connsiteY50" fmla="*/ 2732148 h 4338661"/>
                <a:gd name="connsiteX51" fmla="*/ 3084643 w 4206653"/>
                <a:gd name="connsiteY51" fmla="*/ 2663568 h 4338661"/>
                <a:gd name="connsiteX52" fmla="*/ 2958913 w 4206653"/>
                <a:gd name="connsiteY52" fmla="*/ 2697858 h 4338661"/>
                <a:gd name="connsiteX53" fmla="*/ 2821753 w 4206653"/>
                <a:gd name="connsiteY53" fmla="*/ 2823588 h 4338661"/>
                <a:gd name="connsiteX54" fmla="*/ 2764603 w 4206653"/>
                <a:gd name="connsiteY54" fmla="*/ 2995038 h 4338661"/>
                <a:gd name="connsiteX55" fmla="*/ 2970343 w 4206653"/>
                <a:gd name="connsiteY55" fmla="*/ 3132198 h 4338661"/>
                <a:gd name="connsiteX56" fmla="*/ 3176083 w 4206653"/>
                <a:gd name="connsiteY56" fmla="*/ 3269358 h 4338661"/>
                <a:gd name="connsiteX57" fmla="*/ 3347533 w 4206653"/>
                <a:gd name="connsiteY57" fmla="*/ 3303648 h 4338661"/>
                <a:gd name="connsiteX58" fmla="*/ 3267523 w 4206653"/>
                <a:gd name="connsiteY58" fmla="*/ 3395088 h 4338661"/>
                <a:gd name="connsiteX59" fmla="*/ 3004633 w 4206653"/>
                <a:gd name="connsiteY59" fmla="*/ 3303648 h 4338661"/>
                <a:gd name="connsiteX60" fmla="*/ 2753173 w 4206653"/>
                <a:gd name="connsiteY60" fmla="*/ 3189348 h 4338661"/>
                <a:gd name="connsiteX61" fmla="*/ 2638873 w 4206653"/>
                <a:gd name="connsiteY61" fmla="*/ 3097908 h 4338661"/>
                <a:gd name="connsiteX62" fmla="*/ 2570293 w 4206653"/>
                <a:gd name="connsiteY62" fmla="*/ 3109338 h 4338661"/>
                <a:gd name="connsiteX63" fmla="*/ 2558863 w 4206653"/>
                <a:gd name="connsiteY63" fmla="*/ 3326508 h 4338661"/>
                <a:gd name="connsiteX64" fmla="*/ 2673163 w 4206653"/>
                <a:gd name="connsiteY64" fmla="*/ 3555108 h 4338661"/>
                <a:gd name="connsiteX65" fmla="*/ 2730313 w 4206653"/>
                <a:gd name="connsiteY65" fmla="*/ 4023738 h 4338661"/>
                <a:gd name="connsiteX66" fmla="*/ 2696023 w 4206653"/>
                <a:gd name="connsiteY66" fmla="*/ 4183758 h 4338661"/>
                <a:gd name="connsiteX67" fmla="*/ 2536003 w 4206653"/>
                <a:gd name="connsiteY67" fmla="*/ 4138038 h 4338661"/>
                <a:gd name="connsiteX68" fmla="*/ 2536003 w 4206653"/>
                <a:gd name="connsiteY68" fmla="*/ 3909438 h 4338661"/>
                <a:gd name="connsiteX69" fmla="*/ 2433133 w 4206653"/>
                <a:gd name="connsiteY69" fmla="*/ 3566538 h 4338661"/>
                <a:gd name="connsiteX70" fmla="*/ 2307403 w 4206653"/>
                <a:gd name="connsiteY70" fmla="*/ 3166488 h 4338661"/>
                <a:gd name="connsiteX71" fmla="*/ 2261683 w 4206653"/>
                <a:gd name="connsiteY71" fmla="*/ 3063618 h 4338661"/>
                <a:gd name="connsiteX72" fmla="*/ 2078803 w 4206653"/>
                <a:gd name="connsiteY72" fmla="*/ 2949318 h 4338661"/>
                <a:gd name="connsiteX73" fmla="*/ 1850203 w 4206653"/>
                <a:gd name="connsiteY73" fmla="*/ 3029328 h 4338661"/>
                <a:gd name="connsiteX74" fmla="*/ 1415863 w 4206653"/>
                <a:gd name="connsiteY74" fmla="*/ 3360798 h 4338661"/>
                <a:gd name="connsiteX75" fmla="*/ 1381573 w 4206653"/>
                <a:gd name="connsiteY75" fmla="*/ 3680838 h 4338661"/>
                <a:gd name="connsiteX76" fmla="*/ 1381573 w 4206653"/>
                <a:gd name="connsiteY76" fmla="*/ 3989448 h 4338661"/>
                <a:gd name="connsiteX77" fmla="*/ 1290133 w 4206653"/>
                <a:gd name="connsiteY77" fmla="*/ 4309488 h 4338661"/>
                <a:gd name="connsiteX78" fmla="*/ 1198693 w 4206653"/>
                <a:gd name="connsiteY78" fmla="*/ 4298058 h 4338661"/>
                <a:gd name="connsiteX79" fmla="*/ 1187263 w 4206653"/>
                <a:gd name="connsiteY79" fmla="*/ 4080888 h 4338661"/>
                <a:gd name="connsiteX80" fmla="*/ 1198693 w 4206653"/>
                <a:gd name="connsiteY80" fmla="*/ 3909438 h 4338661"/>
                <a:gd name="connsiteX81" fmla="*/ 970093 w 4206653"/>
                <a:gd name="connsiteY81" fmla="*/ 3989448 h 4338661"/>
                <a:gd name="connsiteX82" fmla="*/ 718633 w 4206653"/>
                <a:gd name="connsiteY82" fmla="*/ 4069458 h 4338661"/>
                <a:gd name="connsiteX83" fmla="*/ 741493 w 4206653"/>
                <a:gd name="connsiteY83" fmla="*/ 3955158 h 4338661"/>
                <a:gd name="connsiteX84" fmla="*/ 1130113 w 4206653"/>
                <a:gd name="connsiteY84" fmla="*/ 3795138 h 4338661"/>
                <a:gd name="connsiteX85" fmla="*/ 1278703 w 4206653"/>
                <a:gd name="connsiteY85" fmla="*/ 3726558 h 4338661"/>
                <a:gd name="connsiteX86" fmla="*/ 1221553 w 4206653"/>
                <a:gd name="connsiteY86" fmla="*/ 3372228 h 4338661"/>
                <a:gd name="connsiteX87" fmla="*/ 1324423 w 4206653"/>
                <a:gd name="connsiteY87" fmla="*/ 3120768 h 4338661"/>
                <a:gd name="connsiteX88" fmla="*/ 1393003 w 4206653"/>
                <a:gd name="connsiteY88" fmla="*/ 3052188 h 4338661"/>
                <a:gd name="connsiteX89" fmla="*/ 1084393 w 4206653"/>
                <a:gd name="connsiteY89" fmla="*/ 3029328 h 4338661"/>
                <a:gd name="connsiteX90" fmla="*/ 730063 w 4206653"/>
                <a:gd name="connsiteY90" fmla="*/ 2960748 h 4338661"/>
                <a:gd name="connsiteX91" fmla="*/ 375733 w 4206653"/>
                <a:gd name="connsiteY91" fmla="*/ 3132198 h 4338661"/>
                <a:gd name="connsiteX92" fmla="*/ 421453 w 4206653"/>
                <a:gd name="connsiteY92" fmla="*/ 3029328 h 4338661"/>
                <a:gd name="connsiteX93" fmla="*/ 627193 w 4206653"/>
                <a:gd name="connsiteY93" fmla="*/ 2926458 h 4338661"/>
                <a:gd name="connsiteX94" fmla="*/ 810073 w 4206653"/>
                <a:gd name="connsiteY94" fmla="*/ 2755008 h 4338661"/>
                <a:gd name="connsiteX95" fmla="*/ 1152973 w 4206653"/>
                <a:gd name="connsiteY95" fmla="*/ 2777868 h 4338661"/>
                <a:gd name="connsiteX96" fmla="*/ 1461583 w 4206653"/>
                <a:gd name="connsiteY96" fmla="*/ 2823588 h 4338661"/>
                <a:gd name="connsiteX97" fmla="*/ 1953073 w 4206653"/>
                <a:gd name="connsiteY97" fmla="*/ 2663568 h 4338661"/>
                <a:gd name="connsiteX98" fmla="*/ 1701613 w 4206653"/>
                <a:gd name="connsiteY98" fmla="*/ 2263518 h 4338661"/>
                <a:gd name="connsiteX99" fmla="*/ 1690183 w 4206653"/>
                <a:gd name="connsiteY99" fmla="*/ 1966338 h 4338661"/>
                <a:gd name="connsiteX100" fmla="*/ 1381991 w 4206653"/>
                <a:gd name="connsiteY100" fmla="*/ 1841604 h 4338661"/>
                <a:gd name="connsiteX101" fmla="*/ 1095823 w 4206653"/>
                <a:gd name="connsiteY101" fmla="*/ 1714878 h 4338661"/>
                <a:gd name="connsiteX102" fmla="*/ 746507 w 4206653"/>
                <a:gd name="connsiteY102" fmla="*/ 1626415 h 4338661"/>
                <a:gd name="connsiteX103" fmla="*/ 352873 w 4206653"/>
                <a:gd name="connsiteY103" fmla="*/ 1726308 h 4338661"/>
                <a:gd name="connsiteX104" fmla="*/ 113171 w 4206653"/>
                <a:gd name="connsiteY104" fmla="*/ 1763582 h 4338661"/>
                <a:gd name="connsiteX105" fmla="*/ 9973 w 4206653"/>
                <a:gd name="connsiteY105" fmla="*/ 1737738 h 4338661"/>
                <a:gd name="connsiteX106" fmla="*/ 348516 w 4206653"/>
                <a:gd name="connsiteY106" fmla="*/ 1643812 h 4338661"/>
                <a:gd name="connsiteX107" fmla="*/ 653097 w 4206653"/>
                <a:gd name="connsiteY107" fmla="*/ 1543920 h 4338661"/>
                <a:gd name="connsiteX108" fmla="*/ 1072963 w 4206653"/>
                <a:gd name="connsiteY108" fmla="*/ 1612008 h 4338661"/>
                <a:gd name="connsiteX109" fmla="*/ 1244413 w 4206653"/>
                <a:gd name="connsiteY109" fmla="*/ 1657728 h 4338661"/>
                <a:gd name="connsiteX110" fmla="*/ 1205766 w 4206653"/>
                <a:gd name="connsiteY110" fmla="*/ 1451988 h 4338661"/>
                <a:gd name="connsiteX111" fmla="*/ 1046313 w 4206653"/>
                <a:gd name="connsiteY111" fmla="*/ 815409 h 4338661"/>
                <a:gd name="connsiteX112" fmla="*/ 1221553 w 4206653"/>
                <a:gd name="connsiteY112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73263 w 4206653"/>
                <a:gd name="connsiteY23" fmla="*/ 1371978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61833 w 4206653"/>
                <a:gd name="connsiteY24" fmla="*/ 1097658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52944 w 4206653"/>
                <a:gd name="connsiteY25" fmla="*/ 1068448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84036 w 4206653"/>
                <a:gd name="connsiteY24" fmla="*/ 1111075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589623 w 4206653"/>
                <a:gd name="connsiteY35" fmla="*/ 967947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89205 w 4206653"/>
                <a:gd name="connsiteY34" fmla="*/ 82929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58913 w 4206653"/>
                <a:gd name="connsiteY53" fmla="*/ 2697858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21753 w 4206653"/>
                <a:gd name="connsiteY54" fmla="*/ 2823588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764603 w 4206653"/>
                <a:gd name="connsiteY55" fmla="*/ 2995038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70343 w 4206653"/>
                <a:gd name="connsiteY56" fmla="*/ 3132198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47533 w 4206653"/>
                <a:gd name="connsiteY58" fmla="*/ 3303648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67523 w 4206653"/>
                <a:gd name="connsiteY59" fmla="*/ 3395088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26816 w 4206653"/>
                <a:gd name="connsiteY59" fmla="*/ 3390616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303648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53173 w 4206653"/>
                <a:gd name="connsiteY61" fmla="*/ 3189348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58863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73163 w 4206653"/>
                <a:gd name="connsiteY65" fmla="*/ 3555108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33133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36003 w 4206653"/>
                <a:gd name="connsiteY69" fmla="*/ 3909438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36003 w 4206653"/>
                <a:gd name="connsiteY68" fmla="*/ 413803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730313 w 4206653"/>
                <a:gd name="connsiteY66" fmla="*/ 4023738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96023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338661"/>
                <a:gd name="connsiteX1" fmla="*/ 1343911 w 4206653"/>
                <a:gd name="connsiteY1" fmla="*/ 1559828 h 4338661"/>
                <a:gd name="connsiteX2" fmla="*/ 1553023 w 4206653"/>
                <a:gd name="connsiteY2" fmla="*/ 1657728 h 4338661"/>
                <a:gd name="connsiteX3" fmla="*/ 1907353 w 4206653"/>
                <a:gd name="connsiteY3" fmla="*/ 1680588 h 4338661"/>
                <a:gd name="connsiteX4" fmla="*/ 2021653 w 4206653"/>
                <a:gd name="connsiteY4" fmla="*/ 1543428 h 4338661"/>
                <a:gd name="connsiteX5" fmla="*/ 2124523 w 4206653"/>
                <a:gd name="connsiteY5" fmla="*/ 1291968 h 4338661"/>
                <a:gd name="connsiteX6" fmla="*/ 2124523 w 4206653"/>
                <a:gd name="connsiteY6" fmla="*/ 1120518 h 4338661"/>
                <a:gd name="connsiteX7" fmla="*/ 2068029 w 4206653"/>
                <a:gd name="connsiteY7" fmla="*/ 825325 h 4338661"/>
                <a:gd name="connsiteX8" fmla="*/ 2078803 w 4206653"/>
                <a:gd name="connsiteY8" fmla="*/ 777618 h 4338661"/>
                <a:gd name="connsiteX9" fmla="*/ 2170243 w 4206653"/>
                <a:gd name="connsiteY9" fmla="*/ 1086228 h 4338661"/>
                <a:gd name="connsiteX10" fmla="*/ 2215963 w 4206653"/>
                <a:gd name="connsiteY10" fmla="*/ 1269108 h 4338661"/>
                <a:gd name="connsiteX11" fmla="*/ 2284543 w 4206653"/>
                <a:gd name="connsiteY11" fmla="*/ 1303398 h 4338661"/>
                <a:gd name="connsiteX12" fmla="*/ 2330263 w 4206653"/>
                <a:gd name="connsiteY12" fmla="*/ 1166238 h 4338661"/>
                <a:gd name="connsiteX13" fmla="*/ 2467423 w 4206653"/>
                <a:gd name="connsiteY13" fmla="*/ 880488 h 4338661"/>
                <a:gd name="connsiteX14" fmla="*/ 2558863 w 4206653"/>
                <a:gd name="connsiteY14" fmla="*/ 640458 h 4338661"/>
                <a:gd name="connsiteX15" fmla="*/ 2616013 w 4206653"/>
                <a:gd name="connsiteY15" fmla="*/ 537588 h 4338661"/>
                <a:gd name="connsiteX16" fmla="*/ 2558863 w 4206653"/>
                <a:gd name="connsiteY16" fmla="*/ 789048 h 4338661"/>
                <a:gd name="connsiteX17" fmla="*/ 2444563 w 4206653"/>
                <a:gd name="connsiteY17" fmla="*/ 1097658 h 4338661"/>
                <a:gd name="connsiteX18" fmla="*/ 2375983 w 4206653"/>
                <a:gd name="connsiteY18" fmla="*/ 1406268 h 4338661"/>
                <a:gd name="connsiteX19" fmla="*/ 2558863 w 4206653"/>
                <a:gd name="connsiteY19" fmla="*/ 1577718 h 4338661"/>
                <a:gd name="connsiteX20" fmla="*/ 2878903 w 4206653"/>
                <a:gd name="connsiteY20" fmla="*/ 1657728 h 4338661"/>
                <a:gd name="connsiteX21" fmla="*/ 3187513 w 4206653"/>
                <a:gd name="connsiteY21" fmla="*/ 1657728 h 4338661"/>
                <a:gd name="connsiteX22" fmla="*/ 3370393 w 4206653"/>
                <a:gd name="connsiteY22" fmla="*/ 1566288 h 4338661"/>
                <a:gd name="connsiteX23" fmla="*/ 3488066 w 4206653"/>
                <a:gd name="connsiteY23" fmla="*/ 1246753 h 4338661"/>
                <a:gd name="connsiteX24" fmla="*/ 3495138 w 4206653"/>
                <a:gd name="connsiteY24" fmla="*/ 1115548 h 4338661"/>
                <a:gd name="connsiteX25" fmla="*/ 3493650 w 4206653"/>
                <a:gd name="connsiteY25" fmla="*/ 1063976 h 4338661"/>
                <a:gd name="connsiteX26" fmla="*/ 3450403 w 4206653"/>
                <a:gd name="connsiteY26" fmla="*/ 777618 h 4338661"/>
                <a:gd name="connsiteX27" fmla="*/ 3119893 w 4206653"/>
                <a:gd name="connsiteY27" fmla="*/ 321571 h 4338661"/>
                <a:gd name="connsiteX28" fmla="*/ 3497351 w 4206653"/>
                <a:gd name="connsiteY28" fmla="*/ 674883 h 4338661"/>
                <a:gd name="connsiteX29" fmla="*/ 3759013 w 4206653"/>
                <a:gd name="connsiteY29" fmla="*/ 571878 h 4338661"/>
                <a:gd name="connsiteX30" fmla="*/ 3999043 w 4206653"/>
                <a:gd name="connsiteY30" fmla="*/ 91818 h 4338661"/>
                <a:gd name="connsiteX31" fmla="*/ 4033333 w 4206653"/>
                <a:gd name="connsiteY31" fmla="*/ 11808 h 4338661"/>
                <a:gd name="connsiteX32" fmla="*/ 3984569 w 4206653"/>
                <a:gd name="connsiteY32" fmla="*/ 247366 h 4338661"/>
                <a:gd name="connsiteX33" fmla="*/ 3812791 w 4206653"/>
                <a:gd name="connsiteY33" fmla="*/ 647417 h 4338661"/>
                <a:gd name="connsiteX34" fmla="*/ 3592906 w 4206653"/>
                <a:gd name="connsiteY34" fmla="*/ 811408 h 4338661"/>
                <a:gd name="connsiteX35" fmla="*/ 3604425 w 4206653"/>
                <a:gd name="connsiteY35" fmla="*/ 999253 h 4338661"/>
                <a:gd name="connsiteX36" fmla="*/ 3872985 w 4206653"/>
                <a:gd name="connsiteY36" fmla="*/ 881976 h 4338661"/>
                <a:gd name="connsiteX37" fmla="*/ 4200754 w 4206653"/>
                <a:gd name="connsiteY37" fmla="*/ 774136 h 4338661"/>
                <a:gd name="connsiteX38" fmla="*/ 4064251 w 4206653"/>
                <a:gd name="connsiteY38" fmla="*/ 847195 h 4338661"/>
                <a:gd name="connsiteX39" fmla="*/ 3818880 w 4206653"/>
                <a:gd name="connsiteY39" fmla="*/ 991305 h 4338661"/>
                <a:gd name="connsiteX40" fmla="*/ 3658531 w 4206653"/>
                <a:gd name="connsiteY40" fmla="*/ 1093178 h 4338661"/>
                <a:gd name="connsiteX41" fmla="*/ 3622838 w 4206653"/>
                <a:gd name="connsiteY41" fmla="*/ 1221401 h 4338661"/>
                <a:gd name="connsiteX42" fmla="*/ 3577446 w 4206653"/>
                <a:gd name="connsiteY42" fmla="*/ 1500691 h 4338661"/>
                <a:gd name="connsiteX43" fmla="*/ 3461833 w 4206653"/>
                <a:gd name="connsiteY43" fmla="*/ 1726308 h 4338661"/>
                <a:gd name="connsiteX44" fmla="*/ 3278953 w 4206653"/>
                <a:gd name="connsiteY44" fmla="*/ 2034918 h 4338661"/>
                <a:gd name="connsiteX45" fmla="*/ 3233233 w 4206653"/>
                <a:gd name="connsiteY45" fmla="*/ 2309238 h 4338661"/>
                <a:gd name="connsiteX46" fmla="*/ 3404683 w 4206653"/>
                <a:gd name="connsiteY46" fmla="*/ 2457828 h 4338661"/>
                <a:gd name="connsiteX47" fmla="*/ 3759013 w 4206653"/>
                <a:gd name="connsiteY47" fmla="*/ 2663568 h 4338661"/>
                <a:gd name="connsiteX48" fmla="*/ 4079053 w 4206653"/>
                <a:gd name="connsiteY48" fmla="*/ 2777868 h 4338661"/>
                <a:gd name="connsiteX49" fmla="*/ 4079053 w 4206653"/>
                <a:gd name="connsiteY49" fmla="*/ 2880738 h 4338661"/>
                <a:gd name="connsiteX50" fmla="*/ 3770443 w 4206653"/>
                <a:gd name="connsiteY50" fmla="*/ 2869308 h 4338661"/>
                <a:gd name="connsiteX51" fmla="*/ 3404683 w 4206653"/>
                <a:gd name="connsiteY51" fmla="*/ 2732148 h 4338661"/>
                <a:gd name="connsiteX52" fmla="*/ 3084643 w 4206653"/>
                <a:gd name="connsiteY52" fmla="*/ 2663568 h 4338661"/>
                <a:gd name="connsiteX53" fmla="*/ 2995919 w 4206653"/>
                <a:gd name="connsiteY53" fmla="*/ 2782832 h 4338661"/>
                <a:gd name="connsiteX54" fmla="*/ 2832855 w 4206653"/>
                <a:gd name="connsiteY54" fmla="*/ 2930924 h 4338661"/>
                <a:gd name="connsiteX55" fmla="*/ 2820111 w 4206653"/>
                <a:gd name="connsiteY55" fmla="*/ 3026344 h 4338661"/>
                <a:gd name="connsiteX56" fmla="*/ 2959241 w 4206653"/>
                <a:gd name="connsiteY56" fmla="*/ 3167976 h 4338661"/>
                <a:gd name="connsiteX57" fmla="*/ 3176083 w 4206653"/>
                <a:gd name="connsiteY57" fmla="*/ 3269358 h 4338661"/>
                <a:gd name="connsiteX58" fmla="*/ 3388239 w 4206653"/>
                <a:gd name="connsiteY58" fmla="*/ 3442290 h 4338661"/>
                <a:gd name="connsiteX59" fmla="*/ 3212014 w 4206653"/>
                <a:gd name="connsiteY59" fmla="*/ 3363782 h 4338661"/>
                <a:gd name="connsiteX60" fmla="*/ 3004633 w 4206653"/>
                <a:gd name="connsiteY60" fmla="*/ 3276814 h 4338661"/>
                <a:gd name="connsiteX61" fmla="*/ 2771676 w 4206653"/>
                <a:gd name="connsiteY61" fmla="*/ 3166987 h 4338661"/>
                <a:gd name="connsiteX62" fmla="*/ 2638873 w 4206653"/>
                <a:gd name="connsiteY62" fmla="*/ 3097908 h 4338661"/>
                <a:gd name="connsiteX63" fmla="*/ 2570293 w 4206653"/>
                <a:gd name="connsiteY63" fmla="*/ 3109338 h 4338661"/>
                <a:gd name="connsiteX64" fmla="*/ 2525557 w 4206653"/>
                <a:gd name="connsiteY64" fmla="*/ 3326508 h 4338661"/>
                <a:gd name="connsiteX65" fmla="*/ 2610253 w 4206653"/>
                <a:gd name="connsiteY65" fmla="*/ 3564053 h 4338661"/>
                <a:gd name="connsiteX66" fmla="*/ 2682206 w 4206653"/>
                <a:gd name="connsiteY66" fmla="*/ 4005849 h 4338661"/>
                <a:gd name="connsiteX67" fmla="*/ 2647915 w 4206653"/>
                <a:gd name="connsiteY67" fmla="*/ 4183758 h 4338661"/>
                <a:gd name="connsiteX68" fmla="*/ 2576709 w 4206653"/>
                <a:gd name="connsiteY68" fmla="*/ 4330348 h 4338661"/>
                <a:gd name="connsiteX69" fmla="*/ 2595212 w 4206653"/>
                <a:gd name="connsiteY69" fmla="*/ 3945217 h 4338661"/>
                <a:gd name="connsiteX70" fmla="*/ 2481240 w 4206653"/>
                <a:gd name="connsiteY70" fmla="*/ 3566538 h 4338661"/>
                <a:gd name="connsiteX71" fmla="*/ 2307403 w 4206653"/>
                <a:gd name="connsiteY71" fmla="*/ 3166488 h 4338661"/>
                <a:gd name="connsiteX72" fmla="*/ 2261683 w 4206653"/>
                <a:gd name="connsiteY72" fmla="*/ 3063618 h 4338661"/>
                <a:gd name="connsiteX73" fmla="*/ 2078803 w 4206653"/>
                <a:gd name="connsiteY73" fmla="*/ 2949318 h 4338661"/>
                <a:gd name="connsiteX74" fmla="*/ 1850203 w 4206653"/>
                <a:gd name="connsiteY74" fmla="*/ 3029328 h 4338661"/>
                <a:gd name="connsiteX75" fmla="*/ 1415863 w 4206653"/>
                <a:gd name="connsiteY75" fmla="*/ 3360798 h 4338661"/>
                <a:gd name="connsiteX76" fmla="*/ 1381573 w 4206653"/>
                <a:gd name="connsiteY76" fmla="*/ 3680838 h 4338661"/>
                <a:gd name="connsiteX77" fmla="*/ 1381573 w 4206653"/>
                <a:gd name="connsiteY77" fmla="*/ 3989448 h 4338661"/>
                <a:gd name="connsiteX78" fmla="*/ 1290133 w 4206653"/>
                <a:gd name="connsiteY78" fmla="*/ 4309488 h 4338661"/>
                <a:gd name="connsiteX79" fmla="*/ 1198693 w 4206653"/>
                <a:gd name="connsiteY79" fmla="*/ 4298058 h 4338661"/>
                <a:gd name="connsiteX80" fmla="*/ 1187263 w 4206653"/>
                <a:gd name="connsiteY80" fmla="*/ 4080888 h 4338661"/>
                <a:gd name="connsiteX81" fmla="*/ 1198693 w 4206653"/>
                <a:gd name="connsiteY81" fmla="*/ 3909438 h 4338661"/>
                <a:gd name="connsiteX82" fmla="*/ 970093 w 4206653"/>
                <a:gd name="connsiteY82" fmla="*/ 3989448 h 4338661"/>
                <a:gd name="connsiteX83" fmla="*/ 718633 w 4206653"/>
                <a:gd name="connsiteY83" fmla="*/ 4069458 h 4338661"/>
                <a:gd name="connsiteX84" fmla="*/ 741493 w 4206653"/>
                <a:gd name="connsiteY84" fmla="*/ 3955158 h 4338661"/>
                <a:gd name="connsiteX85" fmla="*/ 1130113 w 4206653"/>
                <a:gd name="connsiteY85" fmla="*/ 3795138 h 4338661"/>
                <a:gd name="connsiteX86" fmla="*/ 1278703 w 4206653"/>
                <a:gd name="connsiteY86" fmla="*/ 3726558 h 4338661"/>
                <a:gd name="connsiteX87" fmla="*/ 1221553 w 4206653"/>
                <a:gd name="connsiteY87" fmla="*/ 3372228 h 4338661"/>
                <a:gd name="connsiteX88" fmla="*/ 1324423 w 4206653"/>
                <a:gd name="connsiteY88" fmla="*/ 3120768 h 4338661"/>
                <a:gd name="connsiteX89" fmla="*/ 1393003 w 4206653"/>
                <a:gd name="connsiteY89" fmla="*/ 3052188 h 4338661"/>
                <a:gd name="connsiteX90" fmla="*/ 1084393 w 4206653"/>
                <a:gd name="connsiteY90" fmla="*/ 3029328 h 4338661"/>
                <a:gd name="connsiteX91" fmla="*/ 730063 w 4206653"/>
                <a:gd name="connsiteY91" fmla="*/ 2960748 h 4338661"/>
                <a:gd name="connsiteX92" fmla="*/ 375733 w 4206653"/>
                <a:gd name="connsiteY92" fmla="*/ 3132198 h 4338661"/>
                <a:gd name="connsiteX93" fmla="*/ 421453 w 4206653"/>
                <a:gd name="connsiteY93" fmla="*/ 3029328 h 4338661"/>
                <a:gd name="connsiteX94" fmla="*/ 627193 w 4206653"/>
                <a:gd name="connsiteY94" fmla="*/ 2926458 h 4338661"/>
                <a:gd name="connsiteX95" fmla="*/ 810073 w 4206653"/>
                <a:gd name="connsiteY95" fmla="*/ 2755008 h 4338661"/>
                <a:gd name="connsiteX96" fmla="*/ 1152973 w 4206653"/>
                <a:gd name="connsiteY96" fmla="*/ 2777868 h 4338661"/>
                <a:gd name="connsiteX97" fmla="*/ 1461583 w 4206653"/>
                <a:gd name="connsiteY97" fmla="*/ 2823588 h 4338661"/>
                <a:gd name="connsiteX98" fmla="*/ 1953073 w 4206653"/>
                <a:gd name="connsiteY98" fmla="*/ 2663568 h 4338661"/>
                <a:gd name="connsiteX99" fmla="*/ 1701613 w 4206653"/>
                <a:gd name="connsiteY99" fmla="*/ 2263518 h 4338661"/>
                <a:gd name="connsiteX100" fmla="*/ 1690183 w 4206653"/>
                <a:gd name="connsiteY100" fmla="*/ 1966338 h 4338661"/>
                <a:gd name="connsiteX101" fmla="*/ 1381991 w 4206653"/>
                <a:gd name="connsiteY101" fmla="*/ 1841604 h 4338661"/>
                <a:gd name="connsiteX102" fmla="*/ 1095823 w 4206653"/>
                <a:gd name="connsiteY102" fmla="*/ 1714878 h 4338661"/>
                <a:gd name="connsiteX103" fmla="*/ 746507 w 4206653"/>
                <a:gd name="connsiteY103" fmla="*/ 1626415 h 4338661"/>
                <a:gd name="connsiteX104" fmla="*/ 352873 w 4206653"/>
                <a:gd name="connsiteY104" fmla="*/ 1726308 h 4338661"/>
                <a:gd name="connsiteX105" fmla="*/ 113171 w 4206653"/>
                <a:gd name="connsiteY105" fmla="*/ 1763582 h 4338661"/>
                <a:gd name="connsiteX106" fmla="*/ 9973 w 4206653"/>
                <a:gd name="connsiteY106" fmla="*/ 1737738 h 4338661"/>
                <a:gd name="connsiteX107" fmla="*/ 348516 w 4206653"/>
                <a:gd name="connsiteY107" fmla="*/ 1643812 h 4338661"/>
                <a:gd name="connsiteX108" fmla="*/ 653097 w 4206653"/>
                <a:gd name="connsiteY108" fmla="*/ 1543920 h 4338661"/>
                <a:gd name="connsiteX109" fmla="*/ 1072963 w 4206653"/>
                <a:gd name="connsiteY109" fmla="*/ 1612008 h 4338661"/>
                <a:gd name="connsiteX110" fmla="*/ 1244413 w 4206653"/>
                <a:gd name="connsiteY110" fmla="*/ 1657728 h 4338661"/>
                <a:gd name="connsiteX111" fmla="*/ 1205766 w 4206653"/>
                <a:gd name="connsiteY111" fmla="*/ 1451988 h 4338661"/>
                <a:gd name="connsiteX112" fmla="*/ 1046313 w 4206653"/>
                <a:gd name="connsiteY112" fmla="*/ 815409 h 4338661"/>
                <a:gd name="connsiteX113" fmla="*/ 1221553 w 4206653"/>
                <a:gd name="connsiteY113" fmla="*/ 1211958 h 4338661"/>
                <a:gd name="connsiteX0" fmla="*/ 1221553 w 4206653"/>
                <a:gd name="connsiteY0" fmla="*/ 1211958 h 4460042"/>
                <a:gd name="connsiteX1" fmla="*/ 1343911 w 4206653"/>
                <a:gd name="connsiteY1" fmla="*/ 1559828 h 4460042"/>
                <a:gd name="connsiteX2" fmla="*/ 1553023 w 4206653"/>
                <a:gd name="connsiteY2" fmla="*/ 1657728 h 4460042"/>
                <a:gd name="connsiteX3" fmla="*/ 1907353 w 4206653"/>
                <a:gd name="connsiteY3" fmla="*/ 1680588 h 4460042"/>
                <a:gd name="connsiteX4" fmla="*/ 2021653 w 4206653"/>
                <a:gd name="connsiteY4" fmla="*/ 1543428 h 4460042"/>
                <a:gd name="connsiteX5" fmla="*/ 2124523 w 4206653"/>
                <a:gd name="connsiteY5" fmla="*/ 1291968 h 4460042"/>
                <a:gd name="connsiteX6" fmla="*/ 2124523 w 4206653"/>
                <a:gd name="connsiteY6" fmla="*/ 1120518 h 4460042"/>
                <a:gd name="connsiteX7" fmla="*/ 2068029 w 4206653"/>
                <a:gd name="connsiteY7" fmla="*/ 825325 h 4460042"/>
                <a:gd name="connsiteX8" fmla="*/ 2078803 w 4206653"/>
                <a:gd name="connsiteY8" fmla="*/ 777618 h 4460042"/>
                <a:gd name="connsiteX9" fmla="*/ 2170243 w 4206653"/>
                <a:gd name="connsiteY9" fmla="*/ 1086228 h 4460042"/>
                <a:gd name="connsiteX10" fmla="*/ 2215963 w 4206653"/>
                <a:gd name="connsiteY10" fmla="*/ 1269108 h 4460042"/>
                <a:gd name="connsiteX11" fmla="*/ 2284543 w 4206653"/>
                <a:gd name="connsiteY11" fmla="*/ 1303398 h 4460042"/>
                <a:gd name="connsiteX12" fmla="*/ 2330263 w 4206653"/>
                <a:gd name="connsiteY12" fmla="*/ 1166238 h 4460042"/>
                <a:gd name="connsiteX13" fmla="*/ 2467423 w 4206653"/>
                <a:gd name="connsiteY13" fmla="*/ 880488 h 4460042"/>
                <a:gd name="connsiteX14" fmla="*/ 2558863 w 4206653"/>
                <a:gd name="connsiteY14" fmla="*/ 640458 h 4460042"/>
                <a:gd name="connsiteX15" fmla="*/ 2616013 w 4206653"/>
                <a:gd name="connsiteY15" fmla="*/ 537588 h 4460042"/>
                <a:gd name="connsiteX16" fmla="*/ 2558863 w 4206653"/>
                <a:gd name="connsiteY16" fmla="*/ 789048 h 4460042"/>
                <a:gd name="connsiteX17" fmla="*/ 2444563 w 4206653"/>
                <a:gd name="connsiteY17" fmla="*/ 1097658 h 4460042"/>
                <a:gd name="connsiteX18" fmla="*/ 2375983 w 4206653"/>
                <a:gd name="connsiteY18" fmla="*/ 1406268 h 4460042"/>
                <a:gd name="connsiteX19" fmla="*/ 2558863 w 4206653"/>
                <a:gd name="connsiteY19" fmla="*/ 1577718 h 4460042"/>
                <a:gd name="connsiteX20" fmla="*/ 2878903 w 4206653"/>
                <a:gd name="connsiteY20" fmla="*/ 1657728 h 4460042"/>
                <a:gd name="connsiteX21" fmla="*/ 3187513 w 4206653"/>
                <a:gd name="connsiteY21" fmla="*/ 1657728 h 4460042"/>
                <a:gd name="connsiteX22" fmla="*/ 3370393 w 4206653"/>
                <a:gd name="connsiteY22" fmla="*/ 1566288 h 4460042"/>
                <a:gd name="connsiteX23" fmla="*/ 3488066 w 4206653"/>
                <a:gd name="connsiteY23" fmla="*/ 1246753 h 4460042"/>
                <a:gd name="connsiteX24" fmla="*/ 3495138 w 4206653"/>
                <a:gd name="connsiteY24" fmla="*/ 1115548 h 4460042"/>
                <a:gd name="connsiteX25" fmla="*/ 3493650 w 4206653"/>
                <a:gd name="connsiteY25" fmla="*/ 1063976 h 4460042"/>
                <a:gd name="connsiteX26" fmla="*/ 3450403 w 4206653"/>
                <a:gd name="connsiteY26" fmla="*/ 777618 h 4460042"/>
                <a:gd name="connsiteX27" fmla="*/ 3119893 w 4206653"/>
                <a:gd name="connsiteY27" fmla="*/ 321571 h 4460042"/>
                <a:gd name="connsiteX28" fmla="*/ 3497351 w 4206653"/>
                <a:gd name="connsiteY28" fmla="*/ 674883 h 4460042"/>
                <a:gd name="connsiteX29" fmla="*/ 3759013 w 4206653"/>
                <a:gd name="connsiteY29" fmla="*/ 571878 h 4460042"/>
                <a:gd name="connsiteX30" fmla="*/ 3999043 w 4206653"/>
                <a:gd name="connsiteY30" fmla="*/ 91818 h 4460042"/>
                <a:gd name="connsiteX31" fmla="*/ 4033333 w 4206653"/>
                <a:gd name="connsiteY31" fmla="*/ 11808 h 4460042"/>
                <a:gd name="connsiteX32" fmla="*/ 3984569 w 4206653"/>
                <a:gd name="connsiteY32" fmla="*/ 247366 h 4460042"/>
                <a:gd name="connsiteX33" fmla="*/ 3812791 w 4206653"/>
                <a:gd name="connsiteY33" fmla="*/ 647417 h 4460042"/>
                <a:gd name="connsiteX34" fmla="*/ 3592906 w 4206653"/>
                <a:gd name="connsiteY34" fmla="*/ 811408 h 4460042"/>
                <a:gd name="connsiteX35" fmla="*/ 3604425 w 4206653"/>
                <a:gd name="connsiteY35" fmla="*/ 999253 h 4460042"/>
                <a:gd name="connsiteX36" fmla="*/ 3872985 w 4206653"/>
                <a:gd name="connsiteY36" fmla="*/ 881976 h 4460042"/>
                <a:gd name="connsiteX37" fmla="*/ 4200754 w 4206653"/>
                <a:gd name="connsiteY37" fmla="*/ 774136 h 4460042"/>
                <a:gd name="connsiteX38" fmla="*/ 4064251 w 4206653"/>
                <a:gd name="connsiteY38" fmla="*/ 847195 h 4460042"/>
                <a:gd name="connsiteX39" fmla="*/ 3818880 w 4206653"/>
                <a:gd name="connsiteY39" fmla="*/ 991305 h 4460042"/>
                <a:gd name="connsiteX40" fmla="*/ 3658531 w 4206653"/>
                <a:gd name="connsiteY40" fmla="*/ 1093178 h 4460042"/>
                <a:gd name="connsiteX41" fmla="*/ 3622838 w 4206653"/>
                <a:gd name="connsiteY41" fmla="*/ 1221401 h 4460042"/>
                <a:gd name="connsiteX42" fmla="*/ 3577446 w 4206653"/>
                <a:gd name="connsiteY42" fmla="*/ 1500691 h 4460042"/>
                <a:gd name="connsiteX43" fmla="*/ 3461833 w 4206653"/>
                <a:gd name="connsiteY43" fmla="*/ 1726308 h 4460042"/>
                <a:gd name="connsiteX44" fmla="*/ 3278953 w 4206653"/>
                <a:gd name="connsiteY44" fmla="*/ 2034918 h 4460042"/>
                <a:gd name="connsiteX45" fmla="*/ 3233233 w 4206653"/>
                <a:gd name="connsiteY45" fmla="*/ 2309238 h 4460042"/>
                <a:gd name="connsiteX46" fmla="*/ 3404683 w 4206653"/>
                <a:gd name="connsiteY46" fmla="*/ 2457828 h 4460042"/>
                <a:gd name="connsiteX47" fmla="*/ 3759013 w 4206653"/>
                <a:gd name="connsiteY47" fmla="*/ 2663568 h 4460042"/>
                <a:gd name="connsiteX48" fmla="*/ 4079053 w 4206653"/>
                <a:gd name="connsiteY48" fmla="*/ 2777868 h 4460042"/>
                <a:gd name="connsiteX49" fmla="*/ 4079053 w 4206653"/>
                <a:gd name="connsiteY49" fmla="*/ 2880738 h 4460042"/>
                <a:gd name="connsiteX50" fmla="*/ 3770443 w 4206653"/>
                <a:gd name="connsiteY50" fmla="*/ 2869308 h 4460042"/>
                <a:gd name="connsiteX51" fmla="*/ 3404683 w 4206653"/>
                <a:gd name="connsiteY51" fmla="*/ 2732148 h 4460042"/>
                <a:gd name="connsiteX52" fmla="*/ 3084643 w 4206653"/>
                <a:gd name="connsiteY52" fmla="*/ 2663568 h 4460042"/>
                <a:gd name="connsiteX53" fmla="*/ 2995919 w 4206653"/>
                <a:gd name="connsiteY53" fmla="*/ 2782832 h 4460042"/>
                <a:gd name="connsiteX54" fmla="*/ 2832855 w 4206653"/>
                <a:gd name="connsiteY54" fmla="*/ 2930924 h 4460042"/>
                <a:gd name="connsiteX55" fmla="*/ 2820111 w 4206653"/>
                <a:gd name="connsiteY55" fmla="*/ 3026344 h 4460042"/>
                <a:gd name="connsiteX56" fmla="*/ 2959241 w 4206653"/>
                <a:gd name="connsiteY56" fmla="*/ 3167976 h 4460042"/>
                <a:gd name="connsiteX57" fmla="*/ 3176083 w 4206653"/>
                <a:gd name="connsiteY57" fmla="*/ 3269358 h 4460042"/>
                <a:gd name="connsiteX58" fmla="*/ 3388239 w 4206653"/>
                <a:gd name="connsiteY58" fmla="*/ 3442290 h 4460042"/>
                <a:gd name="connsiteX59" fmla="*/ 3212014 w 4206653"/>
                <a:gd name="connsiteY59" fmla="*/ 3363782 h 4460042"/>
                <a:gd name="connsiteX60" fmla="*/ 3004633 w 4206653"/>
                <a:gd name="connsiteY60" fmla="*/ 3276814 h 4460042"/>
                <a:gd name="connsiteX61" fmla="*/ 2771676 w 4206653"/>
                <a:gd name="connsiteY61" fmla="*/ 3166987 h 4460042"/>
                <a:gd name="connsiteX62" fmla="*/ 2638873 w 4206653"/>
                <a:gd name="connsiteY62" fmla="*/ 3097908 h 4460042"/>
                <a:gd name="connsiteX63" fmla="*/ 2570293 w 4206653"/>
                <a:gd name="connsiteY63" fmla="*/ 3109338 h 4460042"/>
                <a:gd name="connsiteX64" fmla="*/ 2525557 w 4206653"/>
                <a:gd name="connsiteY64" fmla="*/ 3326508 h 4460042"/>
                <a:gd name="connsiteX65" fmla="*/ 2610253 w 4206653"/>
                <a:gd name="connsiteY65" fmla="*/ 3564053 h 4460042"/>
                <a:gd name="connsiteX66" fmla="*/ 2682206 w 4206653"/>
                <a:gd name="connsiteY66" fmla="*/ 4005849 h 4460042"/>
                <a:gd name="connsiteX67" fmla="*/ 2647915 w 4206653"/>
                <a:gd name="connsiteY67" fmla="*/ 4183758 h 4460042"/>
                <a:gd name="connsiteX68" fmla="*/ 2539703 w 4206653"/>
                <a:gd name="connsiteY68" fmla="*/ 4455574 h 4460042"/>
                <a:gd name="connsiteX69" fmla="*/ 2595212 w 4206653"/>
                <a:gd name="connsiteY69" fmla="*/ 3945217 h 4460042"/>
                <a:gd name="connsiteX70" fmla="*/ 2481240 w 4206653"/>
                <a:gd name="connsiteY70" fmla="*/ 3566538 h 4460042"/>
                <a:gd name="connsiteX71" fmla="*/ 2307403 w 4206653"/>
                <a:gd name="connsiteY71" fmla="*/ 3166488 h 4460042"/>
                <a:gd name="connsiteX72" fmla="*/ 2261683 w 4206653"/>
                <a:gd name="connsiteY72" fmla="*/ 3063618 h 4460042"/>
                <a:gd name="connsiteX73" fmla="*/ 2078803 w 4206653"/>
                <a:gd name="connsiteY73" fmla="*/ 2949318 h 4460042"/>
                <a:gd name="connsiteX74" fmla="*/ 1850203 w 4206653"/>
                <a:gd name="connsiteY74" fmla="*/ 3029328 h 4460042"/>
                <a:gd name="connsiteX75" fmla="*/ 1415863 w 4206653"/>
                <a:gd name="connsiteY75" fmla="*/ 3360798 h 4460042"/>
                <a:gd name="connsiteX76" fmla="*/ 1381573 w 4206653"/>
                <a:gd name="connsiteY76" fmla="*/ 3680838 h 4460042"/>
                <a:gd name="connsiteX77" fmla="*/ 1381573 w 4206653"/>
                <a:gd name="connsiteY77" fmla="*/ 3989448 h 4460042"/>
                <a:gd name="connsiteX78" fmla="*/ 1290133 w 4206653"/>
                <a:gd name="connsiteY78" fmla="*/ 4309488 h 4460042"/>
                <a:gd name="connsiteX79" fmla="*/ 1198693 w 4206653"/>
                <a:gd name="connsiteY79" fmla="*/ 4298058 h 4460042"/>
                <a:gd name="connsiteX80" fmla="*/ 1187263 w 4206653"/>
                <a:gd name="connsiteY80" fmla="*/ 4080888 h 4460042"/>
                <a:gd name="connsiteX81" fmla="*/ 1198693 w 4206653"/>
                <a:gd name="connsiteY81" fmla="*/ 3909438 h 4460042"/>
                <a:gd name="connsiteX82" fmla="*/ 970093 w 4206653"/>
                <a:gd name="connsiteY82" fmla="*/ 3989448 h 4460042"/>
                <a:gd name="connsiteX83" fmla="*/ 718633 w 4206653"/>
                <a:gd name="connsiteY83" fmla="*/ 4069458 h 4460042"/>
                <a:gd name="connsiteX84" fmla="*/ 741493 w 4206653"/>
                <a:gd name="connsiteY84" fmla="*/ 3955158 h 4460042"/>
                <a:gd name="connsiteX85" fmla="*/ 1130113 w 4206653"/>
                <a:gd name="connsiteY85" fmla="*/ 3795138 h 4460042"/>
                <a:gd name="connsiteX86" fmla="*/ 1278703 w 4206653"/>
                <a:gd name="connsiteY86" fmla="*/ 3726558 h 4460042"/>
                <a:gd name="connsiteX87" fmla="*/ 1221553 w 4206653"/>
                <a:gd name="connsiteY87" fmla="*/ 3372228 h 4460042"/>
                <a:gd name="connsiteX88" fmla="*/ 1324423 w 4206653"/>
                <a:gd name="connsiteY88" fmla="*/ 3120768 h 4460042"/>
                <a:gd name="connsiteX89" fmla="*/ 1393003 w 4206653"/>
                <a:gd name="connsiteY89" fmla="*/ 3052188 h 4460042"/>
                <a:gd name="connsiteX90" fmla="*/ 1084393 w 4206653"/>
                <a:gd name="connsiteY90" fmla="*/ 3029328 h 4460042"/>
                <a:gd name="connsiteX91" fmla="*/ 730063 w 4206653"/>
                <a:gd name="connsiteY91" fmla="*/ 2960748 h 4460042"/>
                <a:gd name="connsiteX92" fmla="*/ 375733 w 4206653"/>
                <a:gd name="connsiteY92" fmla="*/ 3132198 h 4460042"/>
                <a:gd name="connsiteX93" fmla="*/ 421453 w 4206653"/>
                <a:gd name="connsiteY93" fmla="*/ 3029328 h 4460042"/>
                <a:gd name="connsiteX94" fmla="*/ 627193 w 4206653"/>
                <a:gd name="connsiteY94" fmla="*/ 2926458 h 4460042"/>
                <a:gd name="connsiteX95" fmla="*/ 810073 w 4206653"/>
                <a:gd name="connsiteY95" fmla="*/ 2755008 h 4460042"/>
                <a:gd name="connsiteX96" fmla="*/ 1152973 w 4206653"/>
                <a:gd name="connsiteY96" fmla="*/ 2777868 h 4460042"/>
                <a:gd name="connsiteX97" fmla="*/ 1461583 w 4206653"/>
                <a:gd name="connsiteY97" fmla="*/ 2823588 h 4460042"/>
                <a:gd name="connsiteX98" fmla="*/ 1953073 w 4206653"/>
                <a:gd name="connsiteY98" fmla="*/ 2663568 h 4460042"/>
                <a:gd name="connsiteX99" fmla="*/ 1701613 w 4206653"/>
                <a:gd name="connsiteY99" fmla="*/ 2263518 h 4460042"/>
                <a:gd name="connsiteX100" fmla="*/ 1690183 w 4206653"/>
                <a:gd name="connsiteY100" fmla="*/ 1966338 h 4460042"/>
                <a:gd name="connsiteX101" fmla="*/ 1381991 w 4206653"/>
                <a:gd name="connsiteY101" fmla="*/ 1841604 h 4460042"/>
                <a:gd name="connsiteX102" fmla="*/ 1095823 w 4206653"/>
                <a:gd name="connsiteY102" fmla="*/ 1714878 h 4460042"/>
                <a:gd name="connsiteX103" fmla="*/ 746507 w 4206653"/>
                <a:gd name="connsiteY103" fmla="*/ 1626415 h 4460042"/>
                <a:gd name="connsiteX104" fmla="*/ 352873 w 4206653"/>
                <a:gd name="connsiteY104" fmla="*/ 1726308 h 4460042"/>
                <a:gd name="connsiteX105" fmla="*/ 113171 w 4206653"/>
                <a:gd name="connsiteY105" fmla="*/ 1763582 h 4460042"/>
                <a:gd name="connsiteX106" fmla="*/ 9973 w 4206653"/>
                <a:gd name="connsiteY106" fmla="*/ 1737738 h 4460042"/>
                <a:gd name="connsiteX107" fmla="*/ 348516 w 4206653"/>
                <a:gd name="connsiteY107" fmla="*/ 1643812 h 4460042"/>
                <a:gd name="connsiteX108" fmla="*/ 653097 w 4206653"/>
                <a:gd name="connsiteY108" fmla="*/ 1543920 h 4460042"/>
                <a:gd name="connsiteX109" fmla="*/ 1072963 w 4206653"/>
                <a:gd name="connsiteY109" fmla="*/ 1612008 h 4460042"/>
                <a:gd name="connsiteX110" fmla="*/ 1244413 w 4206653"/>
                <a:gd name="connsiteY110" fmla="*/ 1657728 h 4460042"/>
                <a:gd name="connsiteX111" fmla="*/ 1205766 w 4206653"/>
                <a:gd name="connsiteY111" fmla="*/ 1451988 h 4460042"/>
                <a:gd name="connsiteX112" fmla="*/ 1046313 w 4206653"/>
                <a:gd name="connsiteY112" fmla="*/ 815409 h 4460042"/>
                <a:gd name="connsiteX113" fmla="*/ 1221553 w 4206653"/>
                <a:gd name="connsiteY113" fmla="*/ 1211958 h 4460042"/>
                <a:gd name="connsiteX0" fmla="*/ 1221553 w 4206653"/>
                <a:gd name="connsiteY0" fmla="*/ 1211958 h 4460500"/>
                <a:gd name="connsiteX1" fmla="*/ 1343911 w 4206653"/>
                <a:gd name="connsiteY1" fmla="*/ 1559828 h 4460500"/>
                <a:gd name="connsiteX2" fmla="*/ 1553023 w 4206653"/>
                <a:gd name="connsiteY2" fmla="*/ 1657728 h 4460500"/>
                <a:gd name="connsiteX3" fmla="*/ 1907353 w 4206653"/>
                <a:gd name="connsiteY3" fmla="*/ 1680588 h 4460500"/>
                <a:gd name="connsiteX4" fmla="*/ 2021653 w 4206653"/>
                <a:gd name="connsiteY4" fmla="*/ 1543428 h 4460500"/>
                <a:gd name="connsiteX5" fmla="*/ 2124523 w 4206653"/>
                <a:gd name="connsiteY5" fmla="*/ 1291968 h 4460500"/>
                <a:gd name="connsiteX6" fmla="*/ 2124523 w 4206653"/>
                <a:gd name="connsiteY6" fmla="*/ 1120518 h 4460500"/>
                <a:gd name="connsiteX7" fmla="*/ 2068029 w 4206653"/>
                <a:gd name="connsiteY7" fmla="*/ 825325 h 4460500"/>
                <a:gd name="connsiteX8" fmla="*/ 2078803 w 4206653"/>
                <a:gd name="connsiteY8" fmla="*/ 777618 h 4460500"/>
                <a:gd name="connsiteX9" fmla="*/ 2170243 w 4206653"/>
                <a:gd name="connsiteY9" fmla="*/ 1086228 h 4460500"/>
                <a:gd name="connsiteX10" fmla="*/ 2215963 w 4206653"/>
                <a:gd name="connsiteY10" fmla="*/ 1269108 h 4460500"/>
                <a:gd name="connsiteX11" fmla="*/ 2284543 w 4206653"/>
                <a:gd name="connsiteY11" fmla="*/ 1303398 h 4460500"/>
                <a:gd name="connsiteX12" fmla="*/ 2330263 w 4206653"/>
                <a:gd name="connsiteY12" fmla="*/ 1166238 h 4460500"/>
                <a:gd name="connsiteX13" fmla="*/ 2467423 w 4206653"/>
                <a:gd name="connsiteY13" fmla="*/ 880488 h 4460500"/>
                <a:gd name="connsiteX14" fmla="*/ 2558863 w 4206653"/>
                <a:gd name="connsiteY14" fmla="*/ 640458 h 4460500"/>
                <a:gd name="connsiteX15" fmla="*/ 2616013 w 4206653"/>
                <a:gd name="connsiteY15" fmla="*/ 537588 h 4460500"/>
                <a:gd name="connsiteX16" fmla="*/ 2558863 w 4206653"/>
                <a:gd name="connsiteY16" fmla="*/ 789048 h 4460500"/>
                <a:gd name="connsiteX17" fmla="*/ 2444563 w 4206653"/>
                <a:gd name="connsiteY17" fmla="*/ 1097658 h 4460500"/>
                <a:gd name="connsiteX18" fmla="*/ 2375983 w 4206653"/>
                <a:gd name="connsiteY18" fmla="*/ 1406268 h 4460500"/>
                <a:gd name="connsiteX19" fmla="*/ 2558863 w 4206653"/>
                <a:gd name="connsiteY19" fmla="*/ 1577718 h 4460500"/>
                <a:gd name="connsiteX20" fmla="*/ 2878903 w 4206653"/>
                <a:gd name="connsiteY20" fmla="*/ 1657728 h 4460500"/>
                <a:gd name="connsiteX21" fmla="*/ 3187513 w 4206653"/>
                <a:gd name="connsiteY21" fmla="*/ 1657728 h 4460500"/>
                <a:gd name="connsiteX22" fmla="*/ 3370393 w 4206653"/>
                <a:gd name="connsiteY22" fmla="*/ 1566288 h 4460500"/>
                <a:gd name="connsiteX23" fmla="*/ 3488066 w 4206653"/>
                <a:gd name="connsiteY23" fmla="*/ 1246753 h 4460500"/>
                <a:gd name="connsiteX24" fmla="*/ 3495138 w 4206653"/>
                <a:gd name="connsiteY24" fmla="*/ 1115548 h 4460500"/>
                <a:gd name="connsiteX25" fmla="*/ 3493650 w 4206653"/>
                <a:gd name="connsiteY25" fmla="*/ 1063976 h 4460500"/>
                <a:gd name="connsiteX26" fmla="*/ 3450403 w 4206653"/>
                <a:gd name="connsiteY26" fmla="*/ 777618 h 4460500"/>
                <a:gd name="connsiteX27" fmla="*/ 3119893 w 4206653"/>
                <a:gd name="connsiteY27" fmla="*/ 321571 h 4460500"/>
                <a:gd name="connsiteX28" fmla="*/ 3497351 w 4206653"/>
                <a:gd name="connsiteY28" fmla="*/ 674883 h 4460500"/>
                <a:gd name="connsiteX29" fmla="*/ 3759013 w 4206653"/>
                <a:gd name="connsiteY29" fmla="*/ 571878 h 4460500"/>
                <a:gd name="connsiteX30" fmla="*/ 3999043 w 4206653"/>
                <a:gd name="connsiteY30" fmla="*/ 91818 h 4460500"/>
                <a:gd name="connsiteX31" fmla="*/ 4033333 w 4206653"/>
                <a:gd name="connsiteY31" fmla="*/ 11808 h 4460500"/>
                <a:gd name="connsiteX32" fmla="*/ 3984569 w 4206653"/>
                <a:gd name="connsiteY32" fmla="*/ 247366 h 4460500"/>
                <a:gd name="connsiteX33" fmla="*/ 3812791 w 4206653"/>
                <a:gd name="connsiteY33" fmla="*/ 647417 h 4460500"/>
                <a:gd name="connsiteX34" fmla="*/ 3592906 w 4206653"/>
                <a:gd name="connsiteY34" fmla="*/ 811408 h 4460500"/>
                <a:gd name="connsiteX35" fmla="*/ 3604425 w 4206653"/>
                <a:gd name="connsiteY35" fmla="*/ 999253 h 4460500"/>
                <a:gd name="connsiteX36" fmla="*/ 3872985 w 4206653"/>
                <a:gd name="connsiteY36" fmla="*/ 881976 h 4460500"/>
                <a:gd name="connsiteX37" fmla="*/ 4200754 w 4206653"/>
                <a:gd name="connsiteY37" fmla="*/ 774136 h 4460500"/>
                <a:gd name="connsiteX38" fmla="*/ 4064251 w 4206653"/>
                <a:gd name="connsiteY38" fmla="*/ 847195 h 4460500"/>
                <a:gd name="connsiteX39" fmla="*/ 3818880 w 4206653"/>
                <a:gd name="connsiteY39" fmla="*/ 991305 h 4460500"/>
                <a:gd name="connsiteX40" fmla="*/ 3658531 w 4206653"/>
                <a:gd name="connsiteY40" fmla="*/ 1093178 h 4460500"/>
                <a:gd name="connsiteX41" fmla="*/ 3622838 w 4206653"/>
                <a:gd name="connsiteY41" fmla="*/ 1221401 h 4460500"/>
                <a:gd name="connsiteX42" fmla="*/ 3577446 w 4206653"/>
                <a:gd name="connsiteY42" fmla="*/ 1500691 h 4460500"/>
                <a:gd name="connsiteX43" fmla="*/ 3461833 w 4206653"/>
                <a:gd name="connsiteY43" fmla="*/ 1726308 h 4460500"/>
                <a:gd name="connsiteX44" fmla="*/ 3278953 w 4206653"/>
                <a:gd name="connsiteY44" fmla="*/ 2034918 h 4460500"/>
                <a:gd name="connsiteX45" fmla="*/ 3233233 w 4206653"/>
                <a:gd name="connsiteY45" fmla="*/ 2309238 h 4460500"/>
                <a:gd name="connsiteX46" fmla="*/ 3404683 w 4206653"/>
                <a:gd name="connsiteY46" fmla="*/ 2457828 h 4460500"/>
                <a:gd name="connsiteX47" fmla="*/ 3759013 w 4206653"/>
                <a:gd name="connsiteY47" fmla="*/ 2663568 h 4460500"/>
                <a:gd name="connsiteX48" fmla="*/ 4079053 w 4206653"/>
                <a:gd name="connsiteY48" fmla="*/ 2777868 h 4460500"/>
                <a:gd name="connsiteX49" fmla="*/ 4079053 w 4206653"/>
                <a:gd name="connsiteY49" fmla="*/ 2880738 h 4460500"/>
                <a:gd name="connsiteX50" fmla="*/ 3770443 w 4206653"/>
                <a:gd name="connsiteY50" fmla="*/ 2869308 h 4460500"/>
                <a:gd name="connsiteX51" fmla="*/ 3404683 w 4206653"/>
                <a:gd name="connsiteY51" fmla="*/ 2732148 h 4460500"/>
                <a:gd name="connsiteX52" fmla="*/ 3084643 w 4206653"/>
                <a:gd name="connsiteY52" fmla="*/ 2663568 h 4460500"/>
                <a:gd name="connsiteX53" fmla="*/ 2995919 w 4206653"/>
                <a:gd name="connsiteY53" fmla="*/ 2782832 h 4460500"/>
                <a:gd name="connsiteX54" fmla="*/ 2832855 w 4206653"/>
                <a:gd name="connsiteY54" fmla="*/ 2930924 h 4460500"/>
                <a:gd name="connsiteX55" fmla="*/ 2820111 w 4206653"/>
                <a:gd name="connsiteY55" fmla="*/ 3026344 h 4460500"/>
                <a:gd name="connsiteX56" fmla="*/ 2959241 w 4206653"/>
                <a:gd name="connsiteY56" fmla="*/ 3167976 h 4460500"/>
                <a:gd name="connsiteX57" fmla="*/ 3176083 w 4206653"/>
                <a:gd name="connsiteY57" fmla="*/ 3269358 h 4460500"/>
                <a:gd name="connsiteX58" fmla="*/ 3388239 w 4206653"/>
                <a:gd name="connsiteY58" fmla="*/ 3442290 h 4460500"/>
                <a:gd name="connsiteX59" fmla="*/ 3212014 w 4206653"/>
                <a:gd name="connsiteY59" fmla="*/ 3363782 h 4460500"/>
                <a:gd name="connsiteX60" fmla="*/ 3004633 w 4206653"/>
                <a:gd name="connsiteY60" fmla="*/ 3276814 h 4460500"/>
                <a:gd name="connsiteX61" fmla="*/ 2771676 w 4206653"/>
                <a:gd name="connsiteY61" fmla="*/ 3166987 h 4460500"/>
                <a:gd name="connsiteX62" fmla="*/ 2638873 w 4206653"/>
                <a:gd name="connsiteY62" fmla="*/ 3097908 h 4460500"/>
                <a:gd name="connsiteX63" fmla="*/ 2570293 w 4206653"/>
                <a:gd name="connsiteY63" fmla="*/ 3109338 h 4460500"/>
                <a:gd name="connsiteX64" fmla="*/ 2525557 w 4206653"/>
                <a:gd name="connsiteY64" fmla="*/ 3326508 h 4460500"/>
                <a:gd name="connsiteX65" fmla="*/ 2610253 w 4206653"/>
                <a:gd name="connsiteY65" fmla="*/ 3564053 h 4460500"/>
                <a:gd name="connsiteX66" fmla="*/ 2682206 w 4206653"/>
                <a:gd name="connsiteY66" fmla="*/ 4005849 h 4460500"/>
                <a:gd name="connsiteX67" fmla="*/ 2633113 w 4206653"/>
                <a:gd name="connsiteY67" fmla="*/ 4192703 h 4460500"/>
                <a:gd name="connsiteX68" fmla="*/ 2539703 w 4206653"/>
                <a:gd name="connsiteY68" fmla="*/ 4455574 h 4460500"/>
                <a:gd name="connsiteX69" fmla="*/ 2595212 w 4206653"/>
                <a:gd name="connsiteY69" fmla="*/ 3945217 h 4460500"/>
                <a:gd name="connsiteX70" fmla="*/ 2481240 w 4206653"/>
                <a:gd name="connsiteY70" fmla="*/ 3566538 h 4460500"/>
                <a:gd name="connsiteX71" fmla="*/ 2307403 w 4206653"/>
                <a:gd name="connsiteY71" fmla="*/ 3166488 h 4460500"/>
                <a:gd name="connsiteX72" fmla="*/ 2261683 w 4206653"/>
                <a:gd name="connsiteY72" fmla="*/ 3063618 h 4460500"/>
                <a:gd name="connsiteX73" fmla="*/ 2078803 w 4206653"/>
                <a:gd name="connsiteY73" fmla="*/ 2949318 h 4460500"/>
                <a:gd name="connsiteX74" fmla="*/ 1850203 w 4206653"/>
                <a:gd name="connsiteY74" fmla="*/ 3029328 h 4460500"/>
                <a:gd name="connsiteX75" fmla="*/ 1415863 w 4206653"/>
                <a:gd name="connsiteY75" fmla="*/ 3360798 h 4460500"/>
                <a:gd name="connsiteX76" fmla="*/ 1381573 w 4206653"/>
                <a:gd name="connsiteY76" fmla="*/ 3680838 h 4460500"/>
                <a:gd name="connsiteX77" fmla="*/ 1381573 w 4206653"/>
                <a:gd name="connsiteY77" fmla="*/ 3989448 h 4460500"/>
                <a:gd name="connsiteX78" fmla="*/ 1290133 w 4206653"/>
                <a:gd name="connsiteY78" fmla="*/ 4309488 h 4460500"/>
                <a:gd name="connsiteX79" fmla="*/ 1198693 w 4206653"/>
                <a:gd name="connsiteY79" fmla="*/ 4298058 h 4460500"/>
                <a:gd name="connsiteX80" fmla="*/ 1187263 w 4206653"/>
                <a:gd name="connsiteY80" fmla="*/ 4080888 h 4460500"/>
                <a:gd name="connsiteX81" fmla="*/ 1198693 w 4206653"/>
                <a:gd name="connsiteY81" fmla="*/ 3909438 h 4460500"/>
                <a:gd name="connsiteX82" fmla="*/ 970093 w 4206653"/>
                <a:gd name="connsiteY82" fmla="*/ 3989448 h 4460500"/>
                <a:gd name="connsiteX83" fmla="*/ 718633 w 4206653"/>
                <a:gd name="connsiteY83" fmla="*/ 4069458 h 4460500"/>
                <a:gd name="connsiteX84" fmla="*/ 741493 w 4206653"/>
                <a:gd name="connsiteY84" fmla="*/ 3955158 h 4460500"/>
                <a:gd name="connsiteX85" fmla="*/ 1130113 w 4206653"/>
                <a:gd name="connsiteY85" fmla="*/ 3795138 h 4460500"/>
                <a:gd name="connsiteX86" fmla="*/ 1278703 w 4206653"/>
                <a:gd name="connsiteY86" fmla="*/ 3726558 h 4460500"/>
                <a:gd name="connsiteX87" fmla="*/ 1221553 w 4206653"/>
                <a:gd name="connsiteY87" fmla="*/ 3372228 h 4460500"/>
                <a:gd name="connsiteX88" fmla="*/ 1324423 w 4206653"/>
                <a:gd name="connsiteY88" fmla="*/ 3120768 h 4460500"/>
                <a:gd name="connsiteX89" fmla="*/ 1393003 w 4206653"/>
                <a:gd name="connsiteY89" fmla="*/ 3052188 h 4460500"/>
                <a:gd name="connsiteX90" fmla="*/ 1084393 w 4206653"/>
                <a:gd name="connsiteY90" fmla="*/ 3029328 h 4460500"/>
                <a:gd name="connsiteX91" fmla="*/ 730063 w 4206653"/>
                <a:gd name="connsiteY91" fmla="*/ 2960748 h 4460500"/>
                <a:gd name="connsiteX92" fmla="*/ 375733 w 4206653"/>
                <a:gd name="connsiteY92" fmla="*/ 3132198 h 4460500"/>
                <a:gd name="connsiteX93" fmla="*/ 421453 w 4206653"/>
                <a:gd name="connsiteY93" fmla="*/ 3029328 h 4460500"/>
                <a:gd name="connsiteX94" fmla="*/ 627193 w 4206653"/>
                <a:gd name="connsiteY94" fmla="*/ 2926458 h 4460500"/>
                <a:gd name="connsiteX95" fmla="*/ 810073 w 4206653"/>
                <a:gd name="connsiteY95" fmla="*/ 2755008 h 4460500"/>
                <a:gd name="connsiteX96" fmla="*/ 1152973 w 4206653"/>
                <a:gd name="connsiteY96" fmla="*/ 2777868 h 4460500"/>
                <a:gd name="connsiteX97" fmla="*/ 1461583 w 4206653"/>
                <a:gd name="connsiteY97" fmla="*/ 2823588 h 4460500"/>
                <a:gd name="connsiteX98" fmla="*/ 1953073 w 4206653"/>
                <a:gd name="connsiteY98" fmla="*/ 2663568 h 4460500"/>
                <a:gd name="connsiteX99" fmla="*/ 1701613 w 4206653"/>
                <a:gd name="connsiteY99" fmla="*/ 2263518 h 4460500"/>
                <a:gd name="connsiteX100" fmla="*/ 1690183 w 4206653"/>
                <a:gd name="connsiteY100" fmla="*/ 1966338 h 4460500"/>
                <a:gd name="connsiteX101" fmla="*/ 1381991 w 4206653"/>
                <a:gd name="connsiteY101" fmla="*/ 1841604 h 4460500"/>
                <a:gd name="connsiteX102" fmla="*/ 1095823 w 4206653"/>
                <a:gd name="connsiteY102" fmla="*/ 1714878 h 4460500"/>
                <a:gd name="connsiteX103" fmla="*/ 746507 w 4206653"/>
                <a:gd name="connsiteY103" fmla="*/ 1626415 h 4460500"/>
                <a:gd name="connsiteX104" fmla="*/ 352873 w 4206653"/>
                <a:gd name="connsiteY104" fmla="*/ 1726308 h 4460500"/>
                <a:gd name="connsiteX105" fmla="*/ 113171 w 4206653"/>
                <a:gd name="connsiteY105" fmla="*/ 1763582 h 4460500"/>
                <a:gd name="connsiteX106" fmla="*/ 9973 w 4206653"/>
                <a:gd name="connsiteY106" fmla="*/ 1737738 h 4460500"/>
                <a:gd name="connsiteX107" fmla="*/ 348516 w 4206653"/>
                <a:gd name="connsiteY107" fmla="*/ 1643812 h 4460500"/>
                <a:gd name="connsiteX108" fmla="*/ 653097 w 4206653"/>
                <a:gd name="connsiteY108" fmla="*/ 1543920 h 4460500"/>
                <a:gd name="connsiteX109" fmla="*/ 1072963 w 4206653"/>
                <a:gd name="connsiteY109" fmla="*/ 1612008 h 4460500"/>
                <a:gd name="connsiteX110" fmla="*/ 1244413 w 4206653"/>
                <a:gd name="connsiteY110" fmla="*/ 1657728 h 4460500"/>
                <a:gd name="connsiteX111" fmla="*/ 1205766 w 4206653"/>
                <a:gd name="connsiteY111" fmla="*/ 1451988 h 4460500"/>
                <a:gd name="connsiteX112" fmla="*/ 1046313 w 4206653"/>
                <a:gd name="connsiteY112" fmla="*/ 815409 h 4460500"/>
                <a:gd name="connsiteX113" fmla="*/ 1221553 w 4206653"/>
                <a:gd name="connsiteY113" fmla="*/ 1211958 h 4460500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610253 w 4206653"/>
                <a:gd name="connsiteY65" fmla="*/ 3564053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953073 w 4206653"/>
                <a:gd name="connsiteY98" fmla="*/ 2663568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461583 w 4206653"/>
                <a:gd name="connsiteY97" fmla="*/ 2823588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50203 w 4206653"/>
                <a:gd name="connsiteY74" fmla="*/ 3029328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5863 w 4206653"/>
                <a:gd name="connsiteY75" fmla="*/ 3360798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52973 w 4206653"/>
                <a:gd name="connsiteY96" fmla="*/ 2777868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10073 w 4206653"/>
                <a:gd name="connsiteY95" fmla="*/ 275500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4393 w 4206653"/>
                <a:gd name="connsiteY90" fmla="*/ 3029328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30063 w 4206653"/>
                <a:gd name="connsiteY91" fmla="*/ 2960748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375733 w 4206653"/>
                <a:gd name="connsiteY92" fmla="*/ 3132198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726362 w 4206653"/>
                <a:gd name="connsiteY91" fmla="*/ 2992054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76992 w 4206653"/>
                <a:gd name="connsiteY90" fmla="*/ 3015911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24423 w 4206653"/>
                <a:gd name="connsiteY88" fmla="*/ 3120768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21553 w 4206653"/>
                <a:gd name="connsiteY87" fmla="*/ 3372228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81573 w 4206653"/>
                <a:gd name="connsiteY77" fmla="*/ 3989448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460527"/>
                <a:gd name="connsiteX1" fmla="*/ 1343911 w 4206653"/>
                <a:gd name="connsiteY1" fmla="*/ 1559828 h 4460527"/>
                <a:gd name="connsiteX2" fmla="*/ 1553023 w 4206653"/>
                <a:gd name="connsiteY2" fmla="*/ 1657728 h 4460527"/>
                <a:gd name="connsiteX3" fmla="*/ 1907353 w 4206653"/>
                <a:gd name="connsiteY3" fmla="*/ 1680588 h 4460527"/>
                <a:gd name="connsiteX4" fmla="*/ 2021653 w 4206653"/>
                <a:gd name="connsiteY4" fmla="*/ 1543428 h 4460527"/>
                <a:gd name="connsiteX5" fmla="*/ 2124523 w 4206653"/>
                <a:gd name="connsiteY5" fmla="*/ 1291968 h 4460527"/>
                <a:gd name="connsiteX6" fmla="*/ 2124523 w 4206653"/>
                <a:gd name="connsiteY6" fmla="*/ 1120518 h 4460527"/>
                <a:gd name="connsiteX7" fmla="*/ 2068029 w 4206653"/>
                <a:gd name="connsiteY7" fmla="*/ 825325 h 4460527"/>
                <a:gd name="connsiteX8" fmla="*/ 2078803 w 4206653"/>
                <a:gd name="connsiteY8" fmla="*/ 777618 h 4460527"/>
                <a:gd name="connsiteX9" fmla="*/ 2170243 w 4206653"/>
                <a:gd name="connsiteY9" fmla="*/ 1086228 h 4460527"/>
                <a:gd name="connsiteX10" fmla="*/ 2215963 w 4206653"/>
                <a:gd name="connsiteY10" fmla="*/ 1269108 h 4460527"/>
                <a:gd name="connsiteX11" fmla="*/ 2284543 w 4206653"/>
                <a:gd name="connsiteY11" fmla="*/ 1303398 h 4460527"/>
                <a:gd name="connsiteX12" fmla="*/ 2330263 w 4206653"/>
                <a:gd name="connsiteY12" fmla="*/ 1166238 h 4460527"/>
                <a:gd name="connsiteX13" fmla="*/ 2467423 w 4206653"/>
                <a:gd name="connsiteY13" fmla="*/ 880488 h 4460527"/>
                <a:gd name="connsiteX14" fmla="*/ 2558863 w 4206653"/>
                <a:gd name="connsiteY14" fmla="*/ 640458 h 4460527"/>
                <a:gd name="connsiteX15" fmla="*/ 2616013 w 4206653"/>
                <a:gd name="connsiteY15" fmla="*/ 537588 h 4460527"/>
                <a:gd name="connsiteX16" fmla="*/ 2558863 w 4206653"/>
                <a:gd name="connsiteY16" fmla="*/ 789048 h 4460527"/>
                <a:gd name="connsiteX17" fmla="*/ 2444563 w 4206653"/>
                <a:gd name="connsiteY17" fmla="*/ 1097658 h 4460527"/>
                <a:gd name="connsiteX18" fmla="*/ 2375983 w 4206653"/>
                <a:gd name="connsiteY18" fmla="*/ 1406268 h 4460527"/>
                <a:gd name="connsiteX19" fmla="*/ 2558863 w 4206653"/>
                <a:gd name="connsiteY19" fmla="*/ 1577718 h 4460527"/>
                <a:gd name="connsiteX20" fmla="*/ 2878903 w 4206653"/>
                <a:gd name="connsiteY20" fmla="*/ 1657728 h 4460527"/>
                <a:gd name="connsiteX21" fmla="*/ 3187513 w 4206653"/>
                <a:gd name="connsiteY21" fmla="*/ 1657728 h 4460527"/>
                <a:gd name="connsiteX22" fmla="*/ 3370393 w 4206653"/>
                <a:gd name="connsiteY22" fmla="*/ 1566288 h 4460527"/>
                <a:gd name="connsiteX23" fmla="*/ 3488066 w 4206653"/>
                <a:gd name="connsiteY23" fmla="*/ 1246753 h 4460527"/>
                <a:gd name="connsiteX24" fmla="*/ 3495138 w 4206653"/>
                <a:gd name="connsiteY24" fmla="*/ 1115548 h 4460527"/>
                <a:gd name="connsiteX25" fmla="*/ 3493650 w 4206653"/>
                <a:gd name="connsiteY25" fmla="*/ 1063976 h 4460527"/>
                <a:gd name="connsiteX26" fmla="*/ 3450403 w 4206653"/>
                <a:gd name="connsiteY26" fmla="*/ 777618 h 4460527"/>
                <a:gd name="connsiteX27" fmla="*/ 3119893 w 4206653"/>
                <a:gd name="connsiteY27" fmla="*/ 321571 h 4460527"/>
                <a:gd name="connsiteX28" fmla="*/ 3497351 w 4206653"/>
                <a:gd name="connsiteY28" fmla="*/ 674883 h 4460527"/>
                <a:gd name="connsiteX29" fmla="*/ 3759013 w 4206653"/>
                <a:gd name="connsiteY29" fmla="*/ 571878 h 4460527"/>
                <a:gd name="connsiteX30" fmla="*/ 3999043 w 4206653"/>
                <a:gd name="connsiteY30" fmla="*/ 91818 h 4460527"/>
                <a:gd name="connsiteX31" fmla="*/ 4033333 w 4206653"/>
                <a:gd name="connsiteY31" fmla="*/ 11808 h 4460527"/>
                <a:gd name="connsiteX32" fmla="*/ 3984569 w 4206653"/>
                <a:gd name="connsiteY32" fmla="*/ 247366 h 4460527"/>
                <a:gd name="connsiteX33" fmla="*/ 3812791 w 4206653"/>
                <a:gd name="connsiteY33" fmla="*/ 647417 h 4460527"/>
                <a:gd name="connsiteX34" fmla="*/ 3592906 w 4206653"/>
                <a:gd name="connsiteY34" fmla="*/ 811408 h 4460527"/>
                <a:gd name="connsiteX35" fmla="*/ 3604425 w 4206653"/>
                <a:gd name="connsiteY35" fmla="*/ 999253 h 4460527"/>
                <a:gd name="connsiteX36" fmla="*/ 3872985 w 4206653"/>
                <a:gd name="connsiteY36" fmla="*/ 881976 h 4460527"/>
                <a:gd name="connsiteX37" fmla="*/ 4200754 w 4206653"/>
                <a:gd name="connsiteY37" fmla="*/ 774136 h 4460527"/>
                <a:gd name="connsiteX38" fmla="*/ 4064251 w 4206653"/>
                <a:gd name="connsiteY38" fmla="*/ 847195 h 4460527"/>
                <a:gd name="connsiteX39" fmla="*/ 3818880 w 4206653"/>
                <a:gd name="connsiteY39" fmla="*/ 991305 h 4460527"/>
                <a:gd name="connsiteX40" fmla="*/ 3658531 w 4206653"/>
                <a:gd name="connsiteY40" fmla="*/ 1093178 h 4460527"/>
                <a:gd name="connsiteX41" fmla="*/ 3622838 w 4206653"/>
                <a:gd name="connsiteY41" fmla="*/ 1221401 h 4460527"/>
                <a:gd name="connsiteX42" fmla="*/ 3577446 w 4206653"/>
                <a:gd name="connsiteY42" fmla="*/ 1500691 h 4460527"/>
                <a:gd name="connsiteX43" fmla="*/ 3461833 w 4206653"/>
                <a:gd name="connsiteY43" fmla="*/ 1726308 h 4460527"/>
                <a:gd name="connsiteX44" fmla="*/ 3278953 w 4206653"/>
                <a:gd name="connsiteY44" fmla="*/ 2034918 h 4460527"/>
                <a:gd name="connsiteX45" fmla="*/ 3233233 w 4206653"/>
                <a:gd name="connsiteY45" fmla="*/ 2309238 h 4460527"/>
                <a:gd name="connsiteX46" fmla="*/ 3404683 w 4206653"/>
                <a:gd name="connsiteY46" fmla="*/ 2457828 h 4460527"/>
                <a:gd name="connsiteX47" fmla="*/ 3759013 w 4206653"/>
                <a:gd name="connsiteY47" fmla="*/ 2663568 h 4460527"/>
                <a:gd name="connsiteX48" fmla="*/ 4079053 w 4206653"/>
                <a:gd name="connsiteY48" fmla="*/ 2777868 h 4460527"/>
                <a:gd name="connsiteX49" fmla="*/ 4079053 w 4206653"/>
                <a:gd name="connsiteY49" fmla="*/ 2880738 h 4460527"/>
                <a:gd name="connsiteX50" fmla="*/ 3770443 w 4206653"/>
                <a:gd name="connsiteY50" fmla="*/ 2869308 h 4460527"/>
                <a:gd name="connsiteX51" fmla="*/ 3404683 w 4206653"/>
                <a:gd name="connsiteY51" fmla="*/ 2732148 h 4460527"/>
                <a:gd name="connsiteX52" fmla="*/ 3084643 w 4206653"/>
                <a:gd name="connsiteY52" fmla="*/ 2663568 h 4460527"/>
                <a:gd name="connsiteX53" fmla="*/ 2995919 w 4206653"/>
                <a:gd name="connsiteY53" fmla="*/ 2782832 h 4460527"/>
                <a:gd name="connsiteX54" fmla="*/ 2832855 w 4206653"/>
                <a:gd name="connsiteY54" fmla="*/ 2930924 h 4460527"/>
                <a:gd name="connsiteX55" fmla="*/ 2820111 w 4206653"/>
                <a:gd name="connsiteY55" fmla="*/ 3026344 h 4460527"/>
                <a:gd name="connsiteX56" fmla="*/ 2959241 w 4206653"/>
                <a:gd name="connsiteY56" fmla="*/ 3167976 h 4460527"/>
                <a:gd name="connsiteX57" fmla="*/ 3176083 w 4206653"/>
                <a:gd name="connsiteY57" fmla="*/ 3269358 h 4460527"/>
                <a:gd name="connsiteX58" fmla="*/ 3388239 w 4206653"/>
                <a:gd name="connsiteY58" fmla="*/ 3442290 h 4460527"/>
                <a:gd name="connsiteX59" fmla="*/ 3212014 w 4206653"/>
                <a:gd name="connsiteY59" fmla="*/ 3363782 h 4460527"/>
                <a:gd name="connsiteX60" fmla="*/ 3004633 w 4206653"/>
                <a:gd name="connsiteY60" fmla="*/ 3276814 h 4460527"/>
                <a:gd name="connsiteX61" fmla="*/ 2771676 w 4206653"/>
                <a:gd name="connsiteY61" fmla="*/ 3166987 h 4460527"/>
                <a:gd name="connsiteX62" fmla="*/ 2638873 w 4206653"/>
                <a:gd name="connsiteY62" fmla="*/ 3097908 h 4460527"/>
                <a:gd name="connsiteX63" fmla="*/ 2570293 w 4206653"/>
                <a:gd name="connsiteY63" fmla="*/ 3109338 h 4460527"/>
                <a:gd name="connsiteX64" fmla="*/ 2525557 w 4206653"/>
                <a:gd name="connsiteY64" fmla="*/ 3326508 h 4460527"/>
                <a:gd name="connsiteX65" fmla="*/ 2584349 w 4206653"/>
                <a:gd name="connsiteY65" fmla="*/ 3577470 h 4460527"/>
                <a:gd name="connsiteX66" fmla="*/ 2663703 w 4206653"/>
                <a:gd name="connsiteY66" fmla="*/ 3996904 h 4460527"/>
                <a:gd name="connsiteX67" fmla="*/ 2633113 w 4206653"/>
                <a:gd name="connsiteY67" fmla="*/ 4192703 h 4460527"/>
                <a:gd name="connsiteX68" fmla="*/ 2539703 w 4206653"/>
                <a:gd name="connsiteY68" fmla="*/ 4455574 h 4460527"/>
                <a:gd name="connsiteX69" fmla="*/ 2595212 w 4206653"/>
                <a:gd name="connsiteY69" fmla="*/ 3945217 h 4460527"/>
                <a:gd name="connsiteX70" fmla="*/ 2481240 w 4206653"/>
                <a:gd name="connsiteY70" fmla="*/ 3566538 h 4460527"/>
                <a:gd name="connsiteX71" fmla="*/ 2307403 w 4206653"/>
                <a:gd name="connsiteY71" fmla="*/ 3166488 h 4460527"/>
                <a:gd name="connsiteX72" fmla="*/ 2261683 w 4206653"/>
                <a:gd name="connsiteY72" fmla="*/ 3063618 h 4460527"/>
                <a:gd name="connsiteX73" fmla="*/ 2078803 w 4206653"/>
                <a:gd name="connsiteY73" fmla="*/ 2949318 h 4460527"/>
                <a:gd name="connsiteX74" fmla="*/ 1824299 w 4206653"/>
                <a:gd name="connsiteY74" fmla="*/ 3002494 h 4460527"/>
                <a:gd name="connsiteX75" fmla="*/ 1412162 w 4206653"/>
                <a:gd name="connsiteY75" fmla="*/ 3235573 h 4460527"/>
                <a:gd name="connsiteX76" fmla="*/ 1381573 w 4206653"/>
                <a:gd name="connsiteY76" fmla="*/ 3680838 h 4460527"/>
                <a:gd name="connsiteX77" fmla="*/ 1340867 w 4206653"/>
                <a:gd name="connsiteY77" fmla="*/ 3980504 h 4460527"/>
                <a:gd name="connsiteX78" fmla="*/ 1290133 w 4206653"/>
                <a:gd name="connsiteY78" fmla="*/ 4309488 h 4460527"/>
                <a:gd name="connsiteX79" fmla="*/ 1198693 w 4206653"/>
                <a:gd name="connsiteY79" fmla="*/ 4298058 h 4460527"/>
                <a:gd name="connsiteX80" fmla="*/ 1187263 w 4206653"/>
                <a:gd name="connsiteY80" fmla="*/ 4080888 h 4460527"/>
                <a:gd name="connsiteX81" fmla="*/ 1198693 w 4206653"/>
                <a:gd name="connsiteY81" fmla="*/ 3909438 h 4460527"/>
                <a:gd name="connsiteX82" fmla="*/ 970093 w 4206653"/>
                <a:gd name="connsiteY82" fmla="*/ 3989448 h 4460527"/>
                <a:gd name="connsiteX83" fmla="*/ 718633 w 4206653"/>
                <a:gd name="connsiteY83" fmla="*/ 4069458 h 4460527"/>
                <a:gd name="connsiteX84" fmla="*/ 741493 w 4206653"/>
                <a:gd name="connsiteY84" fmla="*/ 3955158 h 4460527"/>
                <a:gd name="connsiteX85" fmla="*/ 1130113 w 4206653"/>
                <a:gd name="connsiteY85" fmla="*/ 3795138 h 4460527"/>
                <a:gd name="connsiteX86" fmla="*/ 1278703 w 4206653"/>
                <a:gd name="connsiteY86" fmla="*/ 3726558 h 4460527"/>
                <a:gd name="connsiteX87" fmla="*/ 1269661 w 4206653"/>
                <a:gd name="connsiteY87" fmla="*/ 3390117 h 4460527"/>
                <a:gd name="connsiteX88" fmla="*/ 1309620 w 4206653"/>
                <a:gd name="connsiteY88" fmla="*/ 3169963 h 4460527"/>
                <a:gd name="connsiteX89" fmla="*/ 1393003 w 4206653"/>
                <a:gd name="connsiteY89" fmla="*/ 3052188 h 4460527"/>
                <a:gd name="connsiteX90" fmla="*/ 1080693 w 4206653"/>
                <a:gd name="connsiteY90" fmla="*/ 2984604 h 4460527"/>
                <a:gd name="connsiteX91" fmla="*/ 663453 w 4206653"/>
                <a:gd name="connsiteY91" fmla="*/ 3023360 h 4460527"/>
                <a:gd name="connsiteX92" fmla="*/ 235111 w 4206653"/>
                <a:gd name="connsiteY92" fmla="*/ 3217172 h 4460527"/>
                <a:gd name="connsiteX93" fmla="*/ 421453 w 4206653"/>
                <a:gd name="connsiteY93" fmla="*/ 3029328 h 4460527"/>
                <a:gd name="connsiteX94" fmla="*/ 627193 w 4206653"/>
                <a:gd name="connsiteY94" fmla="*/ 2926458 h 4460527"/>
                <a:gd name="connsiteX95" fmla="*/ 854480 w 4206653"/>
                <a:gd name="connsiteY95" fmla="*/ 2889178 h 4460527"/>
                <a:gd name="connsiteX96" fmla="*/ 1149272 w 4206653"/>
                <a:gd name="connsiteY96" fmla="*/ 2889676 h 4460527"/>
                <a:gd name="connsiteX97" fmla="*/ 1531894 w 4206653"/>
                <a:gd name="connsiteY97" fmla="*/ 2917507 h 4460527"/>
                <a:gd name="connsiteX98" fmla="*/ 1860559 w 4206653"/>
                <a:gd name="connsiteY98" fmla="*/ 2766431 h 4460527"/>
                <a:gd name="connsiteX99" fmla="*/ 1701613 w 4206653"/>
                <a:gd name="connsiteY99" fmla="*/ 2263518 h 4460527"/>
                <a:gd name="connsiteX100" fmla="*/ 1690183 w 4206653"/>
                <a:gd name="connsiteY100" fmla="*/ 1966338 h 4460527"/>
                <a:gd name="connsiteX101" fmla="*/ 1381991 w 4206653"/>
                <a:gd name="connsiteY101" fmla="*/ 1841604 h 4460527"/>
                <a:gd name="connsiteX102" fmla="*/ 1095823 w 4206653"/>
                <a:gd name="connsiteY102" fmla="*/ 1714878 h 4460527"/>
                <a:gd name="connsiteX103" fmla="*/ 746507 w 4206653"/>
                <a:gd name="connsiteY103" fmla="*/ 1626415 h 4460527"/>
                <a:gd name="connsiteX104" fmla="*/ 352873 w 4206653"/>
                <a:gd name="connsiteY104" fmla="*/ 1726308 h 4460527"/>
                <a:gd name="connsiteX105" fmla="*/ 113171 w 4206653"/>
                <a:gd name="connsiteY105" fmla="*/ 1763582 h 4460527"/>
                <a:gd name="connsiteX106" fmla="*/ 9973 w 4206653"/>
                <a:gd name="connsiteY106" fmla="*/ 1737738 h 4460527"/>
                <a:gd name="connsiteX107" fmla="*/ 348516 w 4206653"/>
                <a:gd name="connsiteY107" fmla="*/ 1643812 h 4460527"/>
                <a:gd name="connsiteX108" fmla="*/ 653097 w 4206653"/>
                <a:gd name="connsiteY108" fmla="*/ 1543920 h 4460527"/>
                <a:gd name="connsiteX109" fmla="*/ 1072963 w 4206653"/>
                <a:gd name="connsiteY109" fmla="*/ 1612008 h 4460527"/>
                <a:gd name="connsiteX110" fmla="*/ 1244413 w 4206653"/>
                <a:gd name="connsiteY110" fmla="*/ 1657728 h 4460527"/>
                <a:gd name="connsiteX111" fmla="*/ 1205766 w 4206653"/>
                <a:gd name="connsiteY111" fmla="*/ 1451988 h 4460527"/>
                <a:gd name="connsiteX112" fmla="*/ 1046313 w 4206653"/>
                <a:gd name="connsiteY112" fmla="*/ 815409 h 4460527"/>
                <a:gd name="connsiteX113" fmla="*/ 1221553 w 4206653"/>
                <a:gd name="connsiteY113" fmla="*/ 1211958 h 4460527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187263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18633 w 4206653"/>
                <a:gd name="connsiteY83" fmla="*/ 4069458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41493 w 4206653"/>
                <a:gd name="connsiteY84" fmla="*/ 3955158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795138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670526 w 4206653"/>
                <a:gd name="connsiteY83" fmla="*/ 4199156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555808 w 4206653"/>
                <a:gd name="connsiteY83" fmla="*/ 4355688 h 4743809"/>
                <a:gd name="connsiteX84" fmla="*/ 785900 w 4206653"/>
                <a:gd name="connsiteY84" fmla="*/ 4017771 h 4743809"/>
                <a:gd name="connsiteX85" fmla="*/ 1130113 w 4206653"/>
                <a:gd name="connsiteY85" fmla="*/ 3817500 h 4743809"/>
                <a:gd name="connsiteX86" fmla="*/ 1278703 w 4206653"/>
                <a:gd name="connsiteY86" fmla="*/ 3726558 h 4743809"/>
                <a:gd name="connsiteX87" fmla="*/ 1269661 w 4206653"/>
                <a:gd name="connsiteY87" fmla="*/ 3390117 h 4743809"/>
                <a:gd name="connsiteX88" fmla="*/ 1309620 w 4206653"/>
                <a:gd name="connsiteY88" fmla="*/ 3169963 h 4743809"/>
                <a:gd name="connsiteX89" fmla="*/ 1393003 w 4206653"/>
                <a:gd name="connsiteY89" fmla="*/ 3052188 h 4743809"/>
                <a:gd name="connsiteX90" fmla="*/ 1080693 w 4206653"/>
                <a:gd name="connsiteY90" fmla="*/ 2984604 h 4743809"/>
                <a:gd name="connsiteX91" fmla="*/ 663453 w 4206653"/>
                <a:gd name="connsiteY91" fmla="*/ 3023360 h 4743809"/>
                <a:gd name="connsiteX92" fmla="*/ 235111 w 4206653"/>
                <a:gd name="connsiteY92" fmla="*/ 3217172 h 4743809"/>
                <a:gd name="connsiteX93" fmla="*/ 421453 w 4206653"/>
                <a:gd name="connsiteY93" fmla="*/ 3029328 h 4743809"/>
                <a:gd name="connsiteX94" fmla="*/ 627193 w 4206653"/>
                <a:gd name="connsiteY94" fmla="*/ 2926458 h 4743809"/>
                <a:gd name="connsiteX95" fmla="*/ 854480 w 4206653"/>
                <a:gd name="connsiteY95" fmla="*/ 2889178 h 4743809"/>
                <a:gd name="connsiteX96" fmla="*/ 1149272 w 4206653"/>
                <a:gd name="connsiteY96" fmla="*/ 2889676 h 4743809"/>
                <a:gd name="connsiteX97" fmla="*/ 1531894 w 4206653"/>
                <a:gd name="connsiteY97" fmla="*/ 2917507 h 4743809"/>
                <a:gd name="connsiteX98" fmla="*/ 1860559 w 4206653"/>
                <a:gd name="connsiteY98" fmla="*/ 2766431 h 4743809"/>
                <a:gd name="connsiteX99" fmla="*/ 1701613 w 4206653"/>
                <a:gd name="connsiteY99" fmla="*/ 2263518 h 4743809"/>
                <a:gd name="connsiteX100" fmla="*/ 1690183 w 4206653"/>
                <a:gd name="connsiteY100" fmla="*/ 1966338 h 4743809"/>
                <a:gd name="connsiteX101" fmla="*/ 1381991 w 4206653"/>
                <a:gd name="connsiteY101" fmla="*/ 1841604 h 4743809"/>
                <a:gd name="connsiteX102" fmla="*/ 1095823 w 4206653"/>
                <a:gd name="connsiteY102" fmla="*/ 1714878 h 4743809"/>
                <a:gd name="connsiteX103" fmla="*/ 746507 w 4206653"/>
                <a:gd name="connsiteY103" fmla="*/ 1626415 h 4743809"/>
                <a:gd name="connsiteX104" fmla="*/ 352873 w 4206653"/>
                <a:gd name="connsiteY104" fmla="*/ 1726308 h 4743809"/>
                <a:gd name="connsiteX105" fmla="*/ 113171 w 4206653"/>
                <a:gd name="connsiteY105" fmla="*/ 1763582 h 4743809"/>
                <a:gd name="connsiteX106" fmla="*/ 9973 w 4206653"/>
                <a:gd name="connsiteY106" fmla="*/ 1737738 h 4743809"/>
                <a:gd name="connsiteX107" fmla="*/ 348516 w 4206653"/>
                <a:gd name="connsiteY107" fmla="*/ 1643812 h 4743809"/>
                <a:gd name="connsiteX108" fmla="*/ 653097 w 4206653"/>
                <a:gd name="connsiteY108" fmla="*/ 1543920 h 4743809"/>
                <a:gd name="connsiteX109" fmla="*/ 1072963 w 4206653"/>
                <a:gd name="connsiteY109" fmla="*/ 1612008 h 4743809"/>
                <a:gd name="connsiteX110" fmla="*/ 1244413 w 4206653"/>
                <a:gd name="connsiteY110" fmla="*/ 1657728 h 4743809"/>
                <a:gd name="connsiteX111" fmla="*/ 1205766 w 4206653"/>
                <a:gd name="connsiteY111" fmla="*/ 1451988 h 4743809"/>
                <a:gd name="connsiteX112" fmla="*/ 1046313 w 4206653"/>
                <a:gd name="connsiteY112" fmla="*/ 815409 h 4743809"/>
                <a:gd name="connsiteX113" fmla="*/ 1221553 w 4206653"/>
                <a:gd name="connsiteY113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70028 w 4206653"/>
                <a:gd name="connsiteY83" fmla="*/ 4167767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3809"/>
                <a:gd name="connsiteX1" fmla="*/ 1343911 w 4206653"/>
                <a:gd name="connsiteY1" fmla="*/ 1559828 h 4743809"/>
                <a:gd name="connsiteX2" fmla="*/ 1553023 w 4206653"/>
                <a:gd name="connsiteY2" fmla="*/ 1657728 h 4743809"/>
                <a:gd name="connsiteX3" fmla="*/ 1907353 w 4206653"/>
                <a:gd name="connsiteY3" fmla="*/ 1680588 h 4743809"/>
                <a:gd name="connsiteX4" fmla="*/ 2021653 w 4206653"/>
                <a:gd name="connsiteY4" fmla="*/ 1543428 h 4743809"/>
                <a:gd name="connsiteX5" fmla="*/ 2124523 w 4206653"/>
                <a:gd name="connsiteY5" fmla="*/ 1291968 h 4743809"/>
                <a:gd name="connsiteX6" fmla="*/ 2124523 w 4206653"/>
                <a:gd name="connsiteY6" fmla="*/ 1120518 h 4743809"/>
                <a:gd name="connsiteX7" fmla="*/ 2068029 w 4206653"/>
                <a:gd name="connsiteY7" fmla="*/ 825325 h 4743809"/>
                <a:gd name="connsiteX8" fmla="*/ 2078803 w 4206653"/>
                <a:gd name="connsiteY8" fmla="*/ 777618 h 4743809"/>
                <a:gd name="connsiteX9" fmla="*/ 2170243 w 4206653"/>
                <a:gd name="connsiteY9" fmla="*/ 1086228 h 4743809"/>
                <a:gd name="connsiteX10" fmla="*/ 2215963 w 4206653"/>
                <a:gd name="connsiteY10" fmla="*/ 1269108 h 4743809"/>
                <a:gd name="connsiteX11" fmla="*/ 2284543 w 4206653"/>
                <a:gd name="connsiteY11" fmla="*/ 1303398 h 4743809"/>
                <a:gd name="connsiteX12" fmla="*/ 2330263 w 4206653"/>
                <a:gd name="connsiteY12" fmla="*/ 1166238 h 4743809"/>
                <a:gd name="connsiteX13" fmla="*/ 2467423 w 4206653"/>
                <a:gd name="connsiteY13" fmla="*/ 880488 h 4743809"/>
                <a:gd name="connsiteX14" fmla="*/ 2558863 w 4206653"/>
                <a:gd name="connsiteY14" fmla="*/ 640458 h 4743809"/>
                <a:gd name="connsiteX15" fmla="*/ 2616013 w 4206653"/>
                <a:gd name="connsiteY15" fmla="*/ 537588 h 4743809"/>
                <a:gd name="connsiteX16" fmla="*/ 2558863 w 4206653"/>
                <a:gd name="connsiteY16" fmla="*/ 789048 h 4743809"/>
                <a:gd name="connsiteX17" fmla="*/ 2444563 w 4206653"/>
                <a:gd name="connsiteY17" fmla="*/ 1097658 h 4743809"/>
                <a:gd name="connsiteX18" fmla="*/ 2375983 w 4206653"/>
                <a:gd name="connsiteY18" fmla="*/ 1406268 h 4743809"/>
                <a:gd name="connsiteX19" fmla="*/ 2558863 w 4206653"/>
                <a:gd name="connsiteY19" fmla="*/ 1577718 h 4743809"/>
                <a:gd name="connsiteX20" fmla="*/ 2878903 w 4206653"/>
                <a:gd name="connsiteY20" fmla="*/ 1657728 h 4743809"/>
                <a:gd name="connsiteX21" fmla="*/ 3187513 w 4206653"/>
                <a:gd name="connsiteY21" fmla="*/ 1657728 h 4743809"/>
                <a:gd name="connsiteX22" fmla="*/ 3370393 w 4206653"/>
                <a:gd name="connsiteY22" fmla="*/ 1566288 h 4743809"/>
                <a:gd name="connsiteX23" fmla="*/ 3488066 w 4206653"/>
                <a:gd name="connsiteY23" fmla="*/ 1246753 h 4743809"/>
                <a:gd name="connsiteX24" fmla="*/ 3495138 w 4206653"/>
                <a:gd name="connsiteY24" fmla="*/ 1115548 h 4743809"/>
                <a:gd name="connsiteX25" fmla="*/ 3493650 w 4206653"/>
                <a:gd name="connsiteY25" fmla="*/ 1063976 h 4743809"/>
                <a:gd name="connsiteX26" fmla="*/ 3450403 w 4206653"/>
                <a:gd name="connsiteY26" fmla="*/ 777618 h 4743809"/>
                <a:gd name="connsiteX27" fmla="*/ 3119893 w 4206653"/>
                <a:gd name="connsiteY27" fmla="*/ 321571 h 4743809"/>
                <a:gd name="connsiteX28" fmla="*/ 3497351 w 4206653"/>
                <a:gd name="connsiteY28" fmla="*/ 674883 h 4743809"/>
                <a:gd name="connsiteX29" fmla="*/ 3759013 w 4206653"/>
                <a:gd name="connsiteY29" fmla="*/ 571878 h 4743809"/>
                <a:gd name="connsiteX30" fmla="*/ 3999043 w 4206653"/>
                <a:gd name="connsiteY30" fmla="*/ 91818 h 4743809"/>
                <a:gd name="connsiteX31" fmla="*/ 4033333 w 4206653"/>
                <a:gd name="connsiteY31" fmla="*/ 11808 h 4743809"/>
                <a:gd name="connsiteX32" fmla="*/ 3984569 w 4206653"/>
                <a:gd name="connsiteY32" fmla="*/ 247366 h 4743809"/>
                <a:gd name="connsiteX33" fmla="*/ 3812791 w 4206653"/>
                <a:gd name="connsiteY33" fmla="*/ 647417 h 4743809"/>
                <a:gd name="connsiteX34" fmla="*/ 3592906 w 4206653"/>
                <a:gd name="connsiteY34" fmla="*/ 811408 h 4743809"/>
                <a:gd name="connsiteX35" fmla="*/ 3604425 w 4206653"/>
                <a:gd name="connsiteY35" fmla="*/ 999253 h 4743809"/>
                <a:gd name="connsiteX36" fmla="*/ 3872985 w 4206653"/>
                <a:gd name="connsiteY36" fmla="*/ 881976 h 4743809"/>
                <a:gd name="connsiteX37" fmla="*/ 4200754 w 4206653"/>
                <a:gd name="connsiteY37" fmla="*/ 774136 h 4743809"/>
                <a:gd name="connsiteX38" fmla="*/ 4064251 w 4206653"/>
                <a:gd name="connsiteY38" fmla="*/ 847195 h 4743809"/>
                <a:gd name="connsiteX39" fmla="*/ 3818880 w 4206653"/>
                <a:gd name="connsiteY39" fmla="*/ 991305 h 4743809"/>
                <a:gd name="connsiteX40" fmla="*/ 3658531 w 4206653"/>
                <a:gd name="connsiteY40" fmla="*/ 1093178 h 4743809"/>
                <a:gd name="connsiteX41" fmla="*/ 3622838 w 4206653"/>
                <a:gd name="connsiteY41" fmla="*/ 1221401 h 4743809"/>
                <a:gd name="connsiteX42" fmla="*/ 3577446 w 4206653"/>
                <a:gd name="connsiteY42" fmla="*/ 1500691 h 4743809"/>
                <a:gd name="connsiteX43" fmla="*/ 3461833 w 4206653"/>
                <a:gd name="connsiteY43" fmla="*/ 1726308 h 4743809"/>
                <a:gd name="connsiteX44" fmla="*/ 3278953 w 4206653"/>
                <a:gd name="connsiteY44" fmla="*/ 2034918 h 4743809"/>
                <a:gd name="connsiteX45" fmla="*/ 3233233 w 4206653"/>
                <a:gd name="connsiteY45" fmla="*/ 2309238 h 4743809"/>
                <a:gd name="connsiteX46" fmla="*/ 3404683 w 4206653"/>
                <a:gd name="connsiteY46" fmla="*/ 2457828 h 4743809"/>
                <a:gd name="connsiteX47" fmla="*/ 3759013 w 4206653"/>
                <a:gd name="connsiteY47" fmla="*/ 2663568 h 4743809"/>
                <a:gd name="connsiteX48" fmla="*/ 4079053 w 4206653"/>
                <a:gd name="connsiteY48" fmla="*/ 2777868 h 4743809"/>
                <a:gd name="connsiteX49" fmla="*/ 4079053 w 4206653"/>
                <a:gd name="connsiteY49" fmla="*/ 2880738 h 4743809"/>
                <a:gd name="connsiteX50" fmla="*/ 3770443 w 4206653"/>
                <a:gd name="connsiteY50" fmla="*/ 2869308 h 4743809"/>
                <a:gd name="connsiteX51" fmla="*/ 3404683 w 4206653"/>
                <a:gd name="connsiteY51" fmla="*/ 2732148 h 4743809"/>
                <a:gd name="connsiteX52" fmla="*/ 3084643 w 4206653"/>
                <a:gd name="connsiteY52" fmla="*/ 2663568 h 4743809"/>
                <a:gd name="connsiteX53" fmla="*/ 2995919 w 4206653"/>
                <a:gd name="connsiteY53" fmla="*/ 2782832 h 4743809"/>
                <a:gd name="connsiteX54" fmla="*/ 2832855 w 4206653"/>
                <a:gd name="connsiteY54" fmla="*/ 2930924 h 4743809"/>
                <a:gd name="connsiteX55" fmla="*/ 2820111 w 4206653"/>
                <a:gd name="connsiteY55" fmla="*/ 3026344 h 4743809"/>
                <a:gd name="connsiteX56" fmla="*/ 2959241 w 4206653"/>
                <a:gd name="connsiteY56" fmla="*/ 3167976 h 4743809"/>
                <a:gd name="connsiteX57" fmla="*/ 3176083 w 4206653"/>
                <a:gd name="connsiteY57" fmla="*/ 3269358 h 4743809"/>
                <a:gd name="connsiteX58" fmla="*/ 3388239 w 4206653"/>
                <a:gd name="connsiteY58" fmla="*/ 3442290 h 4743809"/>
                <a:gd name="connsiteX59" fmla="*/ 3212014 w 4206653"/>
                <a:gd name="connsiteY59" fmla="*/ 3363782 h 4743809"/>
                <a:gd name="connsiteX60" fmla="*/ 3004633 w 4206653"/>
                <a:gd name="connsiteY60" fmla="*/ 3276814 h 4743809"/>
                <a:gd name="connsiteX61" fmla="*/ 2771676 w 4206653"/>
                <a:gd name="connsiteY61" fmla="*/ 3166987 h 4743809"/>
                <a:gd name="connsiteX62" fmla="*/ 2638873 w 4206653"/>
                <a:gd name="connsiteY62" fmla="*/ 3097908 h 4743809"/>
                <a:gd name="connsiteX63" fmla="*/ 2570293 w 4206653"/>
                <a:gd name="connsiteY63" fmla="*/ 3109338 h 4743809"/>
                <a:gd name="connsiteX64" fmla="*/ 2525557 w 4206653"/>
                <a:gd name="connsiteY64" fmla="*/ 3326508 h 4743809"/>
                <a:gd name="connsiteX65" fmla="*/ 2584349 w 4206653"/>
                <a:gd name="connsiteY65" fmla="*/ 3577470 h 4743809"/>
                <a:gd name="connsiteX66" fmla="*/ 2663703 w 4206653"/>
                <a:gd name="connsiteY66" fmla="*/ 3996904 h 4743809"/>
                <a:gd name="connsiteX67" fmla="*/ 2633113 w 4206653"/>
                <a:gd name="connsiteY67" fmla="*/ 4192703 h 4743809"/>
                <a:gd name="connsiteX68" fmla="*/ 2539703 w 4206653"/>
                <a:gd name="connsiteY68" fmla="*/ 4455574 h 4743809"/>
                <a:gd name="connsiteX69" fmla="*/ 2595212 w 4206653"/>
                <a:gd name="connsiteY69" fmla="*/ 3945217 h 4743809"/>
                <a:gd name="connsiteX70" fmla="*/ 2481240 w 4206653"/>
                <a:gd name="connsiteY70" fmla="*/ 3566538 h 4743809"/>
                <a:gd name="connsiteX71" fmla="*/ 2307403 w 4206653"/>
                <a:gd name="connsiteY71" fmla="*/ 3166488 h 4743809"/>
                <a:gd name="connsiteX72" fmla="*/ 2261683 w 4206653"/>
                <a:gd name="connsiteY72" fmla="*/ 3063618 h 4743809"/>
                <a:gd name="connsiteX73" fmla="*/ 2078803 w 4206653"/>
                <a:gd name="connsiteY73" fmla="*/ 2949318 h 4743809"/>
                <a:gd name="connsiteX74" fmla="*/ 1824299 w 4206653"/>
                <a:gd name="connsiteY74" fmla="*/ 3002494 h 4743809"/>
                <a:gd name="connsiteX75" fmla="*/ 1412162 w 4206653"/>
                <a:gd name="connsiteY75" fmla="*/ 3235573 h 4743809"/>
                <a:gd name="connsiteX76" fmla="*/ 1381573 w 4206653"/>
                <a:gd name="connsiteY76" fmla="*/ 3680838 h 4743809"/>
                <a:gd name="connsiteX77" fmla="*/ 1340867 w 4206653"/>
                <a:gd name="connsiteY77" fmla="*/ 3980504 h 4743809"/>
                <a:gd name="connsiteX78" fmla="*/ 1197619 w 4206653"/>
                <a:gd name="connsiteY78" fmla="*/ 4738831 h 4743809"/>
                <a:gd name="connsiteX79" fmla="*/ 1198693 w 4206653"/>
                <a:gd name="connsiteY79" fmla="*/ 4298058 h 4743809"/>
                <a:gd name="connsiteX80" fmla="*/ 1242772 w 4206653"/>
                <a:gd name="connsiteY80" fmla="*/ 4080888 h 4743809"/>
                <a:gd name="connsiteX81" fmla="*/ 1198693 w 4206653"/>
                <a:gd name="connsiteY81" fmla="*/ 3909438 h 4743809"/>
                <a:gd name="connsiteX82" fmla="*/ 970093 w 4206653"/>
                <a:gd name="connsiteY82" fmla="*/ 3989448 h 4743809"/>
                <a:gd name="connsiteX83" fmla="*/ 766328 w 4206653"/>
                <a:gd name="connsiteY83" fmla="*/ 4145406 h 4743809"/>
                <a:gd name="connsiteX84" fmla="*/ 555808 w 4206653"/>
                <a:gd name="connsiteY84" fmla="*/ 4355688 h 4743809"/>
                <a:gd name="connsiteX85" fmla="*/ 785900 w 4206653"/>
                <a:gd name="connsiteY85" fmla="*/ 4017771 h 4743809"/>
                <a:gd name="connsiteX86" fmla="*/ 1130113 w 4206653"/>
                <a:gd name="connsiteY86" fmla="*/ 3817500 h 4743809"/>
                <a:gd name="connsiteX87" fmla="*/ 1278703 w 4206653"/>
                <a:gd name="connsiteY87" fmla="*/ 3726558 h 4743809"/>
                <a:gd name="connsiteX88" fmla="*/ 1269661 w 4206653"/>
                <a:gd name="connsiteY88" fmla="*/ 3390117 h 4743809"/>
                <a:gd name="connsiteX89" fmla="*/ 1309620 w 4206653"/>
                <a:gd name="connsiteY89" fmla="*/ 3169963 h 4743809"/>
                <a:gd name="connsiteX90" fmla="*/ 1393003 w 4206653"/>
                <a:gd name="connsiteY90" fmla="*/ 3052188 h 4743809"/>
                <a:gd name="connsiteX91" fmla="*/ 1080693 w 4206653"/>
                <a:gd name="connsiteY91" fmla="*/ 2984604 h 4743809"/>
                <a:gd name="connsiteX92" fmla="*/ 663453 w 4206653"/>
                <a:gd name="connsiteY92" fmla="*/ 3023360 h 4743809"/>
                <a:gd name="connsiteX93" fmla="*/ 235111 w 4206653"/>
                <a:gd name="connsiteY93" fmla="*/ 3217172 h 4743809"/>
                <a:gd name="connsiteX94" fmla="*/ 421453 w 4206653"/>
                <a:gd name="connsiteY94" fmla="*/ 3029328 h 4743809"/>
                <a:gd name="connsiteX95" fmla="*/ 627193 w 4206653"/>
                <a:gd name="connsiteY95" fmla="*/ 2926458 h 4743809"/>
                <a:gd name="connsiteX96" fmla="*/ 854480 w 4206653"/>
                <a:gd name="connsiteY96" fmla="*/ 2889178 h 4743809"/>
                <a:gd name="connsiteX97" fmla="*/ 1149272 w 4206653"/>
                <a:gd name="connsiteY97" fmla="*/ 2889676 h 4743809"/>
                <a:gd name="connsiteX98" fmla="*/ 1531894 w 4206653"/>
                <a:gd name="connsiteY98" fmla="*/ 2917507 h 4743809"/>
                <a:gd name="connsiteX99" fmla="*/ 1860559 w 4206653"/>
                <a:gd name="connsiteY99" fmla="*/ 2766431 h 4743809"/>
                <a:gd name="connsiteX100" fmla="*/ 1701613 w 4206653"/>
                <a:gd name="connsiteY100" fmla="*/ 2263518 h 4743809"/>
                <a:gd name="connsiteX101" fmla="*/ 1690183 w 4206653"/>
                <a:gd name="connsiteY101" fmla="*/ 1966338 h 4743809"/>
                <a:gd name="connsiteX102" fmla="*/ 1381991 w 4206653"/>
                <a:gd name="connsiteY102" fmla="*/ 1841604 h 4743809"/>
                <a:gd name="connsiteX103" fmla="*/ 1095823 w 4206653"/>
                <a:gd name="connsiteY103" fmla="*/ 1714878 h 4743809"/>
                <a:gd name="connsiteX104" fmla="*/ 746507 w 4206653"/>
                <a:gd name="connsiteY104" fmla="*/ 1626415 h 4743809"/>
                <a:gd name="connsiteX105" fmla="*/ 352873 w 4206653"/>
                <a:gd name="connsiteY105" fmla="*/ 1726308 h 4743809"/>
                <a:gd name="connsiteX106" fmla="*/ 113171 w 4206653"/>
                <a:gd name="connsiteY106" fmla="*/ 1763582 h 4743809"/>
                <a:gd name="connsiteX107" fmla="*/ 9973 w 4206653"/>
                <a:gd name="connsiteY107" fmla="*/ 1737738 h 4743809"/>
                <a:gd name="connsiteX108" fmla="*/ 348516 w 4206653"/>
                <a:gd name="connsiteY108" fmla="*/ 1643812 h 4743809"/>
                <a:gd name="connsiteX109" fmla="*/ 653097 w 4206653"/>
                <a:gd name="connsiteY109" fmla="*/ 1543920 h 4743809"/>
                <a:gd name="connsiteX110" fmla="*/ 1072963 w 4206653"/>
                <a:gd name="connsiteY110" fmla="*/ 1612008 h 4743809"/>
                <a:gd name="connsiteX111" fmla="*/ 1244413 w 4206653"/>
                <a:gd name="connsiteY111" fmla="*/ 1657728 h 4743809"/>
                <a:gd name="connsiteX112" fmla="*/ 1205766 w 4206653"/>
                <a:gd name="connsiteY112" fmla="*/ 1451988 h 4743809"/>
                <a:gd name="connsiteX113" fmla="*/ 1046313 w 4206653"/>
                <a:gd name="connsiteY113" fmla="*/ 815409 h 4743809"/>
                <a:gd name="connsiteX114" fmla="*/ 1221553 w 4206653"/>
                <a:gd name="connsiteY114" fmla="*/ 1211958 h 4743809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45406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63782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33233 w 4206653"/>
                <a:gd name="connsiteY45" fmla="*/ 2309238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04683 w 4206653"/>
                <a:gd name="connsiteY46" fmla="*/ 2457828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59013 w 4206653"/>
                <a:gd name="connsiteY47" fmla="*/ 2663568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3770443 w 4206653"/>
                <a:gd name="connsiteY50" fmla="*/ 2869308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206653"/>
                <a:gd name="connsiteY0" fmla="*/ 1211958 h 4745608"/>
                <a:gd name="connsiteX1" fmla="*/ 1343911 w 4206653"/>
                <a:gd name="connsiteY1" fmla="*/ 1559828 h 4745608"/>
                <a:gd name="connsiteX2" fmla="*/ 1553023 w 4206653"/>
                <a:gd name="connsiteY2" fmla="*/ 1657728 h 4745608"/>
                <a:gd name="connsiteX3" fmla="*/ 1907353 w 4206653"/>
                <a:gd name="connsiteY3" fmla="*/ 1680588 h 4745608"/>
                <a:gd name="connsiteX4" fmla="*/ 2021653 w 4206653"/>
                <a:gd name="connsiteY4" fmla="*/ 1543428 h 4745608"/>
                <a:gd name="connsiteX5" fmla="*/ 2124523 w 4206653"/>
                <a:gd name="connsiteY5" fmla="*/ 1291968 h 4745608"/>
                <a:gd name="connsiteX6" fmla="*/ 2124523 w 4206653"/>
                <a:gd name="connsiteY6" fmla="*/ 1120518 h 4745608"/>
                <a:gd name="connsiteX7" fmla="*/ 2068029 w 4206653"/>
                <a:gd name="connsiteY7" fmla="*/ 825325 h 4745608"/>
                <a:gd name="connsiteX8" fmla="*/ 2078803 w 4206653"/>
                <a:gd name="connsiteY8" fmla="*/ 777618 h 4745608"/>
                <a:gd name="connsiteX9" fmla="*/ 2170243 w 4206653"/>
                <a:gd name="connsiteY9" fmla="*/ 1086228 h 4745608"/>
                <a:gd name="connsiteX10" fmla="*/ 2215963 w 4206653"/>
                <a:gd name="connsiteY10" fmla="*/ 1269108 h 4745608"/>
                <a:gd name="connsiteX11" fmla="*/ 2284543 w 4206653"/>
                <a:gd name="connsiteY11" fmla="*/ 1303398 h 4745608"/>
                <a:gd name="connsiteX12" fmla="*/ 2330263 w 4206653"/>
                <a:gd name="connsiteY12" fmla="*/ 1166238 h 4745608"/>
                <a:gd name="connsiteX13" fmla="*/ 2467423 w 4206653"/>
                <a:gd name="connsiteY13" fmla="*/ 880488 h 4745608"/>
                <a:gd name="connsiteX14" fmla="*/ 2558863 w 4206653"/>
                <a:gd name="connsiteY14" fmla="*/ 640458 h 4745608"/>
                <a:gd name="connsiteX15" fmla="*/ 2616013 w 4206653"/>
                <a:gd name="connsiteY15" fmla="*/ 537588 h 4745608"/>
                <a:gd name="connsiteX16" fmla="*/ 2558863 w 4206653"/>
                <a:gd name="connsiteY16" fmla="*/ 789048 h 4745608"/>
                <a:gd name="connsiteX17" fmla="*/ 2444563 w 4206653"/>
                <a:gd name="connsiteY17" fmla="*/ 1097658 h 4745608"/>
                <a:gd name="connsiteX18" fmla="*/ 2375983 w 4206653"/>
                <a:gd name="connsiteY18" fmla="*/ 1406268 h 4745608"/>
                <a:gd name="connsiteX19" fmla="*/ 2558863 w 4206653"/>
                <a:gd name="connsiteY19" fmla="*/ 1577718 h 4745608"/>
                <a:gd name="connsiteX20" fmla="*/ 2878903 w 4206653"/>
                <a:gd name="connsiteY20" fmla="*/ 1657728 h 4745608"/>
                <a:gd name="connsiteX21" fmla="*/ 3187513 w 4206653"/>
                <a:gd name="connsiteY21" fmla="*/ 1657728 h 4745608"/>
                <a:gd name="connsiteX22" fmla="*/ 3370393 w 4206653"/>
                <a:gd name="connsiteY22" fmla="*/ 1566288 h 4745608"/>
                <a:gd name="connsiteX23" fmla="*/ 3488066 w 4206653"/>
                <a:gd name="connsiteY23" fmla="*/ 1246753 h 4745608"/>
                <a:gd name="connsiteX24" fmla="*/ 3495138 w 4206653"/>
                <a:gd name="connsiteY24" fmla="*/ 1115548 h 4745608"/>
                <a:gd name="connsiteX25" fmla="*/ 3493650 w 4206653"/>
                <a:gd name="connsiteY25" fmla="*/ 1063976 h 4745608"/>
                <a:gd name="connsiteX26" fmla="*/ 3450403 w 4206653"/>
                <a:gd name="connsiteY26" fmla="*/ 777618 h 4745608"/>
                <a:gd name="connsiteX27" fmla="*/ 3119893 w 4206653"/>
                <a:gd name="connsiteY27" fmla="*/ 321571 h 4745608"/>
                <a:gd name="connsiteX28" fmla="*/ 3497351 w 4206653"/>
                <a:gd name="connsiteY28" fmla="*/ 674883 h 4745608"/>
                <a:gd name="connsiteX29" fmla="*/ 3759013 w 4206653"/>
                <a:gd name="connsiteY29" fmla="*/ 571878 h 4745608"/>
                <a:gd name="connsiteX30" fmla="*/ 3999043 w 4206653"/>
                <a:gd name="connsiteY30" fmla="*/ 91818 h 4745608"/>
                <a:gd name="connsiteX31" fmla="*/ 4033333 w 4206653"/>
                <a:gd name="connsiteY31" fmla="*/ 11808 h 4745608"/>
                <a:gd name="connsiteX32" fmla="*/ 3984569 w 4206653"/>
                <a:gd name="connsiteY32" fmla="*/ 247366 h 4745608"/>
                <a:gd name="connsiteX33" fmla="*/ 3812791 w 4206653"/>
                <a:gd name="connsiteY33" fmla="*/ 647417 h 4745608"/>
                <a:gd name="connsiteX34" fmla="*/ 3592906 w 4206653"/>
                <a:gd name="connsiteY34" fmla="*/ 811408 h 4745608"/>
                <a:gd name="connsiteX35" fmla="*/ 3604425 w 4206653"/>
                <a:gd name="connsiteY35" fmla="*/ 999253 h 4745608"/>
                <a:gd name="connsiteX36" fmla="*/ 3872985 w 4206653"/>
                <a:gd name="connsiteY36" fmla="*/ 881976 h 4745608"/>
                <a:gd name="connsiteX37" fmla="*/ 4200754 w 4206653"/>
                <a:gd name="connsiteY37" fmla="*/ 774136 h 4745608"/>
                <a:gd name="connsiteX38" fmla="*/ 4064251 w 4206653"/>
                <a:gd name="connsiteY38" fmla="*/ 847195 h 4745608"/>
                <a:gd name="connsiteX39" fmla="*/ 3818880 w 4206653"/>
                <a:gd name="connsiteY39" fmla="*/ 991305 h 4745608"/>
                <a:gd name="connsiteX40" fmla="*/ 3658531 w 4206653"/>
                <a:gd name="connsiteY40" fmla="*/ 1093178 h 4745608"/>
                <a:gd name="connsiteX41" fmla="*/ 3622838 w 4206653"/>
                <a:gd name="connsiteY41" fmla="*/ 1221401 h 4745608"/>
                <a:gd name="connsiteX42" fmla="*/ 3577446 w 4206653"/>
                <a:gd name="connsiteY42" fmla="*/ 1500691 h 4745608"/>
                <a:gd name="connsiteX43" fmla="*/ 3461833 w 4206653"/>
                <a:gd name="connsiteY43" fmla="*/ 1726308 h 4745608"/>
                <a:gd name="connsiteX44" fmla="*/ 3278953 w 4206653"/>
                <a:gd name="connsiteY44" fmla="*/ 2034918 h 4745608"/>
                <a:gd name="connsiteX45" fmla="*/ 3288742 w 4206653"/>
                <a:gd name="connsiteY45" fmla="*/ 2273460 h 4745608"/>
                <a:gd name="connsiteX46" fmla="*/ 3434288 w 4206653"/>
                <a:gd name="connsiteY46" fmla="*/ 2417577 h 4745608"/>
                <a:gd name="connsiteX47" fmla="*/ 3781217 w 4206653"/>
                <a:gd name="connsiteY47" fmla="*/ 2618845 h 4745608"/>
                <a:gd name="connsiteX48" fmla="*/ 4079053 w 4206653"/>
                <a:gd name="connsiteY48" fmla="*/ 2777868 h 4745608"/>
                <a:gd name="connsiteX49" fmla="*/ 4079053 w 4206653"/>
                <a:gd name="connsiteY49" fmla="*/ 2880738 h 4745608"/>
                <a:gd name="connsiteX50" fmla="*/ 4070190 w 4206653"/>
                <a:gd name="connsiteY50" fmla="*/ 3021367 h 4745608"/>
                <a:gd name="connsiteX51" fmla="*/ 3404683 w 4206653"/>
                <a:gd name="connsiteY51" fmla="*/ 2732148 h 4745608"/>
                <a:gd name="connsiteX52" fmla="*/ 3084643 w 4206653"/>
                <a:gd name="connsiteY52" fmla="*/ 2663568 h 4745608"/>
                <a:gd name="connsiteX53" fmla="*/ 2995919 w 4206653"/>
                <a:gd name="connsiteY53" fmla="*/ 2782832 h 4745608"/>
                <a:gd name="connsiteX54" fmla="*/ 2832855 w 4206653"/>
                <a:gd name="connsiteY54" fmla="*/ 2930924 h 4745608"/>
                <a:gd name="connsiteX55" fmla="*/ 2820111 w 4206653"/>
                <a:gd name="connsiteY55" fmla="*/ 3026344 h 4745608"/>
                <a:gd name="connsiteX56" fmla="*/ 2959241 w 4206653"/>
                <a:gd name="connsiteY56" fmla="*/ 3167976 h 4745608"/>
                <a:gd name="connsiteX57" fmla="*/ 3176083 w 4206653"/>
                <a:gd name="connsiteY57" fmla="*/ 3269358 h 4745608"/>
                <a:gd name="connsiteX58" fmla="*/ 3388239 w 4206653"/>
                <a:gd name="connsiteY58" fmla="*/ 3442290 h 4745608"/>
                <a:gd name="connsiteX59" fmla="*/ 3212014 w 4206653"/>
                <a:gd name="connsiteY59" fmla="*/ 3336948 h 4745608"/>
                <a:gd name="connsiteX60" fmla="*/ 3004633 w 4206653"/>
                <a:gd name="connsiteY60" fmla="*/ 3276814 h 4745608"/>
                <a:gd name="connsiteX61" fmla="*/ 2771676 w 4206653"/>
                <a:gd name="connsiteY61" fmla="*/ 3166987 h 4745608"/>
                <a:gd name="connsiteX62" fmla="*/ 2638873 w 4206653"/>
                <a:gd name="connsiteY62" fmla="*/ 3097908 h 4745608"/>
                <a:gd name="connsiteX63" fmla="*/ 2570293 w 4206653"/>
                <a:gd name="connsiteY63" fmla="*/ 3109338 h 4745608"/>
                <a:gd name="connsiteX64" fmla="*/ 2525557 w 4206653"/>
                <a:gd name="connsiteY64" fmla="*/ 3326508 h 4745608"/>
                <a:gd name="connsiteX65" fmla="*/ 2584349 w 4206653"/>
                <a:gd name="connsiteY65" fmla="*/ 3577470 h 4745608"/>
                <a:gd name="connsiteX66" fmla="*/ 2663703 w 4206653"/>
                <a:gd name="connsiteY66" fmla="*/ 3996904 h 4745608"/>
                <a:gd name="connsiteX67" fmla="*/ 2633113 w 4206653"/>
                <a:gd name="connsiteY67" fmla="*/ 4192703 h 4745608"/>
                <a:gd name="connsiteX68" fmla="*/ 2539703 w 4206653"/>
                <a:gd name="connsiteY68" fmla="*/ 4455574 h 4745608"/>
                <a:gd name="connsiteX69" fmla="*/ 2595212 w 4206653"/>
                <a:gd name="connsiteY69" fmla="*/ 3945217 h 4745608"/>
                <a:gd name="connsiteX70" fmla="*/ 2481240 w 4206653"/>
                <a:gd name="connsiteY70" fmla="*/ 3566538 h 4745608"/>
                <a:gd name="connsiteX71" fmla="*/ 2307403 w 4206653"/>
                <a:gd name="connsiteY71" fmla="*/ 3166488 h 4745608"/>
                <a:gd name="connsiteX72" fmla="*/ 2261683 w 4206653"/>
                <a:gd name="connsiteY72" fmla="*/ 3063618 h 4745608"/>
                <a:gd name="connsiteX73" fmla="*/ 2078803 w 4206653"/>
                <a:gd name="connsiteY73" fmla="*/ 2949318 h 4745608"/>
                <a:gd name="connsiteX74" fmla="*/ 1824299 w 4206653"/>
                <a:gd name="connsiteY74" fmla="*/ 3002494 h 4745608"/>
                <a:gd name="connsiteX75" fmla="*/ 1412162 w 4206653"/>
                <a:gd name="connsiteY75" fmla="*/ 3235573 h 4745608"/>
                <a:gd name="connsiteX76" fmla="*/ 1381573 w 4206653"/>
                <a:gd name="connsiteY76" fmla="*/ 3680838 h 4745608"/>
                <a:gd name="connsiteX77" fmla="*/ 1340867 w 4206653"/>
                <a:gd name="connsiteY77" fmla="*/ 3980504 h 4745608"/>
                <a:gd name="connsiteX78" fmla="*/ 1197619 w 4206653"/>
                <a:gd name="connsiteY78" fmla="*/ 4738831 h 4745608"/>
                <a:gd name="connsiteX79" fmla="*/ 1220896 w 4206653"/>
                <a:gd name="connsiteY79" fmla="*/ 4338309 h 4745608"/>
                <a:gd name="connsiteX80" fmla="*/ 1242772 w 4206653"/>
                <a:gd name="connsiteY80" fmla="*/ 4080888 h 4745608"/>
                <a:gd name="connsiteX81" fmla="*/ 1198693 w 4206653"/>
                <a:gd name="connsiteY81" fmla="*/ 3909438 h 4745608"/>
                <a:gd name="connsiteX82" fmla="*/ 970093 w 4206653"/>
                <a:gd name="connsiteY82" fmla="*/ 3989448 h 4745608"/>
                <a:gd name="connsiteX83" fmla="*/ 766328 w 4206653"/>
                <a:gd name="connsiteY83" fmla="*/ 4131990 h 4745608"/>
                <a:gd name="connsiteX84" fmla="*/ 555808 w 4206653"/>
                <a:gd name="connsiteY84" fmla="*/ 4355688 h 4745608"/>
                <a:gd name="connsiteX85" fmla="*/ 785900 w 4206653"/>
                <a:gd name="connsiteY85" fmla="*/ 4017771 h 4745608"/>
                <a:gd name="connsiteX86" fmla="*/ 1130113 w 4206653"/>
                <a:gd name="connsiteY86" fmla="*/ 3817500 h 4745608"/>
                <a:gd name="connsiteX87" fmla="*/ 1278703 w 4206653"/>
                <a:gd name="connsiteY87" fmla="*/ 3726558 h 4745608"/>
                <a:gd name="connsiteX88" fmla="*/ 1269661 w 4206653"/>
                <a:gd name="connsiteY88" fmla="*/ 3390117 h 4745608"/>
                <a:gd name="connsiteX89" fmla="*/ 1309620 w 4206653"/>
                <a:gd name="connsiteY89" fmla="*/ 3169963 h 4745608"/>
                <a:gd name="connsiteX90" fmla="*/ 1393003 w 4206653"/>
                <a:gd name="connsiteY90" fmla="*/ 3052188 h 4745608"/>
                <a:gd name="connsiteX91" fmla="*/ 1080693 w 4206653"/>
                <a:gd name="connsiteY91" fmla="*/ 2984604 h 4745608"/>
                <a:gd name="connsiteX92" fmla="*/ 663453 w 4206653"/>
                <a:gd name="connsiteY92" fmla="*/ 3023360 h 4745608"/>
                <a:gd name="connsiteX93" fmla="*/ 235111 w 4206653"/>
                <a:gd name="connsiteY93" fmla="*/ 3217172 h 4745608"/>
                <a:gd name="connsiteX94" fmla="*/ 421453 w 4206653"/>
                <a:gd name="connsiteY94" fmla="*/ 3029328 h 4745608"/>
                <a:gd name="connsiteX95" fmla="*/ 627193 w 4206653"/>
                <a:gd name="connsiteY95" fmla="*/ 2926458 h 4745608"/>
                <a:gd name="connsiteX96" fmla="*/ 854480 w 4206653"/>
                <a:gd name="connsiteY96" fmla="*/ 2889178 h 4745608"/>
                <a:gd name="connsiteX97" fmla="*/ 1149272 w 4206653"/>
                <a:gd name="connsiteY97" fmla="*/ 2889676 h 4745608"/>
                <a:gd name="connsiteX98" fmla="*/ 1531894 w 4206653"/>
                <a:gd name="connsiteY98" fmla="*/ 2917507 h 4745608"/>
                <a:gd name="connsiteX99" fmla="*/ 1860559 w 4206653"/>
                <a:gd name="connsiteY99" fmla="*/ 2766431 h 4745608"/>
                <a:gd name="connsiteX100" fmla="*/ 1701613 w 4206653"/>
                <a:gd name="connsiteY100" fmla="*/ 2263518 h 4745608"/>
                <a:gd name="connsiteX101" fmla="*/ 1690183 w 4206653"/>
                <a:gd name="connsiteY101" fmla="*/ 1966338 h 4745608"/>
                <a:gd name="connsiteX102" fmla="*/ 1381991 w 4206653"/>
                <a:gd name="connsiteY102" fmla="*/ 1841604 h 4745608"/>
                <a:gd name="connsiteX103" fmla="*/ 1095823 w 4206653"/>
                <a:gd name="connsiteY103" fmla="*/ 1714878 h 4745608"/>
                <a:gd name="connsiteX104" fmla="*/ 746507 w 4206653"/>
                <a:gd name="connsiteY104" fmla="*/ 1626415 h 4745608"/>
                <a:gd name="connsiteX105" fmla="*/ 352873 w 4206653"/>
                <a:gd name="connsiteY105" fmla="*/ 1726308 h 4745608"/>
                <a:gd name="connsiteX106" fmla="*/ 113171 w 4206653"/>
                <a:gd name="connsiteY106" fmla="*/ 1763582 h 4745608"/>
                <a:gd name="connsiteX107" fmla="*/ 9973 w 4206653"/>
                <a:gd name="connsiteY107" fmla="*/ 1737738 h 4745608"/>
                <a:gd name="connsiteX108" fmla="*/ 348516 w 4206653"/>
                <a:gd name="connsiteY108" fmla="*/ 1643812 h 4745608"/>
                <a:gd name="connsiteX109" fmla="*/ 653097 w 4206653"/>
                <a:gd name="connsiteY109" fmla="*/ 1543920 h 4745608"/>
                <a:gd name="connsiteX110" fmla="*/ 1072963 w 4206653"/>
                <a:gd name="connsiteY110" fmla="*/ 1612008 h 4745608"/>
                <a:gd name="connsiteX111" fmla="*/ 1244413 w 4206653"/>
                <a:gd name="connsiteY111" fmla="*/ 1657728 h 4745608"/>
                <a:gd name="connsiteX112" fmla="*/ 1205766 w 4206653"/>
                <a:gd name="connsiteY112" fmla="*/ 1451988 h 4745608"/>
                <a:gd name="connsiteX113" fmla="*/ 1046313 w 4206653"/>
                <a:gd name="connsiteY113" fmla="*/ 815409 h 4745608"/>
                <a:gd name="connsiteX114" fmla="*/ 1221553 w 4206653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084643 w 4560132"/>
                <a:gd name="connsiteY52" fmla="*/ 2663568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2995919 w 4560132"/>
                <a:gd name="connsiteY53" fmla="*/ 2782832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04683 w 4560132"/>
                <a:gd name="connsiteY51" fmla="*/ 2732148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195661 w 4560132"/>
                <a:gd name="connsiteY52" fmla="*/ 2770904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12085 w 4560132"/>
                <a:gd name="connsiteY51" fmla="*/ 279476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4560132"/>
                <a:gd name="connsiteY0" fmla="*/ 1211958 h 4745608"/>
                <a:gd name="connsiteX1" fmla="*/ 1343911 w 4560132"/>
                <a:gd name="connsiteY1" fmla="*/ 1559828 h 4745608"/>
                <a:gd name="connsiteX2" fmla="*/ 1553023 w 4560132"/>
                <a:gd name="connsiteY2" fmla="*/ 1657728 h 4745608"/>
                <a:gd name="connsiteX3" fmla="*/ 1907353 w 4560132"/>
                <a:gd name="connsiteY3" fmla="*/ 1680588 h 4745608"/>
                <a:gd name="connsiteX4" fmla="*/ 2021653 w 4560132"/>
                <a:gd name="connsiteY4" fmla="*/ 1543428 h 4745608"/>
                <a:gd name="connsiteX5" fmla="*/ 2124523 w 4560132"/>
                <a:gd name="connsiteY5" fmla="*/ 1291968 h 4745608"/>
                <a:gd name="connsiteX6" fmla="*/ 2124523 w 4560132"/>
                <a:gd name="connsiteY6" fmla="*/ 1120518 h 4745608"/>
                <a:gd name="connsiteX7" fmla="*/ 2068029 w 4560132"/>
                <a:gd name="connsiteY7" fmla="*/ 825325 h 4745608"/>
                <a:gd name="connsiteX8" fmla="*/ 2078803 w 4560132"/>
                <a:gd name="connsiteY8" fmla="*/ 777618 h 4745608"/>
                <a:gd name="connsiteX9" fmla="*/ 2170243 w 4560132"/>
                <a:gd name="connsiteY9" fmla="*/ 1086228 h 4745608"/>
                <a:gd name="connsiteX10" fmla="*/ 2215963 w 4560132"/>
                <a:gd name="connsiteY10" fmla="*/ 1269108 h 4745608"/>
                <a:gd name="connsiteX11" fmla="*/ 2284543 w 4560132"/>
                <a:gd name="connsiteY11" fmla="*/ 1303398 h 4745608"/>
                <a:gd name="connsiteX12" fmla="*/ 2330263 w 4560132"/>
                <a:gd name="connsiteY12" fmla="*/ 1166238 h 4745608"/>
                <a:gd name="connsiteX13" fmla="*/ 2467423 w 4560132"/>
                <a:gd name="connsiteY13" fmla="*/ 880488 h 4745608"/>
                <a:gd name="connsiteX14" fmla="*/ 2558863 w 4560132"/>
                <a:gd name="connsiteY14" fmla="*/ 640458 h 4745608"/>
                <a:gd name="connsiteX15" fmla="*/ 2616013 w 4560132"/>
                <a:gd name="connsiteY15" fmla="*/ 537588 h 4745608"/>
                <a:gd name="connsiteX16" fmla="*/ 2558863 w 4560132"/>
                <a:gd name="connsiteY16" fmla="*/ 789048 h 4745608"/>
                <a:gd name="connsiteX17" fmla="*/ 2444563 w 4560132"/>
                <a:gd name="connsiteY17" fmla="*/ 1097658 h 4745608"/>
                <a:gd name="connsiteX18" fmla="*/ 2375983 w 4560132"/>
                <a:gd name="connsiteY18" fmla="*/ 1406268 h 4745608"/>
                <a:gd name="connsiteX19" fmla="*/ 2558863 w 4560132"/>
                <a:gd name="connsiteY19" fmla="*/ 1577718 h 4745608"/>
                <a:gd name="connsiteX20" fmla="*/ 2878903 w 4560132"/>
                <a:gd name="connsiteY20" fmla="*/ 1657728 h 4745608"/>
                <a:gd name="connsiteX21" fmla="*/ 3187513 w 4560132"/>
                <a:gd name="connsiteY21" fmla="*/ 1657728 h 4745608"/>
                <a:gd name="connsiteX22" fmla="*/ 3370393 w 4560132"/>
                <a:gd name="connsiteY22" fmla="*/ 1566288 h 4745608"/>
                <a:gd name="connsiteX23" fmla="*/ 3488066 w 4560132"/>
                <a:gd name="connsiteY23" fmla="*/ 1246753 h 4745608"/>
                <a:gd name="connsiteX24" fmla="*/ 3495138 w 4560132"/>
                <a:gd name="connsiteY24" fmla="*/ 1115548 h 4745608"/>
                <a:gd name="connsiteX25" fmla="*/ 3493650 w 4560132"/>
                <a:gd name="connsiteY25" fmla="*/ 1063976 h 4745608"/>
                <a:gd name="connsiteX26" fmla="*/ 3450403 w 4560132"/>
                <a:gd name="connsiteY26" fmla="*/ 777618 h 4745608"/>
                <a:gd name="connsiteX27" fmla="*/ 3119893 w 4560132"/>
                <a:gd name="connsiteY27" fmla="*/ 321571 h 4745608"/>
                <a:gd name="connsiteX28" fmla="*/ 3497351 w 4560132"/>
                <a:gd name="connsiteY28" fmla="*/ 674883 h 4745608"/>
                <a:gd name="connsiteX29" fmla="*/ 3759013 w 4560132"/>
                <a:gd name="connsiteY29" fmla="*/ 571878 h 4745608"/>
                <a:gd name="connsiteX30" fmla="*/ 3999043 w 4560132"/>
                <a:gd name="connsiteY30" fmla="*/ 91818 h 4745608"/>
                <a:gd name="connsiteX31" fmla="*/ 4033333 w 4560132"/>
                <a:gd name="connsiteY31" fmla="*/ 11808 h 4745608"/>
                <a:gd name="connsiteX32" fmla="*/ 3984569 w 4560132"/>
                <a:gd name="connsiteY32" fmla="*/ 247366 h 4745608"/>
                <a:gd name="connsiteX33" fmla="*/ 3812791 w 4560132"/>
                <a:gd name="connsiteY33" fmla="*/ 647417 h 4745608"/>
                <a:gd name="connsiteX34" fmla="*/ 3592906 w 4560132"/>
                <a:gd name="connsiteY34" fmla="*/ 811408 h 4745608"/>
                <a:gd name="connsiteX35" fmla="*/ 3604425 w 4560132"/>
                <a:gd name="connsiteY35" fmla="*/ 999253 h 4745608"/>
                <a:gd name="connsiteX36" fmla="*/ 3872985 w 4560132"/>
                <a:gd name="connsiteY36" fmla="*/ 881976 h 4745608"/>
                <a:gd name="connsiteX37" fmla="*/ 4200754 w 4560132"/>
                <a:gd name="connsiteY37" fmla="*/ 774136 h 4745608"/>
                <a:gd name="connsiteX38" fmla="*/ 4064251 w 4560132"/>
                <a:gd name="connsiteY38" fmla="*/ 847195 h 4745608"/>
                <a:gd name="connsiteX39" fmla="*/ 3818880 w 4560132"/>
                <a:gd name="connsiteY39" fmla="*/ 991305 h 4745608"/>
                <a:gd name="connsiteX40" fmla="*/ 3658531 w 4560132"/>
                <a:gd name="connsiteY40" fmla="*/ 1093178 h 4745608"/>
                <a:gd name="connsiteX41" fmla="*/ 3622838 w 4560132"/>
                <a:gd name="connsiteY41" fmla="*/ 1221401 h 4745608"/>
                <a:gd name="connsiteX42" fmla="*/ 3577446 w 4560132"/>
                <a:gd name="connsiteY42" fmla="*/ 1500691 h 4745608"/>
                <a:gd name="connsiteX43" fmla="*/ 3461833 w 4560132"/>
                <a:gd name="connsiteY43" fmla="*/ 1726308 h 4745608"/>
                <a:gd name="connsiteX44" fmla="*/ 3278953 w 4560132"/>
                <a:gd name="connsiteY44" fmla="*/ 2034918 h 4745608"/>
                <a:gd name="connsiteX45" fmla="*/ 3288742 w 4560132"/>
                <a:gd name="connsiteY45" fmla="*/ 2273460 h 4745608"/>
                <a:gd name="connsiteX46" fmla="*/ 3434288 w 4560132"/>
                <a:gd name="connsiteY46" fmla="*/ 2417577 h 4745608"/>
                <a:gd name="connsiteX47" fmla="*/ 3781217 w 4560132"/>
                <a:gd name="connsiteY47" fmla="*/ 2618845 h 4745608"/>
                <a:gd name="connsiteX48" fmla="*/ 4079053 w 4560132"/>
                <a:gd name="connsiteY48" fmla="*/ 2777868 h 4745608"/>
                <a:gd name="connsiteX49" fmla="*/ 4560128 w 4560132"/>
                <a:gd name="connsiteY49" fmla="*/ 3010436 h 4745608"/>
                <a:gd name="connsiteX50" fmla="*/ 4070190 w 4560132"/>
                <a:gd name="connsiteY50" fmla="*/ 3021367 h 4745608"/>
                <a:gd name="connsiteX51" fmla="*/ 3460193 w 4560132"/>
                <a:gd name="connsiteY51" fmla="*/ 2852901 h 4745608"/>
                <a:gd name="connsiteX52" fmla="*/ 3217865 w 4560132"/>
                <a:gd name="connsiteY52" fmla="*/ 2829045 h 4745608"/>
                <a:gd name="connsiteX53" fmla="*/ 3025524 w 4560132"/>
                <a:gd name="connsiteY53" fmla="*/ 2858861 h 4745608"/>
                <a:gd name="connsiteX54" fmla="*/ 2832855 w 4560132"/>
                <a:gd name="connsiteY54" fmla="*/ 2930924 h 4745608"/>
                <a:gd name="connsiteX55" fmla="*/ 2820111 w 4560132"/>
                <a:gd name="connsiteY55" fmla="*/ 3026344 h 4745608"/>
                <a:gd name="connsiteX56" fmla="*/ 2959241 w 4560132"/>
                <a:gd name="connsiteY56" fmla="*/ 3167976 h 4745608"/>
                <a:gd name="connsiteX57" fmla="*/ 3176083 w 4560132"/>
                <a:gd name="connsiteY57" fmla="*/ 3269358 h 4745608"/>
                <a:gd name="connsiteX58" fmla="*/ 3388239 w 4560132"/>
                <a:gd name="connsiteY58" fmla="*/ 3442290 h 4745608"/>
                <a:gd name="connsiteX59" fmla="*/ 3212014 w 4560132"/>
                <a:gd name="connsiteY59" fmla="*/ 3336948 h 4745608"/>
                <a:gd name="connsiteX60" fmla="*/ 3004633 w 4560132"/>
                <a:gd name="connsiteY60" fmla="*/ 3276814 h 4745608"/>
                <a:gd name="connsiteX61" fmla="*/ 2771676 w 4560132"/>
                <a:gd name="connsiteY61" fmla="*/ 3166987 h 4745608"/>
                <a:gd name="connsiteX62" fmla="*/ 2638873 w 4560132"/>
                <a:gd name="connsiteY62" fmla="*/ 3097908 h 4745608"/>
                <a:gd name="connsiteX63" fmla="*/ 2570293 w 4560132"/>
                <a:gd name="connsiteY63" fmla="*/ 3109338 h 4745608"/>
                <a:gd name="connsiteX64" fmla="*/ 2525557 w 4560132"/>
                <a:gd name="connsiteY64" fmla="*/ 3326508 h 4745608"/>
                <a:gd name="connsiteX65" fmla="*/ 2584349 w 4560132"/>
                <a:gd name="connsiteY65" fmla="*/ 3577470 h 4745608"/>
                <a:gd name="connsiteX66" fmla="*/ 2663703 w 4560132"/>
                <a:gd name="connsiteY66" fmla="*/ 3996904 h 4745608"/>
                <a:gd name="connsiteX67" fmla="*/ 2633113 w 4560132"/>
                <a:gd name="connsiteY67" fmla="*/ 4192703 h 4745608"/>
                <a:gd name="connsiteX68" fmla="*/ 2539703 w 4560132"/>
                <a:gd name="connsiteY68" fmla="*/ 4455574 h 4745608"/>
                <a:gd name="connsiteX69" fmla="*/ 2595212 w 4560132"/>
                <a:gd name="connsiteY69" fmla="*/ 3945217 h 4745608"/>
                <a:gd name="connsiteX70" fmla="*/ 2481240 w 4560132"/>
                <a:gd name="connsiteY70" fmla="*/ 3566538 h 4745608"/>
                <a:gd name="connsiteX71" fmla="*/ 2307403 w 4560132"/>
                <a:gd name="connsiteY71" fmla="*/ 3166488 h 4745608"/>
                <a:gd name="connsiteX72" fmla="*/ 2261683 w 4560132"/>
                <a:gd name="connsiteY72" fmla="*/ 3063618 h 4745608"/>
                <a:gd name="connsiteX73" fmla="*/ 2078803 w 4560132"/>
                <a:gd name="connsiteY73" fmla="*/ 2949318 h 4745608"/>
                <a:gd name="connsiteX74" fmla="*/ 1824299 w 4560132"/>
                <a:gd name="connsiteY74" fmla="*/ 3002494 h 4745608"/>
                <a:gd name="connsiteX75" fmla="*/ 1412162 w 4560132"/>
                <a:gd name="connsiteY75" fmla="*/ 3235573 h 4745608"/>
                <a:gd name="connsiteX76" fmla="*/ 1381573 w 4560132"/>
                <a:gd name="connsiteY76" fmla="*/ 3680838 h 4745608"/>
                <a:gd name="connsiteX77" fmla="*/ 1340867 w 4560132"/>
                <a:gd name="connsiteY77" fmla="*/ 3980504 h 4745608"/>
                <a:gd name="connsiteX78" fmla="*/ 1197619 w 4560132"/>
                <a:gd name="connsiteY78" fmla="*/ 4738831 h 4745608"/>
                <a:gd name="connsiteX79" fmla="*/ 1220896 w 4560132"/>
                <a:gd name="connsiteY79" fmla="*/ 4338309 h 4745608"/>
                <a:gd name="connsiteX80" fmla="*/ 1242772 w 4560132"/>
                <a:gd name="connsiteY80" fmla="*/ 4080888 h 4745608"/>
                <a:gd name="connsiteX81" fmla="*/ 1198693 w 4560132"/>
                <a:gd name="connsiteY81" fmla="*/ 3909438 h 4745608"/>
                <a:gd name="connsiteX82" fmla="*/ 970093 w 4560132"/>
                <a:gd name="connsiteY82" fmla="*/ 3989448 h 4745608"/>
                <a:gd name="connsiteX83" fmla="*/ 766328 w 4560132"/>
                <a:gd name="connsiteY83" fmla="*/ 4131990 h 4745608"/>
                <a:gd name="connsiteX84" fmla="*/ 555808 w 4560132"/>
                <a:gd name="connsiteY84" fmla="*/ 4355688 h 4745608"/>
                <a:gd name="connsiteX85" fmla="*/ 785900 w 4560132"/>
                <a:gd name="connsiteY85" fmla="*/ 4017771 h 4745608"/>
                <a:gd name="connsiteX86" fmla="*/ 1130113 w 4560132"/>
                <a:gd name="connsiteY86" fmla="*/ 3817500 h 4745608"/>
                <a:gd name="connsiteX87" fmla="*/ 1278703 w 4560132"/>
                <a:gd name="connsiteY87" fmla="*/ 3726558 h 4745608"/>
                <a:gd name="connsiteX88" fmla="*/ 1269661 w 4560132"/>
                <a:gd name="connsiteY88" fmla="*/ 3390117 h 4745608"/>
                <a:gd name="connsiteX89" fmla="*/ 1309620 w 4560132"/>
                <a:gd name="connsiteY89" fmla="*/ 3169963 h 4745608"/>
                <a:gd name="connsiteX90" fmla="*/ 1393003 w 4560132"/>
                <a:gd name="connsiteY90" fmla="*/ 3052188 h 4745608"/>
                <a:gd name="connsiteX91" fmla="*/ 1080693 w 4560132"/>
                <a:gd name="connsiteY91" fmla="*/ 2984604 h 4745608"/>
                <a:gd name="connsiteX92" fmla="*/ 663453 w 4560132"/>
                <a:gd name="connsiteY92" fmla="*/ 3023360 h 4745608"/>
                <a:gd name="connsiteX93" fmla="*/ 235111 w 4560132"/>
                <a:gd name="connsiteY93" fmla="*/ 3217172 h 4745608"/>
                <a:gd name="connsiteX94" fmla="*/ 421453 w 4560132"/>
                <a:gd name="connsiteY94" fmla="*/ 3029328 h 4745608"/>
                <a:gd name="connsiteX95" fmla="*/ 627193 w 4560132"/>
                <a:gd name="connsiteY95" fmla="*/ 2926458 h 4745608"/>
                <a:gd name="connsiteX96" fmla="*/ 854480 w 4560132"/>
                <a:gd name="connsiteY96" fmla="*/ 2889178 h 4745608"/>
                <a:gd name="connsiteX97" fmla="*/ 1149272 w 4560132"/>
                <a:gd name="connsiteY97" fmla="*/ 2889676 h 4745608"/>
                <a:gd name="connsiteX98" fmla="*/ 1531894 w 4560132"/>
                <a:gd name="connsiteY98" fmla="*/ 2917507 h 4745608"/>
                <a:gd name="connsiteX99" fmla="*/ 1860559 w 4560132"/>
                <a:gd name="connsiteY99" fmla="*/ 2766431 h 4745608"/>
                <a:gd name="connsiteX100" fmla="*/ 1701613 w 4560132"/>
                <a:gd name="connsiteY100" fmla="*/ 2263518 h 4745608"/>
                <a:gd name="connsiteX101" fmla="*/ 1690183 w 4560132"/>
                <a:gd name="connsiteY101" fmla="*/ 1966338 h 4745608"/>
                <a:gd name="connsiteX102" fmla="*/ 1381991 w 4560132"/>
                <a:gd name="connsiteY102" fmla="*/ 1841604 h 4745608"/>
                <a:gd name="connsiteX103" fmla="*/ 1095823 w 4560132"/>
                <a:gd name="connsiteY103" fmla="*/ 1714878 h 4745608"/>
                <a:gd name="connsiteX104" fmla="*/ 746507 w 4560132"/>
                <a:gd name="connsiteY104" fmla="*/ 1626415 h 4745608"/>
                <a:gd name="connsiteX105" fmla="*/ 352873 w 4560132"/>
                <a:gd name="connsiteY105" fmla="*/ 1726308 h 4745608"/>
                <a:gd name="connsiteX106" fmla="*/ 113171 w 4560132"/>
                <a:gd name="connsiteY106" fmla="*/ 1763582 h 4745608"/>
                <a:gd name="connsiteX107" fmla="*/ 9973 w 4560132"/>
                <a:gd name="connsiteY107" fmla="*/ 1737738 h 4745608"/>
                <a:gd name="connsiteX108" fmla="*/ 348516 w 4560132"/>
                <a:gd name="connsiteY108" fmla="*/ 1643812 h 4745608"/>
                <a:gd name="connsiteX109" fmla="*/ 653097 w 4560132"/>
                <a:gd name="connsiteY109" fmla="*/ 1543920 h 4745608"/>
                <a:gd name="connsiteX110" fmla="*/ 1072963 w 4560132"/>
                <a:gd name="connsiteY110" fmla="*/ 1612008 h 4745608"/>
                <a:gd name="connsiteX111" fmla="*/ 1244413 w 4560132"/>
                <a:gd name="connsiteY111" fmla="*/ 1657728 h 4745608"/>
                <a:gd name="connsiteX112" fmla="*/ 1205766 w 4560132"/>
                <a:gd name="connsiteY112" fmla="*/ 1451988 h 4745608"/>
                <a:gd name="connsiteX113" fmla="*/ 1046313 w 4560132"/>
                <a:gd name="connsiteY113" fmla="*/ 815409 h 4745608"/>
                <a:gd name="connsiteX114" fmla="*/ 1221553 w 4560132"/>
                <a:gd name="connsiteY114" fmla="*/ 1211958 h 4745608"/>
                <a:gd name="connsiteX0" fmla="*/ 1221553 w 5011600"/>
                <a:gd name="connsiteY0" fmla="*/ 1211958 h 4745608"/>
                <a:gd name="connsiteX1" fmla="*/ 1343911 w 5011600"/>
                <a:gd name="connsiteY1" fmla="*/ 1559828 h 4745608"/>
                <a:gd name="connsiteX2" fmla="*/ 1553023 w 5011600"/>
                <a:gd name="connsiteY2" fmla="*/ 1657728 h 4745608"/>
                <a:gd name="connsiteX3" fmla="*/ 1907353 w 5011600"/>
                <a:gd name="connsiteY3" fmla="*/ 1680588 h 4745608"/>
                <a:gd name="connsiteX4" fmla="*/ 2021653 w 5011600"/>
                <a:gd name="connsiteY4" fmla="*/ 1543428 h 4745608"/>
                <a:gd name="connsiteX5" fmla="*/ 2124523 w 5011600"/>
                <a:gd name="connsiteY5" fmla="*/ 1291968 h 4745608"/>
                <a:gd name="connsiteX6" fmla="*/ 2124523 w 5011600"/>
                <a:gd name="connsiteY6" fmla="*/ 1120518 h 4745608"/>
                <a:gd name="connsiteX7" fmla="*/ 2068029 w 5011600"/>
                <a:gd name="connsiteY7" fmla="*/ 825325 h 4745608"/>
                <a:gd name="connsiteX8" fmla="*/ 2078803 w 5011600"/>
                <a:gd name="connsiteY8" fmla="*/ 777618 h 4745608"/>
                <a:gd name="connsiteX9" fmla="*/ 2170243 w 5011600"/>
                <a:gd name="connsiteY9" fmla="*/ 1086228 h 4745608"/>
                <a:gd name="connsiteX10" fmla="*/ 2215963 w 5011600"/>
                <a:gd name="connsiteY10" fmla="*/ 1269108 h 4745608"/>
                <a:gd name="connsiteX11" fmla="*/ 2284543 w 5011600"/>
                <a:gd name="connsiteY11" fmla="*/ 1303398 h 4745608"/>
                <a:gd name="connsiteX12" fmla="*/ 2330263 w 5011600"/>
                <a:gd name="connsiteY12" fmla="*/ 1166238 h 4745608"/>
                <a:gd name="connsiteX13" fmla="*/ 2467423 w 5011600"/>
                <a:gd name="connsiteY13" fmla="*/ 880488 h 4745608"/>
                <a:gd name="connsiteX14" fmla="*/ 2558863 w 5011600"/>
                <a:gd name="connsiteY14" fmla="*/ 640458 h 4745608"/>
                <a:gd name="connsiteX15" fmla="*/ 2616013 w 5011600"/>
                <a:gd name="connsiteY15" fmla="*/ 537588 h 4745608"/>
                <a:gd name="connsiteX16" fmla="*/ 2558863 w 5011600"/>
                <a:gd name="connsiteY16" fmla="*/ 789048 h 4745608"/>
                <a:gd name="connsiteX17" fmla="*/ 2444563 w 5011600"/>
                <a:gd name="connsiteY17" fmla="*/ 1097658 h 4745608"/>
                <a:gd name="connsiteX18" fmla="*/ 2375983 w 5011600"/>
                <a:gd name="connsiteY18" fmla="*/ 1406268 h 4745608"/>
                <a:gd name="connsiteX19" fmla="*/ 2558863 w 5011600"/>
                <a:gd name="connsiteY19" fmla="*/ 1577718 h 4745608"/>
                <a:gd name="connsiteX20" fmla="*/ 2878903 w 5011600"/>
                <a:gd name="connsiteY20" fmla="*/ 1657728 h 4745608"/>
                <a:gd name="connsiteX21" fmla="*/ 3187513 w 5011600"/>
                <a:gd name="connsiteY21" fmla="*/ 1657728 h 4745608"/>
                <a:gd name="connsiteX22" fmla="*/ 3370393 w 5011600"/>
                <a:gd name="connsiteY22" fmla="*/ 1566288 h 4745608"/>
                <a:gd name="connsiteX23" fmla="*/ 3488066 w 5011600"/>
                <a:gd name="connsiteY23" fmla="*/ 1246753 h 4745608"/>
                <a:gd name="connsiteX24" fmla="*/ 3495138 w 5011600"/>
                <a:gd name="connsiteY24" fmla="*/ 1115548 h 4745608"/>
                <a:gd name="connsiteX25" fmla="*/ 3493650 w 5011600"/>
                <a:gd name="connsiteY25" fmla="*/ 1063976 h 4745608"/>
                <a:gd name="connsiteX26" fmla="*/ 3450403 w 5011600"/>
                <a:gd name="connsiteY26" fmla="*/ 777618 h 4745608"/>
                <a:gd name="connsiteX27" fmla="*/ 3119893 w 5011600"/>
                <a:gd name="connsiteY27" fmla="*/ 321571 h 4745608"/>
                <a:gd name="connsiteX28" fmla="*/ 3497351 w 5011600"/>
                <a:gd name="connsiteY28" fmla="*/ 674883 h 4745608"/>
                <a:gd name="connsiteX29" fmla="*/ 3759013 w 5011600"/>
                <a:gd name="connsiteY29" fmla="*/ 571878 h 4745608"/>
                <a:gd name="connsiteX30" fmla="*/ 3999043 w 5011600"/>
                <a:gd name="connsiteY30" fmla="*/ 91818 h 4745608"/>
                <a:gd name="connsiteX31" fmla="*/ 4033333 w 5011600"/>
                <a:gd name="connsiteY31" fmla="*/ 11808 h 4745608"/>
                <a:gd name="connsiteX32" fmla="*/ 3984569 w 5011600"/>
                <a:gd name="connsiteY32" fmla="*/ 247366 h 4745608"/>
                <a:gd name="connsiteX33" fmla="*/ 3812791 w 5011600"/>
                <a:gd name="connsiteY33" fmla="*/ 647417 h 4745608"/>
                <a:gd name="connsiteX34" fmla="*/ 3592906 w 5011600"/>
                <a:gd name="connsiteY34" fmla="*/ 811408 h 4745608"/>
                <a:gd name="connsiteX35" fmla="*/ 3604425 w 5011600"/>
                <a:gd name="connsiteY35" fmla="*/ 999253 h 4745608"/>
                <a:gd name="connsiteX36" fmla="*/ 3872985 w 5011600"/>
                <a:gd name="connsiteY36" fmla="*/ 881976 h 4745608"/>
                <a:gd name="connsiteX37" fmla="*/ 4200754 w 5011600"/>
                <a:gd name="connsiteY37" fmla="*/ 774136 h 4745608"/>
                <a:gd name="connsiteX38" fmla="*/ 4064251 w 5011600"/>
                <a:gd name="connsiteY38" fmla="*/ 847195 h 4745608"/>
                <a:gd name="connsiteX39" fmla="*/ 3818880 w 5011600"/>
                <a:gd name="connsiteY39" fmla="*/ 991305 h 4745608"/>
                <a:gd name="connsiteX40" fmla="*/ 3658531 w 5011600"/>
                <a:gd name="connsiteY40" fmla="*/ 1093178 h 4745608"/>
                <a:gd name="connsiteX41" fmla="*/ 3622838 w 5011600"/>
                <a:gd name="connsiteY41" fmla="*/ 1221401 h 4745608"/>
                <a:gd name="connsiteX42" fmla="*/ 3577446 w 5011600"/>
                <a:gd name="connsiteY42" fmla="*/ 1500691 h 4745608"/>
                <a:gd name="connsiteX43" fmla="*/ 3461833 w 5011600"/>
                <a:gd name="connsiteY43" fmla="*/ 1726308 h 4745608"/>
                <a:gd name="connsiteX44" fmla="*/ 3278953 w 5011600"/>
                <a:gd name="connsiteY44" fmla="*/ 2034918 h 4745608"/>
                <a:gd name="connsiteX45" fmla="*/ 3288742 w 5011600"/>
                <a:gd name="connsiteY45" fmla="*/ 2273460 h 4745608"/>
                <a:gd name="connsiteX46" fmla="*/ 3434288 w 5011600"/>
                <a:gd name="connsiteY46" fmla="*/ 2417577 h 4745608"/>
                <a:gd name="connsiteX47" fmla="*/ 3781217 w 5011600"/>
                <a:gd name="connsiteY47" fmla="*/ 2618845 h 4745608"/>
                <a:gd name="connsiteX48" fmla="*/ 4079053 w 5011600"/>
                <a:gd name="connsiteY48" fmla="*/ 2777868 h 4745608"/>
                <a:gd name="connsiteX49" fmla="*/ 5011598 w 5011600"/>
                <a:gd name="connsiteY49" fmla="*/ 3189329 h 4745608"/>
                <a:gd name="connsiteX50" fmla="*/ 4070190 w 5011600"/>
                <a:gd name="connsiteY50" fmla="*/ 3021367 h 4745608"/>
                <a:gd name="connsiteX51" fmla="*/ 3460193 w 5011600"/>
                <a:gd name="connsiteY51" fmla="*/ 2852901 h 4745608"/>
                <a:gd name="connsiteX52" fmla="*/ 3217865 w 5011600"/>
                <a:gd name="connsiteY52" fmla="*/ 2829045 h 4745608"/>
                <a:gd name="connsiteX53" fmla="*/ 3025524 w 5011600"/>
                <a:gd name="connsiteY53" fmla="*/ 2858861 h 4745608"/>
                <a:gd name="connsiteX54" fmla="*/ 2832855 w 5011600"/>
                <a:gd name="connsiteY54" fmla="*/ 2930924 h 4745608"/>
                <a:gd name="connsiteX55" fmla="*/ 2820111 w 5011600"/>
                <a:gd name="connsiteY55" fmla="*/ 3026344 h 4745608"/>
                <a:gd name="connsiteX56" fmla="*/ 2959241 w 5011600"/>
                <a:gd name="connsiteY56" fmla="*/ 3167976 h 4745608"/>
                <a:gd name="connsiteX57" fmla="*/ 3176083 w 5011600"/>
                <a:gd name="connsiteY57" fmla="*/ 3269358 h 4745608"/>
                <a:gd name="connsiteX58" fmla="*/ 3388239 w 5011600"/>
                <a:gd name="connsiteY58" fmla="*/ 3442290 h 4745608"/>
                <a:gd name="connsiteX59" fmla="*/ 3212014 w 5011600"/>
                <a:gd name="connsiteY59" fmla="*/ 3336948 h 4745608"/>
                <a:gd name="connsiteX60" fmla="*/ 3004633 w 5011600"/>
                <a:gd name="connsiteY60" fmla="*/ 3276814 h 4745608"/>
                <a:gd name="connsiteX61" fmla="*/ 2771676 w 5011600"/>
                <a:gd name="connsiteY61" fmla="*/ 3166987 h 4745608"/>
                <a:gd name="connsiteX62" fmla="*/ 2638873 w 5011600"/>
                <a:gd name="connsiteY62" fmla="*/ 3097908 h 4745608"/>
                <a:gd name="connsiteX63" fmla="*/ 2570293 w 5011600"/>
                <a:gd name="connsiteY63" fmla="*/ 3109338 h 4745608"/>
                <a:gd name="connsiteX64" fmla="*/ 2525557 w 5011600"/>
                <a:gd name="connsiteY64" fmla="*/ 3326508 h 4745608"/>
                <a:gd name="connsiteX65" fmla="*/ 2584349 w 5011600"/>
                <a:gd name="connsiteY65" fmla="*/ 3577470 h 4745608"/>
                <a:gd name="connsiteX66" fmla="*/ 2663703 w 5011600"/>
                <a:gd name="connsiteY66" fmla="*/ 3996904 h 4745608"/>
                <a:gd name="connsiteX67" fmla="*/ 2633113 w 5011600"/>
                <a:gd name="connsiteY67" fmla="*/ 4192703 h 4745608"/>
                <a:gd name="connsiteX68" fmla="*/ 2539703 w 5011600"/>
                <a:gd name="connsiteY68" fmla="*/ 4455574 h 4745608"/>
                <a:gd name="connsiteX69" fmla="*/ 2595212 w 5011600"/>
                <a:gd name="connsiteY69" fmla="*/ 3945217 h 4745608"/>
                <a:gd name="connsiteX70" fmla="*/ 2481240 w 5011600"/>
                <a:gd name="connsiteY70" fmla="*/ 3566538 h 4745608"/>
                <a:gd name="connsiteX71" fmla="*/ 2307403 w 5011600"/>
                <a:gd name="connsiteY71" fmla="*/ 3166488 h 4745608"/>
                <a:gd name="connsiteX72" fmla="*/ 2261683 w 5011600"/>
                <a:gd name="connsiteY72" fmla="*/ 3063618 h 4745608"/>
                <a:gd name="connsiteX73" fmla="*/ 2078803 w 5011600"/>
                <a:gd name="connsiteY73" fmla="*/ 2949318 h 4745608"/>
                <a:gd name="connsiteX74" fmla="*/ 1824299 w 5011600"/>
                <a:gd name="connsiteY74" fmla="*/ 3002494 h 4745608"/>
                <a:gd name="connsiteX75" fmla="*/ 1412162 w 5011600"/>
                <a:gd name="connsiteY75" fmla="*/ 3235573 h 4745608"/>
                <a:gd name="connsiteX76" fmla="*/ 1381573 w 5011600"/>
                <a:gd name="connsiteY76" fmla="*/ 3680838 h 4745608"/>
                <a:gd name="connsiteX77" fmla="*/ 1340867 w 5011600"/>
                <a:gd name="connsiteY77" fmla="*/ 3980504 h 4745608"/>
                <a:gd name="connsiteX78" fmla="*/ 1197619 w 5011600"/>
                <a:gd name="connsiteY78" fmla="*/ 4738831 h 4745608"/>
                <a:gd name="connsiteX79" fmla="*/ 1220896 w 5011600"/>
                <a:gd name="connsiteY79" fmla="*/ 4338309 h 4745608"/>
                <a:gd name="connsiteX80" fmla="*/ 1242772 w 5011600"/>
                <a:gd name="connsiteY80" fmla="*/ 4080888 h 4745608"/>
                <a:gd name="connsiteX81" fmla="*/ 1198693 w 5011600"/>
                <a:gd name="connsiteY81" fmla="*/ 3909438 h 4745608"/>
                <a:gd name="connsiteX82" fmla="*/ 970093 w 5011600"/>
                <a:gd name="connsiteY82" fmla="*/ 3989448 h 4745608"/>
                <a:gd name="connsiteX83" fmla="*/ 766328 w 5011600"/>
                <a:gd name="connsiteY83" fmla="*/ 4131990 h 4745608"/>
                <a:gd name="connsiteX84" fmla="*/ 555808 w 5011600"/>
                <a:gd name="connsiteY84" fmla="*/ 4355688 h 4745608"/>
                <a:gd name="connsiteX85" fmla="*/ 785900 w 5011600"/>
                <a:gd name="connsiteY85" fmla="*/ 4017771 h 4745608"/>
                <a:gd name="connsiteX86" fmla="*/ 1130113 w 5011600"/>
                <a:gd name="connsiteY86" fmla="*/ 3817500 h 4745608"/>
                <a:gd name="connsiteX87" fmla="*/ 1278703 w 5011600"/>
                <a:gd name="connsiteY87" fmla="*/ 3726558 h 4745608"/>
                <a:gd name="connsiteX88" fmla="*/ 1269661 w 5011600"/>
                <a:gd name="connsiteY88" fmla="*/ 3390117 h 4745608"/>
                <a:gd name="connsiteX89" fmla="*/ 1309620 w 5011600"/>
                <a:gd name="connsiteY89" fmla="*/ 3169963 h 4745608"/>
                <a:gd name="connsiteX90" fmla="*/ 1393003 w 5011600"/>
                <a:gd name="connsiteY90" fmla="*/ 3052188 h 4745608"/>
                <a:gd name="connsiteX91" fmla="*/ 1080693 w 5011600"/>
                <a:gd name="connsiteY91" fmla="*/ 2984604 h 4745608"/>
                <a:gd name="connsiteX92" fmla="*/ 663453 w 5011600"/>
                <a:gd name="connsiteY92" fmla="*/ 3023360 h 4745608"/>
                <a:gd name="connsiteX93" fmla="*/ 235111 w 5011600"/>
                <a:gd name="connsiteY93" fmla="*/ 3217172 h 4745608"/>
                <a:gd name="connsiteX94" fmla="*/ 421453 w 5011600"/>
                <a:gd name="connsiteY94" fmla="*/ 3029328 h 4745608"/>
                <a:gd name="connsiteX95" fmla="*/ 627193 w 5011600"/>
                <a:gd name="connsiteY95" fmla="*/ 2926458 h 4745608"/>
                <a:gd name="connsiteX96" fmla="*/ 854480 w 5011600"/>
                <a:gd name="connsiteY96" fmla="*/ 2889178 h 4745608"/>
                <a:gd name="connsiteX97" fmla="*/ 1149272 w 5011600"/>
                <a:gd name="connsiteY97" fmla="*/ 2889676 h 4745608"/>
                <a:gd name="connsiteX98" fmla="*/ 1531894 w 5011600"/>
                <a:gd name="connsiteY98" fmla="*/ 2917507 h 4745608"/>
                <a:gd name="connsiteX99" fmla="*/ 1860559 w 5011600"/>
                <a:gd name="connsiteY99" fmla="*/ 2766431 h 4745608"/>
                <a:gd name="connsiteX100" fmla="*/ 1701613 w 5011600"/>
                <a:gd name="connsiteY100" fmla="*/ 2263518 h 4745608"/>
                <a:gd name="connsiteX101" fmla="*/ 1690183 w 5011600"/>
                <a:gd name="connsiteY101" fmla="*/ 1966338 h 4745608"/>
                <a:gd name="connsiteX102" fmla="*/ 1381991 w 5011600"/>
                <a:gd name="connsiteY102" fmla="*/ 1841604 h 4745608"/>
                <a:gd name="connsiteX103" fmla="*/ 1095823 w 5011600"/>
                <a:gd name="connsiteY103" fmla="*/ 1714878 h 4745608"/>
                <a:gd name="connsiteX104" fmla="*/ 746507 w 5011600"/>
                <a:gd name="connsiteY104" fmla="*/ 1626415 h 4745608"/>
                <a:gd name="connsiteX105" fmla="*/ 352873 w 5011600"/>
                <a:gd name="connsiteY105" fmla="*/ 1726308 h 4745608"/>
                <a:gd name="connsiteX106" fmla="*/ 113171 w 5011600"/>
                <a:gd name="connsiteY106" fmla="*/ 1763582 h 4745608"/>
                <a:gd name="connsiteX107" fmla="*/ 9973 w 5011600"/>
                <a:gd name="connsiteY107" fmla="*/ 1737738 h 4745608"/>
                <a:gd name="connsiteX108" fmla="*/ 348516 w 5011600"/>
                <a:gd name="connsiteY108" fmla="*/ 1643812 h 4745608"/>
                <a:gd name="connsiteX109" fmla="*/ 653097 w 5011600"/>
                <a:gd name="connsiteY109" fmla="*/ 1543920 h 4745608"/>
                <a:gd name="connsiteX110" fmla="*/ 1072963 w 5011600"/>
                <a:gd name="connsiteY110" fmla="*/ 1612008 h 4745608"/>
                <a:gd name="connsiteX111" fmla="*/ 1244413 w 5011600"/>
                <a:gd name="connsiteY111" fmla="*/ 1657728 h 4745608"/>
                <a:gd name="connsiteX112" fmla="*/ 1205766 w 5011600"/>
                <a:gd name="connsiteY112" fmla="*/ 1451988 h 4745608"/>
                <a:gd name="connsiteX113" fmla="*/ 1046313 w 5011600"/>
                <a:gd name="connsiteY113" fmla="*/ 815409 h 4745608"/>
                <a:gd name="connsiteX114" fmla="*/ 1221553 w 5011600"/>
                <a:gd name="connsiteY114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55473"/>
                <a:gd name="connsiteY0" fmla="*/ 1211958 h 4745608"/>
                <a:gd name="connsiteX1" fmla="*/ 1343911 w 5055473"/>
                <a:gd name="connsiteY1" fmla="*/ 1559828 h 4745608"/>
                <a:gd name="connsiteX2" fmla="*/ 1553023 w 5055473"/>
                <a:gd name="connsiteY2" fmla="*/ 1657728 h 4745608"/>
                <a:gd name="connsiteX3" fmla="*/ 1907353 w 5055473"/>
                <a:gd name="connsiteY3" fmla="*/ 1680588 h 4745608"/>
                <a:gd name="connsiteX4" fmla="*/ 2021653 w 5055473"/>
                <a:gd name="connsiteY4" fmla="*/ 1543428 h 4745608"/>
                <a:gd name="connsiteX5" fmla="*/ 2124523 w 5055473"/>
                <a:gd name="connsiteY5" fmla="*/ 1291968 h 4745608"/>
                <a:gd name="connsiteX6" fmla="*/ 2124523 w 5055473"/>
                <a:gd name="connsiteY6" fmla="*/ 1120518 h 4745608"/>
                <a:gd name="connsiteX7" fmla="*/ 2068029 w 5055473"/>
                <a:gd name="connsiteY7" fmla="*/ 825325 h 4745608"/>
                <a:gd name="connsiteX8" fmla="*/ 2078803 w 5055473"/>
                <a:gd name="connsiteY8" fmla="*/ 777618 h 4745608"/>
                <a:gd name="connsiteX9" fmla="*/ 2170243 w 5055473"/>
                <a:gd name="connsiteY9" fmla="*/ 1086228 h 4745608"/>
                <a:gd name="connsiteX10" fmla="*/ 2215963 w 5055473"/>
                <a:gd name="connsiteY10" fmla="*/ 1269108 h 4745608"/>
                <a:gd name="connsiteX11" fmla="*/ 2284543 w 5055473"/>
                <a:gd name="connsiteY11" fmla="*/ 1303398 h 4745608"/>
                <a:gd name="connsiteX12" fmla="*/ 2330263 w 5055473"/>
                <a:gd name="connsiteY12" fmla="*/ 1166238 h 4745608"/>
                <a:gd name="connsiteX13" fmla="*/ 2467423 w 5055473"/>
                <a:gd name="connsiteY13" fmla="*/ 880488 h 4745608"/>
                <a:gd name="connsiteX14" fmla="*/ 2558863 w 5055473"/>
                <a:gd name="connsiteY14" fmla="*/ 640458 h 4745608"/>
                <a:gd name="connsiteX15" fmla="*/ 2616013 w 5055473"/>
                <a:gd name="connsiteY15" fmla="*/ 537588 h 4745608"/>
                <a:gd name="connsiteX16" fmla="*/ 2558863 w 5055473"/>
                <a:gd name="connsiteY16" fmla="*/ 789048 h 4745608"/>
                <a:gd name="connsiteX17" fmla="*/ 2444563 w 5055473"/>
                <a:gd name="connsiteY17" fmla="*/ 1097658 h 4745608"/>
                <a:gd name="connsiteX18" fmla="*/ 2375983 w 5055473"/>
                <a:gd name="connsiteY18" fmla="*/ 1406268 h 4745608"/>
                <a:gd name="connsiteX19" fmla="*/ 2558863 w 5055473"/>
                <a:gd name="connsiteY19" fmla="*/ 1577718 h 4745608"/>
                <a:gd name="connsiteX20" fmla="*/ 2878903 w 5055473"/>
                <a:gd name="connsiteY20" fmla="*/ 1657728 h 4745608"/>
                <a:gd name="connsiteX21" fmla="*/ 3187513 w 5055473"/>
                <a:gd name="connsiteY21" fmla="*/ 1657728 h 4745608"/>
                <a:gd name="connsiteX22" fmla="*/ 3370393 w 5055473"/>
                <a:gd name="connsiteY22" fmla="*/ 1566288 h 4745608"/>
                <a:gd name="connsiteX23" fmla="*/ 3488066 w 5055473"/>
                <a:gd name="connsiteY23" fmla="*/ 1246753 h 4745608"/>
                <a:gd name="connsiteX24" fmla="*/ 3495138 w 5055473"/>
                <a:gd name="connsiteY24" fmla="*/ 1115548 h 4745608"/>
                <a:gd name="connsiteX25" fmla="*/ 3493650 w 5055473"/>
                <a:gd name="connsiteY25" fmla="*/ 1063976 h 4745608"/>
                <a:gd name="connsiteX26" fmla="*/ 3450403 w 5055473"/>
                <a:gd name="connsiteY26" fmla="*/ 777618 h 4745608"/>
                <a:gd name="connsiteX27" fmla="*/ 3119893 w 5055473"/>
                <a:gd name="connsiteY27" fmla="*/ 321571 h 4745608"/>
                <a:gd name="connsiteX28" fmla="*/ 3497351 w 5055473"/>
                <a:gd name="connsiteY28" fmla="*/ 674883 h 4745608"/>
                <a:gd name="connsiteX29" fmla="*/ 3759013 w 5055473"/>
                <a:gd name="connsiteY29" fmla="*/ 571878 h 4745608"/>
                <a:gd name="connsiteX30" fmla="*/ 3999043 w 5055473"/>
                <a:gd name="connsiteY30" fmla="*/ 91818 h 4745608"/>
                <a:gd name="connsiteX31" fmla="*/ 4033333 w 5055473"/>
                <a:gd name="connsiteY31" fmla="*/ 11808 h 4745608"/>
                <a:gd name="connsiteX32" fmla="*/ 3984569 w 5055473"/>
                <a:gd name="connsiteY32" fmla="*/ 247366 h 4745608"/>
                <a:gd name="connsiteX33" fmla="*/ 3812791 w 5055473"/>
                <a:gd name="connsiteY33" fmla="*/ 647417 h 4745608"/>
                <a:gd name="connsiteX34" fmla="*/ 3592906 w 5055473"/>
                <a:gd name="connsiteY34" fmla="*/ 811408 h 4745608"/>
                <a:gd name="connsiteX35" fmla="*/ 3604425 w 5055473"/>
                <a:gd name="connsiteY35" fmla="*/ 999253 h 4745608"/>
                <a:gd name="connsiteX36" fmla="*/ 3872985 w 5055473"/>
                <a:gd name="connsiteY36" fmla="*/ 881976 h 4745608"/>
                <a:gd name="connsiteX37" fmla="*/ 4200754 w 5055473"/>
                <a:gd name="connsiteY37" fmla="*/ 774136 h 4745608"/>
                <a:gd name="connsiteX38" fmla="*/ 4064251 w 5055473"/>
                <a:gd name="connsiteY38" fmla="*/ 847195 h 4745608"/>
                <a:gd name="connsiteX39" fmla="*/ 3818880 w 5055473"/>
                <a:gd name="connsiteY39" fmla="*/ 991305 h 4745608"/>
                <a:gd name="connsiteX40" fmla="*/ 3658531 w 5055473"/>
                <a:gd name="connsiteY40" fmla="*/ 1093178 h 4745608"/>
                <a:gd name="connsiteX41" fmla="*/ 3622838 w 5055473"/>
                <a:gd name="connsiteY41" fmla="*/ 1221401 h 4745608"/>
                <a:gd name="connsiteX42" fmla="*/ 3577446 w 5055473"/>
                <a:gd name="connsiteY42" fmla="*/ 1500691 h 4745608"/>
                <a:gd name="connsiteX43" fmla="*/ 3461833 w 5055473"/>
                <a:gd name="connsiteY43" fmla="*/ 1726308 h 4745608"/>
                <a:gd name="connsiteX44" fmla="*/ 3278953 w 5055473"/>
                <a:gd name="connsiteY44" fmla="*/ 2034918 h 4745608"/>
                <a:gd name="connsiteX45" fmla="*/ 3288742 w 5055473"/>
                <a:gd name="connsiteY45" fmla="*/ 2273460 h 4745608"/>
                <a:gd name="connsiteX46" fmla="*/ 3434288 w 5055473"/>
                <a:gd name="connsiteY46" fmla="*/ 2417577 h 4745608"/>
                <a:gd name="connsiteX47" fmla="*/ 3781217 w 5055473"/>
                <a:gd name="connsiteY47" fmla="*/ 2618845 h 4745608"/>
                <a:gd name="connsiteX48" fmla="*/ 4079053 w 5055473"/>
                <a:gd name="connsiteY48" fmla="*/ 2777868 h 4745608"/>
                <a:gd name="connsiteX49" fmla="*/ 5011598 w 5055473"/>
                <a:gd name="connsiteY49" fmla="*/ 3189329 h 4745608"/>
                <a:gd name="connsiteX50" fmla="*/ 4818456 w 5055473"/>
                <a:gd name="connsiteY50" fmla="*/ 3291193 h 4745608"/>
                <a:gd name="connsiteX51" fmla="*/ 4070190 w 5055473"/>
                <a:gd name="connsiteY51" fmla="*/ 3021367 h 4745608"/>
                <a:gd name="connsiteX52" fmla="*/ 3460193 w 5055473"/>
                <a:gd name="connsiteY52" fmla="*/ 2852901 h 4745608"/>
                <a:gd name="connsiteX53" fmla="*/ 3217865 w 5055473"/>
                <a:gd name="connsiteY53" fmla="*/ 2829045 h 4745608"/>
                <a:gd name="connsiteX54" fmla="*/ 3025524 w 5055473"/>
                <a:gd name="connsiteY54" fmla="*/ 2858861 h 4745608"/>
                <a:gd name="connsiteX55" fmla="*/ 2832855 w 5055473"/>
                <a:gd name="connsiteY55" fmla="*/ 2930924 h 4745608"/>
                <a:gd name="connsiteX56" fmla="*/ 2820111 w 5055473"/>
                <a:gd name="connsiteY56" fmla="*/ 3026344 h 4745608"/>
                <a:gd name="connsiteX57" fmla="*/ 2959241 w 5055473"/>
                <a:gd name="connsiteY57" fmla="*/ 3167976 h 4745608"/>
                <a:gd name="connsiteX58" fmla="*/ 3176083 w 5055473"/>
                <a:gd name="connsiteY58" fmla="*/ 3269358 h 4745608"/>
                <a:gd name="connsiteX59" fmla="*/ 3388239 w 5055473"/>
                <a:gd name="connsiteY59" fmla="*/ 3442290 h 4745608"/>
                <a:gd name="connsiteX60" fmla="*/ 3212014 w 5055473"/>
                <a:gd name="connsiteY60" fmla="*/ 3336948 h 4745608"/>
                <a:gd name="connsiteX61" fmla="*/ 3004633 w 5055473"/>
                <a:gd name="connsiteY61" fmla="*/ 3276814 h 4745608"/>
                <a:gd name="connsiteX62" fmla="*/ 2771676 w 5055473"/>
                <a:gd name="connsiteY62" fmla="*/ 3166987 h 4745608"/>
                <a:gd name="connsiteX63" fmla="*/ 2638873 w 5055473"/>
                <a:gd name="connsiteY63" fmla="*/ 3097908 h 4745608"/>
                <a:gd name="connsiteX64" fmla="*/ 2570293 w 5055473"/>
                <a:gd name="connsiteY64" fmla="*/ 3109338 h 4745608"/>
                <a:gd name="connsiteX65" fmla="*/ 2525557 w 5055473"/>
                <a:gd name="connsiteY65" fmla="*/ 3326508 h 4745608"/>
                <a:gd name="connsiteX66" fmla="*/ 2584349 w 5055473"/>
                <a:gd name="connsiteY66" fmla="*/ 3577470 h 4745608"/>
                <a:gd name="connsiteX67" fmla="*/ 2663703 w 5055473"/>
                <a:gd name="connsiteY67" fmla="*/ 3996904 h 4745608"/>
                <a:gd name="connsiteX68" fmla="*/ 2633113 w 5055473"/>
                <a:gd name="connsiteY68" fmla="*/ 4192703 h 4745608"/>
                <a:gd name="connsiteX69" fmla="*/ 2539703 w 5055473"/>
                <a:gd name="connsiteY69" fmla="*/ 4455574 h 4745608"/>
                <a:gd name="connsiteX70" fmla="*/ 2595212 w 5055473"/>
                <a:gd name="connsiteY70" fmla="*/ 3945217 h 4745608"/>
                <a:gd name="connsiteX71" fmla="*/ 2481240 w 5055473"/>
                <a:gd name="connsiteY71" fmla="*/ 3566538 h 4745608"/>
                <a:gd name="connsiteX72" fmla="*/ 2307403 w 5055473"/>
                <a:gd name="connsiteY72" fmla="*/ 3166488 h 4745608"/>
                <a:gd name="connsiteX73" fmla="*/ 2261683 w 5055473"/>
                <a:gd name="connsiteY73" fmla="*/ 3063618 h 4745608"/>
                <a:gd name="connsiteX74" fmla="*/ 2078803 w 5055473"/>
                <a:gd name="connsiteY74" fmla="*/ 2949318 h 4745608"/>
                <a:gd name="connsiteX75" fmla="*/ 1824299 w 5055473"/>
                <a:gd name="connsiteY75" fmla="*/ 3002494 h 4745608"/>
                <a:gd name="connsiteX76" fmla="*/ 1412162 w 5055473"/>
                <a:gd name="connsiteY76" fmla="*/ 3235573 h 4745608"/>
                <a:gd name="connsiteX77" fmla="*/ 1381573 w 5055473"/>
                <a:gd name="connsiteY77" fmla="*/ 3680838 h 4745608"/>
                <a:gd name="connsiteX78" fmla="*/ 1340867 w 5055473"/>
                <a:gd name="connsiteY78" fmla="*/ 3980504 h 4745608"/>
                <a:gd name="connsiteX79" fmla="*/ 1197619 w 5055473"/>
                <a:gd name="connsiteY79" fmla="*/ 4738831 h 4745608"/>
                <a:gd name="connsiteX80" fmla="*/ 1220896 w 5055473"/>
                <a:gd name="connsiteY80" fmla="*/ 4338309 h 4745608"/>
                <a:gd name="connsiteX81" fmla="*/ 1242772 w 5055473"/>
                <a:gd name="connsiteY81" fmla="*/ 4080888 h 4745608"/>
                <a:gd name="connsiteX82" fmla="*/ 1198693 w 5055473"/>
                <a:gd name="connsiteY82" fmla="*/ 3909438 h 4745608"/>
                <a:gd name="connsiteX83" fmla="*/ 970093 w 5055473"/>
                <a:gd name="connsiteY83" fmla="*/ 3989448 h 4745608"/>
                <a:gd name="connsiteX84" fmla="*/ 766328 w 5055473"/>
                <a:gd name="connsiteY84" fmla="*/ 4131990 h 4745608"/>
                <a:gd name="connsiteX85" fmla="*/ 555808 w 5055473"/>
                <a:gd name="connsiteY85" fmla="*/ 4355688 h 4745608"/>
                <a:gd name="connsiteX86" fmla="*/ 785900 w 5055473"/>
                <a:gd name="connsiteY86" fmla="*/ 4017771 h 4745608"/>
                <a:gd name="connsiteX87" fmla="*/ 1130113 w 5055473"/>
                <a:gd name="connsiteY87" fmla="*/ 3817500 h 4745608"/>
                <a:gd name="connsiteX88" fmla="*/ 1278703 w 5055473"/>
                <a:gd name="connsiteY88" fmla="*/ 3726558 h 4745608"/>
                <a:gd name="connsiteX89" fmla="*/ 1269661 w 5055473"/>
                <a:gd name="connsiteY89" fmla="*/ 3390117 h 4745608"/>
                <a:gd name="connsiteX90" fmla="*/ 1309620 w 5055473"/>
                <a:gd name="connsiteY90" fmla="*/ 3169963 h 4745608"/>
                <a:gd name="connsiteX91" fmla="*/ 1393003 w 5055473"/>
                <a:gd name="connsiteY91" fmla="*/ 3052188 h 4745608"/>
                <a:gd name="connsiteX92" fmla="*/ 1080693 w 5055473"/>
                <a:gd name="connsiteY92" fmla="*/ 2984604 h 4745608"/>
                <a:gd name="connsiteX93" fmla="*/ 663453 w 5055473"/>
                <a:gd name="connsiteY93" fmla="*/ 3023360 h 4745608"/>
                <a:gd name="connsiteX94" fmla="*/ 235111 w 5055473"/>
                <a:gd name="connsiteY94" fmla="*/ 3217172 h 4745608"/>
                <a:gd name="connsiteX95" fmla="*/ 421453 w 5055473"/>
                <a:gd name="connsiteY95" fmla="*/ 3029328 h 4745608"/>
                <a:gd name="connsiteX96" fmla="*/ 627193 w 5055473"/>
                <a:gd name="connsiteY96" fmla="*/ 2926458 h 4745608"/>
                <a:gd name="connsiteX97" fmla="*/ 854480 w 5055473"/>
                <a:gd name="connsiteY97" fmla="*/ 2889178 h 4745608"/>
                <a:gd name="connsiteX98" fmla="*/ 1149272 w 5055473"/>
                <a:gd name="connsiteY98" fmla="*/ 2889676 h 4745608"/>
                <a:gd name="connsiteX99" fmla="*/ 1531894 w 5055473"/>
                <a:gd name="connsiteY99" fmla="*/ 2917507 h 4745608"/>
                <a:gd name="connsiteX100" fmla="*/ 1860559 w 5055473"/>
                <a:gd name="connsiteY100" fmla="*/ 2766431 h 4745608"/>
                <a:gd name="connsiteX101" fmla="*/ 1701613 w 5055473"/>
                <a:gd name="connsiteY101" fmla="*/ 2263518 h 4745608"/>
                <a:gd name="connsiteX102" fmla="*/ 1690183 w 5055473"/>
                <a:gd name="connsiteY102" fmla="*/ 1966338 h 4745608"/>
                <a:gd name="connsiteX103" fmla="*/ 1381991 w 5055473"/>
                <a:gd name="connsiteY103" fmla="*/ 1841604 h 4745608"/>
                <a:gd name="connsiteX104" fmla="*/ 1095823 w 5055473"/>
                <a:gd name="connsiteY104" fmla="*/ 1714878 h 4745608"/>
                <a:gd name="connsiteX105" fmla="*/ 746507 w 5055473"/>
                <a:gd name="connsiteY105" fmla="*/ 1626415 h 4745608"/>
                <a:gd name="connsiteX106" fmla="*/ 352873 w 5055473"/>
                <a:gd name="connsiteY106" fmla="*/ 1726308 h 4745608"/>
                <a:gd name="connsiteX107" fmla="*/ 113171 w 5055473"/>
                <a:gd name="connsiteY107" fmla="*/ 1763582 h 4745608"/>
                <a:gd name="connsiteX108" fmla="*/ 9973 w 5055473"/>
                <a:gd name="connsiteY108" fmla="*/ 1737738 h 4745608"/>
                <a:gd name="connsiteX109" fmla="*/ 348516 w 5055473"/>
                <a:gd name="connsiteY109" fmla="*/ 1643812 h 4745608"/>
                <a:gd name="connsiteX110" fmla="*/ 653097 w 5055473"/>
                <a:gd name="connsiteY110" fmla="*/ 1543920 h 4745608"/>
                <a:gd name="connsiteX111" fmla="*/ 1072963 w 5055473"/>
                <a:gd name="connsiteY111" fmla="*/ 1612008 h 4745608"/>
                <a:gd name="connsiteX112" fmla="*/ 1244413 w 5055473"/>
                <a:gd name="connsiteY112" fmla="*/ 1657728 h 4745608"/>
                <a:gd name="connsiteX113" fmla="*/ 1205766 w 5055473"/>
                <a:gd name="connsiteY113" fmla="*/ 1451988 h 4745608"/>
                <a:gd name="connsiteX114" fmla="*/ 1046313 w 5055473"/>
                <a:gd name="connsiteY114" fmla="*/ 815409 h 4745608"/>
                <a:gd name="connsiteX115" fmla="*/ 1221553 w 5055473"/>
                <a:gd name="connsiteY115" fmla="*/ 1211958 h 4745608"/>
                <a:gd name="connsiteX0" fmla="*/ 1221553 w 5041218"/>
                <a:gd name="connsiteY0" fmla="*/ 1211958 h 4745608"/>
                <a:gd name="connsiteX1" fmla="*/ 1343911 w 5041218"/>
                <a:gd name="connsiteY1" fmla="*/ 1559828 h 4745608"/>
                <a:gd name="connsiteX2" fmla="*/ 1553023 w 5041218"/>
                <a:gd name="connsiteY2" fmla="*/ 1657728 h 4745608"/>
                <a:gd name="connsiteX3" fmla="*/ 1907353 w 5041218"/>
                <a:gd name="connsiteY3" fmla="*/ 1680588 h 4745608"/>
                <a:gd name="connsiteX4" fmla="*/ 2021653 w 5041218"/>
                <a:gd name="connsiteY4" fmla="*/ 1543428 h 4745608"/>
                <a:gd name="connsiteX5" fmla="*/ 2124523 w 5041218"/>
                <a:gd name="connsiteY5" fmla="*/ 1291968 h 4745608"/>
                <a:gd name="connsiteX6" fmla="*/ 2124523 w 5041218"/>
                <a:gd name="connsiteY6" fmla="*/ 1120518 h 4745608"/>
                <a:gd name="connsiteX7" fmla="*/ 2068029 w 5041218"/>
                <a:gd name="connsiteY7" fmla="*/ 825325 h 4745608"/>
                <a:gd name="connsiteX8" fmla="*/ 2078803 w 5041218"/>
                <a:gd name="connsiteY8" fmla="*/ 777618 h 4745608"/>
                <a:gd name="connsiteX9" fmla="*/ 2170243 w 5041218"/>
                <a:gd name="connsiteY9" fmla="*/ 1086228 h 4745608"/>
                <a:gd name="connsiteX10" fmla="*/ 2215963 w 5041218"/>
                <a:gd name="connsiteY10" fmla="*/ 1269108 h 4745608"/>
                <a:gd name="connsiteX11" fmla="*/ 2284543 w 5041218"/>
                <a:gd name="connsiteY11" fmla="*/ 1303398 h 4745608"/>
                <a:gd name="connsiteX12" fmla="*/ 2330263 w 5041218"/>
                <a:gd name="connsiteY12" fmla="*/ 1166238 h 4745608"/>
                <a:gd name="connsiteX13" fmla="*/ 2467423 w 5041218"/>
                <a:gd name="connsiteY13" fmla="*/ 880488 h 4745608"/>
                <a:gd name="connsiteX14" fmla="*/ 2558863 w 5041218"/>
                <a:gd name="connsiteY14" fmla="*/ 640458 h 4745608"/>
                <a:gd name="connsiteX15" fmla="*/ 2616013 w 5041218"/>
                <a:gd name="connsiteY15" fmla="*/ 537588 h 4745608"/>
                <a:gd name="connsiteX16" fmla="*/ 2558863 w 5041218"/>
                <a:gd name="connsiteY16" fmla="*/ 789048 h 4745608"/>
                <a:gd name="connsiteX17" fmla="*/ 2444563 w 5041218"/>
                <a:gd name="connsiteY17" fmla="*/ 1097658 h 4745608"/>
                <a:gd name="connsiteX18" fmla="*/ 2375983 w 5041218"/>
                <a:gd name="connsiteY18" fmla="*/ 1406268 h 4745608"/>
                <a:gd name="connsiteX19" fmla="*/ 2558863 w 5041218"/>
                <a:gd name="connsiteY19" fmla="*/ 1577718 h 4745608"/>
                <a:gd name="connsiteX20" fmla="*/ 2878903 w 5041218"/>
                <a:gd name="connsiteY20" fmla="*/ 1657728 h 4745608"/>
                <a:gd name="connsiteX21" fmla="*/ 3187513 w 5041218"/>
                <a:gd name="connsiteY21" fmla="*/ 1657728 h 4745608"/>
                <a:gd name="connsiteX22" fmla="*/ 3370393 w 5041218"/>
                <a:gd name="connsiteY22" fmla="*/ 1566288 h 4745608"/>
                <a:gd name="connsiteX23" fmla="*/ 3488066 w 5041218"/>
                <a:gd name="connsiteY23" fmla="*/ 1246753 h 4745608"/>
                <a:gd name="connsiteX24" fmla="*/ 3495138 w 5041218"/>
                <a:gd name="connsiteY24" fmla="*/ 1115548 h 4745608"/>
                <a:gd name="connsiteX25" fmla="*/ 3493650 w 5041218"/>
                <a:gd name="connsiteY25" fmla="*/ 1063976 h 4745608"/>
                <a:gd name="connsiteX26" fmla="*/ 3450403 w 5041218"/>
                <a:gd name="connsiteY26" fmla="*/ 777618 h 4745608"/>
                <a:gd name="connsiteX27" fmla="*/ 3119893 w 5041218"/>
                <a:gd name="connsiteY27" fmla="*/ 321571 h 4745608"/>
                <a:gd name="connsiteX28" fmla="*/ 3497351 w 5041218"/>
                <a:gd name="connsiteY28" fmla="*/ 674883 h 4745608"/>
                <a:gd name="connsiteX29" fmla="*/ 3759013 w 5041218"/>
                <a:gd name="connsiteY29" fmla="*/ 571878 h 4745608"/>
                <a:gd name="connsiteX30" fmla="*/ 3999043 w 5041218"/>
                <a:gd name="connsiteY30" fmla="*/ 91818 h 4745608"/>
                <a:gd name="connsiteX31" fmla="*/ 4033333 w 5041218"/>
                <a:gd name="connsiteY31" fmla="*/ 11808 h 4745608"/>
                <a:gd name="connsiteX32" fmla="*/ 3984569 w 5041218"/>
                <a:gd name="connsiteY32" fmla="*/ 247366 h 4745608"/>
                <a:gd name="connsiteX33" fmla="*/ 3812791 w 5041218"/>
                <a:gd name="connsiteY33" fmla="*/ 647417 h 4745608"/>
                <a:gd name="connsiteX34" fmla="*/ 3592906 w 5041218"/>
                <a:gd name="connsiteY34" fmla="*/ 811408 h 4745608"/>
                <a:gd name="connsiteX35" fmla="*/ 3604425 w 5041218"/>
                <a:gd name="connsiteY35" fmla="*/ 999253 h 4745608"/>
                <a:gd name="connsiteX36" fmla="*/ 3872985 w 5041218"/>
                <a:gd name="connsiteY36" fmla="*/ 881976 h 4745608"/>
                <a:gd name="connsiteX37" fmla="*/ 4200754 w 5041218"/>
                <a:gd name="connsiteY37" fmla="*/ 774136 h 4745608"/>
                <a:gd name="connsiteX38" fmla="*/ 4064251 w 5041218"/>
                <a:gd name="connsiteY38" fmla="*/ 847195 h 4745608"/>
                <a:gd name="connsiteX39" fmla="*/ 3818880 w 5041218"/>
                <a:gd name="connsiteY39" fmla="*/ 991305 h 4745608"/>
                <a:gd name="connsiteX40" fmla="*/ 3658531 w 5041218"/>
                <a:gd name="connsiteY40" fmla="*/ 1093178 h 4745608"/>
                <a:gd name="connsiteX41" fmla="*/ 3622838 w 5041218"/>
                <a:gd name="connsiteY41" fmla="*/ 1221401 h 4745608"/>
                <a:gd name="connsiteX42" fmla="*/ 3577446 w 5041218"/>
                <a:gd name="connsiteY42" fmla="*/ 1500691 h 4745608"/>
                <a:gd name="connsiteX43" fmla="*/ 3461833 w 5041218"/>
                <a:gd name="connsiteY43" fmla="*/ 1726308 h 4745608"/>
                <a:gd name="connsiteX44" fmla="*/ 3278953 w 5041218"/>
                <a:gd name="connsiteY44" fmla="*/ 2034918 h 4745608"/>
                <a:gd name="connsiteX45" fmla="*/ 3288742 w 5041218"/>
                <a:gd name="connsiteY45" fmla="*/ 2273460 h 4745608"/>
                <a:gd name="connsiteX46" fmla="*/ 3434288 w 5041218"/>
                <a:gd name="connsiteY46" fmla="*/ 2417577 h 4745608"/>
                <a:gd name="connsiteX47" fmla="*/ 3781217 w 5041218"/>
                <a:gd name="connsiteY47" fmla="*/ 2618845 h 4745608"/>
                <a:gd name="connsiteX48" fmla="*/ 4079053 w 5041218"/>
                <a:gd name="connsiteY48" fmla="*/ 2777868 h 4745608"/>
                <a:gd name="connsiteX49" fmla="*/ 5011598 w 5041218"/>
                <a:gd name="connsiteY49" fmla="*/ 3189329 h 4745608"/>
                <a:gd name="connsiteX50" fmla="*/ 4818456 w 5041218"/>
                <a:gd name="connsiteY50" fmla="*/ 3291193 h 4745608"/>
                <a:gd name="connsiteX51" fmla="*/ 4070190 w 5041218"/>
                <a:gd name="connsiteY51" fmla="*/ 3021367 h 4745608"/>
                <a:gd name="connsiteX52" fmla="*/ 3460193 w 5041218"/>
                <a:gd name="connsiteY52" fmla="*/ 2852901 h 4745608"/>
                <a:gd name="connsiteX53" fmla="*/ 3217865 w 5041218"/>
                <a:gd name="connsiteY53" fmla="*/ 2829045 h 4745608"/>
                <a:gd name="connsiteX54" fmla="*/ 3025524 w 5041218"/>
                <a:gd name="connsiteY54" fmla="*/ 2858861 h 4745608"/>
                <a:gd name="connsiteX55" fmla="*/ 2832855 w 5041218"/>
                <a:gd name="connsiteY55" fmla="*/ 2930924 h 4745608"/>
                <a:gd name="connsiteX56" fmla="*/ 2820111 w 5041218"/>
                <a:gd name="connsiteY56" fmla="*/ 3026344 h 4745608"/>
                <a:gd name="connsiteX57" fmla="*/ 2959241 w 5041218"/>
                <a:gd name="connsiteY57" fmla="*/ 3167976 h 4745608"/>
                <a:gd name="connsiteX58" fmla="*/ 3176083 w 5041218"/>
                <a:gd name="connsiteY58" fmla="*/ 3269358 h 4745608"/>
                <a:gd name="connsiteX59" fmla="*/ 3388239 w 5041218"/>
                <a:gd name="connsiteY59" fmla="*/ 3442290 h 4745608"/>
                <a:gd name="connsiteX60" fmla="*/ 3212014 w 5041218"/>
                <a:gd name="connsiteY60" fmla="*/ 3336948 h 4745608"/>
                <a:gd name="connsiteX61" fmla="*/ 3004633 w 5041218"/>
                <a:gd name="connsiteY61" fmla="*/ 3276814 h 4745608"/>
                <a:gd name="connsiteX62" fmla="*/ 2771676 w 5041218"/>
                <a:gd name="connsiteY62" fmla="*/ 3166987 h 4745608"/>
                <a:gd name="connsiteX63" fmla="*/ 2638873 w 5041218"/>
                <a:gd name="connsiteY63" fmla="*/ 3097908 h 4745608"/>
                <a:gd name="connsiteX64" fmla="*/ 2570293 w 5041218"/>
                <a:gd name="connsiteY64" fmla="*/ 3109338 h 4745608"/>
                <a:gd name="connsiteX65" fmla="*/ 2525557 w 5041218"/>
                <a:gd name="connsiteY65" fmla="*/ 3326508 h 4745608"/>
                <a:gd name="connsiteX66" fmla="*/ 2584349 w 5041218"/>
                <a:gd name="connsiteY66" fmla="*/ 3577470 h 4745608"/>
                <a:gd name="connsiteX67" fmla="*/ 2663703 w 5041218"/>
                <a:gd name="connsiteY67" fmla="*/ 3996904 h 4745608"/>
                <a:gd name="connsiteX68" fmla="*/ 2633113 w 5041218"/>
                <a:gd name="connsiteY68" fmla="*/ 4192703 h 4745608"/>
                <a:gd name="connsiteX69" fmla="*/ 2539703 w 5041218"/>
                <a:gd name="connsiteY69" fmla="*/ 4455574 h 4745608"/>
                <a:gd name="connsiteX70" fmla="*/ 2595212 w 5041218"/>
                <a:gd name="connsiteY70" fmla="*/ 3945217 h 4745608"/>
                <a:gd name="connsiteX71" fmla="*/ 2481240 w 5041218"/>
                <a:gd name="connsiteY71" fmla="*/ 3566538 h 4745608"/>
                <a:gd name="connsiteX72" fmla="*/ 2307403 w 5041218"/>
                <a:gd name="connsiteY72" fmla="*/ 3166488 h 4745608"/>
                <a:gd name="connsiteX73" fmla="*/ 2261683 w 5041218"/>
                <a:gd name="connsiteY73" fmla="*/ 3063618 h 4745608"/>
                <a:gd name="connsiteX74" fmla="*/ 2078803 w 5041218"/>
                <a:gd name="connsiteY74" fmla="*/ 2949318 h 4745608"/>
                <a:gd name="connsiteX75" fmla="*/ 1824299 w 5041218"/>
                <a:gd name="connsiteY75" fmla="*/ 3002494 h 4745608"/>
                <a:gd name="connsiteX76" fmla="*/ 1412162 w 5041218"/>
                <a:gd name="connsiteY76" fmla="*/ 3235573 h 4745608"/>
                <a:gd name="connsiteX77" fmla="*/ 1381573 w 5041218"/>
                <a:gd name="connsiteY77" fmla="*/ 3680838 h 4745608"/>
                <a:gd name="connsiteX78" fmla="*/ 1340867 w 5041218"/>
                <a:gd name="connsiteY78" fmla="*/ 3980504 h 4745608"/>
                <a:gd name="connsiteX79" fmla="*/ 1197619 w 5041218"/>
                <a:gd name="connsiteY79" fmla="*/ 4738831 h 4745608"/>
                <a:gd name="connsiteX80" fmla="*/ 1220896 w 5041218"/>
                <a:gd name="connsiteY80" fmla="*/ 4338309 h 4745608"/>
                <a:gd name="connsiteX81" fmla="*/ 1242772 w 5041218"/>
                <a:gd name="connsiteY81" fmla="*/ 4080888 h 4745608"/>
                <a:gd name="connsiteX82" fmla="*/ 1198693 w 5041218"/>
                <a:gd name="connsiteY82" fmla="*/ 3909438 h 4745608"/>
                <a:gd name="connsiteX83" fmla="*/ 970093 w 5041218"/>
                <a:gd name="connsiteY83" fmla="*/ 3989448 h 4745608"/>
                <a:gd name="connsiteX84" fmla="*/ 766328 w 5041218"/>
                <a:gd name="connsiteY84" fmla="*/ 4131990 h 4745608"/>
                <a:gd name="connsiteX85" fmla="*/ 555808 w 5041218"/>
                <a:gd name="connsiteY85" fmla="*/ 4355688 h 4745608"/>
                <a:gd name="connsiteX86" fmla="*/ 785900 w 5041218"/>
                <a:gd name="connsiteY86" fmla="*/ 4017771 h 4745608"/>
                <a:gd name="connsiteX87" fmla="*/ 1130113 w 5041218"/>
                <a:gd name="connsiteY87" fmla="*/ 3817500 h 4745608"/>
                <a:gd name="connsiteX88" fmla="*/ 1278703 w 5041218"/>
                <a:gd name="connsiteY88" fmla="*/ 3726558 h 4745608"/>
                <a:gd name="connsiteX89" fmla="*/ 1269661 w 5041218"/>
                <a:gd name="connsiteY89" fmla="*/ 3390117 h 4745608"/>
                <a:gd name="connsiteX90" fmla="*/ 1309620 w 5041218"/>
                <a:gd name="connsiteY90" fmla="*/ 3169963 h 4745608"/>
                <a:gd name="connsiteX91" fmla="*/ 1393003 w 5041218"/>
                <a:gd name="connsiteY91" fmla="*/ 3052188 h 4745608"/>
                <a:gd name="connsiteX92" fmla="*/ 1080693 w 5041218"/>
                <a:gd name="connsiteY92" fmla="*/ 2984604 h 4745608"/>
                <a:gd name="connsiteX93" fmla="*/ 663453 w 5041218"/>
                <a:gd name="connsiteY93" fmla="*/ 3023360 h 4745608"/>
                <a:gd name="connsiteX94" fmla="*/ 235111 w 5041218"/>
                <a:gd name="connsiteY94" fmla="*/ 3217172 h 4745608"/>
                <a:gd name="connsiteX95" fmla="*/ 421453 w 5041218"/>
                <a:gd name="connsiteY95" fmla="*/ 3029328 h 4745608"/>
                <a:gd name="connsiteX96" fmla="*/ 627193 w 5041218"/>
                <a:gd name="connsiteY96" fmla="*/ 2926458 h 4745608"/>
                <a:gd name="connsiteX97" fmla="*/ 854480 w 5041218"/>
                <a:gd name="connsiteY97" fmla="*/ 2889178 h 4745608"/>
                <a:gd name="connsiteX98" fmla="*/ 1149272 w 5041218"/>
                <a:gd name="connsiteY98" fmla="*/ 2889676 h 4745608"/>
                <a:gd name="connsiteX99" fmla="*/ 1531894 w 5041218"/>
                <a:gd name="connsiteY99" fmla="*/ 2917507 h 4745608"/>
                <a:gd name="connsiteX100" fmla="*/ 1860559 w 5041218"/>
                <a:gd name="connsiteY100" fmla="*/ 2766431 h 4745608"/>
                <a:gd name="connsiteX101" fmla="*/ 1701613 w 5041218"/>
                <a:gd name="connsiteY101" fmla="*/ 2263518 h 4745608"/>
                <a:gd name="connsiteX102" fmla="*/ 1690183 w 5041218"/>
                <a:gd name="connsiteY102" fmla="*/ 1966338 h 4745608"/>
                <a:gd name="connsiteX103" fmla="*/ 1381991 w 5041218"/>
                <a:gd name="connsiteY103" fmla="*/ 1841604 h 4745608"/>
                <a:gd name="connsiteX104" fmla="*/ 1095823 w 5041218"/>
                <a:gd name="connsiteY104" fmla="*/ 1714878 h 4745608"/>
                <a:gd name="connsiteX105" fmla="*/ 746507 w 5041218"/>
                <a:gd name="connsiteY105" fmla="*/ 1626415 h 4745608"/>
                <a:gd name="connsiteX106" fmla="*/ 352873 w 5041218"/>
                <a:gd name="connsiteY106" fmla="*/ 1726308 h 4745608"/>
                <a:gd name="connsiteX107" fmla="*/ 113171 w 5041218"/>
                <a:gd name="connsiteY107" fmla="*/ 1763582 h 4745608"/>
                <a:gd name="connsiteX108" fmla="*/ 9973 w 5041218"/>
                <a:gd name="connsiteY108" fmla="*/ 1737738 h 4745608"/>
                <a:gd name="connsiteX109" fmla="*/ 348516 w 5041218"/>
                <a:gd name="connsiteY109" fmla="*/ 1643812 h 4745608"/>
                <a:gd name="connsiteX110" fmla="*/ 653097 w 5041218"/>
                <a:gd name="connsiteY110" fmla="*/ 1543920 h 4745608"/>
                <a:gd name="connsiteX111" fmla="*/ 1072963 w 5041218"/>
                <a:gd name="connsiteY111" fmla="*/ 1612008 h 4745608"/>
                <a:gd name="connsiteX112" fmla="*/ 1244413 w 5041218"/>
                <a:gd name="connsiteY112" fmla="*/ 1657728 h 4745608"/>
                <a:gd name="connsiteX113" fmla="*/ 1205766 w 5041218"/>
                <a:gd name="connsiteY113" fmla="*/ 1451988 h 4745608"/>
                <a:gd name="connsiteX114" fmla="*/ 1046313 w 5041218"/>
                <a:gd name="connsiteY114" fmla="*/ 815409 h 4745608"/>
                <a:gd name="connsiteX115" fmla="*/ 1221553 w 5041218"/>
                <a:gd name="connsiteY115" fmla="*/ 1211958 h 4745608"/>
                <a:gd name="connsiteX0" fmla="*/ 1221553 w 5067201"/>
                <a:gd name="connsiteY0" fmla="*/ 1211958 h 4745608"/>
                <a:gd name="connsiteX1" fmla="*/ 1343911 w 5067201"/>
                <a:gd name="connsiteY1" fmla="*/ 1559828 h 4745608"/>
                <a:gd name="connsiteX2" fmla="*/ 1553023 w 5067201"/>
                <a:gd name="connsiteY2" fmla="*/ 1657728 h 4745608"/>
                <a:gd name="connsiteX3" fmla="*/ 1907353 w 5067201"/>
                <a:gd name="connsiteY3" fmla="*/ 1680588 h 4745608"/>
                <a:gd name="connsiteX4" fmla="*/ 2021653 w 5067201"/>
                <a:gd name="connsiteY4" fmla="*/ 1543428 h 4745608"/>
                <a:gd name="connsiteX5" fmla="*/ 2124523 w 5067201"/>
                <a:gd name="connsiteY5" fmla="*/ 1291968 h 4745608"/>
                <a:gd name="connsiteX6" fmla="*/ 2124523 w 5067201"/>
                <a:gd name="connsiteY6" fmla="*/ 1120518 h 4745608"/>
                <a:gd name="connsiteX7" fmla="*/ 2068029 w 5067201"/>
                <a:gd name="connsiteY7" fmla="*/ 825325 h 4745608"/>
                <a:gd name="connsiteX8" fmla="*/ 2078803 w 5067201"/>
                <a:gd name="connsiteY8" fmla="*/ 777618 h 4745608"/>
                <a:gd name="connsiteX9" fmla="*/ 2170243 w 5067201"/>
                <a:gd name="connsiteY9" fmla="*/ 1086228 h 4745608"/>
                <a:gd name="connsiteX10" fmla="*/ 2215963 w 5067201"/>
                <a:gd name="connsiteY10" fmla="*/ 1269108 h 4745608"/>
                <a:gd name="connsiteX11" fmla="*/ 2284543 w 5067201"/>
                <a:gd name="connsiteY11" fmla="*/ 1303398 h 4745608"/>
                <a:gd name="connsiteX12" fmla="*/ 2330263 w 5067201"/>
                <a:gd name="connsiteY12" fmla="*/ 1166238 h 4745608"/>
                <a:gd name="connsiteX13" fmla="*/ 2467423 w 5067201"/>
                <a:gd name="connsiteY13" fmla="*/ 880488 h 4745608"/>
                <a:gd name="connsiteX14" fmla="*/ 2558863 w 5067201"/>
                <a:gd name="connsiteY14" fmla="*/ 640458 h 4745608"/>
                <a:gd name="connsiteX15" fmla="*/ 2616013 w 5067201"/>
                <a:gd name="connsiteY15" fmla="*/ 537588 h 4745608"/>
                <a:gd name="connsiteX16" fmla="*/ 2558863 w 5067201"/>
                <a:gd name="connsiteY16" fmla="*/ 789048 h 4745608"/>
                <a:gd name="connsiteX17" fmla="*/ 2444563 w 5067201"/>
                <a:gd name="connsiteY17" fmla="*/ 1097658 h 4745608"/>
                <a:gd name="connsiteX18" fmla="*/ 2375983 w 5067201"/>
                <a:gd name="connsiteY18" fmla="*/ 1406268 h 4745608"/>
                <a:gd name="connsiteX19" fmla="*/ 2558863 w 5067201"/>
                <a:gd name="connsiteY19" fmla="*/ 1577718 h 4745608"/>
                <a:gd name="connsiteX20" fmla="*/ 2878903 w 5067201"/>
                <a:gd name="connsiteY20" fmla="*/ 1657728 h 4745608"/>
                <a:gd name="connsiteX21" fmla="*/ 3187513 w 5067201"/>
                <a:gd name="connsiteY21" fmla="*/ 1657728 h 4745608"/>
                <a:gd name="connsiteX22" fmla="*/ 3370393 w 5067201"/>
                <a:gd name="connsiteY22" fmla="*/ 1566288 h 4745608"/>
                <a:gd name="connsiteX23" fmla="*/ 3488066 w 5067201"/>
                <a:gd name="connsiteY23" fmla="*/ 1246753 h 4745608"/>
                <a:gd name="connsiteX24" fmla="*/ 3495138 w 5067201"/>
                <a:gd name="connsiteY24" fmla="*/ 1115548 h 4745608"/>
                <a:gd name="connsiteX25" fmla="*/ 3493650 w 5067201"/>
                <a:gd name="connsiteY25" fmla="*/ 1063976 h 4745608"/>
                <a:gd name="connsiteX26" fmla="*/ 3450403 w 5067201"/>
                <a:gd name="connsiteY26" fmla="*/ 777618 h 4745608"/>
                <a:gd name="connsiteX27" fmla="*/ 3119893 w 5067201"/>
                <a:gd name="connsiteY27" fmla="*/ 321571 h 4745608"/>
                <a:gd name="connsiteX28" fmla="*/ 3497351 w 5067201"/>
                <a:gd name="connsiteY28" fmla="*/ 674883 h 4745608"/>
                <a:gd name="connsiteX29" fmla="*/ 3759013 w 5067201"/>
                <a:gd name="connsiteY29" fmla="*/ 571878 h 4745608"/>
                <a:gd name="connsiteX30" fmla="*/ 3999043 w 5067201"/>
                <a:gd name="connsiteY30" fmla="*/ 91818 h 4745608"/>
                <a:gd name="connsiteX31" fmla="*/ 4033333 w 5067201"/>
                <a:gd name="connsiteY31" fmla="*/ 11808 h 4745608"/>
                <a:gd name="connsiteX32" fmla="*/ 3984569 w 5067201"/>
                <a:gd name="connsiteY32" fmla="*/ 247366 h 4745608"/>
                <a:gd name="connsiteX33" fmla="*/ 3812791 w 5067201"/>
                <a:gd name="connsiteY33" fmla="*/ 647417 h 4745608"/>
                <a:gd name="connsiteX34" fmla="*/ 3592906 w 5067201"/>
                <a:gd name="connsiteY34" fmla="*/ 811408 h 4745608"/>
                <a:gd name="connsiteX35" fmla="*/ 3604425 w 5067201"/>
                <a:gd name="connsiteY35" fmla="*/ 999253 h 4745608"/>
                <a:gd name="connsiteX36" fmla="*/ 3872985 w 5067201"/>
                <a:gd name="connsiteY36" fmla="*/ 881976 h 4745608"/>
                <a:gd name="connsiteX37" fmla="*/ 4200754 w 5067201"/>
                <a:gd name="connsiteY37" fmla="*/ 774136 h 4745608"/>
                <a:gd name="connsiteX38" fmla="*/ 4064251 w 5067201"/>
                <a:gd name="connsiteY38" fmla="*/ 847195 h 4745608"/>
                <a:gd name="connsiteX39" fmla="*/ 3818880 w 5067201"/>
                <a:gd name="connsiteY39" fmla="*/ 991305 h 4745608"/>
                <a:gd name="connsiteX40" fmla="*/ 3658531 w 5067201"/>
                <a:gd name="connsiteY40" fmla="*/ 1093178 h 4745608"/>
                <a:gd name="connsiteX41" fmla="*/ 3622838 w 5067201"/>
                <a:gd name="connsiteY41" fmla="*/ 1221401 h 4745608"/>
                <a:gd name="connsiteX42" fmla="*/ 3577446 w 5067201"/>
                <a:gd name="connsiteY42" fmla="*/ 1500691 h 4745608"/>
                <a:gd name="connsiteX43" fmla="*/ 3461833 w 5067201"/>
                <a:gd name="connsiteY43" fmla="*/ 1726308 h 4745608"/>
                <a:gd name="connsiteX44" fmla="*/ 3278953 w 5067201"/>
                <a:gd name="connsiteY44" fmla="*/ 2034918 h 4745608"/>
                <a:gd name="connsiteX45" fmla="*/ 3288742 w 5067201"/>
                <a:gd name="connsiteY45" fmla="*/ 2273460 h 4745608"/>
                <a:gd name="connsiteX46" fmla="*/ 3434288 w 5067201"/>
                <a:gd name="connsiteY46" fmla="*/ 2417577 h 4745608"/>
                <a:gd name="connsiteX47" fmla="*/ 3781217 w 5067201"/>
                <a:gd name="connsiteY47" fmla="*/ 2618845 h 4745608"/>
                <a:gd name="connsiteX48" fmla="*/ 4079053 w 5067201"/>
                <a:gd name="connsiteY48" fmla="*/ 2777868 h 4745608"/>
                <a:gd name="connsiteX49" fmla="*/ 5011598 w 5067201"/>
                <a:gd name="connsiteY49" fmla="*/ 3189329 h 4745608"/>
                <a:gd name="connsiteX50" fmla="*/ 4955377 w 5067201"/>
                <a:gd name="connsiteY50" fmla="*/ 3340389 h 4745608"/>
                <a:gd name="connsiteX51" fmla="*/ 4070190 w 5067201"/>
                <a:gd name="connsiteY51" fmla="*/ 3021367 h 4745608"/>
                <a:gd name="connsiteX52" fmla="*/ 3460193 w 5067201"/>
                <a:gd name="connsiteY52" fmla="*/ 2852901 h 4745608"/>
                <a:gd name="connsiteX53" fmla="*/ 3217865 w 5067201"/>
                <a:gd name="connsiteY53" fmla="*/ 2829045 h 4745608"/>
                <a:gd name="connsiteX54" fmla="*/ 3025524 w 5067201"/>
                <a:gd name="connsiteY54" fmla="*/ 2858861 h 4745608"/>
                <a:gd name="connsiteX55" fmla="*/ 2832855 w 5067201"/>
                <a:gd name="connsiteY55" fmla="*/ 2930924 h 4745608"/>
                <a:gd name="connsiteX56" fmla="*/ 2820111 w 5067201"/>
                <a:gd name="connsiteY56" fmla="*/ 3026344 h 4745608"/>
                <a:gd name="connsiteX57" fmla="*/ 2959241 w 5067201"/>
                <a:gd name="connsiteY57" fmla="*/ 3167976 h 4745608"/>
                <a:gd name="connsiteX58" fmla="*/ 3176083 w 5067201"/>
                <a:gd name="connsiteY58" fmla="*/ 3269358 h 4745608"/>
                <a:gd name="connsiteX59" fmla="*/ 3388239 w 5067201"/>
                <a:gd name="connsiteY59" fmla="*/ 3442290 h 4745608"/>
                <a:gd name="connsiteX60" fmla="*/ 3212014 w 5067201"/>
                <a:gd name="connsiteY60" fmla="*/ 3336948 h 4745608"/>
                <a:gd name="connsiteX61" fmla="*/ 3004633 w 5067201"/>
                <a:gd name="connsiteY61" fmla="*/ 3276814 h 4745608"/>
                <a:gd name="connsiteX62" fmla="*/ 2771676 w 5067201"/>
                <a:gd name="connsiteY62" fmla="*/ 3166987 h 4745608"/>
                <a:gd name="connsiteX63" fmla="*/ 2638873 w 5067201"/>
                <a:gd name="connsiteY63" fmla="*/ 3097908 h 4745608"/>
                <a:gd name="connsiteX64" fmla="*/ 2570293 w 5067201"/>
                <a:gd name="connsiteY64" fmla="*/ 3109338 h 4745608"/>
                <a:gd name="connsiteX65" fmla="*/ 2525557 w 5067201"/>
                <a:gd name="connsiteY65" fmla="*/ 3326508 h 4745608"/>
                <a:gd name="connsiteX66" fmla="*/ 2584349 w 5067201"/>
                <a:gd name="connsiteY66" fmla="*/ 3577470 h 4745608"/>
                <a:gd name="connsiteX67" fmla="*/ 2663703 w 5067201"/>
                <a:gd name="connsiteY67" fmla="*/ 3996904 h 4745608"/>
                <a:gd name="connsiteX68" fmla="*/ 2633113 w 5067201"/>
                <a:gd name="connsiteY68" fmla="*/ 4192703 h 4745608"/>
                <a:gd name="connsiteX69" fmla="*/ 2539703 w 5067201"/>
                <a:gd name="connsiteY69" fmla="*/ 4455574 h 4745608"/>
                <a:gd name="connsiteX70" fmla="*/ 2595212 w 5067201"/>
                <a:gd name="connsiteY70" fmla="*/ 3945217 h 4745608"/>
                <a:gd name="connsiteX71" fmla="*/ 2481240 w 5067201"/>
                <a:gd name="connsiteY71" fmla="*/ 3566538 h 4745608"/>
                <a:gd name="connsiteX72" fmla="*/ 2307403 w 5067201"/>
                <a:gd name="connsiteY72" fmla="*/ 3166488 h 4745608"/>
                <a:gd name="connsiteX73" fmla="*/ 2261683 w 5067201"/>
                <a:gd name="connsiteY73" fmla="*/ 3063618 h 4745608"/>
                <a:gd name="connsiteX74" fmla="*/ 2078803 w 5067201"/>
                <a:gd name="connsiteY74" fmla="*/ 2949318 h 4745608"/>
                <a:gd name="connsiteX75" fmla="*/ 1824299 w 5067201"/>
                <a:gd name="connsiteY75" fmla="*/ 3002494 h 4745608"/>
                <a:gd name="connsiteX76" fmla="*/ 1412162 w 5067201"/>
                <a:gd name="connsiteY76" fmla="*/ 3235573 h 4745608"/>
                <a:gd name="connsiteX77" fmla="*/ 1381573 w 5067201"/>
                <a:gd name="connsiteY77" fmla="*/ 3680838 h 4745608"/>
                <a:gd name="connsiteX78" fmla="*/ 1340867 w 5067201"/>
                <a:gd name="connsiteY78" fmla="*/ 3980504 h 4745608"/>
                <a:gd name="connsiteX79" fmla="*/ 1197619 w 5067201"/>
                <a:gd name="connsiteY79" fmla="*/ 4738831 h 4745608"/>
                <a:gd name="connsiteX80" fmla="*/ 1220896 w 5067201"/>
                <a:gd name="connsiteY80" fmla="*/ 4338309 h 4745608"/>
                <a:gd name="connsiteX81" fmla="*/ 1242772 w 5067201"/>
                <a:gd name="connsiteY81" fmla="*/ 4080888 h 4745608"/>
                <a:gd name="connsiteX82" fmla="*/ 1198693 w 5067201"/>
                <a:gd name="connsiteY82" fmla="*/ 3909438 h 4745608"/>
                <a:gd name="connsiteX83" fmla="*/ 970093 w 5067201"/>
                <a:gd name="connsiteY83" fmla="*/ 3989448 h 4745608"/>
                <a:gd name="connsiteX84" fmla="*/ 766328 w 5067201"/>
                <a:gd name="connsiteY84" fmla="*/ 4131990 h 4745608"/>
                <a:gd name="connsiteX85" fmla="*/ 555808 w 5067201"/>
                <a:gd name="connsiteY85" fmla="*/ 4355688 h 4745608"/>
                <a:gd name="connsiteX86" fmla="*/ 785900 w 5067201"/>
                <a:gd name="connsiteY86" fmla="*/ 4017771 h 4745608"/>
                <a:gd name="connsiteX87" fmla="*/ 1130113 w 5067201"/>
                <a:gd name="connsiteY87" fmla="*/ 3817500 h 4745608"/>
                <a:gd name="connsiteX88" fmla="*/ 1278703 w 5067201"/>
                <a:gd name="connsiteY88" fmla="*/ 3726558 h 4745608"/>
                <a:gd name="connsiteX89" fmla="*/ 1269661 w 5067201"/>
                <a:gd name="connsiteY89" fmla="*/ 3390117 h 4745608"/>
                <a:gd name="connsiteX90" fmla="*/ 1309620 w 5067201"/>
                <a:gd name="connsiteY90" fmla="*/ 3169963 h 4745608"/>
                <a:gd name="connsiteX91" fmla="*/ 1393003 w 5067201"/>
                <a:gd name="connsiteY91" fmla="*/ 3052188 h 4745608"/>
                <a:gd name="connsiteX92" fmla="*/ 1080693 w 5067201"/>
                <a:gd name="connsiteY92" fmla="*/ 2984604 h 4745608"/>
                <a:gd name="connsiteX93" fmla="*/ 663453 w 5067201"/>
                <a:gd name="connsiteY93" fmla="*/ 3023360 h 4745608"/>
                <a:gd name="connsiteX94" fmla="*/ 235111 w 5067201"/>
                <a:gd name="connsiteY94" fmla="*/ 3217172 h 4745608"/>
                <a:gd name="connsiteX95" fmla="*/ 421453 w 5067201"/>
                <a:gd name="connsiteY95" fmla="*/ 3029328 h 4745608"/>
                <a:gd name="connsiteX96" fmla="*/ 627193 w 5067201"/>
                <a:gd name="connsiteY96" fmla="*/ 2926458 h 4745608"/>
                <a:gd name="connsiteX97" fmla="*/ 854480 w 5067201"/>
                <a:gd name="connsiteY97" fmla="*/ 2889178 h 4745608"/>
                <a:gd name="connsiteX98" fmla="*/ 1149272 w 5067201"/>
                <a:gd name="connsiteY98" fmla="*/ 2889676 h 4745608"/>
                <a:gd name="connsiteX99" fmla="*/ 1531894 w 5067201"/>
                <a:gd name="connsiteY99" fmla="*/ 2917507 h 4745608"/>
                <a:gd name="connsiteX100" fmla="*/ 1860559 w 5067201"/>
                <a:gd name="connsiteY100" fmla="*/ 2766431 h 4745608"/>
                <a:gd name="connsiteX101" fmla="*/ 1701613 w 5067201"/>
                <a:gd name="connsiteY101" fmla="*/ 2263518 h 4745608"/>
                <a:gd name="connsiteX102" fmla="*/ 1690183 w 5067201"/>
                <a:gd name="connsiteY102" fmla="*/ 1966338 h 4745608"/>
                <a:gd name="connsiteX103" fmla="*/ 1381991 w 5067201"/>
                <a:gd name="connsiteY103" fmla="*/ 1841604 h 4745608"/>
                <a:gd name="connsiteX104" fmla="*/ 1095823 w 5067201"/>
                <a:gd name="connsiteY104" fmla="*/ 1714878 h 4745608"/>
                <a:gd name="connsiteX105" fmla="*/ 746507 w 5067201"/>
                <a:gd name="connsiteY105" fmla="*/ 1626415 h 4745608"/>
                <a:gd name="connsiteX106" fmla="*/ 352873 w 5067201"/>
                <a:gd name="connsiteY106" fmla="*/ 1726308 h 4745608"/>
                <a:gd name="connsiteX107" fmla="*/ 113171 w 5067201"/>
                <a:gd name="connsiteY107" fmla="*/ 1763582 h 4745608"/>
                <a:gd name="connsiteX108" fmla="*/ 9973 w 5067201"/>
                <a:gd name="connsiteY108" fmla="*/ 1737738 h 4745608"/>
                <a:gd name="connsiteX109" fmla="*/ 348516 w 5067201"/>
                <a:gd name="connsiteY109" fmla="*/ 1643812 h 4745608"/>
                <a:gd name="connsiteX110" fmla="*/ 653097 w 5067201"/>
                <a:gd name="connsiteY110" fmla="*/ 1543920 h 4745608"/>
                <a:gd name="connsiteX111" fmla="*/ 1072963 w 5067201"/>
                <a:gd name="connsiteY111" fmla="*/ 1612008 h 4745608"/>
                <a:gd name="connsiteX112" fmla="*/ 1244413 w 5067201"/>
                <a:gd name="connsiteY112" fmla="*/ 1657728 h 4745608"/>
                <a:gd name="connsiteX113" fmla="*/ 1205766 w 5067201"/>
                <a:gd name="connsiteY113" fmla="*/ 1451988 h 4745608"/>
                <a:gd name="connsiteX114" fmla="*/ 1046313 w 5067201"/>
                <a:gd name="connsiteY114" fmla="*/ 815409 h 4745608"/>
                <a:gd name="connsiteX115" fmla="*/ 1221553 w 5067201"/>
                <a:gd name="connsiteY115" fmla="*/ 1211958 h 4745608"/>
                <a:gd name="connsiteX0" fmla="*/ 1221553 w 5015709"/>
                <a:gd name="connsiteY0" fmla="*/ 1211958 h 4745608"/>
                <a:gd name="connsiteX1" fmla="*/ 1343911 w 5015709"/>
                <a:gd name="connsiteY1" fmla="*/ 1559828 h 4745608"/>
                <a:gd name="connsiteX2" fmla="*/ 1553023 w 5015709"/>
                <a:gd name="connsiteY2" fmla="*/ 1657728 h 4745608"/>
                <a:gd name="connsiteX3" fmla="*/ 1907353 w 5015709"/>
                <a:gd name="connsiteY3" fmla="*/ 1680588 h 4745608"/>
                <a:gd name="connsiteX4" fmla="*/ 2021653 w 5015709"/>
                <a:gd name="connsiteY4" fmla="*/ 1543428 h 4745608"/>
                <a:gd name="connsiteX5" fmla="*/ 2124523 w 5015709"/>
                <a:gd name="connsiteY5" fmla="*/ 1291968 h 4745608"/>
                <a:gd name="connsiteX6" fmla="*/ 2124523 w 5015709"/>
                <a:gd name="connsiteY6" fmla="*/ 1120518 h 4745608"/>
                <a:gd name="connsiteX7" fmla="*/ 2068029 w 5015709"/>
                <a:gd name="connsiteY7" fmla="*/ 825325 h 4745608"/>
                <a:gd name="connsiteX8" fmla="*/ 2078803 w 5015709"/>
                <a:gd name="connsiteY8" fmla="*/ 777618 h 4745608"/>
                <a:gd name="connsiteX9" fmla="*/ 2170243 w 5015709"/>
                <a:gd name="connsiteY9" fmla="*/ 1086228 h 4745608"/>
                <a:gd name="connsiteX10" fmla="*/ 2215963 w 5015709"/>
                <a:gd name="connsiteY10" fmla="*/ 1269108 h 4745608"/>
                <a:gd name="connsiteX11" fmla="*/ 2284543 w 5015709"/>
                <a:gd name="connsiteY11" fmla="*/ 1303398 h 4745608"/>
                <a:gd name="connsiteX12" fmla="*/ 2330263 w 5015709"/>
                <a:gd name="connsiteY12" fmla="*/ 1166238 h 4745608"/>
                <a:gd name="connsiteX13" fmla="*/ 2467423 w 5015709"/>
                <a:gd name="connsiteY13" fmla="*/ 880488 h 4745608"/>
                <a:gd name="connsiteX14" fmla="*/ 2558863 w 5015709"/>
                <a:gd name="connsiteY14" fmla="*/ 640458 h 4745608"/>
                <a:gd name="connsiteX15" fmla="*/ 2616013 w 5015709"/>
                <a:gd name="connsiteY15" fmla="*/ 537588 h 4745608"/>
                <a:gd name="connsiteX16" fmla="*/ 2558863 w 5015709"/>
                <a:gd name="connsiteY16" fmla="*/ 789048 h 4745608"/>
                <a:gd name="connsiteX17" fmla="*/ 2444563 w 5015709"/>
                <a:gd name="connsiteY17" fmla="*/ 1097658 h 4745608"/>
                <a:gd name="connsiteX18" fmla="*/ 2375983 w 5015709"/>
                <a:gd name="connsiteY18" fmla="*/ 1406268 h 4745608"/>
                <a:gd name="connsiteX19" fmla="*/ 2558863 w 5015709"/>
                <a:gd name="connsiteY19" fmla="*/ 1577718 h 4745608"/>
                <a:gd name="connsiteX20" fmla="*/ 2878903 w 5015709"/>
                <a:gd name="connsiteY20" fmla="*/ 1657728 h 4745608"/>
                <a:gd name="connsiteX21" fmla="*/ 3187513 w 5015709"/>
                <a:gd name="connsiteY21" fmla="*/ 1657728 h 4745608"/>
                <a:gd name="connsiteX22" fmla="*/ 3370393 w 5015709"/>
                <a:gd name="connsiteY22" fmla="*/ 1566288 h 4745608"/>
                <a:gd name="connsiteX23" fmla="*/ 3488066 w 5015709"/>
                <a:gd name="connsiteY23" fmla="*/ 1246753 h 4745608"/>
                <a:gd name="connsiteX24" fmla="*/ 3495138 w 5015709"/>
                <a:gd name="connsiteY24" fmla="*/ 1115548 h 4745608"/>
                <a:gd name="connsiteX25" fmla="*/ 3493650 w 5015709"/>
                <a:gd name="connsiteY25" fmla="*/ 1063976 h 4745608"/>
                <a:gd name="connsiteX26" fmla="*/ 3450403 w 5015709"/>
                <a:gd name="connsiteY26" fmla="*/ 777618 h 4745608"/>
                <a:gd name="connsiteX27" fmla="*/ 3119893 w 5015709"/>
                <a:gd name="connsiteY27" fmla="*/ 321571 h 4745608"/>
                <a:gd name="connsiteX28" fmla="*/ 3497351 w 5015709"/>
                <a:gd name="connsiteY28" fmla="*/ 674883 h 4745608"/>
                <a:gd name="connsiteX29" fmla="*/ 3759013 w 5015709"/>
                <a:gd name="connsiteY29" fmla="*/ 571878 h 4745608"/>
                <a:gd name="connsiteX30" fmla="*/ 3999043 w 5015709"/>
                <a:gd name="connsiteY30" fmla="*/ 91818 h 4745608"/>
                <a:gd name="connsiteX31" fmla="*/ 4033333 w 5015709"/>
                <a:gd name="connsiteY31" fmla="*/ 11808 h 4745608"/>
                <a:gd name="connsiteX32" fmla="*/ 3984569 w 5015709"/>
                <a:gd name="connsiteY32" fmla="*/ 247366 h 4745608"/>
                <a:gd name="connsiteX33" fmla="*/ 3812791 w 5015709"/>
                <a:gd name="connsiteY33" fmla="*/ 647417 h 4745608"/>
                <a:gd name="connsiteX34" fmla="*/ 3592906 w 5015709"/>
                <a:gd name="connsiteY34" fmla="*/ 811408 h 4745608"/>
                <a:gd name="connsiteX35" fmla="*/ 3604425 w 5015709"/>
                <a:gd name="connsiteY35" fmla="*/ 999253 h 4745608"/>
                <a:gd name="connsiteX36" fmla="*/ 3872985 w 5015709"/>
                <a:gd name="connsiteY36" fmla="*/ 881976 h 4745608"/>
                <a:gd name="connsiteX37" fmla="*/ 4200754 w 5015709"/>
                <a:gd name="connsiteY37" fmla="*/ 774136 h 4745608"/>
                <a:gd name="connsiteX38" fmla="*/ 4064251 w 5015709"/>
                <a:gd name="connsiteY38" fmla="*/ 847195 h 4745608"/>
                <a:gd name="connsiteX39" fmla="*/ 3818880 w 5015709"/>
                <a:gd name="connsiteY39" fmla="*/ 991305 h 4745608"/>
                <a:gd name="connsiteX40" fmla="*/ 3658531 w 5015709"/>
                <a:gd name="connsiteY40" fmla="*/ 1093178 h 4745608"/>
                <a:gd name="connsiteX41" fmla="*/ 3622838 w 5015709"/>
                <a:gd name="connsiteY41" fmla="*/ 1221401 h 4745608"/>
                <a:gd name="connsiteX42" fmla="*/ 3577446 w 5015709"/>
                <a:gd name="connsiteY42" fmla="*/ 1500691 h 4745608"/>
                <a:gd name="connsiteX43" fmla="*/ 3461833 w 5015709"/>
                <a:gd name="connsiteY43" fmla="*/ 1726308 h 4745608"/>
                <a:gd name="connsiteX44" fmla="*/ 3278953 w 5015709"/>
                <a:gd name="connsiteY44" fmla="*/ 2034918 h 4745608"/>
                <a:gd name="connsiteX45" fmla="*/ 3288742 w 5015709"/>
                <a:gd name="connsiteY45" fmla="*/ 2273460 h 4745608"/>
                <a:gd name="connsiteX46" fmla="*/ 3434288 w 5015709"/>
                <a:gd name="connsiteY46" fmla="*/ 2417577 h 4745608"/>
                <a:gd name="connsiteX47" fmla="*/ 3781217 w 5015709"/>
                <a:gd name="connsiteY47" fmla="*/ 2618845 h 4745608"/>
                <a:gd name="connsiteX48" fmla="*/ 4079053 w 5015709"/>
                <a:gd name="connsiteY48" fmla="*/ 2777868 h 4745608"/>
                <a:gd name="connsiteX49" fmla="*/ 5011598 w 5015709"/>
                <a:gd name="connsiteY49" fmla="*/ 3189329 h 4745608"/>
                <a:gd name="connsiteX50" fmla="*/ 4955377 w 5015709"/>
                <a:gd name="connsiteY50" fmla="*/ 3340389 h 4745608"/>
                <a:gd name="connsiteX51" fmla="*/ 4070190 w 5015709"/>
                <a:gd name="connsiteY51" fmla="*/ 3021367 h 4745608"/>
                <a:gd name="connsiteX52" fmla="*/ 3460193 w 5015709"/>
                <a:gd name="connsiteY52" fmla="*/ 2852901 h 4745608"/>
                <a:gd name="connsiteX53" fmla="*/ 3217865 w 5015709"/>
                <a:gd name="connsiteY53" fmla="*/ 2829045 h 4745608"/>
                <a:gd name="connsiteX54" fmla="*/ 3025524 w 5015709"/>
                <a:gd name="connsiteY54" fmla="*/ 2858861 h 4745608"/>
                <a:gd name="connsiteX55" fmla="*/ 2832855 w 5015709"/>
                <a:gd name="connsiteY55" fmla="*/ 2930924 h 4745608"/>
                <a:gd name="connsiteX56" fmla="*/ 2820111 w 5015709"/>
                <a:gd name="connsiteY56" fmla="*/ 3026344 h 4745608"/>
                <a:gd name="connsiteX57" fmla="*/ 2959241 w 5015709"/>
                <a:gd name="connsiteY57" fmla="*/ 3167976 h 4745608"/>
                <a:gd name="connsiteX58" fmla="*/ 3176083 w 5015709"/>
                <a:gd name="connsiteY58" fmla="*/ 3269358 h 4745608"/>
                <a:gd name="connsiteX59" fmla="*/ 3388239 w 5015709"/>
                <a:gd name="connsiteY59" fmla="*/ 3442290 h 4745608"/>
                <a:gd name="connsiteX60" fmla="*/ 3212014 w 5015709"/>
                <a:gd name="connsiteY60" fmla="*/ 3336948 h 4745608"/>
                <a:gd name="connsiteX61" fmla="*/ 3004633 w 5015709"/>
                <a:gd name="connsiteY61" fmla="*/ 3276814 h 4745608"/>
                <a:gd name="connsiteX62" fmla="*/ 2771676 w 5015709"/>
                <a:gd name="connsiteY62" fmla="*/ 3166987 h 4745608"/>
                <a:gd name="connsiteX63" fmla="*/ 2638873 w 5015709"/>
                <a:gd name="connsiteY63" fmla="*/ 3097908 h 4745608"/>
                <a:gd name="connsiteX64" fmla="*/ 2570293 w 5015709"/>
                <a:gd name="connsiteY64" fmla="*/ 3109338 h 4745608"/>
                <a:gd name="connsiteX65" fmla="*/ 2525557 w 5015709"/>
                <a:gd name="connsiteY65" fmla="*/ 3326508 h 4745608"/>
                <a:gd name="connsiteX66" fmla="*/ 2584349 w 5015709"/>
                <a:gd name="connsiteY66" fmla="*/ 3577470 h 4745608"/>
                <a:gd name="connsiteX67" fmla="*/ 2663703 w 5015709"/>
                <a:gd name="connsiteY67" fmla="*/ 3996904 h 4745608"/>
                <a:gd name="connsiteX68" fmla="*/ 2633113 w 5015709"/>
                <a:gd name="connsiteY68" fmla="*/ 4192703 h 4745608"/>
                <a:gd name="connsiteX69" fmla="*/ 2539703 w 5015709"/>
                <a:gd name="connsiteY69" fmla="*/ 4455574 h 4745608"/>
                <a:gd name="connsiteX70" fmla="*/ 2595212 w 5015709"/>
                <a:gd name="connsiteY70" fmla="*/ 3945217 h 4745608"/>
                <a:gd name="connsiteX71" fmla="*/ 2481240 w 5015709"/>
                <a:gd name="connsiteY71" fmla="*/ 3566538 h 4745608"/>
                <a:gd name="connsiteX72" fmla="*/ 2307403 w 5015709"/>
                <a:gd name="connsiteY72" fmla="*/ 3166488 h 4745608"/>
                <a:gd name="connsiteX73" fmla="*/ 2261683 w 5015709"/>
                <a:gd name="connsiteY73" fmla="*/ 3063618 h 4745608"/>
                <a:gd name="connsiteX74" fmla="*/ 2078803 w 5015709"/>
                <a:gd name="connsiteY74" fmla="*/ 2949318 h 4745608"/>
                <a:gd name="connsiteX75" fmla="*/ 1824299 w 5015709"/>
                <a:gd name="connsiteY75" fmla="*/ 3002494 h 4745608"/>
                <a:gd name="connsiteX76" fmla="*/ 1412162 w 5015709"/>
                <a:gd name="connsiteY76" fmla="*/ 3235573 h 4745608"/>
                <a:gd name="connsiteX77" fmla="*/ 1381573 w 5015709"/>
                <a:gd name="connsiteY77" fmla="*/ 3680838 h 4745608"/>
                <a:gd name="connsiteX78" fmla="*/ 1340867 w 5015709"/>
                <a:gd name="connsiteY78" fmla="*/ 3980504 h 4745608"/>
                <a:gd name="connsiteX79" fmla="*/ 1197619 w 5015709"/>
                <a:gd name="connsiteY79" fmla="*/ 4738831 h 4745608"/>
                <a:gd name="connsiteX80" fmla="*/ 1220896 w 5015709"/>
                <a:gd name="connsiteY80" fmla="*/ 4338309 h 4745608"/>
                <a:gd name="connsiteX81" fmla="*/ 1242772 w 5015709"/>
                <a:gd name="connsiteY81" fmla="*/ 4080888 h 4745608"/>
                <a:gd name="connsiteX82" fmla="*/ 1198693 w 5015709"/>
                <a:gd name="connsiteY82" fmla="*/ 3909438 h 4745608"/>
                <a:gd name="connsiteX83" fmla="*/ 970093 w 5015709"/>
                <a:gd name="connsiteY83" fmla="*/ 3989448 h 4745608"/>
                <a:gd name="connsiteX84" fmla="*/ 766328 w 5015709"/>
                <a:gd name="connsiteY84" fmla="*/ 4131990 h 4745608"/>
                <a:gd name="connsiteX85" fmla="*/ 555808 w 5015709"/>
                <a:gd name="connsiteY85" fmla="*/ 4355688 h 4745608"/>
                <a:gd name="connsiteX86" fmla="*/ 785900 w 5015709"/>
                <a:gd name="connsiteY86" fmla="*/ 4017771 h 4745608"/>
                <a:gd name="connsiteX87" fmla="*/ 1130113 w 5015709"/>
                <a:gd name="connsiteY87" fmla="*/ 3817500 h 4745608"/>
                <a:gd name="connsiteX88" fmla="*/ 1278703 w 5015709"/>
                <a:gd name="connsiteY88" fmla="*/ 3726558 h 4745608"/>
                <a:gd name="connsiteX89" fmla="*/ 1269661 w 5015709"/>
                <a:gd name="connsiteY89" fmla="*/ 3390117 h 4745608"/>
                <a:gd name="connsiteX90" fmla="*/ 1309620 w 5015709"/>
                <a:gd name="connsiteY90" fmla="*/ 3169963 h 4745608"/>
                <a:gd name="connsiteX91" fmla="*/ 1393003 w 5015709"/>
                <a:gd name="connsiteY91" fmla="*/ 3052188 h 4745608"/>
                <a:gd name="connsiteX92" fmla="*/ 1080693 w 5015709"/>
                <a:gd name="connsiteY92" fmla="*/ 2984604 h 4745608"/>
                <a:gd name="connsiteX93" fmla="*/ 663453 w 5015709"/>
                <a:gd name="connsiteY93" fmla="*/ 3023360 h 4745608"/>
                <a:gd name="connsiteX94" fmla="*/ 235111 w 5015709"/>
                <a:gd name="connsiteY94" fmla="*/ 3217172 h 4745608"/>
                <a:gd name="connsiteX95" fmla="*/ 421453 w 5015709"/>
                <a:gd name="connsiteY95" fmla="*/ 3029328 h 4745608"/>
                <a:gd name="connsiteX96" fmla="*/ 627193 w 5015709"/>
                <a:gd name="connsiteY96" fmla="*/ 2926458 h 4745608"/>
                <a:gd name="connsiteX97" fmla="*/ 854480 w 5015709"/>
                <a:gd name="connsiteY97" fmla="*/ 2889178 h 4745608"/>
                <a:gd name="connsiteX98" fmla="*/ 1149272 w 5015709"/>
                <a:gd name="connsiteY98" fmla="*/ 2889676 h 4745608"/>
                <a:gd name="connsiteX99" fmla="*/ 1531894 w 5015709"/>
                <a:gd name="connsiteY99" fmla="*/ 2917507 h 4745608"/>
                <a:gd name="connsiteX100" fmla="*/ 1860559 w 5015709"/>
                <a:gd name="connsiteY100" fmla="*/ 2766431 h 4745608"/>
                <a:gd name="connsiteX101" fmla="*/ 1701613 w 5015709"/>
                <a:gd name="connsiteY101" fmla="*/ 2263518 h 4745608"/>
                <a:gd name="connsiteX102" fmla="*/ 1690183 w 5015709"/>
                <a:gd name="connsiteY102" fmla="*/ 1966338 h 4745608"/>
                <a:gd name="connsiteX103" fmla="*/ 1381991 w 5015709"/>
                <a:gd name="connsiteY103" fmla="*/ 1841604 h 4745608"/>
                <a:gd name="connsiteX104" fmla="*/ 1095823 w 5015709"/>
                <a:gd name="connsiteY104" fmla="*/ 1714878 h 4745608"/>
                <a:gd name="connsiteX105" fmla="*/ 746507 w 5015709"/>
                <a:gd name="connsiteY105" fmla="*/ 1626415 h 4745608"/>
                <a:gd name="connsiteX106" fmla="*/ 352873 w 5015709"/>
                <a:gd name="connsiteY106" fmla="*/ 1726308 h 4745608"/>
                <a:gd name="connsiteX107" fmla="*/ 113171 w 5015709"/>
                <a:gd name="connsiteY107" fmla="*/ 1763582 h 4745608"/>
                <a:gd name="connsiteX108" fmla="*/ 9973 w 5015709"/>
                <a:gd name="connsiteY108" fmla="*/ 1737738 h 4745608"/>
                <a:gd name="connsiteX109" fmla="*/ 348516 w 5015709"/>
                <a:gd name="connsiteY109" fmla="*/ 1643812 h 4745608"/>
                <a:gd name="connsiteX110" fmla="*/ 653097 w 5015709"/>
                <a:gd name="connsiteY110" fmla="*/ 1543920 h 4745608"/>
                <a:gd name="connsiteX111" fmla="*/ 1072963 w 5015709"/>
                <a:gd name="connsiteY111" fmla="*/ 1612008 h 4745608"/>
                <a:gd name="connsiteX112" fmla="*/ 1244413 w 5015709"/>
                <a:gd name="connsiteY112" fmla="*/ 1657728 h 4745608"/>
                <a:gd name="connsiteX113" fmla="*/ 1205766 w 5015709"/>
                <a:gd name="connsiteY113" fmla="*/ 1451988 h 4745608"/>
                <a:gd name="connsiteX114" fmla="*/ 1046313 w 5015709"/>
                <a:gd name="connsiteY114" fmla="*/ 815409 h 4745608"/>
                <a:gd name="connsiteX115" fmla="*/ 1221553 w 5015709"/>
                <a:gd name="connsiteY115" fmla="*/ 1211958 h 4745608"/>
                <a:gd name="connsiteX0" fmla="*/ 1221553 w 5063469"/>
                <a:gd name="connsiteY0" fmla="*/ 1211958 h 4745608"/>
                <a:gd name="connsiteX1" fmla="*/ 1343911 w 5063469"/>
                <a:gd name="connsiteY1" fmla="*/ 1559828 h 4745608"/>
                <a:gd name="connsiteX2" fmla="*/ 1553023 w 5063469"/>
                <a:gd name="connsiteY2" fmla="*/ 1657728 h 4745608"/>
                <a:gd name="connsiteX3" fmla="*/ 1907353 w 5063469"/>
                <a:gd name="connsiteY3" fmla="*/ 1680588 h 4745608"/>
                <a:gd name="connsiteX4" fmla="*/ 2021653 w 5063469"/>
                <a:gd name="connsiteY4" fmla="*/ 1543428 h 4745608"/>
                <a:gd name="connsiteX5" fmla="*/ 2124523 w 5063469"/>
                <a:gd name="connsiteY5" fmla="*/ 1291968 h 4745608"/>
                <a:gd name="connsiteX6" fmla="*/ 2124523 w 5063469"/>
                <a:gd name="connsiteY6" fmla="*/ 1120518 h 4745608"/>
                <a:gd name="connsiteX7" fmla="*/ 2068029 w 5063469"/>
                <a:gd name="connsiteY7" fmla="*/ 825325 h 4745608"/>
                <a:gd name="connsiteX8" fmla="*/ 2078803 w 5063469"/>
                <a:gd name="connsiteY8" fmla="*/ 777618 h 4745608"/>
                <a:gd name="connsiteX9" fmla="*/ 2170243 w 5063469"/>
                <a:gd name="connsiteY9" fmla="*/ 1086228 h 4745608"/>
                <a:gd name="connsiteX10" fmla="*/ 2215963 w 5063469"/>
                <a:gd name="connsiteY10" fmla="*/ 1269108 h 4745608"/>
                <a:gd name="connsiteX11" fmla="*/ 2284543 w 5063469"/>
                <a:gd name="connsiteY11" fmla="*/ 1303398 h 4745608"/>
                <a:gd name="connsiteX12" fmla="*/ 2330263 w 5063469"/>
                <a:gd name="connsiteY12" fmla="*/ 1166238 h 4745608"/>
                <a:gd name="connsiteX13" fmla="*/ 2467423 w 5063469"/>
                <a:gd name="connsiteY13" fmla="*/ 880488 h 4745608"/>
                <a:gd name="connsiteX14" fmla="*/ 2558863 w 5063469"/>
                <a:gd name="connsiteY14" fmla="*/ 640458 h 4745608"/>
                <a:gd name="connsiteX15" fmla="*/ 2616013 w 5063469"/>
                <a:gd name="connsiteY15" fmla="*/ 537588 h 4745608"/>
                <a:gd name="connsiteX16" fmla="*/ 2558863 w 5063469"/>
                <a:gd name="connsiteY16" fmla="*/ 789048 h 4745608"/>
                <a:gd name="connsiteX17" fmla="*/ 2444563 w 5063469"/>
                <a:gd name="connsiteY17" fmla="*/ 1097658 h 4745608"/>
                <a:gd name="connsiteX18" fmla="*/ 2375983 w 5063469"/>
                <a:gd name="connsiteY18" fmla="*/ 1406268 h 4745608"/>
                <a:gd name="connsiteX19" fmla="*/ 2558863 w 5063469"/>
                <a:gd name="connsiteY19" fmla="*/ 1577718 h 4745608"/>
                <a:gd name="connsiteX20" fmla="*/ 2878903 w 5063469"/>
                <a:gd name="connsiteY20" fmla="*/ 1657728 h 4745608"/>
                <a:gd name="connsiteX21" fmla="*/ 3187513 w 5063469"/>
                <a:gd name="connsiteY21" fmla="*/ 1657728 h 4745608"/>
                <a:gd name="connsiteX22" fmla="*/ 3370393 w 5063469"/>
                <a:gd name="connsiteY22" fmla="*/ 1566288 h 4745608"/>
                <a:gd name="connsiteX23" fmla="*/ 3488066 w 5063469"/>
                <a:gd name="connsiteY23" fmla="*/ 1246753 h 4745608"/>
                <a:gd name="connsiteX24" fmla="*/ 3495138 w 5063469"/>
                <a:gd name="connsiteY24" fmla="*/ 1115548 h 4745608"/>
                <a:gd name="connsiteX25" fmla="*/ 3493650 w 5063469"/>
                <a:gd name="connsiteY25" fmla="*/ 1063976 h 4745608"/>
                <a:gd name="connsiteX26" fmla="*/ 3450403 w 5063469"/>
                <a:gd name="connsiteY26" fmla="*/ 777618 h 4745608"/>
                <a:gd name="connsiteX27" fmla="*/ 3119893 w 5063469"/>
                <a:gd name="connsiteY27" fmla="*/ 321571 h 4745608"/>
                <a:gd name="connsiteX28" fmla="*/ 3497351 w 5063469"/>
                <a:gd name="connsiteY28" fmla="*/ 674883 h 4745608"/>
                <a:gd name="connsiteX29" fmla="*/ 3759013 w 5063469"/>
                <a:gd name="connsiteY29" fmla="*/ 571878 h 4745608"/>
                <a:gd name="connsiteX30" fmla="*/ 3999043 w 5063469"/>
                <a:gd name="connsiteY30" fmla="*/ 91818 h 4745608"/>
                <a:gd name="connsiteX31" fmla="*/ 4033333 w 5063469"/>
                <a:gd name="connsiteY31" fmla="*/ 11808 h 4745608"/>
                <a:gd name="connsiteX32" fmla="*/ 3984569 w 5063469"/>
                <a:gd name="connsiteY32" fmla="*/ 247366 h 4745608"/>
                <a:gd name="connsiteX33" fmla="*/ 3812791 w 5063469"/>
                <a:gd name="connsiteY33" fmla="*/ 647417 h 4745608"/>
                <a:gd name="connsiteX34" fmla="*/ 3592906 w 5063469"/>
                <a:gd name="connsiteY34" fmla="*/ 811408 h 4745608"/>
                <a:gd name="connsiteX35" fmla="*/ 3604425 w 5063469"/>
                <a:gd name="connsiteY35" fmla="*/ 999253 h 4745608"/>
                <a:gd name="connsiteX36" fmla="*/ 3872985 w 5063469"/>
                <a:gd name="connsiteY36" fmla="*/ 881976 h 4745608"/>
                <a:gd name="connsiteX37" fmla="*/ 4200754 w 5063469"/>
                <a:gd name="connsiteY37" fmla="*/ 774136 h 4745608"/>
                <a:gd name="connsiteX38" fmla="*/ 4064251 w 5063469"/>
                <a:gd name="connsiteY38" fmla="*/ 847195 h 4745608"/>
                <a:gd name="connsiteX39" fmla="*/ 3818880 w 5063469"/>
                <a:gd name="connsiteY39" fmla="*/ 991305 h 4745608"/>
                <a:gd name="connsiteX40" fmla="*/ 3658531 w 5063469"/>
                <a:gd name="connsiteY40" fmla="*/ 1093178 h 4745608"/>
                <a:gd name="connsiteX41" fmla="*/ 3622838 w 5063469"/>
                <a:gd name="connsiteY41" fmla="*/ 1221401 h 4745608"/>
                <a:gd name="connsiteX42" fmla="*/ 3577446 w 5063469"/>
                <a:gd name="connsiteY42" fmla="*/ 1500691 h 4745608"/>
                <a:gd name="connsiteX43" fmla="*/ 3461833 w 5063469"/>
                <a:gd name="connsiteY43" fmla="*/ 1726308 h 4745608"/>
                <a:gd name="connsiteX44" fmla="*/ 3278953 w 5063469"/>
                <a:gd name="connsiteY44" fmla="*/ 2034918 h 4745608"/>
                <a:gd name="connsiteX45" fmla="*/ 3288742 w 5063469"/>
                <a:gd name="connsiteY45" fmla="*/ 2273460 h 4745608"/>
                <a:gd name="connsiteX46" fmla="*/ 3434288 w 5063469"/>
                <a:gd name="connsiteY46" fmla="*/ 2417577 h 4745608"/>
                <a:gd name="connsiteX47" fmla="*/ 3781217 w 5063469"/>
                <a:gd name="connsiteY47" fmla="*/ 2618845 h 4745608"/>
                <a:gd name="connsiteX48" fmla="*/ 4079053 w 5063469"/>
                <a:gd name="connsiteY48" fmla="*/ 2777868 h 4745608"/>
                <a:gd name="connsiteX49" fmla="*/ 5011598 w 5063469"/>
                <a:gd name="connsiteY49" fmla="*/ 3189329 h 4745608"/>
                <a:gd name="connsiteX50" fmla="*/ 4940575 w 5063469"/>
                <a:gd name="connsiteY50" fmla="*/ 3376168 h 4745608"/>
                <a:gd name="connsiteX51" fmla="*/ 4070190 w 5063469"/>
                <a:gd name="connsiteY51" fmla="*/ 3021367 h 4745608"/>
                <a:gd name="connsiteX52" fmla="*/ 3460193 w 5063469"/>
                <a:gd name="connsiteY52" fmla="*/ 2852901 h 4745608"/>
                <a:gd name="connsiteX53" fmla="*/ 3217865 w 5063469"/>
                <a:gd name="connsiteY53" fmla="*/ 2829045 h 4745608"/>
                <a:gd name="connsiteX54" fmla="*/ 3025524 w 5063469"/>
                <a:gd name="connsiteY54" fmla="*/ 2858861 h 4745608"/>
                <a:gd name="connsiteX55" fmla="*/ 2832855 w 5063469"/>
                <a:gd name="connsiteY55" fmla="*/ 2930924 h 4745608"/>
                <a:gd name="connsiteX56" fmla="*/ 2820111 w 5063469"/>
                <a:gd name="connsiteY56" fmla="*/ 3026344 h 4745608"/>
                <a:gd name="connsiteX57" fmla="*/ 2959241 w 5063469"/>
                <a:gd name="connsiteY57" fmla="*/ 3167976 h 4745608"/>
                <a:gd name="connsiteX58" fmla="*/ 3176083 w 5063469"/>
                <a:gd name="connsiteY58" fmla="*/ 3269358 h 4745608"/>
                <a:gd name="connsiteX59" fmla="*/ 3388239 w 5063469"/>
                <a:gd name="connsiteY59" fmla="*/ 3442290 h 4745608"/>
                <a:gd name="connsiteX60" fmla="*/ 3212014 w 5063469"/>
                <a:gd name="connsiteY60" fmla="*/ 3336948 h 4745608"/>
                <a:gd name="connsiteX61" fmla="*/ 3004633 w 5063469"/>
                <a:gd name="connsiteY61" fmla="*/ 3276814 h 4745608"/>
                <a:gd name="connsiteX62" fmla="*/ 2771676 w 5063469"/>
                <a:gd name="connsiteY62" fmla="*/ 3166987 h 4745608"/>
                <a:gd name="connsiteX63" fmla="*/ 2638873 w 5063469"/>
                <a:gd name="connsiteY63" fmla="*/ 3097908 h 4745608"/>
                <a:gd name="connsiteX64" fmla="*/ 2570293 w 5063469"/>
                <a:gd name="connsiteY64" fmla="*/ 3109338 h 4745608"/>
                <a:gd name="connsiteX65" fmla="*/ 2525557 w 5063469"/>
                <a:gd name="connsiteY65" fmla="*/ 3326508 h 4745608"/>
                <a:gd name="connsiteX66" fmla="*/ 2584349 w 5063469"/>
                <a:gd name="connsiteY66" fmla="*/ 3577470 h 4745608"/>
                <a:gd name="connsiteX67" fmla="*/ 2663703 w 5063469"/>
                <a:gd name="connsiteY67" fmla="*/ 3996904 h 4745608"/>
                <a:gd name="connsiteX68" fmla="*/ 2633113 w 5063469"/>
                <a:gd name="connsiteY68" fmla="*/ 4192703 h 4745608"/>
                <a:gd name="connsiteX69" fmla="*/ 2539703 w 5063469"/>
                <a:gd name="connsiteY69" fmla="*/ 4455574 h 4745608"/>
                <a:gd name="connsiteX70" fmla="*/ 2595212 w 5063469"/>
                <a:gd name="connsiteY70" fmla="*/ 3945217 h 4745608"/>
                <a:gd name="connsiteX71" fmla="*/ 2481240 w 5063469"/>
                <a:gd name="connsiteY71" fmla="*/ 3566538 h 4745608"/>
                <a:gd name="connsiteX72" fmla="*/ 2307403 w 5063469"/>
                <a:gd name="connsiteY72" fmla="*/ 3166488 h 4745608"/>
                <a:gd name="connsiteX73" fmla="*/ 2261683 w 5063469"/>
                <a:gd name="connsiteY73" fmla="*/ 3063618 h 4745608"/>
                <a:gd name="connsiteX74" fmla="*/ 2078803 w 5063469"/>
                <a:gd name="connsiteY74" fmla="*/ 2949318 h 4745608"/>
                <a:gd name="connsiteX75" fmla="*/ 1824299 w 5063469"/>
                <a:gd name="connsiteY75" fmla="*/ 3002494 h 4745608"/>
                <a:gd name="connsiteX76" fmla="*/ 1412162 w 5063469"/>
                <a:gd name="connsiteY76" fmla="*/ 3235573 h 4745608"/>
                <a:gd name="connsiteX77" fmla="*/ 1381573 w 5063469"/>
                <a:gd name="connsiteY77" fmla="*/ 3680838 h 4745608"/>
                <a:gd name="connsiteX78" fmla="*/ 1340867 w 5063469"/>
                <a:gd name="connsiteY78" fmla="*/ 3980504 h 4745608"/>
                <a:gd name="connsiteX79" fmla="*/ 1197619 w 5063469"/>
                <a:gd name="connsiteY79" fmla="*/ 4738831 h 4745608"/>
                <a:gd name="connsiteX80" fmla="*/ 1220896 w 5063469"/>
                <a:gd name="connsiteY80" fmla="*/ 4338309 h 4745608"/>
                <a:gd name="connsiteX81" fmla="*/ 1242772 w 5063469"/>
                <a:gd name="connsiteY81" fmla="*/ 4080888 h 4745608"/>
                <a:gd name="connsiteX82" fmla="*/ 1198693 w 5063469"/>
                <a:gd name="connsiteY82" fmla="*/ 3909438 h 4745608"/>
                <a:gd name="connsiteX83" fmla="*/ 970093 w 5063469"/>
                <a:gd name="connsiteY83" fmla="*/ 3989448 h 4745608"/>
                <a:gd name="connsiteX84" fmla="*/ 766328 w 5063469"/>
                <a:gd name="connsiteY84" fmla="*/ 4131990 h 4745608"/>
                <a:gd name="connsiteX85" fmla="*/ 555808 w 5063469"/>
                <a:gd name="connsiteY85" fmla="*/ 4355688 h 4745608"/>
                <a:gd name="connsiteX86" fmla="*/ 785900 w 5063469"/>
                <a:gd name="connsiteY86" fmla="*/ 4017771 h 4745608"/>
                <a:gd name="connsiteX87" fmla="*/ 1130113 w 5063469"/>
                <a:gd name="connsiteY87" fmla="*/ 3817500 h 4745608"/>
                <a:gd name="connsiteX88" fmla="*/ 1278703 w 5063469"/>
                <a:gd name="connsiteY88" fmla="*/ 3726558 h 4745608"/>
                <a:gd name="connsiteX89" fmla="*/ 1269661 w 5063469"/>
                <a:gd name="connsiteY89" fmla="*/ 3390117 h 4745608"/>
                <a:gd name="connsiteX90" fmla="*/ 1309620 w 5063469"/>
                <a:gd name="connsiteY90" fmla="*/ 3169963 h 4745608"/>
                <a:gd name="connsiteX91" fmla="*/ 1393003 w 5063469"/>
                <a:gd name="connsiteY91" fmla="*/ 3052188 h 4745608"/>
                <a:gd name="connsiteX92" fmla="*/ 1080693 w 5063469"/>
                <a:gd name="connsiteY92" fmla="*/ 2984604 h 4745608"/>
                <a:gd name="connsiteX93" fmla="*/ 663453 w 5063469"/>
                <a:gd name="connsiteY93" fmla="*/ 3023360 h 4745608"/>
                <a:gd name="connsiteX94" fmla="*/ 235111 w 5063469"/>
                <a:gd name="connsiteY94" fmla="*/ 3217172 h 4745608"/>
                <a:gd name="connsiteX95" fmla="*/ 421453 w 5063469"/>
                <a:gd name="connsiteY95" fmla="*/ 3029328 h 4745608"/>
                <a:gd name="connsiteX96" fmla="*/ 627193 w 5063469"/>
                <a:gd name="connsiteY96" fmla="*/ 2926458 h 4745608"/>
                <a:gd name="connsiteX97" fmla="*/ 854480 w 5063469"/>
                <a:gd name="connsiteY97" fmla="*/ 2889178 h 4745608"/>
                <a:gd name="connsiteX98" fmla="*/ 1149272 w 5063469"/>
                <a:gd name="connsiteY98" fmla="*/ 2889676 h 4745608"/>
                <a:gd name="connsiteX99" fmla="*/ 1531894 w 5063469"/>
                <a:gd name="connsiteY99" fmla="*/ 2917507 h 4745608"/>
                <a:gd name="connsiteX100" fmla="*/ 1860559 w 5063469"/>
                <a:gd name="connsiteY100" fmla="*/ 2766431 h 4745608"/>
                <a:gd name="connsiteX101" fmla="*/ 1701613 w 5063469"/>
                <a:gd name="connsiteY101" fmla="*/ 2263518 h 4745608"/>
                <a:gd name="connsiteX102" fmla="*/ 1690183 w 5063469"/>
                <a:gd name="connsiteY102" fmla="*/ 1966338 h 4745608"/>
                <a:gd name="connsiteX103" fmla="*/ 1381991 w 5063469"/>
                <a:gd name="connsiteY103" fmla="*/ 1841604 h 4745608"/>
                <a:gd name="connsiteX104" fmla="*/ 1095823 w 5063469"/>
                <a:gd name="connsiteY104" fmla="*/ 1714878 h 4745608"/>
                <a:gd name="connsiteX105" fmla="*/ 746507 w 5063469"/>
                <a:gd name="connsiteY105" fmla="*/ 1626415 h 4745608"/>
                <a:gd name="connsiteX106" fmla="*/ 352873 w 5063469"/>
                <a:gd name="connsiteY106" fmla="*/ 1726308 h 4745608"/>
                <a:gd name="connsiteX107" fmla="*/ 113171 w 5063469"/>
                <a:gd name="connsiteY107" fmla="*/ 1763582 h 4745608"/>
                <a:gd name="connsiteX108" fmla="*/ 9973 w 5063469"/>
                <a:gd name="connsiteY108" fmla="*/ 1737738 h 4745608"/>
                <a:gd name="connsiteX109" fmla="*/ 348516 w 5063469"/>
                <a:gd name="connsiteY109" fmla="*/ 1643812 h 4745608"/>
                <a:gd name="connsiteX110" fmla="*/ 653097 w 5063469"/>
                <a:gd name="connsiteY110" fmla="*/ 1543920 h 4745608"/>
                <a:gd name="connsiteX111" fmla="*/ 1072963 w 5063469"/>
                <a:gd name="connsiteY111" fmla="*/ 1612008 h 4745608"/>
                <a:gd name="connsiteX112" fmla="*/ 1244413 w 5063469"/>
                <a:gd name="connsiteY112" fmla="*/ 1657728 h 4745608"/>
                <a:gd name="connsiteX113" fmla="*/ 1205766 w 5063469"/>
                <a:gd name="connsiteY113" fmla="*/ 1451988 h 4745608"/>
                <a:gd name="connsiteX114" fmla="*/ 1046313 w 5063469"/>
                <a:gd name="connsiteY114" fmla="*/ 815409 h 4745608"/>
                <a:gd name="connsiteX115" fmla="*/ 1221553 w 506346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4070190 w 5015379"/>
                <a:gd name="connsiteY51" fmla="*/ 3021367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5015379"/>
                <a:gd name="connsiteY0" fmla="*/ 1211958 h 4745608"/>
                <a:gd name="connsiteX1" fmla="*/ 1343911 w 5015379"/>
                <a:gd name="connsiteY1" fmla="*/ 1559828 h 4745608"/>
                <a:gd name="connsiteX2" fmla="*/ 1553023 w 5015379"/>
                <a:gd name="connsiteY2" fmla="*/ 1657728 h 4745608"/>
                <a:gd name="connsiteX3" fmla="*/ 1907353 w 5015379"/>
                <a:gd name="connsiteY3" fmla="*/ 1680588 h 4745608"/>
                <a:gd name="connsiteX4" fmla="*/ 2021653 w 5015379"/>
                <a:gd name="connsiteY4" fmla="*/ 1543428 h 4745608"/>
                <a:gd name="connsiteX5" fmla="*/ 2124523 w 5015379"/>
                <a:gd name="connsiteY5" fmla="*/ 1291968 h 4745608"/>
                <a:gd name="connsiteX6" fmla="*/ 2124523 w 5015379"/>
                <a:gd name="connsiteY6" fmla="*/ 1120518 h 4745608"/>
                <a:gd name="connsiteX7" fmla="*/ 2068029 w 5015379"/>
                <a:gd name="connsiteY7" fmla="*/ 825325 h 4745608"/>
                <a:gd name="connsiteX8" fmla="*/ 2078803 w 5015379"/>
                <a:gd name="connsiteY8" fmla="*/ 777618 h 4745608"/>
                <a:gd name="connsiteX9" fmla="*/ 2170243 w 5015379"/>
                <a:gd name="connsiteY9" fmla="*/ 1086228 h 4745608"/>
                <a:gd name="connsiteX10" fmla="*/ 2215963 w 5015379"/>
                <a:gd name="connsiteY10" fmla="*/ 1269108 h 4745608"/>
                <a:gd name="connsiteX11" fmla="*/ 2284543 w 5015379"/>
                <a:gd name="connsiteY11" fmla="*/ 1303398 h 4745608"/>
                <a:gd name="connsiteX12" fmla="*/ 2330263 w 5015379"/>
                <a:gd name="connsiteY12" fmla="*/ 1166238 h 4745608"/>
                <a:gd name="connsiteX13" fmla="*/ 2467423 w 5015379"/>
                <a:gd name="connsiteY13" fmla="*/ 880488 h 4745608"/>
                <a:gd name="connsiteX14" fmla="*/ 2558863 w 5015379"/>
                <a:gd name="connsiteY14" fmla="*/ 640458 h 4745608"/>
                <a:gd name="connsiteX15" fmla="*/ 2616013 w 5015379"/>
                <a:gd name="connsiteY15" fmla="*/ 537588 h 4745608"/>
                <a:gd name="connsiteX16" fmla="*/ 2558863 w 5015379"/>
                <a:gd name="connsiteY16" fmla="*/ 789048 h 4745608"/>
                <a:gd name="connsiteX17" fmla="*/ 2444563 w 5015379"/>
                <a:gd name="connsiteY17" fmla="*/ 1097658 h 4745608"/>
                <a:gd name="connsiteX18" fmla="*/ 2375983 w 5015379"/>
                <a:gd name="connsiteY18" fmla="*/ 1406268 h 4745608"/>
                <a:gd name="connsiteX19" fmla="*/ 2558863 w 5015379"/>
                <a:gd name="connsiteY19" fmla="*/ 1577718 h 4745608"/>
                <a:gd name="connsiteX20" fmla="*/ 2878903 w 5015379"/>
                <a:gd name="connsiteY20" fmla="*/ 1657728 h 4745608"/>
                <a:gd name="connsiteX21" fmla="*/ 3187513 w 5015379"/>
                <a:gd name="connsiteY21" fmla="*/ 1657728 h 4745608"/>
                <a:gd name="connsiteX22" fmla="*/ 3370393 w 5015379"/>
                <a:gd name="connsiteY22" fmla="*/ 1566288 h 4745608"/>
                <a:gd name="connsiteX23" fmla="*/ 3488066 w 5015379"/>
                <a:gd name="connsiteY23" fmla="*/ 1246753 h 4745608"/>
                <a:gd name="connsiteX24" fmla="*/ 3495138 w 5015379"/>
                <a:gd name="connsiteY24" fmla="*/ 1115548 h 4745608"/>
                <a:gd name="connsiteX25" fmla="*/ 3493650 w 5015379"/>
                <a:gd name="connsiteY25" fmla="*/ 1063976 h 4745608"/>
                <a:gd name="connsiteX26" fmla="*/ 3450403 w 5015379"/>
                <a:gd name="connsiteY26" fmla="*/ 777618 h 4745608"/>
                <a:gd name="connsiteX27" fmla="*/ 3119893 w 5015379"/>
                <a:gd name="connsiteY27" fmla="*/ 321571 h 4745608"/>
                <a:gd name="connsiteX28" fmla="*/ 3497351 w 5015379"/>
                <a:gd name="connsiteY28" fmla="*/ 674883 h 4745608"/>
                <a:gd name="connsiteX29" fmla="*/ 3759013 w 5015379"/>
                <a:gd name="connsiteY29" fmla="*/ 571878 h 4745608"/>
                <a:gd name="connsiteX30" fmla="*/ 3999043 w 5015379"/>
                <a:gd name="connsiteY30" fmla="*/ 91818 h 4745608"/>
                <a:gd name="connsiteX31" fmla="*/ 4033333 w 5015379"/>
                <a:gd name="connsiteY31" fmla="*/ 11808 h 4745608"/>
                <a:gd name="connsiteX32" fmla="*/ 3984569 w 5015379"/>
                <a:gd name="connsiteY32" fmla="*/ 247366 h 4745608"/>
                <a:gd name="connsiteX33" fmla="*/ 3812791 w 5015379"/>
                <a:gd name="connsiteY33" fmla="*/ 647417 h 4745608"/>
                <a:gd name="connsiteX34" fmla="*/ 3592906 w 5015379"/>
                <a:gd name="connsiteY34" fmla="*/ 811408 h 4745608"/>
                <a:gd name="connsiteX35" fmla="*/ 3604425 w 5015379"/>
                <a:gd name="connsiteY35" fmla="*/ 999253 h 4745608"/>
                <a:gd name="connsiteX36" fmla="*/ 3872985 w 5015379"/>
                <a:gd name="connsiteY36" fmla="*/ 881976 h 4745608"/>
                <a:gd name="connsiteX37" fmla="*/ 4200754 w 5015379"/>
                <a:gd name="connsiteY37" fmla="*/ 774136 h 4745608"/>
                <a:gd name="connsiteX38" fmla="*/ 4064251 w 5015379"/>
                <a:gd name="connsiteY38" fmla="*/ 847195 h 4745608"/>
                <a:gd name="connsiteX39" fmla="*/ 3818880 w 5015379"/>
                <a:gd name="connsiteY39" fmla="*/ 991305 h 4745608"/>
                <a:gd name="connsiteX40" fmla="*/ 3658531 w 5015379"/>
                <a:gd name="connsiteY40" fmla="*/ 1093178 h 4745608"/>
                <a:gd name="connsiteX41" fmla="*/ 3622838 w 5015379"/>
                <a:gd name="connsiteY41" fmla="*/ 1221401 h 4745608"/>
                <a:gd name="connsiteX42" fmla="*/ 3577446 w 5015379"/>
                <a:gd name="connsiteY42" fmla="*/ 1500691 h 4745608"/>
                <a:gd name="connsiteX43" fmla="*/ 3461833 w 5015379"/>
                <a:gd name="connsiteY43" fmla="*/ 1726308 h 4745608"/>
                <a:gd name="connsiteX44" fmla="*/ 3278953 w 5015379"/>
                <a:gd name="connsiteY44" fmla="*/ 2034918 h 4745608"/>
                <a:gd name="connsiteX45" fmla="*/ 3288742 w 5015379"/>
                <a:gd name="connsiteY45" fmla="*/ 2273460 h 4745608"/>
                <a:gd name="connsiteX46" fmla="*/ 3434288 w 5015379"/>
                <a:gd name="connsiteY46" fmla="*/ 2417577 h 4745608"/>
                <a:gd name="connsiteX47" fmla="*/ 3781217 w 5015379"/>
                <a:gd name="connsiteY47" fmla="*/ 2618845 h 4745608"/>
                <a:gd name="connsiteX48" fmla="*/ 4079053 w 5015379"/>
                <a:gd name="connsiteY48" fmla="*/ 2777868 h 4745608"/>
                <a:gd name="connsiteX49" fmla="*/ 5011598 w 5015379"/>
                <a:gd name="connsiteY49" fmla="*/ 3189329 h 4745608"/>
                <a:gd name="connsiteX50" fmla="*/ 4940575 w 5015379"/>
                <a:gd name="connsiteY50" fmla="*/ 3376168 h 4745608"/>
                <a:gd name="connsiteX51" fmla="*/ 3944371 w 5015379"/>
                <a:gd name="connsiteY51" fmla="*/ 2976643 h 4745608"/>
                <a:gd name="connsiteX52" fmla="*/ 3460193 w 5015379"/>
                <a:gd name="connsiteY52" fmla="*/ 2852901 h 4745608"/>
                <a:gd name="connsiteX53" fmla="*/ 3217865 w 5015379"/>
                <a:gd name="connsiteY53" fmla="*/ 2829045 h 4745608"/>
                <a:gd name="connsiteX54" fmla="*/ 3025524 w 5015379"/>
                <a:gd name="connsiteY54" fmla="*/ 2858861 h 4745608"/>
                <a:gd name="connsiteX55" fmla="*/ 2832855 w 5015379"/>
                <a:gd name="connsiteY55" fmla="*/ 2930924 h 4745608"/>
                <a:gd name="connsiteX56" fmla="*/ 2820111 w 5015379"/>
                <a:gd name="connsiteY56" fmla="*/ 3026344 h 4745608"/>
                <a:gd name="connsiteX57" fmla="*/ 2959241 w 5015379"/>
                <a:gd name="connsiteY57" fmla="*/ 3167976 h 4745608"/>
                <a:gd name="connsiteX58" fmla="*/ 3176083 w 5015379"/>
                <a:gd name="connsiteY58" fmla="*/ 3269358 h 4745608"/>
                <a:gd name="connsiteX59" fmla="*/ 3388239 w 5015379"/>
                <a:gd name="connsiteY59" fmla="*/ 3442290 h 4745608"/>
                <a:gd name="connsiteX60" fmla="*/ 3212014 w 5015379"/>
                <a:gd name="connsiteY60" fmla="*/ 3336948 h 4745608"/>
                <a:gd name="connsiteX61" fmla="*/ 3004633 w 5015379"/>
                <a:gd name="connsiteY61" fmla="*/ 3276814 h 4745608"/>
                <a:gd name="connsiteX62" fmla="*/ 2771676 w 5015379"/>
                <a:gd name="connsiteY62" fmla="*/ 3166987 h 4745608"/>
                <a:gd name="connsiteX63" fmla="*/ 2638873 w 5015379"/>
                <a:gd name="connsiteY63" fmla="*/ 3097908 h 4745608"/>
                <a:gd name="connsiteX64" fmla="*/ 2570293 w 5015379"/>
                <a:gd name="connsiteY64" fmla="*/ 3109338 h 4745608"/>
                <a:gd name="connsiteX65" fmla="*/ 2525557 w 5015379"/>
                <a:gd name="connsiteY65" fmla="*/ 3326508 h 4745608"/>
                <a:gd name="connsiteX66" fmla="*/ 2584349 w 5015379"/>
                <a:gd name="connsiteY66" fmla="*/ 3577470 h 4745608"/>
                <a:gd name="connsiteX67" fmla="*/ 2663703 w 5015379"/>
                <a:gd name="connsiteY67" fmla="*/ 3996904 h 4745608"/>
                <a:gd name="connsiteX68" fmla="*/ 2633113 w 5015379"/>
                <a:gd name="connsiteY68" fmla="*/ 4192703 h 4745608"/>
                <a:gd name="connsiteX69" fmla="*/ 2539703 w 5015379"/>
                <a:gd name="connsiteY69" fmla="*/ 4455574 h 4745608"/>
                <a:gd name="connsiteX70" fmla="*/ 2595212 w 5015379"/>
                <a:gd name="connsiteY70" fmla="*/ 3945217 h 4745608"/>
                <a:gd name="connsiteX71" fmla="*/ 2481240 w 5015379"/>
                <a:gd name="connsiteY71" fmla="*/ 3566538 h 4745608"/>
                <a:gd name="connsiteX72" fmla="*/ 2307403 w 5015379"/>
                <a:gd name="connsiteY72" fmla="*/ 3166488 h 4745608"/>
                <a:gd name="connsiteX73" fmla="*/ 2261683 w 5015379"/>
                <a:gd name="connsiteY73" fmla="*/ 3063618 h 4745608"/>
                <a:gd name="connsiteX74" fmla="*/ 2078803 w 5015379"/>
                <a:gd name="connsiteY74" fmla="*/ 2949318 h 4745608"/>
                <a:gd name="connsiteX75" fmla="*/ 1824299 w 5015379"/>
                <a:gd name="connsiteY75" fmla="*/ 3002494 h 4745608"/>
                <a:gd name="connsiteX76" fmla="*/ 1412162 w 5015379"/>
                <a:gd name="connsiteY76" fmla="*/ 3235573 h 4745608"/>
                <a:gd name="connsiteX77" fmla="*/ 1381573 w 5015379"/>
                <a:gd name="connsiteY77" fmla="*/ 3680838 h 4745608"/>
                <a:gd name="connsiteX78" fmla="*/ 1340867 w 5015379"/>
                <a:gd name="connsiteY78" fmla="*/ 3980504 h 4745608"/>
                <a:gd name="connsiteX79" fmla="*/ 1197619 w 5015379"/>
                <a:gd name="connsiteY79" fmla="*/ 4738831 h 4745608"/>
                <a:gd name="connsiteX80" fmla="*/ 1220896 w 5015379"/>
                <a:gd name="connsiteY80" fmla="*/ 4338309 h 4745608"/>
                <a:gd name="connsiteX81" fmla="*/ 1242772 w 5015379"/>
                <a:gd name="connsiteY81" fmla="*/ 4080888 h 4745608"/>
                <a:gd name="connsiteX82" fmla="*/ 1198693 w 5015379"/>
                <a:gd name="connsiteY82" fmla="*/ 3909438 h 4745608"/>
                <a:gd name="connsiteX83" fmla="*/ 970093 w 5015379"/>
                <a:gd name="connsiteY83" fmla="*/ 3989448 h 4745608"/>
                <a:gd name="connsiteX84" fmla="*/ 766328 w 5015379"/>
                <a:gd name="connsiteY84" fmla="*/ 4131990 h 4745608"/>
                <a:gd name="connsiteX85" fmla="*/ 555808 w 5015379"/>
                <a:gd name="connsiteY85" fmla="*/ 4355688 h 4745608"/>
                <a:gd name="connsiteX86" fmla="*/ 785900 w 5015379"/>
                <a:gd name="connsiteY86" fmla="*/ 4017771 h 4745608"/>
                <a:gd name="connsiteX87" fmla="*/ 1130113 w 5015379"/>
                <a:gd name="connsiteY87" fmla="*/ 3817500 h 4745608"/>
                <a:gd name="connsiteX88" fmla="*/ 1278703 w 5015379"/>
                <a:gd name="connsiteY88" fmla="*/ 3726558 h 4745608"/>
                <a:gd name="connsiteX89" fmla="*/ 1269661 w 5015379"/>
                <a:gd name="connsiteY89" fmla="*/ 3390117 h 4745608"/>
                <a:gd name="connsiteX90" fmla="*/ 1309620 w 5015379"/>
                <a:gd name="connsiteY90" fmla="*/ 3169963 h 4745608"/>
                <a:gd name="connsiteX91" fmla="*/ 1393003 w 5015379"/>
                <a:gd name="connsiteY91" fmla="*/ 3052188 h 4745608"/>
                <a:gd name="connsiteX92" fmla="*/ 1080693 w 5015379"/>
                <a:gd name="connsiteY92" fmla="*/ 2984604 h 4745608"/>
                <a:gd name="connsiteX93" fmla="*/ 663453 w 5015379"/>
                <a:gd name="connsiteY93" fmla="*/ 3023360 h 4745608"/>
                <a:gd name="connsiteX94" fmla="*/ 235111 w 5015379"/>
                <a:gd name="connsiteY94" fmla="*/ 3217172 h 4745608"/>
                <a:gd name="connsiteX95" fmla="*/ 421453 w 5015379"/>
                <a:gd name="connsiteY95" fmla="*/ 3029328 h 4745608"/>
                <a:gd name="connsiteX96" fmla="*/ 627193 w 5015379"/>
                <a:gd name="connsiteY96" fmla="*/ 2926458 h 4745608"/>
                <a:gd name="connsiteX97" fmla="*/ 854480 w 5015379"/>
                <a:gd name="connsiteY97" fmla="*/ 2889178 h 4745608"/>
                <a:gd name="connsiteX98" fmla="*/ 1149272 w 5015379"/>
                <a:gd name="connsiteY98" fmla="*/ 2889676 h 4745608"/>
                <a:gd name="connsiteX99" fmla="*/ 1531894 w 5015379"/>
                <a:gd name="connsiteY99" fmla="*/ 2917507 h 4745608"/>
                <a:gd name="connsiteX100" fmla="*/ 1860559 w 5015379"/>
                <a:gd name="connsiteY100" fmla="*/ 2766431 h 4745608"/>
                <a:gd name="connsiteX101" fmla="*/ 1701613 w 5015379"/>
                <a:gd name="connsiteY101" fmla="*/ 2263518 h 4745608"/>
                <a:gd name="connsiteX102" fmla="*/ 1690183 w 5015379"/>
                <a:gd name="connsiteY102" fmla="*/ 1966338 h 4745608"/>
                <a:gd name="connsiteX103" fmla="*/ 1381991 w 5015379"/>
                <a:gd name="connsiteY103" fmla="*/ 1841604 h 4745608"/>
                <a:gd name="connsiteX104" fmla="*/ 1095823 w 5015379"/>
                <a:gd name="connsiteY104" fmla="*/ 1714878 h 4745608"/>
                <a:gd name="connsiteX105" fmla="*/ 746507 w 5015379"/>
                <a:gd name="connsiteY105" fmla="*/ 1626415 h 4745608"/>
                <a:gd name="connsiteX106" fmla="*/ 352873 w 5015379"/>
                <a:gd name="connsiteY106" fmla="*/ 1726308 h 4745608"/>
                <a:gd name="connsiteX107" fmla="*/ 113171 w 5015379"/>
                <a:gd name="connsiteY107" fmla="*/ 1763582 h 4745608"/>
                <a:gd name="connsiteX108" fmla="*/ 9973 w 5015379"/>
                <a:gd name="connsiteY108" fmla="*/ 1737738 h 4745608"/>
                <a:gd name="connsiteX109" fmla="*/ 348516 w 5015379"/>
                <a:gd name="connsiteY109" fmla="*/ 1643812 h 4745608"/>
                <a:gd name="connsiteX110" fmla="*/ 653097 w 5015379"/>
                <a:gd name="connsiteY110" fmla="*/ 1543920 h 4745608"/>
                <a:gd name="connsiteX111" fmla="*/ 1072963 w 5015379"/>
                <a:gd name="connsiteY111" fmla="*/ 1612008 h 4745608"/>
                <a:gd name="connsiteX112" fmla="*/ 1244413 w 5015379"/>
                <a:gd name="connsiteY112" fmla="*/ 1657728 h 4745608"/>
                <a:gd name="connsiteX113" fmla="*/ 1205766 w 5015379"/>
                <a:gd name="connsiteY113" fmla="*/ 1451988 h 4745608"/>
                <a:gd name="connsiteX114" fmla="*/ 1046313 w 5015379"/>
                <a:gd name="connsiteY114" fmla="*/ 815409 h 4745608"/>
                <a:gd name="connsiteX115" fmla="*/ 1221553 w 5015379"/>
                <a:gd name="connsiteY115" fmla="*/ 1211958 h 4745608"/>
                <a:gd name="connsiteX0" fmla="*/ 1221553 w 9530915"/>
                <a:gd name="connsiteY0" fmla="*/ 1211958 h 5122491"/>
                <a:gd name="connsiteX1" fmla="*/ 1343911 w 9530915"/>
                <a:gd name="connsiteY1" fmla="*/ 1559828 h 5122491"/>
                <a:gd name="connsiteX2" fmla="*/ 1553023 w 9530915"/>
                <a:gd name="connsiteY2" fmla="*/ 1657728 h 5122491"/>
                <a:gd name="connsiteX3" fmla="*/ 1907353 w 9530915"/>
                <a:gd name="connsiteY3" fmla="*/ 1680588 h 5122491"/>
                <a:gd name="connsiteX4" fmla="*/ 2021653 w 9530915"/>
                <a:gd name="connsiteY4" fmla="*/ 1543428 h 5122491"/>
                <a:gd name="connsiteX5" fmla="*/ 2124523 w 9530915"/>
                <a:gd name="connsiteY5" fmla="*/ 1291968 h 5122491"/>
                <a:gd name="connsiteX6" fmla="*/ 2124523 w 9530915"/>
                <a:gd name="connsiteY6" fmla="*/ 1120518 h 5122491"/>
                <a:gd name="connsiteX7" fmla="*/ 2068029 w 9530915"/>
                <a:gd name="connsiteY7" fmla="*/ 825325 h 5122491"/>
                <a:gd name="connsiteX8" fmla="*/ 2078803 w 9530915"/>
                <a:gd name="connsiteY8" fmla="*/ 777618 h 5122491"/>
                <a:gd name="connsiteX9" fmla="*/ 2170243 w 9530915"/>
                <a:gd name="connsiteY9" fmla="*/ 1086228 h 5122491"/>
                <a:gd name="connsiteX10" fmla="*/ 2215963 w 9530915"/>
                <a:gd name="connsiteY10" fmla="*/ 1269108 h 5122491"/>
                <a:gd name="connsiteX11" fmla="*/ 2284543 w 9530915"/>
                <a:gd name="connsiteY11" fmla="*/ 1303398 h 5122491"/>
                <a:gd name="connsiteX12" fmla="*/ 2330263 w 9530915"/>
                <a:gd name="connsiteY12" fmla="*/ 1166238 h 5122491"/>
                <a:gd name="connsiteX13" fmla="*/ 2467423 w 9530915"/>
                <a:gd name="connsiteY13" fmla="*/ 880488 h 5122491"/>
                <a:gd name="connsiteX14" fmla="*/ 2558863 w 9530915"/>
                <a:gd name="connsiteY14" fmla="*/ 640458 h 5122491"/>
                <a:gd name="connsiteX15" fmla="*/ 2616013 w 9530915"/>
                <a:gd name="connsiteY15" fmla="*/ 537588 h 5122491"/>
                <a:gd name="connsiteX16" fmla="*/ 2558863 w 9530915"/>
                <a:gd name="connsiteY16" fmla="*/ 789048 h 5122491"/>
                <a:gd name="connsiteX17" fmla="*/ 2444563 w 9530915"/>
                <a:gd name="connsiteY17" fmla="*/ 1097658 h 5122491"/>
                <a:gd name="connsiteX18" fmla="*/ 2375983 w 9530915"/>
                <a:gd name="connsiteY18" fmla="*/ 1406268 h 5122491"/>
                <a:gd name="connsiteX19" fmla="*/ 2558863 w 9530915"/>
                <a:gd name="connsiteY19" fmla="*/ 1577718 h 5122491"/>
                <a:gd name="connsiteX20" fmla="*/ 2878903 w 9530915"/>
                <a:gd name="connsiteY20" fmla="*/ 1657728 h 5122491"/>
                <a:gd name="connsiteX21" fmla="*/ 3187513 w 9530915"/>
                <a:gd name="connsiteY21" fmla="*/ 1657728 h 5122491"/>
                <a:gd name="connsiteX22" fmla="*/ 3370393 w 9530915"/>
                <a:gd name="connsiteY22" fmla="*/ 1566288 h 5122491"/>
                <a:gd name="connsiteX23" fmla="*/ 3488066 w 9530915"/>
                <a:gd name="connsiteY23" fmla="*/ 1246753 h 5122491"/>
                <a:gd name="connsiteX24" fmla="*/ 3495138 w 9530915"/>
                <a:gd name="connsiteY24" fmla="*/ 1115548 h 5122491"/>
                <a:gd name="connsiteX25" fmla="*/ 3493650 w 9530915"/>
                <a:gd name="connsiteY25" fmla="*/ 1063976 h 5122491"/>
                <a:gd name="connsiteX26" fmla="*/ 3450403 w 9530915"/>
                <a:gd name="connsiteY26" fmla="*/ 777618 h 5122491"/>
                <a:gd name="connsiteX27" fmla="*/ 3119893 w 9530915"/>
                <a:gd name="connsiteY27" fmla="*/ 321571 h 5122491"/>
                <a:gd name="connsiteX28" fmla="*/ 3497351 w 9530915"/>
                <a:gd name="connsiteY28" fmla="*/ 674883 h 5122491"/>
                <a:gd name="connsiteX29" fmla="*/ 3759013 w 9530915"/>
                <a:gd name="connsiteY29" fmla="*/ 571878 h 5122491"/>
                <a:gd name="connsiteX30" fmla="*/ 3999043 w 9530915"/>
                <a:gd name="connsiteY30" fmla="*/ 91818 h 5122491"/>
                <a:gd name="connsiteX31" fmla="*/ 4033333 w 9530915"/>
                <a:gd name="connsiteY31" fmla="*/ 11808 h 5122491"/>
                <a:gd name="connsiteX32" fmla="*/ 3984569 w 9530915"/>
                <a:gd name="connsiteY32" fmla="*/ 247366 h 5122491"/>
                <a:gd name="connsiteX33" fmla="*/ 3812791 w 9530915"/>
                <a:gd name="connsiteY33" fmla="*/ 647417 h 5122491"/>
                <a:gd name="connsiteX34" fmla="*/ 3592906 w 9530915"/>
                <a:gd name="connsiteY34" fmla="*/ 811408 h 5122491"/>
                <a:gd name="connsiteX35" fmla="*/ 3604425 w 9530915"/>
                <a:gd name="connsiteY35" fmla="*/ 999253 h 5122491"/>
                <a:gd name="connsiteX36" fmla="*/ 3872985 w 9530915"/>
                <a:gd name="connsiteY36" fmla="*/ 881976 h 5122491"/>
                <a:gd name="connsiteX37" fmla="*/ 4200754 w 9530915"/>
                <a:gd name="connsiteY37" fmla="*/ 774136 h 5122491"/>
                <a:gd name="connsiteX38" fmla="*/ 4064251 w 9530915"/>
                <a:gd name="connsiteY38" fmla="*/ 847195 h 5122491"/>
                <a:gd name="connsiteX39" fmla="*/ 3818880 w 9530915"/>
                <a:gd name="connsiteY39" fmla="*/ 991305 h 5122491"/>
                <a:gd name="connsiteX40" fmla="*/ 3658531 w 9530915"/>
                <a:gd name="connsiteY40" fmla="*/ 1093178 h 5122491"/>
                <a:gd name="connsiteX41" fmla="*/ 3622838 w 9530915"/>
                <a:gd name="connsiteY41" fmla="*/ 1221401 h 5122491"/>
                <a:gd name="connsiteX42" fmla="*/ 3577446 w 9530915"/>
                <a:gd name="connsiteY42" fmla="*/ 1500691 h 5122491"/>
                <a:gd name="connsiteX43" fmla="*/ 3461833 w 9530915"/>
                <a:gd name="connsiteY43" fmla="*/ 1726308 h 5122491"/>
                <a:gd name="connsiteX44" fmla="*/ 3278953 w 9530915"/>
                <a:gd name="connsiteY44" fmla="*/ 2034918 h 5122491"/>
                <a:gd name="connsiteX45" fmla="*/ 3288742 w 9530915"/>
                <a:gd name="connsiteY45" fmla="*/ 2273460 h 5122491"/>
                <a:gd name="connsiteX46" fmla="*/ 3434288 w 9530915"/>
                <a:gd name="connsiteY46" fmla="*/ 2417577 h 5122491"/>
                <a:gd name="connsiteX47" fmla="*/ 3781217 w 9530915"/>
                <a:gd name="connsiteY47" fmla="*/ 2618845 h 5122491"/>
                <a:gd name="connsiteX48" fmla="*/ 4079053 w 9530915"/>
                <a:gd name="connsiteY48" fmla="*/ 2777868 h 5122491"/>
                <a:gd name="connsiteX49" fmla="*/ 9530841 w 9530915"/>
                <a:gd name="connsiteY49" fmla="*/ 5122045 h 5122491"/>
                <a:gd name="connsiteX50" fmla="*/ 4940575 w 9530915"/>
                <a:gd name="connsiteY50" fmla="*/ 3376168 h 5122491"/>
                <a:gd name="connsiteX51" fmla="*/ 3944371 w 9530915"/>
                <a:gd name="connsiteY51" fmla="*/ 2976643 h 5122491"/>
                <a:gd name="connsiteX52" fmla="*/ 3460193 w 9530915"/>
                <a:gd name="connsiteY52" fmla="*/ 2852901 h 5122491"/>
                <a:gd name="connsiteX53" fmla="*/ 3217865 w 9530915"/>
                <a:gd name="connsiteY53" fmla="*/ 2829045 h 5122491"/>
                <a:gd name="connsiteX54" fmla="*/ 3025524 w 9530915"/>
                <a:gd name="connsiteY54" fmla="*/ 2858861 h 5122491"/>
                <a:gd name="connsiteX55" fmla="*/ 2832855 w 9530915"/>
                <a:gd name="connsiteY55" fmla="*/ 2930924 h 5122491"/>
                <a:gd name="connsiteX56" fmla="*/ 2820111 w 9530915"/>
                <a:gd name="connsiteY56" fmla="*/ 3026344 h 5122491"/>
                <a:gd name="connsiteX57" fmla="*/ 2959241 w 9530915"/>
                <a:gd name="connsiteY57" fmla="*/ 3167976 h 5122491"/>
                <a:gd name="connsiteX58" fmla="*/ 3176083 w 9530915"/>
                <a:gd name="connsiteY58" fmla="*/ 3269358 h 5122491"/>
                <a:gd name="connsiteX59" fmla="*/ 3388239 w 9530915"/>
                <a:gd name="connsiteY59" fmla="*/ 3442290 h 5122491"/>
                <a:gd name="connsiteX60" fmla="*/ 3212014 w 9530915"/>
                <a:gd name="connsiteY60" fmla="*/ 3336948 h 5122491"/>
                <a:gd name="connsiteX61" fmla="*/ 3004633 w 9530915"/>
                <a:gd name="connsiteY61" fmla="*/ 3276814 h 5122491"/>
                <a:gd name="connsiteX62" fmla="*/ 2771676 w 9530915"/>
                <a:gd name="connsiteY62" fmla="*/ 3166987 h 5122491"/>
                <a:gd name="connsiteX63" fmla="*/ 2638873 w 9530915"/>
                <a:gd name="connsiteY63" fmla="*/ 3097908 h 5122491"/>
                <a:gd name="connsiteX64" fmla="*/ 2570293 w 9530915"/>
                <a:gd name="connsiteY64" fmla="*/ 3109338 h 5122491"/>
                <a:gd name="connsiteX65" fmla="*/ 2525557 w 9530915"/>
                <a:gd name="connsiteY65" fmla="*/ 3326508 h 5122491"/>
                <a:gd name="connsiteX66" fmla="*/ 2584349 w 9530915"/>
                <a:gd name="connsiteY66" fmla="*/ 3577470 h 5122491"/>
                <a:gd name="connsiteX67" fmla="*/ 2663703 w 9530915"/>
                <a:gd name="connsiteY67" fmla="*/ 3996904 h 5122491"/>
                <a:gd name="connsiteX68" fmla="*/ 2633113 w 9530915"/>
                <a:gd name="connsiteY68" fmla="*/ 4192703 h 5122491"/>
                <a:gd name="connsiteX69" fmla="*/ 2539703 w 9530915"/>
                <a:gd name="connsiteY69" fmla="*/ 4455574 h 5122491"/>
                <a:gd name="connsiteX70" fmla="*/ 2595212 w 9530915"/>
                <a:gd name="connsiteY70" fmla="*/ 3945217 h 5122491"/>
                <a:gd name="connsiteX71" fmla="*/ 2481240 w 9530915"/>
                <a:gd name="connsiteY71" fmla="*/ 3566538 h 5122491"/>
                <a:gd name="connsiteX72" fmla="*/ 2307403 w 9530915"/>
                <a:gd name="connsiteY72" fmla="*/ 3166488 h 5122491"/>
                <a:gd name="connsiteX73" fmla="*/ 2261683 w 9530915"/>
                <a:gd name="connsiteY73" fmla="*/ 3063618 h 5122491"/>
                <a:gd name="connsiteX74" fmla="*/ 2078803 w 9530915"/>
                <a:gd name="connsiteY74" fmla="*/ 2949318 h 5122491"/>
                <a:gd name="connsiteX75" fmla="*/ 1824299 w 9530915"/>
                <a:gd name="connsiteY75" fmla="*/ 3002494 h 5122491"/>
                <a:gd name="connsiteX76" fmla="*/ 1412162 w 9530915"/>
                <a:gd name="connsiteY76" fmla="*/ 3235573 h 5122491"/>
                <a:gd name="connsiteX77" fmla="*/ 1381573 w 9530915"/>
                <a:gd name="connsiteY77" fmla="*/ 3680838 h 5122491"/>
                <a:gd name="connsiteX78" fmla="*/ 1340867 w 9530915"/>
                <a:gd name="connsiteY78" fmla="*/ 3980504 h 5122491"/>
                <a:gd name="connsiteX79" fmla="*/ 1197619 w 9530915"/>
                <a:gd name="connsiteY79" fmla="*/ 4738831 h 5122491"/>
                <a:gd name="connsiteX80" fmla="*/ 1220896 w 9530915"/>
                <a:gd name="connsiteY80" fmla="*/ 4338309 h 5122491"/>
                <a:gd name="connsiteX81" fmla="*/ 1242772 w 9530915"/>
                <a:gd name="connsiteY81" fmla="*/ 4080888 h 5122491"/>
                <a:gd name="connsiteX82" fmla="*/ 1198693 w 9530915"/>
                <a:gd name="connsiteY82" fmla="*/ 3909438 h 5122491"/>
                <a:gd name="connsiteX83" fmla="*/ 970093 w 9530915"/>
                <a:gd name="connsiteY83" fmla="*/ 3989448 h 5122491"/>
                <a:gd name="connsiteX84" fmla="*/ 766328 w 9530915"/>
                <a:gd name="connsiteY84" fmla="*/ 4131990 h 5122491"/>
                <a:gd name="connsiteX85" fmla="*/ 555808 w 9530915"/>
                <a:gd name="connsiteY85" fmla="*/ 4355688 h 5122491"/>
                <a:gd name="connsiteX86" fmla="*/ 785900 w 9530915"/>
                <a:gd name="connsiteY86" fmla="*/ 4017771 h 5122491"/>
                <a:gd name="connsiteX87" fmla="*/ 1130113 w 9530915"/>
                <a:gd name="connsiteY87" fmla="*/ 3817500 h 5122491"/>
                <a:gd name="connsiteX88" fmla="*/ 1278703 w 9530915"/>
                <a:gd name="connsiteY88" fmla="*/ 3726558 h 5122491"/>
                <a:gd name="connsiteX89" fmla="*/ 1269661 w 9530915"/>
                <a:gd name="connsiteY89" fmla="*/ 3390117 h 5122491"/>
                <a:gd name="connsiteX90" fmla="*/ 1309620 w 9530915"/>
                <a:gd name="connsiteY90" fmla="*/ 3169963 h 5122491"/>
                <a:gd name="connsiteX91" fmla="*/ 1393003 w 9530915"/>
                <a:gd name="connsiteY91" fmla="*/ 3052188 h 5122491"/>
                <a:gd name="connsiteX92" fmla="*/ 1080693 w 9530915"/>
                <a:gd name="connsiteY92" fmla="*/ 2984604 h 5122491"/>
                <a:gd name="connsiteX93" fmla="*/ 663453 w 9530915"/>
                <a:gd name="connsiteY93" fmla="*/ 3023360 h 5122491"/>
                <a:gd name="connsiteX94" fmla="*/ 235111 w 9530915"/>
                <a:gd name="connsiteY94" fmla="*/ 3217172 h 5122491"/>
                <a:gd name="connsiteX95" fmla="*/ 421453 w 9530915"/>
                <a:gd name="connsiteY95" fmla="*/ 3029328 h 5122491"/>
                <a:gd name="connsiteX96" fmla="*/ 627193 w 9530915"/>
                <a:gd name="connsiteY96" fmla="*/ 2926458 h 5122491"/>
                <a:gd name="connsiteX97" fmla="*/ 854480 w 9530915"/>
                <a:gd name="connsiteY97" fmla="*/ 2889178 h 5122491"/>
                <a:gd name="connsiteX98" fmla="*/ 1149272 w 9530915"/>
                <a:gd name="connsiteY98" fmla="*/ 2889676 h 5122491"/>
                <a:gd name="connsiteX99" fmla="*/ 1531894 w 9530915"/>
                <a:gd name="connsiteY99" fmla="*/ 2917507 h 5122491"/>
                <a:gd name="connsiteX100" fmla="*/ 1860559 w 9530915"/>
                <a:gd name="connsiteY100" fmla="*/ 2766431 h 5122491"/>
                <a:gd name="connsiteX101" fmla="*/ 1701613 w 9530915"/>
                <a:gd name="connsiteY101" fmla="*/ 2263518 h 5122491"/>
                <a:gd name="connsiteX102" fmla="*/ 1690183 w 9530915"/>
                <a:gd name="connsiteY102" fmla="*/ 1966338 h 5122491"/>
                <a:gd name="connsiteX103" fmla="*/ 1381991 w 9530915"/>
                <a:gd name="connsiteY103" fmla="*/ 1841604 h 5122491"/>
                <a:gd name="connsiteX104" fmla="*/ 1095823 w 9530915"/>
                <a:gd name="connsiteY104" fmla="*/ 1714878 h 5122491"/>
                <a:gd name="connsiteX105" fmla="*/ 746507 w 9530915"/>
                <a:gd name="connsiteY105" fmla="*/ 1626415 h 5122491"/>
                <a:gd name="connsiteX106" fmla="*/ 352873 w 9530915"/>
                <a:gd name="connsiteY106" fmla="*/ 1726308 h 5122491"/>
                <a:gd name="connsiteX107" fmla="*/ 113171 w 9530915"/>
                <a:gd name="connsiteY107" fmla="*/ 1763582 h 5122491"/>
                <a:gd name="connsiteX108" fmla="*/ 9973 w 9530915"/>
                <a:gd name="connsiteY108" fmla="*/ 1737738 h 5122491"/>
                <a:gd name="connsiteX109" fmla="*/ 348516 w 9530915"/>
                <a:gd name="connsiteY109" fmla="*/ 1643812 h 5122491"/>
                <a:gd name="connsiteX110" fmla="*/ 653097 w 9530915"/>
                <a:gd name="connsiteY110" fmla="*/ 1543920 h 5122491"/>
                <a:gd name="connsiteX111" fmla="*/ 1072963 w 9530915"/>
                <a:gd name="connsiteY111" fmla="*/ 1612008 h 5122491"/>
                <a:gd name="connsiteX112" fmla="*/ 1244413 w 9530915"/>
                <a:gd name="connsiteY112" fmla="*/ 1657728 h 5122491"/>
                <a:gd name="connsiteX113" fmla="*/ 1205766 w 9530915"/>
                <a:gd name="connsiteY113" fmla="*/ 1451988 h 5122491"/>
                <a:gd name="connsiteX114" fmla="*/ 1046313 w 9530915"/>
                <a:gd name="connsiteY114" fmla="*/ 815409 h 5122491"/>
                <a:gd name="connsiteX115" fmla="*/ 1221553 w 9530915"/>
                <a:gd name="connsiteY115" fmla="*/ 1211958 h 5122491"/>
                <a:gd name="connsiteX0" fmla="*/ 1221553 w 9861756"/>
                <a:gd name="connsiteY0" fmla="*/ 1211958 h 5343108"/>
                <a:gd name="connsiteX1" fmla="*/ 1343911 w 9861756"/>
                <a:gd name="connsiteY1" fmla="*/ 1559828 h 5343108"/>
                <a:gd name="connsiteX2" fmla="*/ 1553023 w 9861756"/>
                <a:gd name="connsiteY2" fmla="*/ 1657728 h 5343108"/>
                <a:gd name="connsiteX3" fmla="*/ 1907353 w 9861756"/>
                <a:gd name="connsiteY3" fmla="*/ 1680588 h 5343108"/>
                <a:gd name="connsiteX4" fmla="*/ 2021653 w 9861756"/>
                <a:gd name="connsiteY4" fmla="*/ 1543428 h 5343108"/>
                <a:gd name="connsiteX5" fmla="*/ 2124523 w 9861756"/>
                <a:gd name="connsiteY5" fmla="*/ 1291968 h 5343108"/>
                <a:gd name="connsiteX6" fmla="*/ 2124523 w 9861756"/>
                <a:gd name="connsiteY6" fmla="*/ 1120518 h 5343108"/>
                <a:gd name="connsiteX7" fmla="*/ 2068029 w 9861756"/>
                <a:gd name="connsiteY7" fmla="*/ 825325 h 5343108"/>
                <a:gd name="connsiteX8" fmla="*/ 2078803 w 9861756"/>
                <a:gd name="connsiteY8" fmla="*/ 777618 h 5343108"/>
                <a:gd name="connsiteX9" fmla="*/ 2170243 w 9861756"/>
                <a:gd name="connsiteY9" fmla="*/ 1086228 h 5343108"/>
                <a:gd name="connsiteX10" fmla="*/ 2215963 w 9861756"/>
                <a:gd name="connsiteY10" fmla="*/ 1269108 h 5343108"/>
                <a:gd name="connsiteX11" fmla="*/ 2284543 w 9861756"/>
                <a:gd name="connsiteY11" fmla="*/ 1303398 h 5343108"/>
                <a:gd name="connsiteX12" fmla="*/ 2330263 w 9861756"/>
                <a:gd name="connsiteY12" fmla="*/ 1166238 h 5343108"/>
                <a:gd name="connsiteX13" fmla="*/ 2467423 w 9861756"/>
                <a:gd name="connsiteY13" fmla="*/ 880488 h 5343108"/>
                <a:gd name="connsiteX14" fmla="*/ 2558863 w 9861756"/>
                <a:gd name="connsiteY14" fmla="*/ 640458 h 5343108"/>
                <a:gd name="connsiteX15" fmla="*/ 2616013 w 9861756"/>
                <a:gd name="connsiteY15" fmla="*/ 537588 h 5343108"/>
                <a:gd name="connsiteX16" fmla="*/ 2558863 w 9861756"/>
                <a:gd name="connsiteY16" fmla="*/ 789048 h 5343108"/>
                <a:gd name="connsiteX17" fmla="*/ 2444563 w 9861756"/>
                <a:gd name="connsiteY17" fmla="*/ 1097658 h 5343108"/>
                <a:gd name="connsiteX18" fmla="*/ 2375983 w 9861756"/>
                <a:gd name="connsiteY18" fmla="*/ 1406268 h 5343108"/>
                <a:gd name="connsiteX19" fmla="*/ 2558863 w 9861756"/>
                <a:gd name="connsiteY19" fmla="*/ 1577718 h 5343108"/>
                <a:gd name="connsiteX20" fmla="*/ 2878903 w 9861756"/>
                <a:gd name="connsiteY20" fmla="*/ 1657728 h 5343108"/>
                <a:gd name="connsiteX21" fmla="*/ 3187513 w 9861756"/>
                <a:gd name="connsiteY21" fmla="*/ 1657728 h 5343108"/>
                <a:gd name="connsiteX22" fmla="*/ 3370393 w 9861756"/>
                <a:gd name="connsiteY22" fmla="*/ 1566288 h 5343108"/>
                <a:gd name="connsiteX23" fmla="*/ 3488066 w 9861756"/>
                <a:gd name="connsiteY23" fmla="*/ 1246753 h 5343108"/>
                <a:gd name="connsiteX24" fmla="*/ 3495138 w 9861756"/>
                <a:gd name="connsiteY24" fmla="*/ 1115548 h 5343108"/>
                <a:gd name="connsiteX25" fmla="*/ 3493650 w 9861756"/>
                <a:gd name="connsiteY25" fmla="*/ 1063976 h 5343108"/>
                <a:gd name="connsiteX26" fmla="*/ 3450403 w 9861756"/>
                <a:gd name="connsiteY26" fmla="*/ 777618 h 5343108"/>
                <a:gd name="connsiteX27" fmla="*/ 3119893 w 9861756"/>
                <a:gd name="connsiteY27" fmla="*/ 321571 h 5343108"/>
                <a:gd name="connsiteX28" fmla="*/ 3497351 w 9861756"/>
                <a:gd name="connsiteY28" fmla="*/ 674883 h 5343108"/>
                <a:gd name="connsiteX29" fmla="*/ 3759013 w 9861756"/>
                <a:gd name="connsiteY29" fmla="*/ 571878 h 5343108"/>
                <a:gd name="connsiteX30" fmla="*/ 3999043 w 9861756"/>
                <a:gd name="connsiteY30" fmla="*/ 91818 h 5343108"/>
                <a:gd name="connsiteX31" fmla="*/ 4033333 w 9861756"/>
                <a:gd name="connsiteY31" fmla="*/ 11808 h 5343108"/>
                <a:gd name="connsiteX32" fmla="*/ 3984569 w 9861756"/>
                <a:gd name="connsiteY32" fmla="*/ 247366 h 5343108"/>
                <a:gd name="connsiteX33" fmla="*/ 3812791 w 9861756"/>
                <a:gd name="connsiteY33" fmla="*/ 647417 h 5343108"/>
                <a:gd name="connsiteX34" fmla="*/ 3592906 w 9861756"/>
                <a:gd name="connsiteY34" fmla="*/ 811408 h 5343108"/>
                <a:gd name="connsiteX35" fmla="*/ 3604425 w 9861756"/>
                <a:gd name="connsiteY35" fmla="*/ 999253 h 5343108"/>
                <a:gd name="connsiteX36" fmla="*/ 3872985 w 9861756"/>
                <a:gd name="connsiteY36" fmla="*/ 881976 h 5343108"/>
                <a:gd name="connsiteX37" fmla="*/ 4200754 w 9861756"/>
                <a:gd name="connsiteY37" fmla="*/ 774136 h 5343108"/>
                <a:gd name="connsiteX38" fmla="*/ 4064251 w 9861756"/>
                <a:gd name="connsiteY38" fmla="*/ 847195 h 5343108"/>
                <a:gd name="connsiteX39" fmla="*/ 3818880 w 9861756"/>
                <a:gd name="connsiteY39" fmla="*/ 991305 h 5343108"/>
                <a:gd name="connsiteX40" fmla="*/ 3658531 w 9861756"/>
                <a:gd name="connsiteY40" fmla="*/ 1093178 h 5343108"/>
                <a:gd name="connsiteX41" fmla="*/ 3622838 w 9861756"/>
                <a:gd name="connsiteY41" fmla="*/ 1221401 h 5343108"/>
                <a:gd name="connsiteX42" fmla="*/ 3577446 w 9861756"/>
                <a:gd name="connsiteY42" fmla="*/ 1500691 h 5343108"/>
                <a:gd name="connsiteX43" fmla="*/ 3461833 w 9861756"/>
                <a:gd name="connsiteY43" fmla="*/ 1726308 h 5343108"/>
                <a:gd name="connsiteX44" fmla="*/ 3278953 w 9861756"/>
                <a:gd name="connsiteY44" fmla="*/ 2034918 h 5343108"/>
                <a:gd name="connsiteX45" fmla="*/ 3288742 w 9861756"/>
                <a:gd name="connsiteY45" fmla="*/ 2273460 h 5343108"/>
                <a:gd name="connsiteX46" fmla="*/ 3434288 w 9861756"/>
                <a:gd name="connsiteY46" fmla="*/ 2417577 h 5343108"/>
                <a:gd name="connsiteX47" fmla="*/ 3781217 w 9861756"/>
                <a:gd name="connsiteY47" fmla="*/ 2618845 h 5343108"/>
                <a:gd name="connsiteX48" fmla="*/ 4079053 w 9861756"/>
                <a:gd name="connsiteY48" fmla="*/ 2777868 h 5343108"/>
                <a:gd name="connsiteX49" fmla="*/ 9530841 w 9861756"/>
                <a:gd name="connsiteY49" fmla="*/ 5122045 h 5343108"/>
                <a:gd name="connsiteX50" fmla="*/ 8790276 w 9861756"/>
                <a:gd name="connsiteY50" fmla="*/ 5047055 h 5343108"/>
                <a:gd name="connsiteX51" fmla="*/ 4940575 w 9861756"/>
                <a:gd name="connsiteY51" fmla="*/ 3376168 h 5343108"/>
                <a:gd name="connsiteX52" fmla="*/ 3944371 w 9861756"/>
                <a:gd name="connsiteY52" fmla="*/ 2976643 h 5343108"/>
                <a:gd name="connsiteX53" fmla="*/ 3460193 w 9861756"/>
                <a:gd name="connsiteY53" fmla="*/ 2852901 h 5343108"/>
                <a:gd name="connsiteX54" fmla="*/ 3217865 w 9861756"/>
                <a:gd name="connsiteY54" fmla="*/ 2829045 h 5343108"/>
                <a:gd name="connsiteX55" fmla="*/ 3025524 w 9861756"/>
                <a:gd name="connsiteY55" fmla="*/ 2858861 h 5343108"/>
                <a:gd name="connsiteX56" fmla="*/ 2832855 w 9861756"/>
                <a:gd name="connsiteY56" fmla="*/ 2930924 h 5343108"/>
                <a:gd name="connsiteX57" fmla="*/ 2820111 w 9861756"/>
                <a:gd name="connsiteY57" fmla="*/ 3026344 h 5343108"/>
                <a:gd name="connsiteX58" fmla="*/ 2959241 w 9861756"/>
                <a:gd name="connsiteY58" fmla="*/ 3167976 h 5343108"/>
                <a:gd name="connsiteX59" fmla="*/ 3176083 w 9861756"/>
                <a:gd name="connsiteY59" fmla="*/ 3269358 h 5343108"/>
                <a:gd name="connsiteX60" fmla="*/ 3388239 w 9861756"/>
                <a:gd name="connsiteY60" fmla="*/ 3442290 h 5343108"/>
                <a:gd name="connsiteX61" fmla="*/ 3212014 w 9861756"/>
                <a:gd name="connsiteY61" fmla="*/ 3336948 h 5343108"/>
                <a:gd name="connsiteX62" fmla="*/ 3004633 w 9861756"/>
                <a:gd name="connsiteY62" fmla="*/ 3276814 h 5343108"/>
                <a:gd name="connsiteX63" fmla="*/ 2771676 w 9861756"/>
                <a:gd name="connsiteY63" fmla="*/ 3166987 h 5343108"/>
                <a:gd name="connsiteX64" fmla="*/ 2638873 w 9861756"/>
                <a:gd name="connsiteY64" fmla="*/ 3097908 h 5343108"/>
                <a:gd name="connsiteX65" fmla="*/ 2570293 w 9861756"/>
                <a:gd name="connsiteY65" fmla="*/ 3109338 h 5343108"/>
                <a:gd name="connsiteX66" fmla="*/ 2525557 w 9861756"/>
                <a:gd name="connsiteY66" fmla="*/ 3326508 h 5343108"/>
                <a:gd name="connsiteX67" fmla="*/ 2584349 w 9861756"/>
                <a:gd name="connsiteY67" fmla="*/ 3577470 h 5343108"/>
                <a:gd name="connsiteX68" fmla="*/ 2663703 w 9861756"/>
                <a:gd name="connsiteY68" fmla="*/ 3996904 h 5343108"/>
                <a:gd name="connsiteX69" fmla="*/ 2633113 w 9861756"/>
                <a:gd name="connsiteY69" fmla="*/ 4192703 h 5343108"/>
                <a:gd name="connsiteX70" fmla="*/ 2539703 w 9861756"/>
                <a:gd name="connsiteY70" fmla="*/ 4455574 h 5343108"/>
                <a:gd name="connsiteX71" fmla="*/ 2595212 w 9861756"/>
                <a:gd name="connsiteY71" fmla="*/ 3945217 h 5343108"/>
                <a:gd name="connsiteX72" fmla="*/ 2481240 w 9861756"/>
                <a:gd name="connsiteY72" fmla="*/ 3566538 h 5343108"/>
                <a:gd name="connsiteX73" fmla="*/ 2307403 w 9861756"/>
                <a:gd name="connsiteY73" fmla="*/ 3166488 h 5343108"/>
                <a:gd name="connsiteX74" fmla="*/ 2261683 w 9861756"/>
                <a:gd name="connsiteY74" fmla="*/ 3063618 h 5343108"/>
                <a:gd name="connsiteX75" fmla="*/ 2078803 w 9861756"/>
                <a:gd name="connsiteY75" fmla="*/ 2949318 h 5343108"/>
                <a:gd name="connsiteX76" fmla="*/ 1824299 w 9861756"/>
                <a:gd name="connsiteY76" fmla="*/ 3002494 h 5343108"/>
                <a:gd name="connsiteX77" fmla="*/ 1412162 w 9861756"/>
                <a:gd name="connsiteY77" fmla="*/ 3235573 h 5343108"/>
                <a:gd name="connsiteX78" fmla="*/ 1381573 w 9861756"/>
                <a:gd name="connsiteY78" fmla="*/ 3680838 h 5343108"/>
                <a:gd name="connsiteX79" fmla="*/ 1340867 w 9861756"/>
                <a:gd name="connsiteY79" fmla="*/ 3980504 h 5343108"/>
                <a:gd name="connsiteX80" fmla="*/ 1197619 w 9861756"/>
                <a:gd name="connsiteY80" fmla="*/ 4738831 h 5343108"/>
                <a:gd name="connsiteX81" fmla="*/ 1220896 w 9861756"/>
                <a:gd name="connsiteY81" fmla="*/ 4338309 h 5343108"/>
                <a:gd name="connsiteX82" fmla="*/ 1242772 w 9861756"/>
                <a:gd name="connsiteY82" fmla="*/ 4080888 h 5343108"/>
                <a:gd name="connsiteX83" fmla="*/ 1198693 w 9861756"/>
                <a:gd name="connsiteY83" fmla="*/ 3909438 h 5343108"/>
                <a:gd name="connsiteX84" fmla="*/ 970093 w 9861756"/>
                <a:gd name="connsiteY84" fmla="*/ 3989448 h 5343108"/>
                <a:gd name="connsiteX85" fmla="*/ 766328 w 9861756"/>
                <a:gd name="connsiteY85" fmla="*/ 4131990 h 5343108"/>
                <a:gd name="connsiteX86" fmla="*/ 555808 w 9861756"/>
                <a:gd name="connsiteY86" fmla="*/ 4355688 h 5343108"/>
                <a:gd name="connsiteX87" fmla="*/ 785900 w 9861756"/>
                <a:gd name="connsiteY87" fmla="*/ 4017771 h 5343108"/>
                <a:gd name="connsiteX88" fmla="*/ 1130113 w 9861756"/>
                <a:gd name="connsiteY88" fmla="*/ 3817500 h 5343108"/>
                <a:gd name="connsiteX89" fmla="*/ 1278703 w 9861756"/>
                <a:gd name="connsiteY89" fmla="*/ 3726558 h 5343108"/>
                <a:gd name="connsiteX90" fmla="*/ 1269661 w 9861756"/>
                <a:gd name="connsiteY90" fmla="*/ 3390117 h 5343108"/>
                <a:gd name="connsiteX91" fmla="*/ 1309620 w 9861756"/>
                <a:gd name="connsiteY91" fmla="*/ 3169963 h 5343108"/>
                <a:gd name="connsiteX92" fmla="*/ 1393003 w 9861756"/>
                <a:gd name="connsiteY92" fmla="*/ 3052188 h 5343108"/>
                <a:gd name="connsiteX93" fmla="*/ 1080693 w 9861756"/>
                <a:gd name="connsiteY93" fmla="*/ 2984604 h 5343108"/>
                <a:gd name="connsiteX94" fmla="*/ 663453 w 9861756"/>
                <a:gd name="connsiteY94" fmla="*/ 3023360 h 5343108"/>
                <a:gd name="connsiteX95" fmla="*/ 235111 w 9861756"/>
                <a:gd name="connsiteY95" fmla="*/ 3217172 h 5343108"/>
                <a:gd name="connsiteX96" fmla="*/ 421453 w 9861756"/>
                <a:gd name="connsiteY96" fmla="*/ 3029328 h 5343108"/>
                <a:gd name="connsiteX97" fmla="*/ 627193 w 9861756"/>
                <a:gd name="connsiteY97" fmla="*/ 2926458 h 5343108"/>
                <a:gd name="connsiteX98" fmla="*/ 854480 w 9861756"/>
                <a:gd name="connsiteY98" fmla="*/ 2889178 h 5343108"/>
                <a:gd name="connsiteX99" fmla="*/ 1149272 w 9861756"/>
                <a:gd name="connsiteY99" fmla="*/ 2889676 h 5343108"/>
                <a:gd name="connsiteX100" fmla="*/ 1531894 w 9861756"/>
                <a:gd name="connsiteY100" fmla="*/ 2917507 h 5343108"/>
                <a:gd name="connsiteX101" fmla="*/ 1860559 w 9861756"/>
                <a:gd name="connsiteY101" fmla="*/ 2766431 h 5343108"/>
                <a:gd name="connsiteX102" fmla="*/ 1701613 w 9861756"/>
                <a:gd name="connsiteY102" fmla="*/ 2263518 h 5343108"/>
                <a:gd name="connsiteX103" fmla="*/ 1690183 w 9861756"/>
                <a:gd name="connsiteY103" fmla="*/ 1966338 h 5343108"/>
                <a:gd name="connsiteX104" fmla="*/ 1381991 w 9861756"/>
                <a:gd name="connsiteY104" fmla="*/ 1841604 h 5343108"/>
                <a:gd name="connsiteX105" fmla="*/ 1095823 w 9861756"/>
                <a:gd name="connsiteY105" fmla="*/ 1714878 h 5343108"/>
                <a:gd name="connsiteX106" fmla="*/ 746507 w 9861756"/>
                <a:gd name="connsiteY106" fmla="*/ 1626415 h 5343108"/>
                <a:gd name="connsiteX107" fmla="*/ 352873 w 9861756"/>
                <a:gd name="connsiteY107" fmla="*/ 1726308 h 5343108"/>
                <a:gd name="connsiteX108" fmla="*/ 113171 w 9861756"/>
                <a:gd name="connsiteY108" fmla="*/ 1763582 h 5343108"/>
                <a:gd name="connsiteX109" fmla="*/ 9973 w 9861756"/>
                <a:gd name="connsiteY109" fmla="*/ 1737738 h 5343108"/>
                <a:gd name="connsiteX110" fmla="*/ 348516 w 9861756"/>
                <a:gd name="connsiteY110" fmla="*/ 1643812 h 5343108"/>
                <a:gd name="connsiteX111" fmla="*/ 653097 w 9861756"/>
                <a:gd name="connsiteY111" fmla="*/ 1543920 h 5343108"/>
                <a:gd name="connsiteX112" fmla="*/ 1072963 w 9861756"/>
                <a:gd name="connsiteY112" fmla="*/ 1612008 h 5343108"/>
                <a:gd name="connsiteX113" fmla="*/ 1244413 w 9861756"/>
                <a:gd name="connsiteY113" fmla="*/ 1657728 h 5343108"/>
                <a:gd name="connsiteX114" fmla="*/ 1205766 w 9861756"/>
                <a:gd name="connsiteY114" fmla="*/ 1451988 h 5343108"/>
                <a:gd name="connsiteX115" fmla="*/ 1046313 w 9861756"/>
                <a:gd name="connsiteY115" fmla="*/ 815409 h 5343108"/>
                <a:gd name="connsiteX116" fmla="*/ 1221553 w 9861756"/>
                <a:gd name="connsiteY116" fmla="*/ 1211958 h 5343108"/>
                <a:gd name="connsiteX0" fmla="*/ 1221553 w 10116120"/>
                <a:gd name="connsiteY0" fmla="*/ 1211958 h 5353260"/>
                <a:gd name="connsiteX1" fmla="*/ 1343911 w 10116120"/>
                <a:gd name="connsiteY1" fmla="*/ 1559828 h 5353260"/>
                <a:gd name="connsiteX2" fmla="*/ 1553023 w 10116120"/>
                <a:gd name="connsiteY2" fmla="*/ 1657728 h 5353260"/>
                <a:gd name="connsiteX3" fmla="*/ 1907353 w 10116120"/>
                <a:gd name="connsiteY3" fmla="*/ 1680588 h 5353260"/>
                <a:gd name="connsiteX4" fmla="*/ 2021653 w 10116120"/>
                <a:gd name="connsiteY4" fmla="*/ 1543428 h 5353260"/>
                <a:gd name="connsiteX5" fmla="*/ 2124523 w 10116120"/>
                <a:gd name="connsiteY5" fmla="*/ 1291968 h 5353260"/>
                <a:gd name="connsiteX6" fmla="*/ 2124523 w 10116120"/>
                <a:gd name="connsiteY6" fmla="*/ 1120518 h 5353260"/>
                <a:gd name="connsiteX7" fmla="*/ 2068029 w 10116120"/>
                <a:gd name="connsiteY7" fmla="*/ 825325 h 5353260"/>
                <a:gd name="connsiteX8" fmla="*/ 2078803 w 10116120"/>
                <a:gd name="connsiteY8" fmla="*/ 777618 h 5353260"/>
                <a:gd name="connsiteX9" fmla="*/ 2170243 w 10116120"/>
                <a:gd name="connsiteY9" fmla="*/ 1086228 h 5353260"/>
                <a:gd name="connsiteX10" fmla="*/ 2215963 w 10116120"/>
                <a:gd name="connsiteY10" fmla="*/ 1269108 h 5353260"/>
                <a:gd name="connsiteX11" fmla="*/ 2284543 w 10116120"/>
                <a:gd name="connsiteY11" fmla="*/ 1303398 h 5353260"/>
                <a:gd name="connsiteX12" fmla="*/ 2330263 w 10116120"/>
                <a:gd name="connsiteY12" fmla="*/ 1166238 h 5353260"/>
                <a:gd name="connsiteX13" fmla="*/ 2467423 w 10116120"/>
                <a:gd name="connsiteY13" fmla="*/ 880488 h 5353260"/>
                <a:gd name="connsiteX14" fmla="*/ 2558863 w 10116120"/>
                <a:gd name="connsiteY14" fmla="*/ 640458 h 5353260"/>
                <a:gd name="connsiteX15" fmla="*/ 2616013 w 10116120"/>
                <a:gd name="connsiteY15" fmla="*/ 537588 h 5353260"/>
                <a:gd name="connsiteX16" fmla="*/ 2558863 w 10116120"/>
                <a:gd name="connsiteY16" fmla="*/ 789048 h 5353260"/>
                <a:gd name="connsiteX17" fmla="*/ 2444563 w 10116120"/>
                <a:gd name="connsiteY17" fmla="*/ 1097658 h 5353260"/>
                <a:gd name="connsiteX18" fmla="*/ 2375983 w 10116120"/>
                <a:gd name="connsiteY18" fmla="*/ 1406268 h 5353260"/>
                <a:gd name="connsiteX19" fmla="*/ 2558863 w 10116120"/>
                <a:gd name="connsiteY19" fmla="*/ 1577718 h 5353260"/>
                <a:gd name="connsiteX20" fmla="*/ 2878903 w 10116120"/>
                <a:gd name="connsiteY20" fmla="*/ 1657728 h 5353260"/>
                <a:gd name="connsiteX21" fmla="*/ 3187513 w 10116120"/>
                <a:gd name="connsiteY21" fmla="*/ 1657728 h 5353260"/>
                <a:gd name="connsiteX22" fmla="*/ 3370393 w 10116120"/>
                <a:gd name="connsiteY22" fmla="*/ 1566288 h 5353260"/>
                <a:gd name="connsiteX23" fmla="*/ 3488066 w 10116120"/>
                <a:gd name="connsiteY23" fmla="*/ 1246753 h 5353260"/>
                <a:gd name="connsiteX24" fmla="*/ 3495138 w 10116120"/>
                <a:gd name="connsiteY24" fmla="*/ 1115548 h 5353260"/>
                <a:gd name="connsiteX25" fmla="*/ 3493650 w 10116120"/>
                <a:gd name="connsiteY25" fmla="*/ 1063976 h 5353260"/>
                <a:gd name="connsiteX26" fmla="*/ 3450403 w 10116120"/>
                <a:gd name="connsiteY26" fmla="*/ 777618 h 5353260"/>
                <a:gd name="connsiteX27" fmla="*/ 3119893 w 10116120"/>
                <a:gd name="connsiteY27" fmla="*/ 321571 h 5353260"/>
                <a:gd name="connsiteX28" fmla="*/ 3497351 w 10116120"/>
                <a:gd name="connsiteY28" fmla="*/ 674883 h 5353260"/>
                <a:gd name="connsiteX29" fmla="*/ 3759013 w 10116120"/>
                <a:gd name="connsiteY29" fmla="*/ 571878 h 5353260"/>
                <a:gd name="connsiteX30" fmla="*/ 3999043 w 10116120"/>
                <a:gd name="connsiteY30" fmla="*/ 91818 h 5353260"/>
                <a:gd name="connsiteX31" fmla="*/ 4033333 w 10116120"/>
                <a:gd name="connsiteY31" fmla="*/ 11808 h 5353260"/>
                <a:gd name="connsiteX32" fmla="*/ 3984569 w 10116120"/>
                <a:gd name="connsiteY32" fmla="*/ 247366 h 5353260"/>
                <a:gd name="connsiteX33" fmla="*/ 3812791 w 10116120"/>
                <a:gd name="connsiteY33" fmla="*/ 647417 h 5353260"/>
                <a:gd name="connsiteX34" fmla="*/ 3592906 w 10116120"/>
                <a:gd name="connsiteY34" fmla="*/ 811408 h 5353260"/>
                <a:gd name="connsiteX35" fmla="*/ 3604425 w 10116120"/>
                <a:gd name="connsiteY35" fmla="*/ 999253 h 5353260"/>
                <a:gd name="connsiteX36" fmla="*/ 3872985 w 10116120"/>
                <a:gd name="connsiteY36" fmla="*/ 881976 h 5353260"/>
                <a:gd name="connsiteX37" fmla="*/ 4200754 w 10116120"/>
                <a:gd name="connsiteY37" fmla="*/ 774136 h 5353260"/>
                <a:gd name="connsiteX38" fmla="*/ 4064251 w 10116120"/>
                <a:gd name="connsiteY38" fmla="*/ 847195 h 5353260"/>
                <a:gd name="connsiteX39" fmla="*/ 3818880 w 10116120"/>
                <a:gd name="connsiteY39" fmla="*/ 991305 h 5353260"/>
                <a:gd name="connsiteX40" fmla="*/ 3658531 w 10116120"/>
                <a:gd name="connsiteY40" fmla="*/ 1093178 h 5353260"/>
                <a:gd name="connsiteX41" fmla="*/ 3622838 w 10116120"/>
                <a:gd name="connsiteY41" fmla="*/ 1221401 h 5353260"/>
                <a:gd name="connsiteX42" fmla="*/ 3577446 w 10116120"/>
                <a:gd name="connsiteY42" fmla="*/ 1500691 h 5353260"/>
                <a:gd name="connsiteX43" fmla="*/ 3461833 w 10116120"/>
                <a:gd name="connsiteY43" fmla="*/ 1726308 h 5353260"/>
                <a:gd name="connsiteX44" fmla="*/ 3278953 w 10116120"/>
                <a:gd name="connsiteY44" fmla="*/ 2034918 h 5353260"/>
                <a:gd name="connsiteX45" fmla="*/ 3288742 w 10116120"/>
                <a:gd name="connsiteY45" fmla="*/ 2273460 h 5353260"/>
                <a:gd name="connsiteX46" fmla="*/ 3434288 w 10116120"/>
                <a:gd name="connsiteY46" fmla="*/ 2417577 h 5353260"/>
                <a:gd name="connsiteX47" fmla="*/ 3781217 w 10116120"/>
                <a:gd name="connsiteY47" fmla="*/ 2618845 h 5353260"/>
                <a:gd name="connsiteX48" fmla="*/ 4079053 w 10116120"/>
                <a:gd name="connsiteY48" fmla="*/ 2777868 h 5353260"/>
                <a:gd name="connsiteX49" fmla="*/ 9530841 w 10116120"/>
                <a:gd name="connsiteY49" fmla="*/ 5122045 h 5353260"/>
                <a:gd name="connsiteX50" fmla="*/ 9880211 w 10116120"/>
                <a:gd name="connsiteY50" fmla="*/ 5258446 h 5353260"/>
                <a:gd name="connsiteX51" fmla="*/ 8790276 w 10116120"/>
                <a:gd name="connsiteY51" fmla="*/ 5047055 h 5353260"/>
                <a:gd name="connsiteX52" fmla="*/ 4940575 w 10116120"/>
                <a:gd name="connsiteY52" fmla="*/ 3376168 h 5353260"/>
                <a:gd name="connsiteX53" fmla="*/ 3944371 w 10116120"/>
                <a:gd name="connsiteY53" fmla="*/ 2976643 h 5353260"/>
                <a:gd name="connsiteX54" fmla="*/ 3460193 w 10116120"/>
                <a:gd name="connsiteY54" fmla="*/ 2852901 h 5353260"/>
                <a:gd name="connsiteX55" fmla="*/ 3217865 w 10116120"/>
                <a:gd name="connsiteY55" fmla="*/ 2829045 h 5353260"/>
                <a:gd name="connsiteX56" fmla="*/ 3025524 w 10116120"/>
                <a:gd name="connsiteY56" fmla="*/ 2858861 h 5353260"/>
                <a:gd name="connsiteX57" fmla="*/ 2832855 w 10116120"/>
                <a:gd name="connsiteY57" fmla="*/ 2930924 h 5353260"/>
                <a:gd name="connsiteX58" fmla="*/ 2820111 w 10116120"/>
                <a:gd name="connsiteY58" fmla="*/ 3026344 h 5353260"/>
                <a:gd name="connsiteX59" fmla="*/ 2959241 w 10116120"/>
                <a:gd name="connsiteY59" fmla="*/ 3167976 h 5353260"/>
                <a:gd name="connsiteX60" fmla="*/ 3176083 w 10116120"/>
                <a:gd name="connsiteY60" fmla="*/ 3269358 h 5353260"/>
                <a:gd name="connsiteX61" fmla="*/ 3388239 w 10116120"/>
                <a:gd name="connsiteY61" fmla="*/ 3442290 h 5353260"/>
                <a:gd name="connsiteX62" fmla="*/ 3212014 w 10116120"/>
                <a:gd name="connsiteY62" fmla="*/ 3336948 h 5353260"/>
                <a:gd name="connsiteX63" fmla="*/ 3004633 w 10116120"/>
                <a:gd name="connsiteY63" fmla="*/ 3276814 h 5353260"/>
                <a:gd name="connsiteX64" fmla="*/ 2771676 w 10116120"/>
                <a:gd name="connsiteY64" fmla="*/ 3166987 h 5353260"/>
                <a:gd name="connsiteX65" fmla="*/ 2638873 w 10116120"/>
                <a:gd name="connsiteY65" fmla="*/ 3097908 h 5353260"/>
                <a:gd name="connsiteX66" fmla="*/ 2570293 w 10116120"/>
                <a:gd name="connsiteY66" fmla="*/ 3109338 h 5353260"/>
                <a:gd name="connsiteX67" fmla="*/ 2525557 w 10116120"/>
                <a:gd name="connsiteY67" fmla="*/ 3326508 h 5353260"/>
                <a:gd name="connsiteX68" fmla="*/ 2584349 w 10116120"/>
                <a:gd name="connsiteY68" fmla="*/ 3577470 h 5353260"/>
                <a:gd name="connsiteX69" fmla="*/ 2663703 w 10116120"/>
                <a:gd name="connsiteY69" fmla="*/ 3996904 h 5353260"/>
                <a:gd name="connsiteX70" fmla="*/ 2633113 w 10116120"/>
                <a:gd name="connsiteY70" fmla="*/ 4192703 h 5353260"/>
                <a:gd name="connsiteX71" fmla="*/ 2539703 w 10116120"/>
                <a:gd name="connsiteY71" fmla="*/ 4455574 h 5353260"/>
                <a:gd name="connsiteX72" fmla="*/ 2595212 w 10116120"/>
                <a:gd name="connsiteY72" fmla="*/ 3945217 h 5353260"/>
                <a:gd name="connsiteX73" fmla="*/ 2481240 w 10116120"/>
                <a:gd name="connsiteY73" fmla="*/ 3566538 h 5353260"/>
                <a:gd name="connsiteX74" fmla="*/ 2307403 w 10116120"/>
                <a:gd name="connsiteY74" fmla="*/ 3166488 h 5353260"/>
                <a:gd name="connsiteX75" fmla="*/ 2261683 w 10116120"/>
                <a:gd name="connsiteY75" fmla="*/ 3063618 h 5353260"/>
                <a:gd name="connsiteX76" fmla="*/ 2078803 w 10116120"/>
                <a:gd name="connsiteY76" fmla="*/ 2949318 h 5353260"/>
                <a:gd name="connsiteX77" fmla="*/ 1824299 w 10116120"/>
                <a:gd name="connsiteY77" fmla="*/ 3002494 h 5353260"/>
                <a:gd name="connsiteX78" fmla="*/ 1412162 w 10116120"/>
                <a:gd name="connsiteY78" fmla="*/ 3235573 h 5353260"/>
                <a:gd name="connsiteX79" fmla="*/ 1381573 w 10116120"/>
                <a:gd name="connsiteY79" fmla="*/ 3680838 h 5353260"/>
                <a:gd name="connsiteX80" fmla="*/ 1340867 w 10116120"/>
                <a:gd name="connsiteY80" fmla="*/ 3980504 h 5353260"/>
                <a:gd name="connsiteX81" fmla="*/ 1197619 w 10116120"/>
                <a:gd name="connsiteY81" fmla="*/ 4738831 h 5353260"/>
                <a:gd name="connsiteX82" fmla="*/ 1220896 w 10116120"/>
                <a:gd name="connsiteY82" fmla="*/ 4338309 h 5353260"/>
                <a:gd name="connsiteX83" fmla="*/ 1242772 w 10116120"/>
                <a:gd name="connsiteY83" fmla="*/ 4080888 h 5353260"/>
                <a:gd name="connsiteX84" fmla="*/ 1198693 w 10116120"/>
                <a:gd name="connsiteY84" fmla="*/ 3909438 h 5353260"/>
                <a:gd name="connsiteX85" fmla="*/ 970093 w 10116120"/>
                <a:gd name="connsiteY85" fmla="*/ 3989448 h 5353260"/>
                <a:gd name="connsiteX86" fmla="*/ 766328 w 10116120"/>
                <a:gd name="connsiteY86" fmla="*/ 4131990 h 5353260"/>
                <a:gd name="connsiteX87" fmla="*/ 555808 w 10116120"/>
                <a:gd name="connsiteY87" fmla="*/ 4355688 h 5353260"/>
                <a:gd name="connsiteX88" fmla="*/ 785900 w 10116120"/>
                <a:gd name="connsiteY88" fmla="*/ 4017771 h 5353260"/>
                <a:gd name="connsiteX89" fmla="*/ 1130113 w 10116120"/>
                <a:gd name="connsiteY89" fmla="*/ 3817500 h 5353260"/>
                <a:gd name="connsiteX90" fmla="*/ 1278703 w 10116120"/>
                <a:gd name="connsiteY90" fmla="*/ 3726558 h 5353260"/>
                <a:gd name="connsiteX91" fmla="*/ 1269661 w 10116120"/>
                <a:gd name="connsiteY91" fmla="*/ 3390117 h 5353260"/>
                <a:gd name="connsiteX92" fmla="*/ 1309620 w 10116120"/>
                <a:gd name="connsiteY92" fmla="*/ 3169963 h 5353260"/>
                <a:gd name="connsiteX93" fmla="*/ 1393003 w 10116120"/>
                <a:gd name="connsiteY93" fmla="*/ 3052188 h 5353260"/>
                <a:gd name="connsiteX94" fmla="*/ 1080693 w 10116120"/>
                <a:gd name="connsiteY94" fmla="*/ 2984604 h 5353260"/>
                <a:gd name="connsiteX95" fmla="*/ 663453 w 10116120"/>
                <a:gd name="connsiteY95" fmla="*/ 3023360 h 5353260"/>
                <a:gd name="connsiteX96" fmla="*/ 235111 w 10116120"/>
                <a:gd name="connsiteY96" fmla="*/ 3217172 h 5353260"/>
                <a:gd name="connsiteX97" fmla="*/ 421453 w 10116120"/>
                <a:gd name="connsiteY97" fmla="*/ 3029328 h 5353260"/>
                <a:gd name="connsiteX98" fmla="*/ 627193 w 10116120"/>
                <a:gd name="connsiteY98" fmla="*/ 2926458 h 5353260"/>
                <a:gd name="connsiteX99" fmla="*/ 854480 w 10116120"/>
                <a:gd name="connsiteY99" fmla="*/ 2889178 h 5353260"/>
                <a:gd name="connsiteX100" fmla="*/ 1149272 w 10116120"/>
                <a:gd name="connsiteY100" fmla="*/ 2889676 h 5353260"/>
                <a:gd name="connsiteX101" fmla="*/ 1531894 w 10116120"/>
                <a:gd name="connsiteY101" fmla="*/ 2917507 h 5353260"/>
                <a:gd name="connsiteX102" fmla="*/ 1860559 w 10116120"/>
                <a:gd name="connsiteY102" fmla="*/ 2766431 h 5353260"/>
                <a:gd name="connsiteX103" fmla="*/ 1701613 w 10116120"/>
                <a:gd name="connsiteY103" fmla="*/ 2263518 h 5353260"/>
                <a:gd name="connsiteX104" fmla="*/ 1690183 w 10116120"/>
                <a:gd name="connsiteY104" fmla="*/ 1966338 h 5353260"/>
                <a:gd name="connsiteX105" fmla="*/ 1381991 w 10116120"/>
                <a:gd name="connsiteY105" fmla="*/ 1841604 h 5353260"/>
                <a:gd name="connsiteX106" fmla="*/ 1095823 w 10116120"/>
                <a:gd name="connsiteY106" fmla="*/ 1714878 h 5353260"/>
                <a:gd name="connsiteX107" fmla="*/ 746507 w 10116120"/>
                <a:gd name="connsiteY107" fmla="*/ 1626415 h 5353260"/>
                <a:gd name="connsiteX108" fmla="*/ 352873 w 10116120"/>
                <a:gd name="connsiteY108" fmla="*/ 1726308 h 5353260"/>
                <a:gd name="connsiteX109" fmla="*/ 113171 w 10116120"/>
                <a:gd name="connsiteY109" fmla="*/ 1763582 h 5353260"/>
                <a:gd name="connsiteX110" fmla="*/ 9973 w 10116120"/>
                <a:gd name="connsiteY110" fmla="*/ 1737738 h 5353260"/>
                <a:gd name="connsiteX111" fmla="*/ 348516 w 10116120"/>
                <a:gd name="connsiteY111" fmla="*/ 1643812 h 5353260"/>
                <a:gd name="connsiteX112" fmla="*/ 653097 w 10116120"/>
                <a:gd name="connsiteY112" fmla="*/ 1543920 h 5353260"/>
                <a:gd name="connsiteX113" fmla="*/ 1072963 w 10116120"/>
                <a:gd name="connsiteY113" fmla="*/ 1612008 h 5353260"/>
                <a:gd name="connsiteX114" fmla="*/ 1244413 w 10116120"/>
                <a:gd name="connsiteY114" fmla="*/ 1657728 h 5353260"/>
                <a:gd name="connsiteX115" fmla="*/ 1205766 w 10116120"/>
                <a:gd name="connsiteY115" fmla="*/ 1451988 h 5353260"/>
                <a:gd name="connsiteX116" fmla="*/ 1046313 w 10116120"/>
                <a:gd name="connsiteY116" fmla="*/ 815409 h 5353260"/>
                <a:gd name="connsiteX117" fmla="*/ 1221553 w 10116120"/>
                <a:gd name="connsiteY117" fmla="*/ 1211958 h 5353260"/>
                <a:gd name="connsiteX0" fmla="*/ 1221553 w 10125402"/>
                <a:gd name="connsiteY0" fmla="*/ 1211958 h 5536650"/>
                <a:gd name="connsiteX1" fmla="*/ 1343911 w 10125402"/>
                <a:gd name="connsiteY1" fmla="*/ 1559828 h 5536650"/>
                <a:gd name="connsiteX2" fmla="*/ 1553023 w 10125402"/>
                <a:gd name="connsiteY2" fmla="*/ 1657728 h 5536650"/>
                <a:gd name="connsiteX3" fmla="*/ 1907353 w 10125402"/>
                <a:gd name="connsiteY3" fmla="*/ 1680588 h 5536650"/>
                <a:gd name="connsiteX4" fmla="*/ 2021653 w 10125402"/>
                <a:gd name="connsiteY4" fmla="*/ 1543428 h 5536650"/>
                <a:gd name="connsiteX5" fmla="*/ 2124523 w 10125402"/>
                <a:gd name="connsiteY5" fmla="*/ 1291968 h 5536650"/>
                <a:gd name="connsiteX6" fmla="*/ 2124523 w 10125402"/>
                <a:gd name="connsiteY6" fmla="*/ 1120518 h 5536650"/>
                <a:gd name="connsiteX7" fmla="*/ 2068029 w 10125402"/>
                <a:gd name="connsiteY7" fmla="*/ 825325 h 5536650"/>
                <a:gd name="connsiteX8" fmla="*/ 2078803 w 10125402"/>
                <a:gd name="connsiteY8" fmla="*/ 777618 h 5536650"/>
                <a:gd name="connsiteX9" fmla="*/ 2170243 w 10125402"/>
                <a:gd name="connsiteY9" fmla="*/ 1086228 h 5536650"/>
                <a:gd name="connsiteX10" fmla="*/ 2215963 w 10125402"/>
                <a:gd name="connsiteY10" fmla="*/ 1269108 h 5536650"/>
                <a:gd name="connsiteX11" fmla="*/ 2284543 w 10125402"/>
                <a:gd name="connsiteY11" fmla="*/ 1303398 h 5536650"/>
                <a:gd name="connsiteX12" fmla="*/ 2330263 w 10125402"/>
                <a:gd name="connsiteY12" fmla="*/ 1166238 h 5536650"/>
                <a:gd name="connsiteX13" fmla="*/ 2467423 w 10125402"/>
                <a:gd name="connsiteY13" fmla="*/ 880488 h 5536650"/>
                <a:gd name="connsiteX14" fmla="*/ 2558863 w 10125402"/>
                <a:gd name="connsiteY14" fmla="*/ 640458 h 5536650"/>
                <a:gd name="connsiteX15" fmla="*/ 2616013 w 10125402"/>
                <a:gd name="connsiteY15" fmla="*/ 537588 h 5536650"/>
                <a:gd name="connsiteX16" fmla="*/ 2558863 w 10125402"/>
                <a:gd name="connsiteY16" fmla="*/ 789048 h 5536650"/>
                <a:gd name="connsiteX17" fmla="*/ 2444563 w 10125402"/>
                <a:gd name="connsiteY17" fmla="*/ 1097658 h 5536650"/>
                <a:gd name="connsiteX18" fmla="*/ 2375983 w 10125402"/>
                <a:gd name="connsiteY18" fmla="*/ 1406268 h 5536650"/>
                <a:gd name="connsiteX19" fmla="*/ 2558863 w 10125402"/>
                <a:gd name="connsiteY19" fmla="*/ 1577718 h 5536650"/>
                <a:gd name="connsiteX20" fmla="*/ 2878903 w 10125402"/>
                <a:gd name="connsiteY20" fmla="*/ 1657728 h 5536650"/>
                <a:gd name="connsiteX21" fmla="*/ 3187513 w 10125402"/>
                <a:gd name="connsiteY21" fmla="*/ 1657728 h 5536650"/>
                <a:gd name="connsiteX22" fmla="*/ 3370393 w 10125402"/>
                <a:gd name="connsiteY22" fmla="*/ 1566288 h 5536650"/>
                <a:gd name="connsiteX23" fmla="*/ 3488066 w 10125402"/>
                <a:gd name="connsiteY23" fmla="*/ 1246753 h 5536650"/>
                <a:gd name="connsiteX24" fmla="*/ 3495138 w 10125402"/>
                <a:gd name="connsiteY24" fmla="*/ 1115548 h 5536650"/>
                <a:gd name="connsiteX25" fmla="*/ 3493650 w 10125402"/>
                <a:gd name="connsiteY25" fmla="*/ 1063976 h 5536650"/>
                <a:gd name="connsiteX26" fmla="*/ 3450403 w 10125402"/>
                <a:gd name="connsiteY26" fmla="*/ 777618 h 5536650"/>
                <a:gd name="connsiteX27" fmla="*/ 3119893 w 10125402"/>
                <a:gd name="connsiteY27" fmla="*/ 321571 h 5536650"/>
                <a:gd name="connsiteX28" fmla="*/ 3497351 w 10125402"/>
                <a:gd name="connsiteY28" fmla="*/ 674883 h 5536650"/>
                <a:gd name="connsiteX29" fmla="*/ 3759013 w 10125402"/>
                <a:gd name="connsiteY29" fmla="*/ 571878 h 5536650"/>
                <a:gd name="connsiteX30" fmla="*/ 3999043 w 10125402"/>
                <a:gd name="connsiteY30" fmla="*/ 91818 h 5536650"/>
                <a:gd name="connsiteX31" fmla="*/ 4033333 w 10125402"/>
                <a:gd name="connsiteY31" fmla="*/ 11808 h 5536650"/>
                <a:gd name="connsiteX32" fmla="*/ 3984569 w 10125402"/>
                <a:gd name="connsiteY32" fmla="*/ 247366 h 5536650"/>
                <a:gd name="connsiteX33" fmla="*/ 3812791 w 10125402"/>
                <a:gd name="connsiteY33" fmla="*/ 647417 h 5536650"/>
                <a:gd name="connsiteX34" fmla="*/ 3592906 w 10125402"/>
                <a:gd name="connsiteY34" fmla="*/ 811408 h 5536650"/>
                <a:gd name="connsiteX35" fmla="*/ 3604425 w 10125402"/>
                <a:gd name="connsiteY35" fmla="*/ 999253 h 5536650"/>
                <a:gd name="connsiteX36" fmla="*/ 3872985 w 10125402"/>
                <a:gd name="connsiteY36" fmla="*/ 881976 h 5536650"/>
                <a:gd name="connsiteX37" fmla="*/ 4200754 w 10125402"/>
                <a:gd name="connsiteY37" fmla="*/ 774136 h 5536650"/>
                <a:gd name="connsiteX38" fmla="*/ 4064251 w 10125402"/>
                <a:gd name="connsiteY38" fmla="*/ 847195 h 5536650"/>
                <a:gd name="connsiteX39" fmla="*/ 3818880 w 10125402"/>
                <a:gd name="connsiteY39" fmla="*/ 991305 h 5536650"/>
                <a:gd name="connsiteX40" fmla="*/ 3658531 w 10125402"/>
                <a:gd name="connsiteY40" fmla="*/ 1093178 h 5536650"/>
                <a:gd name="connsiteX41" fmla="*/ 3622838 w 10125402"/>
                <a:gd name="connsiteY41" fmla="*/ 1221401 h 5536650"/>
                <a:gd name="connsiteX42" fmla="*/ 3577446 w 10125402"/>
                <a:gd name="connsiteY42" fmla="*/ 1500691 h 5536650"/>
                <a:gd name="connsiteX43" fmla="*/ 3461833 w 10125402"/>
                <a:gd name="connsiteY43" fmla="*/ 1726308 h 5536650"/>
                <a:gd name="connsiteX44" fmla="*/ 3278953 w 10125402"/>
                <a:gd name="connsiteY44" fmla="*/ 2034918 h 5536650"/>
                <a:gd name="connsiteX45" fmla="*/ 3288742 w 10125402"/>
                <a:gd name="connsiteY45" fmla="*/ 2273460 h 5536650"/>
                <a:gd name="connsiteX46" fmla="*/ 3434288 w 10125402"/>
                <a:gd name="connsiteY46" fmla="*/ 2417577 h 5536650"/>
                <a:gd name="connsiteX47" fmla="*/ 3781217 w 10125402"/>
                <a:gd name="connsiteY47" fmla="*/ 2618845 h 5536650"/>
                <a:gd name="connsiteX48" fmla="*/ 4079053 w 10125402"/>
                <a:gd name="connsiteY48" fmla="*/ 2777868 h 5536650"/>
                <a:gd name="connsiteX49" fmla="*/ 9530841 w 10125402"/>
                <a:gd name="connsiteY49" fmla="*/ 5122045 h 5536650"/>
                <a:gd name="connsiteX50" fmla="*/ 9897932 w 10125402"/>
                <a:gd name="connsiteY50" fmla="*/ 5530235 h 5536650"/>
                <a:gd name="connsiteX51" fmla="*/ 8790276 w 10125402"/>
                <a:gd name="connsiteY51" fmla="*/ 5047055 h 5536650"/>
                <a:gd name="connsiteX52" fmla="*/ 4940575 w 10125402"/>
                <a:gd name="connsiteY52" fmla="*/ 3376168 h 5536650"/>
                <a:gd name="connsiteX53" fmla="*/ 3944371 w 10125402"/>
                <a:gd name="connsiteY53" fmla="*/ 2976643 h 5536650"/>
                <a:gd name="connsiteX54" fmla="*/ 3460193 w 10125402"/>
                <a:gd name="connsiteY54" fmla="*/ 2852901 h 5536650"/>
                <a:gd name="connsiteX55" fmla="*/ 3217865 w 10125402"/>
                <a:gd name="connsiteY55" fmla="*/ 2829045 h 5536650"/>
                <a:gd name="connsiteX56" fmla="*/ 3025524 w 10125402"/>
                <a:gd name="connsiteY56" fmla="*/ 2858861 h 5536650"/>
                <a:gd name="connsiteX57" fmla="*/ 2832855 w 10125402"/>
                <a:gd name="connsiteY57" fmla="*/ 2930924 h 5536650"/>
                <a:gd name="connsiteX58" fmla="*/ 2820111 w 10125402"/>
                <a:gd name="connsiteY58" fmla="*/ 3026344 h 5536650"/>
                <a:gd name="connsiteX59" fmla="*/ 2959241 w 10125402"/>
                <a:gd name="connsiteY59" fmla="*/ 3167976 h 5536650"/>
                <a:gd name="connsiteX60" fmla="*/ 3176083 w 10125402"/>
                <a:gd name="connsiteY60" fmla="*/ 3269358 h 5536650"/>
                <a:gd name="connsiteX61" fmla="*/ 3388239 w 10125402"/>
                <a:gd name="connsiteY61" fmla="*/ 3442290 h 5536650"/>
                <a:gd name="connsiteX62" fmla="*/ 3212014 w 10125402"/>
                <a:gd name="connsiteY62" fmla="*/ 3336948 h 5536650"/>
                <a:gd name="connsiteX63" fmla="*/ 3004633 w 10125402"/>
                <a:gd name="connsiteY63" fmla="*/ 3276814 h 5536650"/>
                <a:gd name="connsiteX64" fmla="*/ 2771676 w 10125402"/>
                <a:gd name="connsiteY64" fmla="*/ 3166987 h 5536650"/>
                <a:gd name="connsiteX65" fmla="*/ 2638873 w 10125402"/>
                <a:gd name="connsiteY65" fmla="*/ 3097908 h 5536650"/>
                <a:gd name="connsiteX66" fmla="*/ 2570293 w 10125402"/>
                <a:gd name="connsiteY66" fmla="*/ 3109338 h 5536650"/>
                <a:gd name="connsiteX67" fmla="*/ 2525557 w 10125402"/>
                <a:gd name="connsiteY67" fmla="*/ 3326508 h 5536650"/>
                <a:gd name="connsiteX68" fmla="*/ 2584349 w 10125402"/>
                <a:gd name="connsiteY68" fmla="*/ 3577470 h 5536650"/>
                <a:gd name="connsiteX69" fmla="*/ 2663703 w 10125402"/>
                <a:gd name="connsiteY69" fmla="*/ 3996904 h 5536650"/>
                <a:gd name="connsiteX70" fmla="*/ 2633113 w 10125402"/>
                <a:gd name="connsiteY70" fmla="*/ 4192703 h 5536650"/>
                <a:gd name="connsiteX71" fmla="*/ 2539703 w 10125402"/>
                <a:gd name="connsiteY71" fmla="*/ 4455574 h 5536650"/>
                <a:gd name="connsiteX72" fmla="*/ 2595212 w 10125402"/>
                <a:gd name="connsiteY72" fmla="*/ 3945217 h 5536650"/>
                <a:gd name="connsiteX73" fmla="*/ 2481240 w 10125402"/>
                <a:gd name="connsiteY73" fmla="*/ 3566538 h 5536650"/>
                <a:gd name="connsiteX74" fmla="*/ 2307403 w 10125402"/>
                <a:gd name="connsiteY74" fmla="*/ 3166488 h 5536650"/>
                <a:gd name="connsiteX75" fmla="*/ 2261683 w 10125402"/>
                <a:gd name="connsiteY75" fmla="*/ 3063618 h 5536650"/>
                <a:gd name="connsiteX76" fmla="*/ 2078803 w 10125402"/>
                <a:gd name="connsiteY76" fmla="*/ 2949318 h 5536650"/>
                <a:gd name="connsiteX77" fmla="*/ 1824299 w 10125402"/>
                <a:gd name="connsiteY77" fmla="*/ 3002494 h 5536650"/>
                <a:gd name="connsiteX78" fmla="*/ 1412162 w 10125402"/>
                <a:gd name="connsiteY78" fmla="*/ 3235573 h 5536650"/>
                <a:gd name="connsiteX79" fmla="*/ 1381573 w 10125402"/>
                <a:gd name="connsiteY79" fmla="*/ 3680838 h 5536650"/>
                <a:gd name="connsiteX80" fmla="*/ 1340867 w 10125402"/>
                <a:gd name="connsiteY80" fmla="*/ 3980504 h 5536650"/>
                <a:gd name="connsiteX81" fmla="*/ 1197619 w 10125402"/>
                <a:gd name="connsiteY81" fmla="*/ 4738831 h 5536650"/>
                <a:gd name="connsiteX82" fmla="*/ 1220896 w 10125402"/>
                <a:gd name="connsiteY82" fmla="*/ 4338309 h 5536650"/>
                <a:gd name="connsiteX83" fmla="*/ 1242772 w 10125402"/>
                <a:gd name="connsiteY83" fmla="*/ 4080888 h 5536650"/>
                <a:gd name="connsiteX84" fmla="*/ 1198693 w 10125402"/>
                <a:gd name="connsiteY84" fmla="*/ 3909438 h 5536650"/>
                <a:gd name="connsiteX85" fmla="*/ 970093 w 10125402"/>
                <a:gd name="connsiteY85" fmla="*/ 3989448 h 5536650"/>
                <a:gd name="connsiteX86" fmla="*/ 766328 w 10125402"/>
                <a:gd name="connsiteY86" fmla="*/ 4131990 h 5536650"/>
                <a:gd name="connsiteX87" fmla="*/ 555808 w 10125402"/>
                <a:gd name="connsiteY87" fmla="*/ 4355688 h 5536650"/>
                <a:gd name="connsiteX88" fmla="*/ 785900 w 10125402"/>
                <a:gd name="connsiteY88" fmla="*/ 4017771 h 5536650"/>
                <a:gd name="connsiteX89" fmla="*/ 1130113 w 10125402"/>
                <a:gd name="connsiteY89" fmla="*/ 3817500 h 5536650"/>
                <a:gd name="connsiteX90" fmla="*/ 1278703 w 10125402"/>
                <a:gd name="connsiteY90" fmla="*/ 3726558 h 5536650"/>
                <a:gd name="connsiteX91" fmla="*/ 1269661 w 10125402"/>
                <a:gd name="connsiteY91" fmla="*/ 3390117 h 5536650"/>
                <a:gd name="connsiteX92" fmla="*/ 1309620 w 10125402"/>
                <a:gd name="connsiteY92" fmla="*/ 3169963 h 5536650"/>
                <a:gd name="connsiteX93" fmla="*/ 1393003 w 10125402"/>
                <a:gd name="connsiteY93" fmla="*/ 3052188 h 5536650"/>
                <a:gd name="connsiteX94" fmla="*/ 1080693 w 10125402"/>
                <a:gd name="connsiteY94" fmla="*/ 2984604 h 5536650"/>
                <a:gd name="connsiteX95" fmla="*/ 663453 w 10125402"/>
                <a:gd name="connsiteY95" fmla="*/ 3023360 h 5536650"/>
                <a:gd name="connsiteX96" fmla="*/ 235111 w 10125402"/>
                <a:gd name="connsiteY96" fmla="*/ 3217172 h 5536650"/>
                <a:gd name="connsiteX97" fmla="*/ 421453 w 10125402"/>
                <a:gd name="connsiteY97" fmla="*/ 3029328 h 5536650"/>
                <a:gd name="connsiteX98" fmla="*/ 627193 w 10125402"/>
                <a:gd name="connsiteY98" fmla="*/ 2926458 h 5536650"/>
                <a:gd name="connsiteX99" fmla="*/ 854480 w 10125402"/>
                <a:gd name="connsiteY99" fmla="*/ 2889178 h 5536650"/>
                <a:gd name="connsiteX100" fmla="*/ 1149272 w 10125402"/>
                <a:gd name="connsiteY100" fmla="*/ 2889676 h 5536650"/>
                <a:gd name="connsiteX101" fmla="*/ 1531894 w 10125402"/>
                <a:gd name="connsiteY101" fmla="*/ 2917507 h 5536650"/>
                <a:gd name="connsiteX102" fmla="*/ 1860559 w 10125402"/>
                <a:gd name="connsiteY102" fmla="*/ 2766431 h 5536650"/>
                <a:gd name="connsiteX103" fmla="*/ 1701613 w 10125402"/>
                <a:gd name="connsiteY103" fmla="*/ 2263518 h 5536650"/>
                <a:gd name="connsiteX104" fmla="*/ 1690183 w 10125402"/>
                <a:gd name="connsiteY104" fmla="*/ 1966338 h 5536650"/>
                <a:gd name="connsiteX105" fmla="*/ 1381991 w 10125402"/>
                <a:gd name="connsiteY105" fmla="*/ 1841604 h 5536650"/>
                <a:gd name="connsiteX106" fmla="*/ 1095823 w 10125402"/>
                <a:gd name="connsiteY106" fmla="*/ 1714878 h 5536650"/>
                <a:gd name="connsiteX107" fmla="*/ 746507 w 10125402"/>
                <a:gd name="connsiteY107" fmla="*/ 1626415 h 5536650"/>
                <a:gd name="connsiteX108" fmla="*/ 352873 w 10125402"/>
                <a:gd name="connsiteY108" fmla="*/ 1726308 h 5536650"/>
                <a:gd name="connsiteX109" fmla="*/ 113171 w 10125402"/>
                <a:gd name="connsiteY109" fmla="*/ 1763582 h 5536650"/>
                <a:gd name="connsiteX110" fmla="*/ 9973 w 10125402"/>
                <a:gd name="connsiteY110" fmla="*/ 1737738 h 5536650"/>
                <a:gd name="connsiteX111" fmla="*/ 348516 w 10125402"/>
                <a:gd name="connsiteY111" fmla="*/ 1643812 h 5536650"/>
                <a:gd name="connsiteX112" fmla="*/ 653097 w 10125402"/>
                <a:gd name="connsiteY112" fmla="*/ 1543920 h 5536650"/>
                <a:gd name="connsiteX113" fmla="*/ 1072963 w 10125402"/>
                <a:gd name="connsiteY113" fmla="*/ 1612008 h 5536650"/>
                <a:gd name="connsiteX114" fmla="*/ 1244413 w 10125402"/>
                <a:gd name="connsiteY114" fmla="*/ 1657728 h 5536650"/>
                <a:gd name="connsiteX115" fmla="*/ 1205766 w 10125402"/>
                <a:gd name="connsiteY115" fmla="*/ 1451988 h 5536650"/>
                <a:gd name="connsiteX116" fmla="*/ 1046313 w 10125402"/>
                <a:gd name="connsiteY116" fmla="*/ 815409 h 5536650"/>
                <a:gd name="connsiteX117" fmla="*/ 1221553 w 10125402"/>
                <a:gd name="connsiteY117" fmla="*/ 1211958 h 5536650"/>
                <a:gd name="connsiteX0" fmla="*/ 1221553 w 10237660"/>
                <a:gd name="connsiteY0" fmla="*/ 1211958 h 5534507"/>
                <a:gd name="connsiteX1" fmla="*/ 1343911 w 10237660"/>
                <a:gd name="connsiteY1" fmla="*/ 1559828 h 5534507"/>
                <a:gd name="connsiteX2" fmla="*/ 1553023 w 10237660"/>
                <a:gd name="connsiteY2" fmla="*/ 1657728 h 5534507"/>
                <a:gd name="connsiteX3" fmla="*/ 1907353 w 10237660"/>
                <a:gd name="connsiteY3" fmla="*/ 1680588 h 5534507"/>
                <a:gd name="connsiteX4" fmla="*/ 2021653 w 10237660"/>
                <a:gd name="connsiteY4" fmla="*/ 1543428 h 5534507"/>
                <a:gd name="connsiteX5" fmla="*/ 2124523 w 10237660"/>
                <a:gd name="connsiteY5" fmla="*/ 1291968 h 5534507"/>
                <a:gd name="connsiteX6" fmla="*/ 2124523 w 10237660"/>
                <a:gd name="connsiteY6" fmla="*/ 1120518 h 5534507"/>
                <a:gd name="connsiteX7" fmla="*/ 2068029 w 10237660"/>
                <a:gd name="connsiteY7" fmla="*/ 825325 h 5534507"/>
                <a:gd name="connsiteX8" fmla="*/ 2078803 w 10237660"/>
                <a:gd name="connsiteY8" fmla="*/ 777618 h 5534507"/>
                <a:gd name="connsiteX9" fmla="*/ 2170243 w 10237660"/>
                <a:gd name="connsiteY9" fmla="*/ 1086228 h 5534507"/>
                <a:gd name="connsiteX10" fmla="*/ 2215963 w 10237660"/>
                <a:gd name="connsiteY10" fmla="*/ 1269108 h 5534507"/>
                <a:gd name="connsiteX11" fmla="*/ 2284543 w 10237660"/>
                <a:gd name="connsiteY11" fmla="*/ 1303398 h 5534507"/>
                <a:gd name="connsiteX12" fmla="*/ 2330263 w 10237660"/>
                <a:gd name="connsiteY12" fmla="*/ 1166238 h 5534507"/>
                <a:gd name="connsiteX13" fmla="*/ 2467423 w 10237660"/>
                <a:gd name="connsiteY13" fmla="*/ 880488 h 5534507"/>
                <a:gd name="connsiteX14" fmla="*/ 2558863 w 10237660"/>
                <a:gd name="connsiteY14" fmla="*/ 640458 h 5534507"/>
                <a:gd name="connsiteX15" fmla="*/ 2616013 w 10237660"/>
                <a:gd name="connsiteY15" fmla="*/ 537588 h 5534507"/>
                <a:gd name="connsiteX16" fmla="*/ 2558863 w 10237660"/>
                <a:gd name="connsiteY16" fmla="*/ 789048 h 5534507"/>
                <a:gd name="connsiteX17" fmla="*/ 2444563 w 10237660"/>
                <a:gd name="connsiteY17" fmla="*/ 1097658 h 5534507"/>
                <a:gd name="connsiteX18" fmla="*/ 2375983 w 10237660"/>
                <a:gd name="connsiteY18" fmla="*/ 1406268 h 5534507"/>
                <a:gd name="connsiteX19" fmla="*/ 2558863 w 10237660"/>
                <a:gd name="connsiteY19" fmla="*/ 1577718 h 5534507"/>
                <a:gd name="connsiteX20" fmla="*/ 2878903 w 10237660"/>
                <a:gd name="connsiteY20" fmla="*/ 1657728 h 5534507"/>
                <a:gd name="connsiteX21" fmla="*/ 3187513 w 10237660"/>
                <a:gd name="connsiteY21" fmla="*/ 1657728 h 5534507"/>
                <a:gd name="connsiteX22" fmla="*/ 3370393 w 10237660"/>
                <a:gd name="connsiteY22" fmla="*/ 1566288 h 5534507"/>
                <a:gd name="connsiteX23" fmla="*/ 3488066 w 10237660"/>
                <a:gd name="connsiteY23" fmla="*/ 1246753 h 5534507"/>
                <a:gd name="connsiteX24" fmla="*/ 3495138 w 10237660"/>
                <a:gd name="connsiteY24" fmla="*/ 1115548 h 5534507"/>
                <a:gd name="connsiteX25" fmla="*/ 3493650 w 10237660"/>
                <a:gd name="connsiteY25" fmla="*/ 1063976 h 5534507"/>
                <a:gd name="connsiteX26" fmla="*/ 3450403 w 10237660"/>
                <a:gd name="connsiteY26" fmla="*/ 777618 h 5534507"/>
                <a:gd name="connsiteX27" fmla="*/ 3119893 w 10237660"/>
                <a:gd name="connsiteY27" fmla="*/ 321571 h 5534507"/>
                <a:gd name="connsiteX28" fmla="*/ 3497351 w 10237660"/>
                <a:gd name="connsiteY28" fmla="*/ 674883 h 5534507"/>
                <a:gd name="connsiteX29" fmla="*/ 3759013 w 10237660"/>
                <a:gd name="connsiteY29" fmla="*/ 571878 h 5534507"/>
                <a:gd name="connsiteX30" fmla="*/ 3999043 w 10237660"/>
                <a:gd name="connsiteY30" fmla="*/ 91818 h 5534507"/>
                <a:gd name="connsiteX31" fmla="*/ 4033333 w 10237660"/>
                <a:gd name="connsiteY31" fmla="*/ 11808 h 5534507"/>
                <a:gd name="connsiteX32" fmla="*/ 3984569 w 10237660"/>
                <a:gd name="connsiteY32" fmla="*/ 247366 h 5534507"/>
                <a:gd name="connsiteX33" fmla="*/ 3812791 w 10237660"/>
                <a:gd name="connsiteY33" fmla="*/ 647417 h 5534507"/>
                <a:gd name="connsiteX34" fmla="*/ 3592906 w 10237660"/>
                <a:gd name="connsiteY34" fmla="*/ 811408 h 5534507"/>
                <a:gd name="connsiteX35" fmla="*/ 3604425 w 10237660"/>
                <a:gd name="connsiteY35" fmla="*/ 999253 h 5534507"/>
                <a:gd name="connsiteX36" fmla="*/ 3872985 w 10237660"/>
                <a:gd name="connsiteY36" fmla="*/ 881976 h 5534507"/>
                <a:gd name="connsiteX37" fmla="*/ 4200754 w 10237660"/>
                <a:gd name="connsiteY37" fmla="*/ 774136 h 5534507"/>
                <a:gd name="connsiteX38" fmla="*/ 4064251 w 10237660"/>
                <a:gd name="connsiteY38" fmla="*/ 847195 h 5534507"/>
                <a:gd name="connsiteX39" fmla="*/ 3818880 w 10237660"/>
                <a:gd name="connsiteY39" fmla="*/ 991305 h 5534507"/>
                <a:gd name="connsiteX40" fmla="*/ 3658531 w 10237660"/>
                <a:gd name="connsiteY40" fmla="*/ 1093178 h 5534507"/>
                <a:gd name="connsiteX41" fmla="*/ 3622838 w 10237660"/>
                <a:gd name="connsiteY41" fmla="*/ 1221401 h 5534507"/>
                <a:gd name="connsiteX42" fmla="*/ 3577446 w 10237660"/>
                <a:gd name="connsiteY42" fmla="*/ 1500691 h 5534507"/>
                <a:gd name="connsiteX43" fmla="*/ 3461833 w 10237660"/>
                <a:gd name="connsiteY43" fmla="*/ 1726308 h 5534507"/>
                <a:gd name="connsiteX44" fmla="*/ 3278953 w 10237660"/>
                <a:gd name="connsiteY44" fmla="*/ 2034918 h 5534507"/>
                <a:gd name="connsiteX45" fmla="*/ 3288742 w 10237660"/>
                <a:gd name="connsiteY45" fmla="*/ 2273460 h 5534507"/>
                <a:gd name="connsiteX46" fmla="*/ 3434288 w 10237660"/>
                <a:gd name="connsiteY46" fmla="*/ 2417577 h 5534507"/>
                <a:gd name="connsiteX47" fmla="*/ 3781217 w 10237660"/>
                <a:gd name="connsiteY47" fmla="*/ 2618845 h 5534507"/>
                <a:gd name="connsiteX48" fmla="*/ 4079053 w 10237660"/>
                <a:gd name="connsiteY48" fmla="*/ 2777868 h 5534507"/>
                <a:gd name="connsiteX49" fmla="*/ 9530841 w 10237660"/>
                <a:gd name="connsiteY49" fmla="*/ 5122045 h 5534507"/>
                <a:gd name="connsiteX50" fmla="*/ 10208077 w 10237660"/>
                <a:gd name="connsiteY50" fmla="*/ 5047054 h 5534507"/>
                <a:gd name="connsiteX51" fmla="*/ 9897932 w 10237660"/>
                <a:gd name="connsiteY51" fmla="*/ 5530235 h 5534507"/>
                <a:gd name="connsiteX52" fmla="*/ 8790276 w 10237660"/>
                <a:gd name="connsiteY52" fmla="*/ 5047055 h 5534507"/>
                <a:gd name="connsiteX53" fmla="*/ 4940575 w 10237660"/>
                <a:gd name="connsiteY53" fmla="*/ 3376168 h 5534507"/>
                <a:gd name="connsiteX54" fmla="*/ 3944371 w 10237660"/>
                <a:gd name="connsiteY54" fmla="*/ 2976643 h 5534507"/>
                <a:gd name="connsiteX55" fmla="*/ 3460193 w 10237660"/>
                <a:gd name="connsiteY55" fmla="*/ 2852901 h 5534507"/>
                <a:gd name="connsiteX56" fmla="*/ 3217865 w 10237660"/>
                <a:gd name="connsiteY56" fmla="*/ 2829045 h 5534507"/>
                <a:gd name="connsiteX57" fmla="*/ 3025524 w 10237660"/>
                <a:gd name="connsiteY57" fmla="*/ 2858861 h 5534507"/>
                <a:gd name="connsiteX58" fmla="*/ 2832855 w 10237660"/>
                <a:gd name="connsiteY58" fmla="*/ 2930924 h 5534507"/>
                <a:gd name="connsiteX59" fmla="*/ 2820111 w 10237660"/>
                <a:gd name="connsiteY59" fmla="*/ 3026344 h 5534507"/>
                <a:gd name="connsiteX60" fmla="*/ 2959241 w 10237660"/>
                <a:gd name="connsiteY60" fmla="*/ 3167976 h 5534507"/>
                <a:gd name="connsiteX61" fmla="*/ 3176083 w 10237660"/>
                <a:gd name="connsiteY61" fmla="*/ 3269358 h 5534507"/>
                <a:gd name="connsiteX62" fmla="*/ 3388239 w 10237660"/>
                <a:gd name="connsiteY62" fmla="*/ 3442290 h 5534507"/>
                <a:gd name="connsiteX63" fmla="*/ 3212014 w 10237660"/>
                <a:gd name="connsiteY63" fmla="*/ 3336948 h 5534507"/>
                <a:gd name="connsiteX64" fmla="*/ 3004633 w 10237660"/>
                <a:gd name="connsiteY64" fmla="*/ 3276814 h 5534507"/>
                <a:gd name="connsiteX65" fmla="*/ 2771676 w 10237660"/>
                <a:gd name="connsiteY65" fmla="*/ 3166987 h 5534507"/>
                <a:gd name="connsiteX66" fmla="*/ 2638873 w 10237660"/>
                <a:gd name="connsiteY66" fmla="*/ 3097908 h 5534507"/>
                <a:gd name="connsiteX67" fmla="*/ 2570293 w 10237660"/>
                <a:gd name="connsiteY67" fmla="*/ 3109338 h 5534507"/>
                <a:gd name="connsiteX68" fmla="*/ 2525557 w 10237660"/>
                <a:gd name="connsiteY68" fmla="*/ 3326508 h 5534507"/>
                <a:gd name="connsiteX69" fmla="*/ 2584349 w 10237660"/>
                <a:gd name="connsiteY69" fmla="*/ 3577470 h 5534507"/>
                <a:gd name="connsiteX70" fmla="*/ 2663703 w 10237660"/>
                <a:gd name="connsiteY70" fmla="*/ 3996904 h 5534507"/>
                <a:gd name="connsiteX71" fmla="*/ 2633113 w 10237660"/>
                <a:gd name="connsiteY71" fmla="*/ 4192703 h 5534507"/>
                <a:gd name="connsiteX72" fmla="*/ 2539703 w 10237660"/>
                <a:gd name="connsiteY72" fmla="*/ 4455574 h 5534507"/>
                <a:gd name="connsiteX73" fmla="*/ 2595212 w 10237660"/>
                <a:gd name="connsiteY73" fmla="*/ 3945217 h 5534507"/>
                <a:gd name="connsiteX74" fmla="*/ 2481240 w 10237660"/>
                <a:gd name="connsiteY74" fmla="*/ 3566538 h 5534507"/>
                <a:gd name="connsiteX75" fmla="*/ 2307403 w 10237660"/>
                <a:gd name="connsiteY75" fmla="*/ 3166488 h 5534507"/>
                <a:gd name="connsiteX76" fmla="*/ 2261683 w 10237660"/>
                <a:gd name="connsiteY76" fmla="*/ 3063618 h 5534507"/>
                <a:gd name="connsiteX77" fmla="*/ 2078803 w 10237660"/>
                <a:gd name="connsiteY77" fmla="*/ 2949318 h 5534507"/>
                <a:gd name="connsiteX78" fmla="*/ 1824299 w 10237660"/>
                <a:gd name="connsiteY78" fmla="*/ 3002494 h 5534507"/>
                <a:gd name="connsiteX79" fmla="*/ 1412162 w 10237660"/>
                <a:gd name="connsiteY79" fmla="*/ 3235573 h 5534507"/>
                <a:gd name="connsiteX80" fmla="*/ 1381573 w 10237660"/>
                <a:gd name="connsiteY80" fmla="*/ 3680838 h 5534507"/>
                <a:gd name="connsiteX81" fmla="*/ 1340867 w 10237660"/>
                <a:gd name="connsiteY81" fmla="*/ 3980504 h 5534507"/>
                <a:gd name="connsiteX82" fmla="*/ 1197619 w 10237660"/>
                <a:gd name="connsiteY82" fmla="*/ 4738831 h 5534507"/>
                <a:gd name="connsiteX83" fmla="*/ 1220896 w 10237660"/>
                <a:gd name="connsiteY83" fmla="*/ 4338309 h 5534507"/>
                <a:gd name="connsiteX84" fmla="*/ 1242772 w 10237660"/>
                <a:gd name="connsiteY84" fmla="*/ 4080888 h 5534507"/>
                <a:gd name="connsiteX85" fmla="*/ 1198693 w 10237660"/>
                <a:gd name="connsiteY85" fmla="*/ 3909438 h 5534507"/>
                <a:gd name="connsiteX86" fmla="*/ 970093 w 10237660"/>
                <a:gd name="connsiteY86" fmla="*/ 3989448 h 5534507"/>
                <a:gd name="connsiteX87" fmla="*/ 766328 w 10237660"/>
                <a:gd name="connsiteY87" fmla="*/ 4131990 h 5534507"/>
                <a:gd name="connsiteX88" fmla="*/ 555808 w 10237660"/>
                <a:gd name="connsiteY88" fmla="*/ 4355688 h 5534507"/>
                <a:gd name="connsiteX89" fmla="*/ 785900 w 10237660"/>
                <a:gd name="connsiteY89" fmla="*/ 4017771 h 5534507"/>
                <a:gd name="connsiteX90" fmla="*/ 1130113 w 10237660"/>
                <a:gd name="connsiteY90" fmla="*/ 3817500 h 5534507"/>
                <a:gd name="connsiteX91" fmla="*/ 1278703 w 10237660"/>
                <a:gd name="connsiteY91" fmla="*/ 3726558 h 5534507"/>
                <a:gd name="connsiteX92" fmla="*/ 1269661 w 10237660"/>
                <a:gd name="connsiteY92" fmla="*/ 3390117 h 5534507"/>
                <a:gd name="connsiteX93" fmla="*/ 1309620 w 10237660"/>
                <a:gd name="connsiteY93" fmla="*/ 3169963 h 5534507"/>
                <a:gd name="connsiteX94" fmla="*/ 1393003 w 10237660"/>
                <a:gd name="connsiteY94" fmla="*/ 3052188 h 5534507"/>
                <a:gd name="connsiteX95" fmla="*/ 1080693 w 10237660"/>
                <a:gd name="connsiteY95" fmla="*/ 2984604 h 5534507"/>
                <a:gd name="connsiteX96" fmla="*/ 663453 w 10237660"/>
                <a:gd name="connsiteY96" fmla="*/ 3023360 h 5534507"/>
                <a:gd name="connsiteX97" fmla="*/ 235111 w 10237660"/>
                <a:gd name="connsiteY97" fmla="*/ 3217172 h 5534507"/>
                <a:gd name="connsiteX98" fmla="*/ 421453 w 10237660"/>
                <a:gd name="connsiteY98" fmla="*/ 3029328 h 5534507"/>
                <a:gd name="connsiteX99" fmla="*/ 627193 w 10237660"/>
                <a:gd name="connsiteY99" fmla="*/ 2926458 h 5534507"/>
                <a:gd name="connsiteX100" fmla="*/ 854480 w 10237660"/>
                <a:gd name="connsiteY100" fmla="*/ 2889178 h 5534507"/>
                <a:gd name="connsiteX101" fmla="*/ 1149272 w 10237660"/>
                <a:gd name="connsiteY101" fmla="*/ 2889676 h 5534507"/>
                <a:gd name="connsiteX102" fmla="*/ 1531894 w 10237660"/>
                <a:gd name="connsiteY102" fmla="*/ 2917507 h 5534507"/>
                <a:gd name="connsiteX103" fmla="*/ 1860559 w 10237660"/>
                <a:gd name="connsiteY103" fmla="*/ 2766431 h 5534507"/>
                <a:gd name="connsiteX104" fmla="*/ 1701613 w 10237660"/>
                <a:gd name="connsiteY104" fmla="*/ 2263518 h 5534507"/>
                <a:gd name="connsiteX105" fmla="*/ 1690183 w 10237660"/>
                <a:gd name="connsiteY105" fmla="*/ 1966338 h 5534507"/>
                <a:gd name="connsiteX106" fmla="*/ 1381991 w 10237660"/>
                <a:gd name="connsiteY106" fmla="*/ 1841604 h 5534507"/>
                <a:gd name="connsiteX107" fmla="*/ 1095823 w 10237660"/>
                <a:gd name="connsiteY107" fmla="*/ 1714878 h 5534507"/>
                <a:gd name="connsiteX108" fmla="*/ 746507 w 10237660"/>
                <a:gd name="connsiteY108" fmla="*/ 1626415 h 5534507"/>
                <a:gd name="connsiteX109" fmla="*/ 352873 w 10237660"/>
                <a:gd name="connsiteY109" fmla="*/ 1726308 h 5534507"/>
                <a:gd name="connsiteX110" fmla="*/ 113171 w 10237660"/>
                <a:gd name="connsiteY110" fmla="*/ 1763582 h 5534507"/>
                <a:gd name="connsiteX111" fmla="*/ 9973 w 10237660"/>
                <a:gd name="connsiteY111" fmla="*/ 1737738 h 5534507"/>
                <a:gd name="connsiteX112" fmla="*/ 348516 w 10237660"/>
                <a:gd name="connsiteY112" fmla="*/ 1643812 h 5534507"/>
                <a:gd name="connsiteX113" fmla="*/ 653097 w 10237660"/>
                <a:gd name="connsiteY113" fmla="*/ 1543920 h 5534507"/>
                <a:gd name="connsiteX114" fmla="*/ 1072963 w 10237660"/>
                <a:gd name="connsiteY114" fmla="*/ 1612008 h 5534507"/>
                <a:gd name="connsiteX115" fmla="*/ 1244413 w 10237660"/>
                <a:gd name="connsiteY115" fmla="*/ 1657728 h 5534507"/>
                <a:gd name="connsiteX116" fmla="*/ 1205766 w 10237660"/>
                <a:gd name="connsiteY116" fmla="*/ 1451988 h 5534507"/>
                <a:gd name="connsiteX117" fmla="*/ 1046313 w 10237660"/>
                <a:gd name="connsiteY117" fmla="*/ 815409 h 5534507"/>
                <a:gd name="connsiteX118" fmla="*/ 1221553 w 10237660"/>
                <a:gd name="connsiteY118" fmla="*/ 1211958 h 5534507"/>
                <a:gd name="connsiteX0" fmla="*/ 1221553 w 10220705"/>
                <a:gd name="connsiteY0" fmla="*/ 1211958 h 5534506"/>
                <a:gd name="connsiteX1" fmla="*/ 1343911 w 10220705"/>
                <a:gd name="connsiteY1" fmla="*/ 1559828 h 5534506"/>
                <a:gd name="connsiteX2" fmla="*/ 1553023 w 10220705"/>
                <a:gd name="connsiteY2" fmla="*/ 1657728 h 5534506"/>
                <a:gd name="connsiteX3" fmla="*/ 1907353 w 10220705"/>
                <a:gd name="connsiteY3" fmla="*/ 1680588 h 5534506"/>
                <a:gd name="connsiteX4" fmla="*/ 2021653 w 10220705"/>
                <a:gd name="connsiteY4" fmla="*/ 1543428 h 5534506"/>
                <a:gd name="connsiteX5" fmla="*/ 2124523 w 10220705"/>
                <a:gd name="connsiteY5" fmla="*/ 1291968 h 5534506"/>
                <a:gd name="connsiteX6" fmla="*/ 2124523 w 10220705"/>
                <a:gd name="connsiteY6" fmla="*/ 1120518 h 5534506"/>
                <a:gd name="connsiteX7" fmla="*/ 2068029 w 10220705"/>
                <a:gd name="connsiteY7" fmla="*/ 825325 h 5534506"/>
                <a:gd name="connsiteX8" fmla="*/ 2078803 w 10220705"/>
                <a:gd name="connsiteY8" fmla="*/ 777618 h 5534506"/>
                <a:gd name="connsiteX9" fmla="*/ 2170243 w 10220705"/>
                <a:gd name="connsiteY9" fmla="*/ 1086228 h 5534506"/>
                <a:gd name="connsiteX10" fmla="*/ 2215963 w 10220705"/>
                <a:gd name="connsiteY10" fmla="*/ 1269108 h 5534506"/>
                <a:gd name="connsiteX11" fmla="*/ 2284543 w 10220705"/>
                <a:gd name="connsiteY11" fmla="*/ 1303398 h 5534506"/>
                <a:gd name="connsiteX12" fmla="*/ 2330263 w 10220705"/>
                <a:gd name="connsiteY12" fmla="*/ 1166238 h 5534506"/>
                <a:gd name="connsiteX13" fmla="*/ 2467423 w 10220705"/>
                <a:gd name="connsiteY13" fmla="*/ 880488 h 5534506"/>
                <a:gd name="connsiteX14" fmla="*/ 2558863 w 10220705"/>
                <a:gd name="connsiteY14" fmla="*/ 640458 h 5534506"/>
                <a:gd name="connsiteX15" fmla="*/ 2616013 w 10220705"/>
                <a:gd name="connsiteY15" fmla="*/ 537588 h 5534506"/>
                <a:gd name="connsiteX16" fmla="*/ 2558863 w 10220705"/>
                <a:gd name="connsiteY16" fmla="*/ 789048 h 5534506"/>
                <a:gd name="connsiteX17" fmla="*/ 2444563 w 10220705"/>
                <a:gd name="connsiteY17" fmla="*/ 1097658 h 5534506"/>
                <a:gd name="connsiteX18" fmla="*/ 2375983 w 10220705"/>
                <a:gd name="connsiteY18" fmla="*/ 1406268 h 5534506"/>
                <a:gd name="connsiteX19" fmla="*/ 2558863 w 10220705"/>
                <a:gd name="connsiteY19" fmla="*/ 1577718 h 5534506"/>
                <a:gd name="connsiteX20" fmla="*/ 2878903 w 10220705"/>
                <a:gd name="connsiteY20" fmla="*/ 1657728 h 5534506"/>
                <a:gd name="connsiteX21" fmla="*/ 3187513 w 10220705"/>
                <a:gd name="connsiteY21" fmla="*/ 1657728 h 5534506"/>
                <a:gd name="connsiteX22" fmla="*/ 3370393 w 10220705"/>
                <a:gd name="connsiteY22" fmla="*/ 1566288 h 5534506"/>
                <a:gd name="connsiteX23" fmla="*/ 3488066 w 10220705"/>
                <a:gd name="connsiteY23" fmla="*/ 1246753 h 5534506"/>
                <a:gd name="connsiteX24" fmla="*/ 3495138 w 10220705"/>
                <a:gd name="connsiteY24" fmla="*/ 1115548 h 5534506"/>
                <a:gd name="connsiteX25" fmla="*/ 3493650 w 10220705"/>
                <a:gd name="connsiteY25" fmla="*/ 1063976 h 5534506"/>
                <a:gd name="connsiteX26" fmla="*/ 3450403 w 10220705"/>
                <a:gd name="connsiteY26" fmla="*/ 777618 h 5534506"/>
                <a:gd name="connsiteX27" fmla="*/ 3119893 w 10220705"/>
                <a:gd name="connsiteY27" fmla="*/ 321571 h 5534506"/>
                <a:gd name="connsiteX28" fmla="*/ 3497351 w 10220705"/>
                <a:gd name="connsiteY28" fmla="*/ 674883 h 5534506"/>
                <a:gd name="connsiteX29" fmla="*/ 3759013 w 10220705"/>
                <a:gd name="connsiteY29" fmla="*/ 571878 h 5534506"/>
                <a:gd name="connsiteX30" fmla="*/ 3999043 w 10220705"/>
                <a:gd name="connsiteY30" fmla="*/ 91818 h 5534506"/>
                <a:gd name="connsiteX31" fmla="*/ 4033333 w 10220705"/>
                <a:gd name="connsiteY31" fmla="*/ 11808 h 5534506"/>
                <a:gd name="connsiteX32" fmla="*/ 3984569 w 10220705"/>
                <a:gd name="connsiteY32" fmla="*/ 247366 h 5534506"/>
                <a:gd name="connsiteX33" fmla="*/ 3812791 w 10220705"/>
                <a:gd name="connsiteY33" fmla="*/ 647417 h 5534506"/>
                <a:gd name="connsiteX34" fmla="*/ 3592906 w 10220705"/>
                <a:gd name="connsiteY34" fmla="*/ 811408 h 5534506"/>
                <a:gd name="connsiteX35" fmla="*/ 3604425 w 10220705"/>
                <a:gd name="connsiteY35" fmla="*/ 999253 h 5534506"/>
                <a:gd name="connsiteX36" fmla="*/ 3872985 w 10220705"/>
                <a:gd name="connsiteY36" fmla="*/ 881976 h 5534506"/>
                <a:gd name="connsiteX37" fmla="*/ 4200754 w 10220705"/>
                <a:gd name="connsiteY37" fmla="*/ 774136 h 5534506"/>
                <a:gd name="connsiteX38" fmla="*/ 4064251 w 10220705"/>
                <a:gd name="connsiteY38" fmla="*/ 847195 h 5534506"/>
                <a:gd name="connsiteX39" fmla="*/ 3818880 w 10220705"/>
                <a:gd name="connsiteY39" fmla="*/ 991305 h 5534506"/>
                <a:gd name="connsiteX40" fmla="*/ 3658531 w 10220705"/>
                <a:gd name="connsiteY40" fmla="*/ 1093178 h 5534506"/>
                <a:gd name="connsiteX41" fmla="*/ 3622838 w 10220705"/>
                <a:gd name="connsiteY41" fmla="*/ 1221401 h 5534506"/>
                <a:gd name="connsiteX42" fmla="*/ 3577446 w 10220705"/>
                <a:gd name="connsiteY42" fmla="*/ 1500691 h 5534506"/>
                <a:gd name="connsiteX43" fmla="*/ 3461833 w 10220705"/>
                <a:gd name="connsiteY43" fmla="*/ 1726308 h 5534506"/>
                <a:gd name="connsiteX44" fmla="*/ 3278953 w 10220705"/>
                <a:gd name="connsiteY44" fmla="*/ 2034918 h 5534506"/>
                <a:gd name="connsiteX45" fmla="*/ 3288742 w 10220705"/>
                <a:gd name="connsiteY45" fmla="*/ 2273460 h 5534506"/>
                <a:gd name="connsiteX46" fmla="*/ 3434288 w 10220705"/>
                <a:gd name="connsiteY46" fmla="*/ 2417577 h 5534506"/>
                <a:gd name="connsiteX47" fmla="*/ 3781217 w 10220705"/>
                <a:gd name="connsiteY47" fmla="*/ 2618845 h 5534506"/>
                <a:gd name="connsiteX48" fmla="*/ 4079053 w 10220705"/>
                <a:gd name="connsiteY48" fmla="*/ 2777868 h 5534506"/>
                <a:gd name="connsiteX49" fmla="*/ 9530841 w 10220705"/>
                <a:gd name="connsiteY49" fmla="*/ 5122045 h 5534506"/>
                <a:gd name="connsiteX50" fmla="*/ 10208077 w 10220705"/>
                <a:gd name="connsiteY50" fmla="*/ 5047054 h 5534506"/>
                <a:gd name="connsiteX51" fmla="*/ 9897932 w 10220705"/>
                <a:gd name="connsiteY51" fmla="*/ 5530235 h 5534506"/>
                <a:gd name="connsiteX52" fmla="*/ 8790276 w 10220705"/>
                <a:gd name="connsiteY52" fmla="*/ 5047055 h 5534506"/>
                <a:gd name="connsiteX53" fmla="*/ 4940575 w 10220705"/>
                <a:gd name="connsiteY53" fmla="*/ 3376168 h 5534506"/>
                <a:gd name="connsiteX54" fmla="*/ 3944371 w 10220705"/>
                <a:gd name="connsiteY54" fmla="*/ 2976643 h 5534506"/>
                <a:gd name="connsiteX55" fmla="*/ 3460193 w 10220705"/>
                <a:gd name="connsiteY55" fmla="*/ 2852901 h 5534506"/>
                <a:gd name="connsiteX56" fmla="*/ 3217865 w 10220705"/>
                <a:gd name="connsiteY56" fmla="*/ 2829045 h 5534506"/>
                <a:gd name="connsiteX57" fmla="*/ 3025524 w 10220705"/>
                <a:gd name="connsiteY57" fmla="*/ 2858861 h 5534506"/>
                <a:gd name="connsiteX58" fmla="*/ 2832855 w 10220705"/>
                <a:gd name="connsiteY58" fmla="*/ 2930924 h 5534506"/>
                <a:gd name="connsiteX59" fmla="*/ 2820111 w 10220705"/>
                <a:gd name="connsiteY59" fmla="*/ 3026344 h 5534506"/>
                <a:gd name="connsiteX60" fmla="*/ 2959241 w 10220705"/>
                <a:gd name="connsiteY60" fmla="*/ 3167976 h 5534506"/>
                <a:gd name="connsiteX61" fmla="*/ 3176083 w 10220705"/>
                <a:gd name="connsiteY61" fmla="*/ 3269358 h 5534506"/>
                <a:gd name="connsiteX62" fmla="*/ 3388239 w 10220705"/>
                <a:gd name="connsiteY62" fmla="*/ 3442290 h 5534506"/>
                <a:gd name="connsiteX63" fmla="*/ 3212014 w 10220705"/>
                <a:gd name="connsiteY63" fmla="*/ 3336948 h 5534506"/>
                <a:gd name="connsiteX64" fmla="*/ 3004633 w 10220705"/>
                <a:gd name="connsiteY64" fmla="*/ 3276814 h 5534506"/>
                <a:gd name="connsiteX65" fmla="*/ 2771676 w 10220705"/>
                <a:gd name="connsiteY65" fmla="*/ 3166987 h 5534506"/>
                <a:gd name="connsiteX66" fmla="*/ 2638873 w 10220705"/>
                <a:gd name="connsiteY66" fmla="*/ 3097908 h 5534506"/>
                <a:gd name="connsiteX67" fmla="*/ 2570293 w 10220705"/>
                <a:gd name="connsiteY67" fmla="*/ 3109338 h 5534506"/>
                <a:gd name="connsiteX68" fmla="*/ 2525557 w 10220705"/>
                <a:gd name="connsiteY68" fmla="*/ 3326508 h 5534506"/>
                <a:gd name="connsiteX69" fmla="*/ 2584349 w 10220705"/>
                <a:gd name="connsiteY69" fmla="*/ 3577470 h 5534506"/>
                <a:gd name="connsiteX70" fmla="*/ 2663703 w 10220705"/>
                <a:gd name="connsiteY70" fmla="*/ 3996904 h 5534506"/>
                <a:gd name="connsiteX71" fmla="*/ 2633113 w 10220705"/>
                <a:gd name="connsiteY71" fmla="*/ 4192703 h 5534506"/>
                <a:gd name="connsiteX72" fmla="*/ 2539703 w 10220705"/>
                <a:gd name="connsiteY72" fmla="*/ 4455574 h 5534506"/>
                <a:gd name="connsiteX73" fmla="*/ 2595212 w 10220705"/>
                <a:gd name="connsiteY73" fmla="*/ 3945217 h 5534506"/>
                <a:gd name="connsiteX74" fmla="*/ 2481240 w 10220705"/>
                <a:gd name="connsiteY74" fmla="*/ 3566538 h 5534506"/>
                <a:gd name="connsiteX75" fmla="*/ 2307403 w 10220705"/>
                <a:gd name="connsiteY75" fmla="*/ 3166488 h 5534506"/>
                <a:gd name="connsiteX76" fmla="*/ 2261683 w 10220705"/>
                <a:gd name="connsiteY76" fmla="*/ 3063618 h 5534506"/>
                <a:gd name="connsiteX77" fmla="*/ 2078803 w 10220705"/>
                <a:gd name="connsiteY77" fmla="*/ 2949318 h 5534506"/>
                <a:gd name="connsiteX78" fmla="*/ 1824299 w 10220705"/>
                <a:gd name="connsiteY78" fmla="*/ 3002494 h 5534506"/>
                <a:gd name="connsiteX79" fmla="*/ 1412162 w 10220705"/>
                <a:gd name="connsiteY79" fmla="*/ 3235573 h 5534506"/>
                <a:gd name="connsiteX80" fmla="*/ 1381573 w 10220705"/>
                <a:gd name="connsiteY80" fmla="*/ 3680838 h 5534506"/>
                <a:gd name="connsiteX81" fmla="*/ 1340867 w 10220705"/>
                <a:gd name="connsiteY81" fmla="*/ 3980504 h 5534506"/>
                <a:gd name="connsiteX82" fmla="*/ 1197619 w 10220705"/>
                <a:gd name="connsiteY82" fmla="*/ 4738831 h 5534506"/>
                <a:gd name="connsiteX83" fmla="*/ 1220896 w 10220705"/>
                <a:gd name="connsiteY83" fmla="*/ 4338309 h 5534506"/>
                <a:gd name="connsiteX84" fmla="*/ 1242772 w 10220705"/>
                <a:gd name="connsiteY84" fmla="*/ 4080888 h 5534506"/>
                <a:gd name="connsiteX85" fmla="*/ 1198693 w 10220705"/>
                <a:gd name="connsiteY85" fmla="*/ 3909438 h 5534506"/>
                <a:gd name="connsiteX86" fmla="*/ 970093 w 10220705"/>
                <a:gd name="connsiteY86" fmla="*/ 3989448 h 5534506"/>
                <a:gd name="connsiteX87" fmla="*/ 766328 w 10220705"/>
                <a:gd name="connsiteY87" fmla="*/ 4131990 h 5534506"/>
                <a:gd name="connsiteX88" fmla="*/ 555808 w 10220705"/>
                <a:gd name="connsiteY88" fmla="*/ 4355688 h 5534506"/>
                <a:gd name="connsiteX89" fmla="*/ 785900 w 10220705"/>
                <a:gd name="connsiteY89" fmla="*/ 4017771 h 5534506"/>
                <a:gd name="connsiteX90" fmla="*/ 1130113 w 10220705"/>
                <a:gd name="connsiteY90" fmla="*/ 3817500 h 5534506"/>
                <a:gd name="connsiteX91" fmla="*/ 1278703 w 10220705"/>
                <a:gd name="connsiteY91" fmla="*/ 3726558 h 5534506"/>
                <a:gd name="connsiteX92" fmla="*/ 1269661 w 10220705"/>
                <a:gd name="connsiteY92" fmla="*/ 3390117 h 5534506"/>
                <a:gd name="connsiteX93" fmla="*/ 1309620 w 10220705"/>
                <a:gd name="connsiteY93" fmla="*/ 3169963 h 5534506"/>
                <a:gd name="connsiteX94" fmla="*/ 1393003 w 10220705"/>
                <a:gd name="connsiteY94" fmla="*/ 3052188 h 5534506"/>
                <a:gd name="connsiteX95" fmla="*/ 1080693 w 10220705"/>
                <a:gd name="connsiteY95" fmla="*/ 2984604 h 5534506"/>
                <a:gd name="connsiteX96" fmla="*/ 663453 w 10220705"/>
                <a:gd name="connsiteY96" fmla="*/ 3023360 h 5534506"/>
                <a:gd name="connsiteX97" fmla="*/ 235111 w 10220705"/>
                <a:gd name="connsiteY97" fmla="*/ 3217172 h 5534506"/>
                <a:gd name="connsiteX98" fmla="*/ 421453 w 10220705"/>
                <a:gd name="connsiteY98" fmla="*/ 3029328 h 5534506"/>
                <a:gd name="connsiteX99" fmla="*/ 627193 w 10220705"/>
                <a:gd name="connsiteY99" fmla="*/ 2926458 h 5534506"/>
                <a:gd name="connsiteX100" fmla="*/ 854480 w 10220705"/>
                <a:gd name="connsiteY100" fmla="*/ 2889178 h 5534506"/>
                <a:gd name="connsiteX101" fmla="*/ 1149272 w 10220705"/>
                <a:gd name="connsiteY101" fmla="*/ 2889676 h 5534506"/>
                <a:gd name="connsiteX102" fmla="*/ 1531894 w 10220705"/>
                <a:gd name="connsiteY102" fmla="*/ 2917507 h 5534506"/>
                <a:gd name="connsiteX103" fmla="*/ 1860559 w 10220705"/>
                <a:gd name="connsiteY103" fmla="*/ 2766431 h 5534506"/>
                <a:gd name="connsiteX104" fmla="*/ 1701613 w 10220705"/>
                <a:gd name="connsiteY104" fmla="*/ 2263518 h 5534506"/>
                <a:gd name="connsiteX105" fmla="*/ 1690183 w 10220705"/>
                <a:gd name="connsiteY105" fmla="*/ 1966338 h 5534506"/>
                <a:gd name="connsiteX106" fmla="*/ 1381991 w 10220705"/>
                <a:gd name="connsiteY106" fmla="*/ 1841604 h 5534506"/>
                <a:gd name="connsiteX107" fmla="*/ 1095823 w 10220705"/>
                <a:gd name="connsiteY107" fmla="*/ 1714878 h 5534506"/>
                <a:gd name="connsiteX108" fmla="*/ 746507 w 10220705"/>
                <a:gd name="connsiteY108" fmla="*/ 1626415 h 5534506"/>
                <a:gd name="connsiteX109" fmla="*/ 352873 w 10220705"/>
                <a:gd name="connsiteY109" fmla="*/ 1726308 h 5534506"/>
                <a:gd name="connsiteX110" fmla="*/ 113171 w 10220705"/>
                <a:gd name="connsiteY110" fmla="*/ 1763582 h 5534506"/>
                <a:gd name="connsiteX111" fmla="*/ 9973 w 10220705"/>
                <a:gd name="connsiteY111" fmla="*/ 1737738 h 5534506"/>
                <a:gd name="connsiteX112" fmla="*/ 348516 w 10220705"/>
                <a:gd name="connsiteY112" fmla="*/ 1643812 h 5534506"/>
                <a:gd name="connsiteX113" fmla="*/ 653097 w 10220705"/>
                <a:gd name="connsiteY113" fmla="*/ 1543920 h 5534506"/>
                <a:gd name="connsiteX114" fmla="*/ 1072963 w 10220705"/>
                <a:gd name="connsiteY114" fmla="*/ 1612008 h 5534506"/>
                <a:gd name="connsiteX115" fmla="*/ 1244413 w 10220705"/>
                <a:gd name="connsiteY115" fmla="*/ 1657728 h 5534506"/>
                <a:gd name="connsiteX116" fmla="*/ 1205766 w 10220705"/>
                <a:gd name="connsiteY116" fmla="*/ 1451988 h 5534506"/>
                <a:gd name="connsiteX117" fmla="*/ 1046313 w 10220705"/>
                <a:gd name="connsiteY117" fmla="*/ 815409 h 5534506"/>
                <a:gd name="connsiteX118" fmla="*/ 1221553 w 10220705"/>
                <a:gd name="connsiteY118" fmla="*/ 1211958 h 5534506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9530841 w 10270374"/>
                <a:gd name="connsiteY49" fmla="*/ 5122045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10208077 w 10270374"/>
                <a:gd name="connsiteY50" fmla="*/ 5047054 h 5536959"/>
                <a:gd name="connsiteX51" fmla="*/ 9897932 w 10270374"/>
                <a:gd name="connsiteY51" fmla="*/ 5530235 h 5536959"/>
                <a:gd name="connsiteX52" fmla="*/ 8790276 w 10270374"/>
                <a:gd name="connsiteY52" fmla="*/ 5047055 h 5536959"/>
                <a:gd name="connsiteX53" fmla="*/ 4940575 w 10270374"/>
                <a:gd name="connsiteY53" fmla="*/ 3376168 h 5536959"/>
                <a:gd name="connsiteX54" fmla="*/ 3944371 w 10270374"/>
                <a:gd name="connsiteY54" fmla="*/ 2976643 h 5536959"/>
                <a:gd name="connsiteX55" fmla="*/ 3460193 w 10270374"/>
                <a:gd name="connsiteY55" fmla="*/ 2852901 h 5536959"/>
                <a:gd name="connsiteX56" fmla="*/ 3217865 w 10270374"/>
                <a:gd name="connsiteY56" fmla="*/ 2829045 h 5536959"/>
                <a:gd name="connsiteX57" fmla="*/ 3025524 w 10270374"/>
                <a:gd name="connsiteY57" fmla="*/ 2858861 h 5536959"/>
                <a:gd name="connsiteX58" fmla="*/ 2832855 w 10270374"/>
                <a:gd name="connsiteY58" fmla="*/ 2930924 h 5536959"/>
                <a:gd name="connsiteX59" fmla="*/ 2820111 w 10270374"/>
                <a:gd name="connsiteY59" fmla="*/ 3026344 h 5536959"/>
                <a:gd name="connsiteX60" fmla="*/ 2959241 w 10270374"/>
                <a:gd name="connsiteY60" fmla="*/ 3167976 h 5536959"/>
                <a:gd name="connsiteX61" fmla="*/ 3176083 w 10270374"/>
                <a:gd name="connsiteY61" fmla="*/ 3269358 h 5536959"/>
                <a:gd name="connsiteX62" fmla="*/ 3388239 w 10270374"/>
                <a:gd name="connsiteY62" fmla="*/ 3442290 h 5536959"/>
                <a:gd name="connsiteX63" fmla="*/ 3212014 w 10270374"/>
                <a:gd name="connsiteY63" fmla="*/ 3336948 h 5536959"/>
                <a:gd name="connsiteX64" fmla="*/ 3004633 w 10270374"/>
                <a:gd name="connsiteY64" fmla="*/ 3276814 h 5536959"/>
                <a:gd name="connsiteX65" fmla="*/ 2771676 w 10270374"/>
                <a:gd name="connsiteY65" fmla="*/ 3166987 h 5536959"/>
                <a:gd name="connsiteX66" fmla="*/ 2638873 w 10270374"/>
                <a:gd name="connsiteY66" fmla="*/ 3097908 h 5536959"/>
                <a:gd name="connsiteX67" fmla="*/ 2570293 w 10270374"/>
                <a:gd name="connsiteY67" fmla="*/ 3109338 h 5536959"/>
                <a:gd name="connsiteX68" fmla="*/ 2525557 w 10270374"/>
                <a:gd name="connsiteY68" fmla="*/ 3326508 h 5536959"/>
                <a:gd name="connsiteX69" fmla="*/ 2584349 w 10270374"/>
                <a:gd name="connsiteY69" fmla="*/ 3577470 h 5536959"/>
                <a:gd name="connsiteX70" fmla="*/ 2663703 w 10270374"/>
                <a:gd name="connsiteY70" fmla="*/ 3996904 h 5536959"/>
                <a:gd name="connsiteX71" fmla="*/ 2633113 w 10270374"/>
                <a:gd name="connsiteY71" fmla="*/ 4192703 h 5536959"/>
                <a:gd name="connsiteX72" fmla="*/ 2539703 w 10270374"/>
                <a:gd name="connsiteY72" fmla="*/ 4455574 h 5536959"/>
                <a:gd name="connsiteX73" fmla="*/ 2595212 w 10270374"/>
                <a:gd name="connsiteY73" fmla="*/ 3945217 h 5536959"/>
                <a:gd name="connsiteX74" fmla="*/ 2481240 w 10270374"/>
                <a:gd name="connsiteY74" fmla="*/ 3566538 h 5536959"/>
                <a:gd name="connsiteX75" fmla="*/ 2307403 w 10270374"/>
                <a:gd name="connsiteY75" fmla="*/ 3166488 h 5536959"/>
                <a:gd name="connsiteX76" fmla="*/ 2261683 w 10270374"/>
                <a:gd name="connsiteY76" fmla="*/ 3063618 h 5536959"/>
                <a:gd name="connsiteX77" fmla="*/ 2078803 w 10270374"/>
                <a:gd name="connsiteY77" fmla="*/ 2949318 h 5536959"/>
                <a:gd name="connsiteX78" fmla="*/ 1824299 w 10270374"/>
                <a:gd name="connsiteY78" fmla="*/ 3002494 h 5536959"/>
                <a:gd name="connsiteX79" fmla="*/ 1412162 w 10270374"/>
                <a:gd name="connsiteY79" fmla="*/ 3235573 h 5536959"/>
                <a:gd name="connsiteX80" fmla="*/ 1381573 w 10270374"/>
                <a:gd name="connsiteY80" fmla="*/ 3680838 h 5536959"/>
                <a:gd name="connsiteX81" fmla="*/ 1340867 w 10270374"/>
                <a:gd name="connsiteY81" fmla="*/ 3980504 h 5536959"/>
                <a:gd name="connsiteX82" fmla="*/ 1197619 w 10270374"/>
                <a:gd name="connsiteY82" fmla="*/ 4738831 h 5536959"/>
                <a:gd name="connsiteX83" fmla="*/ 1220896 w 10270374"/>
                <a:gd name="connsiteY83" fmla="*/ 4338309 h 5536959"/>
                <a:gd name="connsiteX84" fmla="*/ 1242772 w 10270374"/>
                <a:gd name="connsiteY84" fmla="*/ 4080888 h 5536959"/>
                <a:gd name="connsiteX85" fmla="*/ 1198693 w 10270374"/>
                <a:gd name="connsiteY85" fmla="*/ 3909438 h 5536959"/>
                <a:gd name="connsiteX86" fmla="*/ 970093 w 10270374"/>
                <a:gd name="connsiteY86" fmla="*/ 3989448 h 5536959"/>
                <a:gd name="connsiteX87" fmla="*/ 766328 w 10270374"/>
                <a:gd name="connsiteY87" fmla="*/ 4131990 h 5536959"/>
                <a:gd name="connsiteX88" fmla="*/ 555808 w 10270374"/>
                <a:gd name="connsiteY88" fmla="*/ 4355688 h 5536959"/>
                <a:gd name="connsiteX89" fmla="*/ 785900 w 10270374"/>
                <a:gd name="connsiteY89" fmla="*/ 4017771 h 5536959"/>
                <a:gd name="connsiteX90" fmla="*/ 1130113 w 10270374"/>
                <a:gd name="connsiteY90" fmla="*/ 3817500 h 5536959"/>
                <a:gd name="connsiteX91" fmla="*/ 1278703 w 10270374"/>
                <a:gd name="connsiteY91" fmla="*/ 3726558 h 5536959"/>
                <a:gd name="connsiteX92" fmla="*/ 1269661 w 10270374"/>
                <a:gd name="connsiteY92" fmla="*/ 3390117 h 5536959"/>
                <a:gd name="connsiteX93" fmla="*/ 1309620 w 10270374"/>
                <a:gd name="connsiteY93" fmla="*/ 3169963 h 5536959"/>
                <a:gd name="connsiteX94" fmla="*/ 1393003 w 10270374"/>
                <a:gd name="connsiteY94" fmla="*/ 3052188 h 5536959"/>
                <a:gd name="connsiteX95" fmla="*/ 1080693 w 10270374"/>
                <a:gd name="connsiteY95" fmla="*/ 2984604 h 5536959"/>
                <a:gd name="connsiteX96" fmla="*/ 663453 w 10270374"/>
                <a:gd name="connsiteY96" fmla="*/ 3023360 h 5536959"/>
                <a:gd name="connsiteX97" fmla="*/ 235111 w 10270374"/>
                <a:gd name="connsiteY97" fmla="*/ 3217172 h 5536959"/>
                <a:gd name="connsiteX98" fmla="*/ 421453 w 10270374"/>
                <a:gd name="connsiteY98" fmla="*/ 3029328 h 5536959"/>
                <a:gd name="connsiteX99" fmla="*/ 627193 w 10270374"/>
                <a:gd name="connsiteY99" fmla="*/ 2926458 h 5536959"/>
                <a:gd name="connsiteX100" fmla="*/ 854480 w 10270374"/>
                <a:gd name="connsiteY100" fmla="*/ 2889178 h 5536959"/>
                <a:gd name="connsiteX101" fmla="*/ 1149272 w 10270374"/>
                <a:gd name="connsiteY101" fmla="*/ 2889676 h 5536959"/>
                <a:gd name="connsiteX102" fmla="*/ 1531894 w 10270374"/>
                <a:gd name="connsiteY102" fmla="*/ 2917507 h 5536959"/>
                <a:gd name="connsiteX103" fmla="*/ 1860559 w 10270374"/>
                <a:gd name="connsiteY103" fmla="*/ 2766431 h 5536959"/>
                <a:gd name="connsiteX104" fmla="*/ 1701613 w 10270374"/>
                <a:gd name="connsiteY104" fmla="*/ 2263518 h 5536959"/>
                <a:gd name="connsiteX105" fmla="*/ 1690183 w 10270374"/>
                <a:gd name="connsiteY105" fmla="*/ 1966338 h 5536959"/>
                <a:gd name="connsiteX106" fmla="*/ 1381991 w 10270374"/>
                <a:gd name="connsiteY106" fmla="*/ 1841604 h 5536959"/>
                <a:gd name="connsiteX107" fmla="*/ 1095823 w 10270374"/>
                <a:gd name="connsiteY107" fmla="*/ 1714878 h 5536959"/>
                <a:gd name="connsiteX108" fmla="*/ 746507 w 10270374"/>
                <a:gd name="connsiteY108" fmla="*/ 1626415 h 5536959"/>
                <a:gd name="connsiteX109" fmla="*/ 352873 w 10270374"/>
                <a:gd name="connsiteY109" fmla="*/ 1726308 h 5536959"/>
                <a:gd name="connsiteX110" fmla="*/ 113171 w 10270374"/>
                <a:gd name="connsiteY110" fmla="*/ 1763582 h 5536959"/>
                <a:gd name="connsiteX111" fmla="*/ 9973 w 10270374"/>
                <a:gd name="connsiteY111" fmla="*/ 1737738 h 5536959"/>
                <a:gd name="connsiteX112" fmla="*/ 348516 w 10270374"/>
                <a:gd name="connsiteY112" fmla="*/ 1643812 h 5536959"/>
                <a:gd name="connsiteX113" fmla="*/ 653097 w 10270374"/>
                <a:gd name="connsiteY113" fmla="*/ 1543920 h 5536959"/>
                <a:gd name="connsiteX114" fmla="*/ 1072963 w 10270374"/>
                <a:gd name="connsiteY114" fmla="*/ 1612008 h 5536959"/>
                <a:gd name="connsiteX115" fmla="*/ 1244413 w 10270374"/>
                <a:gd name="connsiteY115" fmla="*/ 1657728 h 5536959"/>
                <a:gd name="connsiteX116" fmla="*/ 1205766 w 10270374"/>
                <a:gd name="connsiteY116" fmla="*/ 1451988 h 5536959"/>
                <a:gd name="connsiteX117" fmla="*/ 1046313 w 10270374"/>
                <a:gd name="connsiteY117" fmla="*/ 815409 h 5536959"/>
                <a:gd name="connsiteX118" fmla="*/ 1221553 w 10270374"/>
                <a:gd name="connsiteY118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694124 w 10270374"/>
                <a:gd name="connsiteY50" fmla="*/ 5026924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70374"/>
                <a:gd name="connsiteY0" fmla="*/ 1211958 h 5536959"/>
                <a:gd name="connsiteX1" fmla="*/ 1343911 w 10270374"/>
                <a:gd name="connsiteY1" fmla="*/ 1559828 h 5536959"/>
                <a:gd name="connsiteX2" fmla="*/ 1553023 w 10270374"/>
                <a:gd name="connsiteY2" fmla="*/ 1657728 h 5536959"/>
                <a:gd name="connsiteX3" fmla="*/ 1907353 w 10270374"/>
                <a:gd name="connsiteY3" fmla="*/ 1680588 h 5536959"/>
                <a:gd name="connsiteX4" fmla="*/ 2021653 w 10270374"/>
                <a:gd name="connsiteY4" fmla="*/ 1543428 h 5536959"/>
                <a:gd name="connsiteX5" fmla="*/ 2124523 w 10270374"/>
                <a:gd name="connsiteY5" fmla="*/ 1291968 h 5536959"/>
                <a:gd name="connsiteX6" fmla="*/ 2124523 w 10270374"/>
                <a:gd name="connsiteY6" fmla="*/ 1120518 h 5536959"/>
                <a:gd name="connsiteX7" fmla="*/ 2068029 w 10270374"/>
                <a:gd name="connsiteY7" fmla="*/ 825325 h 5536959"/>
                <a:gd name="connsiteX8" fmla="*/ 2078803 w 10270374"/>
                <a:gd name="connsiteY8" fmla="*/ 777618 h 5536959"/>
                <a:gd name="connsiteX9" fmla="*/ 2170243 w 10270374"/>
                <a:gd name="connsiteY9" fmla="*/ 1086228 h 5536959"/>
                <a:gd name="connsiteX10" fmla="*/ 2215963 w 10270374"/>
                <a:gd name="connsiteY10" fmla="*/ 1269108 h 5536959"/>
                <a:gd name="connsiteX11" fmla="*/ 2284543 w 10270374"/>
                <a:gd name="connsiteY11" fmla="*/ 1303398 h 5536959"/>
                <a:gd name="connsiteX12" fmla="*/ 2330263 w 10270374"/>
                <a:gd name="connsiteY12" fmla="*/ 1166238 h 5536959"/>
                <a:gd name="connsiteX13" fmla="*/ 2467423 w 10270374"/>
                <a:gd name="connsiteY13" fmla="*/ 880488 h 5536959"/>
                <a:gd name="connsiteX14" fmla="*/ 2558863 w 10270374"/>
                <a:gd name="connsiteY14" fmla="*/ 640458 h 5536959"/>
                <a:gd name="connsiteX15" fmla="*/ 2616013 w 10270374"/>
                <a:gd name="connsiteY15" fmla="*/ 537588 h 5536959"/>
                <a:gd name="connsiteX16" fmla="*/ 2558863 w 10270374"/>
                <a:gd name="connsiteY16" fmla="*/ 789048 h 5536959"/>
                <a:gd name="connsiteX17" fmla="*/ 2444563 w 10270374"/>
                <a:gd name="connsiteY17" fmla="*/ 1097658 h 5536959"/>
                <a:gd name="connsiteX18" fmla="*/ 2375983 w 10270374"/>
                <a:gd name="connsiteY18" fmla="*/ 1406268 h 5536959"/>
                <a:gd name="connsiteX19" fmla="*/ 2558863 w 10270374"/>
                <a:gd name="connsiteY19" fmla="*/ 1577718 h 5536959"/>
                <a:gd name="connsiteX20" fmla="*/ 2878903 w 10270374"/>
                <a:gd name="connsiteY20" fmla="*/ 1657728 h 5536959"/>
                <a:gd name="connsiteX21" fmla="*/ 3187513 w 10270374"/>
                <a:gd name="connsiteY21" fmla="*/ 1657728 h 5536959"/>
                <a:gd name="connsiteX22" fmla="*/ 3370393 w 10270374"/>
                <a:gd name="connsiteY22" fmla="*/ 1566288 h 5536959"/>
                <a:gd name="connsiteX23" fmla="*/ 3488066 w 10270374"/>
                <a:gd name="connsiteY23" fmla="*/ 1246753 h 5536959"/>
                <a:gd name="connsiteX24" fmla="*/ 3495138 w 10270374"/>
                <a:gd name="connsiteY24" fmla="*/ 1115548 h 5536959"/>
                <a:gd name="connsiteX25" fmla="*/ 3493650 w 10270374"/>
                <a:gd name="connsiteY25" fmla="*/ 1063976 h 5536959"/>
                <a:gd name="connsiteX26" fmla="*/ 3450403 w 10270374"/>
                <a:gd name="connsiteY26" fmla="*/ 777618 h 5536959"/>
                <a:gd name="connsiteX27" fmla="*/ 3119893 w 10270374"/>
                <a:gd name="connsiteY27" fmla="*/ 321571 h 5536959"/>
                <a:gd name="connsiteX28" fmla="*/ 3497351 w 10270374"/>
                <a:gd name="connsiteY28" fmla="*/ 674883 h 5536959"/>
                <a:gd name="connsiteX29" fmla="*/ 3759013 w 10270374"/>
                <a:gd name="connsiteY29" fmla="*/ 571878 h 5536959"/>
                <a:gd name="connsiteX30" fmla="*/ 3999043 w 10270374"/>
                <a:gd name="connsiteY30" fmla="*/ 91818 h 5536959"/>
                <a:gd name="connsiteX31" fmla="*/ 4033333 w 10270374"/>
                <a:gd name="connsiteY31" fmla="*/ 11808 h 5536959"/>
                <a:gd name="connsiteX32" fmla="*/ 3984569 w 10270374"/>
                <a:gd name="connsiteY32" fmla="*/ 247366 h 5536959"/>
                <a:gd name="connsiteX33" fmla="*/ 3812791 w 10270374"/>
                <a:gd name="connsiteY33" fmla="*/ 647417 h 5536959"/>
                <a:gd name="connsiteX34" fmla="*/ 3592906 w 10270374"/>
                <a:gd name="connsiteY34" fmla="*/ 811408 h 5536959"/>
                <a:gd name="connsiteX35" fmla="*/ 3604425 w 10270374"/>
                <a:gd name="connsiteY35" fmla="*/ 999253 h 5536959"/>
                <a:gd name="connsiteX36" fmla="*/ 3872985 w 10270374"/>
                <a:gd name="connsiteY36" fmla="*/ 881976 h 5536959"/>
                <a:gd name="connsiteX37" fmla="*/ 4200754 w 10270374"/>
                <a:gd name="connsiteY37" fmla="*/ 774136 h 5536959"/>
                <a:gd name="connsiteX38" fmla="*/ 4064251 w 10270374"/>
                <a:gd name="connsiteY38" fmla="*/ 847195 h 5536959"/>
                <a:gd name="connsiteX39" fmla="*/ 3818880 w 10270374"/>
                <a:gd name="connsiteY39" fmla="*/ 991305 h 5536959"/>
                <a:gd name="connsiteX40" fmla="*/ 3658531 w 10270374"/>
                <a:gd name="connsiteY40" fmla="*/ 1093178 h 5536959"/>
                <a:gd name="connsiteX41" fmla="*/ 3622838 w 10270374"/>
                <a:gd name="connsiteY41" fmla="*/ 1221401 h 5536959"/>
                <a:gd name="connsiteX42" fmla="*/ 3577446 w 10270374"/>
                <a:gd name="connsiteY42" fmla="*/ 1500691 h 5536959"/>
                <a:gd name="connsiteX43" fmla="*/ 3461833 w 10270374"/>
                <a:gd name="connsiteY43" fmla="*/ 1726308 h 5536959"/>
                <a:gd name="connsiteX44" fmla="*/ 3278953 w 10270374"/>
                <a:gd name="connsiteY44" fmla="*/ 2034918 h 5536959"/>
                <a:gd name="connsiteX45" fmla="*/ 3288742 w 10270374"/>
                <a:gd name="connsiteY45" fmla="*/ 2273460 h 5536959"/>
                <a:gd name="connsiteX46" fmla="*/ 3434288 w 10270374"/>
                <a:gd name="connsiteY46" fmla="*/ 2417577 h 5536959"/>
                <a:gd name="connsiteX47" fmla="*/ 3781217 w 10270374"/>
                <a:gd name="connsiteY47" fmla="*/ 2618845 h 5536959"/>
                <a:gd name="connsiteX48" fmla="*/ 4079053 w 10270374"/>
                <a:gd name="connsiteY48" fmla="*/ 2777868 h 5536959"/>
                <a:gd name="connsiteX49" fmla="*/ 8113040 w 10270374"/>
                <a:gd name="connsiteY49" fmla="*/ 4477806 h 5536959"/>
                <a:gd name="connsiteX50" fmla="*/ 9595174 w 10270374"/>
                <a:gd name="connsiteY50" fmla="*/ 4977747 h 5536959"/>
                <a:gd name="connsiteX51" fmla="*/ 10208077 w 10270374"/>
                <a:gd name="connsiteY51" fmla="*/ 5047054 h 5536959"/>
                <a:gd name="connsiteX52" fmla="*/ 9897932 w 10270374"/>
                <a:gd name="connsiteY52" fmla="*/ 5530235 h 5536959"/>
                <a:gd name="connsiteX53" fmla="*/ 8790276 w 10270374"/>
                <a:gd name="connsiteY53" fmla="*/ 5047055 h 5536959"/>
                <a:gd name="connsiteX54" fmla="*/ 4940575 w 10270374"/>
                <a:gd name="connsiteY54" fmla="*/ 3376168 h 5536959"/>
                <a:gd name="connsiteX55" fmla="*/ 3944371 w 10270374"/>
                <a:gd name="connsiteY55" fmla="*/ 2976643 h 5536959"/>
                <a:gd name="connsiteX56" fmla="*/ 3460193 w 10270374"/>
                <a:gd name="connsiteY56" fmla="*/ 2852901 h 5536959"/>
                <a:gd name="connsiteX57" fmla="*/ 3217865 w 10270374"/>
                <a:gd name="connsiteY57" fmla="*/ 2829045 h 5536959"/>
                <a:gd name="connsiteX58" fmla="*/ 3025524 w 10270374"/>
                <a:gd name="connsiteY58" fmla="*/ 2858861 h 5536959"/>
                <a:gd name="connsiteX59" fmla="*/ 2832855 w 10270374"/>
                <a:gd name="connsiteY59" fmla="*/ 2930924 h 5536959"/>
                <a:gd name="connsiteX60" fmla="*/ 2820111 w 10270374"/>
                <a:gd name="connsiteY60" fmla="*/ 3026344 h 5536959"/>
                <a:gd name="connsiteX61" fmla="*/ 2959241 w 10270374"/>
                <a:gd name="connsiteY61" fmla="*/ 3167976 h 5536959"/>
                <a:gd name="connsiteX62" fmla="*/ 3176083 w 10270374"/>
                <a:gd name="connsiteY62" fmla="*/ 3269358 h 5536959"/>
                <a:gd name="connsiteX63" fmla="*/ 3388239 w 10270374"/>
                <a:gd name="connsiteY63" fmla="*/ 3442290 h 5536959"/>
                <a:gd name="connsiteX64" fmla="*/ 3212014 w 10270374"/>
                <a:gd name="connsiteY64" fmla="*/ 3336948 h 5536959"/>
                <a:gd name="connsiteX65" fmla="*/ 3004633 w 10270374"/>
                <a:gd name="connsiteY65" fmla="*/ 3276814 h 5536959"/>
                <a:gd name="connsiteX66" fmla="*/ 2771676 w 10270374"/>
                <a:gd name="connsiteY66" fmla="*/ 3166987 h 5536959"/>
                <a:gd name="connsiteX67" fmla="*/ 2638873 w 10270374"/>
                <a:gd name="connsiteY67" fmla="*/ 3097908 h 5536959"/>
                <a:gd name="connsiteX68" fmla="*/ 2570293 w 10270374"/>
                <a:gd name="connsiteY68" fmla="*/ 3109338 h 5536959"/>
                <a:gd name="connsiteX69" fmla="*/ 2525557 w 10270374"/>
                <a:gd name="connsiteY69" fmla="*/ 3326508 h 5536959"/>
                <a:gd name="connsiteX70" fmla="*/ 2584349 w 10270374"/>
                <a:gd name="connsiteY70" fmla="*/ 3577470 h 5536959"/>
                <a:gd name="connsiteX71" fmla="*/ 2663703 w 10270374"/>
                <a:gd name="connsiteY71" fmla="*/ 3996904 h 5536959"/>
                <a:gd name="connsiteX72" fmla="*/ 2633113 w 10270374"/>
                <a:gd name="connsiteY72" fmla="*/ 4192703 h 5536959"/>
                <a:gd name="connsiteX73" fmla="*/ 2539703 w 10270374"/>
                <a:gd name="connsiteY73" fmla="*/ 4455574 h 5536959"/>
                <a:gd name="connsiteX74" fmla="*/ 2595212 w 10270374"/>
                <a:gd name="connsiteY74" fmla="*/ 3945217 h 5536959"/>
                <a:gd name="connsiteX75" fmla="*/ 2481240 w 10270374"/>
                <a:gd name="connsiteY75" fmla="*/ 3566538 h 5536959"/>
                <a:gd name="connsiteX76" fmla="*/ 2307403 w 10270374"/>
                <a:gd name="connsiteY76" fmla="*/ 3166488 h 5536959"/>
                <a:gd name="connsiteX77" fmla="*/ 2261683 w 10270374"/>
                <a:gd name="connsiteY77" fmla="*/ 3063618 h 5536959"/>
                <a:gd name="connsiteX78" fmla="*/ 2078803 w 10270374"/>
                <a:gd name="connsiteY78" fmla="*/ 2949318 h 5536959"/>
                <a:gd name="connsiteX79" fmla="*/ 1824299 w 10270374"/>
                <a:gd name="connsiteY79" fmla="*/ 3002494 h 5536959"/>
                <a:gd name="connsiteX80" fmla="*/ 1412162 w 10270374"/>
                <a:gd name="connsiteY80" fmla="*/ 3235573 h 5536959"/>
                <a:gd name="connsiteX81" fmla="*/ 1381573 w 10270374"/>
                <a:gd name="connsiteY81" fmla="*/ 3680838 h 5536959"/>
                <a:gd name="connsiteX82" fmla="*/ 1340867 w 10270374"/>
                <a:gd name="connsiteY82" fmla="*/ 3980504 h 5536959"/>
                <a:gd name="connsiteX83" fmla="*/ 1197619 w 10270374"/>
                <a:gd name="connsiteY83" fmla="*/ 4738831 h 5536959"/>
                <a:gd name="connsiteX84" fmla="*/ 1220896 w 10270374"/>
                <a:gd name="connsiteY84" fmla="*/ 4338309 h 5536959"/>
                <a:gd name="connsiteX85" fmla="*/ 1242772 w 10270374"/>
                <a:gd name="connsiteY85" fmla="*/ 4080888 h 5536959"/>
                <a:gd name="connsiteX86" fmla="*/ 1198693 w 10270374"/>
                <a:gd name="connsiteY86" fmla="*/ 3909438 h 5536959"/>
                <a:gd name="connsiteX87" fmla="*/ 970093 w 10270374"/>
                <a:gd name="connsiteY87" fmla="*/ 3989448 h 5536959"/>
                <a:gd name="connsiteX88" fmla="*/ 766328 w 10270374"/>
                <a:gd name="connsiteY88" fmla="*/ 4131990 h 5536959"/>
                <a:gd name="connsiteX89" fmla="*/ 555808 w 10270374"/>
                <a:gd name="connsiteY89" fmla="*/ 4355688 h 5536959"/>
                <a:gd name="connsiteX90" fmla="*/ 785900 w 10270374"/>
                <a:gd name="connsiteY90" fmla="*/ 4017771 h 5536959"/>
                <a:gd name="connsiteX91" fmla="*/ 1130113 w 10270374"/>
                <a:gd name="connsiteY91" fmla="*/ 3817500 h 5536959"/>
                <a:gd name="connsiteX92" fmla="*/ 1278703 w 10270374"/>
                <a:gd name="connsiteY92" fmla="*/ 3726558 h 5536959"/>
                <a:gd name="connsiteX93" fmla="*/ 1269661 w 10270374"/>
                <a:gd name="connsiteY93" fmla="*/ 3390117 h 5536959"/>
                <a:gd name="connsiteX94" fmla="*/ 1309620 w 10270374"/>
                <a:gd name="connsiteY94" fmla="*/ 3169963 h 5536959"/>
                <a:gd name="connsiteX95" fmla="*/ 1393003 w 10270374"/>
                <a:gd name="connsiteY95" fmla="*/ 3052188 h 5536959"/>
                <a:gd name="connsiteX96" fmla="*/ 1080693 w 10270374"/>
                <a:gd name="connsiteY96" fmla="*/ 2984604 h 5536959"/>
                <a:gd name="connsiteX97" fmla="*/ 663453 w 10270374"/>
                <a:gd name="connsiteY97" fmla="*/ 3023360 h 5536959"/>
                <a:gd name="connsiteX98" fmla="*/ 235111 w 10270374"/>
                <a:gd name="connsiteY98" fmla="*/ 3217172 h 5536959"/>
                <a:gd name="connsiteX99" fmla="*/ 421453 w 10270374"/>
                <a:gd name="connsiteY99" fmla="*/ 3029328 h 5536959"/>
                <a:gd name="connsiteX100" fmla="*/ 627193 w 10270374"/>
                <a:gd name="connsiteY100" fmla="*/ 2926458 h 5536959"/>
                <a:gd name="connsiteX101" fmla="*/ 854480 w 10270374"/>
                <a:gd name="connsiteY101" fmla="*/ 2889178 h 5536959"/>
                <a:gd name="connsiteX102" fmla="*/ 1149272 w 10270374"/>
                <a:gd name="connsiteY102" fmla="*/ 2889676 h 5536959"/>
                <a:gd name="connsiteX103" fmla="*/ 1531894 w 10270374"/>
                <a:gd name="connsiteY103" fmla="*/ 2917507 h 5536959"/>
                <a:gd name="connsiteX104" fmla="*/ 1860559 w 10270374"/>
                <a:gd name="connsiteY104" fmla="*/ 2766431 h 5536959"/>
                <a:gd name="connsiteX105" fmla="*/ 1701613 w 10270374"/>
                <a:gd name="connsiteY105" fmla="*/ 2263518 h 5536959"/>
                <a:gd name="connsiteX106" fmla="*/ 1690183 w 10270374"/>
                <a:gd name="connsiteY106" fmla="*/ 1966338 h 5536959"/>
                <a:gd name="connsiteX107" fmla="*/ 1381991 w 10270374"/>
                <a:gd name="connsiteY107" fmla="*/ 1841604 h 5536959"/>
                <a:gd name="connsiteX108" fmla="*/ 1095823 w 10270374"/>
                <a:gd name="connsiteY108" fmla="*/ 1714878 h 5536959"/>
                <a:gd name="connsiteX109" fmla="*/ 746507 w 10270374"/>
                <a:gd name="connsiteY109" fmla="*/ 1626415 h 5536959"/>
                <a:gd name="connsiteX110" fmla="*/ 352873 w 10270374"/>
                <a:gd name="connsiteY110" fmla="*/ 1726308 h 5536959"/>
                <a:gd name="connsiteX111" fmla="*/ 113171 w 10270374"/>
                <a:gd name="connsiteY111" fmla="*/ 1763582 h 5536959"/>
                <a:gd name="connsiteX112" fmla="*/ 9973 w 10270374"/>
                <a:gd name="connsiteY112" fmla="*/ 1737738 h 5536959"/>
                <a:gd name="connsiteX113" fmla="*/ 348516 w 10270374"/>
                <a:gd name="connsiteY113" fmla="*/ 1643812 h 5536959"/>
                <a:gd name="connsiteX114" fmla="*/ 653097 w 10270374"/>
                <a:gd name="connsiteY114" fmla="*/ 1543920 h 5536959"/>
                <a:gd name="connsiteX115" fmla="*/ 1072963 w 10270374"/>
                <a:gd name="connsiteY115" fmla="*/ 1612008 h 5536959"/>
                <a:gd name="connsiteX116" fmla="*/ 1244413 w 10270374"/>
                <a:gd name="connsiteY116" fmla="*/ 1657728 h 5536959"/>
                <a:gd name="connsiteX117" fmla="*/ 1205766 w 10270374"/>
                <a:gd name="connsiteY117" fmla="*/ 1451988 h 5536959"/>
                <a:gd name="connsiteX118" fmla="*/ 1046313 w 10270374"/>
                <a:gd name="connsiteY118" fmla="*/ 815409 h 5536959"/>
                <a:gd name="connsiteX119" fmla="*/ 1221553 w 10270374"/>
                <a:gd name="connsiteY119" fmla="*/ 1211958 h 5536959"/>
                <a:gd name="connsiteX0" fmla="*/ 1221553 w 10268804"/>
                <a:gd name="connsiteY0" fmla="*/ 1211958 h 5762516"/>
                <a:gd name="connsiteX1" fmla="*/ 1343911 w 10268804"/>
                <a:gd name="connsiteY1" fmla="*/ 1559828 h 5762516"/>
                <a:gd name="connsiteX2" fmla="*/ 1553023 w 10268804"/>
                <a:gd name="connsiteY2" fmla="*/ 1657728 h 5762516"/>
                <a:gd name="connsiteX3" fmla="*/ 1907353 w 10268804"/>
                <a:gd name="connsiteY3" fmla="*/ 1680588 h 5762516"/>
                <a:gd name="connsiteX4" fmla="*/ 2021653 w 10268804"/>
                <a:gd name="connsiteY4" fmla="*/ 1543428 h 5762516"/>
                <a:gd name="connsiteX5" fmla="*/ 2124523 w 10268804"/>
                <a:gd name="connsiteY5" fmla="*/ 1291968 h 5762516"/>
                <a:gd name="connsiteX6" fmla="*/ 2124523 w 10268804"/>
                <a:gd name="connsiteY6" fmla="*/ 1120518 h 5762516"/>
                <a:gd name="connsiteX7" fmla="*/ 2068029 w 10268804"/>
                <a:gd name="connsiteY7" fmla="*/ 825325 h 5762516"/>
                <a:gd name="connsiteX8" fmla="*/ 2078803 w 10268804"/>
                <a:gd name="connsiteY8" fmla="*/ 777618 h 5762516"/>
                <a:gd name="connsiteX9" fmla="*/ 2170243 w 10268804"/>
                <a:gd name="connsiteY9" fmla="*/ 1086228 h 5762516"/>
                <a:gd name="connsiteX10" fmla="*/ 2215963 w 10268804"/>
                <a:gd name="connsiteY10" fmla="*/ 1269108 h 5762516"/>
                <a:gd name="connsiteX11" fmla="*/ 2284543 w 10268804"/>
                <a:gd name="connsiteY11" fmla="*/ 1303398 h 5762516"/>
                <a:gd name="connsiteX12" fmla="*/ 2330263 w 10268804"/>
                <a:gd name="connsiteY12" fmla="*/ 1166238 h 5762516"/>
                <a:gd name="connsiteX13" fmla="*/ 2467423 w 10268804"/>
                <a:gd name="connsiteY13" fmla="*/ 880488 h 5762516"/>
                <a:gd name="connsiteX14" fmla="*/ 2558863 w 10268804"/>
                <a:gd name="connsiteY14" fmla="*/ 640458 h 5762516"/>
                <a:gd name="connsiteX15" fmla="*/ 2616013 w 10268804"/>
                <a:gd name="connsiteY15" fmla="*/ 537588 h 5762516"/>
                <a:gd name="connsiteX16" fmla="*/ 2558863 w 10268804"/>
                <a:gd name="connsiteY16" fmla="*/ 789048 h 5762516"/>
                <a:gd name="connsiteX17" fmla="*/ 2444563 w 10268804"/>
                <a:gd name="connsiteY17" fmla="*/ 1097658 h 5762516"/>
                <a:gd name="connsiteX18" fmla="*/ 2375983 w 10268804"/>
                <a:gd name="connsiteY18" fmla="*/ 1406268 h 5762516"/>
                <a:gd name="connsiteX19" fmla="*/ 2558863 w 10268804"/>
                <a:gd name="connsiteY19" fmla="*/ 1577718 h 5762516"/>
                <a:gd name="connsiteX20" fmla="*/ 2878903 w 10268804"/>
                <a:gd name="connsiteY20" fmla="*/ 1657728 h 5762516"/>
                <a:gd name="connsiteX21" fmla="*/ 3187513 w 10268804"/>
                <a:gd name="connsiteY21" fmla="*/ 1657728 h 5762516"/>
                <a:gd name="connsiteX22" fmla="*/ 3370393 w 10268804"/>
                <a:gd name="connsiteY22" fmla="*/ 1566288 h 5762516"/>
                <a:gd name="connsiteX23" fmla="*/ 3488066 w 10268804"/>
                <a:gd name="connsiteY23" fmla="*/ 1246753 h 5762516"/>
                <a:gd name="connsiteX24" fmla="*/ 3495138 w 10268804"/>
                <a:gd name="connsiteY24" fmla="*/ 1115548 h 5762516"/>
                <a:gd name="connsiteX25" fmla="*/ 3493650 w 10268804"/>
                <a:gd name="connsiteY25" fmla="*/ 1063976 h 5762516"/>
                <a:gd name="connsiteX26" fmla="*/ 3450403 w 10268804"/>
                <a:gd name="connsiteY26" fmla="*/ 777618 h 5762516"/>
                <a:gd name="connsiteX27" fmla="*/ 3119893 w 10268804"/>
                <a:gd name="connsiteY27" fmla="*/ 321571 h 5762516"/>
                <a:gd name="connsiteX28" fmla="*/ 3497351 w 10268804"/>
                <a:gd name="connsiteY28" fmla="*/ 674883 h 5762516"/>
                <a:gd name="connsiteX29" fmla="*/ 3759013 w 10268804"/>
                <a:gd name="connsiteY29" fmla="*/ 571878 h 5762516"/>
                <a:gd name="connsiteX30" fmla="*/ 3999043 w 10268804"/>
                <a:gd name="connsiteY30" fmla="*/ 91818 h 5762516"/>
                <a:gd name="connsiteX31" fmla="*/ 4033333 w 10268804"/>
                <a:gd name="connsiteY31" fmla="*/ 11808 h 5762516"/>
                <a:gd name="connsiteX32" fmla="*/ 3984569 w 10268804"/>
                <a:gd name="connsiteY32" fmla="*/ 247366 h 5762516"/>
                <a:gd name="connsiteX33" fmla="*/ 3812791 w 10268804"/>
                <a:gd name="connsiteY33" fmla="*/ 647417 h 5762516"/>
                <a:gd name="connsiteX34" fmla="*/ 3592906 w 10268804"/>
                <a:gd name="connsiteY34" fmla="*/ 811408 h 5762516"/>
                <a:gd name="connsiteX35" fmla="*/ 3604425 w 10268804"/>
                <a:gd name="connsiteY35" fmla="*/ 999253 h 5762516"/>
                <a:gd name="connsiteX36" fmla="*/ 3872985 w 10268804"/>
                <a:gd name="connsiteY36" fmla="*/ 881976 h 5762516"/>
                <a:gd name="connsiteX37" fmla="*/ 4200754 w 10268804"/>
                <a:gd name="connsiteY37" fmla="*/ 774136 h 5762516"/>
                <a:gd name="connsiteX38" fmla="*/ 4064251 w 10268804"/>
                <a:gd name="connsiteY38" fmla="*/ 847195 h 5762516"/>
                <a:gd name="connsiteX39" fmla="*/ 3818880 w 10268804"/>
                <a:gd name="connsiteY39" fmla="*/ 991305 h 5762516"/>
                <a:gd name="connsiteX40" fmla="*/ 3658531 w 10268804"/>
                <a:gd name="connsiteY40" fmla="*/ 1093178 h 5762516"/>
                <a:gd name="connsiteX41" fmla="*/ 3622838 w 10268804"/>
                <a:gd name="connsiteY41" fmla="*/ 1221401 h 5762516"/>
                <a:gd name="connsiteX42" fmla="*/ 3577446 w 10268804"/>
                <a:gd name="connsiteY42" fmla="*/ 1500691 h 5762516"/>
                <a:gd name="connsiteX43" fmla="*/ 3461833 w 10268804"/>
                <a:gd name="connsiteY43" fmla="*/ 1726308 h 5762516"/>
                <a:gd name="connsiteX44" fmla="*/ 3278953 w 10268804"/>
                <a:gd name="connsiteY44" fmla="*/ 2034918 h 5762516"/>
                <a:gd name="connsiteX45" fmla="*/ 3288742 w 10268804"/>
                <a:gd name="connsiteY45" fmla="*/ 2273460 h 5762516"/>
                <a:gd name="connsiteX46" fmla="*/ 3434288 w 10268804"/>
                <a:gd name="connsiteY46" fmla="*/ 2417577 h 5762516"/>
                <a:gd name="connsiteX47" fmla="*/ 3781217 w 10268804"/>
                <a:gd name="connsiteY47" fmla="*/ 2618845 h 5762516"/>
                <a:gd name="connsiteX48" fmla="*/ 4079053 w 10268804"/>
                <a:gd name="connsiteY48" fmla="*/ 2777868 h 5762516"/>
                <a:gd name="connsiteX49" fmla="*/ 8113040 w 10268804"/>
                <a:gd name="connsiteY49" fmla="*/ 4477806 h 5762516"/>
                <a:gd name="connsiteX50" fmla="*/ 9595174 w 10268804"/>
                <a:gd name="connsiteY50" fmla="*/ 4977747 h 5762516"/>
                <a:gd name="connsiteX51" fmla="*/ 10208077 w 10268804"/>
                <a:gd name="connsiteY51" fmla="*/ 5047054 h 5762516"/>
                <a:gd name="connsiteX52" fmla="*/ 9885563 w 10268804"/>
                <a:gd name="connsiteY52" fmla="*/ 5758560 h 5762516"/>
                <a:gd name="connsiteX53" fmla="*/ 8790276 w 10268804"/>
                <a:gd name="connsiteY53" fmla="*/ 5047055 h 5762516"/>
                <a:gd name="connsiteX54" fmla="*/ 4940575 w 10268804"/>
                <a:gd name="connsiteY54" fmla="*/ 3376168 h 5762516"/>
                <a:gd name="connsiteX55" fmla="*/ 3944371 w 10268804"/>
                <a:gd name="connsiteY55" fmla="*/ 2976643 h 5762516"/>
                <a:gd name="connsiteX56" fmla="*/ 3460193 w 10268804"/>
                <a:gd name="connsiteY56" fmla="*/ 2852901 h 5762516"/>
                <a:gd name="connsiteX57" fmla="*/ 3217865 w 10268804"/>
                <a:gd name="connsiteY57" fmla="*/ 2829045 h 5762516"/>
                <a:gd name="connsiteX58" fmla="*/ 3025524 w 10268804"/>
                <a:gd name="connsiteY58" fmla="*/ 2858861 h 5762516"/>
                <a:gd name="connsiteX59" fmla="*/ 2832855 w 10268804"/>
                <a:gd name="connsiteY59" fmla="*/ 2930924 h 5762516"/>
                <a:gd name="connsiteX60" fmla="*/ 2820111 w 10268804"/>
                <a:gd name="connsiteY60" fmla="*/ 3026344 h 5762516"/>
                <a:gd name="connsiteX61" fmla="*/ 2959241 w 10268804"/>
                <a:gd name="connsiteY61" fmla="*/ 3167976 h 5762516"/>
                <a:gd name="connsiteX62" fmla="*/ 3176083 w 10268804"/>
                <a:gd name="connsiteY62" fmla="*/ 3269358 h 5762516"/>
                <a:gd name="connsiteX63" fmla="*/ 3388239 w 10268804"/>
                <a:gd name="connsiteY63" fmla="*/ 3442290 h 5762516"/>
                <a:gd name="connsiteX64" fmla="*/ 3212014 w 10268804"/>
                <a:gd name="connsiteY64" fmla="*/ 3336948 h 5762516"/>
                <a:gd name="connsiteX65" fmla="*/ 3004633 w 10268804"/>
                <a:gd name="connsiteY65" fmla="*/ 3276814 h 5762516"/>
                <a:gd name="connsiteX66" fmla="*/ 2771676 w 10268804"/>
                <a:gd name="connsiteY66" fmla="*/ 3166987 h 5762516"/>
                <a:gd name="connsiteX67" fmla="*/ 2638873 w 10268804"/>
                <a:gd name="connsiteY67" fmla="*/ 3097908 h 5762516"/>
                <a:gd name="connsiteX68" fmla="*/ 2570293 w 10268804"/>
                <a:gd name="connsiteY68" fmla="*/ 3109338 h 5762516"/>
                <a:gd name="connsiteX69" fmla="*/ 2525557 w 10268804"/>
                <a:gd name="connsiteY69" fmla="*/ 3326508 h 5762516"/>
                <a:gd name="connsiteX70" fmla="*/ 2584349 w 10268804"/>
                <a:gd name="connsiteY70" fmla="*/ 3577470 h 5762516"/>
                <a:gd name="connsiteX71" fmla="*/ 2663703 w 10268804"/>
                <a:gd name="connsiteY71" fmla="*/ 3996904 h 5762516"/>
                <a:gd name="connsiteX72" fmla="*/ 2633113 w 10268804"/>
                <a:gd name="connsiteY72" fmla="*/ 4192703 h 5762516"/>
                <a:gd name="connsiteX73" fmla="*/ 2539703 w 10268804"/>
                <a:gd name="connsiteY73" fmla="*/ 4455574 h 5762516"/>
                <a:gd name="connsiteX74" fmla="*/ 2595212 w 10268804"/>
                <a:gd name="connsiteY74" fmla="*/ 3945217 h 5762516"/>
                <a:gd name="connsiteX75" fmla="*/ 2481240 w 10268804"/>
                <a:gd name="connsiteY75" fmla="*/ 3566538 h 5762516"/>
                <a:gd name="connsiteX76" fmla="*/ 2307403 w 10268804"/>
                <a:gd name="connsiteY76" fmla="*/ 3166488 h 5762516"/>
                <a:gd name="connsiteX77" fmla="*/ 2261683 w 10268804"/>
                <a:gd name="connsiteY77" fmla="*/ 3063618 h 5762516"/>
                <a:gd name="connsiteX78" fmla="*/ 2078803 w 10268804"/>
                <a:gd name="connsiteY78" fmla="*/ 2949318 h 5762516"/>
                <a:gd name="connsiteX79" fmla="*/ 1824299 w 10268804"/>
                <a:gd name="connsiteY79" fmla="*/ 3002494 h 5762516"/>
                <a:gd name="connsiteX80" fmla="*/ 1412162 w 10268804"/>
                <a:gd name="connsiteY80" fmla="*/ 3235573 h 5762516"/>
                <a:gd name="connsiteX81" fmla="*/ 1381573 w 10268804"/>
                <a:gd name="connsiteY81" fmla="*/ 3680838 h 5762516"/>
                <a:gd name="connsiteX82" fmla="*/ 1340867 w 10268804"/>
                <a:gd name="connsiteY82" fmla="*/ 3980504 h 5762516"/>
                <a:gd name="connsiteX83" fmla="*/ 1197619 w 10268804"/>
                <a:gd name="connsiteY83" fmla="*/ 4738831 h 5762516"/>
                <a:gd name="connsiteX84" fmla="*/ 1220896 w 10268804"/>
                <a:gd name="connsiteY84" fmla="*/ 4338309 h 5762516"/>
                <a:gd name="connsiteX85" fmla="*/ 1242772 w 10268804"/>
                <a:gd name="connsiteY85" fmla="*/ 4080888 h 5762516"/>
                <a:gd name="connsiteX86" fmla="*/ 1198693 w 10268804"/>
                <a:gd name="connsiteY86" fmla="*/ 3909438 h 5762516"/>
                <a:gd name="connsiteX87" fmla="*/ 970093 w 10268804"/>
                <a:gd name="connsiteY87" fmla="*/ 3989448 h 5762516"/>
                <a:gd name="connsiteX88" fmla="*/ 766328 w 10268804"/>
                <a:gd name="connsiteY88" fmla="*/ 4131990 h 5762516"/>
                <a:gd name="connsiteX89" fmla="*/ 555808 w 10268804"/>
                <a:gd name="connsiteY89" fmla="*/ 4355688 h 5762516"/>
                <a:gd name="connsiteX90" fmla="*/ 785900 w 10268804"/>
                <a:gd name="connsiteY90" fmla="*/ 4017771 h 5762516"/>
                <a:gd name="connsiteX91" fmla="*/ 1130113 w 10268804"/>
                <a:gd name="connsiteY91" fmla="*/ 3817500 h 5762516"/>
                <a:gd name="connsiteX92" fmla="*/ 1278703 w 10268804"/>
                <a:gd name="connsiteY92" fmla="*/ 3726558 h 5762516"/>
                <a:gd name="connsiteX93" fmla="*/ 1269661 w 10268804"/>
                <a:gd name="connsiteY93" fmla="*/ 3390117 h 5762516"/>
                <a:gd name="connsiteX94" fmla="*/ 1309620 w 10268804"/>
                <a:gd name="connsiteY94" fmla="*/ 3169963 h 5762516"/>
                <a:gd name="connsiteX95" fmla="*/ 1393003 w 10268804"/>
                <a:gd name="connsiteY95" fmla="*/ 3052188 h 5762516"/>
                <a:gd name="connsiteX96" fmla="*/ 1080693 w 10268804"/>
                <a:gd name="connsiteY96" fmla="*/ 2984604 h 5762516"/>
                <a:gd name="connsiteX97" fmla="*/ 663453 w 10268804"/>
                <a:gd name="connsiteY97" fmla="*/ 3023360 h 5762516"/>
                <a:gd name="connsiteX98" fmla="*/ 235111 w 10268804"/>
                <a:gd name="connsiteY98" fmla="*/ 3217172 h 5762516"/>
                <a:gd name="connsiteX99" fmla="*/ 421453 w 10268804"/>
                <a:gd name="connsiteY99" fmla="*/ 3029328 h 5762516"/>
                <a:gd name="connsiteX100" fmla="*/ 627193 w 10268804"/>
                <a:gd name="connsiteY100" fmla="*/ 2926458 h 5762516"/>
                <a:gd name="connsiteX101" fmla="*/ 854480 w 10268804"/>
                <a:gd name="connsiteY101" fmla="*/ 2889178 h 5762516"/>
                <a:gd name="connsiteX102" fmla="*/ 1149272 w 10268804"/>
                <a:gd name="connsiteY102" fmla="*/ 2889676 h 5762516"/>
                <a:gd name="connsiteX103" fmla="*/ 1531894 w 10268804"/>
                <a:gd name="connsiteY103" fmla="*/ 2917507 h 5762516"/>
                <a:gd name="connsiteX104" fmla="*/ 1860559 w 10268804"/>
                <a:gd name="connsiteY104" fmla="*/ 2766431 h 5762516"/>
                <a:gd name="connsiteX105" fmla="*/ 1701613 w 10268804"/>
                <a:gd name="connsiteY105" fmla="*/ 2263518 h 5762516"/>
                <a:gd name="connsiteX106" fmla="*/ 1690183 w 10268804"/>
                <a:gd name="connsiteY106" fmla="*/ 1966338 h 5762516"/>
                <a:gd name="connsiteX107" fmla="*/ 1381991 w 10268804"/>
                <a:gd name="connsiteY107" fmla="*/ 1841604 h 5762516"/>
                <a:gd name="connsiteX108" fmla="*/ 1095823 w 10268804"/>
                <a:gd name="connsiteY108" fmla="*/ 1714878 h 5762516"/>
                <a:gd name="connsiteX109" fmla="*/ 746507 w 10268804"/>
                <a:gd name="connsiteY109" fmla="*/ 1626415 h 5762516"/>
                <a:gd name="connsiteX110" fmla="*/ 352873 w 10268804"/>
                <a:gd name="connsiteY110" fmla="*/ 1726308 h 5762516"/>
                <a:gd name="connsiteX111" fmla="*/ 113171 w 10268804"/>
                <a:gd name="connsiteY111" fmla="*/ 1763582 h 5762516"/>
                <a:gd name="connsiteX112" fmla="*/ 9973 w 10268804"/>
                <a:gd name="connsiteY112" fmla="*/ 1737738 h 5762516"/>
                <a:gd name="connsiteX113" fmla="*/ 348516 w 10268804"/>
                <a:gd name="connsiteY113" fmla="*/ 1643812 h 5762516"/>
                <a:gd name="connsiteX114" fmla="*/ 653097 w 10268804"/>
                <a:gd name="connsiteY114" fmla="*/ 1543920 h 5762516"/>
                <a:gd name="connsiteX115" fmla="*/ 1072963 w 10268804"/>
                <a:gd name="connsiteY115" fmla="*/ 1612008 h 5762516"/>
                <a:gd name="connsiteX116" fmla="*/ 1244413 w 10268804"/>
                <a:gd name="connsiteY116" fmla="*/ 1657728 h 5762516"/>
                <a:gd name="connsiteX117" fmla="*/ 1205766 w 10268804"/>
                <a:gd name="connsiteY117" fmla="*/ 1451988 h 5762516"/>
                <a:gd name="connsiteX118" fmla="*/ 1046313 w 10268804"/>
                <a:gd name="connsiteY118" fmla="*/ 815409 h 5762516"/>
                <a:gd name="connsiteX119" fmla="*/ 1221553 w 10268804"/>
                <a:gd name="connsiteY119" fmla="*/ 1211958 h 5762516"/>
                <a:gd name="connsiteX0" fmla="*/ 1221553 w 10268804"/>
                <a:gd name="connsiteY0" fmla="*/ 1211958 h 5769999"/>
                <a:gd name="connsiteX1" fmla="*/ 1343911 w 10268804"/>
                <a:gd name="connsiteY1" fmla="*/ 1559828 h 5769999"/>
                <a:gd name="connsiteX2" fmla="*/ 1553023 w 10268804"/>
                <a:gd name="connsiteY2" fmla="*/ 1657728 h 5769999"/>
                <a:gd name="connsiteX3" fmla="*/ 1907353 w 10268804"/>
                <a:gd name="connsiteY3" fmla="*/ 1680588 h 5769999"/>
                <a:gd name="connsiteX4" fmla="*/ 2021653 w 10268804"/>
                <a:gd name="connsiteY4" fmla="*/ 1543428 h 5769999"/>
                <a:gd name="connsiteX5" fmla="*/ 2124523 w 10268804"/>
                <a:gd name="connsiteY5" fmla="*/ 1291968 h 5769999"/>
                <a:gd name="connsiteX6" fmla="*/ 2124523 w 10268804"/>
                <a:gd name="connsiteY6" fmla="*/ 1120518 h 5769999"/>
                <a:gd name="connsiteX7" fmla="*/ 2068029 w 10268804"/>
                <a:gd name="connsiteY7" fmla="*/ 825325 h 5769999"/>
                <a:gd name="connsiteX8" fmla="*/ 2078803 w 10268804"/>
                <a:gd name="connsiteY8" fmla="*/ 777618 h 5769999"/>
                <a:gd name="connsiteX9" fmla="*/ 2170243 w 10268804"/>
                <a:gd name="connsiteY9" fmla="*/ 1086228 h 5769999"/>
                <a:gd name="connsiteX10" fmla="*/ 2215963 w 10268804"/>
                <a:gd name="connsiteY10" fmla="*/ 1269108 h 5769999"/>
                <a:gd name="connsiteX11" fmla="*/ 2284543 w 10268804"/>
                <a:gd name="connsiteY11" fmla="*/ 1303398 h 5769999"/>
                <a:gd name="connsiteX12" fmla="*/ 2330263 w 10268804"/>
                <a:gd name="connsiteY12" fmla="*/ 1166238 h 5769999"/>
                <a:gd name="connsiteX13" fmla="*/ 2467423 w 10268804"/>
                <a:gd name="connsiteY13" fmla="*/ 880488 h 5769999"/>
                <a:gd name="connsiteX14" fmla="*/ 2558863 w 10268804"/>
                <a:gd name="connsiteY14" fmla="*/ 640458 h 5769999"/>
                <a:gd name="connsiteX15" fmla="*/ 2616013 w 10268804"/>
                <a:gd name="connsiteY15" fmla="*/ 537588 h 5769999"/>
                <a:gd name="connsiteX16" fmla="*/ 2558863 w 10268804"/>
                <a:gd name="connsiteY16" fmla="*/ 789048 h 5769999"/>
                <a:gd name="connsiteX17" fmla="*/ 2444563 w 10268804"/>
                <a:gd name="connsiteY17" fmla="*/ 1097658 h 5769999"/>
                <a:gd name="connsiteX18" fmla="*/ 2375983 w 10268804"/>
                <a:gd name="connsiteY18" fmla="*/ 1406268 h 5769999"/>
                <a:gd name="connsiteX19" fmla="*/ 2558863 w 10268804"/>
                <a:gd name="connsiteY19" fmla="*/ 1577718 h 5769999"/>
                <a:gd name="connsiteX20" fmla="*/ 2878903 w 10268804"/>
                <a:gd name="connsiteY20" fmla="*/ 1657728 h 5769999"/>
                <a:gd name="connsiteX21" fmla="*/ 3187513 w 10268804"/>
                <a:gd name="connsiteY21" fmla="*/ 1657728 h 5769999"/>
                <a:gd name="connsiteX22" fmla="*/ 3370393 w 10268804"/>
                <a:gd name="connsiteY22" fmla="*/ 1566288 h 5769999"/>
                <a:gd name="connsiteX23" fmla="*/ 3488066 w 10268804"/>
                <a:gd name="connsiteY23" fmla="*/ 1246753 h 5769999"/>
                <a:gd name="connsiteX24" fmla="*/ 3495138 w 10268804"/>
                <a:gd name="connsiteY24" fmla="*/ 1115548 h 5769999"/>
                <a:gd name="connsiteX25" fmla="*/ 3493650 w 10268804"/>
                <a:gd name="connsiteY25" fmla="*/ 1063976 h 5769999"/>
                <a:gd name="connsiteX26" fmla="*/ 3450403 w 10268804"/>
                <a:gd name="connsiteY26" fmla="*/ 777618 h 5769999"/>
                <a:gd name="connsiteX27" fmla="*/ 3119893 w 10268804"/>
                <a:gd name="connsiteY27" fmla="*/ 321571 h 5769999"/>
                <a:gd name="connsiteX28" fmla="*/ 3497351 w 10268804"/>
                <a:gd name="connsiteY28" fmla="*/ 674883 h 5769999"/>
                <a:gd name="connsiteX29" fmla="*/ 3759013 w 10268804"/>
                <a:gd name="connsiteY29" fmla="*/ 571878 h 5769999"/>
                <a:gd name="connsiteX30" fmla="*/ 3999043 w 10268804"/>
                <a:gd name="connsiteY30" fmla="*/ 91818 h 5769999"/>
                <a:gd name="connsiteX31" fmla="*/ 4033333 w 10268804"/>
                <a:gd name="connsiteY31" fmla="*/ 11808 h 5769999"/>
                <a:gd name="connsiteX32" fmla="*/ 3984569 w 10268804"/>
                <a:gd name="connsiteY32" fmla="*/ 247366 h 5769999"/>
                <a:gd name="connsiteX33" fmla="*/ 3812791 w 10268804"/>
                <a:gd name="connsiteY33" fmla="*/ 647417 h 5769999"/>
                <a:gd name="connsiteX34" fmla="*/ 3592906 w 10268804"/>
                <a:gd name="connsiteY34" fmla="*/ 811408 h 5769999"/>
                <a:gd name="connsiteX35" fmla="*/ 3604425 w 10268804"/>
                <a:gd name="connsiteY35" fmla="*/ 999253 h 5769999"/>
                <a:gd name="connsiteX36" fmla="*/ 3872985 w 10268804"/>
                <a:gd name="connsiteY36" fmla="*/ 881976 h 5769999"/>
                <a:gd name="connsiteX37" fmla="*/ 4200754 w 10268804"/>
                <a:gd name="connsiteY37" fmla="*/ 774136 h 5769999"/>
                <a:gd name="connsiteX38" fmla="*/ 4064251 w 10268804"/>
                <a:gd name="connsiteY38" fmla="*/ 847195 h 5769999"/>
                <a:gd name="connsiteX39" fmla="*/ 3818880 w 10268804"/>
                <a:gd name="connsiteY39" fmla="*/ 991305 h 5769999"/>
                <a:gd name="connsiteX40" fmla="*/ 3658531 w 10268804"/>
                <a:gd name="connsiteY40" fmla="*/ 1093178 h 5769999"/>
                <a:gd name="connsiteX41" fmla="*/ 3622838 w 10268804"/>
                <a:gd name="connsiteY41" fmla="*/ 1221401 h 5769999"/>
                <a:gd name="connsiteX42" fmla="*/ 3577446 w 10268804"/>
                <a:gd name="connsiteY42" fmla="*/ 1500691 h 5769999"/>
                <a:gd name="connsiteX43" fmla="*/ 3461833 w 10268804"/>
                <a:gd name="connsiteY43" fmla="*/ 1726308 h 5769999"/>
                <a:gd name="connsiteX44" fmla="*/ 3278953 w 10268804"/>
                <a:gd name="connsiteY44" fmla="*/ 2034918 h 5769999"/>
                <a:gd name="connsiteX45" fmla="*/ 3288742 w 10268804"/>
                <a:gd name="connsiteY45" fmla="*/ 2273460 h 5769999"/>
                <a:gd name="connsiteX46" fmla="*/ 3434288 w 10268804"/>
                <a:gd name="connsiteY46" fmla="*/ 2417577 h 5769999"/>
                <a:gd name="connsiteX47" fmla="*/ 3781217 w 10268804"/>
                <a:gd name="connsiteY47" fmla="*/ 2618845 h 5769999"/>
                <a:gd name="connsiteX48" fmla="*/ 4079053 w 10268804"/>
                <a:gd name="connsiteY48" fmla="*/ 2777868 h 5769999"/>
                <a:gd name="connsiteX49" fmla="*/ 8113040 w 10268804"/>
                <a:gd name="connsiteY49" fmla="*/ 4477806 h 5769999"/>
                <a:gd name="connsiteX50" fmla="*/ 9595174 w 10268804"/>
                <a:gd name="connsiteY50" fmla="*/ 4977747 h 5769999"/>
                <a:gd name="connsiteX51" fmla="*/ 10208077 w 10268804"/>
                <a:gd name="connsiteY51" fmla="*/ 5047054 h 5769999"/>
                <a:gd name="connsiteX52" fmla="*/ 9885563 w 10268804"/>
                <a:gd name="connsiteY52" fmla="*/ 5758560 h 5769999"/>
                <a:gd name="connsiteX53" fmla="*/ 9635143 w 10268804"/>
                <a:gd name="connsiteY53" fmla="*/ 5397696 h 5769999"/>
                <a:gd name="connsiteX54" fmla="*/ 8790276 w 10268804"/>
                <a:gd name="connsiteY54" fmla="*/ 5047055 h 5769999"/>
                <a:gd name="connsiteX55" fmla="*/ 4940575 w 10268804"/>
                <a:gd name="connsiteY55" fmla="*/ 3376168 h 5769999"/>
                <a:gd name="connsiteX56" fmla="*/ 3944371 w 10268804"/>
                <a:gd name="connsiteY56" fmla="*/ 2976643 h 5769999"/>
                <a:gd name="connsiteX57" fmla="*/ 3460193 w 10268804"/>
                <a:gd name="connsiteY57" fmla="*/ 2852901 h 5769999"/>
                <a:gd name="connsiteX58" fmla="*/ 3217865 w 10268804"/>
                <a:gd name="connsiteY58" fmla="*/ 2829045 h 5769999"/>
                <a:gd name="connsiteX59" fmla="*/ 3025524 w 10268804"/>
                <a:gd name="connsiteY59" fmla="*/ 2858861 h 5769999"/>
                <a:gd name="connsiteX60" fmla="*/ 2832855 w 10268804"/>
                <a:gd name="connsiteY60" fmla="*/ 2930924 h 5769999"/>
                <a:gd name="connsiteX61" fmla="*/ 2820111 w 10268804"/>
                <a:gd name="connsiteY61" fmla="*/ 3026344 h 5769999"/>
                <a:gd name="connsiteX62" fmla="*/ 2959241 w 10268804"/>
                <a:gd name="connsiteY62" fmla="*/ 3167976 h 5769999"/>
                <a:gd name="connsiteX63" fmla="*/ 3176083 w 10268804"/>
                <a:gd name="connsiteY63" fmla="*/ 3269358 h 5769999"/>
                <a:gd name="connsiteX64" fmla="*/ 3388239 w 10268804"/>
                <a:gd name="connsiteY64" fmla="*/ 3442290 h 5769999"/>
                <a:gd name="connsiteX65" fmla="*/ 3212014 w 10268804"/>
                <a:gd name="connsiteY65" fmla="*/ 3336948 h 5769999"/>
                <a:gd name="connsiteX66" fmla="*/ 3004633 w 10268804"/>
                <a:gd name="connsiteY66" fmla="*/ 3276814 h 5769999"/>
                <a:gd name="connsiteX67" fmla="*/ 2771676 w 10268804"/>
                <a:gd name="connsiteY67" fmla="*/ 3166987 h 5769999"/>
                <a:gd name="connsiteX68" fmla="*/ 2638873 w 10268804"/>
                <a:gd name="connsiteY68" fmla="*/ 3097908 h 5769999"/>
                <a:gd name="connsiteX69" fmla="*/ 2570293 w 10268804"/>
                <a:gd name="connsiteY69" fmla="*/ 3109338 h 5769999"/>
                <a:gd name="connsiteX70" fmla="*/ 2525557 w 10268804"/>
                <a:gd name="connsiteY70" fmla="*/ 3326508 h 5769999"/>
                <a:gd name="connsiteX71" fmla="*/ 2584349 w 10268804"/>
                <a:gd name="connsiteY71" fmla="*/ 3577470 h 5769999"/>
                <a:gd name="connsiteX72" fmla="*/ 2663703 w 10268804"/>
                <a:gd name="connsiteY72" fmla="*/ 3996904 h 5769999"/>
                <a:gd name="connsiteX73" fmla="*/ 2633113 w 10268804"/>
                <a:gd name="connsiteY73" fmla="*/ 4192703 h 5769999"/>
                <a:gd name="connsiteX74" fmla="*/ 2539703 w 10268804"/>
                <a:gd name="connsiteY74" fmla="*/ 4455574 h 5769999"/>
                <a:gd name="connsiteX75" fmla="*/ 2595212 w 10268804"/>
                <a:gd name="connsiteY75" fmla="*/ 3945217 h 5769999"/>
                <a:gd name="connsiteX76" fmla="*/ 2481240 w 10268804"/>
                <a:gd name="connsiteY76" fmla="*/ 3566538 h 5769999"/>
                <a:gd name="connsiteX77" fmla="*/ 2307403 w 10268804"/>
                <a:gd name="connsiteY77" fmla="*/ 3166488 h 5769999"/>
                <a:gd name="connsiteX78" fmla="*/ 2261683 w 10268804"/>
                <a:gd name="connsiteY78" fmla="*/ 3063618 h 5769999"/>
                <a:gd name="connsiteX79" fmla="*/ 2078803 w 10268804"/>
                <a:gd name="connsiteY79" fmla="*/ 2949318 h 5769999"/>
                <a:gd name="connsiteX80" fmla="*/ 1824299 w 10268804"/>
                <a:gd name="connsiteY80" fmla="*/ 3002494 h 5769999"/>
                <a:gd name="connsiteX81" fmla="*/ 1412162 w 10268804"/>
                <a:gd name="connsiteY81" fmla="*/ 3235573 h 5769999"/>
                <a:gd name="connsiteX82" fmla="*/ 1381573 w 10268804"/>
                <a:gd name="connsiteY82" fmla="*/ 3680838 h 5769999"/>
                <a:gd name="connsiteX83" fmla="*/ 1340867 w 10268804"/>
                <a:gd name="connsiteY83" fmla="*/ 3980504 h 5769999"/>
                <a:gd name="connsiteX84" fmla="*/ 1197619 w 10268804"/>
                <a:gd name="connsiteY84" fmla="*/ 4738831 h 5769999"/>
                <a:gd name="connsiteX85" fmla="*/ 1220896 w 10268804"/>
                <a:gd name="connsiteY85" fmla="*/ 4338309 h 5769999"/>
                <a:gd name="connsiteX86" fmla="*/ 1242772 w 10268804"/>
                <a:gd name="connsiteY86" fmla="*/ 4080888 h 5769999"/>
                <a:gd name="connsiteX87" fmla="*/ 1198693 w 10268804"/>
                <a:gd name="connsiteY87" fmla="*/ 3909438 h 5769999"/>
                <a:gd name="connsiteX88" fmla="*/ 970093 w 10268804"/>
                <a:gd name="connsiteY88" fmla="*/ 3989448 h 5769999"/>
                <a:gd name="connsiteX89" fmla="*/ 766328 w 10268804"/>
                <a:gd name="connsiteY89" fmla="*/ 4131990 h 5769999"/>
                <a:gd name="connsiteX90" fmla="*/ 555808 w 10268804"/>
                <a:gd name="connsiteY90" fmla="*/ 4355688 h 5769999"/>
                <a:gd name="connsiteX91" fmla="*/ 785900 w 10268804"/>
                <a:gd name="connsiteY91" fmla="*/ 4017771 h 5769999"/>
                <a:gd name="connsiteX92" fmla="*/ 1130113 w 10268804"/>
                <a:gd name="connsiteY92" fmla="*/ 3817500 h 5769999"/>
                <a:gd name="connsiteX93" fmla="*/ 1278703 w 10268804"/>
                <a:gd name="connsiteY93" fmla="*/ 3726558 h 5769999"/>
                <a:gd name="connsiteX94" fmla="*/ 1269661 w 10268804"/>
                <a:gd name="connsiteY94" fmla="*/ 3390117 h 5769999"/>
                <a:gd name="connsiteX95" fmla="*/ 1309620 w 10268804"/>
                <a:gd name="connsiteY95" fmla="*/ 3169963 h 5769999"/>
                <a:gd name="connsiteX96" fmla="*/ 1393003 w 10268804"/>
                <a:gd name="connsiteY96" fmla="*/ 3052188 h 5769999"/>
                <a:gd name="connsiteX97" fmla="*/ 1080693 w 10268804"/>
                <a:gd name="connsiteY97" fmla="*/ 2984604 h 5769999"/>
                <a:gd name="connsiteX98" fmla="*/ 663453 w 10268804"/>
                <a:gd name="connsiteY98" fmla="*/ 3023360 h 5769999"/>
                <a:gd name="connsiteX99" fmla="*/ 235111 w 10268804"/>
                <a:gd name="connsiteY99" fmla="*/ 3217172 h 5769999"/>
                <a:gd name="connsiteX100" fmla="*/ 421453 w 10268804"/>
                <a:gd name="connsiteY100" fmla="*/ 3029328 h 5769999"/>
                <a:gd name="connsiteX101" fmla="*/ 627193 w 10268804"/>
                <a:gd name="connsiteY101" fmla="*/ 2926458 h 5769999"/>
                <a:gd name="connsiteX102" fmla="*/ 854480 w 10268804"/>
                <a:gd name="connsiteY102" fmla="*/ 2889178 h 5769999"/>
                <a:gd name="connsiteX103" fmla="*/ 1149272 w 10268804"/>
                <a:gd name="connsiteY103" fmla="*/ 2889676 h 5769999"/>
                <a:gd name="connsiteX104" fmla="*/ 1531894 w 10268804"/>
                <a:gd name="connsiteY104" fmla="*/ 2917507 h 5769999"/>
                <a:gd name="connsiteX105" fmla="*/ 1860559 w 10268804"/>
                <a:gd name="connsiteY105" fmla="*/ 2766431 h 5769999"/>
                <a:gd name="connsiteX106" fmla="*/ 1701613 w 10268804"/>
                <a:gd name="connsiteY106" fmla="*/ 2263518 h 5769999"/>
                <a:gd name="connsiteX107" fmla="*/ 1690183 w 10268804"/>
                <a:gd name="connsiteY107" fmla="*/ 1966338 h 5769999"/>
                <a:gd name="connsiteX108" fmla="*/ 1381991 w 10268804"/>
                <a:gd name="connsiteY108" fmla="*/ 1841604 h 5769999"/>
                <a:gd name="connsiteX109" fmla="*/ 1095823 w 10268804"/>
                <a:gd name="connsiteY109" fmla="*/ 1714878 h 5769999"/>
                <a:gd name="connsiteX110" fmla="*/ 746507 w 10268804"/>
                <a:gd name="connsiteY110" fmla="*/ 1626415 h 5769999"/>
                <a:gd name="connsiteX111" fmla="*/ 352873 w 10268804"/>
                <a:gd name="connsiteY111" fmla="*/ 1726308 h 5769999"/>
                <a:gd name="connsiteX112" fmla="*/ 113171 w 10268804"/>
                <a:gd name="connsiteY112" fmla="*/ 1763582 h 5769999"/>
                <a:gd name="connsiteX113" fmla="*/ 9973 w 10268804"/>
                <a:gd name="connsiteY113" fmla="*/ 1737738 h 5769999"/>
                <a:gd name="connsiteX114" fmla="*/ 348516 w 10268804"/>
                <a:gd name="connsiteY114" fmla="*/ 1643812 h 5769999"/>
                <a:gd name="connsiteX115" fmla="*/ 653097 w 10268804"/>
                <a:gd name="connsiteY115" fmla="*/ 1543920 h 5769999"/>
                <a:gd name="connsiteX116" fmla="*/ 1072963 w 10268804"/>
                <a:gd name="connsiteY116" fmla="*/ 1612008 h 5769999"/>
                <a:gd name="connsiteX117" fmla="*/ 1244413 w 10268804"/>
                <a:gd name="connsiteY117" fmla="*/ 1657728 h 5769999"/>
                <a:gd name="connsiteX118" fmla="*/ 1205766 w 10268804"/>
                <a:gd name="connsiteY118" fmla="*/ 1451988 h 5769999"/>
                <a:gd name="connsiteX119" fmla="*/ 1046313 w 10268804"/>
                <a:gd name="connsiteY119" fmla="*/ 815409 h 5769999"/>
                <a:gd name="connsiteX120" fmla="*/ 1221553 w 10268804"/>
                <a:gd name="connsiteY120" fmla="*/ 1211958 h 5769999"/>
                <a:gd name="connsiteX0" fmla="*/ 1221553 w 10268804"/>
                <a:gd name="connsiteY0" fmla="*/ 1211958 h 5770000"/>
                <a:gd name="connsiteX1" fmla="*/ 1343911 w 10268804"/>
                <a:gd name="connsiteY1" fmla="*/ 1559828 h 5770000"/>
                <a:gd name="connsiteX2" fmla="*/ 1553023 w 10268804"/>
                <a:gd name="connsiteY2" fmla="*/ 1657728 h 5770000"/>
                <a:gd name="connsiteX3" fmla="*/ 1907353 w 10268804"/>
                <a:gd name="connsiteY3" fmla="*/ 1680588 h 5770000"/>
                <a:gd name="connsiteX4" fmla="*/ 2021653 w 10268804"/>
                <a:gd name="connsiteY4" fmla="*/ 1543428 h 5770000"/>
                <a:gd name="connsiteX5" fmla="*/ 2124523 w 10268804"/>
                <a:gd name="connsiteY5" fmla="*/ 1291968 h 5770000"/>
                <a:gd name="connsiteX6" fmla="*/ 2124523 w 10268804"/>
                <a:gd name="connsiteY6" fmla="*/ 1120518 h 5770000"/>
                <a:gd name="connsiteX7" fmla="*/ 2068029 w 10268804"/>
                <a:gd name="connsiteY7" fmla="*/ 825325 h 5770000"/>
                <a:gd name="connsiteX8" fmla="*/ 2078803 w 10268804"/>
                <a:gd name="connsiteY8" fmla="*/ 777618 h 5770000"/>
                <a:gd name="connsiteX9" fmla="*/ 2170243 w 10268804"/>
                <a:gd name="connsiteY9" fmla="*/ 1086228 h 5770000"/>
                <a:gd name="connsiteX10" fmla="*/ 2215963 w 10268804"/>
                <a:gd name="connsiteY10" fmla="*/ 1269108 h 5770000"/>
                <a:gd name="connsiteX11" fmla="*/ 2284543 w 10268804"/>
                <a:gd name="connsiteY11" fmla="*/ 1303398 h 5770000"/>
                <a:gd name="connsiteX12" fmla="*/ 2330263 w 10268804"/>
                <a:gd name="connsiteY12" fmla="*/ 1166238 h 5770000"/>
                <a:gd name="connsiteX13" fmla="*/ 2467423 w 10268804"/>
                <a:gd name="connsiteY13" fmla="*/ 880488 h 5770000"/>
                <a:gd name="connsiteX14" fmla="*/ 2558863 w 10268804"/>
                <a:gd name="connsiteY14" fmla="*/ 640458 h 5770000"/>
                <a:gd name="connsiteX15" fmla="*/ 2616013 w 10268804"/>
                <a:gd name="connsiteY15" fmla="*/ 537588 h 5770000"/>
                <a:gd name="connsiteX16" fmla="*/ 2558863 w 10268804"/>
                <a:gd name="connsiteY16" fmla="*/ 789048 h 5770000"/>
                <a:gd name="connsiteX17" fmla="*/ 2444563 w 10268804"/>
                <a:gd name="connsiteY17" fmla="*/ 1097658 h 5770000"/>
                <a:gd name="connsiteX18" fmla="*/ 2375983 w 10268804"/>
                <a:gd name="connsiteY18" fmla="*/ 1406268 h 5770000"/>
                <a:gd name="connsiteX19" fmla="*/ 2558863 w 10268804"/>
                <a:gd name="connsiteY19" fmla="*/ 1577718 h 5770000"/>
                <a:gd name="connsiteX20" fmla="*/ 2878903 w 10268804"/>
                <a:gd name="connsiteY20" fmla="*/ 1657728 h 5770000"/>
                <a:gd name="connsiteX21" fmla="*/ 3187513 w 10268804"/>
                <a:gd name="connsiteY21" fmla="*/ 1657728 h 5770000"/>
                <a:gd name="connsiteX22" fmla="*/ 3370393 w 10268804"/>
                <a:gd name="connsiteY22" fmla="*/ 1566288 h 5770000"/>
                <a:gd name="connsiteX23" fmla="*/ 3488066 w 10268804"/>
                <a:gd name="connsiteY23" fmla="*/ 1246753 h 5770000"/>
                <a:gd name="connsiteX24" fmla="*/ 3495138 w 10268804"/>
                <a:gd name="connsiteY24" fmla="*/ 1115548 h 5770000"/>
                <a:gd name="connsiteX25" fmla="*/ 3493650 w 10268804"/>
                <a:gd name="connsiteY25" fmla="*/ 1063976 h 5770000"/>
                <a:gd name="connsiteX26" fmla="*/ 3450403 w 10268804"/>
                <a:gd name="connsiteY26" fmla="*/ 777618 h 5770000"/>
                <a:gd name="connsiteX27" fmla="*/ 3119893 w 10268804"/>
                <a:gd name="connsiteY27" fmla="*/ 321571 h 5770000"/>
                <a:gd name="connsiteX28" fmla="*/ 3497351 w 10268804"/>
                <a:gd name="connsiteY28" fmla="*/ 674883 h 5770000"/>
                <a:gd name="connsiteX29" fmla="*/ 3759013 w 10268804"/>
                <a:gd name="connsiteY29" fmla="*/ 571878 h 5770000"/>
                <a:gd name="connsiteX30" fmla="*/ 3999043 w 10268804"/>
                <a:gd name="connsiteY30" fmla="*/ 91818 h 5770000"/>
                <a:gd name="connsiteX31" fmla="*/ 4033333 w 10268804"/>
                <a:gd name="connsiteY31" fmla="*/ 11808 h 5770000"/>
                <a:gd name="connsiteX32" fmla="*/ 3984569 w 10268804"/>
                <a:gd name="connsiteY32" fmla="*/ 247366 h 5770000"/>
                <a:gd name="connsiteX33" fmla="*/ 3812791 w 10268804"/>
                <a:gd name="connsiteY33" fmla="*/ 647417 h 5770000"/>
                <a:gd name="connsiteX34" fmla="*/ 3592906 w 10268804"/>
                <a:gd name="connsiteY34" fmla="*/ 811408 h 5770000"/>
                <a:gd name="connsiteX35" fmla="*/ 3604425 w 10268804"/>
                <a:gd name="connsiteY35" fmla="*/ 999253 h 5770000"/>
                <a:gd name="connsiteX36" fmla="*/ 3872985 w 10268804"/>
                <a:gd name="connsiteY36" fmla="*/ 881976 h 5770000"/>
                <a:gd name="connsiteX37" fmla="*/ 4200754 w 10268804"/>
                <a:gd name="connsiteY37" fmla="*/ 774136 h 5770000"/>
                <a:gd name="connsiteX38" fmla="*/ 4064251 w 10268804"/>
                <a:gd name="connsiteY38" fmla="*/ 847195 h 5770000"/>
                <a:gd name="connsiteX39" fmla="*/ 3818880 w 10268804"/>
                <a:gd name="connsiteY39" fmla="*/ 991305 h 5770000"/>
                <a:gd name="connsiteX40" fmla="*/ 3658531 w 10268804"/>
                <a:gd name="connsiteY40" fmla="*/ 1093178 h 5770000"/>
                <a:gd name="connsiteX41" fmla="*/ 3622838 w 10268804"/>
                <a:gd name="connsiteY41" fmla="*/ 1221401 h 5770000"/>
                <a:gd name="connsiteX42" fmla="*/ 3577446 w 10268804"/>
                <a:gd name="connsiteY42" fmla="*/ 1500691 h 5770000"/>
                <a:gd name="connsiteX43" fmla="*/ 3461833 w 10268804"/>
                <a:gd name="connsiteY43" fmla="*/ 1726308 h 5770000"/>
                <a:gd name="connsiteX44" fmla="*/ 3278953 w 10268804"/>
                <a:gd name="connsiteY44" fmla="*/ 2034918 h 5770000"/>
                <a:gd name="connsiteX45" fmla="*/ 3288742 w 10268804"/>
                <a:gd name="connsiteY45" fmla="*/ 2273460 h 5770000"/>
                <a:gd name="connsiteX46" fmla="*/ 3434288 w 10268804"/>
                <a:gd name="connsiteY46" fmla="*/ 2417577 h 5770000"/>
                <a:gd name="connsiteX47" fmla="*/ 3781217 w 10268804"/>
                <a:gd name="connsiteY47" fmla="*/ 2618845 h 5770000"/>
                <a:gd name="connsiteX48" fmla="*/ 4079053 w 10268804"/>
                <a:gd name="connsiteY48" fmla="*/ 2777868 h 5770000"/>
                <a:gd name="connsiteX49" fmla="*/ 8113040 w 10268804"/>
                <a:gd name="connsiteY49" fmla="*/ 4477806 h 5770000"/>
                <a:gd name="connsiteX50" fmla="*/ 9595174 w 10268804"/>
                <a:gd name="connsiteY50" fmla="*/ 4977747 h 5770000"/>
                <a:gd name="connsiteX51" fmla="*/ 9935087 w 10268804"/>
                <a:gd name="connsiteY51" fmla="*/ 5074526 h 5770000"/>
                <a:gd name="connsiteX52" fmla="*/ 10208077 w 10268804"/>
                <a:gd name="connsiteY52" fmla="*/ 5047054 h 5770000"/>
                <a:gd name="connsiteX53" fmla="*/ 9885563 w 10268804"/>
                <a:gd name="connsiteY53" fmla="*/ 5758560 h 5770000"/>
                <a:gd name="connsiteX54" fmla="*/ 9635143 w 10268804"/>
                <a:gd name="connsiteY54" fmla="*/ 5397696 h 5770000"/>
                <a:gd name="connsiteX55" fmla="*/ 8790276 w 10268804"/>
                <a:gd name="connsiteY55" fmla="*/ 5047055 h 5770000"/>
                <a:gd name="connsiteX56" fmla="*/ 4940575 w 10268804"/>
                <a:gd name="connsiteY56" fmla="*/ 3376168 h 5770000"/>
                <a:gd name="connsiteX57" fmla="*/ 3944371 w 10268804"/>
                <a:gd name="connsiteY57" fmla="*/ 2976643 h 5770000"/>
                <a:gd name="connsiteX58" fmla="*/ 3460193 w 10268804"/>
                <a:gd name="connsiteY58" fmla="*/ 2852901 h 5770000"/>
                <a:gd name="connsiteX59" fmla="*/ 3217865 w 10268804"/>
                <a:gd name="connsiteY59" fmla="*/ 2829045 h 5770000"/>
                <a:gd name="connsiteX60" fmla="*/ 3025524 w 10268804"/>
                <a:gd name="connsiteY60" fmla="*/ 2858861 h 5770000"/>
                <a:gd name="connsiteX61" fmla="*/ 2832855 w 10268804"/>
                <a:gd name="connsiteY61" fmla="*/ 2930924 h 5770000"/>
                <a:gd name="connsiteX62" fmla="*/ 2820111 w 10268804"/>
                <a:gd name="connsiteY62" fmla="*/ 3026344 h 5770000"/>
                <a:gd name="connsiteX63" fmla="*/ 2959241 w 10268804"/>
                <a:gd name="connsiteY63" fmla="*/ 3167976 h 5770000"/>
                <a:gd name="connsiteX64" fmla="*/ 3176083 w 10268804"/>
                <a:gd name="connsiteY64" fmla="*/ 3269358 h 5770000"/>
                <a:gd name="connsiteX65" fmla="*/ 3388239 w 10268804"/>
                <a:gd name="connsiteY65" fmla="*/ 3442290 h 5770000"/>
                <a:gd name="connsiteX66" fmla="*/ 3212014 w 10268804"/>
                <a:gd name="connsiteY66" fmla="*/ 3336948 h 5770000"/>
                <a:gd name="connsiteX67" fmla="*/ 3004633 w 10268804"/>
                <a:gd name="connsiteY67" fmla="*/ 3276814 h 5770000"/>
                <a:gd name="connsiteX68" fmla="*/ 2771676 w 10268804"/>
                <a:gd name="connsiteY68" fmla="*/ 3166987 h 5770000"/>
                <a:gd name="connsiteX69" fmla="*/ 2638873 w 10268804"/>
                <a:gd name="connsiteY69" fmla="*/ 3097908 h 5770000"/>
                <a:gd name="connsiteX70" fmla="*/ 2570293 w 10268804"/>
                <a:gd name="connsiteY70" fmla="*/ 3109338 h 5770000"/>
                <a:gd name="connsiteX71" fmla="*/ 2525557 w 10268804"/>
                <a:gd name="connsiteY71" fmla="*/ 3326508 h 5770000"/>
                <a:gd name="connsiteX72" fmla="*/ 2584349 w 10268804"/>
                <a:gd name="connsiteY72" fmla="*/ 3577470 h 5770000"/>
                <a:gd name="connsiteX73" fmla="*/ 2663703 w 10268804"/>
                <a:gd name="connsiteY73" fmla="*/ 3996904 h 5770000"/>
                <a:gd name="connsiteX74" fmla="*/ 2633113 w 10268804"/>
                <a:gd name="connsiteY74" fmla="*/ 4192703 h 5770000"/>
                <a:gd name="connsiteX75" fmla="*/ 2539703 w 10268804"/>
                <a:gd name="connsiteY75" fmla="*/ 4455574 h 5770000"/>
                <a:gd name="connsiteX76" fmla="*/ 2595212 w 10268804"/>
                <a:gd name="connsiteY76" fmla="*/ 3945217 h 5770000"/>
                <a:gd name="connsiteX77" fmla="*/ 2481240 w 10268804"/>
                <a:gd name="connsiteY77" fmla="*/ 3566538 h 5770000"/>
                <a:gd name="connsiteX78" fmla="*/ 2307403 w 10268804"/>
                <a:gd name="connsiteY78" fmla="*/ 3166488 h 5770000"/>
                <a:gd name="connsiteX79" fmla="*/ 2261683 w 10268804"/>
                <a:gd name="connsiteY79" fmla="*/ 3063618 h 5770000"/>
                <a:gd name="connsiteX80" fmla="*/ 2078803 w 10268804"/>
                <a:gd name="connsiteY80" fmla="*/ 2949318 h 5770000"/>
                <a:gd name="connsiteX81" fmla="*/ 1824299 w 10268804"/>
                <a:gd name="connsiteY81" fmla="*/ 3002494 h 5770000"/>
                <a:gd name="connsiteX82" fmla="*/ 1412162 w 10268804"/>
                <a:gd name="connsiteY82" fmla="*/ 3235573 h 5770000"/>
                <a:gd name="connsiteX83" fmla="*/ 1381573 w 10268804"/>
                <a:gd name="connsiteY83" fmla="*/ 3680838 h 5770000"/>
                <a:gd name="connsiteX84" fmla="*/ 1340867 w 10268804"/>
                <a:gd name="connsiteY84" fmla="*/ 3980504 h 5770000"/>
                <a:gd name="connsiteX85" fmla="*/ 1197619 w 10268804"/>
                <a:gd name="connsiteY85" fmla="*/ 4738831 h 5770000"/>
                <a:gd name="connsiteX86" fmla="*/ 1220896 w 10268804"/>
                <a:gd name="connsiteY86" fmla="*/ 4338309 h 5770000"/>
                <a:gd name="connsiteX87" fmla="*/ 1242772 w 10268804"/>
                <a:gd name="connsiteY87" fmla="*/ 4080888 h 5770000"/>
                <a:gd name="connsiteX88" fmla="*/ 1198693 w 10268804"/>
                <a:gd name="connsiteY88" fmla="*/ 3909438 h 5770000"/>
                <a:gd name="connsiteX89" fmla="*/ 970093 w 10268804"/>
                <a:gd name="connsiteY89" fmla="*/ 3989448 h 5770000"/>
                <a:gd name="connsiteX90" fmla="*/ 766328 w 10268804"/>
                <a:gd name="connsiteY90" fmla="*/ 4131990 h 5770000"/>
                <a:gd name="connsiteX91" fmla="*/ 555808 w 10268804"/>
                <a:gd name="connsiteY91" fmla="*/ 4355688 h 5770000"/>
                <a:gd name="connsiteX92" fmla="*/ 785900 w 10268804"/>
                <a:gd name="connsiteY92" fmla="*/ 4017771 h 5770000"/>
                <a:gd name="connsiteX93" fmla="*/ 1130113 w 10268804"/>
                <a:gd name="connsiteY93" fmla="*/ 3817500 h 5770000"/>
                <a:gd name="connsiteX94" fmla="*/ 1278703 w 10268804"/>
                <a:gd name="connsiteY94" fmla="*/ 3726558 h 5770000"/>
                <a:gd name="connsiteX95" fmla="*/ 1269661 w 10268804"/>
                <a:gd name="connsiteY95" fmla="*/ 3390117 h 5770000"/>
                <a:gd name="connsiteX96" fmla="*/ 1309620 w 10268804"/>
                <a:gd name="connsiteY96" fmla="*/ 3169963 h 5770000"/>
                <a:gd name="connsiteX97" fmla="*/ 1393003 w 10268804"/>
                <a:gd name="connsiteY97" fmla="*/ 3052188 h 5770000"/>
                <a:gd name="connsiteX98" fmla="*/ 1080693 w 10268804"/>
                <a:gd name="connsiteY98" fmla="*/ 2984604 h 5770000"/>
                <a:gd name="connsiteX99" fmla="*/ 663453 w 10268804"/>
                <a:gd name="connsiteY99" fmla="*/ 3023360 h 5770000"/>
                <a:gd name="connsiteX100" fmla="*/ 235111 w 10268804"/>
                <a:gd name="connsiteY100" fmla="*/ 3217172 h 5770000"/>
                <a:gd name="connsiteX101" fmla="*/ 421453 w 10268804"/>
                <a:gd name="connsiteY101" fmla="*/ 3029328 h 5770000"/>
                <a:gd name="connsiteX102" fmla="*/ 627193 w 10268804"/>
                <a:gd name="connsiteY102" fmla="*/ 2926458 h 5770000"/>
                <a:gd name="connsiteX103" fmla="*/ 854480 w 10268804"/>
                <a:gd name="connsiteY103" fmla="*/ 2889178 h 5770000"/>
                <a:gd name="connsiteX104" fmla="*/ 1149272 w 10268804"/>
                <a:gd name="connsiteY104" fmla="*/ 2889676 h 5770000"/>
                <a:gd name="connsiteX105" fmla="*/ 1531894 w 10268804"/>
                <a:gd name="connsiteY105" fmla="*/ 2917507 h 5770000"/>
                <a:gd name="connsiteX106" fmla="*/ 1860559 w 10268804"/>
                <a:gd name="connsiteY106" fmla="*/ 2766431 h 5770000"/>
                <a:gd name="connsiteX107" fmla="*/ 1701613 w 10268804"/>
                <a:gd name="connsiteY107" fmla="*/ 2263518 h 5770000"/>
                <a:gd name="connsiteX108" fmla="*/ 1690183 w 10268804"/>
                <a:gd name="connsiteY108" fmla="*/ 1966338 h 5770000"/>
                <a:gd name="connsiteX109" fmla="*/ 1381991 w 10268804"/>
                <a:gd name="connsiteY109" fmla="*/ 1841604 h 5770000"/>
                <a:gd name="connsiteX110" fmla="*/ 1095823 w 10268804"/>
                <a:gd name="connsiteY110" fmla="*/ 1714878 h 5770000"/>
                <a:gd name="connsiteX111" fmla="*/ 746507 w 10268804"/>
                <a:gd name="connsiteY111" fmla="*/ 1626415 h 5770000"/>
                <a:gd name="connsiteX112" fmla="*/ 352873 w 10268804"/>
                <a:gd name="connsiteY112" fmla="*/ 1726308 h 5770000"/>
                <a:gd name="connsiteX113" fmla="*/ 113171 w 10268804"/>
                <a:gd name="connsiteY113" fmla="*/ 1763582 h 5770000"/>
                <a:gd name="connsiteX114" fmla="*/ 9973 w 10268804"/>
                <a:gd name="connsiteY114" fmla="*/ 1737738 h 5770000"/>
                <a:gd name="connsiteX115" fmla="*/ 348516 w 10268804"/>
                <a:gd name="connsiteY115" fmla="*/ 1643812 h 5770000"/>
                <a:gd name="connsiteX116" fmla="*/ 653097 w 10268804"/>
                <a:gd name="connsiteY116" fmla="*/ 1543920 h 5770000"/>
                <a:gd name="connsiteX117" fmla="*/ 1072963 w 10268804"/>
                <a:gd name="connsiteY117" fmla="*/ 1612008 h 5770000"/>
                <a:gd name="connsiteX118" fmla="*/ 1244413 w 10268804"/>
                <a:gd name="connsiteY118" fmla="*/ 1657728 h 5770000"/>
                <a:gd name="connsiteX119" fmla="*/ 1205766 w 10268804"/>
                <a:gd name="connsiteY119" fmla="*/ 1451988 h 5770000"/>
                <a:gd name="connsiteX120" fmla="*/ 1046313 w 10268804"/>
                <a:gd name="connsiteY120" fmla="*/ 815409 h 5770000"/>
                <a:gd name="connsiteX121" fmla="*/ 1221553 w 10268804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321017"/>
                <a:gd name="connsiteY0" fmla="*/ 1211958 h 5770000"/>
                <a:gd name="connsiteX1" fmla="*/ 1343911 w 10321017"/>
                <a:gd name="connsiteY1" fmla="*/ 1559828 h 5770000"/>
                <a:gd name="connsiteX2" fmla="*/ 1553023 w 10321017"/>
                <a:gd name="connsiteY2" fmla="*/ 1657728 h 5770000"/>
                <a:gd name="connsiteX3" fmla="*/ 1907353 w 10321017"/>
                <a:gd name="connsiteY3" fmla="*/ 1680588 h 5770000"/>
                <a:gd name="connsiteX4" fmla="*/ 2021653 w 10321017"/>
                <a:gd name="connsiteY4" fmla="*/ 1543428 h 5770000"/>
                <a:gd name="connsiteX5" fmla="*/ 2124523 w 10321017"/>
                <a:gd name="connsiteY5" fmla="*/ 1291968 h 5770000"/>
                <a:gd name="connsiteX6" fmla="*/ 2124523 w 10321017"/>
                <a:gd name="connsiteY6" fmla="*/ 1120518 h 5770000"/>
                <a:gd name="connsiteX7" fmla="*/ 2068029 w 10321017"/>
                <a:gd name="connsiteY7" fmla="*/ 825325 h 5770000"/>
                <a:gd name="connsiteX8" fmla="*/ 2078803 w 10321017"/>
                <a:gd name="connsiteY8" fmla="*/ 777618 h 5770000"/>
                <a:gd name="connsiteX9" fmla="*/ 2170243 w 10321017"/>
                <a:gd name="connsiteY9" fmla="*/ 1086228 h 5770000"/>
                <a:gd name="connsiteX10" fmla="*/ 2215963 w 10321017"/>
                <a:gd name="connsiteY10" fmla="*/ 1269108 h 5770000"/>
                <a:gd name="connsiteX11" fmla="*/ 2284543 w 10321017"/>
                <a:gd name="connsiteY11" fmla="*/ 1303398 h 5770000"/>
                <a:gd name="connsiteX12" fmla="*/ 2330263 w 10321017"/>
                <a:gd name="connsiteY12" fmla="*/ 1166238 h 5770000"/>
                <a:gd name="connsiteX13" fmla="*/ 2467423 w 10321017"/>
                <a:gd name="connsiteY13" fmla="*/ 880488 h 5770000"/>
                <a:gd name="connsiteX14" fmla="*/ 2558863 w 10321017"/>
                <a:gd name="connsiteY14" fmla="*/ 640458 h 5770000"/>
                <a:gd name="connsiteX15" fmla="*/ 2616013 w 10321017"/>
                <a:gd name="connsiteY15" fmla="*/ 537588 h 5770000"/>
                <a:gd name="connsiteX16" fmla="*/ 2558863 w 10321017"/>
                <a:gd name="connsiteY16" fmla="*/ 789048 h 5770000"/>
                <a:gd name="connsiteX17" fmla="*/ 2444563 w 10321017"/>
                <a:gd name="connsiteY17" fmla="*/ 1097658 h 5770000"/>
                <a:gd name="connsiteX18" fmla="*/ 2375983 w 10321017"/>
                <a:gd name="connsiteY18" fmla="*/ 1406268 h 5770000"/>
                <a:gd name="connsiteX19" fmla="*/ 2558863 w 10321017"/>
                <a:gd name="connsiteY19" fmla="*/ 1577718 h 5770000"/>
                <a:gd name="connsiteX20" fmla="*/ 2878903 w 10321017"/>
                <a:gd name="connsiteY20" fmla="*/ 1657728 h 5770000"/>
                <a:gd name="connsiteX21" fmla="*/ 3187513 w 10321017"/>
                <a:gd name="connsiteY21" fmla="*/ 1657728 h 5770000"/>
                <a:gd name="connsiteX22" fmla="*/ 3370393 w 10321017"/>
                <a:gd name="connsiteY22" fmla="*/ 1566288 h 5770000"/>
                <a:gd name="connsiteX23" fmla="*/ 3488066 w 10321017"/>
                <a:gd name="connsiteY23" fmla="*/ 1246753 h 5770000"/>
                <a:gd name="connsiteX24" fmla="*/ 3495138 w 10321017"/>
                <a:gd name="connsiteY24" fmla="*/ 1115548 h 5770000"/>
                <a:gd name="connsiteX25" fmla="*/ 3493650 w 10321017"/>
                <a:gd name="connsiteY25" fmla="*/ 1063976 h 5770000"/>
                <a:gd name="connsiteX26" fmla="*/ 3450403 w 10321017"/>
                <a:gd name="connsiteY26" fmla="*/ 777618 h 5770000"/>
                <a:gd name="connsiteX27" fmla="*/ 3119893 w 10321017"/>
                <a:gd name="connsiteY27" fmla="*/ 321571 h 5770000"/>
                <a:gd name="connsiteX28" fmla="*/ 3497351 w 10321017"/>
                <a:gd name="connsiteY28" fmla="*/ 674883 h 5770000"/>
                <a:gd name="connsiteX29" fmla="*/ 3759013 w 10321017"/>
                <a:gd name="connsiteY29" fmla="*/ 571878 h 5770000"/>
                <a:gd name="connsiteX30" fmla="*/ 3999043 w 10321017"/>
                <a:gd name="connsiteY30" fmla="*/ 91818 h 5770000"/>
                <a:gd name="connsiteX31" fmla="*/ 4033333 w 10321017"/>
                <a:gd name="connsiteY31" fmla="*/ 11808 h 5770000"/>
                <a:gd name="connsiteX32" fmla="*/ 3984569 w 10321017"/>
                <a:gd name="connsiteY32" fmla="*/ 247366 h 5770000"/>
                <a:gd name="connsiteX33" fmla="*/ 3812791 w 10321017"/>
                <a:gd name="connsiteY33" fmla="*/ 647417 h 5770000"/>
                <a:gd name="connsiteX34" fmla="*/ 3592906 w 10321017"/>
                <a:gd name="connsiteY34" fmla="*/ 811408 h 5770000"/>
                <a:gd name="connsiteX35" fmla="*/ 3604425 w 10321017"/>
                <a:gd name="connsiteY35" fmla="*/ 999253 h 5770000"/>
                <a:gd name="connsiteX36" fmla="*/ 3872985 w 10321017"/>
                <a:gd name="connsiteY36" fmla="*/ 881976 h 5770000"/>
                <a:gd name="connsiteX37" fmla="*/ 4200754 w 10321017"/>
                <a:gd name="connsiteY37" fmla="*/ 774136 h 5770000"/>
                <a:gd name="connsiteX38" fmla="*/ 4064251 w 10321017"/>
                <a:gd name="connsiteY38" fmla="*/ 847195 h 5770000"/>
                <a:gd name="connsiteX39" fmla="*/ 3818880 w 10321017"/>
                <a:gd name="connsiteY39" fmla="*/ 991305 h 5770000"/>
                <a:gd name="connsiteX40" fmla="*/ 3658531 w 10321017"/>
                <a:gd name="connsiteY40" fmla="*/ 1093178 h 5770000"/>
                <a:gd name="connsiteX41" fmla="*/ 3622838 w 10321017"/>
                <a:gd name="connsiteY41" fmla="*/ 1221401 h 5770000"/>
                <a:gd name="connsiteX42" fmla="*/ 3577446 w 10321017"/>
                <a:gd name="connsiteY42" fmla="*/ 1500691 h 5770000"/>
                <a:gd name="connsiteX43" fmla="*/ 3461833 w 10321017"/>
                <a:gd name="connsiteY43" fmla="*/ 1726308 h 5770000"/>
                <a:gd name="connsiteX44" fmla="*/ 3278953 w 10321017"/>
                <a:gd name="connsiteY44" fmla="*/ 2034918 h 5770000"/>
                <a:gd name="connsiteX45" fmla="*/ 3288742 w 10321017"/>
                <a:gd name="connsiteY45" fmla="*/ 2273460 h 5770000"/>
                <a:gd name="connsiteX46" fmla="*/ 3434288 w 10321017"/>
                <a:gd name="connsiteY46" fmla="*/ 2417577 h 5770000"/>
                <a:gd name="connsiteX47" fmla="*/ 3781217 w 10321017"/>
                <a:gd name="connsiteY47" fmla="*/ 2618845 h 5770000"/>
                <a:gd name="connsiteX48" fmla="*/ 4079053 w 10321017"/>
                <a:gd name="connsiteY48" fmla="*/ 2777868 h 5770000"/>
                <a:gd name="connsiteX49" fmla="*/ 8113040 w 10321017"/>
                <a:gd name="connsiteY49" fmla="*/ 4477806 h 5770000"/>
                <a:gd name="connsiteX50" fmla="*/ 9595174 w 10321017"/>
                <a:gd name="connsiteY50" fmla="*/ 4977747 h 5770000"/>
                <a:gd name="connsiteX51" fmla="*/ 9935087 w 10321017"/>
                <a:gd name="connsiteY51" fmla="*/ 5074526 h 5770000"/>
                <a:gd name="connsiteX52" fmla="*/ 10266828 w 10321017"/>
                <a:gd name="connsiteY52" fmla="*/ 5064618 h 5770000"/>
                <a:gd name="connsiteX53" fmla="*/ 9885563 w 10321017"/>
                <a:gd name="connsiteY53" fmla="*/ 5758560 h 5770000"/>
                <a:gd name="connsiteX54" fmla="*/ 9635143 w 10321017"/>
                <a:gd name="connsiteY54" fmla="*/ 5397696 h 5770000"/>
                <a:gd name="connsiteX55" fmla="*/ 8790276 w 10321017"/>
                <a:gd name="connsiteY55" fmla="*/ 5047055 h 5770000"/>
                <a:gd name="connsiteX56" fmla="*/ 4940575 w 10321017"/>
                <a:gd name="connsiteY56" fmla="*/ 3376168 h 5770000"/>
                <a:gd name="connsiteX57" fmla="*/ 3944371 w 10321017"/>
                <a:gd name="connsiteY57" fmla="*/ 2976643 h 5770000"/>
                <a:gd name="connsiteX58" fmla="*/ 3460193 w 10321017"/>
                <a:gd name="connsiteY58" fmla="*/ 2852901 h 5770000"/>
                <a:gd name="connsiteX59" fmla="*/ 3217865 w 10321017"/>
                <a:gd name="connsiteY59" fmla="*/ 2829045 h 5770000"/>
                <a:gd name="connsiteX60" fmla="*/ 3025524 w 10321017"/>
                <a:gd name="connsiteY60" fmla="*/ 2858861 h 5770000"/>
                <a:gd name="connsiteX61" fmla="*/ 2832855 w 10321017"/>
                <a:gd name="connsiteY61" fmla="*/ 2930924 h 5770000"/>
                <a:gd name="connsiteX62" fmla="*/ 2820111 w 10321017"/>
                <a:gd name="connsiteY62" fmla="*/ 3026344 h 5770000"/>
                <a:gd name="connsiteX63" fmla="*/ 2959241 w 10321017"/>
                <a:gd name="connsiteY63" fmla="*/ 3167976 h 5770000"/>
                <a:gd name="connsiteX64" fmla="*/ 3176083 w 10321017"/>
                <a:gd name="connsiteY64" fmla="*/ 3269358 h 5770000"/>
                <a:gd name="connsiteX65" fmla="*/ 3388239 w 10321017"/>
                <a:gd name="connsiteY65" fmla="*/ 3442290 h 5770000"/>
                <a:gd name="connsiteX66" fmla="*/ 3212014 w 10321017"/>
                <a:gd name="connsiteY66" fmla="*/ 3336948 h 5770000"/>
                <a:gd name="connsiteX67" fmla="*/ 3004633 w 10321017"/>
                <a:gd name="connsiteY67" fmla="*/ 3276814 h 5770000"/>
                <a:gd name="connsiteX68" fmla="*/ 2771676 w 10321017"/>
                <a:gd name="connsiteY68" fmla="*/ 3166987 h 5770000"/>
                <a:gd name="connsiteX69" fmla="*/ 2638873 w 10321017"/>
                <a:gd name="connsiteY69" fmla="*/ 3097908 h 5770000"/>
                <a:gd name="connsiteX70" fmla="*/ 2570293 w 10321017"/>
                <a:gd name="connsiteY70" fmla="*/ 3109338 h 5770000"/>
                <a:gd name="connsiteX71" fmla="*/ 2525557 w 10321017"/>
                <a:gd name="connsiteY71" fmla="*/ 3326508 h 5770000"/>
                <a:gd name="connsiteX72" fmla="*/ 2584349 w 10321017"/>
                <a:gd name="connsiteY72" fmla="*/ 3577470 h 5770000"/>
                <a:gd name="connsiteX73" fmla="*/ 2663703 w 10321017"/>
                <a:gd name="connsiteY73" fmla="*/ 3996904 h 5770000"/>
                <a:gd name="connsiteX74" fmla="*/ 2633113 w 10321017"/>
                <a:gd name="connsiteY74" fmla="*/ 4192703 h 5770000"/>
                <a:gd name="connsiteX75" fmla="*/ 2539703 w 10321017"/>
                <a:gd name="connsiteY75" fmla="*/ 4455574 h 5770000"/>
                <a:gd name="connsiteX76" fmla="*/ 2595212 w 10321017"/>
                <a:gd name="connsiteY76" fmla="*/ 3945217 h 5770000"/>
                <a:gd name="connsiteX77" fmla="*/ 2481240 w 10321017"/>
                <a:gd name="connsiteY77" fmla="*/ 3566538 h 5770000"/>
                <a:gd name="connsiteX78" fmla="*/ 2307403 w 10321017"/>
                <a:gd name="connsiteY78" fmla="*/ 3166488 h 5770000"/>
                <a:gd name="connsiteX79" fmla="*/ 2261683 w 10321017"/>
                <a:gd name="connsiteY79" fmla="*/ 3063618 h 5770000"/>
                <a:gd name="connsiteX80" fmla="*/ 2078803 w 10321017"/>
                <a:gd name="connsiteY80" fmla="*/ 2949318 h 5770000"/>
                <a:gd name="connsiteX81" fmla="*/ 1824299 w 10321017"/>
                <a:gd name="connsiteY81" fmla="*/ 3002494 h 5770000"/>
                <a:gd name="connsiteX82" fmla="*/ 1412162 w 10321017"/>
                <a:gd name="connsiteY82" fmla="*/ 3235573 h 5770000"/>
                <a:gd name="connsiteX83" fmla="*/ 1381573 w 10321017"/>
                <a:gd name="connsiteY83" fmla="*/ 3680838 h 5770000"/>
                <a:gd name="connsiteX84" fmla="*/ 1340867 w 10321017"/>
                <a:gd name="connsiteY84" fmla="*/ 3980504 h 5770000"/>
                <a:gd name="connsiteX85" fmla="*/ 1197619 w 10321017"/>
                <a:gd name="connsiteY85" fmla="*/ 4738831 h 5770000"/>
                <a:gd name="connsiteX86" fmla="*/ 1220896 w 10321017"/>
                <a:gd name="connsiteY86" fmla="*/ 4338309 h 5770000"/>
                <a:gd name="connsiteX87" fmla="*/ 1242772 w 10321017"/>
                <a:gd name="connsiteY87" fmla="*/ 4080888 h 5770000"/>
                <a:gd name="connsiteX88" fmla="*/ 1198693 w 10321017"/>
                <a:gd name="connsiteY88" fmla="*/ 3909438 h 5770000"/>
                <a:gd name="connsiteX89" fmla="*/ 970093 w 10321017"/>
                <a:gd name="connsiteY89" fmla="*/ 3989448 h 5770000"/>
                <a:gd name="connsiteX90" fmla="*/ 766328 w 10321017"/>
                <a:gd name="connsiteY90" fmla="*/ 4131990 h 5770000"/>
                <a:gd name="connsiteX91" fmla="*/ 555808 w 10321017"/>
                <a:gd name="connsiteY91" fmla="*/ 4355688 h 5770000"/>
                <a:gd name="connsiteX92" fmla="*/ 785900 w 10321017"/>
                <a:gd name="connsiteY92" fmla="*/ 4017771 h 5770000"/>
                <a:gd name="connsiteX93" fmla="*/ 1130113 w 10321017"/>
                <a:gd name="connsiteY93" fmla="*/ 3817500 h 5770000"/>
                <a:gd name="connsiteX94" fmla="*/ 1278703 w 10321017"/>
                <a:gd name="connsiteY94" fmla="*/ 3726558 h 5770000"/>
                <a:gd name="connsiteX95" fmla="*/ 1269661 w 10321017"/>
                <a:gd name="connsiteY95" fmla="*/ 3390117 h 5770000"/>
                <a:gd name="connsiteX96" fmla="*/ 1309620 w 10321017"/>
                <a:gd name="connsiteY96" fmla="*/ 3169963 h 5770000"/>
                <a:gd name="connsiteX97" fmla="*/ 1393003 w 10321017"/>
                <a:gd name="connsiteY97" fmla="*/ 3052188 h 5770000"/>
                <a:gd name="connsiteX98" fmla="*/ 1080693 w 10321017"/>
                <a:gd name="connsiteY98" fmla="*/ 2984604 h 5770000"/>
                <a:gd name="connsiteX99" fmla="*/ 663453 w 10321017"/>
                <a:gd name="connsiteY99" fmla="*/ 3023360 h 5770000"/>
                <a:gd name="connsiteX100" fmla="*/ 235111 w 10321017"/>
                <a:gd name="connsiteY100" fmla="*/ 3217172 h 5770000"/>
                <a:gd name="connsiteX101" fmla="*/ 421453 w 10321017"/>
                <a:gd name="connsiteY101" fmla="*/ 3029328 h 5770000"/>
                <a:gd name="connsiteX102" fmla="*/ 627193 w 10321017"/>
                <a:gd name="connsiteY102" fmla="*/ 2926458 h 5770000"/>
                <a:gd name="connsiteX103" fmla="*/ 854480 w 10321017"/>
                <a:gd name="connsiteY103" fmla="*/ 2889178 h 5770000"/>
                <a:gd name="connsiteX104" fmla="*/ 1149272 w 10321017"/>
                <a:gd name="connsiteY104" fmla="*/ 2889676 h 5770000"/>
                <a:gd name="connsiteX105" fmla="*/ 1531894 w 10321017"/>
                <a:gd name="connsiteY105" fmla="*/ 2917507 h 5770000"/>
                <a:gd name="connsiteX106" fmla="*/ 1860559 w 10321017"/>
                <a:gd name="connsiteY106" fmla="*/ 2766431 h 5770000"/>
                <a:gd name="connsiteX107" fmla="*/ 1701613 w 10321017"/>
                <a:gd name="connsiteY107" fmla="*/ 2263518 h 5770000"/>
                <a:gd name="connsiteX108" fmla="*/ 1690183 w 10321017"/>
                <a:gd name="connsiteY108" fmla="*/ 1966338 h 5770000"/>
                <a:gd name="connsiteX109" fmla="*/ 1381991 w 10321017"/>
                <a:gd name="connsiteY109" fmla="*/ 1841604 h 5770000"/>
                <a:gd name="connsiteX110" fmla="*/ 1095823 w 10321017"/>
                <a:gd name="connsiteY110" fmla="*/ 1714878 h 5770000"/>
                <a:gd name="connsiteX111" fmla="*/ 746507 w 10321017"/>
                <a:gd name="connsiteY111" fmla="*/ 1626415 h 5770000"/>
                <a:gd name="connsiteX112" fmla="*/ 352873 w 10321017"/>
                <a:gd name="connsiteY112" fmla="*/ 1726308 h 5770000"/>
                <a:gd name="connsiteX113" fmla="*/ 113171 w 10321017"/>
                <a:gd name="connsiteY113" fmla="*/ 1763582 h 5770000"/>
                <a:gd name="connsiteX114" fmla="*/ 9973 w 10321017"/>
                <a:gd name="connsiteY114" fmla="*/ 1737738 h 5770000"/>
                <a:gd name="connsiteX115" fmla="*/ 348516 w 10321017"/>
                <a:gd name="connsiteY115" fmla="*/ 1643812 h 5770000"/>
                <a:gd name="connsiteX116" fmla="*/ 653097 w 10321017"/>
                <a:gd name="connsiteY116" fmla="*/ 1543920 h 5770000"/>
                <a:gd name="connsiteX117" fmla="*/ 1072963 w 10321017"/>
                <a:gd name="connsiteY117" fmla="*/ 1612008 h 5770000"/>
                <a:gd name="connsiteX118" fmla="*/ 1244413 w 10321017"/>
                <a:gd name="connsiteY118" fmla="*/ 1657728 h 5770000"/>
                <a:gd name="connsiteX119" fmla="*/ 1205766 w 10321017"/>
                <a:gd name="connsiteY119" fmla="*/ 1451988 h 5770000"/>
                <a:gd name="connsiteX120" fmla="*/ 1046313 w 10321017"/>
                <a:gd name="connsiteY120" fmla="*/ 815409 h 5770000"/>
                <a:gd name="connsiteX121" fmla="*/ 1221553 w 10321017"/>
                <a:gd name="connsiteY121" fmla="*/ 1211958 h 5770000"/>
                <a:gd name="connsiteX0" fmla="*/ 1221553 w 10466419"/>
                <a:gd name="connsiteY0" fmla="*/ 1211958 h 5770000"/>
                <a:gd name="connsiteX1" fmla="*/ 1343911 w 10466419"/>
                <a:gd name="connsiteY1" fmla="*/ 1559828 h 5770000"/>
                <a:gd name="connsiteX2" fmla="*/ 1553023 w 10466419"/>
                <a:gd name="connsiteY2" fmla="*/ 1657728 h 5770000"/>
                <a:gd name="connsiteX3" fmla="*/ 1907353 w 10466419"/>
                <a:gd name="connsiteY3" fmla="*/ 1680588 h 5770000"/>
                <a:gd name="connsiteX4" fmla="*/ 2021653 w 10466419"/>
                <a:gd name="connsiteY4" fmla="*/ 1543428 h 5770000"/>
                <a:gd name="connsiteX5" fmla="*/ 2124523 w 10466419"/>
                <a:gd name="connsiteY5" fmla="*/ 1291968 h 5770000"/>
                <a:gd name="connsiteX6" fmla="*/ 2124523 w 10466419"/>
                <a:gd name="connsiteY6" fmla="*/ 1120518 h 5770000"/>
                <a:gd name="connsiteX7" fmla="*/ 2068029 w 10466419"/>
                <a:gd name="connsiteY7" fmla="*/ 825325 h 5770000"/>
                <a:gd name="connsiteX8" fmla="*/ 2078803 w 10466419"/>
                <a:gd name="connsiteY8" fmla="*/ 777618 h 5770000"/>
                <a:gd name="connsiteX9" fmla="*/ 2170243 w 10466419"/>
                <a:gd name="connsiteY9" fmla="*/ 1086228 h 5770000"/>
                <a:gd name="connsiteX10" fmla="*/ 2215963 w 10466419"/>
                <a:gd name="connsiteY10" fmla="*/ 1269108 h 5770000"/>
                <a:gd name="connsiteX11" fmla="*/ 2284543 w 10466419"/>
                <a:gd name="connsiteY11" fmla="*/ 1303398 h 5770000"/>
                <a:gd name="connsiteX12" fmla="*/ 2330263 w 10466419"/>
                <a:gd name="connsiteY12" fmla="*/ 1166238 h 5770000"/>
                <a:gd name="connsiteX13" fmla="*/ 2467423 w 10466419"/>
                <a:gd name="connsiteY13" fmla="*/ 880488 h 5770000"/>
                <a:gd name="connsiteX14" fmla="*/ 2558863 w 10466419"/>
                <a:gd name="connsiteY14" fmla="*/ 640458 h 5770000"/>
                <a:gd name="connsiteX15" fmla="*/ 2616013 w 10466419"/>
                <a:gd name="connsiteY15" fmla="*/ 537588 h 5770000"/>
                <a:gd name="connsiteX16" fmla="*/ 2558863 w 10466419"/>
                <a:gd name="connsiteY16" fmla="*/ 789048 h 5770000"/>
                <a:gd name="connsiteX17" fmla="*/ 2444563 w 10466419"/>
                <a:gd name="connsiteY17" fmla="*/ 1097658 h 5770000"/>
                <a:gd name="connsiteX18" fmla="*/ 2375983 w 10466419"/>
                <a:gd name="connsiteY18" fmla="*/ 1406268 h 5770000"/>
                <a:gd name="connsiteX19" fmla="*/ 2558863 w 10466419"/>
                <a:gd name="connsiteY19" fmla="*/ 1577718 h 5770000"/>
                <a:gd name="connsiteX20" fmla="*/ 2878903 w 10466419"/>
                <a:gd name="connsiteY20" fmla="*/ 1657728 h 5770000"/>
                <a:gd name="connsiteX21" fmla="*/ 3187513 w 10466419"/>
                <a:gd name="connsiteY21" fmla="*/ 1657728 h 5770000"/>
                <a:gd name="connsiteX22" fmla="*/ 3370393 w 10466419"/>
                <a:gd name="connsiteY22" fmla="*/ 1566288 h 5770000"/>
                <a:gd name="connsiteX23" fmla="*/ 3488066 w 10466419"/>
                <a:gd name="connsiteY23" fmla="*/ 1246753 h 5770000"/>
                <a:gd name="connsiteX24" fmla="*/ 3495138 w 10466419"/>
                <a:gd name="connsiteY24" fmla="*/ 1115548 h 5770000"/>
                <a:gd name="connsiteX25" fmla="*/ 3493650 w 10466419"/>
                <a:gd name="connsiteY25" fmla="*/ 1063976 h 5770000"/>
                <a:gd name="connsiteX26" fmla="*/ 3450403 w 10466419"/>
                <a:gd name="connsiteY26" fmla="*/ 777618 h 5770000"/>
                <a:gd name="connsiteX27" fmla="*/ 3119893 w 10466419"/>
                <a:gd name="connsiteY27" fmla="*/ 321571 h 5770000"/>
                <a:gd name="connsiteX28" fmla="*/ 3497351 w 10466419"/>
                <a:gd name="connsiteY28" fmla="*/ 674883 h 5770000"/>
                <a:gd name="connsiteX29" fmla="*/ 3759013 w 10466419"/>
                <a:gd name="connsiteY29" fmla="*/ 571878 h 5770000"/>
                <a:gd name="connsiteX30" fmla="*/ 3999043 w 10466419"/>
                <a:gd name="connsiteY30" fmla="*/ 91818 h 5770000"/>
                <a:gd name="connsiteX31" fmla="*/ 4033333 w 10466419"/>
                <a:gd name="connsiteY31" fmla="*/ 11808 h 5770000"/>
                <a:gd name="connsiteX32" fmla="*/ 3984569 w 10466419"/>
                <a:gd name="connsiteY32" fmla="*/ 247366 h 5770000"/>
                <a:gd name="connsiteX33" fmla="*/ 3812791 w 10466419"/>
                <a:gd name="connsiteY33" fmla="*/ 647417 h 5770000"/>
                <a:gd name="connsiteX34" fmla="*/ 3592906 w 10466419"/>
                <a:gd name="connsiteY34" fmla="*/ 811408 h 5770000"/>
                <a:gd name="connsiteX35" fmla="*/ 3604425 w 10466419"/>
                <a:gd name="connsiteY35" fmla="*/ 999253 h 5770000"/>
                <a:gd name="connsiteX36" fmla="*/ 3872985 w 10466419"/>
                <a:gd name="connsiteY36" fmla="*/ 881976 h 5770000"/>
                <a:gd name="connsiteX37" fmla="*/ 4200754 w 10466419"/>
                <a:gd name="connsiteY37" fmla="*/ 774136 h 5770000"/>
                <a:gd name="connsiteX38" fmla="*/ 4064251 w 10466419"/>
                <a:gd name="connsiteY38" fmla="*/ 847195 h 5770000"/>
                <a:gd name="connsiteX39" fmla="*/ 3818880 w 10466419"/>
                <a:gd name="connsiteY39" fmla="*/ 991305 h 5770000"/>
                <a:gd name="connsiteX40" fmla="*/ 3658531 w 10466419"/>
                <a:gd name="connsiteY40" fmla="*/ 1093178 h 5770000"/>
                <a:gd name="connsiteX41" fmla="*/ 3622838 w 10466419"/>
                <a:gd name="connsiteY41" fmla="*/ 1221401 h 5770000"/>
                <a:gd name="connsiteX42" fmla="*/ 3577446 w 10466419"/>
                <a:gd name="connsiteY42" fmla="*/ 1500691 h 5770000"/>
                <a:gd name="connsiteX43" fmla="*/ 3461833 w 10466419"/>
                <a:gd name="connsiteY43" fmla="*/ 1726308 h 5770000"/>
                <a:gd name="connsiteX44" fmla="*/ 3278953 w 10466419"/>
                <a:gd name="connsiteY44" fmla="*/ 2034918 h 5770000"/>
                <a:gd name="connsiteX45" fmla="*/ 3288742 w 10466419"/>
                <a:gd name="connsiteY45" fmla="*/ 2273460 h 5770000"/>
                <a:gd name="connsiteX46" fmla="*/ 3434288 w 10466419"/>
                <a:gd name="connsiteY46" fmla="*/ 2417577 h 5770000"/>
                <a:gd name="connsiteX47" fmla="*/ 3781217 w 10466419"/>
                <a:gd name="connsiteY47" fmla="*/ 2618845 h 5770000"/>
                <a:gd name="connsiteX48" fmla="*/ 4079053 w 10466419"/>
                <a:gd name="connsiteY48" fmla="*/ 2777868 h 5770000"/>
                <a:gd name="connsiteX49" fmla="*/ 8113040 w 10466419"/>
                <a:gd name="connsiteY49" fmla="*/ 4477806 h 5770000"/>
                <a:gd name="connsiteX50" fmla="*/ 9595174 w 10466419"/>
                <a:gd name="connsiteY50" fmla="*/ 4977747 h 5770000"/>
                <a:gd name="connsiteX51" fmla="*/ 9935087 w 10466419"/>
                <a:gd name="connsiteY51" fmla="*/ 5074526 h 5770000"/>
                <a:gd name="connsiteX52" fmla="*/ 10424531 w 10466419"/>
                <a:gd name="connsiteY52" fmla="*/ 4864394 h 5770000"/>
                <a:gd name="connsiteX53" fmla="*/ 9885563 w 10466419"/>
                <a:gd name="connsiteY53" fmla="*/ 5758560 h 5770000"/>
                <a:gd name="connsiteX54" fmla="*/ 9635143 w 10466419"/>
                <a:gd name="connsiteY54" fmla="*/ 5397696 h 5770000"/>
                <a:gd name="connsiteX55" fmla="*/ 8790276 w 10466419"/>
                <a:gd name="connsiteY55" fmla="*/ 5047055 h 5770000"/>
                <a:gd name="connsiteX56" fmla="*/ 4940575 w 10466419"/>
                <a:gd name="connsiteY56" fmla="*/ 3376168 h 5770000"/>
                <a:gd name="connsiteX57" fmla="*/ 3944371 w 10466419"/>
                <a:gd name="connsiteY57" fmla="*/ 2976643 h 5770000"/>
                <a:gd name="connsiteX58" fmla="*/ 3460193 w 10466419"/>
                <a:gd name="connsiteY58" fmla="*/ 2852901 h 5770000"/>
                <a:gd name="connsiteX59" fmla="*/ 3217865 w 10466419"/>
                <a:gd name="connsiteY59" fmla="*/ 2829045 h 5770000"/>
                <a:gd name="connsiteX60" fmla="*/ 3025524 w 10466419"/>
                <a:gd name="connsiteY60" fmla="*/ 2858861 h 5770000"/>
                <a:gd name="connsiteX61" fmla="*/ 2832855 w 10466419"/>
                <a:gd name="connsiteY61" fmla="*/ 2930924 h 5770000"/>
                <a:gd name="connsiteX62" fmla="*/ 2820111 w 10466419"/>
                <a:gd name="connsiteY62" fmla="*/ 3026344 h 5770000"/>
                <a:gd name="connsiteX63" fmla="*/ 2959241 w 10466419"/>
                <a:gd name="connsiteY63" fmla="*/ 3167976 h 5770000"/>
                <a:gd name="connsiteX64" fmla="*/ 3176083 w 10466419"/>
                <a:gd name="connsiteY64" fmla="*/ 3269358 h 5770000"/>
                <a:gd name="connsiteX65" fmla="*/ 3388239 w 10466419"/>
                <a:gd name="connsiteY65" fmla="*/ 3442290 h 5770000"/>
                <a:gd name="connsiteX66" fmla="*/ 3212014 w 10466419"/>
                <a:gd name="connsiteY66" fmla="*/ 3336948 h 5770000"/>
                <a:gd name="connsiteX67" fmla="*/ 3004633 w 10466419"/>
                <a:gd name="connsiteY67" fmla="*/ 3276814 h 5770000"/>
                <a:gd name="connsiteX68" fmla="*/ 2771676 w 10466419"/>
                <a:gd name="connsiteY68" fmla="*/ 3166987 h 5770000"/>
                <a:gd name="connsiteX69" fmla="*/ 2638873 w 10466419"/>
                <a:gd name="connsiteY69" fmla="*/ 3097908 h 5770000"/>
                <a:gd name="connsiteX70" fmla="*/ 2570293 w 10466419"/>
                <a:gd name="connsiteY70" fmla="*/ 3109338 h 5770000"/>
                <a:gd name="connsiteX71" fmla="*/ 2525557 w 10466419"/>
                <a:gd name="connsiteY71" fmla="*/ 3326508 h 5770000"/>
                <a:gd name="connsiteX72" fmla="*/ 2584349 w 10466419"/>
                <a:gd name="connsiteY72" fmla="*/ 3577470 h 5770000"/>
                <a:gd name="connsiteX73" fmla="*/ 2663703 w 10466419"/>
                <a:gd name="connsiteY73" fmla="*/ 3996904 h 5770000"/>
                <a:gd name="connsiteX74" fmla="*/ 2633113 w 10466419"/>
                <a:gd name="connsiteY74" fmla="*/ 4192703 h 5770000"/>
                <a:gd name="connsiteX75" fmla="*/ 2539703 w 10466419"/>
                <a:gd name="connsiteY75" fmla="*/ 4455574 h 5770000"/>
                <a:gd name="connsiteX76" fmla="*/ 2595212 w 10466419"/>
                <a:gd name="connsiteY76" fmla="*/ 3945217 h 5770000"/>
                <a:gd name="connsiteX77" fmla="*/ 2481240 w 10466419"/>
                <a:gd name="connsiteY77" fmla="*/ 3566538 h 5770000"/>
                <a:gd name="connsiteX78" fmla="*/ 2307403 w 10466419"/>
                <a:gd name="connsiteY78" fmla="*/ 3166488 h 5770000"/>
                <a:gd name="connsiteX79" fmla="*/ 2261683 w 10466419"/>
                <a:gd name="connsiteY79" fmla="*/ 3063618 h 5770000"/>
                <a:gd name="connsiteX80" fmla="*/ 2078803 w 10466419"/>
                <a:gd name="connsiteY80" fmla="*/ 2949318 h 5770000"/>
                <a:gd name="connsiteX81" fmla="*/ 1824299 w 10466419"/>
                <a:gd name="connsiteY81" fmla="*/ 3002494 h 5770000"/>
                <a:gd name="connsiteX82" fmla="*/ 1412162 w 10466419"/>
                <a:gd name="connsiteY82" fmla="*/ 3235573 h 5770000"/>
                <a:gd name="connsiteX83" fmla="*/ 1381573 w 10466419"/>
                <a:gd name="connsiteY83" fmla="*/ 3680838 h 5770000"/>
                <a:gd name="connsiteX84" fmla="*/ 1340867 w 10466419"/>
                <a:gd name="connsiteY84" fmla="*/ 3980504 h 5770000"/>
                <a:gd name="connsiteX85" fmla="*/ 1197619 w 10466419"/>
                <a:gd name="connsiteY85" fmla="*/ 4738831 h 5770000"/>
                <a:gd name="connsiteX86" fmla="*/ 1220896 w 10466419"/>
                <a:gd name="connsiteY86" fmla="*/ 4338309 h 5770000"/>
                <a:gd name="connsiteX87" fmla="*/ 1242772 w 10466419"/>
                <a:gd name="connsiteY87" fmla="*/ 4080888 h 5770000"/>
                <a:gd name="connsiteX88" fmla="*/ 1198693 w 10466419"/>
                <a:gd name="connsiteY88" fmla="*/ 3909438 h 5770000"/>
                <a:gd name="connsiteX89" fmla="*/ 970093 w 10466419"/>
                <a:gd name="connsiteY89" fmla="*/ 3989448 h 5770000"/>
                <a:gd name="connsiteX90" fmla="*/ 766328 w 10466419"/>
                <a:gd name="connsiteY90" fmla="*/ 4131990 h 5770000"/>
                <a:gd name="connsiteX91" fmla="*/ 555808 w 10466419"/>
                <a:gd name="connsiteY91" fmla="*/ 4355688 h 5770000"/>
                <a:gd name="connsiteX92" fmla="*/ 785900 w 10466419"/>
                <a:gd name="connsiteY92" fmla="*/ 4017771 h 5770000"/>
                <a:gd name="connsiteX93" fmla="*/ 1130113 w 10466419"/>
                <a:gd name="connsiteY93" fmla="*/ 3817500 h 5770000"/>
                <a:gd name="connsiteX94" fmla="*/ 1278703 w 10466419"/>
                <a:gd name="connsiteY94" fmla="*/ 3726558 h 5770000"/>
                <a:gd name="connsiteX95" fmla="*/ 1269661 w 10466419"/>
                <a:gd name="connsiteY95" fmla="*/ 3390117 h 5770000"/>
                <a:gd name="connsiteX96" fmla="*/ 1309620 w 10466419"/>
                <a:gd name="connsiteY96" fmla="*/ 3169963 h 5770000"/>
                <a:gd name="connsiteX97" fmla="*/ 1393003 w 10466419"/>
                <a:gd name="connsiteY97" fmla="*/ 3052188 h 5770000"/>
                <a:gd name="connsiteX98" fmla="*/ 1080693 w 10466419"/>
                <a:gd name="connsiteY98" fmla="*/ 2984604 h 5770000"/>
                <a:gd name="connsiteX99" fmla="*/ 663453 w 10466419"/>
                <a:gd name="connsiteY99" fmla="*/ 3023360 h 5770000"/>
                <a:gd name="connsiteX100" fmla="*/ 235111 w 10466419"/>
                <a:gd name="connsiteY100" fmla="*/ 3217172 h 5770000"/>
                <a:gd name="connsiteX101" fmla="*/ 421453 w 10466419"/>
                <a:gd name="connsiteY101" fmla="*/ 3029328 h 5770000"/>
                <a:gd name="connsiteX102" fmla="*/ 627193 w 10466419"/>
                <a:gd name="connsiteY102" fmla="*/ 2926458 h 5770000"/>
                <a:gd name="connsiteX103" fmla="*/ 854480 w 10466419"/>
                <a:gd name="connsiteY103" fmla="*/ 2889178 h 5770000"/>
                <a:gd name="connsiteX104" fmla="*/ 1149272 w 10466419"/>
                <a:gd name="connsiteY104" fmla="*/ 2889676 h 5770000"/>
                <a:gd name="connsiteX105" fmla="*/ 1531894 w 10466419"/>
                <a:gd name="connsiteY105" fmla="*/ 2917507 h 5770000"/>
                <a:gd name="connsiteX106" fmla="*/ 1860559 w 10466419"/>
                <a:gd name="connsiteY106" fmla="*/ 2766431 h 5770000"/>
                <a:gd name="connsiteX107" fmla="*/ 1701613 w 10466419"/>
                <a:gd name="connsiteY107" fmla="*/ 2263518 h 5770000"/>
                <a:gd name="connsiteX108" fmla="*/ 1690183 w 10466419"/>
                <a:gd name="connsiteY108" fmla="*/ 1966338 h 5770000"/>
                <a:gd name="connsiteX109" fmla="*/ 1381991 w 10466419"/>
                <a:gd name="connsiteY109" fmla="*/ 1841604 h 5770000"/>
                <a:gd name="connsiteX110" fmla="*/ 1095823 w 10466419"/>
                <a:gd name="connsiteY110" fmla="*/ 1714878 h 5770000"/>
                <a:gd name="connsiteX111" fmla="*/ 746507 w 10466419"/>
                <a:gd name="connsiteY111" fmla="*/ 1626415 h 5770000"/>
                <a:gd name="connsiteX112" fmla="*/ 352873 w 10466419"/>
                <a:gd name="connsiteY112" fmla="*/ 1726308 h 5770000"/>
                <a:gd name="connsiteX113" fmla="*/ 113171 w 10466419"/>
                <a:gd name="connsiteY113" fmla="*/ 1763582 h 5770000"/>
                <a:gd name="connsiteX114" fmla="*/ 9973 w 10466419"/>
                <a:gd name="connsiteY114" fmla="*/ 1737738 h 5770000"/>
                <a:gd name="connsiteX115" fmla="*/ 348516 w 10466419"/>
                <a:gd name="connsiteY115" fmla="*/ 1643812 h 5770000"/>
                <a:gd name="connsiteX116" fmla="*/ 653097 w 10466419"/>
                <a:gd name="connsiteY116" fmla="*/ 1543920 h 5770000"/>
                <a:gd name="connsiteX117" fmla="*/ 1072963 w 10466419"/>
                <a:gd name="connsiteY117" fmla="*/ 1612008 h 5770000"/>
                <a:gd name="connsiteX118" fmla="*/ 1244413 w 10466419"/>
                <a:gd name="connsiteY118" fmla="*/ 1657728 h 5770000"/>
                <a:gd name="connsiteX119" fmla="*/ 1205766 w 10466419"/>
                <a:gd name="connsiteY119" fmla="*/ 1451988 h 5770000"/>
                <a:gd name="connsiteX120" fmla="*/ 1046313 w 10466419"/>
                <a:gd name="connsiteY120" fmla="*/ 815409 h 5770000"/>
                <a:gd name="connsiteX121" fmla="*/ 1221553 w 10466419"/>
                <a:gd name="connsiteY121" fmla="*/ 1211958 h 5770000"/>
                <a:gd name="connsiteX0" fmla="*/ 1221553 w 10466048"/>
                <a:gd name="connsiteY0" fmla="*/ 1211958 h 5879778"/>
                <a:gd name="connsiteX1" fmla="*/ 1343911 w 10466048"/>
                <a:gd name="connsiteY1" fmla="*/ 1559828 h 5879778"/>
                <a:gd name="connsiteX2" fmla="*/ 1553023 w 10466048"/>
                <a:gd name="connsiteY2" fmla="*/ 1657728 h 5879778"/>
                <a:gd name="connsiteX3" fmla="*/ 1907353 w 10466048"/>
                <a:gd name="connsiteY3" fmla="*/ 1680588 h 5879778"/>
                <a:gd name="connsiteX4" fmla="*/ 2021653 w 10466048"/>
                <a:gd name="connsiteY4" fmla="*/ 1543428 h 5879778"/>
                <a:gd name="connsiteX5" fmla="*/ 2124523 w 10466048"/>
                <a:gd name="connsiteY5" fmla="*/ 1291968 h 5879778"/>
                <a:gd name="connsiteX6" fmla="*/ 2124523 w 10466048"/>
                <a:gd name="connsiteY6" fmla="*/ 1120518 h 5879778"/>
                <a:gd name="connsiteX7" fmla="*/ 2068029 w 10466048"/>
                <a:gd name="connsiteY7" fmla="*/ 825325 h 5879778"/>
                <a:gd name="connsiteX8" fmla="*/ 2078803 w 10466048"/>
                <a:gd name="connsiteY8" fmla="*/ 777618 h 5879778"/>
                <a:gd name="connsiteX9" fmla="*/ 2170243 w 10466048"/>
                <a:gd name="connsiteY9" fmla="*/ 1086228 h 5879778"/>
                <a:gd name="connsiteX10" fmla="*/ 2215963 w 10466048"/>
                <a:gd name="connsiteY10" fmla="*/ 1269108 h 5879778"/>
                <a:gd name="connsiteX11" fmla="*/ 2284543 w 10466048"/>
                <a:gd name="connsiteY11" fmla="*/ 1303398 h 5879778"/>
                <a:gd name="connsiteX12" fmla="*/ 2330263 w 10466048"/>
                <a:gd name="connsiteY12" fmla="*/ 1166238 h 5879778"/>
                <a:gd name="connsiteX13" fmla="*/ 2467423 w 10466048"/>
                <a:gd name="connsiteY13" fmla="*/ 880488 h 5879778"/>
                <a:gd name="connsiteX14" fmla="*/ 2558863 w 10466048"/>
                <a:gd name="connsiteY14" fmla="*/ 640458 h 5879778"/>
                <a:gd name="connsiteX15" fmla="*/ 2616013 w 10466048"/>
                <a:gd name="connsiteY15" fmla="*/ 537588 h 5879778"/>
                <a:gd name="connsiteX16" fmla="*/ 2558863 w 10466048"/>
                <a:gd name="connsiteY16" fmla="*/ 789048 h 5879778"/>
                <a:gd name="connsiteX17" fmla="*/ 2444563 w 10466048"/>
                <a:gd name="connsiteY17" fmla="*/ 1097658 h 5879778"/>
                <a:gd name="connsiteX18" fmla="*/ 2375983 w 10466048"/>
                <a:gd name="connsiteY18" fmla="*/ 1406268 h 5879778"/>
                <a:gd name="connsiteX19" fmla="*/ 2558863 w 10466048"/>
                <a:gd name="connsiteY19" fmla="*/ 1577718 h 5879778"/>
                <a:gd name="connsiteX20" fmla="*/ 2878903 w 10466048"/>
                <a:gd name="connsiteY20" fmla="*/ 1657728 h 5879778"/>
                <a:gd name="connsiteX21" fmla="*/ 3187513 w 10466048"/>
                <a:gd name="connsiteY21" fmla="*/ 1657728 h 5879778"/>
                <a:gd name="connsiteX22" fmla="*/ 3370393 w 10466048"/>
                <a:gd name="connsiteY22" fmla="*/ 1566288 h 5879778"/>
                <a:gd name="connsiteX23" fmla="*/ 3488066 w 10466048"/>
                <a:gd name="connsiteY23" fmla="*/ 1246753 h 5879778"/>
                <a:gd name="connsiteX24" fmla="*/ 3495138 w 10466048"/>
                <a:gd name="connsiteY24" fmla="*/ 1115548 h 5879778"/>
                <a:gd name="connsiteX25" fmla="*/ 3493650 w 10466048"/>
                <a:gd name="connsiteY25" fmla="*/ 1063976 h 5879778"/>
                <a:gd name="connsiteX26" fmla="*/ 3450403 w 10466048"/>
                <a:gd name="connsiteY26" fmla="*/ 777618 h 5879778"/>
                <a:gd name="connsiteX27" fmla="*/ 3119893 w 10466048"/>
                <a:gd name="connsiteY27" fmla="*/ 321571 h 5879778"/>
                <a:gd name="connsiteX28" fmla="*/ 3497351 w 10466048"/>
                <a:gd name="connsiteY28" fmla="*/ 674883 h 5879778"/>
                <a:gd name="connsiteX29" fmla="*/ 3759013 w 10466048"/>
                <a:gd name="connsiteY29" fmla="*/ 571878 h 5879778"/>
                <a:gd name="connsiteX30" fmla="*/ 3999043 w 10466048"/>
                <a:gd name="connsiteY30" fmla="*/ 91818 h 5879778"/>
                <a:gd name="connsiteX31" fmla="*/ 4033333 w 10466048"/>
                <a:gd name="connsiteY31" fmla="*/ 11808 h 5879778"/>
                <a:gd name="connsiteX32" fmla="*/ 3984569 w 10466048"/>
                <a:gd name="connsiteY32" fmla="*/ 247366 h 5879778"/>
                <a:gd name="connsiteX33" fmla="*/ 3812791 w 10466048"/>
                <a:gd name="connsiteY33" fmla="*/ 647417 h 5879778"/>
                <a:gd name="connsiteX34" fmla="*/ 3592906 w 10466048"/>
                <a:gd name="connsiteY34" fmla="*/ 811408 h 5879778"/>
                <a:gd name="connsiteX35" fmla="*/ 3604425 w 10466048"/>
                <a:gd name="connsiteY35" fmla="*/ 999253 h 5879778"/>
                <a:gd name="connsiteX36" fmla="*/ 3872985 w 10466048"/>
                <a:gd name="connsiteY36" fmla="*/ 881976 h 5879778"/>
                <a:gd name="connsiteX37" fmla="*/ 4200754 w 10466048"/>
                <a:gd name="connsiteY37" fmla="*/ 774136 h 5879778"/>
                <a:gd name="connsiteX38" fmla="*/ 4064251 w 10466048"/>
                <a:gd name="connsiteY38" fmla="*/ 847195 h 5879778"/>
                <a:gd name="connsiteX39" fmla="*/ 3818880 w 10466048"/>
                <a:gd name="connsiteY39" fmla="*/ 991305 h 5879778"/>
                <a:gd name="connsiteX40" fmla="*/ 3658531 w 10466048"/>
                <a:gd name="connsiteY40" fmla="*/ 1093178 h 5879778"/>
                <a:gd name="connsiteX41" fmla="*/ 3622838 w 10466048"/>
                <a:gd name="connsiteY41" fmla="*/ 1221401 h 5879778"/>
                <a:gd name="connsiteX42" fmla="*/ 3577446 w 10466048"/>
                <a:gd name="connsiteY42" fmla="*/ 1500691 h 5879778"/>
                <a:gd name="connsiteX43" fmla="*/ 3461833 w 10466048"/>
                <a:gd name="connsiteY43" fmla="*/ 1726308 h 5879778"/>
                <a:gd name="connsiteX44" fmla="*/ 3278953 w 10466048"/>
                <a:gd name="connsiteY44" fmla="*/ 2034918 h 5879778"/>
                <a:gd name="connsiteX45" fmla="*/ 3288742 w 10466048"/>
                <a:gd name="connsiteY45" fmla="*/ 2273460 h 5879778"/>
                <a:gd name="connsiteX46" fmla="*/ 3434288 w 10466048"/>
                <a:gd name="connsiteY46" fmla="*/ 2417577 h 5879778"/>
                <a:gd name="connsiteX47" fmla="*/ 3781217 w 10466048"/>
                <a:gd name="connsiteY47" fmla="*/ 2618845 h 5879778"/>
                <a:gd name="connsiteX48" fmla="*/ 4079053 w 10466048"/>
                <a:gd name="connsiteY48" fmla="*/ 2777868 h 5879778"/>
                <a:gd name="connsiteX49" fmla="*/ 8113040 w 10466048"/>
                <a:gd name="connsiteY49" fmla="*/ 4477806 h 5879778"/>
                <a:gd name="connsiteX50" fmla="*/ 9595174 w 10466048"/>
                <a:gd name="connsiteY50" fmla="*/ 4977747 h 5879778"/>
                <a:gd name="connsiteX51" fmla="*/ 9935087 w 10466048"/>
                <a:gd name="connsiteY51" fmla="*/ 5074526 h 5879778"/>
                <a:gd name="connsiteX52" fmla="*/ 10424531 w 10466048"/>
                <a:gd name="connsiteY52" fmla="*/ 4864394 h 5879778"/>
                <a:gd name="connsiteX53" fmla="*/ 9879380 w 10466048"/>
                <a:gd name="connsiteY53" fmla="*/ 5870966 h 5879778"/>
                <a:gd name="connsiteX54" fmla="*/ 9635143 w 10466048"/>
                <a:gd name="connsiteY54" fmla="*/ 5397696 h 5879778"/>
                <a:gd name="connsiteX55" fmla="*/ 8790276 w 10466048"/>
                <a:gd name="connsiteY55" fmla="*/ 5047055 h 5879778"/>
                <a:gd name="connsiteX56" fmla="*/ 4940575 w 10466048"/>
                <a:gd name="connsiteY56" fmla="*/ 3376168 h 5879778"/>
                <a:gd name="connsiteX57" fmla="*/ 3944371 w 10466048"/>
                <a:gd name="connsiteY57" fmla="*/ 2976643 h 5879778"/>
                <a:gd name="connsiteX58" fmla="*/ 3460193 w 10466048"/>
                <a:gd name="connsiteY58" fmla="*/ 2852901 h 5879778"/>
                <a:gd name="connsiteX59" fmla="*/ 3217865 w 10466048"/>
                <a:gd name="connsiteY59" fmla="*/ 2829045 h 5879778"/>
                <a:gd name="connsiteX60" fmla="*/ 3025524 w 10466048"/>
                <a:gd name="connsiteY60" fmla="*/ 2858861 h 5879778"/>
                <a:gd name="connsiteX61" fmla="*/ 2832855 w 10466048"/>
                <a:gd name="connsiteY61" fmla="*/ 2930924 h 5879778"/>
                <a:gd name="connsiteX62" fmla="*/ 2820111 w 10466048"/>
                <a:gd name="connsiteY62" fmla="*/ 3026344 h 5879778"/>
                <a:gd name="connsiteX63" fmla="*/ 2959241 w 10466048"/>
                <a:gd name="connsiteY63" fmla="*/ 3167976 h 5879778"/>
                <a:gd name="connsiteX64" fmla="*/ 3176083 w 10466048"/>
                <a:gd name="connsiteY64" fmla="*/ 3269358 h 5879778"/>
                <a:gd name="connsiteX65" fmla="*/ 3388239 w 10466048"/>
                <a:gd name="connsiteY65" fmla="*/ 3442290 h 5879778"/>
                <a:gd name="connsiteX66" fmla="*/ 3212014 w 10466048"/>
                <a:gd name="connsiteY66" fmla="*/ 3336948 h 5879778"/>
                <a:gd name="connsiteX67" fmla="*/ 3004633 w 10466048"/>
                <a:gd name="connsiteY67" fmla="*/ 3276814 h 5879778"/>
                <a:gd name="connsiteX68" fmla="*/ 2771676 w 10466048"/>
                <a:gd name="connsiteY68" fmla="*/ 3166987 h 5879778"/>
                <a:gd name="connsiteX69" fmla="*/ 2638873 w 10466048"/>
                <a:gd name="connsiteY69" fmla="*/ 3097908 h 5879778"/>
                <a:gd name="connsiteX70" fmla="*/ 2570293 w 10466048"/>
                <a:gd name="connsiteY70" fmla="*/ 3109338 h 5879778"/>
                <a:gd name="connsiteX71" fmla="*/ 2525557 w 10466048"/>
                <a:gd name="connsiteY71" fmla="*/ 3326508 h 5879778"/>
                <a:gd name="connsiteX72" fmla="*/ 2584349 w 10466048"/>
                <a:gd name="connsiteY72" fmla="*/ 3577470 h 5879778"/>
                <a:gd name="connsiteX73" fmla="*/ 2663703 w 10466048"/>
                <a:gd name="connsiteY73" fmla="*/ 3996904 h 5879778"/>
                <a:gd name="connsiteX74" fmla="*/ 2633113 w 10466048"/>
                <a:gd name="connsiteY74" fmla="*/ 4192703 h 5879778"/>
                <a:gd name="connsiteX75" fmla="*/ 2539703 w 10466048"/>
                <a:gd name="connsiteY75" fmla="*/ 4455574 h 5879778"/>
                <a:gd name="connsiteX76" fmla="*/ 2595212 w 10466048"/>
                <a:gd name="connsiteY76" fmla="*/ 3945217 h 5879778"/>
                <a:gd name="connsiteX77" fmla="*/ 2481240 w 10466048"/>
                <a:gd name="connsiteY77" fmla="*/ 3566538 h 5879778"/>
                <a:gd name="connsiteX78" fmla="*/ 2307403 w 10466048"/>
                <a:gd name="connsiteY78" fmla="*/ 3166488 h 5879778"/>
                <a:gd name="connsiteX79" fmla="*/ 2261683 w 10466048"/>
                <a:gd name="connsiteY79" fmla="*/ 3063618 h 5879778"/>
                <a:gd name="connsiteX80" fmla="*/ 2078803 w 10466048"/>
                <a:gd name="connsiteY80" fmla="*/ 2949318 h 5879778"/>
                <a:gd name="connsiteX81" fmla="*/ 1824299 w 10466048"/>
                <a:gd name="connsiteY81" fmla="*/ 3002494 h 5879778"/>
                <a:gd name="connsiteX82" fmla="*/ 1412162 w 10466048"/>
                <a:gd name="connsiteY82" fmla="*/ 3235573 h 5879778"/>
                <a:gd name="connsiteX83" fmla="*/ 1381573 w 10466048"/>
                <a:gd name="connsiteY83" fmla="*/ 3680838 h 5879778"/>
                <a:gd name="connsiteX84" fmla="*/ 1340867 w 10466048"/>
                <a:gd name="connsiteY84" fmla="*/ 3980504 h 5879778"/>
                <a:gd name="connsiteX85" fmla="*/ 1197619 w 10466048"/>
                <a:gd name="connsiteY85" fmla="*/ 4738831 h 5879778"/>
                <a:gd name="connsiteX86" fmla="*/ 1220896 w 10466048"/>
                <a:gd name="connsiteY86" fmla="*/ 4338309 h 5879778"/>
                <a:gd name="connsiteX87" fmla="*/ 1242772 w 10466048"/>
                <a:gd name="connsiteY87" fmla="*/ 4080888 h 5879778"/>
                <a:gd name="connsiteX88" fmla="*/ 1198693 w 10466048"/>
                <a:gd name="connsiteY88" fmla="*/ 3909438 h 5879778"/>
                <a:gd name="connsiteX89" fmla="*/ 970093 w 10466048"/>
                <a:gd name="connsiteY89" fmla="*/ 3989448 h 5879778"/>
                <a:gd name="connsiteX90" fmla="*/ 766328 w 10466048"/>
                <a:gd name="connsiteY90" fmla="*/ 4131990 h 5879778"/>
                <a:gd name="connsiteX91" fmla="*/ 555808 w 10466048"/>
                <a:gd name="connsiteY91" fmla="*/ 4355688 h 5879778"/>
                <a:gd name="connsiteX92" fmla="*/ 785900 w 10466048"/>
                <a:gd name="connsiteY92" fmla="*/ 4017771 h 5879778"/>
                <a:gd name="connsiteX93" fmla="*/ 1130113 w 10466048"/>
                <a:gd name="connsiteY93" fmla="*/ 3817500 h 5879778"/>
                <a:gd name="connsiteX94" fmla="*/ 1278703 w 10466048"/>
                <a:gd name="connsiteY94" fmla="*/ 3726558 h 5879778"/>
                <a:gd name="connsiteX95" fmla="*/ 1269661 w 10466048"/>
                <a:gd name="connsiteY95" fmla="*/ 3390117 h 5879778"/>
                <a:gd name="connsiteX96" fmla="*/ 1309620 w 10466048"/>
                <a:gd name="connsiteY96" fmla="*/ 3169963 h 5879778"/>
                <a:gd name="connsiteX97" fmla="*/ 1393003 w 10466048"/>
                <a:gd name="connsiteY97" fmla="*/ 3052188 h 5879778"/>
                <a:gd name="connsiteX98" fmla="*/ 1080693 w 10466048"/>
                <a:gd name="connsiteY98" fmla="*/ 2984604 h 5879778"/>
                <a:gd name="connsiteX99" fmla="*/ 663453 w 10466048"/>
                <a:gd name="connsiteY99" fmla="*/ 3023360 h 5879778"/>
                <a:gd name="connsiteX100" fmla="*/ 235111 w 10466048"/>
                <a:gd name="connsiteY100" fmla="*/ 3217172 h 5879778"/>
                <a:gd name="connsiteX101" fmla="*/ 421453 w 10466048"/>
                <a:gd name="connsiteY101" fmla="*/ 3029328 h 5879778"/>
                <a:gd name="connsiteX102" fmla="*/ 627193 w 10466048"/>
                <a:gd name="connsiteY102" fmla="*/ 2926458 h 5879778"/>
                <a:gd name="connsiteX103" fmla="*/ 854480 w 10466048"/>
                <a:gd name="connsiteY103" fmla="*/ 2889178 h 5879778"/>
                <a:gd name="connsiteX104" fmla="*/ 1149272 w 10466048"/>
                <a:gd name="connsiteY104" fmla="*/ 2889676 h 5879778"/>
                <a:gd name="connsiteX105" fmla="*/ 1531894 w 10466048"/>
                <a:gd name="connsiteY105" fmla="*/ 2917507 h 5879778"/>
                <a:gd name="connsiteX106" fmla="*/ 1860559 w 10466048"/>
                <a:gd name="connsiteY106" fmla="*/ 2766431 h 5879778"/>
                <a:gd name="connsiteX107" fmla="*/ 1701613 w 10466048"/>
                <a:gd name="connsiteY107" fmla="*/ 2263518 h 5879778"/>
                <a:gd name="connsiteX108" fmla="*/ 1690183 w 10466048"/>
                <a:gd name="connsiteY108" fmla="*/ 1966338 h 5879778"/>
                <a:gd name="connsiteX109" fmla="*/ 1381991 w 10466048"/>
                <a:gd name="connsiteY109" fmla="*/ 1841604 h 5879778"/>
                <a:gd name="connsiteX110" fmla="*/ 1095823 w 10466048"/>
                <a:gd name="connsiteY110" fmla="*/ 1714878 h 5879778"/>
                <a:gd name="connsiteX111" fmla="*/ 746507 w 10466048"/>
                <a:gd name="connsiteY111" fmla="*/ 1626415 h 5879778"/>
                <a:gd name="connsiteX112" fmla="*/ 352873 w 10466048"/>
                <a:gd name="connsiteY112" fmla="*/ 1726308 h 5879778"/>
                <a:gd name="connsiteX113" fmla="*/ 113171 w 10466048"/>
                <a:gd name="connsiteY113" fmla="*/ 1763582 h 5879778"/>
                <a:gd name="connsiteX114" fmla="*/ 9973 w 10466048"/>
                <a:gd name="connsiteY114" fmla="*/ 1737738 h 5879778"/>
                <a:gd name="connsiteX115" fmla="*/ 348516 w 10466048"/>
                <a:gd name="connsiteY115" fmla="*/ 1643812 h 5879778"/>
                <a:gd name="connsiteX116" fmla="*/ 653097 w 10466048"/>
                <a:gd name="connsiteY116" fmla="*/ 1543920 h 5879778"/>
                <a:gd name="connsiteX117" fmla="*/ 1072963 w 10466048"/>
                <a:gd name="connsiteY117" fmla="*/ 1612008 h 5879778"/>
                <a:gd name="connsiteX118" fmla="*/ 1244413 w 10466048"/>
                <a:gd name="connsiteY118" fmla="*/ 1657728 h 5879778"/>
                <a:gd name="connsiteX119" fmla="*/ 1205766 w 10466048"/>
                <a:gd name="connsiteY119" fmla="*/ 1451988 h 5879778"/>
                <a:gd name="connsiteX120" fmla="*/ 1046313 w 10466048"/>
                <a:gd name="connsiteY120" fmla="*/ 815409 h 5879778"/>
                <a:gd name="connsiteX121" fmla="*/ 1221553 w 10466048"/>
                <a:gd name="connsiteY121" fmla="*/ 1211958 h 5879778"/>
                <a:gd name="connsiteX0" fmla="*/ 1221553 w 10466399"/>
                <a:gd name="connsiteY0" fmla="*/ 1211958 h 5879778"/>
                <a:gd name="connsiteX1" fmla="*/ 1343911 w 10466399"/>
                <a:gd name="connsiteY1" fmla="*/ 1559828 h 5879778"/>
                <a:gd name="connsiteX2" fmla="*/ 1553023 w 10466399"/>
                <a:gd name="connsiteY2" fmla="*/ 1657728 h 5879778"/>
                <a:gd name="connsiteX3" fmla="*/ 1907353 w 10466399"/>
                <a:gd name="connsiteY3" fmla="*/ 1680588 h 5879778"/>
                <a:gd name="connsiteX4" fmla="*/ 2021653 w 10466399"/>
                <a:gd name="connsiteY4" fmla="*/ 1543428 h 5879778"/>
                <a:gd name="connsiteX5" fmla="*/ 2124523 w 10466399"/>
                <a:gd name="connsiteY5" fmla="*/ 1291968 h 5879778"/>
                <a:gd name="connsiteX6" fmla="*/ 2124523 w 10466399"/>
                <a:gd name="connsiteY6" fmla="*/ 1120518 h 5879778"/>
                <a:gd name="connsiteX7" fmla="*/ 2068029 w 10466399"/>
                <a:gd name="connsiteY7" fmla="*/ 825325 h 5879778"/>
                <a:gd name="connsiteX8" fmla="*/ 2078803 w 10466399"/>
                <a:gd name="connsiteY8" fmla="*/ 777618 h 5879778"/>
                <a:gd name="connsiteX9" fmla="*/ 2170243 w 10466399"/>
                <a:gd name="connsiteY9" fmla="*/ 1086228 h 5879778"/>
                <a:gd name="connsiteX10" fmla="*/ 2215963 w 10466399"/>
                <a:gd name="connsiteY10" fmla="*/ 1269108 h 5879778"/>
                <a:gd name="connsiteX11" fmla="*/ 2284543 w 10466399"/>
                <a:gd name="connsiteY11" fmla="*/ 1303398 h 5879778"/>
                <a:gd name="connsiteX12" fmla="*/ 2330263 w 10466399"/>
                <a:gd name="connsiteY12" fmla="*/ 1166238 h 5879778"/>
                <a:gd name="connsiteX13" fmla="*/ 2467423 w 10466399"/>
                <a:gd name="connsiteY13" fmla="*/ 880488 h 5879778"/>
                <a:gd name="connsiteX14" fmla="*/ 2558863 w 10466399"/>
                <a:gd name="connsiteY14" fmla="*/ 640458 h 5879778"/>
                <a:gd name="connsiteX15" fmla="*/ 2616013 w 10466399"/>
                <a:gd name="connsiteY15" fmla="*/ 537588 h 5879778"/>
                <a:gd name="connsiteX16" fmla="*/ 2558863 w 10466399"/>
                <a:gd name="connsiteY16" fmla="*/ 789048 h 5879778"/>
                <a:gd name="connsiteX17" fmla="*/ 2444563 w 10466399"/>
                <a:gd name="connsiteY17" fmla="*/ 1097658 h 5879778"/>
                <a:gd name="connsiteX18" fmla="*/ 2375983 w 10466399"/>
                <a:gd name="connsiteY18" fmla="*/ 1406268 h 5879778"/>
                <a:gd name="connsiteX19" fmla="*/ 2558863 w 10466399"/>
                <a:gd name="connsiteY19" fmla="*/ 1577718 h 5879778"/>
                <a:gd name="connsiteX20" fmla="*/ 2878903 w 10466399"/>
                <a:gd name="connsiteY20" fmla="*/ 1657728 h 5879778"/>
                <a:gd name="connsiteX21" fmla="*/ 3187513 w 10466399"/>
                <a:gd name="connsiteY21" fmla="*/ 1657728 h 5879778"/>
                <a:gd name="connsiteX22" fmla="*/ 3370393 w 10466399"/>
                <a:gd name="connsiteY22" fmla="*/ 1566288 h 5879778"/>
                <a:gd name="connsiteX23" fmla="*/ 3488066 w 10466399"/>
                <a:gd name="connsiteY23" fmla="*/ 1246753 h 5879778"/>
                <a:gd name="connsiteX24" fmla="*/ 3495138 w 10466399"/>
                <a:gd name="connsiteY24" fmla="*/ 1115548 h 5879778"/>
                <a:gd name="connsiteX25" fmla="*/ 3493650 w 10466399"/>
                <a:gd name="connsiteY25" fmla="*/ 1063976 h 5879778"/>
                <a:gd name="connsiteX26" fmla="*/ 3450403 w 10466399"/>
                <a:gd name="connsiteY26" fmla="*/ 777618 h 5879778"/>
                <a:gd name="connsiteX27" fmla="*/ 3119893 w 10466399"/>
                <a:gd name="connsiteY27" fmla="*/ 321571 h 5879778"/>
                <a:gd name="connsiteX28" fmla="*/ 3497351 w 10466399"/>
                <a:gd name="connsiteY28" fmla="*/ 674883 h 5879778"/>
                <a:gd name="connsiteX29" fmla="*/ 3759013 w 10466399"/>
                <a:gd name="connsiteY29" fmla="*/ 571878 h 5879778"/>
                <a:gd name="connsiteX30" fmla="*/ 3999043 w 10466399"/>
                <a:gd name="connsiteY30" fmla="*/ 91818 h 5879778"/>
                <a:gd name="connsiteX31" fmla="*/ 4033333 w 10466399"/>
                <a:gd name="connsiteY31" fmla="*/ 11808 h 5879778"/>
                <a:gd name="connsiteX32" fmla="*/ 3984569 w 10466399"/>
                <a:gd name="connsiteY32" fmla="*/ 247366 h 5879778"/>
                <a:gd name="connsiteX33" fmla="*/ 3812791 w 10466399"/>
                <a:gd name="connsiteY33" fmla="*/ 647417 h 5879778"/>
                <a:gd name="connsiteX34" fmla="*/ 3592906 w 10466399"/>
                <a:gd name="connsiteY34" fmla="*/ 811408 h 5879778"/>
                <a:gd name="connsiteX35" fmla="*/ 3604425 w 10466399"/>
                <a:gd name="connsiteY35" fmla="*/ 999253 h 5879778"/>
                <a:gd name="connsiteX36" fmla="*/ 3872985 w 10466399"/>
                <a:gd name="connsiteY36" fmla="*/ 881976 h 5879778"/>
                <a:gd name="connsiteX37" fmla="*/ 4200754 w 10466399"/>
                <a:gd name="connsiteY37" fmla="*/ 774136 h 5879778"/>
                <a:gd name="connsiteX38" fmla="*/ 4064251 w 10466399"/>
                <a:gd name="connsiteY38" fmla="*/ 847195 h 5879778"/>
                <a:gd name="connsiteX39" fmla="*/ 3818880 w 10466399"/>
                <a:gd name="connsiteY39" fmla="*/ 991305 h 5879778"/>
                <a:gd name="connsiteX40" fmla="*/ 3658531 w 10466399"/>
                <a:gd name="connsiteY40" fmla="*/ 1093178 h 5879778"/>
                <a:gd name="connsiteX41" fmla="*/ 3622838 w 10466399"/>
                <a:gd name="connsiteY41" fmla="*/ 1221401 h 5879778"/>
                <a:gd name="connsiteX42" fmla="*/ 3577446 w 10466399"/>
                <a:gd name="connsiteY42" fmla="*/ 1500691 h 5879778"/>
                <a:gd name="connsiteX43" fmla="*/ 3461833 w 10466399"/>
                <a:gd name="connsiteY43" fmla="*/ 1726308 h 5879778"/>
                <a:gd name="connsiteX44" fmla="*/ 3278953 w 10466399"/>
                <a:gd name="connsiteY44" fmla="*/ 2034918 h 5879778"/>
                <a:gd name="connsiteX45" fmla="*/ 3288742 w 10466399"/>
                <a:gd name="connsiteY45" fmla="*/ 2273460 h 5879778"/>
                <a:gd name="connsiteX46" fmla="*/ 3434288 w 10466399"/>
                <a:gd name="connsiteY46" fmla="*/ 2417577 h 5879778"/>
                <a:gd name="connsiteX47" fmla="*/ 3781217 w 10466399"/>
                <a:gd name="connsiteY47" fmla="*/ 2618845 h 5879778"/>
                <a:gd name="connsiteX48" fmla="*/ 4079053 w 10466399"/>
                <a:gd name="connsiteY48" fmla="*/ 2777868 h 5879778"/>
                <a:gd name="connsiteX49" fmla="*/ 8113040 w 10466399"/>
                <a:gd name="connsiteY49" fmla="*/ 4477806 h 5879778"/>
                <a:gd name="connsiteX50" fmla="*/ 9595174 w 10466399"/>
                <a:gd name="connsiteY50" fmla="*/ 4977747 h 5879778"/>
                <a:gd name="connsiteX51" fmla="*/ 9935087 w 10466399"/>
                <a:gd name="connsiteY51" fmla="*/ 5074526 h 5879778"/>
                <a:gd name="connsiteX52" fmla="*/ 10424531 w 10466399"/>
                <a:gd name="connsiteY52" fmla="*/ 4864394 h 5879778"/>
                <a:gd name="connsiteX53" fmla="*/ 9879380 w 10466399"/>
                <a:gd name="connsiteY53" fmla="*/ 5870966 h 5879778"/>
                <a:gd name="connsiteX54" fmla="*/ 9635143 w 10466399"/>
                <a:gd name="connsiteY54" fmla="*/ 5397696 h 5879778"/>
                <a:gd name="connsiteX55" fmla="*/ 8790276 w 10466399"/>
                <a:gd name="connsiteY55" fmla="*/ 5047055 h 5879778"/>
                <a:gd name="connsiteX56" fmla="*/ 4940575 w 10466399"/>
                <a:gd name="connsiteY56" fmla="*/ 3376168 h 5879778"/>
                <a:gd name="connsiteX57" fmla="*/ 3944371 w 10466399"/>
                <a:gd name="connsiteY57" fmla="*/ 2976643 h 5879778"/>
                <a:gd name="connsiteX58" fmla="*/ 3460193 w 10466399"/>
                <a:gd name="connsiteY58" fmla="*/ 2852901 h 5879778"/>
                <a:gd name="connsiteX59" fmla="*/ 3217865 w 10466399"/>
                <a:gd name="connsiteY59" fmla="*/ 2829045 h 5879778"/>
                <a:gd name="connsiteX60" fmla="*/ 3025524 w 10466399"/>
                <a:gd name="connsiteY60" fmla="*/ 2858861 h 5879778"/>
                <a:gd name="connsiteX61" fmla="*/ 2832855 w 10466399"/>
                <a:gd name="connsiteY61" fmla="*/ 2930924 h 5879778"/>
                <a:gd name="connsiteX62" fmla="*/ 2820111 w 10466399"/>
                <a:gd name="connsiteY62" fmla="*/ 3026344 h 5879778"/>
                <a:gd name="connsiteX63" fmla="*/ 2959241 w 10466399"/>
                <a:gd name="connsiteY63" fmla="*/ 3167976 h 5879778"/>
                <a:gd name="connsiteX64" fmla="*/ 3176083 w 10466399"/>
                <a:gd name="connsiteY64" fmla="*/ 3269358 h 5879778"/>
                <a:gd name="connsiteX65" fmla="*/ 3388239 w 10466399"/>
                <a:gd name="connsiteY65" fmla="*/ 3442290 h 5879778"/>
                <a:gd name="connsiteX66" fmla="*/ 3212014 w 10466399"/>
                <a:gd name="connsiteY66" fmla="*/ 3336948 h 5879778"/>
                <a:gd name="connsiteX67" fmla="*/ 3004633 w 10466399"/>
                <a:gd name="connsiteY67" fmla="*/ 3276814 h 5879778"/>
                <a:gd name="connsiteX68" fmla="*/ 2771676 w 10466399"/>
                <a:gd name="connsiteY68" fmla="*/ 3166987 h 5879778"/>
                <a:gd name="connsiteX69" fmla="*/ 2638873 w 10466399"/>
                <a:gd name="connsiteY69" fmla="*/ 3097908 h 5879778"/>
                <a:gd name="connsiteX70" fmla="*/ 2570293 w 10466399"/>
                <a:gd name="connsiteY70" fmla="*/ 3109338 h 5879778"/>
                <a:gd name="connsiteX71" fmla="*/ 2525557 w 10466399"/>
                <a:gd name="connsiteY71" fmla="*/ 3326508 h 5879778"/>
                <a:gd name="connsiteX72" fmla="*/ 2584349 w 10466399"/>
                <a:gd name="connsiteY72" fmla="*/ 3577470 h 5879778"/>
                <a:gd name="connsiteX73" fmla="*/ 2663703 w 10466399"/>
                <a:gd name="connsiteY73" fmla="*/ 3996904 h 5879778"/>
                <a:gd name="connsiteX74" fmla="*/ 2633113 w 10466399"/>
                <a:gd name="connsiteY74" fmla="*/ 4192703 h 5879778"/>
                <a:gd name="connsiteX75" fmla="*/ 2539703 w 10466399"/>
                <a:gd name="connsiteY75" fmla="*/ 4455574 h 5879778"/>
                <a:gd name="connsiteX76" fmla="*/ 2595212 w 10466399"/>
                <a:gd name="connsiteY76" fmla="*/ 3945217 h 5879778"/>
                <a:gd name="connsiteX77" fmla="*/ 2481240 w 10466399"/>
                <a:gd name="connsiteY77" fmla="*/ 3566538 h 5879778"/>
                <a:gd name="connsiteX78" fmla="*/ 2307403 w 10466399"/>
                <a:gd name="connsiteY78" fmla="*/ 3166488 h 5879778"/>
                <a:gd name="connsiteX79" fmla="*/ 2261683 w 10466399"/>
                <a:gd name="connsiteY79" fmla="*/ 3063618 h 5879778"/>
                <a:gd name="connsiteX80" fmla="*/ 2078803 w 10466399"/>
                <a:gd name="connsiteY80" fmla="*/ 2949318 h 5879778"/>
                <a:gd name="connsiteX81" fmla="*/ 1824299 w 10466399"/>
                <a:gd name="connsiteY81" fmla="*/ 3002494 h 5879778"/>
                <a:gd name="connsiteX82" fmla="*/ 1412162 w 10466399"/>
                <a:gd name="connsiteY82" fmla="*/ 3235573 h 5879778"/>
                <a:gd name="connsiteX83" fmla="*/ 1381573 w 10466399"/>
                <a:gd name="connsiteY83" fmla="*/ 3680838 h 5879778"/>
                <a:gd name="connsiteX84" fmla="*/ 1340867 w 10466399"/>
                <a:gd name="connsiteY84" fmla="*/ 3980504 h 5879778"/>
                <a:gd name="connsiteX85" fmla="*/ 1197619 w 10466399"/>
                <a:gd name="connsiteY85" fmla="*/ 4738831 h 5879778"/>
                <a:gd name="connsiteX86" fmla="*/ 1220896 w 10466399"/>
                <a:gd name="connsiteY86" fmla="*/ 4338309 h 5879778"/>
                <a:gd name="connsiteX87" fmla="*/ 1242772 w 10466399"/>
                <a:gd name="connsiteY87" fmla="*/ 4080888 h 5879778"/>
                <a:gd name="connsiteX88" fmla="*/ 1198693 w 10466399"/>
                <a:gd name="connsiteY88" fmla="*/ 3909438 h 5879778"/>
                <a:gd name="connsiteX89" fmla="*/ 970093 w 10466399"/>
                <a:gd name="connsiteY89" fmla="*/ 3989448 h 5879778"/>
                <a:gd name="connsiteX90" fmla="*/ 766328 w 10466399"/>
                <a:gd name="connsiteY90" fmla="*/ 4131990 h 5879778"/>
                <a:gd name="connsiteX91" fmla="*/ 555808 w 10466399"/>
                <a:gd name="connsiteY91" fmla="*/ 4355688 h 5879778"/>
                <a:gd name="connsiteX92" fmla="*/ 785900 w 10466399"/>
                <a:gd name="connsiteY92" fmla="*/ 4017771 h 5879778"/>
                <a:gd name="connsiteX93" fmla="*/ 1130113 w 10466399"/>
                <a:gd name="connsiteY93" fmla="*/ 3817500 h 5879778"/>
                <a:gd name="connsiteX94" fmla="*/ 1278703 w 10466399"/>
                <a:gd name="connsiteY94" fmla="*/ 3726558 h 5879778"/>
                <a:gd name="connsiteX95" fmla="*/ 1269661 w 10466399"/>
                <a:gd name="connsiteY95" fmla="*/ 3390117 h 5879778"/>
                <a:gd name="connsiteX96" fmla="*/ 1309620 w 10466399"/>
                <a:gd name="connsiteY96" fmla="*/ 3169963 h 5879778"/>
                <a:gd name="connsiteX97" fmla="*/ 1393003 w 10466399"/>
                <a:gd name="connsiteY97" fmla="*/ 3052188 h 5879778"/>
                <a:gd name="connsiteX98" fmla="*/ 1080693 w 10466399"/>
                <a:gd name="connsiteY98" fmla="*/ 2984604 h 5879778"/>
                <a:gd name="connsiteX99" fmla="*/ 663453 w 10466399"/>
                <a:gd name="connsiteY99" fmla="*/ 3023360 h 5879778"/>
                <a:gd name="connsiteX100" fmla="*/ 235111 w 10466399"/>
                <a:gd name="connsiteY100" fmla="*/ 3217172 h 5879778"/>
                <a:gd name="connsiteX101" fmla="*/ 421453 w 10466399"/>
                <a:gd name="connsiteY101" fmla="*/ 3029328 h 5879778"/>
                <a:gd name="connsiteX102" fmla="*/ 627193 w 10466399"/>
                <a:gd name="connsiteY102" fmla="*/ 2926458 h 5879778"/>
                <a:gd name="connsiteX103" fmla="*/ 854480 w 10466399"/>
                <a:gd name="connsiteY103" fmla="*/ 2889178 h 5879778"/>
                <a:gd name="connsiteX104" fmla="*/ 1149272 w 10466399"/>
                <a:gd name="connsiteY104" fmla="*/ 2889676 h 5879778"/>
                <a:gd name="connsiteX105" fmla="*/ 1531894 w 10466399"/>
                <a:gd name="connsiteY105" fmla="*/ 2917507 h 5879778"/>
                <a:gd name="connsiteX106" fmla="*/ 1860559 w 10466399"/>
                <a:gd name="connsiteY106" fmla="*/ 2766431 h 5879778"/>
                <a:gd name="connsiteX107" fmla="*/ 1701613 w 10466399"/>
                <a:gd name="connsiteY107" fmla="*/ 2263518 h 5879778"/>
                <a:gd name="connsiteX108" fmla="*/ 1690183 w 10466399"/>
                <a:gd name="connsiteY108" fmla="*/ 1966338 h 5879778"/>
                <a:gd name="connsiteX109" fmla="*/ 1381991 w 10466399"/>
                <a:gd name="connsiteY109" fmla="*/ 1841604 h 5879778"/>
                <a:gd name="connsiteX110" fmla="*/ 1095823 w 10466399"/>
                <a:gd name="connsiteY110" fmla="*/ 1714878 h 5879778"/>
                <a:gd name="connsiteX111" fmla="*/ 746507 w 10466399"/>
                <a:gd name="connsiteY111" fmla="*/ 1626415 h 5879778"/>
                <a:gd name="connsiteX112" fmla="*/ 352873 w 10466399"/>
                <a:gd name="connsiteY112" fmla="*/ 1726308 h 5879778"/>
                <a:gd name="connsiteX113" fmla="*/ 113171 w 10466399"/>
                <a:gd name="connsiteY113" fmla="*/ 1763582 h 5879778"/>
                <a:gd name="connsiteX114" fmla="*/ 9973 w 10466399"/>
                <a:gd name="connsiteY114" fmla="*/ 1737738 h 5879778"/>
                <a:gd name="connsiteX115" fmla="*/ 348516 w 10466399"/>
                <a:gd name="connsiteY115" fmla="*/ 1643812 h 5879778"/>
                <a:gd name="connsiteX116" fmla="*/ 653097 w 10466399"/>
                <a:gd name="connsiteY116" fmla="*/ 1543920 h 5879778"/>
                <a:gd name="connsiteX117" fmla="*/ 1072963 w 10466399"/>
                <a:gd name="connsiteY117" fmla="*/ 1612008 h 5879778"/>
                <a:gd name="connsiteX118" fmla="*/ 1244413 w 10466399"/>
                <a:gd name="connsiteY118" fmla="*/ 1657728 h 5879778"/>
                <a:gd name="connsiteX119" fmla="*/ 1205766 w 10466399"/>
                <a:gd name="connsiteY119" fmla="*/ 1451988 h 5879778"/>
                <a:gd name="connsiteX120" fmla="*/ 1046313 w 10466399"/>
                <a:gd name="connsiteY120" fmla="*/ 815409 h 5879778"/>
                <a:gd name="connsiteX121" fmla="*/ 1221553 w 10466399"/>
                <a:gd name="connsiteY121" fmla="*/ 1211958 h 5879778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6399"/>
                <a:gd name="connsiteY0" fmla="*/ 1211958 h 5870971"/>
                <a:gd name="connsiteX1" fmla="*/ 1343911 w 10466399"/>
                <a:gd name="connsiteY1" fmla="*/ 1559828 h 5870971"/>
                <a:gd name="connsiteX2" fmla="*/ 1553023 w 10466399"/>
                <a:gd name="connsiteY2" fmla="*/ 1657728 h 5870971"/>
                <a:gd name="connsiteX3" fmla="*/ 1907353 w 10466399"/>
                <a:gd name="connsiteY3" fmla="*/ 1680588 h 5870971"/>
                <a:gd name="connsiteX4" fmla="*/ 2021653 w 10466399"/>
                <a:gd name="connsiteY4" fmla="*/ 1543428 h 5870971"/>
                <a:gd name="connsiteX5" fmla="*/ 2124523 w 10466399"/>
                <a:gd name="connsiteY5" fmla="*/ 1291968 h 5870971"/>
                <a:gd name="connsiteX6" fmla="*/ 2124523 w 10466399"/>
                <a:gd name="connsiteY6" fmla="*/ 1120518 h 5870971"/>
                <a:gd name="connsiteX7" fmla="*/ 2068029 w 10466399"/>
                <a:gd name="connsiteY7" fmla="*/ 825325 h 5870971"/>
                <a:gd name="connsiteX8" fmla="*/ 2078803 w 10466399"/>
                <a:gd name="connsiteY8" fmla="*/ 777618 h 5870971"/>
                <a:gd name="connsiteX9" fmla="*/ 2170243 w 10466399"/>
                <a:gd name="connsiteY9" fmla="*/ 1086228 h 5870971"/>
                <a:gd name="connsiteX10" fmla="*/ 2215963 w 10466399"/>
                <a:gd name="connsiteY10" fmla="*/ 1269108 h 5870971"/>
                <a:gd name="connsiteX11" fmla="*/ 2284543 w 10466399"/>
                <a:gd name="connsiteY11" fmla="*/ 1303398 h 5870971"/>
                <a:gd name="connsiteX12" fmla="*/ 2330263 w 10466399"/>
                <a:gd name="connsiteY12" fmla="*/ 1166238 h 5870971"/>
                <a:gd name="connsiteX13" fmla="*/ 2467423 w 10466399"/>
                <a:gd name="connsiteY13" fmla="*/ 880488 h 5870971"/>
                <a:gd name="connsiteX14" fmla="*/ 2558863 w 10466399"/>
                <a:gd name="connsiteY14" fmla="*/ 640458 h 5870971"/>
                <a:gd name="connsiteX15" fmla="*/ 2616013 w 10466399"/>
                <a:gd name="connsiteY15" fmla="*/ 537588 h 5870971"/>
                <a:gd name="connsiteX16" fmla="*/ 2558863 w 10466399"/>
                <a:gd name="connsiteY16" fmla="*/ 789048 h 5870971"/>
                <a:gd name="connsiteX17" fmla="*/ 2444563 w 10466399"/>
                <a:gd name="connsiteY17" fmla="*/ 1097658 h 5870971"/>
                <a:gd name="connsiteX18" fmla="*/ 2375983 w 10466399"/>
                <a:gd name="connsiteY18" fmla="*/ 1406268 h 5870971"/>
                <a:gd name="connsiteX19" fmla="*/ 2558863 w 10466399"/>
                <a:gd name="connsiteY19" fmla="*/ 1577718 h 5870971"/>
                <a:gd name="connsiteX20" fmla="*/ 2878903 w 10466399"/>
                <a:gd name="connsiteY20" fmla="*/ 1657728 h 5870971"/>
                <a:gd name="connsiteX21" fmla="*/ 3187513 w 10466399"/>
                <a:gd name="connsiteY21" fmla="*/ 1657728 h 5870971"/>
                <a:gd name="connsiteX22" fmla="*/ 3370393 w 10466399"/>
                <a:gd name="connsiteY22" fmla="*/ 1566288 h 5870971"/>
                <a:gd name="connsiteX23" fmla="*/ 3488066 w 10466399"/>
                <a:gd name="connsiteY23" fmla="*/ 1246753 h 5870971"/>
                <a:gd name="connsiteX24" fmla="*/ 3495138 w 10466399"/>
                <a:gd name="connsiteY24" fmla="*/ 1115548 h 5870971"/>
                <a:gd name="connsiteX25" fmla="*/ 3493650 w 10466399"/>
                <a:gd name="connsiteY25" fmla="*/ 1063976 h 5870971"/>
                <a:gd name="connsiteX26" fmla="*/ 3450403 w 10466399"/>
                <a:gd name="connsiteY26" fmla="*/ 777618 h 5870971"/>
                <a:gd name="connsiteX27" fmla="*/ 3119893 w 10466399"/>
                <a:gd name="connsiteY27" fmla="*/ 321571 h 5870971"/>
                <a:gd name="connsiteX28" fmla="*/ 3497351 w 10466399"/>
                <a:gd name="connsiteY28" fmla="*/ 674883 h 5870971"/>
                <a:gd name="connsiteX29" fmla="*/ 3759013 w 10466399"/>
                <a:gd name="connsiteY29" fmla="*/ 571878 h 5870971"/>
                <a:gd name="connsiteX30" fmla="*/ 3999043 w 10466399"/>
                <a:gd name="connsiteY30" fmla="*/ 91818 h 5870971"/>
                <a:gd name="connsiteX31" fmla="*/ 4033333 w 10466399"/>
                <a:gd name="connsiteY31" fmla="*/ 11808 h 5870971"/>
                <a:gd name="connsiteX32" fmla="*/ 3984569 w 10466399"/>
                <a:gd name="connsiteY32" fmla="*/ 247366 h 5870971"/>
                <a:gd name="connsiteX33" fmla="*/ 3812791 w 10466399"/>
                <a:gd name="connsiteY33" fmla="*/ 647417 h 5870971"/>
                <a:gd name="connsiteX34" fmla="*/ 3592906 w 10466399"/>
                <a:gd name="connsiteY34" fmla="*/ 811408 h 5870971"/>
                <a:gd name="connsiteX35" fmla="*/ 3604425 w 10466399"/>
                <a:gd name="connsiteY35" fmla="*/ 999253 h 5870971"/>
                <a:gd name="connsiteX36" fmla="*/ 3872985 w 10466399"/>
                <a:gd name="connsiteY36" fmla="*/ 881976 h 5870971"/>
                <a:gd name="connsiteX37" fmla="*/ 4200754 w 10466399"/>
                <a:gd name="connsiteY37" fmla="*/ 774136 h 5870971"/>
                <a:gd name="connsiteX38" fmla="*/ 4064251 w 10466399"/>
                <a:gd name="connsiteY38" fmla="*/ 847195 h 5870971"/>
                <a:gd name="connsiteX39" fmla="*/ 3818880 w 10466399"/>
                <a:gd name="connsiteY39" fmla="*/ 991305 h 5870971"/>
                <a:gd name="connsiteX40" fmla="*/ 3658531 w 10466399"/>
                <a:gd name="connsiteY40" fmla="*/ 1093178 h 5870971"/>
                <a:gd name="connsiteX41" fmla="*/ 3622838 w 10466399"/>
                <a:gd name="connsiteY41" fmla="*/ 1221401 h 5870971"/>
                <a:gd name="connsiteX42" fmla="*/ 3577446 w 10466399"/>
                <a:gd name="connsiteY42" fmla="*/ 1500691 h 5870971"/>
                <a:gd name="connsiteX43" fmla="*/ 3461833 w 10466399"/>
                <a:gd name="connsiteY43" fmla="*/ 1726308 h 5870971"/>
                <a:gd name="connsiteX44" fmla="*/ 3278953 w 10466399"/>
                <a:gd name="connsiteY44" fmla="*/ 2034918 h 5870971"/>
                <a:gd name="connsiteX45" fmla="*/ 3288742 w 10466399"/>
                <a:gd name="connsiteY45" fmla="*/ 2273460 h 5870971"/>
                <a:gd name="connsiteX46" fmla="*/ 3434288 w 10466399"/>
                <a:gd name="connsiteY46" fmla="*/ 2417577 h 5870971"/>
                <a:gd name="connsiteX47" fmla="*/ 3781217 w 10466399"/>
                <a:gd name="connsiteY47" fmla="*/ 2618845 h 5870971"/>
                <a:gd name="connsiteX48" fmla="*/ 4079053 w 10466399"/>
                <a:gd name="connsiteY48" fmla="*/ 2777868 h 5870971"/>
                <a:gd name="connsiteX49" fmla="*/ 8113040 w 10466399"/>
                <a:gd name="connsiteY49" fmla="*/ 4477806 h 5870971"/>
                <a:gd name="connsiteX50" fmla="*/ 9595174 w 10466399"/>
                <a:gd name="connsiteY50" fmla="*/ 4977747 h 5870971"/>
                <a:gd name="connsiteX51" fmla="*/ 9935087 w 10466399"/>
                <a:gd name="connsiteY51" fmla="*/ 5074526 h 5870971"/>
                <a:gd name="connsiteX52" fmla="*/ 10424531 w 10466399"/>
                <a:gd name="connsiteY52" fmla="*/ 4864394 h 5870971"/>
                <a:gd name="connsiteX53" fmla="*/ 9879380 w 10466399"/>
                <a:gd name="connsiteY53" fmla="*/ 5870966 h 5870971"/>
                <a:gd name="connsiteX54" fmla="*/ 9635143 w 10466399"/>
                <a:gd name="connsiteY54" fmla="*/ 5397696 h 5870971"/>
                <a:gd name="connsiteX55" fmla="*/ 8790276 w 10466399"/>
                <a:gd name="connsiteY55" fmla="*/ 5047055 h 5870971"/>
                <a:gd name="connsiteX56" fmla="*/ 4940575 w 10466399"/>
                <a:gd name="connsiteY56" fmla="*/ 3376168 h 5870971"/>
                <a:gd name="connsiteX57" fmla="*/ 3944371 w 10466399"/>
                <a:gd name="connsiteY57" fmla="*/ 2976643 h 5870971"/>
                <a:gd name="connsiteX58" fmla="*/ 3460193 w 10466399"/>
                <a:gd name="connsiteY58" fmla="*/ 2852901 h 5870971"/>
                <a:gd name="connsiteX59" fmla="*/ 3217865 w 10466399"/>
                <a:gd name="connsiteY59" fmla="*/ 2829045 h 5870971"/>
                <a:gd name="connsiteX60" fmla="*/ 3025524 w 10466399"/>
                <a:gd name="connsiteY60" fmla="*/ 2858861 h 5870971"/>
                <a:gd name="connsiteX61" fmla="*/ 2832855 w 10466399"/>
                <a:gd name="connsiteY61" fmla="*/ 2930924 h 5870971"/>
                <a:gd name="connsiteX62" fmla="*/ 2820111 w 10466399"/>
                <a:gd name="connsiteY62" fmla="*/ 3026344 h 5870971"/>
                <a:gd name="connsiteX63" fmla="*/ 2959241 w 10466399"/>
                <a:gd name="connsiteY63" fmla="*/ 3167976 h 5870971"/>
                <a:gd name="connsiteX64" fmla="*/ 3176083 w 10466399"/>
                <a:gd name="connsiteY64" fmla="*/ 3269358 h 5870971"/>
                <a:gd name="connsiteX65" fmla="*/ 3388239 w 10466399"/>
                <a:gd name="connsiteY65" fmla="*/ 3442290 h 5870971"/>
                <a:gd name="connsiteX66" fmla="*/ 3212014 w 10466399"/>
                <a:gd name="connsiteY66" fmla="*/ 3336948 h 5870971"/>
                <a:gd name="connsiteX67" fmla="*/ 3004633 w 10466399"/>
                <a:gd name="connsiteY67" fmla="*/ 3276814 h 5870971"/>
                <a:gd name="connsiteX68" fmla="*/ 2771676 w 10466399"/>
                <a:gd name="connsiteY68" fmla="*/ 3166987 h 5870971"/>
                <a:gd name="connsiteX69" fmla="*/ 2638873 w 10466399"/>
                <a:gd name="connsiteY69" fmla="*/ 3097908 h 5870971"/>
                <a:gd name="connsiteX70" fmla="*/ 2570293 w 10466399"/>
                <a:gd name="connsiteY70" fmla="*/ 3109338 h 5870971"/>
                <a:gd name="connsiteX71" fmla="*/ 2525557 w 10466399"/>
                <a:gd name="connsiteY71" fmla="*/ 3326508 h 5870971"/>
                <a:gd name="connsiteX72" fmla="*/ 2584349 w 10466399"/>
                <a:gd name="connsiteY72" fmla="*/ 3577470 h 5870971"/>
                <a:gd name="connsiteX73" fmla="*/ 2663703 w 10466399"/>
                <a:gd name="connsiteY73" fmla="*/ 3996904 h 5870971"/>
                <a:gd name="connsiteX74" fmla="*/ 2633113 w 10466399"/>
                <a:gd name="connsiteY74" fmla="*/ 4192703 h 5870971"/>
                <a:gd name="connsiteX75" fmla="*/ 2539703 w 10466399"/>
                <a:gd name="connsiteY75" fmla="*/ 4455574 h 5870971"/>
                <a:gd name="connsiteX76" fmla="*/ 2595212 w 10466399"/>
                <a:gd name="connsiteY76" fmla="*/ 3945217 h 5870971"/>
                <a:gd name="connsiteX77" fmla="*/ 2481240 w 10466399"/>
                <a:gd name="connsiteY77" fmla="*/ 3566538 h 5870971"/>
                <a:gd name="connsiteX78" fmla="*/ 2307403 w 10466399"/>
                <a:gd name="connsiteY78" fmla="*/ 3166488 h 5870971"/>
                <a:gd name="connsiteX79" fmla="*/ 2261683 w 10466399"/>
                <a:gd name="connsiteY79" fmla="*/ 3063618 h 5870971"/>
                <a:gd name="connsiteX80" fmla="*/ 2078803 w 10466399"/>
                <a:gd name="connsiteY80" fmla="*/ 2949318 h 5870971"/>
                <a:gd name="connsiteX81" fmla="*/ 1824299 w 10466399"/>
                <a:gd name="connsiteY81" fmla="*/ 3002494 h 5870971"/>
                <a:gd name="connsiteX82" fmla="*/ 1412162 w 10466399"/>
                <a:gd name="connsiteY82" fmla="*/ 3235573 h 5870971"/>
                <a:gd name="connsiteX83" fmla="*/ 1381573 w 10466399"/>
                <a:gd name="connsiteY83" fmla="*/ 3680838 h 5870971"/>
                <a:gd name="connsiteX84" fmla="*/ 1340867 w 10466399"/>
                <a:gd name="connsiteY84" fmla="*/ 3980504 h 5870971"/>
                <a:gd name="connsiteX85" fmla="*/ 1197619 w 10466399"/>
                <a:gd name="connsiteY85" fmla="*/ 4738831 h 5870971"/>
                <a:gd name="connsiteX86" fmla="*/ 1220896 w 10466399"/>
                <a:gd name="connsiteY86" fmla="*/ 4338309 h 5870971"/>
                <a:gd name="connsiteX87" fmla="*/ 1242772 w 10466399"/>
                <a:gd name="connsiteY87" fmla="*/ 4080888 h 5870971"/>
                <a:gd name="connsiteX88" fmla="*/ 1198693 w 10466399"/>
                <a:gd name="connsiteY88" fmla="*/ 3909438 h 5870971"/>
                <a:gd name="connsiteX89" fmla="*/ 970093 w 10466399"/>
                <a:gd name="connsiteY89" fmla="*/ 3989448 h 5870971"/>
                <a:gd name="connsiteX90" fmla="*/ 766328 w 10466399"/>
                <a:gd name="connsiteY90" fmla="*/ 4131990 h 5870971"/>
                <a:gd name="connsiteX91" fmla="*/ 555808 w 10466399"/>
                <a:gd name="connsiteY91" fmla="*/ 4355688 h 5870971"/>
                <a:gd name="connsiteX92" fmla="*/ 785900 w 10466399"/>
                <a:gd name="connsiteY92" fmla="*/ 4017771 h 5870971"/>
                <a:gd name="connsiteX93" fmla="*/ 1130113 w 10466399"/>
                <a:gd name="connsiteY93" fmla="*/ 3817500 h 5870971"/>
                <a:gd name="connsiteX94" fmla="*/ 1278703 w 10466399"/>
                <a:gd name="connsiteY94" fmla="*/ 3726558 h 5870971"/>
                <a:gd name="connsiteX95" fmla="*/ 1269661 w 10466399"/>
                <a:gd name="connsiteY95" fmla="*/ 3390117 h 5870971"/>
                <a:gd name="connsiteX96" fmla="*/ 1309620 w 10466399"/>
                <a:gd name="connsiteY96" fmla="*/ 3169963 h 5870971"/>
                <a:gd name="connsiteX97" fmla="*/ 1393003 w 10466399"/>
                <a:gd name="connsiteY97" fmla="*/ 3052188 h 5870971"/>
                <a:gd name="connsiteX98" fmla="*/ 1080693 w 10466399"/>
                <a:gd name="connsiteY98" fmla="*/ 2984604 h 5870971"/>
                <a:gd name="connsiteX99" fmla="*/ 663453 w 10466399"/>
                <a:gd name="connsiteY99" fmla="*/ 3023360 h 5870971"/>
                <a:gd name="connsiteX100" fmla="*/ 235111 w 10466399"/>
                <a:gd name="connsiteY100" fmla="*/ 3217172 h 5870971"/>
                <a:gd name="connsiteX101" fmla="*/ 421453 w 10466399"/>
                <a:gd name="connsiteY101" fmla="*/ 3029328 h 5870971"/>
                <a:gd name="connsiteX102" fmla="*/ 627193 w 10466399"/>
                <a:gd name="connsiteY102" fmla="*/ 2926458 h 5870971"/>
                <a:gd name="connsiteX103" fmla="*/ 854480 w 10466399"/>
                <a:gd name="connsiteY103" fmla="*/ 2889178 h 5870971"/>
                <a:gd name="connsiteX104" fmla="*/ 1149272 w 10466399"/>
                <a:gd name="connsiteY104" fmla="*/ 2889676 h 5870971"/>
                <a:gd name="connsiteX105" fmla="*/ 1531894 w 10466399"/>
                <a:gd name="connsiteY105" fmla="*/ 2917507 h 5870971"/>
                <a:gd name="connsiteX106" fmla="*/ 1860559 w 10466399"/>
                <a:gd name="connsiteY106" fmla="*/ 2766431 h 5870971"/>
                <a:gd name="connsiteX107" fmla="*/ 1701613 w 10466399"/>
                <a:gd name="connsiteY107" fmla="*/ 2263518 h 5870971"/>
                <a:gd name="connsiteX108" fmla="*/ 1690183 w 10466399"/>
                <a:gd name="connsiteY108" fmla="*/ 1966338 h 5870971"/>
                <a:gd name="connsiteX109" fmla="*/ 1381991 w 10466399"/>
                <a:gd name="connsiteY109" fmla="*/ 1841604 h 5870971"/>
                <a:gd name="connsiteX110" fmla="*/ 1095823 w 10466399"/>
                <a:gd name="connsiteY110" fmla="*/ 1714878 h 5870971"/>
                <a:gd name="connsiteX111" fmla="*/ 746507 w 10466399"/>
                <a:gd name="connsiteY111" fmla="*/ 1626415 h 5870971"/>
                <a:gd name="connsiteX112" fmla="*/ 352873 w 10466399"/>
                <a:gd name="connsiteY112" fmla="*/ 1726308 h 5870971"/>
                <a:gd name="connsiteX113" fmla="*/ 113171 w 10466399"/>
                <a:gd name="connsiteY113" fmla="*/ 1763582 h 5870971"/>
                <a:gd name="connsiteX114" fmla="*/ 9973 w 10466399"/>
                <a:gd name="connsiteY114" fmla="*/ 1737738 h 5870971"/>
                <a:gd name="connsiteX115" fmla="*/ 348516 w 10466399"/>
                <a:gd name="connsiteY115" fmla="*/ 1643812 h 5870971"/>
                <a:gd name="connsiteX116" fmla="*/ 653097 w 10466399"/>
                <a:gd name="connsiteY116" fmla="*/ 1543920 h 5870971"/>
                <a:gd name="connsiteX117" fmla="*/ 1072963 w 10466399"/>
                <a:gd name="connsiteY117" fmla="*/ 1612008 h 5870971"/>
                <a:gd name="connsiteX118" fmla="*/ 1244413 w 10466399"/>
                <a:gd name="connsiteY118" fmla="*/ 1657728 h 5870971"/>
                <a:gd name="connsiteX119" fmla="*/ 1205766 w 10466399"/>
                <a:gd name="connsiteY119" fmla="*/ 1451988 h 5870971"/>
                <a:gd name="connsiteX120" fmla="*/ 1046313 w 10466399"/>
                <a:gd name="connsiteY120" fmla="*/ 815409 h 5870971"/>
                <a:gd name="connsiteX121" fmla="*/ 1221553 w 10466399"/>
                <a:gd name="connsiteY121" fmla="*/ 1211958 h 5870971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35143 w 10469409"/>
                <a:gd name="connsiteY54" fmla="*/ 5397696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3"/>
                <a:gd name="connsiteX1" fmla="*/ 1343911 w 10469409"/>
                <a:gd name="connsiteY1" fmla="*/ 1559828 h 6071193"/>
                <a:gd name="connsiteX2" fmla="*/ 1553023 w 10469409"/>
                <a:gd name="connsiteY2" fmla="*/ 1657728 h 6071193"/>
                <a:gd name="connsiteX3" fmla="*/ 1907353 w 10469409"/>
                <a:gd name="connsiteY3" fmla="*/ 1680588 h 6071193"/>
                <a:gd name="connsiteX4" fmla="*/ 2021653 w 10469409"/>
                <a:gd name="connsiteY4" fmla="*/ 1543428 h 6071193"/>
                <a:gd name="connsiteX5" fmla="*/ 2124523 w 10469409"/>
                <a:gd name="connsiteY5" fmla="*/ 1291968 h 6071193"/>
                <a:gd name="connsiteX6" fmla="*/ 2124523 w 10469409"/>
                <a:gd name="connsiteY6" fmla="*/ 1120518 h 6071193"/>
                <a:gd name="connsiteX7" fmla="*/ 2068029 w 10469409"/>
                <a:gd name="connsiteY7" fmla="*/ 825325 h 6071193"/>
                <a:gd name="connsiteX8" fmla="*/ 2078803 w 10469409"/>
                <a:gd name="connsiteY8" fmla="*/ 777618 h 6071193"/>
                <a:gd name="connsiteX9" fmla="*/ 2170243 w 10469409"/>
                <a:gd name="connsiteY9" fmla="*/ 1086228 h 6071193"/>
                <a:gd name="connsiteX10" fmla="*/ 2215963 w 10469409"/>
                <a:gd name="connsiteY10" fmla="*/ 1269108 h 6071193"/>
                <a:gd name="connsiteX11" fmla="*/ 2284543 w 10469409"/>
                <a:gd name="connsiteY11" fmla="*/ 1303398 h 6071193"/>
                <a:gd name="connsiteX12" fmla="*/ 2330263 w 10469409"/>
                <a:gd name="connsiteY12" fmla="*/ 1166238 h 6071193"/>
                <a:gd name="connsiteX13" fmla="*/ 2467423 w 10469409"/>
                <a:gd name="connsiteY13" fmla="*/ 880488 h 6071193"/>
                <a:gd name="connsiteX14" fmla="*/ 2558863 w 10469409"/>
                <a:gd name="connsiteY14" fmla="*/ 640458 h 6071193"/>
                <a:gd name="connsiteX15" fmla="*/ 2616013 w 10469409"/>
                <a:gd name="connsiteY15" fmla="*/ 537588 h 6071193"/>
                <a:gd name="connsiteX16" fmla="*/ 2558863 w 10469409"/>
                <a:gd name="connsiteY16" fmla="*/ 789048 h 6071193"/>
                <a:gd name="connsiteX17" fmla="*/ 2444563 w 10469409"/>
                <a:gd name="connsiteY17" fmla="*/ 1097658 h 6071193"/>
                <a:gd name="connsiteX18" fmla="*/ 2375983 w 10469409"/>
                <a:gd name="connsiteY18" fmla="*/ 1406268 h 6071193"/>
                <a:gd name="connsiteX19" fmla="*/ 2558863 w 10469409"/>
                <a:gd name="connsiteY19" fmla="*/ 1577718 h 6071193"/>
                <a:gd name="connsiteX20" fmla="*/ 2878903 w 10469409"/>
                <a:gd name="connsiteY20" fmla="*/ 1657728 h 6071193"/>
                <a:gd name="connsiteX21" fmla="*/ 3187513 w 10469409"/>
                <a:gd name="connsiteY21" fmla="*/ 1657728 h 6071193"/>
                <a:gd name="connsiteX22" fmla="*/ 3370393 w 10469409"/>
                <a:gd name="connsiteY22" fmla="*/ 1566288 h 6071193"/>
                <a:gd name="connsiteX23" fmla="*/ 3488066 w 10469409"/>
                <a:gd name="connsiteY23" fmla="*/ 1246753 h 6071193"/>
                <a:gd name="connsiteX24" fmla="*/ 3495138 w 10469409"/>
                <a:gd name="connsiteY24" fmla="*/ 1115548 h 6071193"/>
                <a:gd name="connsiteX25" fmla="*/ 3493650 w 10469409"/>
                <a:gd name="connsiteY25" fmla="*/ 1063976 h 6071193"/>
                <a:gd name="connsiteX26" fmla="*/ 3450403 w 10469409"/>
                <a:gd name="connsiteY26" fmla="*/ 777618 h 6071193"/>
                <a:gd name="connsiteX27" fmla="*/ 3119893 w 10469409"/>
                <a:gd name="connsiteY27" fmla="*/ 321571 h 6071193"/>
                <a:gd name="connsiteX28" fmla="*/ 3497351 w 10469409"/>
                <a:gd name="connsiteY28" fmla="*/ 674883 h 6071193"/>
                <a:gd name="connsiteX29" fmla="*/ 3759013 w 10469409"/>
                <a:gd name="connsiteY29" fmla="*/ 571878 h 6071193"/>
                <a:gd name="connsiteX30" fmla="*/ 3999043 w 10469409"/>
                <a:gd name="connsiteY30" fmla="*/ 91818 h 6071193"/>
                <a:gd name="connsiteX31" fmla="*/ 4033333 w 10469409"/>
                <a:gd name="connsiteY31" fmla="*/ 11808 h 6071193"/>
                <a:gd name="connsiteX32" fmla="*/ 3984569 w 10469409"/>
                <a:gd name="connsiteY32" fmla="*/ 247366 h 6071193"/>
                <a:gd name="connsiteX33" fmla="*/ 3812791 w 10469409"/>
                <a:gd name="connsiteY33" fmla="*/ 647417 h 6071193"/>
                <a:gd name="connsiteX34" fmla="*/ 3592906 w 10469409"/>
                <a:gd name="connsiteY34" fmla="*/ 811408 h 6071193"/>
                <a:gd name="connsiteX35" fmla="*/ 3604425 w 10469409"/>
                <a:gd name="connsiteY35" fmla="*/ 999253 h 6071193"/>
                <a:gd name="connsiteX36" fmla="*/ 3872985 w 10469409"/>
                <a:gd name="connsiteY36" fmla="*/ 881976 h 6071193"/>
                <a:gd name="connsiteX37" fmla="*/ 4200754 w 10469409"/>
                <a:gd name="connsiteY37" fmla="*/ 774136 h 6071193"/>
                <a:gd name="connsiteX38" fmla="*/ 4064251 w 10469409"/>
                <a:gd name="connsiteY38" fmla="*/ 847195 h 6071193"/>
                <a:gd name="connsiteX39" fmla="*/ 3818880 w 10469409"/>
                <a:gd name="connsiteY39" fmla="*/ 991305 h 6071193"/>
                <a:gd name="connsiteX40" fmla="*/ 3658531 w 10469409"/>
                <a:gd name="connsiteY40" fmla="*/ 1093178 h 6071193"/>
                <a:gd name="connsiteX41" fmla="*/ 3622838 w 10469409"/>
                <a:gd name="connsiteY41" fmla="*/ 1221401 h 6071193"/>
                <a:gd name="connsiteX42" fmla="*/ 3577446 w 10469409"/>
                <a:gd name="connsiteY42" fmla="*/ 1500691 h 6071193"/>
                <a:gd name="connsiteX43" fmla="*/ 3461833 w 10469409"/>
                <a:gd name="connsiteY43" fmla="*/ 1726308 h 6071193"/>
                <a:gd name="connsiteX44" fmla="*/ 3278953 w 10469409"/>
                <a:gd name="connsiteY44" fmla="*/ 2034918 h 6071193"/>
                <a:gd name="connsiteX45" fmla="*/ 3288742 w 10469409"/>
                <a:gd name="connsiteY45" fmla="*/ 2273460 h 6071193"/>
                <a:gd name="connsiteX46" fmla="*/ 3434288 w 10469409"/>
                <a:gd name="connsiteY46" fmla="*/ 2417577 h 6071193"/>
                <a:gd name="connsiteX47" fmla="*/ 3781217 w 10469409"/>
                <a:gd name="connsiteY47" fmla="*/ 2618845 h 6071193"/>
                <a:gd name="connsiteX48" fmla="*/ 4079053 w 10469409"/>
                <a:gd name="connsiteY48" fmla="*/ 2777868 h 6071193"/>
                <a:gd name="connsiteX49" fmla="*/ 8113040 w 10469409"/>
                <a:gd name="connsiteY49" fmla="*/ 4477806 h 6071193"/>
                <a:gd name="connsiteX50" fmla="*/ 9595174 w 10469409"/>
                <a:gd name="connsiteY50" fmla="*/ 4977747 h 6071193"/>
                <a:gd name="connsiteX51" fmla="*/ 9935087 w 10469409"/>
                <a:gd name="connsiteY51" fmla="*/ 5074526 h 6071193"/>
                <a:gd name="connsiteX52" fmla="*/ 10424531 w 10469409"/>
                <a:gd name="connsiteY52" fmla="*/ 4864394 h 6071193"/>
                <a:gd name="connsiteX53" fmla="*/ 9925763 w 10469409"/>
                <a:gd name="connsiteY53" fmla="*/ 6071190 h 6071193"/>
                <a:gd name="connsiteX54" fmla="*/ 9687712 w 10469409"/>
                <a:gd name="connsiteY54" fmla="*/ 5432823 h 6071193"/>
                <a:gd name="connsiteX55" fmla="*/ 8790276 w 10469409"/>
                <a:gd name="connsiteY55" fmla="*/ 5047055 h 6071193"/>
                <a:gd name="connsiteX56" fmla="*/ 4940575 w 10469409"/>
                <a:gd name="connsiteY56" fmla="*/ 3376168 h 6071193"/>
                <a:gd name="connsiteX57" fmla="*/ 3944371 w 10469409"/>
                <a:gd name="connsiteY57" fmla="*/ 2976643 h 6071193"/>
                <a:gd name="connsiteX58" fmla="*/ 3460193 w 10469409"/>
                <a:gd name="connsiteY58" fmla="*/ 2852901 h 6071193"/>
                <a:gd name="connsiteX59" fmla="*/ 3217865 w 10469409"/>
                <a:gd name="connsiteY59" fmla="*/ 2829045 h 6071193"/>
                <a:gd name="connsiteX60" fmla="*/ 3025524 w 10469409"/>
                <a:gd name="connsiteY60" fmla="*/ 2858861 h 6071193"/>
                <a:gd name="connsiteX61" fmla="*/ 2832855 w 10469409"/>
                <a:gd name="connsiteY61" fmla="*/ 2930924 h 6071193"/>
                <a:gd name="connsiteX62" fmla="*/ 2820111 w 10469409"/>
                <a:gd name="connsiteY62" fmla="*/ 3026344 h 6071193"/>
                <a:gd name="connsiteX63" fmla="*/ 2959241 w 10469409"/>
                <a:gd name="connsiteY63" fmla="*/ 3167976 h 6071193"/>
                <a:gd name="connsiteX64" fmla="*/ 3176083 w 10469409"/>
                <a:gd name="connsiteY64" fmla="*/ 3269358 h 6071193"/>
                <a:gd name="connsiteX65" fmla="*/ 3388239 w 10469409"/>
                <a:gd name="connsiteY65" fmla="*/ 3442290 h 6071193"/>
                <a:gd name="connsiteX66" fmla="*/ 3212014 w 10469409"/>
                <a:gd name="connsiteY66" fmla="*/ 3336948 h 6071193"/>
                <a:gd name="connsiteX67" fmla="*/ 3004633 w 10469409"/>
                <a:gd name="connsiteY67" fmla="*/ 3276814 h 6071193"/>
                <a:gd name="connsiteX68" fmla="*/ 2771676 w 10469409"/>
                <a:gd name="connsiteY68" fmla="*/ 3166987 h 6071193"/>
                <a:gd name="connsiteX69" fmla="*/ 2638873 w 10469409"/>
                <a:gd name="connsiteY69" fmla="*/ 3097908 h 6071193"/>
                <a:gd name="connsiteX70" fmla="*/ 2570293 w 10469409"/>
                <a:gd name="connsiteY70" fmla="*/ 3109338 h 6071193"/>
                <a:gd name="connsiteX71" fmla="*/ 2525557 w 10469409"/>
                <a:gd name="connsiteY71" fmla="*/ 3326508 h 6071193"/>
                <a:gd name="connsiteX72" fmla="*/ 2584349 w 10469409"/>
                <a:gd name="connsiteY72" fmla="*/ 3577470 h 6071193"/>
                <a:gd name="connsiteX73" fmla="*/ 2663703 w 10469409"/>
                <a:gd name="connsiteY73" fmla="*/ 3996904 h 6071193"/>
                <a:gd name="connsiteX74" fmla="*/ 2633113 w 10469409"/>
                <a:gd name="connsiteY74" fmla="*/ 4192703 h 6071193"/>
                <a:gd name="connsiteX75" fmla="*/ 2539703 w 10469409"/>
                <a:gd name="connsiteY75" fmla="*/ 4455574 h 6071193"/>
                <a:gd name="connsiteX76" fmla="*/ 2595212 w 10469409"/>
                <a:gd name="connsiteY76" fmla="*/ 3945217 h 6071193"/>
                <a:gd name="connsiteX77" fmla="*/ 2481240 w 10469409"/>
                <a:gd name="connsiteY77" fmla="*/ 3566538 h 6071193"/>
                <a:gd name="connsiteX78" fmla="*/ 2307403 w 10469409"/>
                <a:gd name="connsiteY78" fmla="*/ 3166488 h 6071193"/>
                <a:gd name="connsiteX79" fmla="*/ 2261683 w 10469409"/>
                <a:gd name="connsiteY79" fmla="*/ 3063618 h 6071193"/>
                <a:gd name="connsiteX80" fmla="*/ 2078803 w 10469409"/>
                <a:gd name="connsiteY80" fmla="*/ 2949318 h 6071193"/>
                <a:gd name="connsiteX81" fmla="*/ 1824299 w 10469409"/>
                <a:gd name="connsiteY81" fmla="*/ 3002494 h 6071193"/>
                <a:gd name="connsiteX82" fmla="*/ 1412162 w 10469409"/>
                <a:gd name="connsiteY82" fmla="*/ 3235573 h 6071193"/>
                <a:gd name="connsiteX83" fmla="*/ 1381573 w 10469409"/>
                <a:gd name="connsiteY83" fmla="*/ 3680838 h 6071193"/>
                <a:gd name="connsiteX84" fmla="*/ 1340867 w 10469409"/>
                <a:gd name="connsiteY84" fmla="*/ 3980504 h 6071193"/>
                <a:gd name="connsiteX85" fmla="*/ 1197619 w 10469409"/>
                <a:gd name="connsiteY85" fmla="*/ 4738831 h 6071193"/>
                <a:gd name="connsiteX86" fmla="*/ 1220896 w 10469409"/>
                <a:gd name="connsiteY86" fmla="*/ 4338309 h 6071193"/>
                <a:gd name="connsiteX87" fmla="*/ 1242772 w 10469409"/>
                <a:gd name="connsiteY87" fmla="*/ 4080888 h 6071193"/>
                <a:gd name="connsiteX88" fmla="*/ 1198693 w 10469409"/>
                <a:gd name="connsiteY88" fmla="*/ 3909438 h 6071193"/>
                <a:gd name="connsiteX89" fmla="*/ 970093 w 10469409"/>
                <a:gd name="connsiteY89" fmla="*/ 3989448 h 6071193"/>
                <a:gd name="connsiteX90" fmla="*/ 766328 w 10469409"/>
                <a:gd name="connsiteY90" fmla="*/ 4131990 h 6071193"/>
                <a:gd name="connsiteX91" fmla="*/ 555808 w 10469409"/>
                <a:gd name="connsiteY91" fmla="*/ 4355688 h 6071193"/>
                <a:gd name="connsiteX92" fmla="*/ 785900 w 10469409"/>
                <a:gd name="connsiteY92" fmla="*/ 4017771 h 6071193"/>
                <a:gd name="connsiteX93" fmla="*/ 1130113 w 10469409"/>
                <a:gd name="connsiteY93" fmla="*/ 3817500 h 6071193"/>
                <a:gd name="connsiteX94" fmla="*/ 1278703 w 10469409"/>
                <a:gd name="connsiteY94" fmla="*/ 3726558 h 6071193"/>
                <a:gd name="connsiteX95" fmla="*/ 1269661 w 10469409"/>
                <a:gd name="connsiteY95" fmla="*/ 3390117 h 6071193"/>
                <a:gd name="connsiteX96" fmla="*/ 1309620 w 10469409"/>
                <a:gd name="connsiteY96" fmla="*/ 3169963 h 6071193"/>
                <a:gd name="connsiteX97" fmla="*/ 1393003 w 10469409"/>
                <a:gd name="connsiteY97" fmla="*/ 3052188 h 6071193"/>
                <a:gd name="connsiteX98" fmla="*/ 1080693 w 10469409"/>
                <a:gd name="connsiteY98" fmla="*/ 2984604 h 6071193"/>
                <a:gd name="connsiteX99" fmla="*/ 663453 w 10469409"/>
                <a:gd name="connsiteY99" fmla="*/ 3023360 h 6071193"/>
                <a:gd name="connsiteX100" fmla="*/ 235111 w 10469409"/>
                <a:gd name="connsiteY100" fmla="*/ 3217172 h 6071193"/>
                <a:gd name="connsiteX101" fmla="*/ 421453 w 10469409"/>
                <a:gd name="connsiteY101" fmla="*/ 3029328 h 6071193"/>
                <a:gd name="connsiteX102" fmla="*/ 627193 w 10469409"/>
                <a:gd name="connsiteY102" fmla="*/ 2926458 h 6071193"/>
                <a:gd name="connsiteX103" fmla="*/ 854480 w 10469409"/>
                <a:gd name="connsiteY103" fmla="*/ 2889178 h 6071193"/>
                <a:gd name="connsiteX104" fmla="*/ 1149272 w 10469409"/>
                <a:gd name="connsiteY104" fmla="*/ 2889676 h 6071193"/>
                <a:gd name="connsiteX105" fmla="*/ 1531894 w 10469409"/>
                <a:gd name="connsiteY105" fmla="*/ 2917507 h 6071193"/>
                <a:gd name="connsiteX106" fmla="*/ 1860559 w 10469409"/>
                <a:gd name="connsiteY106" fmla="*/ 2766431 h 6071193"/>
                <a:gd name="connsiteX107" fmla="*/ 1701613 w 10469409"/>
                <a:gd name="connsiteY107" fmla="*/ 2263518 h 6071193"/>
                <a:gd name="connsiteX108" fmla="*/ 1690183 w 10469409"/>
                <a:gd name="connsiteY108" fmla="*/ 1966338 h 6071193"/>
                <a:gd name="connsiteX109" fmla="*/ 1381991 w 10469409"/>
                <a:gd name="connsiteY109" fmla="*/ 1841604 h 6071193"/>
                <a:gd name="connsiteX110" fmla="*/ 1095823 w 10469409"/>
                <a:gd name="connsiteY110" fmla="*/ 1714878 h 6071193"/>
                <a:gd name="connsiteX111" fmla="*/ 746507 w 10469409"/>
                <a:gd name="connsiteY111" fmla="*/ 1626415 h 6071193"/>
                <a:gd name="connsiteX112" fmla="*/ 352873 w 10469409"/>
                <a:gd name="connsiteY112" fmla="*/ 1726308 h 6071193"/>
                <a:gd name="connsiteX113" fmla="*/ 113171 w 10469409"/>
                <a:gd name="connsiteY113" fmla="*/ 1763582 h 6071193"/>
                <a:gd name="connsiteX114" fmla="*/ 9973 w 10469409"/>
                <a:gd name="connsiteY114" fmla="*/ 1737738 h 6071193"/>
                <a:gd name="connsiteX115" fmla="*/ 348516 w 10469409"/>
                <a:gd name="connsiteY115" fmla="*/ 1643812 h 6071193"/>
                <a:gd name="connsiteX116" fmla="*/ 653097 w 10469409"/>
                <a:gd name="connsiteY116" fmla="*/ 1543920 h 6071193"/>
                <a:gd name="connsiteX117" fmla="*/ 1072963 w 10469409"/>
                <a:gd name="connsiteY117" fmla="*/ 1612008 h 6071193"/>
                <a:gd name="connsiteX118" fmla="*/ 1244413 w 10469409"/>
                <a:gd name="connsiteY118" fmla="*/ 1657728 h 6071193"/>
                <a:gd name="connsiteX119" fmla="*/ 1205766 w 10469409"/>
                <a:gd name="connsiteY119" fmla="*/ 1451988 h 6071193"/>
                <a:gd name="connsiteX120" fmla="*/ 1046313 w 10469409"/>
                <a:gd name="connsiteY120" fmla="*/ 815409 h 6071193"/>
                <a:gd name="connsiteX121" fmla="*/ 1221553 w 10469409"/>
                <a:gd name="connsiteY121" fmla="*/ 1211958 h 6071193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7 w 10469409"/>
                <a:gd name="connsiteY51" fmla="*/ 5074526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95174 w 10469409"/>
                <a:gd name="connsiteY50" fmla="*/ 4977747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687712 w 10469409"/>
                <a:gd name="connsiteY54" fmla="*/ 5432823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35088 w 10469409"/>
                <a:gd name="connsiteY51" fmla="*/ 5039401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69409"/>
                <a:gd name="connsiteY0" fmla="*/ 1211958 h 6071194"/>
                <a:gd name="connsiteX1" fmla="*/ 1343911 w 10469409"/>
                <a:gd name="connsiteY1" fmla="*/ 1559828 h 6071194"/>
                <a:gd name="connsiteX2" fmla="*/ 1553023 w 10469409"/>
                <a:gd name="connsiteY2" fmla="*/ 1657728 h 6071194"/>
                <a:gd name="connsiteX3" fmla="*/ 1907353 w 10469409"/>
                <a:gd name="connsiteY3" fmla="*/ 1680588 h 6071194"/>
                <a:gd name="connsiteX4" fmla="*/ 2021653 w 10469409"/>
                <a:gd name="connsiteY4" fmla="*/ 1543428 h 6071194"/>
                <a:gd name="connsiteX5" fmla="*/ 2124523 w 10469409"/>
                <a:gd name="connsiteY5" fmla="*/ 1291968 h 6071194"/>
                <a:gd name="connsiteX6" fmla="*/ 2124523 w 10469409"/>
                <a:gd name="connsiteY6" fmla="*/ 1120518 h 6071194"/>
                <a:gd name="connsiteX7" fmla="*/ 2068029 w 10469409"/>
                <a:gd name="connsiteY7" fmla="*/ 825325 h 6071194"/>
                <a:gd name="connsiteX8" fmla="*/ 2078803 w 10469409"/>
                <a:gd name="connsiteY8" fmla="*/ 777618 h 6071194"/>
                <a:gd name="connsiteX9" fmla="*/ 2170243 w 10469409"/>
                <a:gd name="connsiteY9" fmla="*/ 1086228 h 6071194"/>
                <a:gd name="connsiteX10" fmla="*/ 2215963 w 10469409"/>
                <a:gd name="connsiteY10" fmla="*/ 1269108 h 6071194"/>
                <a:gd name="connsiteX11" fmla="*/ 2284543 w 10469409"/>
                <a:gd name="connsiteY11" fmla="*/ 1303398 h 6071194"/>
                <a:gd name="connsiteX12" fmla="*/ 2330263 w 10469409"/>
                <a:gd name="connsiteY12" fmla="*/ 1166238 h 6071194"/>
                <a:gd name="connsiteX13" fmla="*/ 2467423 w 10469409"/>
                <a:gd name="connsiteY13" fmla="*/ 880488 h 6071194"/>
                <a:gd name="connsiteX14" fmla="*/ 2558863 w 10469409"/>
                <a:gd name="connsiteY14" fmla="*/ 640458 h 6071194"/>
                <a:gd name="connsiteX15" fmla="*/ 2616013 w 10469409"/>
                <a:gd name="connsiteY15" fmla="*/ 537588 h 6071194"/>
                <a:gd name="connsiteX16" fmla="*/ 2558863 w 10469409"/>
                <a:gd name="connsiteY16" fmla="*/ 789048 h 6071194"/>
                <a:gd name="connsiteX17" fmla="*/ 2444563 w 10469409"/>
                <a:gd name="connsiteY17" fmla="*/ 1097658 h 6071194"/>
                <a:gd name="connsiteX18" fmla="*/ 2375983 w 10469409"/>
                <a:gd name="connsiteY18" fmla="*/ 1406268 h 6071194"/>
                <a:gd name="connsiteX19" fmla="*/ 2558863 w 10469409"/>
                <a:gd name="connsiteY19" fmla="*/ 1577718 h 6071194"/>
                <a:gd name="connsiteX20" fmla="*/ 2878903 w 10469409"/>
                <a:gd name="connsiteY20" fmla="*/ 1657728 h 6071194"/>
                <a:gd name="connsiteX21" fmla="*/ 3187513 w 10469409"/>
                <a:gd name="connsiteY21" fmla="*/ 1657728 h 6071194"/>
                <a:gd name="connsiteX22" fmla="*/ 3370393 w 10469409"/>
                <a:gd name="connsiteY22" fmla="*/ 1566288 h 6071194"/>
                <a:gd name="connsiteX23" fmla="*/ 3488066 w 10469409"/>
                <a:gd name="connsiteY23" fmla="*/ 1246753 h 6071194"/>
                <a:gd name="connsiteX24" fmla="*/ 3495138 w 10469409"/>
                <a:gd name="connsiteY24" fmla="*/ 1115548 h 6071194"/>
                <a:gd name="connsiteX25" fmla="*/ 3493650 w 10469409"/>
                <a:gd name="connsiteY25" fmla="*/ 1063976 h 6071194"/>
                <a:gd name="connsiteX26" fmla="*/ 3450403 w 10469409"/>
                <a:gd name="connsiteY26" fmla="*/ 777618 h 6071194"/>
                <a:gd name="connsiteX27" fmla="*/ 3119893 w 10469409"/>
                <a:gd name="connsiteY27" fmla="*/ 321571 h 6071194"/>
                <a:gd name="connsiteX28" fmla="*/ 3497351 w 10469409"/>
                <a:gd name="connsiteY28" fmla="*/ 674883 h 6071194"/>
                <a:gd name="connsiteX29" fmla="*/ 3759013 w 10469409"/>
                <a:gd name="connsiteY29" fmla="*/ 571878 h 6071194"/>
                <a:gd name="connsiteX30" fmla="*/ 3999043 w 10469409"/>
                <a:gd name="connsiteY30" fmla="*/ 91818 h 6071194"/>
                <a:gd name="connsiteX31" fmla="*/ 4033333 w 10469409"/>
                <a:gd name="connsiteY31" fmla="*/ 11808 h 6071194"/>
                <a:gd name="connsiteX32" fmla="*/ 3984569 w 10469409"/>
                <a:gd name="connsiteY32" fmla="*/ 247366 h 6071194"/>
                <a:gd name="connsiteX33" fmla="*/ 3812791 w 10469409"/>
                <a:gd name="connsiteY33" fmla="*/ 647417 h 6071194"/>
                <a:gd name="connsiteX34" fmla="*/ 3592906 w 10469409"/>
                <a:gd name="connsiteY34" fmla="*/ 811408 h 6071194"/>
                <a:gd name="connsiteX35" fmla="*/ 3604425 w 10469409"/>
                <a:gd name="connsiteY35" fmla="*/ 999253 h 6071194"/>
                <a:gd name="connsiteX36" fmla="*/ 3872985 w 10469409"/>
                <a:gd name="connsiteY36" fmla="*/ 881976 h 6071194"/>
                <a:gd name="connsiteX37" fmla="*/ 4200754 w 10469409"/>
                <a:gd name="connsiteY37" fmla="*/ 774136 h 6071194"/>
                <a:gd name="connsiteX38" fmla="*/ 4064251 w 10469409"/>
                <a:gd name="connsiteY38" fmla="*/ 847195 h 6071194"/>
                <a:gd name="connsiteX39" fmla="*/ 3818880 w 10469409"/>
                <a:gd name="connsiteY39" fmla="*/ 991305 h 6071194"/>
                <a:gd name="connsiteX40" fmla="*/ 3658531 w 10469409"/>
                <a:gd name="connsiteY40" fmla="*/ 1093178 h 6071194"/>
                <a:gd name="connsiteX41" fmla="*/ 3622838 w 10469409"/>
                <a:gd name="connsiteY41" fmla="*/ 1221401 h 6071194"/>
                <a:gd name="connsiteX42" fmla="*/ 3577446 w 10469409"/>
                <a:gd name="connsiteY42" fmla="*/ 1500691 h 6071194"/>
                <a:gd name="connsiteX43" fmla="*/ 3461833 w 10469409"/>
                <a:gd name="connsiteY43" fmla="*/ 1726308 h 6071194"/>
                <a:gd name="connsiteX44" fmla="*/ 3278953 w 10469409"/>
                <a:gd name="connsiteY44" fmla="*/ 2034918 h 6071194"/>
                <a:gd name="connsiteX45" fmla="*/ 3288742 w 10469409"/>
                <a:gd name="connsiteY45" fmla="*/ 2273460 h 6071194"/>
                <a:gd name="connsiteX46" fmla="*/ 3434288 w 10469409"/>
                <a:gd name="connsiteY46" fmla="*/ 2417577 h 6071194"/>
                <a:gd name="connsiteX47" fmla="*/ 3781217 w 10469409"/>
                <a:gd name="connsiteY47" fmla="*/ 2618845 h 6071194"/>
                <a:gd name="connsiteX48" fmla="*/ 4079053 w 10469409"/>
                <a:gd name="connsiteY48" fmla="*/ 2777868 h 6071194"/>
                <a:gd name="connsiteX49" fmla="*/ 8113040 w 10469409"/>
                <a:gd name="connsiteY49" fmla="*/ 4477806 h 6071194"/>
                <a:gd name="connsiteX50" fmla="*/ 9564254 w 10469409"/>
                <a:gd name="connsiteY50" fmla="*/ 4967208 h 6071194"/>
                <a:gd name="connsiteX51" fmla="*/ 9975288 w 10469409"/>
                <a:gd name="connsiteY51" fmla="*/ 5127218 h 6071194"/>
                <a:gd name="connsiteX52" fmla="*/ 10424531 w 10469409"/>
                <a:gd name="connsiteY52" fmla="*/ 4864394 h 6071194"/>
                <a:gd name="connsiteX53" fmla="*/ 9925763 w 10469409"/>
                <a:gd name="connsiteY53" fmla="*/ 6071190 h 6071194"/>
                <a:gd name="connsiteX54" fmla="*/ 9706266 w 10469409"/>
                <a:gd name="connsiteY54" fmla="*/ 5408236 h 6071194"/>
                <a:gd name="connsiteX55" fmla="*/ 8790276 w 10469409"/>
                <a:gd name="connsiteY55" fmla="*/ 5047055 h 6071194"/>
                <a:gd name="connsiteX56" fmla="*/ 4940575 w 10469409"/>
                <a:gd name="connsiteY56" fmla="*/ 3376168 h 6071194"/>
                <a:gd name="connsiteX57" fmla="*/ 3944371 w 10469409"/>
                <a:gd name="connsiteY57" fmla="*/ 2976643 h 6071194"/>
                <a:gd name="connsiteX58" fmla="*/ 3460193 w 10469409"/>
                <a:gd name="connsiteY58" fmla="*/ 2852901 h 6071194"/>
                <a:gd name="connsiteX59" fmla="*/ 3217865 w 10469409"/>
                <a:gd name="connsiteY59" fmla="*/ 2829045 h 6071194"/>
                <a:gd name="connsiteX60" fmla="*/ 3025524 w 10469409"/>
                <a:gd name="connsiteY60" fmla="*/ 2858861 h 6071194"/>
                <a:gd name="connsiteX61" fmla="*/ 2832855 w 10469409"/>
                <a:gd name="connsiteY61" fmla="*/ 2930924 h 6071194"/>
                <a:gd name="connsiteX62" fmla="*/ 2820111 w 10469409"/>
                <a:gd name="connsiteY62" fmla="*/ 3026344 h 6071194"/>
                <a:gd name="connsiteX63" fmla="*/ 2959241 w 10469409"/>
                <a:gd name="connsiteY63" fmla="*/ 3167976 h 6071194"/>
                <a:gd name="connsiteX64" fmla="*/ 3176083 w 10469409"/>
                <a:gd name="connsiteY64" fmla="*/ 3269358 h 6071194"/>
                <a:gd name="connsiteX65" fmla="*/ 3388239 w 10469409"/>
                <a:gd name="connsiteY65" fmla="*/ 3442290 h 6071194"/>
                <a:gd name="connsiteX66" fmla="*/ 3212014 w 10469409"/>
                <a:gd name="connsiteY66" fmla="*/ 3336948 h 6071194"/>
                <a:gd name="connsiteX67" fmla="*/ 3004633 w 10469409"/>
                <a:gd name="connsiteY67" fmla="*/ 3276814 h 6071194"/>
                <a:gd name="connsiteX68" fmla="*/ 2771676 w 10469409"/>
                <a:gd name="connsiteY68" fmla="*/ 3166987 h 6071194"/>
                <a:gd name="connsiteX69" fmla="*/ 2638873 w 10469409"/>
                <a:gd name="connsiteY69" fmla="*/ 3097908 h 6071194"/>
                <a:gd name="connsiteX70" fmla="*/ 2570293 w 10469409"/>
                <a:gd name="connsiteY70" fmla="*/ 3109338 h 6071194"/>
                <a:gd name="connsiteX71" fmla="*/ 2525557 w 10469409"/>
                <a:gd name="connsiteY71" fmla="*/ 3326508 h 6071194"/>
                <a:gd name="connsiteX72" fmla="*/ 2584349 w 10469409"/>
                <a:gd name="connsiteY72" fmla="*/ 3577470 h 6071194"/>
                <a:gd name="connsiteX73" fmla="*/ 2663703 w 10469409"/>
                <a:gd name="connsiteY73" fmla="*/ 3996904 h 6071194"/>
                <a:gd name="connsiteX74" fmla="*/ 2633113 w 10469409"/>
                <a:gd name="connsiteY74" fmla="*/ 4192703 h 6071194"/>
                <a:gd name="connsiteX75" fmla="*/ 2539703 w 10469409"/>
                <a:gd name="connsiteY75" fmla="*/ 4455574 h 6071194"/>
                <a:gd name="connsiteX76" fmla="*/ 2595212 w 10469409"/>
                <a:gd name="connsiteY76" fmla="*/ 3945217 h 6071194"/>
                <a:gd name="connsiteX77" fmla="*/ 2481240 w 10469409"/>
                <a:gd name="connsiteY77" fmla="*/ 3566538 h 6071194"/>
                <a:gd name="connsiteX78" fmla="*/ 2307403 w 10469409"/>
                <a:gd name="connsiteY78" fmla="*/ 3166488 h 6071194"/>
                <a:gd name="connsiteX79" fmla="*/ 2261683 w 10469409"/>
                <a:gd name="connsiteY79" fmla="*/ 3063618 h 6071194"/>
                <a:gd name="connsiteX80" fmla="*/ 2078803 w 10469409"/>
                <a:gd name="connsiteY80" fmla="*/ 2949318 h 6071194"/>
                <a:gd name="connsiteX81" fmla="*/ 1824299 w 10469409"/>
                <a:gd name="connsiteY81" fmla="*/ 3002494 h 6071194"/>
                <a:gd name="connsiteX82" fmla="*/ 1412162 w 10469409"/>
                <a:gd name="connsiteY82" fmla="*/ 3235573 h 6071194"/>
                <a:gd name="connsiteX83" fmla="*/ 1381573 w 10469409"/>
                <a:gd name="connsiteY83" fmla="*/ 3680838 h 6071194"/>
                <a:gd name="connsiteX84" fmla="*/ 1340867 w 10469409"/>
                <a:gd name="connsiteY84" fmla="*/ 3980504 h 6071194"/>
                <a:gd name="connsiteX85" fmla="*/ 1197619 w 10469409"/>
                <a:gd name="connsiteY85" fmla="*/ 4738831 h 6071194"/>
                <a:gd name="connsiteX86" fmla="*/ 1220896 w 10469409"/>
                <a:gd name="connsiteY86" fmla="*/ 4338309 h 6071194"/>
                <a:gd name="connsiteX87" fmla="*/ 1242772 w 10469409"/>
                <a:gd name="connsiteY87" fmla="*/ 4080888 h 6071194"/>
                <a:gd name="connsiteX88" fmla="*/ 1198693 w 10469409"/>
                <a:gd name="connsiteY88" fmla="*/ 3909438 h 6071194"/>
                <a:gd name="connsiteX89" fmla="*/ 970093 w 10469409"/>
                <a:gd name="connsiteY89" fmla="*/ 3989448 h 6071194"/>
                <a:gd name="connsiteX90" fmla="*/ 766328 w 10469409"/>
                <a:gd name="connsiteY90" fmla="*/ 4131990 h 6071194"/>
                <a:gd name="connsiteX91" fmla="*/ 555808 w 10469409"/>
                <a:gd name="connsiteY91" fmla="*/ 4355688 h 6071194"/>
                <a:gd name="connsiteX92" fmla="*/ 785900 w 10469409"/>
                <a:gd name="connsiteY92" fmla="*/ 4017771 h 6071194"/>
                <a:gd name="connsiteX93" fmla="*/ 1130113 w 10469409"/>
                <a:gd name="connsiteY93" fmla="*/ 3817500 h 6071194"/>
                <a:gd name="connsiteX94" fmla="*/ 1278703 w 10469409"/>
                <a:gd name="connsiteY94" fmla="*/ 3726558 h 6071194"/>
                <a:gd name="connsiteX95" fmla="*/ 1269661 w 10469409"/>
                <a:gd name="connsiteY95" fmla="*/ 3390117 h 6071194"/>
                <a:gd name="connsiteX96" fmla="*/ 1309620 w 10469409"/>
                <a:gd name="connsiteY96" fmla="*/ 3169963 h 6071194"/>
                <a:gd name="connsiteX97" fmla="*/ 1393003 w 10469409"/>
                <a:gd name="connsiteY97" fmla="*/ 3052188 h 6071194"/>
                <a:gd name="connsiteX98" fmla="*/ 1080693 w 10469409"/>
                <a:gd name="connsiteY98" fmla="*/ 2984604 h 6071194"/>
                <a:gd name="connsiteX99" fmla="*/ 663453 w 10469409"/>
                <a:gd name="connsiteY99" fmla="*/ 3023360 h 6071194"/>
                <a:gd name="connsiteX100" fmla="*/ 235111 w 10469409"/>
                <a:gd name="connsiteY100" fmla="*/ 3217172 h 6071194"/>
                <a:gd name="connsiteX101" fmla="*/ 421453 w 10469409"/>
                <a:gd name="connsiteY101" fmla="*/ 3029328 h 6071194"/>
                <a:gd name="connsiteX102" fmla="*/ 627193 w 10469409"/>
                <a:gd name="connsiteY102" fmla="*/ 2926458 h 6071194"/>
                <a:gd name="connsiteX103" fmla="*/ 854480 w 10469409"/>
                <a:gd name="connsiteY103" fmla="*/ 2889178 h 6071194"/>
                <a:gd name="connsiteX104" fmla="*/ 1149272 w 10469409"/>
                <a:gd name="connsiteY104" fmla="*/ 2889676 h 6071194"/>
                <a:gd name="connsiteX105" fmla="*/ 1531894 w 10469409"/>
                <a:gd name="connsiteY105" fmla="*/ 2917507 h 6071194"/>
                <a:gd name="connsiteX106" fmla="*/ 1860559 w 10469409"/>
                <a:gd name="connsiteY106" fmla="*/ 2766431 h 6071194"/>
                <a:gd name="connsiteX107" fmla="*/ 1701613 w 10469409"/>
                <a:gd name="connsiteY107" fmla="*/ 2263518 h 6071194"/>
                <a:gd name="connsiteX108" fmla="*/ 1690183 w 10469409"/>
                <a:gd name="connsiteY108" fmla="*/ 1966338 h 6071194"/>
                <a:gd name="connsiteX109" fmla="*/ 1381991 w 10469409"/>
                <a:gd name="connsiteY109" fmla="*/ 1841604 h 6071194"/>
                <a:gd name="connsiteX110" fmla="*/ 1095823 w 10469409"/>
                <a:gd name="connsiteY110" fmla="*/ 1714878 h 6071194"/>
                <a:gd name="connsiteX111" fmla="*/ 746507 w 10469409"/>
                <a:gd name="connsiteY111" fmla="*/ 1626415 h 6071194"/>
                <a:gd name="connsiteX112" fmla="*/ 352873 w 10469409"/>
                <a:gd name="connsiteY112" fmla="*/ 1726308 h 6071194"/>
                <a:gd name="connsiteX113" fmla="*/ 113171 w 10469409"/>
                <a:gd name="connsiteY113" fmla="*/ 1763582 h 6071194"/>
                <a:gd name="connsiteX114" fmla="*/ 9973 w 10469409"/>
                <a:gd name="connsiteY114" fmla="*/ 1737738 h 6071194"/>
                <a:gd name="connsiteX115" fmla="*/ 348516 w 10469409"/>
                <a:gd name="connsiteY115" fmla="*/ 1643812 h 6071194"/>
                <a:gd name="connsiteX116" fmla="*/ 653097 w 10469409"/>
                <a:gd name="connsiteY116" fmla="*/ 1543920 h 6071194"/>
                <a:gd name="connsiteX117" fmla="*/ 1072963 w 10469409"/>
                <a:gd name="connsiteY117" fmla="*/ 1612008 h 6071194"/>
                <a:gd name="connsiteX118" fmla="*/ 1244413 w 10469409"/>
                <a:gd name="connsiteY118" fmla="*/ 1657728 h 6071194"/>
                <a:gd name="connsiteX119" fmla="*/ 1205766 w 10469409"/>
                <a:gd name="connsiteY119" fmla="*/ 1451988 h 6071194"/>
                <a:gd name="connsiteX120" fmla="*/ 1046313 w 10469409"/>
                <a:gd name="connsiteY120" fmla="*/ 815409 h 6071194"/>
                <a:gd name="connsiteX121" fmla="*/ 1221553 w 10469409"/>
                <a:gd name="connsiteY121" fmla="*/ 1211958 h 6071194"/>
                <a:gd name="connsiteX0" fmla="*/ 1221553 w 10409467"/>
                <a:gd name="connsiteY0" fmla="*/ 1211958 h 6071194"/>
                <a:gd name="connsiteX1" fmla="*/ 1343911 w 10409467"/>
                <a:gd name="connsiteY1" fmla="*/ 1559828 h 6071194"/>
                <a:gd name="connsiteX2" fmla="*/ 1553023 w 10409467"/>
                <a:gd name="connsiteY2" fmla="*/ 1657728 h 6071194"/>
                <a:gd name="connsiteX3" fmla="*/ 1907353 w 10409467"/>
                <a:gd name="connsiteY3" fmla="*/ 1680588 h 6071194"/>
                <a:gd name="connsiteX4" fmla="*/ 2021653 w 10409467"/>
                <a:gd name="connsiteY4" fmla="*/ 1543428 h 6071194"/>
                <a:gd name="connsiteX5" fmla="*/ 2124523 w 10409467"/>
                <a:gd name="connsiteY5" fmla="*/ 1291968 h 6071194"/>
                <a:gd name="connsiteX6" fmla="*/ 2124523 w 10409467"/>
                <a:gd name="connsiteY6" fmla="*/ 1120518 h 6071194"/>
                <a:gd name="connsiteX7" fmla="*/ 2068029 w 10409467"/>
                <a:gd name="connsiteY7" fmla="*/ 825325 h 6071194"/>
                <a:gd name="connsiteX8" fmla="*/ 2078803 w 10409467"/>
                <a:gd name="connsiteY8" fmla="*/ 777618 h 6071194"/>
                <a:gd name="connsiteX9" fmla="*/ 2170243 w 10409467"/>
                <a:gd name="connsiteY9" fmla="*/ 1086228 h 6071194"/>
                <a:gd name="connsiteX10" fmla="*/ 2215963 w 10409467"/>
                <a:gd name="connsiteY10" fmla="*/ 1269108 h 6071194"/>
                <a:gd name="connsiteX11" fmla="*/ 2284543 w 10409467"/>
                <a:gd name="connsiteY11" fmla="*/ 1303398 h 6071194"/>
                <a:gd name="connsiteX12" fmla="*/ 2330263 w 10409467"/>
                <a:gd name="connsiteY12" fmla="*/ 1166238 h 6071194"/>
                <a:gd name="connsiteX13" fmla="*/ 2467423 w 10409467"/>
                <a:gd name="connsiteY13" fmla="*/ 880488 h 6071194"/>
                <a:gd name="connsiteX14" fmla="*/ 2558863 w 10409467"/>
                <a:gd name="connsiteY14" fmla="*/ 640458 h 6071194"/>
                <a:gd name="connsiteX15" fmla="*/ 2616013 w 10409467"/>
                <a:gd name="connsiteY15" fmla="*/ 537588 h 6071194"/>
                <a:gd name="connsiteX16" fmla="*/ 2558863 w 10409467"/>
                <a:gd name="connsiteY16" fmla="*/ 789048 h 6071194"/>
                <a:gd name="connsiteX17" fmla="*/ 2444563 w 10409467"/>
                <a:gd name="connsiteY17" fmla="*/ 1097658 h 6071194"/>
                <a:gd name="connsiteX18" fmla="*/ 2375983 w 10409467"/>
                <a:gd name="connsiteY18" fmla="*/ 1406268 h 6071194"/>
                <a:gd name="connsiteX19" fmla="*/ 2558863 w 10409467"/>
                <a:gd name="connsiteY19" fmla="*/ 1577718 h 6071194"/>
                <a:gd name="connsiteX20" fmla="*/ 2878903 w 10409467"/>
                <a:gd name="connsiteY20" fmla="*/ 1657728 h 6071194"/>
                <a:gd name="connsiteX21" fmla="*/ 3187513 w 10409467"/>
                <a:gd name="connsiteY21" fmla="*/ 1657728 h 6071194"/>
                <a:gd name="connsiteX22" fmla="*/ 3370393 w 10409467"/>
                <a:gd name="connsiteY22" fmla="*/ 1566288 h 6071194"/>
                <a:gd name="connsiteX23" fmla="*/ 3488066 w 10409467"/>
                <a:gd name="connsiteY23" fmla="*/ 1246753 h 6071194"/>
                <a:gd name="connsiteX24" fmla="*/ 3495138 w 10409467"/>
                <a:gd name="connsiteY24" fmla="*/ 1115548 h 6071194"/>
                <a:gd name="connsiteX25" fmla="*/ 3493650 w 10409467"/>
                <a:gd name="connsiteY25" fmla="*/ 1063976 h 6071194"/>
                <a:gd name="connsiteX26" fmla="*/ 3450403 w 10409467"/>
                <a:gd name="connsiteY26" fmla="*/ 777618 h 6071194"/>
                <a:gd name="connsiteX27" fmla="*/ 3119893 w 10409467"/>
                <a:gd name="connsiteY27" fmla="*/ 321571 h 6071194"/>
                <a:gd name="connsiteX28" fmla="*/ 3497351 w 10409467"/>
                <a:gd name="connsiteY28" fmla="*/ 674883 h 6071194"/>
                <a:gd name="connsiteX29" fmla="*/ 3759013 w 10409467"/>
                <a:gd name="connsiteY29" fmla="*/ 571878 h 6071194"/>
                <a:gd name="connsiteX30" fmla="*/ 3999043 w 10409467"/>
                <a:gd name="connsiteY30" fmla="*/ 91818 h 6071194"/>
                <a:gd name="connsiteX31" fmla="*/ 4033333 w 10409467"/>
                <a:gd name="connsiteY31" fmla="*/ 11808 h 6071194"/>
                <a:gd name="connsiteX32" fmla="*/ 3984569 w 10409467"/>
                <a:gd name="connsiteY32" fmla="*/ 247366 h 6071194"/>
                <a:gd name="connsiteX33" fmla="*/ 3812791 w 10409467"/>
                <a:gd name="connsiteY33" fmla="*/ 647417 h 6071194"/>
                <a:gd name="connsiteX34" fmla="*/ 3592906 w 10409467"/>
                <a:gd name="connsiteY34" fmla="*/ 811408 h 6071194"/>
                <a:gd name="connsiteX35" fmla="*/ 3604425 w 10409467"/>
                <a:gd name="connsiteY35" fmla="*/ 999253 h 6071194"/>
                <a:gd name="connsiteX36" fmla="*/ 3872985 w 10409467"/>
                <a:gd name="connsiteY36" fmla="*/ 881976 h 6071194"/>
                <a:gd name="connsiteX37" fmla="*/ 4200754 w 10409467"/>
                <a:gd name="connsiteY37" fmla="*/ 774136 h 6071194"/>
                <a:gd name="connsiteX38" fmla="*/ 4064251 w 10409467"/>
                <a:gd name="connsiteY38" fmla="*/ 847195 h 6071194"/>
                <a:gd name="connsiteX39" fmla="*/ 3818880 w 10409467"/>
                <a:gd name="connsiteY39" fmla="*/ 991305 h 6071194"/>
                <a:gd name="connsiteX40" fmla="*/ 3658531 w 10409467"/>
                <a:gd name="connsiteY40" fmla="*/ 1093178 h 6071194"/>
                <a:gd name="connsiteX41" fmla="*/ 3622838 w 10409467"/>
                <a:gd name="connsiteY41" fmla="*/ 1221401 h 6071194"/>
                <a:gd name="connsiteX42" fmla="*/ 3577446 w 10409467"/>
                <a:gd name="connsiteY42" fmla="*/ 1500691 h 6071194"/>
                <a:gd name="connsiteX43" fmla="*/ 3461833 w 10409467"/>
                <a:gd name="connsiteY43" fmla="*/ 1726308 h 6071194"/>
                <a:gd name="connsiteX44" fmla="*/ 3278953 w 10409467"/>
                <a:gd name="connsiteY44" fmla="*/ 2034918 h 6071194"/>
                <a:gd name="connsiteX45" fmla="*/ 3288742 w 10409467"/>
                <a:gd name="connsiteY45" fmla="*/ 2273460 h 6071194"/>
                <a:gd name="connsiteX46" fmla="*/ 3434288 w 10409467"/>
                <a:gd name="connsiteY46" fmla="*/ 2417577 h 6071194"/>
                <a:gd name="connsiteX47" fmla="*/ 3781217 w 10409467"/>
                <a:gd name="connsiteY47" fmla="*/ 2618845 h 6071194"/>
                <a:gd name="connsiteX48" fmla="*/ 4079053 w 10409467"/>
                <a:gd name="connsiteY48" fmla="*/ 2777868 h 6071194"/>
                <a:gd name="connsiteX49" fmla="*/ 8113040 w 10409467"/>
                <a:gd name="connsiteY49" fmla="*/ 4477806 h 6071194"/>
                <a:gd name="connsiteX50" fmla="*/ 9564254 w 10409467"/>
                <a:gd name="connsiteY50" fmla="*/ 4967208 h 6071194"/>
                <a:gd name="connsiteX51" fmla="*/ 9975288 w 10409467"/>
                <a:gd name="connsiteY51" fmla="*/ 5127218 h 6071194"/>
                <a:gd name="connsiteX52" fmla="*/ 10359596 w 10409467"/>
                <a:gd name="connsiteY52" fmla="*/ 5064618 h 6071194"/>
                <a:gd name="connsiteX53" fmla="*/ 9925763 w 10409467"/>
                <a:gd name="connsiteY53" fmla="*/ 6071190 h 6071194"/>
                <a:gd name="connsiteX54" fmla="*/ 9706266 w 10409467"/>
                <a:gd name="connsiteY54" fmla="*/ 5408236 h 6071194"/>
                <a:gd name="connsiteX55" fmla="*/ 8790276 w 10409467"/>
                <a:gd name="connsiteY55" fmla="*/ 5047055 h 6071194"/>
                <a:gd name="connsiteX56" fmla="*/ 4940575 w 10409467"/>
                <a:gd name="connsiteY56" fmla="*/ 3376168 h 6071194"/>
                <a:gd name="connsiteX57" fmla="*/ 3944371 w 10409467"/>
                <a:gd name="connsiteY57" fmla="*/ 2976643 h 6071194"/>
                <a:gd name="connsiteX58" fmla="*/ 3460193 w 10409467"/>
                <a:gd name="connsiteY58" fmla="*/ 2852901 h 6071194"/>
                <a:gd name="connsiteX59" fmla="*/ 3217865 w 10409467"/>
                <a:gd name="connsiteY59" fmla="*/ 2829045 h 6071194"/>
                <a:gd name="connsiteX60" fmla="*/ 3025524 w 10409467"/>
                <a:gd name="connsiteY60" fmla="*/ 2858861 h 6071194"/>
                <a:gd name="connsiteX61" fmla="*/ 2832855 w 10409467"/>
                <a:gd name="connsiteY61" fmla="*/ 2930924 h 6071194"/>
                <a:gd name="connsiteX62" fmla="*/ 2820111 w 10409467"/>
                <a:gd name="connsiteY62" fmla="*/ 3026344 h 6071194"/>
                <a:gd name="connsiteX63" fmla="*/ 2959241 w 10409467"/>
                <a:gd name="connsiteY63" fmla="*/ 3167976 h 6071194"/>
                <a:gd name="connsiteX64" fmla="*/ 3176083 w 10409467"/>
                <a:gd name="connsiteY64" fmla="*/ 3269358 h 6071194"/>
                <a:gd name="connsiteX65" fmla="*/ 3388239 w 10409467"/>
                <a:gd name="connsiteY65" fmla="*/ 3442290 h 6071194"/>
                <a:gd name="connsiteX66" fmla="*/ 3212014 w 10409467"/>
                <a:gd name="connsiteY66" fmla="*/ 3336948 h 6071194"/>
                <a:gd name="connsiteX67" fmla="*/ 3004633 w 10409467"/>
                <a:gd name="connsiteY67" fmla="*/ 3276814 h 6071194"/>
                <a:gd name="connsiteX68" fmla="*/ 2771676 w 10409467"/>
                <a:gd name="connsiteY68" fmla="*/ 3166987 h 6071194"/>
                <a:gd name="connsiteX69" fmla="*/ 2638873 w 10409467"/>
                <a:gd name="connsiteY69" fmla="*/ 3097908 h 6071194"/>
                <a:gd name="connsiteX70" fmla="*/ 2570293 w 10409467"/>
                <a:gd name="connsiteY70" fmla="*/ 3109338 h 6071194"/>
                <a:gd name="connsiteX71" fmla="*/ 2525557 w 10409467"/>
                <a:gd name="connsiteY71" fmla="*/ 3326508 h 6071194"/>
                <a:gd name="connsiteX72" fmla="*/ 2584349 w 10409467"/>
                <a:gd name="connsiteY72" fmla="*/ 3577470 h 6071194"/>
                <a:gd name="connsiteX73" fmla="*/ 2663703 w 10409467"/>
                <a:gd name="connsiteY73" fmla="*/ 3996904 h 6071194"/>
                <a:gd name="connsiteX74" fmla="*/ 2633113 w 10409467"/>
                <a:gd name="connsiteY74" fmla="*/ 4192703 h 6071194"/>
                <a:gd name="connsiteX75" fmla="*/ 2539703 w 10409467"/>
                <a:gd name="connsiteY75" fmla="*/ 4455574 h 6071194"/>
                <a:gd name="connsiteX76" fmla="*/ 2595212 w 10409467"/>
                <a:gd name="connsiteY76" fmla="*/ 3945217 h 6071194"/>
                <a:gd name="connsiteX77" fmla="*/ 2481240 w 10409467"/>
                <a:gd name="connsiteY77" fmla="*/ 3566538 h 6071194"/>
                <a:gd name="connsiteX78" fmla="*/ 2307403 w 10409467"/>
                <a:gd name="connsiteY78" fmla="*/ 3166488 h 6071194"/>
                <a:gd name="connsiteX79" fmla="*/ 2261683 w 10409467"/>
                <a:gd name="connsiteY79" fmla="*/ 3063618 h 6071194"/>
                <a:gd name="connsiteX80" fmla="*/ 2078803 w 10409467"/>
                <a:gd name="connsiteY80" fmla="*/ 2949318 h 6071194"/>
                <a:gd name="connsiteX81" fmla="*/ 1824299 w 10409467"/>
                <a:gd name="connsiteY81" fmla="*/ 3002494 h 6071194"/>
                <a:gd name="connsiteX82" fmla="*/ 1412162 w 10409467"/>
                <a:gd name="connsiteY82" fmla="*/ 3235573 h 6071194"/>
                <a:gd name="connsiteX83" fmla="*/ 1381573 w 10409467"/>
                <a:gd name="connsiteY83" fmla="*/ 3680838 h 6071194"/>
                <a:gd name="connsiteX84" fmla="*/ 1340867 w 10409467"/>
                <a:gd name="connsiteY84" fmla="*/ 3980504 h 6071194"/>
                <a:gd name="connsiteX85" fmla="*/ 1197619 w 10409467"/>
                <a:gd name="connsiteY85" fmla="*/ 4738831 h 6071194"/>
                <a:gd name="connsiteX86" fmla="*/ 1220896 w 10409467"/>
                <a:gd name="connsiteY86" fmla="*/ 4338309 h 6071194"/>
                <a:gd name="connsiteX87" fmla="*/ 1242772 w 10409467"/>
                <a:gd name="connsiteY87" fmla="*/ 4080888 h 6071194"/>
                <a:gd name="connsiteX88" fmla="*/ 1198693 w 10409467"/>
                <a:gd name="connsiteY88" fmla="*/ 3909438 h 6071194"/>
                <a:gd name="connsiteX89" fmla="*/ 970093 w 10409467"/>
                <a:gd name="connsiteY89" fmla="*/ 3989448 h 6071194"/>
                <a:gd name="connsiteX90" fmla="*/ 766328 w 10409467"/>
                <a:gd name="connsiteY90" fmla="*/ 4131990 h 6071194"/>
                <a:gd name="connsiteX91" fmla="*/ 555808 w 10409467"/>
                <a:gd name="connsiteY91" fmla="*/ 4355688 h 6071194"/>
                <a:gd name="connsiteX92" fmla="*/ 785900 w 10409467"/>
                <a:gd name="connsiteY92" fmla="*/ 4017771 h 6071194"/>
                <a:gd name="connsiteX93" fmla="*/ 1130113 w 10409467"/>
                <a:gd name="connsiteY93" fmla="*/ 3817500 h 6071194"/>
                <a:gd name="connsiteX94" fmla="*/ 1278703 w 10409467"/>
                <a:gd name="connsiteY94" fmla="*/ 3726558 h 6071194"/>
                <a:gd name="connsiteX95" fmla="*/ 1269661 w 10409467"/>
                <a:gd name="connsiteY95" fmla="*/ 3390117 h 6071194"/>
                <a:gd name="connsiteX96" fmla="*/ 1309620 w 10409467"/>
                <a:gd name="connsiteY96" fmla="*/ 3169963 h 6071194"/>
                <a:gd name="connsiteX97" fmla="*/ 1393003 w 10409467"/>
                <a:gd name="connsiteY97" fmla="*/ 3052188 h 6071194"/>
                <a:gd name="connsiteX98" fmla="*/ 1080693 w 10409467"/>
                <a:gd name="connsiteY98" fmla="*/ 2984604 h 6071194"/>
                <a:gd name="connsiteX99" fmla="*/ 663453 w 10409467"/>
                <a:gd name="connsiteY99" fmla="*/ 3023360 h 6071194"/>
                <a:gd name="connsiteX100" fmla="*/ 235111 w 10409467"/>
                <a:gd name="connsiteY100" fmla="*/ 3217172 h 6071194"/>
                <a:gd name="connsiteX101" fmla="*/ 421453 w 10409467"/>
                <a:gd name="connsiteY101" fmla="*/ 3029328 h 6071194"/>
                <a:gd name="connsiteX102" fmla="*/ 627193 w 10409467"/>
                <a:gd name="connsiteY102" fmla="*/ 2926458 h 6071194"/>
                <a:gd name="connsiteX103" fmla="*/ 854480 w 10409467"/>
                <a:gd name="connsiteY103" fmla="*/ 2889178 h 6071194"/>
                <a:gd name="connsiteX104" fmla="*/ 1149272 w 10409467"/>
                <a:gd name="connsiteY104" fmla="*/ 2889676 h 6071194"/>
                <a:gd name="connsiteX105" fmla="*/ 1531894 w 10409467"/>
                <a:gd name="connsiteY105" fmla="*/ 2917507 h 6071194"/>
                <a:gd name="connsiteX106" fmla="*/ 1860559 w 10409467"/>
                <a:gd name="connsiteY106" fmla="*/ 2766431 h 6071194"/>
                <a:gd name="connsiteX107" fmla="*/ 1701613 w 10409467"/>
                <a:gd name="connsiteY107" fmla="*/ 2263518 h 6071194"/>
                <a:gd name="connsiteX108" fmla="*/ 1690183 w 10409467"/>
                <a:gd name="connsiteY108" fmla="*/ 1966338 h 6071194"/>
                <a:gd name="connsiteX109" fmla="*/ 1381991 w 10409467"/>
                <a:gd name="connsiteY109" fmla="*/ 1841604 h 6071194"/>
                <a:gd name="connsiteX110" fmla="*/ 1095823 w 10409467"/>
                <a:gd name="connsiteY110" fmla="*/ 1714878 h 6071194"/>
                <a:gd name="connsiteX111" fmla="*/ 746507 w 10409467"/>
                <a:gd name="connsiteY111" fmla="*/ 1626415 h 6071194"/>
                <a:gd name="connsiteX112" fmla="*/ 352873 w 10409467"/>
                <a:gd name="connsiteY112" fmla="*/ 1726308 h 6071194"/>
                <a:gd name="connsiteX113" fmla="*/ 113171 w 10409467"/>
                <a:gd name="connsiteY113" fmla="*/ 1763582 h 6071194"/>
                <a:gd name="connsiteX114" fmla="*/ 9973 w 10409467"/>
                <a:gd name="connsiteY114" fmla="*/ 1737738 h 6071194"/>
                <a:gd name="connsiteX115" fmla="*/ 348516 w 10409467"/>
                <a:gd name="connsiteY115" fmla="*/ 1643812 h 6071194"/>
                <a:gd name="connsiteX116" fmla="*/ 653097 w 10409467"/>
                <a:gd name="connsiteY116" fmla="*/ 1543920 h 6071194"/>
                <a:gd name="connsiteX117" fmla="*/ 1072963 w 10409467"/>
                <a:gd name="connsiteY117" fmla="*/ 1612008 h 6071194"/>
                <a:gd name="connsiteX118" fmla="*/ 1244413 w 10409467"/>
                <a:gd name="connsiteY118" fmla="*/ 1657728 h 6071194"/>
                <a:gd name="connsiteX119" fmla="*/ 1205766 w 10409467"/>
                <a:gd name="connsiteY119" fmla="*/ 1451988 h 6071194"/>
                <a:gd name="connsiteX120" fmla="*/ 1046313 w 10409467"/>
                <a:gd name="connsiteY120" fmla="*/ 815409 h 6071194"/>
                <a:gd name="connsiteX121" fmla="*/ 1221553 w 10409467"/>
                <a:gd name="connsiteY121" fmla="*/ 1211958 h 6071194"/>
                <a:gd name="connsiteX0" fmla="*/ 1221553 w 10412532"/>
                <a:gd name="connsiteY0" fmla="*/ 1211958 h 5867458"/>
                <a:gd name="connsiteX1" fmla="*/ 1343911 w 10412532"/>
                <a:gd name="connsiteY1" fmla="*/ 1559828 h 5867458"/>
                <a:gd name="connsiteX2" fmla="*/ 1553023 w 10412532"/>
                <a:gd name="connsiteY2" fmla="*/ 1657728 h 5867458"/>
                <a:gd name="connsiteX3" fmla="*/ 1907353 w 10412532"/>
                <a:gd name="connsiteY3" fmla="*/ 1680588 h 5867458"/>
                <a:gd name="connsiteX4" fmla="*/ 2021653 w 10412532"/>
                <a:gd name="connsiteY4" fmla="*/ 1543428 h 5867458"/>
                <a:gd name="connsiteX5" fmla="*/ 2124523 w 10412532"/>
                <a:gd name="connsiteY5" fmla="*/ 1291968 h 5867458"/>
                <a:gd name="connsiteX6" fmla="*/ 2124523 w 10412532"/>
                <a:gd name="connsiteY6" fmla="*/ 1120518 h 5867458"/>
                <a:gd name="connsiteX7" fmla="*/ 2068029 w 10412532"/>
                <a:gd name="connsiteY7" fmla="*/ 825325 h 5867458"/>
                <a:gd name="connsiteX8" fmla="*/ 2078803 w 10412532"/>
                <a:gd name="connsiteY8" fmla="*/ 777618 h 5867458"/>
                <a:gd name="connsiteX9" fmla="*/ 2170243 w 10412532"/>
                <a:gd name="connsiteY9" fmla="*/ 1086228 h 5867458"/>
                <a:gd name="connsiteX10" fmla="*/ 2215963 w 10412532"/>
                <a:gd name="connsiteY10" fmla="*/ 1269108 h 5867458"/>
                <a:gd name="connsiteX11" fmla="*/ 2284543 w 10412532"/>
                <a:gd name="connsiteY11" fmla="*/ 1303398 h 5867458"/>
                <a:gd name="connsiteX12" fmla="*/ 2330263 w 10412532"/>
                <a:gd name="connsiteY12" fmla="*/ 1166238 h 5867458"/>
                <a:gd name="connsiteX13" fmla="*/ 2467423 w 10412532"/>
                <a:gd name="connsiteY13" fmla="*/ 880488 h 5867458"/>
                <a:gd name="connsiteX14" fmla="*/ 2558863 w 10412532"/>
                <a:gd name="connsiteY14" fmla="*/ 640458 h 5867458"/>
                <a:gd name="connsiteX15" fmla="*/ 2616013 w 10412532"/>
                <a:gd name="connsiteY15" fmla="*/ 537588 h 5867458"/>
                <a:gd name="connsiteX16" fmla="*/ 2558863 w 10412532"/>
                <a:gd name="connsiteY16" fmla="*/ 789048 h 5867458"/>
                <a:gd name="connsiteX17" fmla="*/ 2444563 w 10412532"/>
                <a:gd name="connsiteY17" fmla="*/ 1097658 h 5867458"/>
                <a:gd name="connsiteX18" fmla="*/ 2375983 w 10412532"/>
                <a:gd name="connsiteY18" fmla="*/ 1406268 h 5867458"/>
                <a:gd name="connsiteX19" fmla="*/ 2558863 w 10412532"/>
                <a:gd name="connsiteY19" fmla="*/ 1577718 h 5867458"/>
                <a:gd name="connsiteX20" fmla="*/ 2878903 w 10412532"/>
                <a:gd name="connsiteY20" fmla="*/ 1657728 h 5867458"/>
                <a:gd name="connsiteX21" fmla="*/ 3187513 w 10412532"/>
                <a:gd name="connsiteY21" fmla="*/ 1657728 h 5867458"/>
                <a:gd name="connsiteX22" fmla="*/ 3370393 w 10412532"/>
                <a:gd name="connsiteY22" fmla="*/ 1566288 h 5867458"/>
                <a:gd name="connsiteX23" fmla="*/ 3488066 w 10412532"/>
                <a:gd name="connsiteY23" fmla="*/ 1246753 h 5867458"/>
                <a:gd name="connsiteX24" fmla="*/ 3495138 w 10412532"/>
                <a:gd name="connsiteY24" fmla="*/ 1115548 h 5867458"/>
                <a:gd name="connsiteX25" fmla="*/ 3493650 w 10412532"/>
                <a:gd name="connsiteY25" fmla="*/ 1063976 h 5867458"/>
                <a:gd name="connsiteX26" fmla="*/ 3450403 w 10412532"/>
                <a:gd name="connsiteY26" fmla="*/ 777618 h 5867458"/>
                <a:gd name="connsiteX27" fmla="*/ 3119893 w 10412532"/>
                <a:gd name="connsiteY27" fmla="*/ 321571 h 5867458"/>
                <a:gd name="connsiteX28" fmla="*/ 3497351 w 10412532"/>
                <a:gd name="connsiteY28" fmla="*/ 674883 h 5867458"/>
                <a:gd name="connsiteX29" fmla="*/ 3759013 w 10412532"/>
                <a:gd name="connsiteY29" fmla="*/ 571878 h 5867458"/>
                <a:gd name="connsiteX30" fmla="*/ 3999043 w 10412532"/>
                <a:gd name="connsiteY30" fmla="*/ 91818 h 5867458"/>
                <a:gd name="connsiteX31" fmla="*/ 4033333 w 10412532"/>
                <a:gd name="connsiteY31" fmla="*/ 11808 h 5867458"/>
                <a:gd name="connsiteX32" fmla="*/ 3984569 w 10412532"/>
                <a:gd name="connsiteY32" fmla="*/ 247366 h 5867458"/>
                <a:gd name="connsiteX33" fmla="*/ 3812791 w 10412532"/>
                <a:gd name="connsiteY33" fmla="*/ 647417 h 5867458"/>
                <a:gd name="connsiteX34" fmla="*/ 3592906 w 10412532"/>
                <a:gd name="connsiteY34" fmla="*/ 811408 h 5867458"/>
                <a:gd name="connsiteX35" fmla="*/ 3604425 w 10412532"/>
                <a:gd name="connsiteY35" fmla="*/ 999253 h 5867458"/>
                <a:gd name="connsiteX36" fmla="*/ 3872985 w 10412532"/>
                <a:gd name="connsiteY36" fmla="*/ 881976 h 5867458"/>
                <a:gd name="connsiteX37" fmla="*/ 4200754 w 10412532"/>
                <a:gd name="connsiteY37" fmla="*/ 774136 h 5867458"/>
                <a:gd name="connsiteX38" fmla="*/ 4064251 w 10412532"/>
                <a:gd name="connsiteY38" fmla="*/ 847195 h 5867458"/>
                <a:gd name="connsiteX39" fmla="*/ 3818880 w 10412532"/>
                <a:gd name="connsiteY39" fmla="*/ 991305 h 5867458"/>
                <a:gd name="connsiteX40" fmla="*/ 3658531 w 10412532"/>
                <a:gd name="connsiteY40" fmla="*/ 1093178 h 5867458"/>
                <a:gd name="connsiteX41" fmla="*/ 3622838 w 10412532"/>
                <a:gd name="connsiteY41" fmla="*/ 1221401 h 5867458"/>
                <a:gd name="connsiteX42" fmla="*/ 3577446 w 10412532"/>
                <a:gd name="connsiteY42" fmla="*/ 1500691 h 5867458"/>
                <a:gd name="connsiteX43" fmla="*/ 3461833 w 10412532"/>
                <a:gd name="connsiteY43" fmla="*/ 1726308 h 5867458"/>
                <a:gd name="connsiteX44" fmla="*/ 3278953 w 10412532"/>
                <a:gd name="connsiteY44" fmla="*/ 2034918 h 5867458"/>
                <a:gd name="connsiteX45" fmla="*/ 3288742 w 10412532"/>
                <a:gd name="connsiteY45" fmla="*/ 2273460 h 5867458"/>
                <a:gd name="connsiteX46" fmla="*/ 3434288 w 10412532"/>
                <a:gd name="connsiteY46" fmla="*/ 2417577 h 5867458"/>
                <a:gd name="connsiteX47" fmla="*/ 3781217 w 10412532"/>
                <a:gd name="connsiteY47" fmla="*/ 2618845 h 5867458"/>
                <a:gd name="connsiteX48" fmla="*/ 4079053 w 10412532"/>
                <a:gd name="connsiteY48" fmla="*/ 2777868 h 5867458"/>
                <a:gd name="connsiteX49" fmla="*/ 8113040 w 10412532"/>
                <a:gd name="connsiteY49" fmla="*/ 4477806 h 5867458"/>
                <a:gd name="connsiteX50" fmla="*/ 9564254 w 10412532"/>
                <a:gd name="connsiteY50" fmla="*/ 4967208 h 5867458"/>
                <a:gd name="connsiteX51" fmla="*/ 9975288 w 10412532"/>
                <a:gd name="connsiteY51" fmla="*/ 5127218 h 5867458"/>
                <a:gd name="connsiteX52" fmla="*/ 10359596 w 10412532"/>
                <a:gd name="connsiteY52" fmla="*/ 5064618 h 5867458"/>
                <a:gd name="connsiteX53" fmla="*/ 9959777 w 10412532"/>
                <a:gd name="connsiteY53" fmla="*/ 5867453 h 5867458"/>
                <a:gd name="connsiteX54" fmla="*/ 9706266 w 10412532"/>
                <a:gd name="connsiteY54" fmla="*/ 5408236 h 5867458"/>
                <a:gd name="connsiteX55" fmla="*/ 8790276 w 10412532"/>
                <a:gd name="connsiteY55" fmla="*/ 5047055 h 5867458"/>
                <a:gd name="connsiteX56" fmla="*/ 4940575 w 10412532"/>
                <a:gd name="connsiteY56" fmla="*/ 3376168 h 5867458"/>
                <a:gd name="connsiteX57" fmla="*/ 3944371 w 10412532"/>
                <a:gd name="connsiteY57" fmla="*/ 2976643 h 5867458"/>
                <a:gd name="connsiteX58" fmla="*/ 3460193 w 10412532"/>
                <a:gd name="connsiteY58" fmla="*/ 2852901 h 5867458"/>
                <a:gd name="connsiteX59" fmla="*/ 3217865 w 10412532"/>
                <a:gd name="connsiteY59" fmla="*/ 2829045 h 5867458"/>
                <a:gd name="connsiteX60" fmla="*/ 3025524 w 10412532"/>
                <a:gd name="connsiteY60" fmla="*/ 2858861 h 5867458"/>
                <a:gd name="connsiteX61" fmla="*/ 2832855 w 10412532"/>
                <a:gd name="connsiteY61" fmla="*/ 2930924 h 5867458"/>
                <a:gd name="connsiteX62" fmla="*/ 2820111 w 10412532"/>
                <a:gd name="connsiteY62" fmla="*/ 3026344 h 5867458"/>
                <a:gd name="connsiteX63" fmla="*/ 2959241 w 10412532"/>
                <a:gd name="connsiteY63" fmla="*/ 3167976 h 5867458"/>
                <a:gd name="connsiteX64" fmla="*/ 3176083 w 10412532"/>
                <a:gd name="connsiteY64" fmla="*/ 3269358 h 5867458"/>
                <a:gd name="connsiteX65" fmla="*/ 3388239 w 10412532"/>
                <a:gd name="connsiteY65" fmla="*/ 3442290 h 5867458"/>
                <a:gd name="connsiteX66" fmla="*/ 3212014 w 10412532"/>
                <a:gd name="connsiteY66" fmla="*/ 3336948 h 5867458"/>
                <a:gd name="connsiteX67" fmla="*/ 3004633 w 10412532"/>
                <a:gd name="connsiteY67" fmla="*/ 3276814 h 5867458"/>
                <a:gd name="connsiteX68" fmla="*/ 2771676 w 10412532"/>
                <a:gd name="connsiteY68" fmla="*/ 3166987 h 5867458"/>
                <a:gd name="connsiteX69" fmla="*/ 2638873 w 10412532"/>
                <a:gd name="connsiteY69" fmla="*/ 3097908 h 5867458"/>
                <a:gd name="connsiteX70" fmla="*/ 2570293 w 10412532"/>
                <a:gd name="connsiteY70" fmla="*/ 3109338 h 5867458"/>
                <a:gd name="connsiteX71" fmla="*/ 2525557 w 10412532"/>
                <a:gd name="connsiteY71" fmla="*/ 3326508 h 5867458"/>
                <a:gd name="connsiteX72" fmla="*/ 2584349 w 10412532"/>
                <a:gd name="connsiteY72" fmla="*/ 3577470 h 5867458"/>
                <a:gd name="connsiteX73" fmla="*/ 2663703 w 10412532"/>
                <a:gd name="connsiteY73" fmla="*/ 3996904 h 5867458"/>
                <a:gd name="connsiteX74" fmla="*/ 2633113 w 10412532"/>
                <a:gd name="connsiteY74" fmla="*/ 4192703 h 5867458"/>
                <a:gd name="connsiteX75" fmla="*/ 2539703 w 10412532"/>
                <a:gd name="connsiteY75" fmla="*/ 4455574 h 5867458"/>
                <a:gd name="connsiteX76" fmla="*/ 2595212 w 10412532"/>
                <a:gd name="connsiteY76" fmla="*/ 3945217 h 5867458"/>
                <a:gd name="connsiteX77" fmla="*/ 2481240 w 10412532"/>
                <a:gd name="connsiteY77" fmla="*/ 3566538 h 5867458"/>
                <a:gd name="connsiteX78" fmla="*/ 2307403 w 10412532"/>
                <a:gd name="connsiteY78" fmla="*/ 3166488 h 5867458"/>
                <a:gd name="connsiteX79" fmla="*/ 2261683 w 10412532"/>
                <a:gd name="connsiteY79" fmla="*/ 3063618 h 5867458"/>
                <a:gd name="connsiteX80" fmla="*/ 2078803 w 10412532"/>
                <a:gd name="connsiteY80" fmla="*/ 2949318 h 5867458"/>
                <a:gd name="connsiteX81" fmla="*/ 1824299 w 10412532"/>
                <a:gd name="connsiteY81" fmla="*/ 3002494 h 5867458"/>
                <a:gd name="connsiteX82" fmla="*/ 1412162 w 10412532"/>
                <a:gd name="connsiteY82" fmla="*/ 3235573 h 5867458"/>
                <a:gd name="connsiteX83" fmla="*/ 1381573 w 10412532"/>
                <a:gd name="connsiteY83" fmla="*/ 3680838 h 5867458"/>
                <a:gd name="connsiteX84" fmla="*/ 1340867 w 10412532"/>
                <a:gd name="connsiteY84" fmla="*/ 3980504 h 5867458"/>
                <a:gd name="connsiteX85" fmla="*/ 1197619 w 10412532"/>
                <a:gd name="connsiteY85" fmla="*/ 4738831 h 5867458"/>
                <a:gd name="connsiteX86" fmla="*/ 1220896 w 10412532"/>
                <a:gd name="connsiteY86" fmla="*/ 4338309 h 5867458"/>
                <a:gd name="connsiteX87" fmla="*/ 1242772 w 10412532"/>
                <a:gd name="connsiteY87" fmla="*/ 4080888 h 5867458"/>
                <a:gd name="connsiteX88" fmla="*/ 1198693 w 10412532"/>
                <a:gd name="connsiteY88" fmla="*/ 3909438 h 5867458"/>
                <a:gd name="connsiteX89" fmla="*/ 970093 w 10412532"/>
                <a:gd name="connsiteY89" fmla="*/ 3989448 h 5867458"/>
                <a:gd name="connsiteX90" fmla="*/ 766328 w 10412532"/>
                <a:gd name="connsiteY90" fmla="*/ 4131990 h 5867458"/>
                <a:gd name="connsiteX91" fmla="*/ 555808 w 10412532"/>
                <a:gd name="connsiteY91" fmla="*/ 4355688 h 5867458"/>
                <a:gd name="connsiteX92" fmla="*/ 785900 w 10412532"/>
                <a:gd name="connsiteY92" fmla="*/ 4017771 h 5867458"/>
                <a:gd name="connsiteX93" fmla="*/ 1130113 w 10412532"/>
                <a:gd name="connsiteY93" fmla="*/ 3817500 h 5867458"/>
                <a:gd name="connsiteX94" fmla="*/ 1278703 w 10412532"/>
                <a:gd name="connsiteY94" fmla="*/ 3726558 h 5867458"/>
                <a:gd name="connsiteX95" fmla="*/ 1269661 w 10412532"/>
                <a:gd name="connsiteY95" fmla="*/ 3390117 h 5867458"/>
                <a:gd name="connsiteX96" fmla="*/ 1309620 w 10412532"/>
                <a:gd name="connsiteY96" fmla="*/ 3169963 h 5867458"/>
                <a:gd name="connsiteX97" fmla="*/ 1393003 w 10412532"/>
                <a:gd name="connsiteY97" fmla="*/ 3052188 h 5867458"/>
                <a:gd name="connsiteX98" fmla="*/ 1080693 w 10412532"/>
                <a:gd name="connsiteY98" fmla="*/ 2984604 h 5867458"/>
                <a:gd name="connsiteX99" fmla="*/ 663453 w 10412532"/>
                <a:gd name="connsiteY99" fmla="*/ 3023360 h 5867458"/>
                <a:gd name="connsiteX100" fmla="*/ 235111 w 10412532"/>
                <a:gd name="connsiteY100" fmla="*/ 3217172 h 5867458"/>
                <a:gd name="connsiteX101" fmla="*/ 421453 w 10412532"/>
                <a:gd name="connsiteY101" fmla="*/ 3029328 h 5867458"/>
                <a:gd name="connsiteX102" fmla="*/ 627193 w 10412532"/>
                <a:gd name="connsiteY102" fmla="*/ 2926458 h 5867458"/>
                <a:gd name="connsiteX103" fmla="*/ 854480 w 10412532"/>
                <a:gd name="connsiteY103" fmla="*/ 2889178 h 5867458"/>
                <a:gd name="connsiteX104" fmla="*/ 1149272 w 10412532"/>
                <a:gd name="connsiteY104" fmla="*/ 2889676 h 5867458"/>
                <a:gd name="connsiteX105" fmla="*/ 1531894 w 10412532"/>
                <a:gd name="connsiteY105" fmla="*/ 2917507 h 5867458"/>
                <a:gd name="connsiteX106" fmla="*/ 1860559 w 10412532"/>
                <a:gd name="connsiteY106" fmla="*/ 2766431 h 5867458"/>
                <a:gd name="connsiteX107" fmla="*/ 1701613 w 10412532"/>
                <a:gd name="connsiteY107" fmla="*/ 2263518 h 5867458"/>
                <a:gd name="connsiteX108" fmla="*/ 1690183 w 10412532"/>
                <a:gd name="connsiteY108" fmla="*/ 1966338 h 5867458"/>
                <a:gd name="connsiteX109" fmla="*/ 1381991 w 10412532"/>
                <a:gd name="connsiteY109" fmla="*/ 1841604 h 5867458"/>
                <a:gd name="connsiteX110" fmla="*/ 1095823 w 10412532"/>
                <a:gd name="connsiteY110" fmla="*/ 1714878 h 5867458"/>
                <a:gd name="connsiteX111" fmla="*/ 746507 w 10412532"/>
                <a:gd name="connsiteY111" fmla="*/ 1626415 h 5867458"/>
                <a:gd name="connsiteX112" fmla="*/ 352873 w 10412532"/>
                <a:gd name="connsiteY112" fmla="*/ 1726308 h 5867458"/>
                <a:gd name="connsiteX113" fmla="*/ 113171 w 10412532"/>
                <a:gd name="connsiteY113" fmla="*/ 1763582 h 5867458"/>
                <a:gd name="connsiteX114" fmla="*/ 9973 w 10412532"/>
                <a:gd name="connsiteY114" fmla="*/ 1737738 h 5867458"/>
                <a:gd name="connsiteX115" fmla="*/ 348516 w 10412532"/>
                <a:gd name="connsiteY115" fmla="*/ 1643812 h 5867458"/>
                <a:gd name="connsiteX116" fmla="*/ 653097 w 10412532"/>
                <a:gd name="connsiteY116" fmla="*/ 1543920 h 5867458"/>
                <a:gd name="connsiteX117" fmla="*/ 1072963 w 10412532"/>
                <a:gd name="connsiteY117" fmla="*/ 1612008 h 5867458"/>
                <a:gd name="connsiteX118" fmla="*/ 1244413 w 10412532"/>
                <a:gd name="connsiteY118" fmla="*/ 1657728 h 5867458"/>
                <a:gd name="connsiteX119" fmla="*/ 1205766 w 10412532"/>
                <a:gd name="connsiteY119" fmla="*/ 1451988 h 5867458"/>
                <a:gd name="connsiteX120" fmla="*/ 1046313 w 10412532"/>
                <a:gd name="connsiteY120" fmla="*/ 815409 h 5867458"/>
                <a:gd name="connsiteX121" fmla="*/ 1221553 w 10412532"/>
                <a:gd name="connsiteY121" fmla="*/ 1211958 h 5867458"/>
                <a:gd name="connsiteX0" fmla="*/ 1221553 w 10412532"/>
                <a:gd name="connsiteY0" fmla="*/ 1211958 h 5867461"/>
                <a:gd name="connsiteX1" fmla="*/ 1343911 w 10412532"/>
                <a:gd name="connsiteY1" fmla="*/ 1559828 h 5867461"/>
                <a:gd name="connsiteX2" fmla="*/ 1553023 w 10412532"/>
                <a:gd name="connsiteY2" fmla="*/ 1657728 h 5867461"/>
                <a:gd name="connsiteX3" fmla="*/ 1907353 w 10412532"/>
                <a:gd name="connsiteY3" fmla="*/ 1680588 h 5867461"/>
                <a:gd name="connsiteX4" fmla="*/ 2021653 w 10412532"/>
                <a:gd name="connsiteY4" fmla="*/ 1543428 h 5867461"/>
                <a:gd name="connsiteX5" fmla="*/ 2124523 w 10412532"/>
                <a:gd name="connsiteY5" fmla="*/ 1291968 h 5867461"/>
                <a:gd name="connsiteX6" fmla="*/ 2124523 w 10412532"/>
                <a:gd name="connsiteY6" fmla="*/ 1120518 h 5867461"/>
                <a:gd name="connsiteX7" fmla="*/ 2068029 w 10412532"/>
                <a:gd name="connsiteY7" fmla="*/ 825325 h 5867461"/>
                <a:gd name="connsiteX8" fmla="*/ 2078803 w 10412532"/>
                <a:gd name="connsiteY8" fmla="*/ 777618 h 5867461"/>
                <a:gd name="connsiteX9" fmla="*/ 2170243 w 10412532"/>
                <a:gd name="connsiteY9" fmla="*/ 1086228 h 5867461"/>
                <a:gd name="connsiteX10" fmla="*/ 2215963 w 10412532"/>
                <a:gd name="connsiteY10" fmla="*/ 1269108 h 5867461"/>
                <a:gd name="connsiteX11" fmla="*/ 2284543 w 10412532"/>
                <a:gd name="connsiteY11" fmla="*/ 1303398 h 5867461"/>
                <a:gd name="connsiteX12" fmla="*/ 2330263 w 10412532"/>
                <a:gd name="connsiteY12" fmla="*/ 1166238 h 5867461"/>
                <a:gd name="connsiteX13" fmla="*/ 2467423 w 10412532"/>
                <a:gd name="connsiteY13" fmla="*/ 880488 h 5867461"/>
                <a:gd name="connsiteX14" fmla="*/ 2558863 w 10412532"/>
                <a:gd name="connsiteY14" fmla="*/ 640458 h 5867461"/>
                <a:gd name="connsiteX15" fmla="*/ 2616013 w 10412532"/>
                <a:gd name="connsiteY15" fmla="*/ 537588 h 5867461"/>
                <a:gd name="connsiteX16" fmla="*/ 2558863 w 10412532"/>
                <a:gd name="connsiteY16" fmla="*/ 789048 h 5867461"/>
                <a:gd name="connsiteX17" fmla="*/ 2444563 w 10412532"/>
                <a:gd name="connsiteY17" fmla="*/ 1097658 h 5867461"/>
                <a:gd name="connsiteX18" fmla="*/ 2375983 w 10412532"/>
                <a:gd name="connsiteY18" fmla="*/ 1406268 h 5867461"/>
                <a:gd name="connsiteX19" fmla="*/ 2558863 w 10412532"/>
                <a:gd name="connsiteY19" fmla="*/ 1577718 h 5867461"/>
                <a:gd name="connsiteX20" fmla="*/ 2878903 w 10412532"/>
                <a:gd name="connsiteY20" fmla="*/ 1657728 h 5867461"/>
                <a:gd name="connsiteX21" fmla="*/ 3187513 w 10412532"/>
                <a:gd name="connsiteY21" fmla="*/ 1657728 h 5867461"/>
                <a:gd name="connsiteX22" fmla="*/ 3370393 w 10412532"/>
                <a:gd name="connsiteY22" fmla="*/ 1566288 h 5867461"/>
                <a:gd name="connsiteX23" fmla="*/ 3488066 w 10412532"/>
                <a:gd name="connsiteY23" fmla="*/ 1246753 h 5867461"/>
                <a:gd name="connsiteX24" fmla="*/ 3495138 w 10412532"/>
                <a:gd name="connsiteY24" fmla="*/ 1115548 h 5867461"/>
                <a:gd name="connsiteX25" fmla="*/ 3493650 w 10412532"/>
                <a:gd name="connsiteY25" fmla="*/ 1063976 h 5867461"/>
                <a:gd name="connsiteX26" fmla="*/ 3450403 w 10412532"/>
                <a:gd name="connsiteY26" fmla="*/ 777618 h 5867461"/>
                <a:gd name="connsiteX27" fmla="*/ 3119893 w 10412532"/>
                <a:gd name="connsiteY27" fmla="*/ 321571 h 5867461"/>
                <a:gd name="connsiteX28" fmla="*/ 3497351 w 10412532"/>
                <a:gd name="connsiteY28" fmla="*/ 674883 h 5867461"/>
                <a:gd name="connsiteX29" fmla="*/ 3759013 w 10412532"/>
                <a:gd name="connsiteY29" fmla="*/ 571878 h 5867461"/>
                <a:gd name="connsiteX30" fmla="*/ 3999043 w 10412532"/>
                <a:gd name="connsiteY30" fmla="*/ 91818 h 5867461"/>
                <a:gd name="connsiteX31" fmla="*/ 4033333 w 10412532"/>
                <a:gd name="connsiteY31" fmla="*/ 11808 h 5867461"/>
                <a:gd name="connsiteX32" fmla="*/ 3984569 w 10412532"/>
                <a:gd name="connsiteY32" fmla="*/ 247366 h 5867461"/>
                <a:gd name="connsiteX33" fmla="*/ 3812791 w 10412532"/>
                <a:gd name="connsiteY33" fmla="*/ 647417 h 5867461"/>
                <a:gd name="connsiteX34" fmla="*/ 3592906 w 10412532"/>
                <a:gd name="connsiteY34" fmla="*/ 811408 h 5867461"/>
                <a:gd name="connsiteX35" fmla="*/ 3604425 w 10412532"/>
                <a:gd name="connsiteY35" fmla="*/ 999253 h 5867461"/>
                <a:gd name="connsiteX36" fmla="*/ 3872985 w 10412532"/>
                <a:gd name="connsiteY36" fmla="*/ 881976 h 5867461"/>
                <a:gd name="connsiteX37" fmla="*/ 4200754 w 10412532"/>
                <a:gd name="connsiteY37" fmla="*/ 774136 h 5867461"/>
                <a:gd name="connsiteX38" fmla="*/ 4064251 w 10412532"/>
                <a:gd name="connsiteY38" fmla="*/ 847195 h 5867461"/>
                <a:gd name="connsiteX39" fmla="*/ 3818880 w 10412532"/>
                <a:gd name="connsiteY39" fmla="*/ 991305 h 5867461"/>
                <a:gd name="connsiteX40" fmla="*/ 3658531 w 10412532"/>
                <a:gd name="connsiteY40" fmla="*/ 1093178 h 5867461"/>
                <a:gd name="connsiteX41" fmla="*/ 3622838 w 10412532"/>
                <a:gd name="connsiteY41" fmla="*/ 1221401 h 5867461"/>
                <a:gd name="connsiteX42" fmla="*/ 3577446 w 10412532"/>
                <a:gd name="connsiteY42" fmla="*/ 1500691 h 5867461"/>
                <a:gd name="connsiteX43" fmla="*/ 3461833 w 10412532"/>
                <a:gd name="connsiteY43" fmla="*/ 1726308 h 5867461"/>
                <a:gd name="connsiteX44" fmla="*/ 3278953 w 10412532"/>
                <a:gd name="connsiteY44" fmla="*/ 2034918 h 5867461"/>
                <a:gd name="connsiteX45" fmla="*/ 3288742 w 10412532"/>
                <a:gd name="connsiteY45" fmla="*/ 2273460 h 5867461"/>
                <a:gd name="connsiteX46" fmla="*/ 3434288 w 10412532"/>
                <a:gd name="connsiteY46" fmla="*/ 2417577 h 5867461"/>
                <a:gd name="connsiteX47" fmla="*/ 3781217 w 10412532"/>
                <a:gd name="connsiteY47" fmla="*/ 2618845 h 5867461"/>
                <a:gd name="connsiteX48" fmla="*/ 4079053 w 10412532"/>
                <a:gd name="connsiteY48" fmla="*/ 2777868 h 5867461"/>
                <a:gd name="connsiteX49" fmla="*/ 8113040 w 10412532"/>
                <a:gd name="connsiteY49" fmla="*/ 4477806 h 5867461"/>
                <a:gd name="connsiteX50" fmla="*/ 9564254 w 10412532"/>
                <a:gd name="connsiteY50" fmla="*/ 4967208 h 5867461"/>
                <a:gd name="connsiteX51" fmla="*/ 9975288 w 10412532"/>
                <a:gd name="connsiteY51" fmla="*/ 5127218 h 5867461"/>
                <a:gd name="connsiteX52" fmla="*/ 10359596 w 10412532"/>
                <a:gd name="connsiteY52" fmla="*/ 5064618 h 5867461"/>
                <a:gd name="connsiteX53" fmla="*/ 9959777 w 10412532"/>
                <a:gd name="connsiteY53" fmla="*/ 5867453 h 5867461"/>
                <a:gd name="connsiteX54" fmla="*/ 9771202 w 10412532"/>
                <a:gd name="connsiteY54" fmla="*/ 5457413 h 5867461"/>
                <a:gd name="connsiteX55" fmla="*/ 8790276 w 10412532"/>
                <a:gd name="connsiteY55" fmla="*/ 5047055 h 5867461"/>
                <a:gd name="connsiteX56" fmla="*/ 4940575 w 10412532"/>
                <a:gd name="connsiteY56" fmla="*/ 3376168 h 5867461"/>
                <a:gd name="connsiteX57" fmla="*/ 3944371 w 10412532"/>
                <a:gd name="connsiteY57" fmla="*/ 2976643 h 5867461"/>
                <a:gd name="connsiteX58" fmla="*/ 3460193 w 10412532"/>
                <a:gd name="connsiteY58" fmla="*/ 2852901 h 5867461"/>
                <a:gd name="connsiteX59" fmla="*/ 3217865 w 10412532"/>
                <a:gd name="connsiteY59" fmla="*/ 2829045 h 5867461"/>
                <a:gd name="connsiteX60" fmla="*/ 3025524 w 10412532"/>
                <a:gd name="connsiteY60" fmla="*/ 2858861 h 5867461"/>
                <a:gd name="connsiteX61" fmla="*/ 2832855 w 10412532"/>
                <a:gd name="connsiteY61" fmla="*/ 2930924 h 5867461"/>
                <a:gd name="connsiteX62" fmla="*/ 2820111 w 10412532"/>
                <a:gd name="connsiteY62" fmla="*/ 3026344 h 5867461"/>
                <a:gd name="connsiteX63" fmla="*/ 2959241 w 10412532"/>
                <a:gd name="connsiteY63" fmla="*/ 3167976 h 5867461"/>
                <a:gd name="connsiteX64" fmla="*/ 3176083 w 10412532"/>
                <a:gd name="connsiteY64" fmla="*/ 3269358 h 5867461"/>
                <a:gd name="connsiteX65" fmla="*/ 3388239 w 10412532"/>
                <a:gd name="connsiteY65" fmla="*/ 3442290 h 5867461"/>
                <a:gd name="connsiteX66" fmla="*/ 3212014 w 10412532"/>
                <a:gd name="connsiteY66" fmla="*/ 3336948 h 5867461"/>
                <a:gd name="connsiteX67" fmla="*/ 3004633 w 10412532"/>
                <a:gd name="connsiteY67" fmla="*/ 3276814 h 5867461"/>
                <a:gd name="connsiteX68" fmla="*/ 2771676 w 10412532"/>
                <a:gd name="connsiteY68" fmla="*/ 3166987 h 5867461"/>
                <a:gd name="connsiteX69" fmla="*/ 2638873 w 10412532"/>
                <a:gd name="connsiteY69" fmla="*/ 3097908 h 5867461"/>
                <a:gd name="connsiteX70" fmla="*/ 2570293 w 10412532"/>
                <a:gd name="connsiteY70" fmla="*/ 3109338 h 5867461"/>
                <a:gd name="connsiteX71" fmla="*/ 2525557 w 10412532"/>
                <a:gd name="connsiteY71" fmla="*/ 3326508 h 5867461"/>
                <a:gd name="connsiteX72" fmla="*/ 2584349 w 10412532"/>
                <a:gd name="connsiteY72" fmla="*/ 3577470 h 5867461"/>
                <a:gd name="connsiteX73" fmla="*/ 2663703 w 10412532"/>
                <a:gd name="connsiteY73" fmla="*/ 3996904 h 5867461"/>
                <a:gd name="connsiteX74" fmla="*/ 2633113 w 10412532"/>
                <a:gd name="connsiteY74" fmla="*/ 4192703 h 5867461"/>
                <a:gd name="connsiteX75" fmla="*/ 2539703 w 10412532"/>
                <a:gd name="connsiteY75" fmla="*/ 4455574 h 5867461"/>
                <a:gd name="connsiteX76" fmla="*/ 2595212 w 10412532"/>
                <a:gd name="connsiteY76" fmla="*/ 3945217 h 5867461"/>
                <a:gd name="connsiteX77" fmla="*/ 2481240 w 10412532"/>
                <a:gd name="connsiteY77" fmla="*/ 3566538 h 5867461"/>
                <a:gd name="connsiteX78" fmla="*/ 2307403 w 10412532"/>
                <a:gd name="connsiteY78" fmla="*/ 3166488 h 5867461"/>
                <a:gd name="connsiteX79" fmla="*/ 2261683 w 10412532"/>
                <a:gd name="connsiteY79" fmla="*/ 3063618 h 5867461"/>
                <a:gd name="connsiteX80" fmla="*/ 2078803 w 10412532"/>
                <a:gd name="connsiteY80" fmla="*/ 2949318 h 5867461"/>
                <a:gd name="connsiteX81" fmla="*/ 1824299 w 10412532"/>
                <a:gd name="connsiteY81" fmla="*/ 3002494 h 5867461"/>
                <a:gd name="connsiteX82" fmla="*/ 1412162 w 10412532"/>
                <a:gd name="connsiteY82" fmla="*/ 3235573 h 5867461"/>
                <a:gd name="connsiteX83" fmla="*/ 1381573 w 10412532"/>
                <a:gd name="connsiteY83" fmla="*/ 3680838 h 5867461"/>
                <a:gd name="connsiteX84" fmla="*/ 1340867 w 10412532"/>
                <a:gd name="connsiteY84" fmla="*/ 3980504 h 5867461"/>
                <a:gd name="connsiteX85" fmla="*/ 1197619 w 10412532"/>
                <a:gd name="connsiteY85" fmla="*/ 4738831 h 5867461"/>
                <a:gd name="connsiteX86" fmla="*/ 1220896 w 10412532"/>
                <a:gd name="connsiteY86" fmla="*/ 4338309 h 5867461"/>
                <a:gd name="connsiteX87" fmla="*/ 1242772 w 10412532"/>
                <a:gd name="connsiteY87" fmla="*/ 4080888 h 5867461"/>
                <a:gd name="connsiteX88" fmla="*/ 1198693 w 10412532"/>
                <a:gd name="connsiteY88" fmla="*/ 3909438 h 5867461"/>
                <a:gd name="connsiteX89" fmla="*/ 970093 w 10412532"/>
                <a:gd name="connsiteY89" fmla="*/ 3989448 h 5867461"/>
                <a:gd name="connsiteX90" fmla="*/ 766328 w 10412532"/>
                <a:gd name="connsiteY90" fmla="*/ 4131990 h 5867461"/>
                <a:gd name="connsiteX91" fmla="*/ 555808 w 10412532"/>
                <a:gd name="connsiteY91" fmla="*/ 4355688 h 5867461"/>
                <a:gd name="connsiteX92" fmla="*/ 785900 w 10412532"/>
                <a:gd name="connsiteY92" fmla="*/ 4017771 h 5867461"/>
                <a:gd name="connsiteX93" fmla="*/ 1130113 w 10412532"/>
                <a:gd name="connsiteY93" fmla="*/ 3817500 h 5867461"/>
                <a:gd name="connsiteX94" fmla="*/ 1278703 w 10412532"/>
                <a:gd name="connsiteY94" fmla="*/ 3726558 h 5867461"/>
                <a:gd name="connsiteX95" fmla="*/ 1269661 w 10412532"/>
                <a:gd name="connsiteY95" fmla="*/ 3390117 h 5867461"/>
                <a:gd name="connsiteX96" fmla="*/ 1309620 w 10412532"/>
                <a:gd name="connsiteY96" fmla="*/ 3169963 h 5867461"/>
                <a:gd name="connsiteX97" fmla="*/ 1393003 w 10412532"/>
                <a:gd name="connsiteY97" fmla="*/ 3052188 h 5867461"/>
                <a:gd name="connsiteX98" fmla="*/ 1080693 w 10412532"/>
                <a:gd name="connsiteY98" fmla="*/ 2984604 h 5867461"/>
                <a:gd name="connsiteX99" fmla="*/ 663453 w 10412532"/>
                <a:gd name="connsiteY99" fmla="*/ 3023360 h 5867461"/>
                <a:gd name="connsiteX100" fmla="*/ 235111 w 10412532"/>
                <a:gd name="connsiteY100" fmla="*/ 3217172 h 5867461"/>
                <a:gd name="connsiteX101" fmla="*/ 421453 w 10412532"/>
                <a:gd name="connsiteY101" fmla="*/ 3029328 h 5867461"/>
                <a:gd name="connsiteX102" fmla="*/ 627193 w 10412532"/>
                <a:gd name="connsiteY102" fmla="*/ 2926458 h 5867461"/>
                <a:gd name="connsiteX103" fmla="*/ 854480 w 10412532"/>
                <a:gd name="connsiteY103" fmla="*/ 2889178 h 5867461"/>
                <a:gd name="connsiteX104" fmla="*/ 1149272 w 10412532"/>
                <a:gd name="connsiteY104" fmla="*/ 2889676 h 5867461"/>
                <a:gd name="connsiteX105" fmla="*/ 1531894 w 10412532"/>
                <a:gd name="connsiteY105" fmla="*/ 2917507 h 5867461"/>
                <a:gd name="connsiteX106" fmla="*/ 1860559 w 10412532"/>
                <a:gd name="connsiteY106" fmla="*/ 2766431 h 5867461"/>
                <a:gd name="connsiteX107" fmla="*/ 1701613 w 10412532"/>
                <a:gd name="connsiteY107" fmla="*/ 2263518 h 5867461"/>
                <a:gd name="connsiteX108" fmla="*/ 1690183 w 10412532"/>
                <a:gd name="connsiteY108" fmla="*/ 1966338 h 5867461"/>
                <a:gd name="connsiteX109" fmla="*/ 1381991 w 10412532"/>
                <a:gd name="connsiteY109" fmla="*/ 1841604 h 5867461"/>
                <a:gd name="connsiteX110" fmla="*/ 1095823 w 10412532"/>
                <a:gd name="connsiteY110" fmla="*/ 1714878 h 5867461"/>
                <a:gd name="connsiteX111" fmla="*/ 746507 w 10412532"/>
                <a:gd name="connsiteY111" fmla="*/ 1626415 h 5867461"/>
                <a:gd name="connsiteX112" fmla="*/ 352873 w 10412532"/>
                <a:gd name="connsiteY112" fmla="*/ 1726308 h 5867461"/>
                <a:gd name="connsiteX113" fmla="*/ 113171 w 10412532"/>
                <a:gd name="connsiteY113" fmla="*/ 1763582 h 5867461"/>
                <a:gd name="connsiteX114" fmla="*/ 9973 w 10412532"/>
                <a:gd name="connsiteY114" fmla="*/ 1737738 h 5867461"/>
                <a:gd name="connsiteX115" fmla="*/ 348516 w 10412532"/>
                <a:gd name="connsiteY115" fmla="*/ 1643812 h 5867461"/>
                <a:gd name="connsiteX116" fmla="*/ 653097 w 10412532"/>
                <a:gd name="connsiteY116" fmla="*/ 1543920 h 5867461"/>
                <a:gd name="connsiteX117" fmla="*/ 1072963 w 10412532"/>
                <a:gd name="connsiteY117" fmla="*/ 1612008 h 5867461"/>
                <a:gd name="connsiteX118" fmla="*/ 1244413 w 10412532"/>
                <a:gd name="connsiteY118" fmla="*/ 1657728 h 5867461"/>
                <a:gd name="connsiteX119" fmla="*/ 1205766 w 10412532"/>
                <a:gd name="connsiteY119" fmla="*/ 1451988 h 5867461"/>
                <a:gd name="connsiteX120" fmla="*/ 1046313 w 10412532"/>
                <a:gd name="connsiteY120" fmla="*/ 815409 h 5867461"/>
                <a:gd name="connsiteX121" fmla="*/ 1221553 w 10412532"/>
                <a:gd name="connsiteY121" fmla="*/ 1211958 h 5867461"/>
                <a:gd name="connsiteX0" fmla="*/ 1221553 w 10460501"/>
                <a:gd name="connsiteY0" fmla="*/ 1211958 h 5867461"/>
                <a:gd name="connsiteX1" fmla="*/ 1343911 w 10460501"/>
                <a:gd name="connsiteY1" fmla="*/ 1559828 h 5867461"/>
                <a:gd name="connsiteX2" fmla="*/ 1553023 w 10460501"/>
                <a:gd name="connsiteY2" fmla="*/ 1657728 h 5867461"/>
                <a:gd name="connsiteX3" fmla="*/ 1907353 w 10460501"/>
                <a:gd name="connsiteY3" fmla="*/ 1680588 h 5867461"/>
                <a:gd name="connsiteX4" fmla="*/ 2021653 w 10460501"/>
                <a:gd name="connsiteY4" fmla="*/ 1543428 h 5867461"/>
                <a:gd name="connsiteX5" fmla="*/ 2124523 w 10460501"/>
                <a:gd name="connsiteY5" fmla="*/ 1291968 h 5867461"/>
                <a:gd name="connsiteX6" fmla="*/ 2124523 w 10460501"/>
                <a:gd name="connsiteY6" fmla="*/ 1120518 h 5867461"/>
                <a:gd name="connsiteX7" fmla="*/ 2068029 w 10460501"/>
                <a:gd name="connsiteY7" fmla="*/ 825325 h 5867461"/>
                <a:gd name="connsiteX8" fmla="*/ 2078803 w 10460501"/>
                <a:gd name="connsiteY8" fmla="*/ 777618 h 5867461"/>
                <a:gd name="connsiteX9" fmla="*/ 2170243 w 10460501"/>
                <a:gd name="connsiteY9" fmla="*/ 1086228 h 5867461"/>
                <a:gd name="connsiteX10" fmla="*/ 2215963 w 10460501"/>
                <a:gd name="connsiteY10" fmla="*/ 1269108 h 5867461"/>
                <a:gd name="connsiteX11" fmla="*/ 2284543 w 10460501"/>
                <a:gd name="connsiteY11" fmla="*/ 1303398 h 5867461"/>
                <a:gd name="connsiteX12" fmla="*/ 2330263 w 10460501"/>
                <a:gd name="connsiteY12" fmla="*/ 1166238 h 5867461"/>
                <a:gd name="connsiteX13" fmla="*/ 2467423 w 10460501"/>
                <a:gd name="connsiteY13" fmla="*/ 880488 h 5867461"/>
                <a:gd name="connsiteX14" fmla="*/ 2558863 w 10460501"/>
                <a:gd name="connsiteY14" fmla="*/ 640458 h 5867461"/>
                <a:gd name="connsiteX15" fmla="*/ 2616013 w 10460501"/>
                <a:gd name="connsiteY15" fmla="*/ 537588 h 5867461"/>
                <a:gd name="connsiteX16" fmla="*/ 2558863 w 10460501"/>
                <a:gd name="connsiteY16" fmla="*/ 789048 h 5867461"/>
                <a:gd name="connsiteX17" fmla="*/ 2444563 w 10460501"/>
                <a:gd name="connsiteY17" fmla="*/ 1097658 h 5867461"/>
                <a:gd name="connsiteX18" fmla="*/ 2375983 w 10460501"/>
                <a:gd name="connsiteY18" fmla="*/ 1406268 h 5867461"/>
                <a:gd name="connsiteX19" fmla="*/ 2558863 w 10460501"/>
                <a:gd name="connsiteY19" fmla="*/ 1577718 h 5867461"/>
                <a:gd name="connsiteX20" fmla="*/ 2878903 w 10460501"/>
                <a:gd name="connsiteY20" fmla="*/ 1657728 h 5867461"/>
                <a:gd name="connsiteX21" fmla="*/ 3187513 w 10460501"/>
                <a:gd name="connsiteY21" fmla="*/ 1657728 h 5867461"/>
                <a:gd name="connsiteX22" fmla="*/ 3370393 w 10460501"/>
                <a:gd name="connsiteY22" fmla="*/ 1566288 h 5867461"/>
                <a:gd name="connsiteX23" fmla="*/ 3488066 w 10460501"/>
                <a:gd name="connsiteY23" fmla="*/ 1246753 h 5867461"/>
                <a:gd name="connsiteX24" fmla="*/ 3495138 w 10460501"/>
                <a:gd name="connsiteY24" fmla="*/ 1115548 h 5867461"/>
                <a:gd name="connsiteX25" fmla="*/ 3493650 w 10460501"/>
                <a:gd name="connsiteY25" fmla="*/ 1063976 h 5867461"/>
                <a:gd name="connsiteX26" fmla="*/ 3450403 w 10460501"/>
                <a:gd name="connsiteY26" fmla="*/ 777618 h 5867461"/>
                <a:gd name="connsiteX27" fmla="*/ 3119893 w 10460501"/>
                <a:gd name="connsiteY27" fmla="*/ 321571 h 5867461"/>
                <a:gd name="connsiteX28" fmla="*/ 3497351 w 10460501"/>
                <a:gd name="connsiteY28" fmla="*/ 674883 h 5867461"/>
                <a:gd name="connsiteX29" fmla="*/ 3759013 w 10460501"/>
                <a:gd name="connsiteY29" fmla="*/ 571878 h 5867461"/>
                <a:gd name="connsiteX30" fmla="*/ 3999043 w 10460501"/>
                <a:gd name="connsiteY30" fmla="*/ 91818 h 5867461"/>
                <a:gd name="connsiteX31" fmla="*/ 4033333 w 10460501"/>
                <a:gd name="connsiteY31" fmla="*/ 11808 h 5867461"/>
                <a:gd name="connsiteX32" fmla="*/ 3984569 w 10460501"/>
                <a:gd name="connsiteY32" fmla="*/ 247366 h 5867461"/>
                <a:gd name="connsiteX33" fmla="*/ 3812791 w 10460501"/>
                <a:gd name="connsiteY33" fmla="*/ 647417 h 5867461"/>
                <a:gd name="connsiteX34" fmla="*/ 3592906 w 10460501"/>
                <a:gd name="connsiteY34" fmla="*/ 811408 h 5867461"/>
                <a:gd name="connsiteX35" fmla="*/ 3604425 w 10460501"/>
                <a:gd name="connsiteY35" fmla="*/ 999253 h 5867461"/>
                <a:gd name="connsiteX36" fmla="*/ 3872985 w 10460501"/>
                <a:gd name="connsiteY36" fmla="*/ 881976 h 5867461"/>
                <a:gd name="connsiteX37" fmla="*/ 4200754 w 10460501"/>
                <a:gd name="connsiteY37" fmla="*/ 774136 h 5867461"/>
                <a:gd name="connsiteX38" fmla="*/ 4064251 w 10460501"/>
                <a:gd name="connsiteY38" fmla="*/ 847195 h 5867461"/>
                <a:gd name="connsiteX39" fmla="*/ 3818880 w 10460501"/>
                <a:gd name="connsiteY39" fmla="*/ 991305 h 5867461"/>
                <a:gd name="connsiteX40" fmla="*/ 3658531 w 10460501"/>
                <a:gd name="connsiteY40" fmla="*/ 1093178 h 5867461"/>
                <a:gd name="connsiteX41" fmla="*/ 3622838 w 10460501"/>
                <a:gd name="connsiteY41" fmla="*/ 1221401 h 5867461"/>
                <a:gd name="connsiteX42" fmla="*/ 3577446 w 10460501"/>
                <a:gd name="connsiteY42" fmla="*/ 1500691 h 5867461"/>
                <a:gd name="connsiteX43" fmla="*/ 3461833 w 10460501"/>
                <a:gd name="connsiteY43" fmla="*/ 1726308 h 5867461"/>
                <a:gd name="connsiteX44" fmla="*/ 3278953 w 10460501"/>
                <a:gd name="connsiteY44" fmla="*/ 2034918 h 5867461"/>
                <a:gd name="connsiteX45" fmla="*/ 3288742 w 10460501"/>
                <a:gd name="connsiteY45" fmla="*/ 2273460 h 5867461"/>
                <a:gd name="connsiteX46" fmla="*/ 3434288 w 10460501"/>
                <a:gd name="connsiteY46" fmla="*/ 2417577 h 5867461"/>
                <a:gd name="connsiteX47" fmla="*/ 3781217 w 10460501"/>
                <a:gd name="connsiteY47" fmla="*/ 2618845 h 5867461"/>
                <a:gd name="connsiteX48" fmla="*/ 4079053 w 10460501"/>
                <a:gd name="connsiteY48" fmla="*/ 2777868 h 5867461"/>
                <a:gd name="connsiteX49" fmla="*/ 8113040 w 10460501"/>
                <a:gd name="connsiteY49" fmla="*/ 4477806 h 5867461"/>
                <a:gd name="connsiteX50" fmla="*/ 9564254 w 10460501"/>
                <a:gd name="connsiteY50" fmla="*/ 4967208 h 5867461"/>
                <a:gd name="connsiteX51" fmla="*/ 9975288 w 10460501"/>
                <a:gd name="connsiteY51" fmla="*/ 5127218 h 5867461"/>
                <a:gd name="connsiteX52" fmla="*/ 10412163 w 10460501"/>
                <a:gd name="connsiteY52" fmla="*/ 5057593 h 5867461"/>
                <a:gd name="connsiteX53" fmla="*/ 9959777 w 10460501"/>
                <a:gd name="connsiteY53" fmla="*/ 5867453 h 5867461"/>
                <a:gd name="connsiteX54" fmla="*/ 9771202 w 10460501"/>
                <a:gd name="connsiteY54" fmla="*/ 5457413 h 5867461"/>
                <a:gd name="connsiteX55" fmla="*/ 8790276 w 10460501"/>
                <a:gd name="connsiteY55" fmla="*/ 5047055 h 5867461"/>
                <a:gd name="connsiteX56" fmla="*/ 4940575 w 10460501"/>
                <a:gd name="connsiteY56" fmla="*/ 3376168 h 5867461"/>
                <a:gd name="connsiteX57" fmla="*/ 3944371 w 10460501"/>
                <a:gd name="connsiteY57" fmla="*/ 2976643 h 5867461"/>
                <a:gd name="connsiteX58" fmla="*/ 3460193 w 10460501"/>
                <a:gd name="connsiteY58" fmla="*/ 2852901 h 5867461"/>
                <a:gd name="connsiteX59" fmla="*/ 3217865 w 10460501"/>
                <a:gd name="connsiteY59" fmla="*/ 2829045 h 5867461"/>
                <a:gd name="connsiteX60" fmla="*/ 3025524 w 10460501"/>
                <a:gd name="connsiteY60" fmla="*/ 2858861 h 5867461"/>
                <a:gd name="connsiteX61" fmla="*/ 2832855 w 10460501"/>
                <a:gd name="connsiteY61" fmla="*/ 2930924 h 5867461"/>
                <a:gd name="connsiteX62" fmla="*/ 2820111 w 10460501"/>
                <a:gd name="connsiteY62" fmla="*/ 3026344 h 5867461"/>
                <a:gd name="connsiteX63" fmla="*/ 2959241 w 10460501"/>
                <a:gd name="connsiteY63" fmla="*/ 3167976 h 5867461"/>
                <a:gd name="connsiteX64" fmla="*/ 3176083 w 10460501"/>
                <a:gd name="connsiteY64" fmla="*/ 3269358 h 5867461"/>
                <a:gd name="connsiteX65" fmla="*/ 3388239 w 10460501"/>
                <a:gd name="connsiteY65" fmla="*/ 3442290 h 5867461"/>
                <a:gd name="connsiteX66" fmla="*/ 3212014 w 10460501"/>
                <a:gd name="connsiteY66" fmla="*/ 3336948 h 5867461"/>
                <a:gd name="connsiteX67" fmla="*/ 3004633 w 10460501"/>
                <a:gd name="connsiteY67" fmla="*/ 3276814 h 5867461"/>
                <a:gd name="connsiteX68" fmla="*/ 2771676 w 10460501"/>
                <a:gd name="connsiteY68" fmla="*/ 3166987 h 5867461"/>
                <a:gd name="connsiteX69" fmla="*/ 2638873 w 10460501"/>
                <a:gd name="connsiteY69" fmla="*/ 3097908 h 5867461"/>
                <a:gd name="connsiteX70" fmla="*/ 2570293 w 10460501"/>
                <a:gd name="connsiteY70" fmla="*/ 3109338 h 5867461"/>
                <a:gd name="connsiteX71" fmla="*/ 2525557 w 10460501"/>
                <a:gd name="connsiteY71" fmla="*/ 3326508 h 5867461"/>
                <a:gd name="connsiteX72" fmla="*/ 2584349 w 10460501"/>
                <a:gd name="connsiteY72" fmla="*/ 3577470 h 5867461"/>
                <a:gd name="connsiteX73" fmla="*/ 2663703 w 10460501"/>
                <a:gd name="connsiteY73" fmla="*/ 3996904 h 5867461"/>
                <a:gd name="connsiteX74" fmla="*/ 2633113 w 10460501"/>
                <a:gd name="connsiteY74" fmla="*/ 4192703 h 5867461"/>
                <a:gd name="connsiteX75" fmla="*/ 2539703 w 10460501"/>
                <a:gd name="connsiteY75" fmla="*/ 4455574 h 5867461"/>
                <a:gd name="connsiteX76" fmla="*/ 2595212 w 10460501"/>
                <a:gd name="connsiteY76" fmla="*/ 3945217 h 5867461"/>
                <a:gd name="connsiteX77" fmla="*/ 2481240 w 10460501"/>
                <a:gd name="connsiteY77" fmla="*/ 3566538 h 5867461"/>
                <a:gd name="connsiteX78" fmla="*/ 2307403 w 10460501"/>
                <a:gd name="connsiteY78" fmla="*/ 3166488 h 5867461"/>
                <a:gd name="connsiteX79" fmla="*/ 2261683 w 10460501"/>
                <a:gd name="connsiteY79" fmla="*/ 3063618 h 5867461"/>
                <a:gd name="connsiteX80" fmla="*/ 2078803 w 10460501"/>
                <a:gd name="connsiteY80" fmla="*/ 2949318 h 5867461"/>
                <a:gd name="connsiteX81" fmla="*/ 1824299 w 10460501"/>
                <a:gd name="connsiteY81" fmla="*/ 3002494 h 5867461"/>
                <a:gd name="connsiteX82" fmla="*/ 1412162 w 10460501"/>
                <a:gd name="connsiteY82" fmla="*/ 3235573 h 5867461"/>
                <a:gd name="connsiteX83" fmla="*/ 1381573 w 10460501"/>
                <a:gd name="connsiteY83" fmla="*/ 3680838 h 5867461"/>
                <a:gd name="connsiteX84" fmla="*/ 1340867 w 10460501"/>
                <a:gd name="connsiteY84" fmla="*/ 3980504 h 5867461"/>
                <a:gd name="connsiteX85" fmla="*/ 1197619 w 10460501"/>
                <a:gd name="connsiteY85" fmla="*/ 4738831 h 5867461"/>
                <a:gd name="connsiteX86" fmla="*/ 1220896 w 10460501"/>
                <a:gd name="connsiteY86" fmla="*/ 4338309 h 5867461"/>
                <a:gd name="connsiteX87" fmla="*/ 1242772 w 10460501"/>
                <a:gd name="connsiteY87" fmla="*/ 4080888 h 5867461"/>
                <a:gd name="connsiteX88" fmla="*/ 1198693 w 10460501"/>
                <a:gd name="connsiteY88" fmla="*/ 3909438 h 5867461"/>
                <a:gd name="connsiteX89" fmla="*/ 970093 w 10460501"/>
                <a:gd name="connsiteY89" fmla="*/ 3989448 h 5867461"/>
                <a:gd name="connsiteX90" fmla="*/ 766328 w 10460501"/>
                <a:gd name="connsiteY90" fmla="*/ 4131990 h 5867461"/>
                <a:gd name="connsiteX91" fmla="*/ 555808 w 10460501"/>
                <a:gd name="connsiteY91" fmla="*/ 4355688 h 5867461"/>
                <a:gd name="connsiteX92" fmla="*/ 785900 w 10460501"/>
                <a:gd name="connsiteY92" fmla="*/ 4017771 h 5867461"/>
                <a:gd name="connsiteX93" fmla="*/ 1130113 w 10460501"/>
                <a:gd name="connsiteY93" fmla="*/ 3817500 h 5867461"/>
                <a:gd name="connsiteX94" fmla="*/ 1278703 w 10460501"/>
                <a:gd name="connsiteY94" fmla="*/ 3726558 h 5867461"/>
                <a:gd name="connsiteX95" fmla="*/ 1269661 w 10460501"/>
                <a:gd name="connsiteY95" fmla="*/ 3390117 h 5867461"/>
                <a:gd name="connsiteX96" fmla="*/ 1309620 w 10460501"/>
                <a:gd name="connsiteY96" fmla="*/ 3169963 h 5867461"/>
                <a:gd name="connsiteX97" fmla="*/ 1393003 w 10460501"/>
                <a:gd name="connsiteY97" fmla="*/ 3052188 h 5867461"/>
                <a:gd name="connsiteX98" fmla="*/ 1080693 w 10460501"/>
                <a:gd name="connsiteY98" fmla="*/ 2984604 h 5867461"/>
                <a:gd name="connsiteX99" fmla="*/ 663453 w 10460501"/>
                <a:gd name="connsiteY99" fmla="*/ 3023360 h 5867461"/>
                <a:gd name="connsiteX100" fmla="*/ 235111 w 10460501"/>
                <a:gd name="connsiteY100" fmla="*/ 3217172 h 5867461"/>
                <a:gd name="connsiteX101" fmla="*/ 421453 w 10460501"/>
                <a:gd name="connsiteY101" fmla="*/ 3029328 h 5867461"/>
                <a:gd name="connsiteX102" fmla="*/ 627193 w 10460501"/>
                <a:gd name="connsiteY102" fmla="*/ 2926458 h 5867461"/>
                <a:gd name="connsiteX103" fmla="*/ 854480 w 10460501"/>
                <a:gd name="connsiteY103" fmla="*/ 2889178 h 5867461"/>
                <a:gd name="connsiteX104" fmla="*/ 1149272 w 10460501"/>
                <a:gd name="connsiteY104" fmla="*/ 2889676 h 5867461"/>
                <a:gd name="connsiteX105" fmla="*/ 1531894 w 10460501"/>
                <a:gd name="connsiteY105" fmla="*/ 2917507 h 5867461"/>
                <a:gd name="connsiteX106" fmla="*/ 1860559 w 10460501"/>
                <a:gd name="connsiteY106" fmla="*/ 2766431 h 5867461"/>
                <a:gd name="connsiteX107" fmla="*/ 1701613 w 10460501"/>
                <a:gd name="connsiteY107" fmla="*/ 2263518 h 5867461"/>
                <a:gd name="connsiteX108" fmla="*/ 1690183 w 10460501"/>
                <a:gd name="connsiteY108" fmla="*/ 1966338 h 5867461"/>
                <a:gd name="connsiteX109" fmla="*/ 1381991 w 10460501"/>
                <a:gd name="connsiteY109" fmla="*/ 1841604 h 5867461"/>
                <a:gd name="connsiteX110" fmla="*/ 1095823 w 10460501"/>
                <a:gd name="connsiteY110" fmla="*/ 1714878 h 5867461"/>
                <a:gd name="connsiteX111" fmla="*/ 746507 w 10460501"/>
                <a:gd name="connsiteY111" fmla="*/ 1626415 h 5867461"/>
                <a:gd name="connsiteX112" fmla="*/ 352873 w 10460501"/>
                <a:gd name="connsiteY112" fmla="*/ 1726308 h 5867461"/>
                <a:gd name="connsiteX113" fmla="*/ 113171 w 10460501"/>
                <a:gd name="connsiteY113" fmla="*/ 1763582 h 5867461"/>
                <a:gd name="connsiteX114" fmla="*/ 9973 w 10460501"/>
                <a:gd name="connsiteY114" fmla="*/ 1737738 h 5867461"/>
                <a:gd name="connsiteX115" fmla="*/ 348516 w 10460501"/>
                <a:gd name="connsiteY115" fmla="*/ 1643812 h 5867461"/>
                <a:gd name="connsiteX116" fmla="*/ 653097 w 10460501"/>
                <a:gd name="connsiteY116" fmla="*/ 1543920 h 5867461"/>
                <a:gd name="connsiteX117" fmla="*/ 1072963 w 10460501"/>
                <a:gd name="connsiteY117" fmla="*/ 1612008 h 5867461"/>
                <a:gd name="connsiteX118" fmla="*/ 1244413 w 10460501"/>
                <a:gd name="connsiteY118" fmla="*/ 1657728 h 5867461"/>
                <a:gd name="connsiteX119" fmla="*/ 1205766 w 10460501"/>
                <a:gd name="connsiteY119" fmla="*/ 1451988 h 5867461"/>
                <a:gd name="connsiteX120" fmla="*/ 1046313 w 10460501"/>
                <a:gd name="connsiteY120" fmla="*/ 815409 h 5867461"/>
                <a:gd name="connsiteX121" fmla="*/ 1221553 w 10460501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4 w 10416395"/>
                <a:gd name="connsiteY50" fmla="*/ 4967208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64255 w 10416395"/>
                <a:gd name="connsiteY50" fmla="*/ 4995310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781217 w 10416395"/>
                <a:gd name="connsiteY47" fmla="*/ 2618845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8790276 w 10416395"/>
                <a:gd name="connsiteY55" fmla="*/ 5047055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8113040 w 10416395"/>
                <a:gd name="connsiteY49" fmla="*/ 4477806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9542609 w 10416395"/>
                <a:gd name="connsiteY50" fmla="*/ 5030437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61"/>
                <a:gd name="connsiteX1" fmla="*/ 1343911 w 10416395"/>
                <a:gd name="connsiteY1" fmla="*/ 1559828 h 5867461"/>
                <a:gd name="connsiteX2" fmla="*/ 1553023 w 10416395"/>
                <a:gd name="connsiteY2" fmla="*/ 1657728 h 5867461"/>
                <a:gd name="connsiteX3" fmla="*/ 1907353 w 10416395"/>
                <a:gd name="connsiteY3" fmla="*/ 1680588 h 5867461"/>
                <a:gd name="connsiteX4" fmla="*/ 2021653 w 10416395"/>
                <a:gd name="connsiteY4" fmla="*/ 1543428 h 5867461"/>
                <a:gd name="connsiteX5" fmla="*/ 2124523 w 10416395"/>
                <a:gd name="connsiteY5" fmla="*/ 1291968 h 5867461"/>
                <a:gd name="connsiteX6" fmla="*/ 2124523 w 10416395"/>
                <a:gd name="connsiteY6" fmla="*/ 1120518 h 5867461"/>
                <a:gd name="connsiteX7" fmla="*/ 2068029 w 10416395"/>
                <a:gd name="connsiteY7" fmla="*/ 825325 h 5867461"/>
                <a:gd name="connsiteX8" fmla="*/ 2078803 w 10416395"/>
                <a:gd name="connsiteY8" fmla="*/ 777618 h 5867461"/>
                <a:gd name="connsiteX9" fmla="*/ 2170243 w 10416395"/>
                <a:gd name="connsiteY9" fmla="*/ 1086228 h 5867461"/>
                <a:gd name="connsiteX10" fmla="*/ 2215963 w 10416395"/>
                <a:gd name="connsiteY10" fmla="*/ 1269108 h 5867461"/>
                <a:gd name="connsiteX11" fmla="*/ 2284543 w 10416395"/>
                <a:gd name="connsiteY11" fmla="*/ 1303398 h 5867461"/>
                <a:gd name="connsiteX12" fmla="*/ 2330263 w 10416395"/>
                <a:gd name="connsiteY12" fmla="*/ 1166238 h 5867461"/>
                <a:gd name="connsiteX13" fmla="*/ 2467423 w 10416395"/>
                <a:gd name="connsiteY13" fmla="*/ 880488 h 5867461"/>
                <a:gd name="connsiteX14" fmla="*/ 2558863 w 10416395"/>
                <a:gd name="connsiteY14" fmla="*/ 640458 h 5867461"/>
                <a:gd name="connsiteX15" fmla="*/ 2616013 w 10416395"/>
                <a:gd name="connsiteY15" fmla="*/ 537588 h 5867461"/>
                <a:gd name="connsiteX16" fmla="*/ 2558863 w 10416395"/>
                <a:gd name="connsiteY16" fmla="*/ 789048 h 5867461"/>
                <a:gd name="connsiteX17" fmla="*/ 2444563 w 10416395"/>
                <a:gd name="connsiteY17" fmla="*/ 1097658 h 5867461"/>
                <a:gd name="connsiteX18" fmla="*/ 2375983 w 10416395"/>
                <a:gd name="connsiteY18" fmla="*/ 1406268 h 5867461"/>
                <a:gd name="connsiteX19" fmla="*/ 2558863 w 10416395"/>
                <a:gd name="connsiteY19" fmla="*/ 1577718 h 5867461"/>
                <a:gd name="connsiteX20" fmla="*/ 2878903 w 10416395"/>
                <a:gd name="connsiteY20" fmla="*/ 1657728 h 5867461"/>
                <a:gd name="connsiteX21" fmla="*/ 3187513 w 10416395"/>
                <a:gd name="connsiteY21" fmla="*/ 1657728 h 5867461"/>
                <a:gd name="connsiteX22" fmla="*/ 3370393 w 10416395"/>
                <a:gd name="connsiteY22" fmla="*/ 1566288 h 5867461"/>
                <a:gd name="connsiteX23" fmla="*/ 3488066 w 10416395"/>
                <a:gd name="connsiteY23" fmla="*/ 1246753 h 5867461"/>
                <a:gd name="connsiteX24" fmla="*/ 3495138 w 10416395"/>
                <a:gd name="connsiteY24" fmla="*/ 1115548 h 5867461"/>
                <a:gd name="connsiteX25" fmla="*/ 3493650 w 10416395"/>
                <a:gd name="connsiteY25" fmla="*/ 1063976 h 5867461"/>
                <a:gd name="connsiteX26" fmla="*/ 3450403 w 10416395"/>
                <a:gd name="connsiteY26" fmla="*/ 777618 h 5867461"/>
                <a:gd name="connsiteX27" fmla="*/ 3119893 w 10416395"/>
                <a:gd name="connsiteY27" fmla="*/ 321571 h 5867461"/>
                <a:gd name="connsiteX28" fmla="*/ 3497351 w 10416395"/>
                <a:gd name="connsiteY28" fmla="*/ 674883 h 5867461"/>
                <a:gd name="connsiteX29" fmla="*/ 3759013 w 10416395"/>
                <a:gd name="connsiteY29" fmla="*/ 571878 h 5867461"/>
                <a:gd name="connsiteX30" fmla="*/ 3999043 w 10416395"/>
                <a:gd name="connsiteY30" fmla="*/ 91818 h 5867461"/>
                <a:gd name="connsiteX31" fmla="*/ 4033333 w 10416395"/>
                <a:gd name="connsiteY31" fmla="*/ 11808 h 5867461"/>
                <a:gd name="connsiteX32" fmla="*/ 3984569 w 10416395"/>
                <a:gd name="connsiteY32" fmla="*/ 247366 h 5867461"/>
                <a:gd name="connsiteX33" fmla="*/ 3812791 w 10416395"/>
                <a:gd name="connsiteY33" fmla="*/ 647417 h 5867461"/>
                <a:gd name="connsiteX34" fmla="*/ 3592906 w 10416395"/>
                <a:gd name="connsiteY34" fmla="*/ 811408 h 5867461"/>
                <a:gd name="connsiteX35" fmla="*/ 3604425 w 10416395"/>
                <a:gd name="connsiteY35" fmla="*/ 999253 h 5867461"/>
                <a:gd name="connsiteX36" fmla="*/ 3872985 w 10416395"/>
                <a:gd name="connsiteY36" fmla="*/ 881976 h 5867461"/>
                <a:gd name="connsiteX37" fmla="*/ 4200754 w 10416395"/>
                <a:gd name="connsiteY37" fmla="*/ 774136 h 5867461"/>
                <a:gd name="connsiteX38" fmla="*/ 4064251 w 10416395"/>
                <a:gd name="connsiteY38" fmla="*/ 847195 h 5867461"/>
                <a:gd name="connsiteX39" fmla="*/ 3818880 w 10416395"/>
                <a:gd name="connsiteY39" fmla="*/ 991305 h 5867461"/>
                <a:gd name="connsiteX40" fmla="*/ 3658531 w 10416395"/>
                <a:gd name="connsiteY40" fmla="*/ 1093178 h 5867461"/>
                <a:gd name="connsiteX41" fmla="*/ 3622838 w 10416395"/>
                <a:gd name="connsiteY41" fmla="*/ 1221401 h 5867461"/>
                <a:gd name="connsiteX42" fmla="*/ 3577446 w 10416395"/>
                <a:gd name="connsiteY42" fmla="*/ 1500691 h 5867461"/>
                <a:gd name="connsiteX43" fmla="*/ 3461833 w 10416395"/>
                <a:gd name="connsiteY43" fmla="*/ 1726308 h 5867461"/>
                <a:gd name="connsiteX44" fmla="*/ 3278953 w 10416395"/>
                <a:gd name="connsiteY44" fmla="*/ 2034918 h 5867461"/>
                <a:gd name="connsiteX45" fmla="*/ 3288742 w 10416395"/>
                <a:gd name="connsiteY45" fmla="*/ 2273460 h 5867461"/>
                <a:gd name="connsiteX46" fmla="*/ 3434288 w 10416395"/>
                <a:gd name="connsiteY46" fmla="*/ 2417577 h 5867461"/>
                <a:gd name="connsiteX47" fmla="*/ 3641522 w 10416395"/>
                <a:gd name="connsiteY47" fmla="*/ 2521189 h 5867461"/>
                <a:gd name="connsiteX48" fmla="*/ 4079053 w 10416395"/>
                <a:gd name="connsiteY48" fmla="*/ 2777868 h 5867461"/>
                <a:gd name="connsiteX49" fmla="*/ 5882777 w 10416395"/>
                <a:gd name="connsiteY49" fmla="*/ 3521863 h 5867461"/>
                <a:gd name="connsiteX50" fmla="*/ 6605062 w 10416395"/>
                <a:gd name="connsiteY50" fmla="*/ 3822314 h 5867461"/>
                <a:gd name="connsiteX51" fmla="*/ 9975288 w 10416395"/>
                <a:gd name="connsiteY51" fmla="*/ 5127218 h 5867461"/>
                <a:gd name="connsiteX52" fmla="*/ 10412163 w 10416395"/>
                <a:gd name="connsiteY52" fmla="*/ 5057593 h 5867461"/>
                <a:gd name="connsiteX53" fmla="*/ 9959777 w 10416395"/>
                <a:gd name="connsiteY53" fmla="*/ 5867453 h 5867461"/>
                <a:gd name="connsiteX54" fmla="*/ 9771202 w 10416395"/>
                <a:gd name="connsiteY54" fmla="*/ 5457413 h 5867461"/>
                <a:gd name="connsiteX55" fmla="*/ 6110863 w 10416395"/>
                <a:gd name="connsiteY55" fmla="*/ 3868256 h 5867461"/>
                <a:gd name="connsiteX56" fmla="*/ 4940575 w 10416395"/>
                <a:gd name="connsiteY56" fmla="*/ 3376168 h 5867461"/>
                <a:gd name="connsiteX57" fmla="*/ 3944371 w 10416395"/>
                <a:gd name="connsiteY57" fmla="*/ 2976643 h 5867461"/>
                <a:gd name="connsiteX58" fmla="*/ 3460193 w 10416395"/>
                <a:gd name="connsiteY58" fmla="*/ 2852901 h 5867461"/>
                <a:gd name="connsiteX59" fmla="*/ 3217865 w 10416395"/>
                <a:gd name="connsiteY59" fmla="*/ 2829045 h 5867461"/>
                <a:gd name="connsiteX60" fmla="*/ 3025524 w 10416395"/>
                <a:gd name="connsiteY60" fmla="*/ 2858861 h 5867461"/>
                <a:gd name="connsiteX61" fmla="*/ 2832855 w 10416395"/>
                <a:gd name="connsiteY61" fmla="*/ 2930924 h 5867461"/>
                <a:gd name="connsiteX62" fmla="*/ 2820111 w 10416395"/>
                <a:gd name="connsiteY62" fmla="*/ 3026344 h 5867461"/>
                <a:gd name="connsiteX63" fmla="*/ 2959241 w 10416395"/>
                <a:gd name="connsiteY63" fmla="*/ 3167976 h 5867461"/>
                <a:gd name="connsiteX64" fmla="*/ 3176083 w 10416395"/>
                <a:gd name="connsiteY64" fmla="*/ 3269358 h 5867461"/>
                <a:gd name="connsiteX65" fmla="*/ 3388239 w 10416395"/>
                <a:gd name="connsiteY65" fmla="*/ 3442290 h 5867461"/>
                <a:gd name="connsiteX66" fmla="*/ 3212014 w 10416395"/>
                <a:gd name="connsiteY66" fmla="*/ 3336948 h 5867461"/>
                <a:gd name="connsiteX67" fmla="*/ 3004633 w 10416395"/>
                <a:gd name="connsiteY67" fmla="*/ 3276814 h 5867461"/>
                <a:gd name="connsiteX68" fmla="*/ 2771676 w 10416395"/>
                <a:gd name="connsiteY68" fmla="*/ 3166987 h 5867461"/>
                <a:gd name="connsiteX69" fmla="*/ 2638873 w 10416395"/>
                <a:gd name="connsiteY69" fmla="*/ 3097908 h 5867461"/>
                <a:gd name="connsiteX70" fmla="*/ 2570293 w 10416395"/>
                <a:gd name="connsiteY70" fmla="*/ 3109338 h 5867461"/>
                <a:gd name="connsiteX71" fmla="*/ 2525557 w 10416395"/>
                <a:gd name="connsiteY71" fmla="*/ 3326508 h 5867461"/>
                <a:gd name="connsiteX72" fmla="*/ 2584349 w 10416395"/>
                <a:gd name="connsiteY72" fmla="*/ 3577470 h 5867461"/>
                <a:gd name="connsiteX73" fmla="*/ 2663703 w 10416395"/>
                <a:gd name="connsiteY73" fmla="*/ 3996904 h 5867461"/>
                <a:gd name="connsiteX74" fmla="*/ 2633113 w 10416395"/>
                <a:gd name="connsiteY74" fmla="*/ 4192703 h 5867461"/>
                <a:gd name="connsiteX75" fmla="*/ 2539703 w 10416395"/>
                <a:gd name="connsiteY75" fmla="*/ 4455574 h 5867461"/>
                <a:gd name="connsiteX76" fmla="*/ 2595212 w 10416395"/>
                <a:gd name="connsiteY76" fmla="*/ 3945217 h 5867461"/>
                <a:gd name="connsiteX77" fmla="*/ 2481240 w 10416395"/>
                <a:gd name="connsiteY77" fmla="*/ 3566538 h 5867461"/>
                <a:gd name="connsiteX78" fmla="*/ 2307403 w 10416395"/>
                <a:gd name="connsiteY78" fmla="*/ 3166488 h 5867461"/>
                <a:gd name="connsiteX79" fmla="*/ 2261683 w 10416395"/>
                <a:gd name="connsiteY79" fmla="*/ 3063618 h 5867461"/>
                <a:gd name="connsiteX80" fmla="*/ 2078803 w 10416395"/>
                <a:gd name="connsiteY80" fmla="*/ 2949318 h 5867461"/>
                <a:gd name="connsiteX81" fmla="*/ 1824299 w 10416395"/>
                <a:gd name="connsiteY81" fmla="*/ 3002494 h 5867461"/>
                <a:gd name="connsiteX82" fmla="*/ 1412162 w 10416395"/>
                <a:gd name="connsiteY82" fmla="*/ 3235573 h 5867461"/>
                <a:gd name="connsiteX83" fmla="*/ 1381573 w 10416395"/>
                <a:gd name="connsiteY83" fmla="*/ 3680838 h 5867461"/>
                <a:gd name="connsiteX84" fmla="*/ 1340867 w 10416395"/>
                <a:gd name="connsiteY84" fmla="*/ 3980504 h 5867461"/>
                <a:gd name="connsiteX85" fmla="*/ 1197619 w 10416395"/>
                <a:gd name="connsiteY85" fmla="*/ 4738831 h 5867461"/>
                <a:gd name="connsiteX86" fmla="*/ 1220896 w 10416395"/>
                <a:gd name="connsiteY86" fmla="*/ 4338309 h 5867461"/>
                <a:gd name="connsiteX87" fmla="*/ 1242772 w 10416395"/>
                <a:gd name="connsiteY87" fmla="*/ 4080888 h 5867461"/>
                <a:gd name="connsiteX88" fmla="*/ 1198693 w 10416395"/>
                <a:gd name="connsiteY88" fmla="*/ 3909438 h 5867461"/>
                <a:gd name="connsiteX89" fmla="*/ 970093 w 10416395"/>
                <a:gd name="connsiteY89" fmla="*/ 3989448 h 5867461"/>
                <a:gd name="connsiteX90" fmla="*/ 766328 w 10416395"/>
                <a:gd name="connsiteY90" fmla="*/ 4131990 h 5867461"/>
                <a:gd name="connsiteX91" fmla="*/ 555808 w 10416395"/>
                <a:gd name="connsiteY91" fmla="*/ 4355688 h 5867461"/>
                <a:gd name="connsiteX92" fmla="*/ 785900 w 10416395"/>
                <a:gd name="connsiteY92" fmla="*/ 4017771 h 5867461"/>
                <a:gd name="connsiteX93" fmla="*/ 1130113 w 10416395"/>
                <a:gd name="connsiteY93" fmla="*/ 3817500 h 5867461"/>
                <a:gd name="connsiteX94" fmla="*/ 1278703 w 10416395"/>
                <a:gd name="connsiteY94" fmla="*/ 3726558 h 5867461"/>
                <a:gd name="connsiteX95" fmla="*/ 1269661 w 10416395"/>
                <a:gd name="connsiteY95" fmla="*/ 3390117 h 5867461"/>
                <a:gd name="connsiteX96" fmla="*/ 1309620 w 10416395"/>
                <a:gd name="connsiteY96" fmla="*/ 3169963 h 5867461"/>
                <a:gd name="connsiteX97" fmla="*/ 1393003 w 10416395"/>
                <a:gd name="connsiteY97" fmla="*/ 3052188 h 5867461"/>
                <a:gd name="connsiteX98" fmla="*/ 1080693 w 10416395"/>
                <a:gd name="connsiteY98" fmla="*/ 2984604 h 5867461"/>
                <a:gd name="connsiteX99" fmla="*/ 663453 w 10416395"/>
                <a:gd name="connsiteY99" fmla="*/ 3023360 h 5867461"/>
                <a:gd name="connsiteX100" fmla="*/ 235111 w 10416395"/>
                <a:gd name="connsiteY100" fmla="*/ 3217172 h 5867461"/>
                <a:gd name="connsiteX101" fmla="*/ 421453 w 10416395"/>
                <a:gd name="connsiteY101" fmla="*/ 3029328 h 5867461"/>
                <a:gd name="connsiteX102" fmla="*/ 627193 w 10416395"/>
                <a:gd name="connsiteY102" fmla="*/ 2926458 h 5867461"/>
                <a:gd name="connsiteX103" fmla="*/ 854480 w 10416395"/>
                <a:gd name="connsiteY103" fmla="*/ 2889178 h 5867461"/>
                <a:gd name="connsiteX104" fmla="*/ 1149272 w 10416395"/>
                <a:gd name="connsiteY104" fmla="*/ 2889676 h 5867461"/>
                <a:gd name="connsiteX105" fmla="*/ 1531894 w 10416395"/>
                <a:gd name="connsiteY105" fmla="*/ 2917507 h 5867461"/>
                <a:gd name="connsiteX106" fmla="*/ 1860559 w 10416395"/>
                <a:gd name="connsiteY106" fmla="*/ 2766431 h 5867461"/>
                <a:gd name="connsiteX107" fmla="*/ 1701613 w 10416395"/>
                <a:gd name="connsiteY107" fmla="*/ 2263518 h 5867461"/>
                <a:gd name="connsiteX108" fmla="*/ 1690183 w 10416395"/>
                <a:gd name="connsiteY108" fmla="*/ 1966338 h 5867461"/>
                <a:gd name="connsiteX109" fmla="*/ 1381991 w 10416395"/>
                <a:gd name="connsiteY109" fmla="*/ 1841604 h 5867461"/>
                <a:gd name="connsiteX110" fmla="*/ 1095823 w 10416395"/>
                <a:gd name="connsiteY110" fmla="*/ 1714878 h 5867461"/>
                <a:gd name="connsiteX111" fmla="*/ 746507 w 10416395"/>
                <a:gd name="connsiteY111" fmla="*/ 1626415 h 5867461"/>
                <a:gd name="connsiteX112" fmla="*/ 352873 w 10416395"/>
                <a:gd name="connsiteY112" fmla="*/ 1726308 h 5867461"/>
                <a:gd name="connsiteX113" fmla="*/ 113171 w 10416395"/>
                <a:gd name="connsiteY113" fmla="*/ 1763582 h 5867461"/>
                <a:gd name="connsiteX114" fmla="*/ 9973 w 10416395"/>
                <a:gd name="connsiteY114" fmla="*/ 1737738 h 5867461"/>
                <a:gd name="connsiteX115" fmla="*/ 348516 w 10416395"/>
                <a:gd name="connsiteY115" fmla="*/ 1643812 h 5867461"/>
                <a:gd name="connsiteX116" fmla="*/ 653097 w 10416395"/>
                <a:gd name="connsiteY116" fmla="*/ 1543920 h 5867461"/>
                <a:gd name="connsiteX117" fmla="*/ 1072963 w 10416395"/>
                <a:gd name="connsiteY117" fmla="*/ 1612008 h 5867461"/>
                <a:gd name="connsiteX118" fmla="*/ 1244413 w 10416395"/>
                <a:gd name="connsiteY118" fmla="*/ 1657728 h 5867461"/>
                <a:gd name="connsiteX119" fmla="*/ 1205766 w 10416395"/>
                <a:gd name="connsiteY119" fmla="*/ 1451988 h 5867461"/>
                <a:gd name="connsiteX120" fmla="*/ 1046313 w 10416395"/>
                <a:gd name="connsiteY120" fmla="*/ 815409 h 5867461"/>
                <a:gd name="connsiteX121" fmla="*/ 1221553 w 10416395"/>
                <a:gd name="connsiteY121" fmla="*/ 1211958 h 5867461"/>
                <a:gd name="connsiteX0" fmla="*/ 1221553 w 10416395"/>
                <a:gd name="connsiteY0" fmla="*/ 1211958 h 5867454"/>
                <a:gd name="connsiteX1" fmla="*/ 1343911 w 10416395"/>
                <a:gd name="connsiteY1" fmla="*/ 1559828 h 5867454"/>
                <a:gd name="connsiteX2" fmla="*/ 1553023 w 10416395"/>
                <a:gd name="connsiteY2" fmla="*/ 1657728 h 5867454"/>
                <a:gd name="connsiteX3" fmla="*/ 1907353 w 10416395"/>
                <a:gd name="connsiteY3" fmla="*/ 1680588 h 5867454"/>
                <a:gd name="connsiteX4" fmla="*/ 2021653 w 10416395"/>
                <a:gd name="connsiteY4" fmla="*/ 1543428 h 5867454"/>
                <a:gd name="connsiteX5" fmla="*/ 2124523 w 10416395"/>
                <a:gd name="connsiteY5" fmla="*/ 1291968 h 5867454"/>
                <a:gd name="connsiteX6" fmla="*/ 2124523 w 10416395"/>
                <a:gd name="connsiteY6" fmla="*/ 1120518 h 5867454"/>
                <a:gd name="connsiteX7" fmla="*/ 2068029 w 10416395"/>
                <a:gd name="connsiteY7" fmla="*/ 825325 h 5867454"/>
                <a:gd name="connsiteX8" fmla="*/ 2078803 w 10416395"/>
                <a:gd name="connsiteY8" fmla="*/ 777618 h 5867454"/>
                <a:gd name="connsiteX9" fmla="*/ 2170243 w 10416395"/>
                <a:gd name="connsiteY9" fmla="*/ 1086228 h 5867454"/>
                <a:gd name="connsiteX10" fmla="*/ 2215963 w 10416395"/>
                <a:gd name="connsiteY10" fmla="*/ 1269108 h 5867454"/>
                <a:gd name="connsiteX11" fmla="*/ 2284543 w 10416395"/>
                <a:gd name="connsiteY11" fmla="*/ 1303398 h 5867454"/>
                <a:gd name="connsiteX12" fmla="*/ 2330263 w 10416395"/>
                <a:gd name="connsiteY12" fmla="*/ 1166238 h 5867454"/>
                <a:gd name="connsiteX13" fmla="*/ 2467423 w 10416395"/>
                <a:gd name="connsiteY13" fmla="*/ 880488 h 5867454"/>
                <a:gd name="connsiteX14" fmla="*/ 2558863 w 10416395"/>
                <a:gd name="connsiteY14" fmla="*/ 640458 h 5867454"/>
                <a:gd name="connsiteX15" fmla="*/ 2616013 w 10416395"/>
                <a:gd name="connsiteY15" fmla="*/ 537588 h 5867454"/>
                <a:gd name="connsiteX16" fmla="*/ 2558863 w 10416395"/>
                <a:gd name="connsiteY16" fmla="*/ 789048 h 5867454"/>
                <a:gd name="connsiteX17" fmla="*/ 2444563 w 10416395"/>
                <a:gd name="connsiteY17" fmla="*/ 1097658 h 5867454"/>
                <a:gd name="connsiteX18" fmla="*/ 2375983 w 10416395"/>
                <a:gd name="connsiteY18" fmla="*/ 1406268 h 5867454"/>
                <a:gd name="connsiteX19" fmla="*/ 2558863 w 10416395"/>
                <a:gd name="connsiteY19" fmla="*/ 1577718 h 5867454"/>
                <a:gd name="connsiteX20" fmla="*/ 2878903 w 10416395"/>
                <a:gd name="connsiteY20" fmla="*/ 1657728 h 5867454"/>
                <a:gd name="connsiteX21" fmla="*/ 3187513 w 10416395"/>
                <a:gd name="connsiteY21" fmla="*/ 1657728 h 5867454"/>
                <a:gd name="connsiteX22" fmla="*/ 3370393 w 10416395"/>
                <a:gd name="connsiteY22" fmla="*/ 1566288 h 5867454"/>
                <a:gd name="connsiteX23" fmla="*/ 3488066 w 10416395"/>
                <a:gd name="connsiteY23" fmla="*/ 1246753 h 5867454"/>
                <a:gd name="connsiteX24" fmla="*/ 3495138 w 10416395"/>
                <a:gd name="connsiteY24" fmla="*/ 1115548 h 5867454"/>
                <a:gd name="connsiteX25" fmla="*/ 3493650 w 10416395"/>
                <a:gd name="connsiteY25" fmla="*/ 1063976 h 5867454"/>
                <a:gd name="connsiteX26" fmla="*/ 3450403 w 10416395"/>
                <a:gd name="connsiteY26" fmla="*/ 777618 h 5867454"/>
                <a:gd name="connsiteX27" fmla="*/ 3119893 w 10416395"/>
                <a:gd name="connsiteY27" fmla="*/ 321571 h 5867454"/>
                <a:gd name="connsiteX28" fmla="*/ 3497351 w 10416395"/>
                <a:gd name="connsiteY28" fmla="*/ 674883 h 5867454"/>
                <a:gd name="connsiteX29" fmla="*/ 3759013 w 10416395"/>
                <a:gd name="connsiteY29" fmla="*/ 571878 h 5867454"/>
                <a:gd name="connsiteX30" fmla="*/ 3999043 w 10416395"/>
                <a:gd name="connsiteY30" fmla="*/ 91818 h 5867454"/>
                <a:gd name="connsiteX31" fmla="*/ 4033333 w 10416395"/>
                <a:gd name="connsiteY31" fmla="*/ 11808 h 5867454"/>
                <a:gd name="connsiteX32" fmla="*/ 3984569 w 10416395"/>
                <a:gd name="connsiteY32" fmla="*/ 247366 h 5867454"/>
                <a:gd name="connsiteX33" fmla="*/ 3812791 w 10416395"/>
                <a:gd name="connsiteY33" fmla="*/ 647417 h 5867454"/>
                <a:gd name="connsiteX34" fmla="*/ 3592906 w 10416395"/>
                <a:gd name="connsiteY34" fmla="*/ 811408 h 5867454"/>
                <a:gd name="connsiteX35" fmla="*/ 3604425 w 10416395"/>
                <a:gd name="connsiteY35" fmla="*/ 999253 h 5867454"/>
                <a:gd name="connsiteX36" fmla="*/ 3872985 w 10416395"/>
                <a:gd name="connsiteY36" fmla="*/ 881976 h 5867454"/>
                <a:gd name="connsiteX37" fmla="*/ 4200754 w 10416395"/>
                <a:gd name="connsiteY37" fmla="*/ 774136 h 5867454"/>
                <a:gd name="connsiteX38" fmla="*/ 4064251 w 10416395"/>
                <a:gd name="connsiteY38" fmla="*/ 847195 h 5867454"/>
                <a:gd name="connsiteX39" fmla="*/ 3818880 w 10416395"/>
                <a:gd name="connsiteY39" fmla="*/ 991305 h 5867454"/>
                <a:gd name="connsiteX40" fmla="*/ 3658531 w 10416395"/>
                <a:gd name="connsiteY40" fmla="*/ 1093178 h 5867454"/>
                <a:gd name="connsiteX41" fmla="*/ 3622838 w 10416395"/>
                <a:gd name="connsiteY41" fmla="*/ 1221401 h 5867454"/>
                <a:gd name="connsiteX42" fmla="*/ 3577446 w 10416395"/>
                <a:gd name="connsiteY42" fmla="*/ 1500691 h 5867454"/>
                <a:gd name="connsiteX43" fmla="*/ 3461833 w 10416395"/>
                <a:gd name="connsiteY43" fmla="*/ 1726308 h 5867454"/>
                <a:gd name="connsiteX44" fmla="*/ 3278953 w 10416395"/>
                <a:gd name="connsiteY44" fmla="*/ 2034918 h 5867454"/>
                <a:gd name="connsiteX45" fmla="*/ 3288742 w 10416395"/>
                <a:gd name="connsiteY45" fmla="*/ 2273460 h 5867454"/>
                <a:gd name="connsiteX46" fmla="*/ 3434288 w 10416395"/>
                <a:gd name="connsiteY46" fmla="*/ 2417577 h 5867454"/>
                <a:gd name="connsiteX47" fmla="*/ 3641522 w 10416395"/>
                <a:gd name="connsiteY47" fmla="*/ 2521189 h 5867454"/>
                <a:gd name="connsiteX48" fmla="*/ 4079053 w 10416395"/>
                <a:gd name="connsiteY48" fmla="*/ 2777868 h 5867454"/>
                <a:gd name="connsiteX49" fmla="*/ 5882777 w 10416395"/>
                <a:gd name="connsiteY49" fmla="*/ 3521863 h 5867454"/>
                <a:gd name="connsiteX50" fmla="*/ 6605062 w 10416395"/>
                <a:gd name="connsiteY50" fmla="*/ 3822314 h 5867454"/>
                <a:gd name="connsiteX51" fmla="*/ 9975288 w 10416395"/>
                <a:gd name="connsiteY51" fmla="*/ 5127218 h 5867454"/>
                <a:gd name="connsiteX52" fmla="*/ 10412163 w 10416395"/>
                <a:gd name="connsiteY52" fmla="*/ 5057593 h 5867454"/>
                <a:gd name="connsiteX53" fmla="*/ 9959777 w 10416395"/>
                <a:gd name="connsiteY53" fmla="*/ 5867453 h 5867454"/>
                <a:gd name="connsiteX54" fmla="*/ 6585849 w 10416395"/>
                <a:gd name="connsiteY54" fmla="*/ 4067486 h 5867454"/>
                <a:gd name="connsiteX55" fmla="*/ 6110863 w 10416395"/>
                <a:gd name="connsiteY55" fmla="*/ 3868256 h 5867454"/>
                <a:gd name="connsiteX56" fmla="*/ 4940575 w 10416395"/>
                <a:gd name="connsiteY56" fmla="*/ 3376168 h 5867454"/>
                <a:gd name="connsiteX57" fmla="*/ 3944371 w 10416395"/>
                <a:gd name="connsiteY57" fmla="*/ 2976643 h 5867454"/>
                <a:gd name="connsiteX58" fmla="*/ 3460193 w 10416395"/>
                <a:gd name="connsiteY58" fmla="*/ 2852901 h 5867454"/>
                <a:gd name="connsiteX59" fmla="*/ 3217865 w 10416395"/>
                <a:gd name="connsiteY59" fmla="*/ 2829045 h 5867454"/>
                <a:gd name="connsiteX60" fmla="*/ 3025524 w 10416395"/>
                <a:gd name="connsiteY60" fmla="*/ 2858861 h 5867454"/>
                <a:gd name="connsiteX61" fmla="*/ 2832855 w 10416395"/>
                <a:gd name="connsiteY61" fmla="*/ 2930924 h 5867454"/>
                <a:gd name="connsiteX62" fmla="*/ 2820111 w 10416395"/>
                <a:gd name="connsiteY62" fmla="*/ 3026344 h 5867454"/>
                <a:gd name="connsiteX63" fmla="*/ 2959241 w 10416395"/>
                <a:gd name="connsiteY63" fmla="*/ 3167976 h 5867454"/>
                <a:gd name="connsiteX64" fmla="*/ 3176083 w 10416395"/>
                <a:gd name="connsiteY64" fmla="*/ 3269358 h 5867454"/>
                <a:gd name="connsiteX65" fmla="*/ 3388239 w 10416395"/>
                <a:gd name="connsiteY65" fmla="*/ 3442290 h 5867454"/>
                <a:gd name="connsiteX66" fmla="*/ 3212014 w 10416395"/>
                <a:gd name="connsiteY66" fmla="*/ 3336948 h 5867454"/>
                <a:gd name="connsiteX67" fmla="*/ 3004633 w 10416395"/>
                <a:gd name="connsiteY67" fmla="*/ 3276814 h 5867454"/>
                <a:gd name="connsiteX68" fmla="*/ 2771676 w 10416395"/>
                <a:gd name="connsiteY68" fmla="*/ 3166987 h 5867454"/>
                <a:gd name="connsiteX69" fmla="*/ 2638873 w 10416395"/>
                <a:gd name="connsiteY69" fmla="*/ 3097908 h 5867454"/>
                <a:gd name="connsiteX70" fmla="*/ 2570293 w 10416395"/>
                <a:gd name="connsiteY70" fmla="*/ 3109338 h 5867454"/>
                <a:gd name="connsiteX71" fmla="*/ 2525557 w 10416395"/>
                <a:gd name="connsiteY71" fmla="*/ 3326508 h 5867454"/>
                <a:gd name="connsiteX72" fmla="*/ 2584349 w 10416395"/>
                <a:gd name="connsiteY72" fmla="*/ 3577470 h 5867454"/>
                <a:gd name="connsiteX73" fmla="*/ 2663703 w 10416395"/>
                <a:gd name="connsiteY73" fmla="*/ 3996904 h 5867454"/>
                <a:gd name="connsiteX74" fmla="*/ 2633113 w 10416395"/>
                <a:gd name="connsiteY74" fmla="*/ 4192703 h 5867454"/>
                <a:gd name="connsiteX75" fmla="*/ 2539703 w 10416395"/>
                <a:gd name="connsiteY75" fmla="*/ 4455574 h 5867454"/>
                <a:gd name="connsiteX76" fmla="*/ 2595212 w 10416395"/>
                <a:gd name="connsiteY76" fmla="*/ 3945217 h 5867454"/>
                <a:gd name="connsiteX77" fmla="*/ 2481240 w 10416395"/>
                <a:gd name="connsiteY77" fmla="*/ 3566538 h 5867454"/>
                <a:gd name="connsiteX78" fmla="*/ 2307403 w 10416395"/>
                <a:gd name="connsiteY78" fmla="*/ 3166488 h 5867454"/>
                <a:gd name="connsiteX79" fmla="*/ 2261683 w 10416395"/>
                <a:gd name="connsiteY79" fmla="*/ 3063618 h 5867454"/>
                <a:gd name="connsiteX80" fmla="*/ 2078803 w 10416395"/>
                <a:gd name="connsiteY80" fmla="*/ 2949318 h 5867454"/>
                <a:gd name="connsiteX81" fmla="*/ 1824299 w 10416395"/>
                <a:gd name="connsiteY81" fmla="*/ 3002494 h 5867454"/>
                <a:gd name="connsiteX82" fmla="*/ 1412162 w 10416395"/>
                <a:gd name="connsiteY82" fmla="*/ 3235573 h 5867454"/>
                <a:gd name="connsiteX83" fmla="*/ 1381573 w 10416395"/>
                <a:gd name="connsiteY83" fmla="*/ 3680838 h 5867454"/>
                <a:gd name="connsiteX84" fmla="*/ 1340867 w 10416395"/>
                <a:gd name="connsiteY84" fmla="*/ 3980504 h 5867454"/>
                <a:gd name="connsiteX85" fmla="*/ 1197619 w 10416395"/>
                <a:gd name="connsiteY85" fmla="*/ 4738831 h 5867454"/>
                <a:gd name="connsiteX86" fmla="*/ 1220896 w 10416395"/>
                <a:gd name="connsiteY86" fmla="*/ 4338309 h 5867454"/>
                <a:gd name="connsiteX87" fmla="*/ 1242772 w 10416395"/>
                <a:gd name="connsiteY87" fmla="*/ 4080888 h 5867454"/>
                <a:gd name="connsiteX88" fmla="*/ 1198693 w 10416395"/>
                <a:gd name="connsiteY88" fmla="*/ 3909438 h 5867454"/>
                <a:gd name="connsiteX89" fmla="*/ 970093 w 10416395"/>
                <a:gd name="connsiteY89" fmla="*/ 3989448 h 5867454"/>
                <a:gd name="connsiteX90" fmla="*/ 766328 w 10416395"/>
                <a:gd name="connsiteY90" fmla="*/ 4131990 h 5867454"/>
                <a:gd name="connsiteX91" fmla="*/ 555808 w 10416395"/>
                <a:gd name="connsiteY91" fmla="*/ 4355688 h 5867454"/>
                <a:gd name="connsiteX92" fmla="*/ 785900 w 10416395"/>
                <a:gd name="connsiteY92" fmla="*/ 4017771 h 5867454"/>
                <a:gd name="connsiteX93" fmla="*/ 1130113 w 10416395"/>
                <a:gd name="connsiteY93" fmla="*/ 3817500 h 5867454"/>
                <a:gd name="connsiteX94" fmla="*/ 1278703 w 10416395"/>
                <a:gd name="connsiteY94" fmla="*/ 3726558 h 5867454"/>
                <a:gd name="connsiteX95" fmla="*/ 1269661 w 10416395"/>
                <a:gd name="connsiteY95" fmla="*/ 3390117 h 5867454"/>
                <a:gd name="connsiteX96" fmla="*/ 1309620 w 10416395"/>
                <a:gd name="connsiteY96" fmla="*/ 3169963 h 5867454"/>
                <a:gd name="connsiteX97" fmla="*/ 1393003 w 10416395"/>
                <a:gd name="connsiteY97" fmla="*/ 3052188 h 5867454"/>
                <a:gd name="connsiteX98" fmla="*/ 1080693 w 10416395"/>
                <a:gd name="connsiteY98" fmla="*/ 2984604 h 5867454"/>
                <a:gd name="connsiteX99" fmla="*/ 663453 w 10416395"/>
                <a:gd name="connsiteY99" fmla="*/ 3023360 h 5867454"/>
                <a:gd name="connsiteX100" fmla="*/ 235111 w 10416395"/>
                <a:gd name="connsiteY100" fmla="*/ 3217172 h 5867454"/>
                <a:gd name="connsiteX101" fmla="*/ 421453 w 10416395"/>
                <a:gd name="connsiteY101" fmla="*/ 3029328 h 5867454"/>
                <a:gd name="connsiteX102" fmla="*/ 627193 w 10416395"/>
                <a:gd name="connsiteY102" fmla="*/ 2926458 h 5867454"/>
                <a:gd name="connsiteX103" fmla="*/ 854480 w 10416395"/>
                <a:gd name="connsiteY103" fmla="*/ 2889178 h 5867454"/>
                <a:gd name="connsiteX104" fmla="*/ 1149272 w 10416395"/>
                <a:gd name="connsiteY104" fmla="*/ 2889676 h 5867454"/>
                <a:gd name="connsiteX105" fmla="*/ 1531894 w 10416395"/>
                <a:gd name="connsiteY105" fmla="*/ 2917507 h 5867454"/>
                <a:gd name="connsiteX106" fmla="*/ 1860559 w 10416395"/>
                <a:gd name="connsiteY106" fmla="*/ 2766431 h 5867454"/>
                <a:gd name="connsiteX107" fmla="*/ 1701613 w 10416395"/>
                <a:gd name="connsiteY107" fmla="*/ 2263518 h 5867454"/>
                <a:gd name="connsiteX108" fmla="*/ 1690183 w 10416395"/>
                <a:gd name="connsiteY108" fmla="*/ 1966338 h 5867454"/>
                <a:gd name="connsiteX109" fmla="*/ 1381991 w 10416395"/>
                <a:gd name="connsiteY109" fmla="*/ 1841604 h 5867454"/>
                <a:gd name="connsiteX110" fmla="*/ 1095823 w 10416395"/>
                <a:gd name="connsiteY110" fmla="*/ 1714878 h 5867454"/>
                <a:gd name="connsiteX111" fmla="*/ 746507 w 10416395"/>
                <a:gd name="connsiteY111" fmla="*/ 1626415 h 5867454"/>
                <a:gd name="connsiteX112" fmla="*/ 352873 w 10416395"/>
                <a:gd name="connsiteY112" fmla="*/ 1726308 h 5867454"/>
                <a:gd name="connsiteX113" fmla="*/ 113171 w 10416395"/>
                <a:gd name="connsiteY113" fmla="*/ 1763582 h 5867454"/>
                <a:gd name="connsiteX114" fmla="*/ 9973 w 10416395"/>
                <a:gd name="connsiteY114" fmla="*/ 1737738 h 5867454"/>
                <a:gd name="connsiteX115" fmla="*/ 348516 w 10416395"/>
                <a:gd name="connsiteY115" fmla="*/ 1643812 h 5867454"/>
                <a:gd name="connsiteX116" fmla="*/ 653097 w 10416395"/>
                <a:gd name="connsiteY116" fmla="*/ 1543920 h 5867454"/>
                <a:gd name="connsiteX117" fmla="*/ 1072963 w 10416395"/>
                <a:gd name="connsiteY117" fmla="*/ 1612008 h 5867454"/>
                <a:gd name="connsiteX118" fmla="*/ 1244413 w 10416395"/>
                <a:gd name="connsiteY118" fmla="*/ 1657728 h 5867454"/>
                <a:gd name="connsiteX119" fmla="*/ 1205766 w 10416395"/>
                <a:gd name="connsiteY119" fmla="*/ 1451988 h 5867454"/>
                <a:gd name="connsiteX120" fmla="*/ 1046313 w 10416395"/>
                <a:gd name="connsiteY120" fmla="*/ 815409 h 5867454"/>
                <a:gd name="connsiteX121" fmla="*/ 1221553 w 10416395"/>
                <a:gd name="connsiteY121" fmla="*/ 1211958 h 5867454"/>
                <a:gd name="connsiteX0" fmla="*/ 1221553 w 10412569"/>
                <a:gd name="connsiteY0" fmla="*/ 1211958 h 5127218"/>
                <a:gd name="connsiteX1" fmla="*/ 1343911 w 10412569"/>
                <a:gd name="connsiteY1" fmla="*/ 1559828 h 5127218"/>
                <a:gd name="connsiteX2" fmla="*/ 1553023 w 10412569"/>
                <a:gd name="connsiteY2" fmla="*/ 1657728 h 5127218"/>
                <a:gd name="connsiteX3" fmla="*/ 1907353 w 10412569"/>
                <a:gd name="connsiteY3" fmla="*/ 1680588 h 5127218"/>
                <a:gd name="connsiteX4" fmla="*/ 2021653 w 10412569"/>
                <a:gd name="connsiteY4" fmla="*/ 1543428 h 5127218"/>
                <a:gd name="connsiteX5" fmla="*/ 2124523 w 10412569"/>
                <a:gd name="connsiteY5" fmla="*/ 1291968 h 5127218"/>
                <a:gd name="connsiteX6" fmla="*/ 2124523 w 10412569"/>
                <a:gd name="connsiteY6" fmla="*/ 1120518 h 5127218"/>
                <a:gd name="connsiteX7" fmla="*/ 2068029 w 10412569"/>
                <a:gd name="connsiteY7" fmla="*/ 825325 h 5127218"/>
                <a:gd name="connsiteX8" fmla="*/ 2078803 w 10412569"/>
                <a:gd name="connsiteY8" fmla="*/ 777618 h 5127218"/>
                <a:gd name="connsiteX9" fmla="*/ 2170243 w 10412569"/>
                <a:gd name="connsiteY9" fmla="*/ 1086228 h 5127218"/>
                <a:gd name="connsiteX10" fmla="*/ 2215963 w 10412569"/>
                <a:gd name="connsiteY10" fmla="*/ 1269108 h 5127218"/>
                <a:gd name="connsiteX11" fmla="*/ 2284543 w 10412569"/>
                <a:gd name="connsiteY11" fmla="*/ 1303398 h 5127218"/>
                <a:gd name="connsiteX12" fmla="*/ 2330263 w 10412569"/>
                <a:gd name="connsiteY12" fmla="*/ 1166238 h 5127218"/>
                <a:gd name="connsiteX13" fmla="*/ 2467423 w 10412569"/>
                <a:gd name="connsiteY13" fmla="*/ 880488 h 5127218"/>
                <a:gd name="connsiteX14" fmla="*/ 2558863 w 10412569"/>
                <a:gd name="connsiteY14" fmla="*/ 640458 h 5127218"/>
                <a:gd name="connsiteX15" fmla="*/ 2616013 w 10412569"/>
                <a:gd name="connsiteY15" fmla="*/ 537588 h 5127218"/>
                <a:gd name="connsiteX16" fmla="*/ 2558863 w 10412569"/>
                <a:gd name="connsiteY16" fmla="*/ 789048 h 5127218"/>
                <a:gd name="connsiteX17" fmla="*/ 2444563 w 10412569"/>
                <a:gd name="connsiteY17" fmla="*/ 1097658 h 5127218"/>
                <a:gd name="connsiteX18" fmla="*/ 2375983 w 10412569"/>
                <a:gd name="connsiteY18" fmla="*/ 1406268 h 5127218"/>
                <a:gd name="connsiteX19" fmla="*/ 2558863 w 10412569"/>
                <a:gd name="connsiteY19" fmla="*/ 1577718 h 5127218"/>
                <a:gd name="connsiteX20" fmla="*/ 2878903 w 10412569"/>
                <a:gd name="connsiteY20" fmla="*/ 1657728 h 5127218"/>
                <a:gd name="connsiteX21" fmla="*/ 3187513 w 10412569"/>
                <a:gd name="connsiteY21" fmla="*/ 1657728 h 5127218"/>
                <a:gd name="connsiteX22" fmla="*/ 3370393 w 10412569"/>
                <a:gd name="connsiteY22" fmla="*/ 1566288 h 5127218"/>
                <a:gd name="connsiteX23" fmla="*/ 3488066 w 10412569"/>
                <a:gd name="connsiteY23" fmla="*/ 1246753 h 5127218"/>
                <a:gd name="connsiteX24" fmla="*/ 3495138 w 10412569"/>
                <a:gd name="connsiteY24" fmla="*/ 1115548 h 5127218"/>
                <a:gd name="connsiteX25" fmla="*/ 3493650 w 10412569"/>
                <a:gd name="connsiteY25" fmla="*/ 1063976 h 5127218"/>
                <a:gd name="connsiteX26" fmla="*/ 3450403 w 10412569"/>
                <a:gd name="connsiteY26" fmla="*/ 777618 h 5127218"/>
                <a:gd name="connsiteX27" fmla="*/ 3119893 w 10412569"/>
                <a:gd name="connsiteY27" fmla="*/ 321571 h 5127218"/>
                <a:gd name="connsiteX28" fmla="*/ 3497351 w 10412569"/>
                <a:gd name="connsiteY28" fmla="*/ 674883 h 5127218"/>
                <a:gd name="connsiteX29" fmla="*/ 3759013 w 10412569"/>
                <a:gd name="connsiteY29" fmla="*/ 571878 h 5127218"/>
                <a:gd name="connsiteX30" fmla="*/ 3999043 w 10412569"/>
                <a:gd name="connsiteY30" fmla="*/ 91818 h 5127218"/>
                <a:gd name="connsiteX31" fmla="*/ 4033333 w 10412569"/>
                <a:gd name="connsiteY31" fmla="*/ 11808 h 5127218"/>
                <a:gd name="connsiteX32" fmla="*/ 3984569 w 10412569"/>
                <a:gd name="connsiteY32" fmla="*/ 247366 h 5127218"/>
                <a:gd name="connsiteX33" fmla="*/ 3812791 w 10412569"/>
                <a:gd name="connsiteY33" fmla="*/ 647417 h 5127218"/>
                <a:gd name="connsiteX34" fmla="*/ 3592906 w 10412569"/>
                <a:gd name="connsiteY34" fmla="*/ 811408 h 5127218"/>
                <a:gd name="connsiteX35" fmla="*/ 3604425 w 10412569"/>
                <a:gd name="connsiteY35" fmla="*/ 999253 h 5127218"/>
                <a:gd name="connsiteX36" fmla="*/ 3872985 w 10412569"/>
                <a:gd name="connsiteY36" fmla="*/ 881976 h 5127218"/>
                <a:gd name="connsiteX37" fmla="*/ 4200754 w 10412569"/>
                <a:gd name="connsiteY37" fmla="*/ 774136 h 5127218"/>
                <a:gd name="connsiteX38" fmla="*/ 4064251 w 10412569"/>
                <a:gd name="connsiteY38" fmla="*/ 847195 h 5127218"/>
                <a:gd name="connsiteX39" fmla="*/ 3818880 w 10412569"/>
                <a:gd name="connsiteY39" fmla="*/ 991305 h 5127218"/>
                <a:gd name="connsiteX40" fmla="*/ 3658531 w 10412569"/>
                <a:gd name="connsiteY40" fmla="*/ 1093178 h 5127218"/>
                <a:gd name="connsiteX41" fmla="*/ 3622838 w 10412569"/>
                <a:gd name="connsiteY41" fmla="*/ 1221401 h 5127218"/>
                <a:gd name="connsiteX42" fmla="*/ 3577446 w 10412569"/>
                <a:gd name="connsiteY42" fmla="*/ 1500691 h 5127218"/>
                <a:gd name="connsiteX43" fmla="*/ 3461833 w 10412569"/>
                <a:gd name="connsiteY43" fmla="*/ 1726308 h 5127218"/>
                <a:gd name="connsiteX44" fmla="*/ 3278953 w 10412569"/>
                <a:gd name="connsiteY44" fmla="*/ 2034918 h 5127218"/>
                <a:gd name="connsiteX45" fmla="*/ 3288742 w 10412569"/>
                <a:gd name="connsiteY45" fmla="*/ 2273460 h 5127218"/>
                <a:gd name="connsiteX46" fmla="*/ 3434288 w 10412569"/>
                <a:gd name="connsiteY46" fmla="*/ 2417577 h 5127218"/>
                <a:gd name="connsiteX47" fmla="*/ 3641522 w 10412569"/>
                <a:gd name="connsiteY47" fmla="*/ 2521189 h 5127218"/>
                <a:gd name="connsiteX48" fmla="*/ 4079053 w 10412569"/>
                <a:gd name="connsiteY48" fmla="*/ 2777868 h 5127218"/>
                <a:gd name="connsiteX49" fmla="*/ 5882777 w 10412569"/>
                <a:gd name="connsiteY49" fmla="*/ 3521863 h 5127218"/>
                <a:gd name="connsiteX50" fmla="*/ 6605062 w 10412569"/>
                <a:gd name="connsiteY50" fmla="*/ 3822314 h 5127218"/>
                <a:gd name="connsiteX51" fmla="*/ 9975288 w 10412569"/>
                <a:gd name="connsiteY51" fmla="*/ 5127218 h 5127218"/>
                <a:gd name="connsiteX52" fmla="*/ 10412163 w 10412569"/>
                <a:gd name="connsiteY52" fmla="*/ 5057593 h 5127218"/>
                <a:gd name="connsiteX53" fmla="*/ 6934466 w 10412569"/>
                <a:gd name="connsiteY53" fmla="*/ 4178426 h 5127218"/>
                <a:gd name="connsiteX54" fmla="*/ 6585849 w 10412569"/>
                <a:gd name="connsiteY54" fmla="*/ 4067486 h 5127218"/>
                <a:gd name="connsiteX55" fmla="*/ 6110863 w 10412569"/>
                <a:gd name="connsiteY55" fmla="*/ 3868256 h 5127218"/>
                <a:gd name="connsiteX56" fmla="*/ 4940575 w 10412569"/>
                <a:gd name="connsiteY56" fmla="*/ 3376168 h 5127218"/>
                <a:gd name="connsiteX57" fmla="*/ 3944371 w 10412569"/>
                <a:gd name="connsiteY57" fmla="*/ 2976643 h 5127218"/>
                <a:gd name="connsiteX58" fmla="*/ 3460193 w 10412569"/>
                <a:gd name="connsiteY58" fmla="*/ 2852901 h 5127218"/>
                <a:gd name="connsiteX59" fmla="*/ 3217865 w 10412569"/>
                <a:gd name="connsiteY59" fmla="*/ 2829045 h 5127218"/>
                <a:gd name="connsiteX60" fmla="*/ 3025524 w 10412569"/>
                <a:gd name="connsiteY60" fmla="*/ 2858861 h 5127218"/>
                <a:gd name="connsiteX61" fmla="*/ 2832855 w 10412569"/>
                <a:gd name="connsiteY61" fmla="*/ 2930924 h 5127218"/>
                <a:gd name="connsiteX62" fmla="*/ 2820111 w 10412569"/>
                <a:gd name="connsiteY62" fmla="*/ 3026344 h 5127218"/>
                <a:gd name="connsiteX63" fmla="*/ 2959241 w 10412569"/>
                <a:gd name="connsiteY63" fmla="*/ 3167976 h 5127218"/>
                <a:gd name="connsiteX64" fmla="*/ 3176083 w 10412569"/>
                <a:gd name="connsiteY64" fmla="*/ 3269358 h 5127218"/>
                <a:gd name="connsiteX65" fmla="*/ 3388239 w 10412569"/>
                <a:gd name="connsiteY65" fmla="*/ 3442290 h 5127218"/>
                <a:gd name="connsiteX66" fmla="*/ 3212014 w 10412569"/>
                <a:gd name="connsiteY66" fmla="*/ 3336948 h 5127218"/>
                <a:gd name="connsiteX67" fmla="*/ 3004633 w 10412569"/>
                <a:gd name="connsiteY67" fmla="*/ 3276814 h 5127218"/>
                <a:gd name="connsiteX68" fmla="*/ 2771676 w 10412569"/>
                <a:gd name="connsiteY68" fmla="*/ 3166987 h 5127218"/>
                <a:gd name="connsiteX69" fmla="*/ 2638873 w 10412569"/>
                <a:gd name="connsiteY69" fmla="*/ 3097908 h 5127218"/>
                <a:gd name="connsiteX70" fmla="*/ 2570293 w 10412569"/>
                <a:gd name="connsiteY70" fmla="*/ 3109338 h 5127218"/>
                <a:gd name="connsiteX71" fmla="*/ 2525557 w 10412569"/>
                <a:gd name="connsiteY71" fmla="*/ 3326508 h 5127218"/>
                <a:gd name="connsiteX72" fmla="*/ 2584349 w 10412569"/>
                <a:gd name="connsiteY72" fmla="*/ 3577470 h 5127218"/>
                <a:gd name="connsiteX73" fmla="*/ 2663703 w 10412569"/>
                <a:gd name="connsiteY73" fmla="*/ 3996904 h 5127218"/>
                <a:gd name="connsiteX74" fmla="*/ 2633113 w 10412569"/>
                <a:gd name="connsiteY74" fmla="*/ 4192703 h 5127218"/>
                <a:gd name="connsiteX75" fmla="*/ 2539703 w 10412569"/>
                <a:gd name="connsiteY75" fmla="*/ 4455574 h 5127218"/>
                <a:gd name="connsiteX76" fmla="*/ 2595212 w 10412569"/>
                <a:gd name="connsiteY76" fmla="*/ 3945217 h 5127218"/>
                <a:gd name="connsiteX77" fmla="*/ 2481240 w 10412569"/>
                <a:gd name="connsiteY77" fmla="*/ 3566538 h 5127218"/>
                <a:gd name="connsiteX78" fmla="*/ 2307403 w 10412569"/>
                <a:gd name="connsiteY78" fmla="*/ 3166488 h 5127218"/>
                <a:gd name="connsiteX79" fmla="*/ 2261683 w 10412569"/>
                <a:gd name="connsiteY79" fmla="*/ 3063618 h 5127218"/>
                <a:gd name="connsiteX80" fmla="*/ 2078803 w 10412569"/>
                <a:gd name="connsiteY80" fmla="*/ 2949318 h 5127218"/>
                <a:gd name="connsiteX81" fmla="*/ 1824299 w 10412569"/>
                <a:gd name="connsiteY81" fmla="*/ 3002494 h 5127218"/>
                <a:gd name="connsiteX82" fmla="*/ 1412162 w 10412569"/>
                <a:gd name="connsiteY82" fmla="*/ 3235573 h 5127218"/>
                <a:gd name="connsiteX83" fmla="*/ 1381573 w 10412569"/>
                <a:gd name="connsiteY83" fmla="*/ 3680838 h 5127218"/>
                <a:gd name="connsiteX84" fmla="*/ 1340867 w 10412569"/>
                <a:gd name="connsiteY84" fmla="*/ 3980504 h 5127218"/>
                <a:gd name="connsiteX85" fmla="*/ 1197619 w 10412569"/>
                <a:gd name="connsiteY85" fmla="*/ 4738831 h 5127218"/>
                <a:gd name="connsiteX86" fmla="*/ 1220896 w 10412569"/>
                <a:gd name="connsiteY86" fmla="*/ 4338309 h 5127218"/>
                <a:gd name="connsiteX87" fmla="*/ 1242772 w 10412569"/>
                <a:gd name="connsiteY87" fmla="*/ 4080888 h 5127218"/>
                <a:gd name="connsiteX88" fmla="*/ 1198693 w 10412569"/>
                <a:gd name="connsiteY88" fmla="*/ 3909438 h 5127218"/>
                <a:gd name="connsiteX89" fmla="*/ 970093 w 10412569"/>
                <a:gd name="connsiteY89" fmla="*/ 3989448 h 5127218"/>
                <a:gd name="connsiteX90" fmla="*/ 766328 w 10412569"/>
                <a:gd name="connsiteY90" fmla="*/ 4131990 h 5127218"/>
                <a:gd name="connsiteX91" fmla="*/ 555808 w 10412569"/>
                <a:gd name="connsiteY91" fmla="*/ 4355688 h 5127218"/>
                <a:gd name="connsiteX92" fmla="*/ 785900 w 10412569"/>
                <a:gd name="connsiteY92" fmla="*/ 4017771 h 5127218"/>
                <a:gd name="connsiteX93" fmla="*/ 1130113 w 10412569"/>
                <a:gd name="connsiteY93" fmla="*/ 3817500 h 5127218"/>
                <a:gd name="connsiteX94" fmla="*/ 1278703 w 10412569"/>
                <a:gd name="connsiteY94" fmla="*/ 3726558 h 5127218"/>
                <a:gd name="connsiteX95" fmla="*/ 1269661 w 10412569"/>
                <a:gd name="connsiteY95" fmla="*/ 3390117 h 5127218"/>
                <a:gd name="connsiteX96" fmla="*/ 1309620 w 10412569"/>
                <a:gd name="connsiteY96" fmla="*/ 3169963 h 5127218"/>
                <a:gd name="connsiteX97" fmla="*/ 1393003 w 10412569"/>
                <a:gd name="connsiteY97" fmla="*/ 3052188 h 5127218"/>
                <a:gd name="connsiteX98" fmla="*/ 1080693 w 10412569"/>
                <a:gd name="connsiteY98" fmla="*/ 2984604 h 5127218"/>
                <a:gd name="connsiteX99" fmla="*/ 663453 w 10412569"/>
                <a:gd name="connsiteY99" fmla="*/ 3023360 h 5127218"/>
                <a:gd name="connsiteX100" fmla="*/ 235111 w 10412569"/>
                <a:gd name="connsiteY100" fmla="*/ 3217172 h 5127218"/>
                <a:gd name="connsiteX101" fmla="*/ 421453 w 10412569"/>
                <a:gd name="connsiteY101" fmla="*/ 3029328 h 5127218"/>
                <a:gd name="connsiteX102" fmla="*/ 627193 w 10412569"/>
                <a:gd name="connsiteY102" fmla="*/ 2926458 h 5127218"/>
                <a:gd name="connsiteX103" fmla="*/ 854480 w 10412569"/>
                <a:gd name="connsiteY103" fmla="*/ 2889178 h 5127218"/>
                <a:gd name="connsiteX104" fmla="*/ 1149272 w 10412569"/>
                <a:gd name="connsiteY104" fmla="*/ 2889676 h 5127218"/>
                <a:gd name="connsiteX105" fmla="*/ 1531894 w 10412569"/>
                <a:gd name="connsiteY105" fmla="*/ 2917507 h 5127218"/>
                <a:gd name="connsiteX106" fmla="*/ 1860559 w 10412569"/>
                <a:gd name="connsiteY106" fmla="*/ 2766431 h 5127218"/>
                <a:gd name="connsiteX107" fmla="*/ 1701613 w 10412569"/>
                <a:gd name="connsiteY107" fmla="*/ 2263518 h 5127218"/>
                <a:gd name="connsiteX108" fmla="*/ 1690183 w 10412569"/>
                <a:gd name="connsiteY108" fmla="*/ 1966338 h 5127218"/>
                <a:gd name="connsiteX109" fmla="*/ 1381991 w 10412569"/>
                <a:gd name="connsiteY109" fmla="*/ 1841604 h 5127218"/>
                <a:gd name="connsiteX110" fmla="*/ 1095823 w 10412569"/>
                <a:gd name="connsiteY110" fmla="*/ 1714878 h 5127218"/>
                <a:gd name="connsiteX111" fmla="*/ 746507 w 10412569"/>
                <a:gd name="connsiteY111" fmla="*/ 1626415 h 5127218"/>
                <a:gd name="connsiteX112" fmla="*/ 352873 w 10412569"/>
                <a:gd name="connsiteY112" fmla="*/ 1726308 h 5127218"/>
                <a:gd name="connsiteX113" fmla="*/ 113171 w 10412569"/>
                <a:gd name="connsiteY113" fmla="*/ 1763582 h 5127218"/>
                <a:gd name="connsiteX114" fmla="*/ 9973 w 10412569"/>
                <a:gd name="connsiteY114" fmla="*/ 1737738 h 5127218"/>
                <a:gd name="connsiteX115" fmla="*/ 348516 w 10412569"/>
                <a:gd name="connsiteY115" fmla="*/ 1643812 h 5127218"/>
                <a:gd name="connsiteX116" fmla="*/ 653097 w 10412569"/>
                <a:gd name="connsiteY116" fmla="*/ 1543920 h 5127218"/>
                <a:gd name="connsiteX117" fmla="*/ 1072963 w 10412569"/>
                <a:gd name="connsiteY117" fmla="*/ 1612008 h 5127218"/>
                <a:gd name="connsiteX118" fmla="*/ 1244413 w 10412569"/>
                <a:gd name="connsiteY118" fmla="*/ 1657728 h 5127218"/>
                <a:gd name="connsiteX119" fmla="*/ 1205766 w 10412569"/>
                <a:gd name="connsiteY119" fmla="*/ 1451988 h 5127218"/>
                <a:gd name="connsiteX120" fmla="*/ 1046313 w 10412569"/>
                <a:gd name="connsiteY120" fmla="*/ 815409 h 5127218"/>
                <a:gd name="connsiteX121" fmla="*/ 1221553 w 10412569"/>
                <a:gd name="connsiteY121" fmla="*/ 1211958 h 5127218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9975288 w 10025424"/>
                <a:gd name="connsiteY51" fmla="*/ 5127218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10025424"/>
                <a:gd name="connsiteY0" fmla="*/ 1211958 h 5460089"/>
                <a:gd name="connsiteX1" fmla="*/ 1343911 w 10025424"/>
                <a:gd name="connsiteY1" fmla="*/ 1559828 h 5460089"/>
                <a:gd name="connsiteX2" fmla="*/ 1553023 w 10025424"/>
                <a:gd name="connsiteY2" fmla="*/ 1657728 h 5460089"/>
                <a:gd name="connsiteX3" fmla="*/ 1907353 w 10025424"/>
                <a:gd name="connsiteY3" fmla="*/ 1680588 h 5460089"/>
                <a:gd name="connsiteX4" fmla="*/ 2021653 w 10025424"/>
                <a:gd name="connsiteY4" fmla="*/ 1543428 h 5460089"/>
                <a:gd name="connsiteX5" fmla="*/ 2124523 w 10025424"/>
                <a:gd name="connsiteY5" fmla="*/ 1291968 h 5460089"/>
                <a:gd name="connsiteX6" fmla="*/ 2124523 w 10025424"/>
                <a:gd name="connsiteY6" fmla="*/ 1120518 h 5460089"/>
                <a:gd name="connsiteX7" fmla="*/ 2068029 w 10025424"/>
                <a:gd name="connsiteY7" fmla="*/ 825325 h 5460089"/>
                <a:gd name="connsiteX8" fmla="*/ 2078803 w 10025424"/>
                <a:gd name="connsiteY8" fmla="*/ 777618 h 5460089"/>
                <a:gd name="connsiteX9" fmla="*/ 2170243 w 10025424"/>
                <a:gd name="connsiteY9" fmla="*/ 1086228 h 5460089"/>
                <a:gd name="connsiteX10" fmla="*/ 2215963 w 10025424"/>
                <a:gd name="connsiteY10" fmla="*/ 1269108 h 5460089"/>
                <a:gd name="connsiteX11" fmla="*/ 2284543 w 10025424"/>
                <a:gd name="connsiteY11" fmla="*/ 1303398 h 5460089"/>
                <a:gd name="connsiteX12" fmla="*/ 2330263 w 10025424"/>
                <a:gd name="connsiteY12" fmla="*/ 1166238 h 5460089"/>
                <a:gd name="connsiteX13" fmla="*/ 2467423 w 10025424"/>
                <a:gd name="connsiteY13" fmla="*/ 880488 h 5460089"/>
                <a:gd name="connsiteX14" fmla="*/ 2558863 w 10025424"/>
                <a:gd name="connsiteY14" fmla="*/ 640458 h 5460089"/>
                <a:gd name="connsiteX15" fmla="*/ 2616013 w 10025424"/>
                <a:gd name="connsiteY15" fmla="*/ 537588 h 5460089"/>
                <a:gd name="connsiteX16" fmla="*/ 2558863 w 10025424"/>
                <a:gd name="connsiteY16" fmla="*/ 789048 h 5460089"/>
                <a:gd name="connsiteX17" fmla="*/ 2444563 w 10025424"/>
                <a:gd name="connsiteY17" fmla="*/ 1097658 h 5460089"/>
                <a:gd name="connsiteX18" fmla="*/ 2375983 w 10025424"/>
                <a:gd name="connsiteY18" fmla="*/ 1406268 h 5460089"/>
                <a:gd name="connsiteX19" fmla="*/ 2558863 w 10025424"/>
                <a:gd name="connsiteY19" fmla="*/ 1577718 h 5460089"/>
                <a:gd name="connsiteX20" fmla="*/ 2878903 w 10025424"/>
                <a:gd name="connsiteY20" fmla="*/ 1657728 h 5460089"/>
                <a:gd name="connsiteX21" fmla="*/ 3187513 w 10025424"/>
                <a:gd name="connsiteY21" fmla="*/ 1657728 h 5460089"/>
                <a:gd name="connsiteX22" fmla="*/ 3370393 w 10025424"/>
                <a:gd name="connsiteY22" fmla="*/ 1566288 h 5460089"/>
                <a:gd name="connsiteX23" fmla="*/ 3488066 w 10025424"/>
                <a:gd name="connsiteY23" fmla="*/ 1246753 h 5460089"/>
                <a:gd name="connsiteX24" fmla="*/ 3495138 w 10025424"/>
                <a:gd name="connsiteY24" fmla="*/ 1115548 h 5460089"/>
                <a:gd name="connsiteX25" fmla="*/ 3493650 w 10025424"/>
                <a:gd name="connsiteY25" fmla="*/ 1063976 h 5460089"/>
                <a:gd name="connsiteX26" fmla="*/ 3450403 w 10025424"/>
                <a:gd name="connsiteY26" fmla="*/ 777618 h 5460089"/>
                <a:gd name="connsiteX27" fmla="*/ 3119893 w 10025424"/>
                <a:gd name="connsiteY27" fmla="*/ 321571 h 5460089"/>
                <a:gd name="connsiteX28" fmla="*/ 3497351 w 10025424"/>
                <a:gd name="connsiteY28" fmla="*/ 674883 h 5460089"/>
                <a:gd name="connsiteX29" fmla="*/ 3759013 w 10025424"/>
                <a:gd name="connsiteY29" fmla="*/ 571878 h 5460089"/>
                <a:gd name="connsiteX30" fmla="*/ 3999043 w 10025424"/>
                <a:gd name="connsiteY30" fmla="*/ 91818 h 5460089"/>
                <a:gd name="connsiteX31" fmla="*/ 4033333 w 10025424"/>
                <a:gd name="connsiteY31" fmla="*/ 11808 h 5460089"/>
                <a:gd name="connsiteX32" fmla="*/ 3984569 w 10025424"/>
                <a:gd name="connsiteY32" fmla="*/ 247366 h 5460089"/>
                <a:gd name="connsiteX33" fmla="*/ 3812791 w 10025424"/>
                <a:gd name="connsiteY33" fmla="*/ 647417 h 5460089"/>
                <a:gd name="connsiteX34" fmla="*/ 3592906 w 10025424"/>
                <a:gd name="connsiteY34" fmla="*/ 811408 h 5460089"/>
                <a:gd name="connsiteX35" fmla="*/ 3604425 w 10025424"/>
                <a:gd name="connsiteY35" fmla="*/ 999253 h 5460089"/>
                <a:gd name="connsiteX36" fmla="*/ 3872985 w 10025424"/>
                <a:gd name="connsiteY36" fmla="*/ 881976 h 5460089"/>
                <a:gd name="connsiteX37" fmla="*/ 4200754 w 10025424"/>
                <a:gd name="connsiteY37" fmla="*/ 774136 h 5460089"/>
                <a:gd name="connsiteX38" fmla="*/ 4064251 w 10025424"/>
                <a:gd name="connsiteY38" fmla="*/ 847195 h 5460089"/>
                <a:gd name="connsiteX39" fmla="*/ 3818880 w 10025424"/>
                <a:gd name="connsiteY39" fmla="*/ 991305 h 5460089"/>
                <a:gd name="connsiteX40" fmla="*/ 3658531 w 10025424"/>
                <a:gd name="connsiteY40" fmla="*/ 1093178 h 5460089"/>
                <a:gd name="connsiteX41" fmla="*/ 3622838 w 10025424"/>
                <a:gd name="connsiteY41" fmla="*/ 1221401 h 5460089"/>
                <a:gd name="connsiteX42" fmla="*/ 3577446 w 10025424"/>
                <a:gd name="connsiteY42" fmla="*/ 1500691 h 5460089"/>
                <a:gd name="connsiteX43" fmla="*/ 3461833 w 10025424"/>
                <a:gd name="connsiteY43" fmla="*/ 1726308 h 5460089"/>
                <a:gd name="connsiteX44" fmla="*/ 3278953 w 10025424"/>
                <a:gd name="connsiteY44" fmla="*/ 2034918 h 5460089"/>
                <a:gd name="connsiteX45" fmla="*/ 3288742 w 10025424"/>
                <a:gd name="connsiteY45" fmla="*/ 2273460 h 5460089"/>
                <a:gd name="connsiteX46" fmla="*/ 3434288 w 10025424"/>
                <a:gd name="connsiteY46" fmla="*/ 2417577 h 5460089"/>
                <a:gd name="connsiteX47" fmla="*/ 3641522 w 10025424"/>
                <a:gd name="connsiteY47" fmla="*/ 2521189 h 5460089"/>
                <a:gd name="connsiteX48" fmla="*/ 4079053 w 10025424"/>
                <a:gd name="connsiteY48" fmla="*/ 2777868 h 5460089"/>
                <a:gd name="connsiteX49" fmla="*/ 5882777 w 10025424"/>
                <a:gd name="connsiteY49" fmla="*/ 3521863 h 5460089"/>
                <a:gd name="connsiteX50" fmla="*/ 6605062 w 10025424"/>
                <a:gd name="connsiteY50" fmla="*/ 3822314 h 5460089"/>
                <a:gd name="connsiteX51" fmla="*/ 6882862 w 10025424"/>
                <a:gd name="connsiteY51" fmla="*/ 3872177 h 5460089"/>
                <a:gd name="connsiteX52" fmla="*/ 10024964 w 10025424"/>
                <a:gd name="connsiteY52" fmla="*/ 5421203 h 5460089"/>
                <a:gd name="connsiteX53" fmla="*/ 6934466 w 10025424"/>
                <a:gd name="connsiteY53" fmla="*/ 4178426 h 5460089"/>
                <a:gd name="connsiteX54" fmla="*/ 6585849 w 10025424"/>
                <a:gd name="connsiteY54" fmla="*/ 4067486 h 5460089"/>
                <a:gd name="connsiteX55" fmla="*/ 6110863 w 10025424"/>
                <a:gd name="connsiteY55" fmla="*/ 3868256 h 5460089"/>
                <a:gd name="connsiteX56" fmla="*/ 4940575 w 10025424"/>
                <a:gd name="connsiteY56" fmla="*/ 3376168 h 5460089"/>
                <a:gd name="connsiteX57" fmla="*/ 3944371 w 10025424"/>
                <a:gd name="connsiteY57" fmla="*/ 2976643 h 5460089"/>
                <a:gd name="connsiteX58" fmla="*/ 3460193 w 10025424"/>
                <a:gd name="connsiteY58" fmla="*/ 2852901 h 5460089"/>
                <a:gd name="connsiteX59" fmla="*/ 3217865 w 10025424"/>
                <a:gd name="connsiteY59" fmla="*/ 2829045 h 5460089"/>
                <a:gd name="connsiteX60" fmla="*/ 3025524 w 10025424"/>
                <a:gd name="connsiteY60" fmla="*/ 2858861 h 5460089"/>
                <a:gd name="connsiteX61" fmla="*/ 2832855 w 10025424"/>
                <a:gd name="connsiteY61" fmla="*/ 2930924 h 5460089"/>
                <a:gd name="connsiteX62" fmla="*/ 2820111 w 10025424"/>
                <a:gd name="connsiteY62" fmla="*/ 3026344 h 5460089"/>
                <a:gd name="connsiteX63" fmla="*/ 2959241 w 10025424"/>
                <a:gd name="connsiteY63" fmla="*/ 3167976 h 5460089"/>
                <a:gd name="connsiteX64" fmla="*/ 3176083 w 10025424"/>
                <a:gd name="connsiteY64" fmla="*/ 3269358 h 5460089"/>
                <a:gd name="connsiteX65" fmla="*/ 3388239 w 10025424"/>
                <a:gd name="connsiteY65" fmla="*/ 3442290 h 5460089"/>
                <a:gd name="connsiteX66" fmla="*/ 3212014 w 10025424"/>
                <a:gd name="connsiteY66" fmla="*/ 3336948 h 5460089"/>
                <a:gd name="connsiteX67" fmla="*/ 3004633 w 10025424"/>
                <a:gd name="connsiteY67" fmla="*/ 3276814 h 5460089"/>
                <a:gd name="connsiteX68" fmla="*/ 2771676 w 10025424"/>
                <a:gd name="connsiteY68" fmla="*/ 3166987 h 5460089"/>
                <a:gd name="connsiteX69" fmla="*/ 2638873 w 10025424"/>
                <a:gd name="connsiteY69" fmla="*/ 3097908 h 5460089"/>
                <a:gd name="connsiteX70" fmla="*/ 2570293 w 10025424"/>
                <a:gd name="connsiteY70" fmla="*/ 3109338 h 5460089"/>
                <a:gd name="connsiteX71" fmla="*/ 2525557 w 10025424"/>
                <a:gd name="connsiteY71" fmla="*/ 3326508 h 5460089"/>
                <a:gd name="connsiteX72" fmla="*/ 2584349 w 10025424"/>
                <a:gd name="connsiteY72" fmla="*/ 3577470 h 5460089"/>
                <a:gd name="connsiteX73" fmla="*/ 2663703 w 10025424"/>
                <a:gd name="connsiteY73" fmla="*/ 3996904 h 5460089"/>
                <a:gd name="connsiteX74" fmla="*/ 2633113 w 10025424"/>
                <a:gd name="connsiteY74" fmla="*/ 4192703 h 5460089"/>
                <a:gd name="connsiteX75" fmla="*/ 2539703 w 10025424"/>
                <a:gd name="connsiteY75" fmla="*/ 4455574 h 5460089"/>
                <a:gd name="connsiteX76" fmla="*/ 2595212 w 10025424"/>
                <a:gd name="connsiteY76" fmla="*/ 3945217 h 5460089"/>
                <a:gd name="connsiteX77" fmla="*/ 2481240 w 10025424"/>
                <a:gd name="connsiteY77" fmla="*/ 3566538 h 5460089"/>
                <a:gd name="connsiteX78" fmla="*/ 2307403 w 10025424"/>
                <a:gd name="connsiteY78" fmla="*/ 3166488 h 5460089"/>
                <a:gd name="connsiteX79" fmla="*/ 2261683 w 10025424"/>
                <a:gd name="connsiteY79" fmla="*/ 3063618 h 5460089"/>
                <a:gd name="connsiteX80" fmla="*/ 2078803 w 10025424"/>
                <a:gd name="connsiteY80" fmla="*/ 2949318 h 5460089"/>
                <a:gd name="connsiteX81" fmla="*/ 1824299 w 10025424"/>
                <a:gd name="connsiteY81" fmla="*/ 3002494 h 5460089"/>
                <a:gd name="connsiteX82" fmla="*/ 1412162 w 10025424"/>
                <a:gd name="connsiteY82" fmla="*/ 3235573 h 5460089"/>
                <a:gd name="connsiteX83" fmla="*/ 1381573 w 10025424"/>
                <a:gd name="connsiteY83" fmla="*/ 3680838 h 5460089"/>
                <a:gd name="connsiteX84" fmla="*/ 1340867 w 10025424"/>
                <a:gd name="connsiteY84" fmla="*/ 3980504 h 5460089"/>
                <a:gd name="connsiteX85" fmla="*/ 1197619 w 10025424"/>
                <a:gd name="connsiteY85" fmla="*/ 4738831 h 5460089"/>
                <a:gd name="connsiteX86" fmla="*/ 1220896 w 10025424"/>
                <a:gd name="connsiteY86" fmla="*/ 4338309 h 5460089"/>
                <a:gd name="connsiteX87" fmla="*/ 1242772 w 10025424"/>
                <a:gd name="connsiteY87" fmla="*/ 4080888 h 5460089"/>
                <a:gd name="connsiteX88" fmla="*/ 1198693 w 10025424"/>
                <a:gd name="connsiteY88" fmla="*/ 3909438 h 5460089"/>
                <a:gd name="connsiteX89" fmla="*/ 970093 w 10025424"/>
                <a:gd name="connsiteY89" fmla="*/ 3989448 h 5460089"/>
                <a:gd name="connsiteX90" fmla="*/ 766328 w 10025424"/>
                <a:gd name="connsiteY90" fmla="*/ 4131990 h 5460089"/>
                <a:gd name="connsiteX91" fmla="*/ 555808 w 10025424"/>
                <a:gd name="connsiteY91" fmla="*/ 4355688 h 5460089"/>
                <a:gd name="connsiteX92" fmla="*/ 785900 w 10025424"/>
                <a:gd name="connsiteY92" fmla="*/ 4017771 h 5460089"/>
                <a:gd name="connsiteX93" fmla="*/ 1130113 w 10025424"/>
                <a:gd name="connsiteY93" fmla="*/ 3817500 h 5460089"/>
                <a:gd name="connsiteX94" fmla="*/ 1278703 w 10025424"/>
                <a:gd name="connsiteY94" fmla="*/ 3726558 h 5460089"/>
                <a:gd name="connsiteX95" fmla="*/ 1269661 w 10025424"/>
                <a:gd name="connsiteY95" fmla="*/ 3390117 h 5460089"/>
                <a:gd name="connsiteX96" fmla="*/ 1309620 w 10025424"/>
                <a:gd name="connsiteY96" fmla="*/ 3169963 h 5460089"/>
                <a:gd name="connsiteX97" fmla="*/ 1393003 w 10025424"/>
                <a:gd name="connsiteY97" fmla="*/ 3052188 h 5460089"/>
                <a:gd name="connsiteX98" fmla="*/ 1080693 w 10025424"/>
                <a:gd name="connsiteY98" fmla="*/ 2984604 h 5460089"/>
                <a:gd name="connsiteX99" fmla="*/ 663453 w 10025424"/>
                <a:gd name="connsiteY99" fmla="*/ 3023360 h 5460089"/>
                <a:gd name="connsiteX100" fmla="*/ 235111 w 10025424"/>
                <a:gd name="connsiteY100" fmla="*/ 3217172 h 5460089"/>
                <a:gd name="connsiteX101" fmla="*/ 421453 w 10025424"/>
                <a:gd name="connsiteY101" fmla="*/ 3029328 h 5460089"/>
                <a:gd name="connsiteX102" fmla="*/ 627193 w 10025424"/>
                <a:gd name="connsiteY102" fmla="*/ 2926458 h 5460089"/>
                <a:gd name="connsiteX103" fmla="*/ 854480 w 10025424"/>
                <a:gd name="connsiteY103" fmla="*/ 2889178 h 5460089"/>
                <a:gd name="connsiteX104" fmla="*/ 1149272 w 10025424"/>
                <a:gd name="connsiteY104" fmla="*/ 2889676 h 5460089"/>
                <a:gd name="connsiteX105" fmla="*/ 1531894 w 10025424"/>
                <a:gd name="connsiteY105" fmla="*/ 2917507 h 5460089"/>
                <a:gd name="connsiteX106" fmla="*/ 1860559 w 10025424"/>
                <a:gd name="connsiteY106" fmla="*/ 2766431 h 5460089"/>
                <a:gd name="connsiteX107" fmla="*/ 1701613 w 10025424"/>
                <a:gd name="connsiteY107" fmla="*/ 2263518 h 5460089"/>
                <a:gd name="connsiteX108" fmla="*/ 1690183 w 10025424"/>
                <a:gd name="connsiteY108" fmla="*/ 1966338 h 5460089"/>
                <a:gd name="connsiteX109" fmla="*/ 1381991 w 10025424"/>
                <a:gd name="connsiteY109" fmla="*/ 1841604 h 5460089"/>
                <a:gd name="connsiteX110" fmla="*/ 1095823 w 10025424"/>
                <a:gd name="connsiteY110" fmla="*/ 1714878 h 5460089"/>
                <a:gd name="connsiteX111" fmla="*/ 746507 w 10025424"/>
                <a:gd name="connsiteY111" fmla="*/ 1626415 h 5460089"/>
                <a:gd name="connsiteX112" fmla="*/ 352873 w 10025424"/>
                <a:gd name="connsiteY112" fmla="*/ 1726308 h 5460089"/>
                <a:gd name="connsiteX113" fmla="*/ 113171 w 10025424"/>
                <a:gd name="connsiteY113" fmla="*/ 1763582 h 5460089"/>
                <a:gd name="connsiteX114" fmla="*/ 9973 w 10025424"/>
                <a:gd name="connsiteY114" fmla="*/ 1737738 h 5460089"/>
                <a:gd name="connsiteX115" fmla="*/ 348516 w 10025424"/>
                <a:gd name="connsiteY115" fmla="*/ 1643812 h 5460089"/>
                <a:gd name="connsiteX116" fmla="*/ 653097 w 10025424"/>
                <a:gd name="connsiteY116" fmla="*/ 1543920 h 5460089"/>
                <a:gd name="connsiteX117" fmla="*/ 1072963 w 10025424"/>
                <a:gd name="connsiteY117" fmla="*/ 1612008 h 5460089"/>
                <a:gd name="connsiteX118" fmla="*/ 1244413 w 10025424"/>
                <a:gd name="connsiteY118" fmla="*/ 1657728 h 5460089"/>
                <a:gd name="connsiteX119" fmla="*/ 1205766 w 10025424"/>
                <a:gd name="connsiteY119" fmla="*/ 1451988 h 5460089"/>
                <a:gd name="connsiteX120" fmla="*/ 1046313 w 10025424"/>
                <a:gd name="connsiteY120" fmla="*/ 815409 h 5460089"/>
                <a:gd name="connsiteX121" fmla="*/ 1221553 w 10025424"/>
                <a:gd name="connsiteY121" fmla="*/ 1211958 h 5460089"/>
                <a:gd name="connsiteX0" fmla="*/ 1221553 w 7088374"/>
                <a:gd name="connsiteY0" fmla="*/ 1211958 h 4745609"/>
                <a:gd name="connsiteX1" fmla="*/ 1343911 w 7088374"/>
                <a:gd name="connsiteY1" fmla="*/ 1559828 h 4745609"/>
                <a:gd name="connsiteX2" fmla="*/ 1553023 w 7088374"/>
                <a:gd name="connsiteY2" fmla="*/ 1657728 h 4745609"/>
                <a:gd name="connsiteX3" fmla="*/ 1907353 w 7088374"/>
                <a:gd name="connsiteY3" fmla="*/ 1680588 h 4745609"/>
                <a:gd name="connsiteX4" fmla="*/ 2021653 w 7088374"/>
                <a:gd name="connsiteY4" fmla="*/ 1543428 h 4745609"/>
                <a:gd name="connsiteX5" fmla="*/ 2124523 w 7088374"/>
                <a:gd name="connsiteY5" fmla="*/ 1291968 h 4745609"/>
                <a:gd name="connsiteX6" fmla="*/ 2124523 w 7088374"/>
                <a:gd name="connsiteY6" fmla="*/ 1120518 h 4745609"/>
                <a:gd name="connsiteX7" fmla="*/ 2068029 w 7088374"/>
                <a:gd name="connsiteY7" fmla="*/ 825325 h 4745609"/>
                <a:gd name="connsiteX8" fmla="*/ 2078803 w 7088374"/>
                <a:gd name="connsiteY8" fmla="*/ 777618 h 4745609"/>
                <a:gd name="connsiteX9" fmla="*/ 2170243 w 7088374"/>
                <a:gd name="connsiteY9" fmla="*/ 1086228 h 4745609"/>
                <a:gd name="connsiteX10" fmla="*/ 2215963 w 7088374"/>
                <a:gd name="connsiteY10" fmla="*/ 1269108 h 4745609"/>
                <a:gd name="connsiteX11" fmla="*/ 2284543 w 7088374"/>
                <a:gd name="connsiteY11" fmla="*/ 1303398 h 4745609"/>
                <a:gd name="connsiteX12" fmla="*/ 2330263 w 7088374"/>
                <a:gd name="connsiteY12" fmla="*/ 1166238 h 4745609"/>
                <a:gd name="connsiteX13" fmla="*/ 2467423 w 7088374"/>
                <a:gd name="connsiteY13" fmla="*/ 880488 h 4745609"/>
                <a:gd name="connsiteX14" fmla="*/ 2558863 w 7088374"/>
                <a:gd name="connsiteY14" fmla="*/ 640458 h 4745609"/>
                <a:gd name="connsiteX15" fmla="*/ 2616013 w 7088374"/>
                <a:gd name="connsiteY15" fmla="*/ 537588 h 4745609"/>
                <a:gd name="connsiteX16" fmla="*/ 2558863 w 7088374"/>
                <a:gd name="connsiteY16" fmla="*/ 789048 h 4745609"/>
                <a:gd name="connsiteX17" fmla="*/ 2444563 w 7088374"/>
                <a:gd name="connsiteY17" fmla="*/ 1097658 h 4745609"/>
                <a:gd name="connsiteX18" fmla="*/ 2375983 w 7088374"/>
                <a:gd name="connsiteY18" fmla="*/ 1406268 h 4745609"/>
                <a:gd name="connsiteX19" fmla="*/ 2558863 w 7088374"/>
                <a:gd name="connsiteY19" fmla="*/ 1577718 h 4745609"/>
                <a:gd name="connsiteX20" fmla="*/ 2878903 w 7088374"/>
                <a:gd name="connsiteY20" fmla="*/ 1657728 h 4745609"/>
                <a:gd name="connsiteX21" fmla="*/ 3187513 w 7088374"/>
                <a:gd name="connsiteY21" fmla="*/ 1657728 h 4745609"/>
                <a:gd name="connsiteX22" fmla="*/ 3370393 w 7088374"/>
                <a:gd name="connsiteY22" fmla="*/ 1566288 h 4745609"/>
                <a:gd name="connsiteX23" fmla="*/ 3488066 w 7088374"/>
                <a:gd name="connsiteY23" fmla="*/ 1246753 h 4745609"/>
                <a:gd name="connsiteX24" fmla="*/ 3495138 w 7088374"/>
                <a:gd name="connsiteY24" fmla="*/ 1115548 h 4745609"/>
                <a:gd name="connsiteX25" fmla="*/ 3493650 w 7088374"/>
                <a:gd name="connsiteY25" fmla="*/ 1063976 h 4745609"/>
                <a:gd name="connsiteX26" fmla="*/ 3450403 w 7088374"/>
                <a:gd name="connsiteY26" fmla="*/ 777618 h 4745609"/>
                <a:gd name="connsiteX27" fmla="*/ 3119893 w 7088374"/>
                <a:gd name="connsiteY27" fmla="*/ 321571 h 4745609"/>
                <a:gd name="connsiteX28" fmla="*/ 3497351 w 7088374"/>
                <a:gd name="connsiteY28" fmla="*/ 674883 h 4745609"/>
                <a:gd name="connsiteX29" fmla="*/ 3759013 w 7088374"/>
                <a:gd name="connsiteY29" fmla="*/ 571878 h 4745609"/>
                <a:gd name="connsiteX30" fmla="*/ 3999043 w 7088374"/>
                <a:gd name="connsiteY30" fmla="*/ 91818 h 4745609"/>
                <a:gd name="connsiteX31" fmla="*/ 4033333 w 7088374"/>
                <a:gd name="connsiteY31" fmla="*/ 11808 h 4745609"/>
                <a:gd name="connsiteX32" fmla="*/ 3984569 w 7088374"/>
                <a:gd name="connsiteY32" fmla="*/ 247366 h 4745609"/>
                <a:gd name="connsiteX33" fmla="*/ 3812791 w 7088374"/>
                <a:gd name="connsiteY33" fmla="*/ 647417 h 4745609"/>
                <a:gd name="connsiteX34" fmla="*/ 3592906 w 7088374"/>
                <a:gd name="connsiteY34" fmla="*/ 811408 h 4745609"/>
                <a:gd name="connsiteX35" fmla="*/ 3604425 w 7088374"/>
                <a:gd name="connsiteY35" fmla="*/ 999253 h 4745609"/>
                <a:gd name="connsiteX36" fmla="*/ 3872985 w 7088374"/>
                <a:gd name="connsiteY36" fmla="*/ 881976 h 4745609"/>
                <a:gd name="connsiteX37" fmla="*/ 4200754 w 7088374"/>
                <a:gd name="connsiteY37" fmla="*/ 774136 h 4745609"/>
                <a:gd name="connsiteX38" fmla="*/ 4064251 w 7088374"/>
                <a:gd name="connsiteY38" fmla="*/ 847195 h 4745609"/>
                <a:gd name="connsiteX39" fmla="*/ 3818880 w 7088374"/>
                <a:gd name="connsiteY39" fmla="*/ 991305 h 4745609"/>
                <a:gd name="connsiteX40" fmla="*/ 3658531 w 7088374"/>
                <a:gd name="connsiteY40" fmla="*/ 1093178 h 4745609"/>
                <a:gd name="connsiteX41" fmla="*/ 3622838 w 7088374"/>
                <a:gd name="connsiteY41" fmla="*/ 1221401 h 4745609"/>
                <a:gd name="connsiteX42" fmla="*/ 3577446 w 7088374"/>
                <a:gd name="connsiteY42" fmla="*/ 1500691 h 4745609"/>
                <a:gd name="connsiteX43" fmla="*/ 3461833 w 7088374"/>
                <a:gd name="connsiteY43" fmla="*/ 1726308 h 4745609"/>
                <a:gd name="connsiteX44" fmla="*/ 3278953 w 7088374"/>
                <a:gd name="connsiteY44" fmla="*/ 2034918 h 4745609"/>
                <a:gd name="connsiteX45" fmla="*/ 3288742 w 7088374"/>
                <a:gd name="connsiteY45" fmla="*/ 2273460 h 4745609"/>
                <a:gd name="connsiteX46" fmla="*/ 3434288 w 7088374"/>
                <a:gd name="connsiteY46" fmla="*/ 2417577 h 4745609"/>
                <a:gd name="connsiteX47" fmla="*/ 3641522 w 7088374"/>
                <a:gd name="connsiteY47" fmla="*/ 2521189 h 4745609"/>
                <a:gd name="connsiteX48" fmla="*/ 4079053 w 7088374"/>
                <a:gd name="connsiteY48" fmla="*/ 2777868 h 4745609"/>
                <a:gd name="connsiteX49" fmla="*/ 5882777 w 7088374"/>
                <a:gd name="connsiteY49" fmla="*/ 3521863 h 4745609"/>
                <a:gd name="connsiteX50" fmla="*/ 6605062 w 7088374"/>
                <a:gd name="connsiteY50" fmla="*/ 3822314 h 4745609"/>
                <a:gd name="connsiteX51" fmla="*/ 6882862 w 7088374"/>
                <a:gd name="connsiteY51" fmla="*/ 3872177 h 4745609"/>
                <a:gd name="connsiteX52" fmla="*/ 7051280 w 7088374"/>
                <a:gd name="connsiteY52" fmla="*/ 4013682 h 4745609"/>
                <a:gd name="connsiteX53" fmla="*/ 6934466 w 7088374"/>
                <a:gd name="connsiteY53" fmla="*/ 4178426 h 4745609"/>
                <a:gd name="connsiteX54" fmla="*/ 6585849 w 7088374"/>
                <a:gd name="connsiteY54" fmla="*/ 4067486 h 4745609"/>
                <a:gd name="connsiteX55" fmla="*/ 6110863 w 7088374"/>
                <a:gd name="connsiteY55" fmla="*/ 3868256 h 4745609"/>
                <a:gd name="connsiteX56" fmla="*/ 4940575 w 7088374"/>
                <a:gd name="connsiteY56" fmla="*/ 3376168 h 4745609"/>
                <a:gd name="connsiteX57" fmla="*/ 3944371 w 7088374"/>
                <a:gd name="connsiteY57" fmla="*/ 2976643 h 4745609"/>
                <a:gd name="connsiteX58" fmla="*/ 3460193 w 7088374"/>
                <a:gd name="connsiteY58" fmla="*/ 2852901 h 4745609"/>
                <a:gd name="connsiteX59" fmla="*/ 3217865 w 7088374"/>
                <a:gd name="connsiteY59" fmla="*/ 2829045 h 4745609"/>
                <a:gd name="connsiteX60" fmla="*/ 3025524 w 7088374"/>
                <a:gd name="connsiteY60" fmla="*/ 2858861 h 4745609"/>
                <a:gd name="connsiteX61" fmla="*/ 2832855 w 7088374"/>
                <a:gd name="connsiteY61" fmla="*/ 2930924 h 4745609"/>
                <a:gd name="connsiteX62" fmla="*/ 2820111 w 7088374"/>
                <a:gd name="connsiteY62" fmla="*/ 3026344 h 4745609"/>
                <a:gd name="connsiteX63" fmla="*/ 2959241 w 7088374"/>
                <a:gd name="connsiteY63" fmla="*/ 3167976 h 4745609"/>
                <a:gd name="connsiteX64" fmla="*/ 3176083 w 7088374"/>
                <a:gd name="connsiteY64" fmla="*/ 3269358 h 4745609"/>
                <a:gd name="connsiteX65" fmla="*/ 3388239 w 7088374"/>
                <a:gd name="connsiteY65" fmla="*/ 3442290 h 4745609"/>
                <a:gd name="connsiteX66" fmla="*/ 3212014 w 7088374"/>
                <a:gd name="connsiteY66" fmla="*/ 3336948 h 4745609"/>
                <a:gd name="connsiteX67" fmla="*/ 3004633 w 7088374"/>
                <a:gd name="connsiteY67" fmla="*/ 3276814 h 4745609"/>
                <a:gd name="connsiteX68" fmla="*/ 2771676 w 7088374"/>
                <a:gd name="connsiteY68" fmla="*/ 3166987 h 4745609"/>
                <a:gd name="connsiteX69" fmla="*/ 2638873 w 7088374"/>
                <a:gd name="connsiteY69" fmla="*/ 3097908 h 4745609"/>
                <a:gd name="connsiteX70" fmla="*/ 2570293 w 7088374"/>
                <a:gd name="connsiteY70" fmla="*/ 3109338 h 4745609"/>
                <a:gd name="connsiteX71" fmla="*/ 2525557 w 7088374"/>
                <a:gd name="connsiteY71" fmla="*/ 3326508 h 4745609"/>
                <a:gd name="connsiteX72" fmla="*/ 2584349 w 7088374"/>
                <a:gd name="connsiteY72" fmla="*/ 3577470 h 4745609"/>
                <a:gd name="connsiteX73" fmla="*/ 2663703 w 7088374"/>
                <a:gd name="connsiteY73" fmla="*/ 3996904 h 4745609"/>
                <a:gd name="connsiteX74" fmla="*/ 2633113 w 7088374"/>
                <a:gd name="connsiteY74" fmla="*/ 4192703 h 4745609"/>
                <a:gd name="connsiteX75" fmla="*/ 2539703 w 7088374"/>
                <a:gd name="connsiteY75" fmla="*/ 4455574 h 4745609"/>
                <a:gd name="connsiteX76" fmla="*/ 2595212 w 7088374"/>
                <a:gd name="connsiteY76" fmla="*/ 3945217 h 4745609"/>
                <a:gd name="connsiteX77" fmla="*/ 2481240 w 7088374"/>
                <a:gd name="connsiteY77" fmla="*/ 3566538 h 4745609"/>
                <a:gd name="connsiteX78" fmla="*/ 2307403 w 7088374"/>
                <a:gd name="connsiteY78" fmla="*/ 3166488 h 4745609"/>
                <a:gd name="connsiteX79" fmla="*/ 2261683 w 7088374"/>
                <a:gd name="connsiteY79" fmla="*/ 3063618 h 4745609"/>
                <a:gd name="connsiteX80" fmla="*/ 2078803 w 7088374"/>
                <a:gd name="connsiteY80" fmla="*/ 2949318 h 4745609"/>
                <a:gd name="connsiteX81" fmla="*/ 1824299 w 7088374"/>
                <a:gd name="connsiteY81" fmla="*/ 3002494 h 4745609"/>
                <a:gd name="connsiteX82" fmla="*/ 1412162 w 7088374"/>
                <a:gd name="connsiteY82" fmla="*/ 3235573 h 4745609"/>
                <a:gd name="connsiteX83" fmla="*/ 1381573 w 7088374"/>
                <a:gd name="connsiteY83" fmla="*/ 3680838 h 4745609"/>
                <a:gd name="connsiteX84" fmla="*/ 1340867 w 7088374"/>
                <a:gd name="connsiteY84" fmla="*/ 3980504 h 4745609"/>
                <a:gd name="connsiteX85" fmla="*/ 1197619 w 7088374"/>
                <a:gd name="connsiteY85" fmla="*/ 4738831 h 4745609"/>
                <a:gd name="connsiteX86" fmla="*/ 1220896 w 7088374"/>
                <a:gd name="connsiteY86" fmla="*/ 4338309 h 4745609"/>
                <a:gd name="connsiteX87" fmla="*/ 1242772 w 7088374"/>
                <a:gd name="connsiteY87" fmla="*/ 4080888 h 4745609"/>
                <a:gd name="connsiteX88" fmla="*/ 1198693 w 7088374"/>
                <a:gd name="connsiteY88" fmla="*/ 3909438 h 4745609"/>
                <a:gd name="connsiteX89" fmla="*/ 970093 w 7088374"/>
                <a:gd name="connsiteY89" fmla="*/ 3989448 h 4745609"/>
                <a:gd name="connsiteX90" fmla="*/ 766328 w 7088374"/>
                <a:gd name="connsiteY90" fmla="*/ 4131990 h 4745609"/>
                <a:gd name="connsiteX91" fmla="*/ 555808 w 7088374"/>
                <a:gd name="connsiteY91" fmla="*/ 4355688 h 4745609"/>
                <a:gd name="connsiteX92" fmla="*/ 785900 w 7088374"/>
                <a:gd name="connsiteY92" fmla="*/ 4017771 h 4745609"/>
                <a:gd name="connsiteX93" fmla="*/ 1130113 w 7088374"/>
                <a:gd name="connsiteY93" fmla="*/ 3817500 h 4745609"/>
                <a:gd name="connsiteX94" fmla="*/ 1278703 w 7088374"/>
                <a:gd name="connsiteY94" fmla="*/ 3726558 h 4745609"/>
                <a:gd name="connsiteX95" fmla="*/ 1269661 w 7088374"/>
                <a:gd name="connsiteY95" fmla="*/ 3390117 h 4745609"/>
                <a:gd name="connsiteX96" fmla="*/ 1309620 w 7088374"/>
                <a:gd name="connsiteY96" fmla="*/ 3169963 h 4745609"/>
                <a:gd name="connsiteX97" fmla="*/ 1393003 w 7088374"/>
                <a:gd name="connsiteY97" fmla="*/ 3052188 h 4745609"/>
                <a:gd name="connsiteX98" fmla="*/ 1080693 w 7088374"/>
                <a:gd name="connsiteY98" fmla="*/ 2984604 h 4745609"/>
                <a:gd name="connsiteX99" fmla="*/ 663453 w 7088374"/>
                <a:gd name="connsiteY99" fmla="*/ 3023360 h 4745609"/>
                <a:gd name="connsiteX100" fmla="*/ 235111 w 7088374"/>
                <a:gd name="connsiteY100" fmla="*/ 3217172 h 4745609"/>
                <a:gd name="connsiteX101" fmla="*/ 421453 w 7088374"/>
                <a:gd name="connsiteY101" fmla="*/ 3029328 h 4745609"/>
                <a:gd name="connsiteX102" fmla="*/ 627193 w 7088374"/>
                <a:gd name="connsiteY102" fmla="*/ 2926458 h 4745609"/>
                <a:gd name="connsiteX103" fmla="*/ 854480 w 7088374"/>
                <a:gd name="connsiteY103" fmla="*/ 2889178 h 4745609"/>
                <a:gd name="connsiteX104" fmla="*/ 1149272 w 7088374"/>
                <a:gd name="connsiteY104" fmla="*/ 2889676 h 4745609"/>
                <a:gd name="connsiteX105" fmla="*/ 1531894 w 7088374"/>
                <a:gd name="connsiteY105" fmla="*/ 2917507 h 4745609"/>
                <a:gd name="connsiteX106" fmla="*/ 1860559 w 7088374"/>
                <a:gd name="connsiteY106" fmla="*/ 2766431 h 4745609"/>
                <a:gd name="connsiteX107" fmla="*/ 1701613 w 7088374"/>
                <a:gd name="connsiteY107" fmla="*/ 2263518 h 4745609"/>
                <a:gd name="connsiteX108" fmla="*/ 1690183 w 7088374"/>
                <a:gd name="connsiteY108" fmla="*/ 1966338 h 4745609"/>
                <a:gd name="connsiteX109" fmla="*/ 1381991 w 7088374"/>
                <a:gd name="connsiteY109" fmla="*/ 1841604 h 4745609"/>
                <a:gd name="connsiteX110" fmla="*/ 1095823 w 7088374"/>
                <a:gd name="connsiteY110" fmla="*/ 1714878 h 4745609"/>
                <a:gd name="connsiteX111" fmla="*/ 746507 w 7088374"/>
                <a:gd name="connsiteY111" fmla="*/ 1626415 h 4745609"/>
                <a:gd name="connsiteX112" fmla="*/ 352873 w 7088374"/>
                <a:gd name="connsiteY112" fmla="*/ 1726308 h 4745609"/>
                <a:gd name="connsiteX113" fmla="*/ 113171 w 7088374"/>
                <a:gd name="connsiteY113" fmla="*/ 1763582 h 4745609"/>
                <a:gd name="connsiteX114" fmla="*/ 9973 w 7088374"/>
                <a:gd name="connsiteY114" fmla="*/ 1737738 h 4745609"/>
                <a:gd name="connsiteX115" fmla="*/ 348516 w 7088374"/>
                <a:gd name="connsiteY115" fmla="*/ 1643812 h 4745609"/>
                <a:gd name="connsiteX116" fmla="*/ 653097 w 7088374"/>
                <a:gd name="connsiteY116" fmla="*/ 1543920 h 4745609"/>
                <a:gd name="connsiteX117" fmla="*/ 1072963 w 7088374"/>
                <a:gd name="connsiteY117" fmla="*/ 1612008 h 4745609"/>
                <a:gd name="connsiteX118" fmla="*/ 1244413 w 7088374"/>
                <a:gd name="connsiteY118" fmla="*/ 1657728 h 4745609"/>
                <a:gd name="connsiteX119" fmla="*/ 1205766 w 7088374"/>
                <a:gd name="connsiteY119" fmla="*/ 1451988 h 4745609"/>
                <a:gd name="connsiteX120" fmla="*/ 1046313 w 7088374"/>
                <a:gd name="connsiteY120" fmla="*/ 815409 h 4745609"/>
                <a:gd name="connsiteX121" fmla="*/ 1221553 w 7088374"/>
                <a:gd name="connsiteY121" fmla="*/ 1211958 h 4745609"/>
                <a:gd name="connsiteX0" fmla="*/ 1221553 w 7058052"/>
                <a:gd name="connsiteY0" fmla="*/ 1211958 h 4745608"/>
                <a:gd name="connsiteX1" fmla="*/ 1343911 w 7058052"/>
                <a:gd name="connsiteY1" fmla="*/ 1559828 h 4745608"/>
                <a:gd name="connsiteX2" fmla="*/ 1553023 w 7058052"/>
                <a:gd name="connsiteY2" fmla="*/ 1657728 h 4745608"/>
                <a:gd name="connsiteX3" fmla="*/ 1907353 w 7058052"/>
                <a:gd name="connsiteY3" fmla="*/ 1680588 h 4745608"/>
                <a:gd name="connsiteX4" fmla="*/ 2021653 w 7058052"/>
                <a:gd name="connsiteY4" fmla="*/ 1543428 h 4745608"/>
                <a:gd name="connsiteX5" fmla="*/ 2124523 w 7058052"/>
                <a:gd name="connsiteY5" fmla="*/ 1291968 h 4745608"/>
                <a:gd name="connsiteX6" fmla="*/ 2124523 w 7058052"/>
                <a:gd name="connsiteY6" fmla="*/ 1120518 h 4745608"/>
                <a:gd name="connsiteX7" fmla="*/ 2068029 w 7058052"/>
                <a:gd name="connsiteY7" fmla="*/ 825325 h 4745608"/>
                <a:gd name="connsiteX8" fmla="*/ 2078803 w 7058052"/>
                <a:gd name="connsiteY8" fmla="*/ 777618 h 4745608"/>
                <a:gd name="connsiteX9" fmla="*/ 2170243 w 7058052"/>
                <a:gd name="connsiteY9" fmla="*/ 1086228 h 4745608"/>
                <a:gd name="connsiteX10" fmla="*/ 2215963 w 7058052"/>
                <a:gd name="connsiteY10" fmla="*/ 1269108 h 4745608"/>
                <a:gd name="connsiteX11" fmla="*/ 2284543 w 7058052"/>
                <a:gd name="connsiteY11" fmla="*/ 1303398 h 4745608"/>
                <a:gd name="connsiteX12" fmla="*/ 2330263 w 7058052"/>
                <a:gd name="connsiteY12" fmla="*/ 1166238 h 4745608"/>
                <a:gd name="connsiteX13" fmla="*/ 2467423 w 7058052"/>
                <a:gd name="connsiteY13" fmla="*/ 880488 h 4745608"/>
                <a:gd name="connsiteX14" fmla="*/ 2558863 w 7058052"/>
                <a:gd name="connsiteY14" fmla="*/ 640458 h 4745608"/>
                <a:gd name="connsiteX15" fmla="*/ 2616013 w 7058052"/>
                <a:gd name="connsiteY15" fmla="*/ 537588 h 4745608"/>
                <a:gd name="connsiteX16" fmla="*/ 2558863 w 7058052"/>
                <a:gd name="connsiteY16" fmla="*/ 789048 h 4745608"/>
                <a:gd name="connsiteX17" fmla="*/ 2444563 w 7058052"/>
                <a:gd name="connsiteY17" fmla="*/ 1097658 h 4745608"/>
                <a:gd name="connsiteX18" fmla="*/ 2375983 w 7058052"/>
                <a:gd name="connsiteY18" fmla="*/ 1406268 h 4745608"/>
                <a:gd name="connsiteX19" fmla="*/ 2558863 w 7058052"/>
                <a:gd name="connsiteY19" fmla="*/ 1577718 h 4745608"/>
                <a:gd name="connsiteX20" fmla="*/ 2878903 w 7058052"/>
                <a:gd name="connsiteY20" fmla="*/ 1657728 h 4745608"/>
                <a:gd name="connsiteX21" fmla="*/ 3187513 w 7058052"/>
                <a:gd name="connsiteY21" fmla="*/ 1657728 h 4745608"/>
                <a:gd name="connsiteX22" fmla="*/ 3370393 w 7058052"/>
                <a:gd name="connsiteY22" fmla="*/ 1566288 h 4745608"/>
                <a:gd name="connsiteX23" fmla="*/ 3488066 w 7058052"/>
                <a:gd name="connsiteY23" fmla="*/ 1246753 h 4745608"/>
                <a:gd name="connsiteX24" fmla="*/ 3495138 w 7058052"/>
                <a:gd name="connsiteY24" fmla="*/ 1115548 h 4745608"/>
                <a:gd name="connsiteX25" fmla="*/ 3493650 w 7058052"/>
                <a:gd name="connsiteY25" fmla="*/ 1063976 h 4745608"/>
                <a:gd name="connsiteX26" fmla="*/ 3450403 w 7058052"/>
                <a:gd name="connsiteY26" fmla="*/ 777618 h 4745608"/>
                <a:gd name="connsiteX27" fmla="*/ 3119893 w 7058052"/>
                <a:gd name="connsiteY27" fmla="*/ 321571 h 4745608"/>
                <a:gd name="connsiteX28" fmla="*/ 3497351 w 7058052"/>
                <a:gd name="connsiteY28" fmla="*/ 674883 h 4745608"/>
                <a:gd name="connsiteX29" fmla="*/ 3759013 w 7058052"/>
                <a:gd name="connsiteY29" fmla="*/ 571878 h 4745608"/>
                <a:gd name="connsiteX30" fmla="*/ 3999043 w 7058052"/>
                <a:gd name="connsiteY30" fmla="*/ 91818 h 4745608"/>
                <a:gd name="connsiteX31" fmla="*/ 4033333 w 7058052"/>
                <a:gd name="connsiteY31" fmla="*/ 11808 h 4745608"/>
                <a:gd name="connsiteX32" fmla="*/ 3984569 w 7058052"/>
                <a:gd name="connsiteY32" fmla="*/ 247366 h 4745608"/>
                <a:gd name="connsiteX33" fmla="*/ 3812791 w 7058052"/>
                <a:gd name="connsiteY33" fmla="*/ 647417 h 4745608"/>
                <a:gd name="connsiteX34" fmla="*/ 3592906 w 7058052"/>
                <a:gd name="connsiteY34" fmla="*/ 811408 h 4745608"/>
                <a:gd name="connsiteX35" fmla="*/ 3604425 w 7058052"/>
                <a:gd name="connsiteY35" fmla="*/ 999253 h 4745608"/>
                <a:gd name="connsiteX36" fmla="*/ 3872985 w 7058052"/>
                <a:gd name="connsiteY36" fmla="*/ 881976 h 4745608"/>
                <a:gd name="connsiteX37" fmla="*/ 4200754 w 7058052"/>
                <a:gd name="connsiteY37" fmla="*/ 774136 h 4745608"/>
                <a:gd name="connsiteX38" fmla="*/ 4064251 w 7058052"/>
                <a:gd name="connsiteY38" fmla="*/ 847195 h 4745608"/>
                <a:gd name="connsiteX39" fmla="*/ 3818880 w 7058052"/>
                <a:gd name="connsiteY39" fmla="*/ 991305 h 4745608"/>
                <a:gd name="connsiteX40" fmla="*/ 3658531 w 7058052"/>
                <a:gd name="connsiteY40" fmla="*/ 1093178 h 4745608"/>
                <a:gd name="connsiteX41" fmla="*/ 3622838 w 7058052"/>
                <a:gd name="connsiteY41" fmla="*/ 1221401 h 4745608"/>
                <a:gd name="connsiteX42" fmla="*/ 3577446 w 7058052"/>
                <a:gd name="connsiteY42" fmla="*/ 1500691 h 4745608"/>
                <a:gd name="connsiteX43" fmla="*/ 3461833 w 7058052"/>
                <a:gd name="connsiteY43" fmla="*/ 1726308 h 4745608"/>
                <a:gd name="connsiteX44" fmla="*/ 3278953 w 7058052"/>
                <a:gd name="connsiteY44" fmla="*/ 2034918 h 4745608"/>
                <a:gd name="connsiteX45" fmla="*/ 3288742 w 7058052"/>
                <a:gd name="connsiteY45" fmla="*/ 2273460 h 4745608"/>
                <a:gd name="connsiteX46" fmla="*/ 3434288 w 7058052"/>
                <a:gd name="connsiteY46" fmla="*/ 2417577 h 4745608"/>
                <a:gd name="connsiteX47" fmla="*/ 3641522 w 7058052"/>
                <a:gd name="connsiteY47" fmla="*/ 2521189 h 4745608"/>
                <a:gd name="connsiteX48" fmla="*/ 4079053 w 7058052"/>
                <a:gd name="connsiteY48" fmla="*/ 2777868 h 4745608"/>
                <a:gd name="connsiteX49" fmla="*/ 5882777 w 7058052"/>
                <a:gd name="connsiteY49" fmla="*/ 3521863 h 4745608"/>
                <a:gd name="connsiteX50" fmla="*/ 6605062 w 7058052"/>
                <a:gd name="connsiteY50" fmla="*/ 3822314 h 4745608"/>
                <a:gd name="connsiteX51" fmla="*/ 6882862 w 7058052"/>
                <a:gd name="connsiteY51" fmla="*/ 3872177 h 4745608"/>
                <a:gd name="connsiteX52" fmla="*/ 7051280 w 7058052"/>
                <a:gd name="connsiteY52" fmla="*/ 4013682 h 4745608"/>
                <a:gd name="connsiteX53" fmla="*/ 6722798 w 7058052"/>
                <a:gd name="connsiteY53" fmla="*/ 4084591 h 4745608"/>
                <a:gd name="connsiteX54" fmla="*/ 6585849 w 7058052"/>
                <a:gd name="connsiteY54" fmla="*/ 4067486 h 4745608"/>
                <a:gd name="connsiteX55" fmla="*/ 6110863 w 7058052"/>
                <a:gd name="connsiteY55" fmla="*/ 3868256 h 4745608"/>
                <a:gd name="connsiteX56" fmla="*/ 4940575 w 7058052"/>
                <a:gd name="connsiteY56" fmla="*/ 3376168 h 4745608"/>
                <a:gd name="connsiteX57" fmla="*/ 3944371 w 7058052"/>
                <a:gd name="connsiteY57" fmla="*/ 2976643 h 4745608"/>
                <a:gd name="connsiteX58" fmla="*/ 3460193 w 7058052"/>
                <a:gd name="connsiteY58" fmla="*/ 2852901 h 4745608"/>
                <a:gd name="connsiteX59" fmla="*/ 3217865 w 7058052"/>
                <a:gd name="connsiteY59" fmla="*/ 2829045 h 4745608"/>
                <a:gd name="connsiteX60" fmla="*/ 3025524 w 7058052"/>
                <a:gd name="connsiteY60" fmla="*/ 2858861 h 4745608"/>
                <a:gd name="connsiteX61" fmla="*/ 2832855 w 7058052"/>
                <a:gd name="connsiteY61" fmla="*/ 2930924 h 4745608"/>
                <a:gd name="connsiteX62" fmla="*/ 2820111 w 7058052"/>
                <a:gd name="connsiteY62" fmla="*/ 3026344 h 4745608"/>
                <a:gd name="connsiteX63" fmla="*/ 2959241 w 7058052"/>
                <a:gd name="connsiteY63" fmla="*/ 3167976 h 4745608"/>
                <a:gd name="connsiteX64" fmla="*/ 3176083 w 7058052"/>
                <a:gd name="connsiteY64" fmla="*/ 3269358 h 4745608"/>
                <a:gd name="connsiteX65" fmla="*/ 3388239 w 7058052"/>
                <a:gd name="connsiteY65" fmla="*/ 3442290 h 4745608"/>
                <a:gd name="connsiteX66" fmla="*/ 3212014 w 7058052"/>
                <a:gd name="connsiteY66" fmla="*/ 3336948 h 4745608"/>
                <a:gd name="connsiteX67" fmla="*/ 3004633 w 7058052"/>
                <a:gd name="connsiteY67" fmla="*/ 3276814 h 4745608"/>
                <a:gd name="connsiteX68" fmla="*/ 2771676 w 7058052"/>
                <a:gd name="connsiteY68" fmla="*/ 3166987 h 4745608"/>
                <a:gd name="connsiteX69" fmla="*/ 2638873 w 7058052"/>
                <a:gd name="connsiteY69" fmla="*/ 3097908 h 4745608"/>
                <a:gd name="connsiteX70" fmla="*/ 2570293 w 7058052"/>
                <a:gd name="connsiteY70" fmla="*/ 3109338 h 4745608"/>
                <a:gd name="connsiteX71" fmla="*/ 2525557 w 7058052"/>
                <a:gd name="connsiteY71" fmla="*/ 3326508 h 4745608"/>
                <a:gd name="connsiteX72" fmla="*/ 2584349 w 7058052"/>
                <a:gd name="connsiteY72" fmla="*/ 3577470 h 4745608"/>
                <a:gd name="connsiteX73" fmla="*/ 2663703 w 7058052"/>
                <a:gd name="connsiteY73" fmla="*/ 3996904 h 4745608"/>
                <a:gd name="connsiteX74" fmla="*/ 2633113 w 7058052"/>
                <a:gd name="connsiteY74" fmla="*/ 4192703 h 4745608"/>
                <a:gd name="connsiteX75" fmla="*/ 2539703 w 7058052"/>
                <a:gd name="connsiteY75" fmla="*/ 4455574 h 4745608"/>
                <a:gd name="connsiteX76" fmla="*/ 2595212 w 7058052"/>
                <a:gd name="connsiteY76" fmla="*/ 3945217 h 4745608"/>
                <a:gd name="connsiteX77" fmla="*/ 2481240 w 7058052"/>
                <a:gd name="connsiteY77" fmla="*/ 3566538 h 4745608"/>
                <a:gd name="connsiteX78" fmla="*/ 2307403 w 7058052"/>
                <a:gd name="connsiteY78" fmla="*/ 3166488 h 4745608"/>
                <a:gd name="connsiteX79" fmla="*/ 2261683 w 7058052"/>
                <a:gd name="connsiteY79" fmla="*/ 3063618 h 4745608"/>
                <a:gd name="connsiteX80" fmla="*/ 2078803 w 7058052"/>
                <a:gd name="connsiteY80" fmla="*/ 2949318 h 4745608"/>
                <a:gd name="connsiteX81" fmla="*/ 1824299 w 7058052"/>
                <a:gd name="connsiteY81" fmla="*/ 3002494 h 4745608"/>
                <a:gd name="connsiteX82" fmla="*/ 1412162 w 7058052"/>
                <a:gd name="connsiteY82" fmla="*/ 3235573 h 4745608"/>
                <a:gd name="connsiteX83" fmla="*/ 1381573 w 7058052"/>
                <a:gd name="connsiteY83" fmla="*/ 3680838 h 4745608"/>
                <a:gd name="connsiteX84" fmla="*/ 1340867 w 7058052"/>
                <a:gd name="connsiteY84" fmla="*/ 3980504 h 4745608"/>
                <a:gd name="connsiteX85" fmla="*/ 1197619 w 7058052"/>
                <a:gd name="connsiteY85" fmla="*/ 4738831 h 4745608"/>
                <a:gd name="connsiteX86" fmla="*/ 1220896 w 7058052"/>
                <a:gd name="connsiteY86" fmla="*/ 4338309 h 4745608"/>
                <a:gd name="connsiteX87" fmla="*/ 1242772 w 7058052"/>
                <a:gd name="connsiteY87" fmla="*/ 4080888 h 4745608"/>
                <a:gd name="connsiteX88" fmla="*/ 1198693 w 7058052"/>
                <a:gd name="connsiteY88" fmla="*/ 3909438 h 4745608"/>
                <a:gd name="connsiteX89" fmla="*/ 970093 w 7058052"/>
                <a:gd name="connsiteY89" fmla="*/ 3989448 h 4745608"/>
                <a:gd name="connsiteX90" fmla="*/ 766328 w 7058052"/>
                <a:gd name="connsiteY90" fmla="*/ 4131990 h 4745608"/>
                <a:gd name="connsiteX91" fmla="*/ 555808 w 7058052"/>
                <a:gd name="connsiteY91" fmla="*/ 4355688 h 4745608"/>
                <a:gd name="connsiteX92" fmla="*/ 785900 w 7058052"/>
                <a:gd name="connsiteY92" fmla="*/ 4017771 h 4745608"/>
                <a:gd name="connsiteX93" fmla="*/ 1130113 w 7058052"/>
                <a:gd name="connsiteY93" fmla="*/ 3817500 h 4745608"/>
                <a:gd name="connsiteX94" fmla="*/ 1278703 w 7058052"/>
                <a:gd name="connsiteY94" fmla="*/ 3726558 h 4745608"/>
                <a:gd name="connsiteX95" fmla="*/ 1269661 w 7058052"/>
                <a:gd name="connsiteY95" fmla="*/ 3390117 h 4745608"/>
                <a:gd name="connsiteX96" fmla="*/ 1309620 w 7058052"/>
                <a:gd name="connsiteY96" fmla="*/ 3169963 h 4745608"/>
                <a:gd name="connsiteX97" fmla="*/ 1393003 w 7058052"/>
                <a:gd name="connsiteY97" fmla="*/ 3052188 h 4745608"/>
                <a:gd name="connsiteX98" fmla="*/ 1080693 w 7058052"/>
                <a:gd name="connsiteY98" fmla="*/ 2984604 h 4745608"/>
                <a:gd name="connsiteX99" fmla="*/ 663453 w 7058052"/>
                <a:gd name="connsiteY99" fmla="*/ 3023360 h 4745608"/>
                <a:gd name="connsiteX100" fmla="*/ 235111 w 7058052"/>
                <a:gd name="connsiteY100" fmla="*/ 3217172 h 4745608"/>
                <a:gd name="connsiteX101" fmla="*/ 421453 w 7058052"/>
                <a:gd name="connsiteY101" fmla="*/ 3029328 h 4745608"/>
                <a:gd name="connsiteX102" fmla="*/ 627193 w 7058052"/>
                <a:gd name="connsiteY102" fmla="*/ 2926458 h 4745608"/>
                <a:gd name="connsiteX103" fmla="*/ 854480 w 7058052"/>
                <a:gd name="connsiteY103" fmla="*/ 2889178 h 4745608"/>
                <a:gd name="connsiteX104" fmla="*/ 1149272 w 7058052"/>
                <a:gd name="connsiteY104" fmla="*/ 2889676 h 4745608"/>
                <a:gd name="connsiteX105" fmla="*/ 1531894 w 7058052"/>
                <a:gd name="connsiteY105" fmla="*/ 2917507 h 4745608"/>
                <a:gd name="connsiteX106" fmla="*/ 1860559 w 7058052"/>
                <a:gd name="connsiteY106" fmla="*/ 2766431 h 4745608"/>
                <a:gd name="connsiteX107" fmla="*/ 1701613 w 7058052"/>
                <a:gd name="connsiteY107" fmla="*/ 2263518 h 4745608"/>
                <a:gd name="connsiteX108" fmla="*/ 1690183 w 7058052"/>
                <a:gd name="connsiteY108" fmla="*/ 1966338 h 4745608"/>
                <a:gd name="connsiteX109" fmla="*/ 1381991 w 7058052"/>
                <a:gd name="connsiteY109" fmla="*/ 1841604 h 4745608"/>
                <a:gd name="connsiteX110" fmla="*/ 1095823 w 7058052"/>
                <a:gd name="connsiteY110" fmla="*/ 1714878 h 4745608"/>
                <a:gd name="connsiteX111" fmla="*/ 746507 w 7058052"/>
                <a:gd name="connsiteY111" fmla="*/ 1626415 h 4745608"/>
                <a:gd name="connsiteX112" fmla="*/ 352873 w 7058052"/>
                <a:gd name="connsiteY112" fmla="*/ 1726308 h 4745608"/>
                <a:gd name="connsiteX113" fmla="*/ 113171 w 7058052"/>
                <a:gd name="connsiteY113" fmla="*/ 1763582 h 4745608"/>
                <a:gd name="connsiteX114" fmla="*/ 9973 w 7058052"/>
                <a:gd name="connsiteY114" fmla="*/ 1737738 h 4745608"/>
                <a:gd name="connsiteX115" fmla="*/ 348516 w 7058052"/>
                <a:gd name="connsiteY115" fmla="*/ 1643812 h 4745608"/>
                <a:gd name="connsiteX116" fmla="*/ 653097 w 7058052"/>
                <a:gd name="connsiteY116" fmla="*/ 1543920 h 4745608"/>
                <a:gd name="connsiteX117" fmla="*/ 1072963 w 7058052"/>
                <a:gd name="connsiteY117" fmla="*/ 1612008 h 4745608"/>
                <a:gd name="connsiteX118" fmla="*/ 1244413 w 7058052"/>
                <a:gd name="connsiteY118" fmla="*/ 1657728 h 4745608"/>
                <a:gd name="connsiteX119" fmla="*/ 1205766 w 7058052"/>
                <a:gd name="connsiteY119" fmla="*/ 1451988 h 4745608"/>
                <a:gd name="connsiteX120" fmla="*/ 1046313 w 7058052"/>
                <a:gd name="connsiteY120" fmla="*/ 815409 h 4745608"/>
                <a:gd name="connsiteX121" fmla="*/ 1221553 w 7058052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7055181"/>
                <a:gd name="connsiteY0" fmla="*/ 1211958 h 4745608"/>
                <a:gd name="connsiteX1" fmla="*/ 1343911 w 7055181"/>
                <a:gd name="connsiteY1" fmla="*/ 1559828 h 4745608"/>
                <a:gd name="connsiteX2" fmla="*/ 1553023 w 7055181"/>
                <a:gd name="connsiteY2" fmla="*/ 1657728 h 4745608"/>
                <a:gd name="connsiteX3" fmla="*/ 1907353 w 7055181"/>
                <a:gd name="connsiteY3" fmla="*/ 1680588 h 4745608"/>
                <a:gd name="connsiteX4" fmla="*/ 2021653 w 7055181"/>
                <a:gd name="connsiteY4" fmla="*/ 1543428 h 4745608"/>
                <a:gd name="connsiteX5" fmla="*/ 2124523 w 7055181"/>
                <a:gd name="connsiteY5" fmla="*/ 1291968 h 4745608"/>
                <a:gd name="connsiteX6" fmla="*/ 2124523 w 7055181"/>
                <a:gd name="connsiteY6" fmla="*/ 1120518 h 4745608"/>
                <a:gd name="connsiteX7" fmla="*/ 2068029 w 7055181"/>
                <a:gd name="connsiteY7" fmla="*/ 825325 h 4745608"/>
                <a:gd name="connsiteX8" fmla="*/ 2078803 w 7055181"/>
                <a:gd name="connsiteY8" fmla="*/ 777618 h 4745608"/>
                <a:gd name="connsiteX9" fmla="*/ 2170243 w 7055181"/>
                <a:gd name="connsiteY9" fmla="*/ 1086228 h 4745608"/>
                <a:gd name="connsiteX10" fmla="*/ 2215963 w 7055181"/>
                <a:gd name="connsiteY10" fmla="*/ 1269108 h 4745608"/>
                <a:gd name="connsiteX11" fmla="*/ 2284543 w 7055181"/>
                <a:gd name="connsiteY11" fmla="*/ 1303398 h 4745608"/>
                <a:gd name="connsiteX12" fmla="*/ 2330263 w 7055181"/>
                <a:gd name="connsiteY12" fmla="*/ 1166238 h 4745608"/>
                <a:gd name="connsiteX13" fmla="*/ 2467423 w 7055181"/>
                <a:gd name="connsiteY13" fmla="*/ 880488 h 4745608"/>
                <a:gd name="connsiteX14" fmla="*/ 2558863 w 7055181"/>
                <a:gd name="connsiteY14" fmla="*/ 640458 h 4745608"/>
                <a:gd name="connsiteX15" fmla="*/ 2616013 w 7055181"/>
                <a:gd name="connsiteY15" fmla="*/ 537588 h 4745608"/>
                <a:gd name="connsiteX16" fmla="*/ 2558863 w 7055181"/>
                <a:gd name="connsiteY16" fmla="*/ 789048 h 4745608"/>
                <a:gd name="connsiteX17" fmla="*/ 2444563 w 7055181"/>
                <a:gd name="connsiteY17" fmla="*/ 1097658 h 4745608"/>
                <a:gd name="connsiteX18" fmla="*/ 2375983 w 7055181"/>
                <a:gd name="connsiteY18" fmla="*/ 1406268 h 4745608"/>
                <a:gd name="connsiteX19" fmla="*/ 2558863 w 7055181"/>
                <a:gd name="connsiteY19" fmla="*/ 1577718 h 4745608"/>
                <a:gd name="connsiteX20" fmla="*/ 2878903 w 7055181"/>
                <a:gd name="connsiteY20" fmla="*/ 1657728 h 4745608"/>
                <a:gd name="connsiteX21" fmla="*/ 3187513 w 7055181"/>
                <a:gd name="connsiteY21" fmla="*/ 1657728 h 4745608"/>
                <a:gd name="connsiteX22" fmla="*/ 3370393 w 7055181"/>
                <a:gd name="connsiteY22" fmla="*/ 1566288 h 4745608"/>
                <a:gd name="connsiteX23" fmla="*/ 3488066 w 7055181"/>
                <a:gd name="connsiteY23" fmla="*/ 1246753 h 4745608"/>
                <a:gd name="connsiteX24" fmla="*/ 3495138 w 7055181"/>
                <a:gd name="connsiteY24" fmla="*/ 1115548 h 4745608"/>
                <a:gd name="connsiteX25" fmla="*/ 3493650 w 7055181"/>
                <a:gd name="connsiteY25" fmla="*/ 1063976 h 4745608"/>
                <a:gd name="connsiteX26" fmla="*/ 3450403 w 7055181"/>
                <a:gd name="connsiteY26" fmla="*/ 777618 h 4745608"/>
                <a:gd name="connsiteX27" fmla="*/ 3119893 w 7055181"/>
                <a:gd name="connsiteY27" fmla="*/ 321571 h 4745608"/>
                <a:gd name="connsiteX28" fmla="*/ 3497351 w 7055181"/>
                <a:gd name="connsiteY28" fmla="*/ 674883 h 4745608"/>
                <a:gd name="connsiteX29" fmla="*/ 3759013 w 7055181"/>
                <a:gd name="connsiteY29" fmla="*/ 571878 h 4745608"/>
                <a:gd name="connsiteX30" fmla="*/ 3999043 w 7055181"/>
                <a:gd name="connsiteY30" fmla="*/ 91818 h 4745608"/>
                <a:gd name="connsiteX31" fmla="*/ 4033333 w 7055181"/>
                <a:gd name="connsiteY31" fmla="*/ 11808 h 4745608"/>
                <a:gd name="connsiteX32" fmla="*/ 3984569 w 7055181"/>
                <a:gd name="connsiteY32" fmla="*/ 247366 h 4745608"/>
                <a:gd name="connsiteX33" fmla="*/ 3812791 w 7055181"/>
                <a:gd name="connsiteY33" fmla="*/ 647417 h 4745608"/>
                <a:gd name="connsiteX34" fmla="*/ 3592906 w 7055181"/>
                <a:gd name="connsiteY34" fmla="*/ 811408 h 4745608"/>
                <a:gd name="connsiteX35" fmla="*/ 3604425 w 7055181"/>
                <a:gd name="connsiteY35" fmla="*/ 999253 h 4745608"/>
                <a:gd name="connsiteX36" fmla="*/ 3872985 w 7055181"/>
                <a:gd name="connsiteY36" fmla="*/ 881976 h 4745608"/>
                <a:gd name="connsiteX37" fmla="*/ 4200754 w 7055181"/>
                <a:gd name="connsiteY37" fmla="*/ 774136 h 4745608"/>
                <a:gd name="connsiteX38" fmla="*/ 4064251 w 7055181"/>
                <a:gd name="connsiteY38" fmla="*/ 847195 h 4745608"/>
                <a:gd name="connsiteX39" fmla="*/ 3818880 w 7055181"/>
                <a:gd name="connsiteY39" fmla="*/ 991305 h 4745608"/>
                <a:gd name="connsiteX40" fmla="*/ 3658531 w 7055181"/>
                <a:gd name="connsiteY40" fmla="*/ 1093178 h 4745608"/>
                <a:gd name="connsiteX41" fmla="*/ 3622838 w 7055181"/>
                <a:gd name="connsiteY41" fmla="*/ 1221401 h 4745608"/>
                <a:gd name="connsiteX42" fmla="*/ 3577446 w 7055181"/>
                <a:gd name="connsiteY42" fmla="*/ 1500691 h 4745608"/>
                <a:gd name="connsiteX43" fmla="*/ 3461833 w 7055181"/>
                <a:gd name="connsiteY43" fmla="*/ 1726308 h 4745608"/>
                <a:gd name="connsiteX44" fmla="*/ 3278953 w 7055181"/>
                <a:gd name="connsiteY44" fmla="*/ 2034918 h 4745608"/>
                <a:gd name="connsiteX45" fmla="*/ 3288742 w 7055181"/>
                <a:gd name="connsiteY45" fmla="*/ 2273460 h 4745608"/>
                <a:gd name="connsiteX46" fmla="*/ 3434288 w 7055181"/>
                <a:gd name="connsiteY46" fmla="*/ 2417577 h 4745608"/>
                <a:gd name="connsiteX47" fmla="*/ 3641522 w 7055181"/>
                <a:gd name="connsiteY47" fmla="*/ 2521189 h 4745608"/>
                <a:gd name="connsiteX48" fmla="*/ 4079053 w 7055181"/>
                <a:gd name="connsiteY48" fmla="*/ 2777868 h 4745608"/>
                <a:gd name="connsiteX49" fmla="*/ 5882777 w 7055181"/>
                <a:gd name="connsiteY49" fmla="*/ 3521863 h 4745608"/>
                <a:gd name="connsiteX50" fmla="*/ 6605062 w 7055181"/>
                <a:gd name="connsiteY50" fmla="*/ 3822314 h 4745608"/>
                <a:gd name="connsiteX51" fmla="*/ 6882862 w 7055181"/>
                <a:gd name="connsiteY51" fmla="*/ 3872177 h 4745608"/>
                <a:gd name="connsiteX52" fmla="*/ 7051280 w 7055181"/>
                <a:gd name="connsiteY52" fmla="*/ 4013682 h 4745608"/>
                <a:gd name="connsiteX53" fmla="*/ 6722798 w 7055181"/>
                <a:gd name="connsiteY53" fmla="*/ 4084591 h 4745608"/>
                <a:gd name="connsiteX54" fmla="*/ 6585849 w 7055181"/>
                <a:gd name="connsiteY54" fmla="*/ 4067486 h 4745608"/>
                <a:gd name="connsiteX55" fmla="*/ 6110863 w 7055181"/>
                <a:gd name="connsiteY55" fmla="*/ 3868256 h 4745608"/>
                <a:gd name="connsiteX56" fmla="*/ 4940575 w 7055181"/>
                <a:gd name="connsiteY56" fmla="*/ 3376168 h 4745608"/>
                <a:gd name="connsiteX57" fmla="*/ 3944371 w 7055181"/>
                <a:gd name="connsiteY57" fmla="*/ 2976643 h 4745608"/>
                <a:gd name="connsiteX58" fmla="*/ 3460193 w 7055181"/>
                <a:gd name="connsiteY58" fmla="*/ 2852901 h 4745608"/>
                <a:gd name="connsiteX59" fmla="*/ 3217865 w 7055181"/>
                <a:gd name="connsiteY59" fmla="*/ 2829045 h 4745608"/>
                <a:gd name="connsiteX60" fmla="*/ 3025524 w 7055181"/>
                <a:gd name="connsiteY60" fmla="*/ 2858861 h 4745608"/>
                <a:gd name="connsiteX61" fmla="*/ 2832855 w 7055181"/>
                <a:gd name="connsiteY61" fmla="*/ 2930924 h 4745608"/>
                <a:gd name="connsiteX62" fmla="*/ 2820111 w 7055181"/>
                <a:gd name="connsiteY62" fmla="*/ 3026344 h 4745608"/>
                <a:gd name="connsiteX63" fmla="*/ 2959241 w 7055181"/>
                <a:gd name="connsiteY63" fmla="*/ 3167976 h 4745608"/>
                <a:gd name="connsiteX64" fmla="*/ 3176083 w 7055181"/>
                <a:gd name="connsiteY64" fmla="*/ 3269358 h 4745608"/>
                <a:gd name="connsiteX65" fmla="*/ 3388239 w 7055181"/>
                <a:gd name="connsiteY65" fmla="*/ 3442290 h 4745608"/>
                <a:gd name="connsiteX66" fmla="*/ 3212014 w 7055181"/>
                <a:gd name="connsiteY66" fmla="*/ 3336948 h 4745608"/>
                <a:gd name="connsiteX67" fmla="*/ 3004633 w 7055181"/>
                <a:gd name="connsiteY67" fmla="*/ 3276814 h 4745608"/>
                <a:gd name="connsiteX68" fmla="*/ 2771676 w 7055181"/>
                <a:gd name="connsiteY68" fmla="*/ 3166987 h 4745608"/>
                <a:gd name="connsiteX69" fmla="*/ 2638873 w 7055181"/>
                <a:gd name="connsiteY69" fmla="*/ 3097908 h 4745608"/>
                <a:gd name="connsiteX70" fmla="*/ 2570293 w 7055181"/>
                <a:gd name="connsiteY70" fmla="*/ 3109338 h 4745608"/>
                <a:gd name="connsiteX71" fmla="*/ 2525557 w 7055181"/>
                <a:gd name="connsiteY71" fmla="*/ 3326508 h 4745608"/>
                <a:gd name="connsiteX72" fmla="*/ 2584349 w 7055181"/>
                <a:gd name="connsiteY72" fmla="*/ 3577470 h 4745608"/>
                <a:gd name="connsiteX73" fmla="*/ 2663703 w 7055181"/>
                <a:gd name="connsiteY73" fmla="*/ 3996904 h 4745608"/>
                <a:gd name="connsiteX74" fmla="*/ 2633113 w 7055181"/>
                <a:gd name="connsiteY74" fmla="*/ 4192703 h 4745608"/>
                <a:gd name="connsiteX75" fmla="*/ 2539703 w 7055181"/>
                <a:gd name="connsiteY75" fmla="*/ 4455574 h 4745608"/>
                <a:gd name="connsiteX76" fmla="*/ 2595212 w 7055181"/>
                <a:gd name="connsiteY76" fmla="*/ 3945217 h 4745608"/>
                <a:gd name="connsiteX77" fmla="*/ 2481240 w 7055181"/>
                <a:gd name="connsiteY77" fmla="*/ 3566538 h 4745608"/>
                <a:gd name="connsiteX78" fmla="*/ 2307403 w 7055181"/>
                <a:gd name="connsiteY78" fmla="*/ 3166488 h 4745608"/>
                <a:gd name="connsiteX79" fmla="*/ 2261683 w 7055181"/>
                <a:gd name="connsiteY79" fmla="*/ 3063618 h 4745608"/>
                <a:gd name="connsiteX80" fmla="*/ 2078803 w 7055181"/>
                <a:gd name="connsiteY80" fmla="*/ 2949318 h 4745608"/>
                <a:gd name="connsiteX81" fmla="*/ 1824299 w 7055181"/>
                <a:gd name="connsiteY81" fmla="*/ 3002494 h 4745608"/>
                <a:gd name="connsiteX82" fmla="*/ 1412162 w 7055181"/>
                <a:gd name="connsiteY82" fmla="*/ 3235573 h 4745608"/>
                <a:gd name="connsiteX83" fmla="*/ 1381573 w 7055181"/>
                <a:gd name="connsiteY83" fmla="*/ 3680838 h 4745608"/>
                <a:gd name="connsiteX84" fmla="*/ 1340867 w 7055181"/>
                <a:gd name="connsiteY84" fmla="*/ 3980504 h 4745608"/>
                <a:gd name="connsiteX85" fmla="*/ 1197619 w 7055181"/>
                <a:gd name="connsiteY85" fmla="*/ 4738831 h 4745608"/>
                <a:gd name="connsiteX86" fmla="*/ 1220896 w 7055181"/>
                <a:gd name="connsiteY86" fmla="*/ 4338309 h 4745608"/>
                <a:gd name="connsiteX87" fmla="*/ 1242772 w 7055181"/>
                <a:gd name="connsiteY87" fmla="*/ 4080888 h 4745608"/>
                <a:gd name="connsiteX88" fmla="*/ 1198693 w 7055181"/>
                <a:gd name="connsiteY88" fmla="*/ 3909438 h 4745608"/>
                <a:gd name="connsiteX89" fmla="*/ 970093 w 7055181"/>
                <a:gd name="connsiteY89" fmla="*/ 3989448 h 4745608"/>
                <a:gd name="connsiteX90" fmla="*/ 766328 w 7055181"/>
                <a:gd name="connsiteY90" fmla="*/ 4131990 h 4745608"/>
                <a:gd name="connsiteX91" fmla="*/ 555808 w 7055181"/>
                <a:gd name="connsiteY91" fmla="*/ 4355688 h 4745608"/>
                <a:gd name="connsiteX92" fmla="*/ 785900 w 7055181"/>
                <a:gd name="connsiteY92" fmla="*/ 4017771 h 4745608"/>
                <a:gd name="connsiteX93" fmla="*/ 1130113 w 7055181"/>
                <a:gd name="connsiteY93" fmla="*/ 3817500 h 4745608"/>
                <a:gd name="connsiteX94" fmla="*/ 1278703 w 7055181"/>
                <a:gd name="connsiteY94" fmla="*/ 3726558 h 4745608"/>
                <a:gd name="connsiteX95" fmla="*/ 1269661 w 7055181"/>
                <a:gd name="connsiteY95" fmla="*/ 3390117 h 4745608"/>
                <a:gd name="connsiteX96" fmla="*/ 1309620 w 7055181"/>
                <a:gd name="connsiteY96" fmla="*/ 3169963 h 4745608"/>
                <a:gd name="connsiteX97" fmla="*/ 1393003 w 7055181"/>
                <a:gd name="connsiteY97" fmla="*/ 3052188 h 4745608"/>
                <a:gd name="connsiteX98" fmla="*/ 1080693 w 7055181"/>
                <a:gd name="connsiteY98" fmla="*/ 2984604 h 4745608"/>
                <a:gd name="connsiteX99" fmla="*/ 663453 w 7055181"/>
                <a:gd name="connsiteY99" fmla="*/ 3023360 h 4745608"/>
                <a:gd name="connsiteX100" fmla="*/ 235111 w 7055181"/>
                <a:gd name="connsiteY100" fmla="*/ 3217172 h 4745608"/>
                <a:gd name="connsiteX101" fmla="*/ 421453 w 7055181"/>
                <a:gd name="connsiteY101" fmla="*/ 3029328 h 4745608"/>
                <a:gd name="connsiteX102" fmla="*/ 627193 w 7055181"/>
                <a:gd name="connsiteY102" fmla="*/ 2926458 h 4745608"/>
                <a:gd name="connsiteX103" fmla="*/ 854480 w 7055181"/>
                <a:gd name="connsiteY103" fmla="*/ 2889178 h 4745608"/>
                <a:gd name="connsiteX104" fmla="*/ 1149272 w 7055181"/>
                <a:gd name="connsiteY104" fmla="*/ 2889676 h 4745608"/>
                <a:gd name="connsiteX105" fmla="*/ 1531894 w 7055181"/>
                <a:gd name="connsiteY105" fmla="*/ 2917507 h 4745608"/>
                <a:gd name="connsiteX106" fmla="*/ 1860559 w 7055181"/>
                <a:gd name="connsiteY106" fmla="*/ 2766431 h 4745608"/>
                <a:gd name="connsiteX107" fmla="*/ 1701613 w 7055181"/>
                <a:gd name="connsiteY107" fmla="*/ 2263518 h 4745608"/>
                <a:gd name="connsiteX108" fmla="*/ 1690183 w 7055181"/>
                <a:gd name="connsiteY108" fmla="*/ 1966338 h 4745608"/>
                <a:gd name="connsiteX109" fmla="*/ 1381991 w 7055181"/>
                <a:gd name="connsiteY109" fmla="*/ 1841604 h 4745608"/>
                <a:gd name="connsiteX110" fmla="*/ 1095823 w 7055181"/>
                <a:gd name="connsiteY110" fmla="*/ 1714878 h 4745608"/>
                <a:gd name="connsiteX111" fmla="*/ 746507 w 7055181"/>
                <a:gd name="connsiteY111" fmla="*/ 1626415 h 4745608"/>
                <a:gd name="connsiteX112" fmla="*/ 352873 w 7055181"/>
                <a:gd name="connsiteY112" fmla="*/ 1726308 h 4745608"/>
                <a:gd name="connsiteX113" fmla="*/ 113171 w 7055181"/>
                <a:gd name="connsiteY113" fmla="*/ 1763582 h 4745608"/>
                <a:gd name="connsiteX114" fmla="*/ 9973 w 7055181"/>
                <a:gd name="connsiteY114" fmla="*/ 1737738 h 4745608"/>
                <a:gd name="connsiteX115" fmla="*/ 348516 w 7055181"/>
                <a:gd name="connsiteY115" fmla="*/ 1643812 h 4745608"/>
                <a:gd name="connsiteX116" fmla="*/ 653097 w 7055181"/>
                <a:gd name="connsiteY116" fmla="*/ 1543920 h 4745608"/>
                <a:gd name="connsiteX117" fmla="*/ 1072963 w 7055181"/>
                <a:gd name="connsiteY117" fmla="*/ 1612008 h 4745608"/>
                <a:gd name="connsiteX118" fmla="*/ 1244413 w 7055181"/>
                <a:gd name="connsiteY118" fmla="*/ 1657728 h 4745608"/>
                <a:gd name="connsiteX119" fmla="*/ 1205766 w 7055181"/>
                <a:gd name="connsiteY119" fmla="*/ 1451988 h 4745608"/>
                <a:gd name="connsiteX120" fmla="*/ 1046313 w 7055181"/>
                <a:gd name="connsiteY120" fmla="*/ 815409 h 4745608"/>
                <a:gd name="connsiteX121" fmla="*/ 1221553 w 7055181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03332"/>
                <a:gd name="connsiteY0" fmla="*/ 1211958 h 4745608"/>
                <a:gd name="connsiteX1" fmla="*/ 1343911 w 6903332"/>
                <a:gd name="connsiteY1" fmla="*/ 1559828 h 4745608"/>
                <a:gd name="connsiteX2" fmla="*/ 1553023 w 6903332"/>
                <a:gd name="connsiteY2" fmla="*/ 1657728 h 4745608"/>
                <a:gd name="connsiteX3" fmla="*/ 1907353 w 6903332"/>
                <a:gd name="connsiteY3" fmla="*/ 1680588 h 4745608"/>
                <a:gd name="connsiteX4" fmla="*/ 2021653 w 6903332"/>
                <a:gd name="connsiteY4" fmla="*/ 1543428 h 4745608"/>
                <a:gd name="connsiteX5" fmla="*/ 2124523 w 6903332"/>
                <a:gd name="connsiteY5" fmla="*/ 1291968 h 4745608"/>
                <a:gd name="connsiteX6" fmla="*/ 2124523 w 6903332"/>
                <a:gd name="connsiteY6" fmla="*/ 1120518 h 4745608"/>
                <a:gd name="connsiteX7" fmla="*/ 2068029 w 6903332"/>
                <a:gd name="connsiteY7" fmla="*/ 825325 h 4745608"/>
                <a:gd name="connsiteX8" fmla="*/ 2078803 w 6903332"/>
                <a:gd name="connsiteY8" fmla="*/ 777618 h 4745608"/>
                <a:gd name="connsiteX9" fmla="*/ 2170243 w 6903332"/>
                <a:gd name="connsiteY9" fmla="*/ 1086228 h 4745608"/>
                <a:gd name="connsiteX10" fmla="*/ 2215963 w 6903332"/>
                <a:gd name="connsiteY10" fmla="*/ 1269108 h 4745608"/>
                <a:gd name="connsiteX11" fmla="*/ 2284543 w 6903332"/>
                <a:gd name="connsiteY11" fmla="*/ 1303398 h 4745608"/>
                <a:gd name="connsiteX12" fmla="*/ 2330263 w 6903332"/>
                <a:gd name="connsiteY12" fmla="*/ 1166238 h 4745608"/>
                <a:gd name="connsiteX13" fmla="*/ 2467423 w 6903332"/>
                <a:gd name="connsiteY13" fmla="*/ 880488 h 4745608"/>
                <a:gd name="connsiteX14" fmla="*/ 2558863 w 6903332"/>
                <a:gd name="connsiteY14" fmla="*/ 640458 h 4745608"/>
                <a:gd name="connsiteX15" fmla="*/ 2616013 w 6903332"/>
                <a:gd name="connsiteY15" fmla="*/ 537588 h 4745608"/>
                <a:gd name="connsiteX16" fmla="*/ 2558863 w 6903332"/>
                <a:gd name="connsiteY16" fmla="*/ 789048 h 4745608"/>
                <a:gd name="connsiteX17" fmla="*/ 2444563 w 6903332"/>
                <a:gd name="connsiteY17" fmla="*/ 1097658 h 4745608"/>
                <a:gd name="connsiteX18" fmla="*/ 2375983 w 6903332"/>
                <a:gd name="connsiteY18" fmla="*/ 1406268 h 4745608"/>
                <a:gd name="connsiteX19" fmla="*/ 2558863 w 6903332"/>
                <a:gd name="connsiteY19" fmla="*/ 1577718 h 4745608"/>
                <a:gd name="connsiteX20" fmla="*/ 2878903 w 6903332"/>
                <a:gd name="connsiteY20" fmla="*/ 1657728 h 4745608"/>
                <a:gd name="connsiteX21" fmla="*/ 3187513 w 6903332"/>
                <a:gd name="connsiteY21" fmla="*/ 1657728 h 4745608"/>
                <a:gd name="connsiteX22" fmla="*/ 3370393 w 6903332"/>
                <a:gd name="connsiteY22" fmla="*/ 1566288 h 4745608"/>
                <a:gd name="connsiteX23" fmla="*/ 3488066 w 6903332"/>
                <a:gd name="connsiteY23" fmla="*/ 1246753 h 4745608"/>
                <a:gd name="connsiteX24" fmla="*/ 3495138 w 6903332"/>
                <a:gd name="connsiteY24" fmla="*/ 1115548 h 4745608"/>
                <a:gd name="connsiteX25" fmla="*/ 3493650 w 6903332"/>
                <a:gd name="connsiteY25" fmla="*/ 1063976 h 4745608"/>
                <a:gd name="connsiteX26" fmla="*/ 3450403 w 6903332"/>
                <a:gd name="connsiteY26" fmla="*/ 777618 h 4745608"/>
                <a:gd name="connsiteX27" fmla="*/ 3119893 w 6903332"/>
                <a:gd name="connsiteY27" fmla="*/ 321571 h 4745608"/>
                <a:gd name="connsiteX28" fmla="*/ 3497351 w 6903332"/>
                <a:gd name="connsiteY28" fmla="*/ 674883 h 4745608"/>
                <a:gd name="connsiteX29" fmla="*/ 3759013 w 6903332"/>
                <a:gd name="connsiteY29" fmla="*/ 571878 h 4745608"/>
                <a:gd name="connsiteX30" fmla="*/ 3999043 w 6903332"/>
                <a:gd name="connsiteY30" fmla="*/ 91818 h 4745608"/>
                <a:gd name="connsiteX31" fmla="*/ 4033333 w 6903332"/>
                <a:gd name="connsiteY31" fmla="*/ 11808 h 4745608"/>
                <a:gd name="connsiteX32" fmla="*/ 3984569 w 6903332"/>
                <a:gd name="connsiteY32" fmla="*/ 247366 h 4745608"/>
                <a:gd name="connsiteX33" fmla="*/ 3812791 w 6903332"/>
                <a:gd name="connsiteY33" fmla="*/ 647417 h 4745608"/>
                <a:gd name="connsiteX34" fmla="*/ 3592906 w 6903332"/>
                <a:gd name="connsiteY34" fmla="*/ 811408 h 4745608"/>
                <a:gd name="connsiteX35" fmla="*/ 3604425 w 6903332"/>
                <a:gd name="connsiteY35" fmla="*/ 999253 h 4745608"/>
                <a:gd name="connsiteX36" fmla="*/ 3872985 w 6903332"/>
                <a:gd name="connsiteY36" fmla="*/ 881976 h 4745608"/>
                <a:gd name="connsiteX37" fmla="*/ 4200754 w 6903332"/>
                <a:gd name="connsiteY37" fmla="*/ 774136 h 4745608"/>
                <a:gd name="connsiteX38" fmla="*/ 4064251 w 6903332"/>
                <a:gd name="connsiteY38" fmla="*/ 847195 h 4745608"/>
                <a:gd name="connsiteX39" fmla="*/ 3818880 w 6903332"/>
                <a:gd name="connsiteY39" fmla="*/ 991305 h 4745608"/>
                <a:gd name="connsiteX40" fmla="*/ 3658531 w 6903332"/>
                <a:gd name="connsiteY40" fmla="*/ 1093178 h 4745608"/>
                <a:gd name="connsiteX41" fmla="*/ 3622838 w 6903332"/>
                <a:gd name="connsiteY41" fmla="*/ 1221401 h 4745608"/>
                <a:gd name="connsiteX42" fmla="*/ 3577446 w 6903332"/>
                <a:gd name="connsiteY42" fmla="*/ 1500691 h 4745608"/>
                <a:gd name="connsiteX43" fmla="*/ 3461833 w 6903332"/>
                <a:gd name="connsiteY43" fmla="*/ 1726308 h 4745608"/>
                <a:gd name="connsiteX44" fmla="*/ 3278953 w 6903332"/>
                <a:gd name="connsiteY44" fmla="*/ 2034918 h 4745608"/>
                <a:gd name="connsiteX45" fmla="*/ 3288742 w 6903332"/>
                <a:gd name="connsiteY45" fmla="*/ 2273460 h 4745608"/>
                <a:gd name="connsiteX46" fmla="*/ 3434288 w 6903332"/>
                <a:gd name="connsiteY46" fmla="*/ 2417577 h 4745608"/>
                <a:gd name="connsiteX47" fmla="*/ 3641522 w 6903332"/>
                <a:gd name="connsiteY47" fmla="*/ 2521189 h 4745608"/>
                <a:gd name="connsiteX48" fmla="*/ 4079053 w 6903332"/>
                <a:gd name="connsiteY48" fmla="*/ 2777868 h 4745608"/>
                <a:gd name="connsiteX49" fmla="*/ 5882777 w 6903332"/>
                <a:gd name="connsiteY49" fmla="*/ 3521863 h 4745608"/>
                <a:gd name="connsiteX50" fmla="*/ 6605062 w 6903332"/>
                <a:gd name="connsiteY50" fmla="*/ 3822314 h 4745608"/>
                <a:gd name="connsiteX51" fmla="*/ 6882862 w 6903332"/>
                <a:gd name="connsiteY51" fmla="*/ 3872177 h 4745608"/>
                <a:gd name="connsiteX52" fmla="*/ 6793147 w 6903332"/>
                <a:gd name="connsiteY52" fmla="*/ 3943308 h 4745608"/>
                <a:gd name="connsiteX53" fmla="*/ 6722798 w 6903332"/>
                <a:gd name="connsiteY53" fmla="*/ 4084591 h 4745608"/>
                <a:gd name="connsiteX54" fmla="*/ 6585849 w 6903332"/>
                <a:gd name="connsiteY54" fmla="*/ 4067486 h 4745608"/>
                <a:gd name="connsiteX55" fmla="*/ 6110863 w 6903332"/>
                <a:gd name="connsiteY55" fmla="*/ 3868256 h 4745608"/>
                <a:gd name="connsiteX56" fmla="*/ 4940575 w 6903332"/>
                <a:gd name="connsiteY56" fmla="*/ 3376168 h 4745608"/>
                <a:gd name="connsiteX57" fmla="*/ 3944371 w 6903332"/>
                <a:gd name="connsiteY57" fmla="*/ 2976643 h 4745608"/>
                <a:gd name="connsiteX58" fmla="*/ 3460193 w 6903332"/>
                <a:gd name="connsiteY58" fmla="*/ 2852901 h 4745608"/>
                <a:gd name="connsiteX59" fmla="*/ 3217865 w 6903332"/>
                <a:gd name="connsiteY59" fmla="*/ 2829045 h 4745608"/>
                <a:gd name="connsiteX60" fmla="*/ 3025524 w 6903332"/>
                <a:gd name="connsiteY60" fmla="*/ 2858861 h 4745608"/>
                <a:gd name="connsiteX61" fmla="*/ 2832855 w 6903332"/>
                <a:gd name="connsiteY61" fmla="*/ 2930924 h 4745608"/>
                <a:gd name="connsiteX62" fmla="*/ 2820111 w 6903332"/>
                <a:gd name="connsiteY62" fmla="*/ 3026344 h 4745608"/>
                <a:gd name="connsiteX63" fmla="*/ 2959241 w 6903332"/>
                <a:gd name="connsiteY63" fmla="*/ 3167976 h 4745608"/>
                <a:gd name="connsiteX64" fmla="*/ 3176083 w 6903332"/>
                <a:gd name="connsiteY64" fmla="*/ 3269358 h 4745608"/>
                <a:gd name="connsiteX65" fmla="*/ 3388239 w 6903332"/>
                <a:gd name="connsiteY65" fmla="*/ 3442290 h 4745608"/>
                <a:gd name="connsiteX66" fmla="*/ 3212014 w 6903332"/>
                <a:gd name="connsiteY66" fmla="*/ 3336948 h 4745608"/>
                <a:gd name="connsiteX67" fmla="*/ 3004633 w 6903332"/>
                <a:gd name="connsiteY67" fmla="*/ 3276814 h 4745608"/>
                <a:gd name="connsiteX68" fmla="*/ 2771676 w 6903332"/>
                <a:gd name="connsiteY68" fmla="*/ 3166987 h 4745608"/>
                <a:gd name="connsiteX69" fmla="*/ 2638873 w 6903332"/>
                <a:gd name="connsiteY69" fmla="*/ 3097908 h 4745608"/>
                <a:gd name="connsiteX70" fmla="*/ 2570293 w 6903332"/>
                <a:gd name="connsiteY70" fmla="*/ 3109338 h 4745608"/>
                <a:gd name="connsiteX71" fmla="*/ 2525557 w 6903332"/>
                <a:gd name="connsiteY71" fmla="*/ 3326508 h 4745608"/>
                <a:gd name="connsiteX72" fmla="*/ 2584349 w 6903332"/>
                <a:gd name="connsiteY72" fmla="*/ 3577470 h 4745608"/>
                <a:gd name="connsiteX73" fmla="*/ 2663703 w 6903332"/>
                <a:gd name="connsiteY73" fmla="*/ 3996904 h 4745608"/>
                <a:gd name="connsiteX74" fmla="*/ 2633113 w 6903332"/>
                <a:gd name="connsiteY74" fmla="*/ 4192703 h 4745608"/>
                <a:gd name="connsiteX75" fmla="*/ 2539703 w 6903332"/>
                <a:gd name="connsiteY75" fmla="*/ 4455574 h 4745608"/>
                <a:gd name="connsiteX76" fmla="*/ 2595212 w 6903332"/>
                <a:gd name="connsiteY76" fmla="*/ 3945217 h 4745608"/>
                <a:gd name="connsiteX77" fmla="*/ 2481240 w 6903332"/>
                <a:gd name="connsiteY77" fmla="*/ 3566538 h 4745608"/>
                <a:gd name="connsiteX78" fmla="*/ 2307403 w 6903332"/>
                <a:gd name="connsiteY78" fmla="*/ 3166488 h 4745608"/>
                <a:gd name="connsiteX79" fmla="*/ 2261683 w 6903332"/>
                <a:gd name="connsiteY79" fmla="*/ 3063618 h 4745608"/>
                <a:gd name="connsiteX80" fmla="*/ 2078803 w 6903332"/>
                <a:gd name="connsiteY80" fmla="*/ 2949318 h 4745608"/>
                <a:gd name="connsiteX81" fmla="*/ 1824299 w 6903332"/>
                <a:gd name="connsiteY81" fmla="*/ 3002494 h 4745608"/>
                <a:gd name="connsiteX82" fmla="*/ 1412162 w 6903332"/>
                <a:gd name="connsiteY82" fmla="*/ 3235573 h 4745608"/>
                <a:gd name="connsiteX83" fmla="*/ 1381573 w 6903332"/>
                <a:gd name="connsiteY83" fmla="*/ 3680838 h 4745608"/>
                <a:gd name="connsiteX84" fmla="*/ 1340867 w 6903332"/>
                <a:gd name="connsiteY84" fmla="*/ 3980504 h 4745608"/>
                <a:gd name="connsiteX85" fmla="*/ 1197619 w 6903332"/>
                <a:gd name="connsiteY85" fmla="*/ 4738831 h 4745608"/>
                <a:gd name="connsiteX86" fmla="*/ 1220896 w 6903332"/>
                <a:gd name="connsiteY86" fmla="*/ 4338309 h 4745608"/>
                <a:gd name="connsiteX87" fmla="*/ 1242772 w 6903332"/>
                <a:gd name="connsiteY87" fmla="*/ 4080888 h 4745608"/>
                <a:gd name="connsiteX88" fmla="*/ 1198693 w 6903332"/>
                <a:gd name="connsiteY88" fmla="*/ 3909438 h 4745608"/>
                <a:gd name="connsiteX89" fmla="*/ 970093 w 6903332"/>
                <a:gd name="connsiteY89" fmla="*/ 3989448 h 4745608"/>
                <a:gd name="connsiteX90" fmla="*/ 766328 w 6903332"/>
                <a:gd name="connsiteY90" fmla="*/ 4131990 h 4745608"/>
                <a:gd name="connsiteX91" fmla="*/ 555808 w 6903332"/>
                <a:gd name="connsiteY91" fmla="*/ 4355688 h 4745608"/>
                <a:gd name="connsiteX92" fmla="*/ 785900 w 6903332"/>
                <a:gd name="connsiteY92" fmla="*/ 4017771 h 4745608"/>
                <a:gd name="connsiteX93" fmla="*/ 1130113 w 6903332"/>
                <a:gd name="connsiteY93" fmla="*/ 3817500 h 4745608"/>
                <a:gd name="connsiteX94" fmla="*/ 1278703 w 6903332"/>
                <a:gd name="connsiteY94" fmla="*/ 3726558 h 4745608"/>
                <a:gd name="connsiteX95" fmla="*/ 1269661 w 6903332"/>
                <a:gd name="connsiteY95" fmla="*/ 3390117 h 4745608"/>
                <a:gd name="connsiteX96" fmla="*/ 1309620 w 6903332"/>
                <a:gd name="connsiteY96" fmla="*/ 3169963 h 4745608"/>
                <a:gd name="connsiteX97" fmla="*/ 1393003 w 6903332"/>
                <a:gd name="connsiteY97" fmla="*/ 3052188 h 4745608"/>
                <a:gd name="connsiteX98" fmla="*/ 1080693 w 6903332"/>
                <a:gd name="connsiteY98" fmla="*/ 2984604 h 4745608"/>
                <a:gd name="connsiteX99" fmla="*/ 663453 w 6903332"/>
                <a:gd name="connsiteY99" fmla="*/ 3023360 h 4745608"/>
                <a:gd name="connsiteX100" fmla="*/ 235111 w 6903332"/>
                <a:gd name="connsiteY100" fmla="*/ 3217172 h 4745608"/>
                <a:gd name="connsiteX101" fmla="*/ 421453 w 6903332"/>
                <a:gd name="connsiteY101" fmla="*/ 3029328 h 4745608"/>
                <a:gd name="connsiteX102" fmla="*/ 627193 w 6903332"/>
                <a:gd name="connsiteY102" fmla="*/ 2926458 h 4745608"/>
                <a:gd name="connsiteX103" fmla="*/ 854480 w 6903332"/>
                <a:gd name="connsiteY103" fmla="*/ 2889178 h 4745608"/>
                <a:gd name="connsiteX104" fmla="*/ 1149272 w 6903332"/>
                <a:gd name="connsiteY104" fmla="*/ 2889676 h 4745608"/>
                <a:gd name="connsiteX105" fmla="*/ 1531894 w 6903332"/>
                <a:gd name="connsiteY105" fmla="*/ 2917507 h 4745608"/>
                <a:gd name="connsiteX106" fmla="*/ 1860559 w 6903332"/>
                <a:gd name="connsiteY106" fmla="*/ 2766431 h 4745608"/>
                <a:gd name="connsiteX107" fmla="*/ 1701613 w 6903332"/>
                <a:gd name="connsiteY107" fmla="*/ 2263518 h 4745608"/>
                <a:gd name="connsiteX108" fmla="*/ 1690183 w 6903332"/>
                <a:gd name="connsiteY108" fmla="*/ 1966338 h 4745608"/>
                <a:gd name="connsiteX109" fmla="*/ 1381991 w 6903332"/>
                <a:gd name="connsiteY109" fmla="*/ 1841604 h 4745608"/>
                <a:gd name="connsiteX110" fmla="*/ 1095823 w 6903332"/>
                <a:gd name="connsiteY110" fmla="*/ 1714878 h 4745608"/>
                <a:gd name="connsiteX111" fmla="*/ 746507 w 6903332"/>
                <a:gd name="connsiteY111" fmla="*/ 1626415 h 4745608"/>
                <a:gd name="connsiteX112" fmla="*/ 352873 w 6903332"/>
                <a:gd name="connsiteY112" fmla="*/ 1726308 h 4745608"/>
                <a:gd name="connsiteX113" fmla="*/ 113171 w 6903332"/>
                <a:gd name="connsiteY113" fmla="*/ 1763582 h 4745608"/>
                <a:gd name="connsiteX114" fmla="*/ 9973 w 6903332"/>
                <a:gd name="connsiteY114" fmla="*/ 1737738 h 4745608"/>
                <a:gd name="connsiteX115" fmla="*/ 348516 w 6903332"/>
                <a:gd name="connsiteY115" fmla="*/ 1643812 h 4745608"/>
                <a:gd name="connsiteX116" fmla="*/ 653097 w 6903332"/>
                <a:gd name="connsiteY116" fmla="*/ 1543920 h 4745608"/>
                <a:gd name="connsiteX117" fmla="*/ 1072963 w 6903332"/>
                <a:gd name="connsiteY117" fmla="*/ 1612008 h 4745608"/>
                <a:gd name="connsiteX118" fmla="*/ 1244413 w 6903332"/>
                <a:gd name="connsiteY118" fmla="*/ 1657728 h 4745608"/>
                <a:gd name="connsiteX119" fmla="*/ 1205766 w 6903332"/>
                <a:gd name="connsiteY119" fmla="*/ 1451988 h 4745608"/>
                <a:gd name="connsiteX120" fmla="*/ 1046313 w 6903332"/>
                <a:gd name="connsiteY120" fmla="*/ 815409 h 4745608"/>
                <a:gd name="connsiteX121" fmla="*/ 1221553 w 6903332"/>
                <a:gd name="connsiteY121" fmla="*/ 1211958 h 4745608"/>
                <a:gd name="connsiteX0" fmla="*/ 1221553 w 6910449"/>
                <a:gd name="connsiteY0" fmla="*/ 1211958 h 4745608"/>
                <a:gd name="connsiteX1" fmla="*/ 1343911 w 6910449"/>
                <a:gd name="connsiteY1" fmla="*/ 1559828 h 4745608"/>
                <a:gd name="connsiteX2" fmla="*/ 1553023 w 6910449"/>
                <a:gd name="connsiteY2" fmla="*/ 1657728 h 4745608"/>
                <a:gd name="connsiteX3" fmla="*/ 1907353 w 6910449"/>
                <a:gd name="connsiteY3" fmla="*/ 1680588 h 4745608"/>
                <a:gd name="connsiteX4" fmla="*/ 2021653 w 6910449"/>
                <a:gd name="connsiteY4" fmla="*/ 1543428 h 4745608"/>
                <a:gd name="connsiteX5" fmla="*/ 2124523 w 6910449"/>
                <a:gd name="connsiteY5" fmla="*/ 1291968 h 4745608"/>
                <a:gd name="connsiteX6" fmla="*/ 2124523 w 6910449"/>
                <a:gd name="connsiteY6" fmla="*/ 1120518 h 4745608"/>
                <a:gd name="connsiteX7" fmla="*/ 2068029 w 6910449"/>
                <a:gd name="connsiteY7" fmla="*/ 825325 h 4745608"/>
                <a:gd name="connsiteX8" fmla="*/ 2078803 w 6910449"/>
                <a:gd name="connsiteY8" fmla="*/ 777618 h 4745608"/>
                <a:gd name="connsiteX9" fmla="*/ 2170243 w 6910449"/>
                <a:gd name="connsiteY9" fmla="*/ 1086228 h 4745608"/>
                <a:gd name="connsiteX10" fmla="*/ 2215963 w 6910449"/>
                <a:gd name="connsiteY10" fmla="*/ 1269108 h 4745608"/>
                <a:gd name="connsiteX11" fmla="*/ 2284543 w 6910449"/>
                <a:gd name="connsiteY11" fmla="*/ 1303398 h 4745608"/>
                <a:gd name="connsiteX12" fmla="*/ 2330263 w 6910449"/>
                <a:gd name="connsiteY12" fmla="*/ 1166238 h 4745608"/>
                <a:gd name="connsiteX13" fmla="*/ 2467423 w 6910449"/>
                <a:gd name="connsiteY13" fmla="*/ 880488 h 4745608"/>
                <a:gd name="connsiteX14" fmla="*/ 2558863 w 6910449"/>
                <a:gd name="connsiteY14" fmla="*/ 640458 h 4745608"/>
                <a:gd name="connsiteX15" fmla="*/ 2616013 w 6910449"/>
                <a:gd name="connsiteY15" fmla="*/ 537588 h 4745608"/>
                <a:gd name="connsiteX16" fmla="*/ 2558863 w 6910449"/>
                <a:gd name="connsiteY16" fmla="*/ 789048 h 4745608"/>
                <a:gd name="connsiteX17" fmla="*/ 2444563 w 6910449"/>
                <a:gd name="connsiteY17" fmla="*/ 1097658 h 4745608"/>
                <a:gd name="connsiteX18" fmla="*/ 2375983 w 6910449"/>
                <a:gd name="connsiteY18" fmla="*/ 1406268 h 4745608"/>
                <a:gd name="connsiteX19" fmla="*/ 2558863 w 6910449"/>
                <a:gd name="connsiteY19" fmla="*/ 1577718 h 4745608"/>
                <a:gd name="connsiteX20" fmla="*/ 2878903 w 6910449"/>
                <a:gd name="connsiteY20" fmla="*/ 1657728 h 4745608"/>
                <a:gd name="connsiteX21" fmla="*/ 3187513 w 6910449"/>
                <a:gd name="connsiteY21" fmla="*/ 1657728 h 4745608"/>
                <a:gd name="connsiteX22" fmla="*/ 3370393 w 6910449"/>
                <a:gd name="connsiteY22" fmla="*/ 1566288 h 4745608"/>
                <a:gd name="connsiteX23" fmla="*/ 3488066 w 6910449"/>
                <a:gd name="connsiteY23" fmla="*/ 1246753 h 4745608"/>
                <a:gd name="connsiteX24" fmla="*/ 3495138 w 6910449"/>
                <a:gd name="connsiteY24" fmla="*/ 1115548 h 4745608"/>
                <a:gd name="connsiteX25" fmla="*/ 3493650 w 6910449"/>
                <a:gd name="connsiteY25" fmla="*/ 1063976 h 4745608"/>
                <a:gd name="connsiteX26" fmla="*/ 3450403 w 6910449"/>
                <a:gd name="connsiteY26" fmla="*/ 777618 h 4745608"/>
                <a:gd name="connsiteX27" fmla="*/ 3119893 w 6910449"/>
                <a:gd name="connsiteY27" fmla="*/ 321571 h 4745608"/>
                <a:gd name="connsiteX28" fmla="*/ 3497351 w 6910449"/>
                <a:gd name="connsiteY28" fmla="*/ 674883 h 4745608"/>
                <a:gd name="connsiteX29" fmla="*/ 3759013 w 6910449"/>
                <a:gd name="connsiteY29" fmla="*/ 571878 h 4745608"/>
                <a:gd name="connsiteX30" fmla="*/ 3999043 w 6910449"/>
                <a:gd name="connsiteY30" fmla="*/ 91818 h 4745608"/>
                <a:gd name="connsiteX31" fmla="*/ 4033333 w 6910449"/>
                <a:gd name="connsiteY31" fmla="*/ 11808 h 4745608"/>
                <a:gd name="connsiteX32" fmla="*/ 3984569 w 6910449"/>
                <a:gd name="connsiteY32" fmla="*/ 247366 h 4745608"/>
                <a:gd name="connsiteX33" fmla="*/ 3812791 w 6910449"/>
                <a:gd name="connsiteY33" fmla="*/ 647417 h 4745608"/>
                <a:gd name="connsiteX34" fmla="*/ 3592906 w 6910449"/>
                <a:gd name="connsiteY34" fmla="*/ 811408 h 4745608"/>
                <a:gd name="connsiteX35" fmla="*/ 3604425 w 6910449"/>
                <a:gd name="connsiteY35" fmla="*/ 999253 h 4745608"/>
                <a:gd name="connsiteX36" fmla="*/ 3872985 w 6910449"/>
                <a:gd name="connsiteY36" fmla="*/ 881976 h 4745608"/>
                <a:gd name="connsiteX37" fmla="*/ 4200754 w 6910449"/>
                <a:gd name="connsiteY37" fmla="*/ 774136 h 4745608"/>
                <a:gd name="connsiteX38" fmla="*/ 4064251 w 6910449"/>
                <a:gd name="connsiteY38" fmla="*/ 847195 h 4745608"/>
                <a:gd name="connsiteX39" fmla="*/ 3818880 w 6910449"/>
                <a:gd name="connsiteY39" fmla="*/ 991305 h 4745608"/>
                <a:gd name="connsiteX40" fmla="*/ 3658531 w 6910449"/>
                <a:gd name="connsiteY40" fmla="*/ 1093178 h 4745608"/>
                <a:gd name="connsiteX41" fmla="*/ 3622838 w 6910449"/>
                <a:gd name="connsiteY41" fmla="*/ 1221401 h 4745608"/>
                <a:gd name="connsiteX42" fmla="*/ 3577446 w 6910449"/>
                <a:gd name="connsiteY42" fmla="*/ 1500691 h 4745608"/>
                <a:gd name="connsiteX43" fmla="*/ 3461833 w 6910449"/>
                <a:gd name="connsiteY43" fmla="*/ 1726308 h 4745608"/>
                <a:gd name="connsiteX44" fmla="*/ 3278953 w 6910449"/>
                <a:gd name="connsiteY44" fmla="*/ 2034918 h 4745608"/>
                <a:gd name="connsiteX45" fmla="*/ 3288742 w 6910449"/>
                <a:gd name="connsiteY45" fmla="*/ 2273460 h 4745608"/>
                <a:gd name="connsiteX46" fmla="*/ 3434288 w 6910449"/>
                <a:gd name="connsiteY46" fmla="*/ 2417577 h 4745608"/>
                <a:gd name="connsiteX47" fmla="*/ 3641522 w 6910449"/>
                <a:gd name="connsiteY47" fmla="*/ 2521189 h 4745608"/>
                <a:gd name="connsiteX48" fmla="*/ 4079053 w 6910449"/>
                <a:gd name="connsiteY48" fmla="*/ 2777868 h 4745608"/>
                <a:gd name="connsiteX49" fmla="*/ 5882777 w 6910449"/>
                <a:gd name="connsiteY49" fmla="*/ 3521863 h 4745608"/>
                <a:gd name="connsiteX50" fmla="*/ 6605062 w 6910449"/>
                <a:gd name="connsiteY50" fmla="*/ 3822314 h 4745608"/>
                <a:gd name="connsiteX51" fmla="*/ 6882862 w 6910449"/>
                <a:gd name="connsiteY51" fmla="*/ 3872177 h 4745608"/>
                <a:gd name="connsiteX52" fmla="*/ 6793147 w 6910449"/>
                <a:gd name="connsiteY52" fmla="*/ 3943308 h 4745608"/>
                <a:gd name="connsiteX53" fmla="*/ 6722798 w 6910449"/>
                <a:gd name="connsiteY53" fmla="*/ 4084591 h 4745608"/>
                <a:gd name="connsiteX54" fmla="*/ 6585849 w 6910449"/>
                <a:gd name="connsiteY54" fmla="*/ 4067486 h 4745608"/>
                <a:gd name="connsiteX55" fmla="*/ 6110863 w 6910449"/>
                <a:gd name="connsiteY55" fmla="*/ 3868256 h 4745608"/>
                <a:gd name="connsiteX56" fmla="*/ 4940575 w 6910449"/>
                <a:gd name="connsiteY56" fmla="*/ 3376168 h 4745608"/>
                <a:gd name="connsiteX57" fmla="*/ 3944371 w 6910449"/>
                <a:gd name="connsiteY57" fmla="*/ 2976643 h 4745608"/>
                <a:gd name="connsiteX58" fmla="*/ 3460193 w 6910449"/>
                <a:gd name="connsiteY58" fmla="*/ 2852901 h 4745608"/>
                <a:gd name="connsiteX59" fmla="*/ 3217865 w 6910449"/>
                <a:gd name="connsiteY59" fmla="*/ 2829045 h 4745608"/>
                <a:gd name="connsiteX60" fmla="*/ 3025524 w 6910449"/>
                <a:gd name="connsiteY60" fmla="*/ 2858861 h 4745608"/>
                <a:gd name="connsiteX61" fmla="*/ 2832855 w 6910449"/>
                <a:gd name="connsiteY61" fmla="*/ 2930924 h 4745608"/>
                <a:gd name="connsiteX62" fmla="*/ 2820111 w 6910449"/>
                <a:gd name="connsiteY62" fmla="*/ 3026344 h 4745608"/>
                <a:gd name="connsiteX63" fmla="*/ 2959241 w 6910449"/>
                <a:gd name="connsiteY63" fmla="*/ 3167976 h 4745608"/>
                <a:gd name="connsiteX64" fmla="*/ 3176083 w 6910449"/>
                <a:gd name="connsiteY64" fmla="*/ 3269358 h 4745608"/>
                <a:gd name="connsiteX65" fmla="*/ 3388239 w 6910449"/>
                <a:gd name="connsiteY65" fmla="*/ 3442290 h 4745608"/>
                <a:gd name="connsiteX66" fmla="*/ 3212014 w 6910449"/>
                <a:gd name="connsiteY66" fmla="*/ 3336948 h 4745608"/>
                <a:gd name="connsiteX67" fmla="*/ 3004633 w 6910449"/>
                <a:gd name="connsiteY67" fmla="*/ 3276814 h 4745608"/>
                <a:gd name="connsiteX68" fmla="*/ 2771676 w 6910449"/>
                <a:gd name="connsiteY68" fmla="*/ 3166987 h 4745608"/>
                <a:gd name="connsiteX69" fmla="*/ 2638873 w 6910449"/>
                <a:gd name="connsiteY69" fmla="*/ 3097908 h 4745608"/>
                <a:gd name="connsiteX70" fmla="*/ 2570293 w 6910449"/>
                <a:gd name="connsiteY70" fmla="*/ 3109338 h 4745608"/>
                <a:gd name="connsiteX71" fmla="*/ 2525557 w 6910449"/>
                <a:gd name="connsiteY71" fmla="*/ 3326508 h 4745608"/>
                <a:gd name="connsiteX72" fmla="*/ 2584349 w 6910449"/>
                <a:gd name="connsiteY72" fmla="*/ 3577470 h 4745608"/>
                <a:gd name="connsiteX73" fmla="*/ 2663703 w 6910449"/>
                <a:gd name="connsiteY73" fmla="*/ 3996904 h 4745608"/>
                <a:gd name="connsiteX74" fmla="*/ 2633113 w 6910449"/>
                <a:gd name="connsiteY74" fmla="*/ 4192703 h 4745608"/>
                <a:gd name="connsiteX75" fmla="*/ 2539703 w 6910449"/>
                <a:gd name="connsiteY75" fmla="*/ 4455574 h 4745608"/>
                <a:gd name="connsiteX76" fmla="*/ 2595212 w 6910449"/>
                <a:gd name="connsiteY76" fmla="*/ 3945217 h 4745608"/>
                <a:gd name="connsiteX77" fmla="*/ 2481240 w 6910449"/>
                <a:gd name="connsiteY77" fmla="*/ 3566538 h 4745608"/>
                <a:gd name="connsiteX78" fmla="*/ 2307403 w 6910449"/>
                <a:gd name="connsiteY78" fmla="*/ 3166488 h 4745608"/>
                <a:gd name="connsiteX79" fmla="*/ 2261683 w 6910449"/>
                <a:gd name="connsiteY79" fmla="*/ 3063618 h 4745608"/>
                <a:gd name="connsiteX80" fmla="*/ 2078803 w 6910449"/>
                <a:gd name="connsiteY80" fmla="*/ 2949318 h 4745608"/>
                <a:gd name="connsiteX81" fmla="*/ 1824299 w 6910449"/>
                <a:gd name="connsiteY81" fmla="*/ 3002494 h 4745608"/>
                <a:gd name="connsiteX82" fmla="*/ 1412162 w 6910449"/>
                <a:gd name="connsiteY82" fmla="*/ 3235573 h 4745608"/>
                <a:gd name="connsiteX83" fmla="*/ 1381573 w 6910449"/>
                <a:gd name="connsiteY83" fmla="*/ 3680838 h 4745608"/>
                <a:gd name="connsiteX84" fmla="*/ 1340867 w 6910449"/>
                <a:gd name="connsiteY84" fmla="*/ 3980504 h 4745608"/>
                <a:gd name="connsiteX85" fmla="*/ 1197619 w 6910449"/>
                <a:gd name="connsiteY85" fmla="*/ 4738831 h 4745608"/>
                <a:gd name="connsiteX86" fmla="*/ 1220896 w 6910449"/>
                <a:gd name="connsiteY86" fmla="*/ 4338309 h 4745608"/>
                <a:gd name="connsiteX87" fmla="*/ 1242772 w 6910449"/>
                <a:gd name="connsiteY87" fmla="*/ 4080888 h 4745608"/>
                <a:gd name="connsiteX88" fmla="*/ 1198693 w 6910449"/>
                <a:gd name="connsiteY88" fmla="*/ 3909438 h 4745608"/>
                <a:gd name="connsiteX89" fmla="*/ 970093 w 6910449"/>
                <a:gd name="connsiteY89" fmla="*/ 3989448 h 4745608"/>
                <a:gd name="connsiteX90" fmla="*/ 766328 w 6910449"/>
                <a:gd name="connsiteY90" fmla="*/ 4131990 h 4745608"/>
                <a:gd name="connsiteX91" fmla="*/ 555808 w 6910449"/>
                <a:gd name="connsiteY91" fmla="*/ 4355688 h 4745608"/>
                <a:gd name="connsiteX92" fmla="*/ 785900 w 6910449"/>
                <a:gd name="connsiteY92" fmla="*/ 4017771 h 4745608"/>
                <a:gd name="connsiteX93" fmla="*/ 1130113 w 6910449"/>
                <a:gd name="connsiteY93" fmla="*/ 3817500 h 4745608"/>
                <a:gd name="connsiteX94" fmla="*/ 1278703 w 6910449"/>
                <a:gd name="connsiteY94" fmla="*/ 3726558 h 4745608"/>
                <a:gd name="connsiteX95" fmla="*/ 1269661 w 6910449"/>
                <a:gd name="connsiteY95" fmla="*/ 3390117 h 4745608"/>
                <a:gd name="connsiteX96" fmla="*/ 1309620 w 6910449"/>
                <a:gd name="connsiteY96" fmla="*/ 3169963 h 4745608"/>
                <a:gd name="connsiteX97" fmla="*/ 1393003 w 6910449"/>
                <a:gd name="connsiteY97" fmla="*/ 3052188 h 4745608"/>
                <a:gd name="connsiteX98" fmla="*/ 1080693 w 6910449"/>
                <a:gd name="connsiteY98" fmla="*/ 2984604 h 4745608"/>
                <a:gd name="connsiteX99" fmla="*/ 663453 w 6910449"/>
                <a:gd name="connsiteY99" fmla="*/ 3023360 h 4745608"/>
                <a:gd name="connsiteX100" fmla="*/ 235111 w 6910449"/>
                <a:gd name="connsiteY100" fmla="*/ 3217172 h 4745608"/>
                <a:gd name="connsiteX101" fmla="*/ 421453 w 6910449"/>
                <a:gd name="connsiteY101" fmla="*/ 3029328 h 4745608"/>
                <a:gd name="connsiteX102" fmla="*/ 627193 w 6910449"/>
                <a:gd name="connsiteY102" fmla="*/ 2926458 h 4745608"/>
                <a:gd name="connsiteX103" fmla="*/ 854480 w 6910449"/>
                <a:gd name="connsiteY103" fmla="*/ 2889178 h 4745608"/>
                <a:gd name="connsiteX104" fmla="*/ 1149272 w 6910449"/>
                <a:gd name="connsiteY104" fmla="*/ 2889676 h 4745608"/>
                <a:gd name="connsiteX105" fmla="*/ 1531894 w 6910449"/>
                <a:gd name="connsiteY105" fmla="*/ 2917507 h 4745608"/>
                <a:gd name="connsiteX106" fmla="*/ 1860559 w 6910449"/>
                <a:gd name="connsiteY106" fmla="*/ 2766431 h 4745608"/>
                <a:gd name="connsiteX107" fmla="*/ 1701613 w 6910449"/>
                <a:gd name="connsiteY107" fmla="*/ 2263518 h 4745608"/>
                <a:gd name="connsiteX108" fmla="*/ 1690183 w 6910449"/>
                <a:gd name="connsiteY108" fmla="*/ 1966338 h 4745608"/>
                <a:gd name="connsiteX109" fmla="*/ 1381991 w 6910449"/>
                <a:gd name="connsiteY109" fmla="*/ 1841604 h 4745608"/>
                <a:gd name="connsiteX110" fmla="*/ 1095823 w 6910449"/>
                <a:gd name="connsiteY110" fmla="*/ 1714878 h 4745608"/>
                <a:gd name="connsiteX111" fmla="*/ 746507 w 6910449"/>
                <a:gd name="connsiteY111" fmla="*/ 1626415 h 4745608"/>
                <a:gd name="connsiteX112" fmla="*/ 352873 w 6910449"/>
                <a:gd name="connsiteY112" fmla="*/ 1726308 h 4745608"/>
                <a:gd name="connsiteX113" fmla="*/ 113171 w 6910449"/>
                <a:gd name="connsiteY113" fmla="*/ 1763582 h 4745608"/>
                <a:gd name="connsiteX114" fmla="*/ 9973 w 6910449"/>
                <a:gd name="connsiteY114" fmla="*/ 1737738 h 4745608"/>
                <a:gd name="connsiteX115" fmla="*/ 348516 w 6910449"/>
                <a:gd name="connsiteY115" fmla="*/ 1643812 h 4745608"/>
                <a:gd name="connsiteX116" fmla="*/ 653097 w 6910449"/>
                <a:gd name="connsiteY116" fmla="*/ 1543920 h 4745608"/>
                <a:gd name="connsiteX117" fmla="*/ 1072963 w 6910449"/>
                <a:gd name="connsiteY117" fmla="*/ 1612008 h 4745608"/>
                <a:gd name="connsiteX118" fmla="*/ 1244413 w 6910449"/>
                <a:gd name="connsiteY118" fmla="*/ 1657728 h 4745608"/>
                <a:gd name="connsiteX119" fmla="*/ 1205766 w 6910449"/>
                <a:gd name="connsiteY119" fmla="*/ 1451988 h 4745608"/>
                <a:gd name="connsiteX120" fmla="*/ 1046313 w 6910449"/>
                <a:gd name="connsiteY120" fmla="*/ 815409 h 4745608"/>
                <a:gd name="connsiteX121" fmla="*/ 1221553 w 6910449"/>
                <a:gd name="connsiteY121" fmla="*/ 1211958 h 4745608"/>
                <a:gd name="connsiteX0" fmla="*/ 1221553 w 6801208"/>
                <a:gd name="connsiteY0" fmla="*/ 1211958 h 4745608"/>
                <a:gd name="connsiteX1" fmla="*/ 1343911 w 6801208"/>
                <a:gd name="connsiteY1" fmla="*/ 1559828 h 4745608"/>
                <a:gd name="connsiteX2" fmla="*/ 1553023 w 6801208"/>
                <a:gd name="connsiteY2" fmla="*/ 1657728 h 4745608"/>
                <a:gd name="connsiteX3" fmla="*/ 1907353 w 6801208"/>
                <a:gd name="connsiteY3" fmla="*/ 1680588 h 4745608"/>
                <a:gd name="connsiteX4" fmla="*/ 2021653 w 6801208"/>
                <a:gd name="connsiteY4" fmla="*/ 1543428 h 4745608"/>
                <a:gd name="connsiteX5" fmla="*/ 2124523 w 6801208"/>
                <a:gd name="connsiteY5" fmla="*/ 1291968 h 4745608"/>
                <a:gd name="connsiteX6" fmla="*/ 2124523 w 6801208"/>
                <a:gd name="connsiteY6" fmla="*/ 1120518 h 4745608"/>
                <a:gd name="connsiteX7" fmla="*/ 2068029 w 6801208"/>
                <a:gd name="connsiteY7" fmla="*/ 825325 h 4745608"/>
                <a:gd name="connsiteX8" fmla="*/ 2078803 w 6801208"/>
                <a:gd name="connsiteY8" fmla="*/ 777618 h 4745608"/>
                <a:gd name="connsiteX9" fmla="*/ 2170243 w 6801208"/>
                <a:gd name="connsiteY9" fmla="*/ 1086228 h 4745608"/>
                <a:gd name="connsiteX10" fmla="*/ 2215963 w 6801208"/>
                <a:gd name="connsiteY10" fmla="*/ 1269108 h 4745608"/>
                <a:gd name="connsiteX11" fmla="*/ 2284543 w 6801208"/>
                <a:gd name="connsiteY11" fmla="*/ 1303398 h 4745608"/>
                <a:gd name="connsiteX12" fmla="*/ 2330263 w 6801208"/>
                <a:gd name="connsiteY12" fmla="*/ 1166238 h 4745608"/>
                <a:gd name="connsiteX13" fmla="*/ 2467423 w 6801208"/>
                <a:gd name="connsiteY13" fmla="*/ 880488 h 4745608"/>
                <a:gd name="connsiteX14" fmla="*/ 2558863 w 6801208"/>
                <a:gd name="connsiteY14" fmla="*/ 640458 h 4745608"/>
                <a:gd name="connsiteX15" fmla="*/ 2616013 w 6801208"/>
                <a:gd name="connsiteY15" fmla="*/ 537588 h 4745608"/>
                <a:gd name="connsiteX16" fmla="*/ 2558863 w 6801208"/>
                <a:gd name="connsiteY16" fmla="*/ 789048 h 4745608"/>
                <a:gd name="connsiteX17" fmla="*/ 2444563 w 6801208"/>
                <a:gd name="connsiteY17" fmla="*/ 1097658 h 4745608"/>
                <a:gd name="connsiteX18" fmla="*/ 2375983 w 6801208"/>
                <a:gd name="connsiteY18" fmla="*/ 1406268 h 4745608"/>
                <a:gd name="connsiteX19" fmla="*/ 2558863 w 6801208"/>
                <a:gd name="connsiteY19" fmla="*/ 1577718 h 4745608"/>
                <a:gd name="connsiteX20" fmla="*/ 2878903 w 6801208"/>
                <a:gd name="connsiteY20" fmla="*/ 1657728 h 4745608"/>
                <a:gd name="connsiteX21" fmla="*/ 3187513 w 6801208"/>
                <a:gd name="connsiteY21" fmla="*/ 1657728 h 4745608"/>
                <a:gd name="connsiteX22" fmla="*/ 3370393 w 6801208"/>
                <a:gd name="connsiteY22" fmla="*/ 1566288 h 4745608"/>
                <a:gd name="connsiteX23" fmla="*/ 3488066 w 6801208"/>
                <a:gd name="connsiteY23" fmla="*/ 1246753 h 4745608"/>
                <a:gd name="connsiteX24" fmla="*/ 3495138 w 6801208"/>
                <a:gd name="connsiteY24" fmla="*/ 1115548 h 4745608"/>
                <a:gd name="connsiteX25" fmla="*/ 3493650 w 6801208"/>
                <a:gd name="connsiteY25" fmla="*/ 1063976 h 4745608"/>
                <a:gd name="connsiteX26" fmla="*/ 3450403 w 6801208"/>
                <a:gd name="connsiteY26" fmla="*/ 777618 h 4745608"/>
                <a:gd name="connsiteX27" fmla="*/ 3119893 w 6801208"/>
                <a:gd name="connsiteY27" fmla="*/ 321571 h 4745608"/>
                <a:gd name="connsiteX28" fmla="*/ 3497351 w 6801208"/>
                <a:gd name="connsiteY28" fmla="*/ 674883 h 4745608"/>
                <a:gd name="connsiteX29" fmla="*/ 3759013 w 6801208"/>
                <a:gd name="connsiteY29" fmla="*/ 571878 h 4745608"/>
                <a:gd name="connsiteX30" fmla="*/ 3999043 w 6801208"/>
                <a:gd name="connsiteY30" fmla="*/ 91818 h 4745608"/>
                <a:gd name="connsiteX31" fmla="*/ 4033333 w 6801208"/>
                <a:gd name="connsiteY31" fmla="*/ 11808 h 4745608"/>
                <a:gd name="connsiteX32" fmla="*/ 3984569 w 6801208"/>
                <a:gd name="connsiteY32" fmla="*/ 247366 h 4745608"/>
                <a:gd name="connsiteX33" fmla="*/ 3812791 w 6801208"/>
                <a:gd name="connsiteY33" fmla="*/ 647417 h 4745608"/>
                <a:gd name="connsiteX34" fmla="*/ 3592906 w 6801208"/>
                <a:gd name="connsiteY34" fmla="*/ 811408 h 4745608"/>
                <a:gd name="connsiteX35" fmla="*/ 3604425 w 6801208"/>
                <a:gd name="connsiteY35" fmla="*/ 999253 h 4745608"/>
                <a:gd name="connsiteX36" fmla="*/ 3872985 w 6801208"/>
                <a:gd name="connsiteY36" fmla="*/ 881976 h 4745608"/>
                <a:gd name="connsiteX37" fmla="*/ 4200754 w 6801208"/>
                <a:gd name="connsiteY37" fmla="*/ 774136 h 4745608"/>
                <a:gd name="connsiteX38" fmla="*/ 4064251 w 6801208"/>
                <a:gd name="connsiteY38" fmla="*/ 847195 h 4745608"/>
                <a:gd name="connsiteX39" fmla="*/ 3818880 w 6801208"/>
                <a:gd name="connsiteY39" fmla="*/ 991305 h 4745608"/>
                <a:gd name="connsiteX40" fmla="*/ 3658531 w 6801208"/>
                <a:gd name="connsiteY40" fmla="*/ 1093178 h 4745608"/>
                <a:gd name="connsiteX41" fmla="*/ 3622838 w 6801208"/>
                <a:gd name="connsiteY41" fmla="*/ 1221401 h 4745608"/>
                <a:gd name="connsiteX42" fmla="*/ 3577446 w 6801208"/>
                <a:gd name="connsiteY42" fmla="*/ 1500691 h 4745608"/>
                <a:gd name="connsiteX43" fmla="*/ 3461833 w 6801208"/>
                <a:gd name="connsiteY43" fmla="*/ 1726308 h 4745608"/>
                <a:gd name="connsiteX44" fmla="*/ 3278953 w 6801208"/>
                <a:gd name="connsiteY44" fmla="*/ 2034918 h 4745608"/>
                <a:gd name="connsiteX45" fmla="*/ 3288742 w 6801208"/>
                <a:gd name="connsiteY45" fmla="*/ 2273460 h 4745608"/>
                <a:gd name="connsiteX46" fmla="*/ 3434288 w 6801208"/>
                <a:gd name="connsiteY46" fmla="*/ 2417577 h 4745608"/>
                <a:gd name="connsiteX47" fmla="*/ 3641522 w 6801208"/>
                <a:gd name="connsiteY47" fmla="*/ 2521189 h 4745608"/>
                <a:gd name="connsiteX48" fmla="*/ 4079053 w 6801208"/>
                <a:gd name="connsiteY48" fmla="*/ 2777868 h 4745608"/>
                <a:gd name="connsiteX49" fmla="*/ 5882777 w 6801208"/>
                <a:gd name="connsiteY49" fmla="*/ 3521863 h 4745608"/>
                <a:gd name="connsiteX50" fmla="*/ 6605062 w 6801208"/>
                <a:gd name="connsiteY50" fmla="*/ 3822314 h 4745608"/>
                <a:gd name="connsiteX51" fmla="*/ 6743470 w 6801208"/>
                <a:gd name="connsiteY51" fmla="*/ 3848718 h 4745608"/>
                <a:gd name="connsiteX52" fmla="*/ 6793147 w 6801208"/>
                <a:gd name="connsiteY52" fmla="*/ 3943308 h 4745608"/>
                <a:gd name="connsiteX53" fmla="*/ 6722798 w 6801208"/>
                <a:gd name="connsiteY53" fmla="*/ 4084591 h 4745608"/>
                <a:gd name="connsiteX54" fmla="*/ 6585849 w 6801208"/>
                <a:gd name="connsiteY54" fmla="*/ 4067486 h 4745608"/>
                <a:gd name="connsiteX55" fmla="*/ 6110863 w 6801208"/>
                <a:gd name="connsiteY55" fmla="*/ 3868256 h 4745608"/>
                <a:gd name="connsiteX56" fmla="*/ 4940575 w 6801208"/>
                <a:gd name="connsiteY56" fmla="*/ 3376168 h 4745608"/>
                <a:gd name="connsiteX57" fmla="*/ 3944371 w 6801208"/>
                <a:gd name="connsiteY57" fmla="*/ 2976643 h 4745608"/>
                <a:gd name="connsiteX58" fmla="*/ 3460193 w 6801208"/>
                <a:gd name="connsiteY58" fmla="*/ 2852901 h 4745608"/>
                <a:gd name="connsiteX59" fmla="*/ 3217865 w 6801208"/>
                <a:gd name="connsiteY59" fmla="*/ 2829045 h 4745608"/>
                <a:gd name="connsiteX60" fmla="*/ 3025524 w 6801208"/>
                <a:gd name="connsiteY60" fmla="*/ 2858861 h 4745608"/>
                <a:gd name="connsiteX61" fmla="*/ 2832855 w 6801208"/>
                <a:gd name="connsiteY61" fmla="*/ 2930924 h 4745608"/>
                <a:gd name="connsiteX62" fmla="*/ 2820111 w 6801208"/>
                <a:gd name="connsiteY62" fmla="*/ 3026344 h 4745608"/>
                <a:gd name="connsiteX63" fmla="*/ 2959241 w 6801208"/>
                <a:gd name="connsiteY63" fmla="*/ 3167976 h 4745608"/>
                <a:gd name="connsiteX64" fmla="*/ 3176083 w 6801208"/>
                <a:gd name="connsiteY64" fmla="*/ 3269358 h 4745608"/>
                <a:gd name="connsiteX65" fmla="*/ 3388239 w 6801208"/>
                <a:gd name="connsiteY65" fmla="*/ 3442290 h 4745608"/>
                <a:gd name="connsiteX66" fmla="*/ 3212014 w 6801208"/>
                <a:gd name="connsiteY66" fmla="*/ 3336948 h 4745608"/>
                <a:gd name="connsiteX67" fmla="*/ 3004633 w 6801208"/>
                <a:gd name="connsiteY67" fmla="*/ 3276814 h 4745608"/>
                <a:gd name="connsiteX68" fmla="*/ 2771676 w 6801208"/>
                <a:gd name="connsiteY68" fmla="*/ 3166987 h 4745608"/>
                <a:gd name="connsiteX69" fmla="*/ 2638873 w 6801208"/>
                <a:gd name="connsiteY69" fmla="*/ 3097908 h 4745608"/>
                <a:gd name="connsiteX70" fmla="*/ 2570293 w 6801208"/>
                <a:gd name="connsiteY70" fmla="*/ 3109338 h 4745608"/>
                <a:gd name="connsiteX71" fmla="*/ 2525557 w 6801208"/>
                <a:gd name="connsiteY71" fmla="*/ 3326508 h 4745608"/>
                <a:gd name="connsiteX72" fmla="*/ 2584349 w 6801208"/>
                <a:gd name="connsiteY72" fmla="*/ 3577470 h 4745608"/>
                <a:gd name="connsiteX73" fmla="*/ 2663703 w 6801208"/>
                <a:gd name="connsiteY73" fmla="*/ 3996904 h 4745608"/>
                <a:gd name="connsiteX74" fmla="*/ 2633113 w 6801208"/>
                <a:gd name="connsiteY74" fmla="*/ 4192703 h 4745608"/>
                <a:gd name="connsiteX75" fmla="*/ 2539703 w 6801208"/>
                <a:gd name="connsiteY75" fmla="*/ 4455574 h 4745608"/>
                <a:gd name="connsiteX76" fmla="*/ 2595212 w 6801208"/>
                <a:gd name="connsiteY76" fmla="*/ 3945217 h 4745608"/>
                <a:gd name="connsiteX77" fmla="*/ 2481240 w 6801208"/>
                <a:gd name="connsiteY77" fmla="*/ 3566538 h 4745608"/>
                <a:gd name="connsiteX78" fmla="*/ 2307403 w 6801208"/>
                <a:gd name="connsiteY78" fmla="*/ 3166488 h 4745608"/>
                <a:gd name="connsiteX79" fmla="*/ 2261683 w 6801208"/>
                <a:gd name="connsiteY79" fmla="*/ 3063618 h 4745608"/>
                <a:gd name="connsiteX80" fmla="*/ 2078803 w 6801208"/>
                <a:gd name="connsiteY80" fmla="*/ 2949318 h 4745608"/>
                <a:gd name="connsiteX81" fmla="*/ 1824299 w 6801208"/>
                <a:gd name="connsiteY81" fmla="*/ 3002494 h 4745608"/>
                <a:gd name="connsiteX82" fmla="*/ 1412162 w 6801208"/>
                <a:gd name="connsiteY82" fmla="*/ 3235573 h 4745608"/>
                <a:gd name="connsiteX83" fmla="*/ 1381573 w 6801208"/>
                <a:gd name="connsiteY83" fmla="*/ 3680838 h 4745608"/>
                <a:gd name="connsiteX84" fmla="*/ 1340867 w 6801208"/>
                <a:gd name="connsiteY84" fmla="*/ 3980504 h 4745608"/>
                <a:gd name="connsiteX85" fmla="*/ 1197619 w 6801208"/>
                <a:gd name="connsiteY85" fmla="*/ 4738831 h 4745608"/>
                <a:gd name="connsiteX86" fmla="*/ 1220896 w 6801208"/>
                <a:gd name="connsiteY86" fmla="*/ 4338309 h 4745608"/>
                <a:gd name="connsiteX87" fmla="*/ 1242772 w 6801208"/>
                <a:gd name="connsiteY87" fmla="*/ 4080888 h 4745608"/>
                <a:gd name="connsiteX88" fmla="*/ 1198693 w 6801208"/>
                <a:gd name="connsiteY88" fmla="*/ 3909438 h 4745608"/>
                <a:gd name="connsiteX89" fmla="*/ 970093 w 6801208"/>
                <a:gd name="connsiteY89" fmla="*/ 3989448 h 4745608"/>
                <a:gd name="connsiteX90" fmla="*/ 766328 w 6801208"/>
                <a:gd name="connsiteY90" fmla="*/ 4131990 h 4745608"/>
                <a:gd name="connsiteX91" fmla="*/ 555808 w 6801208"/>
                <a:gd name="connsiteY91" fmla="*/ 4355688 h 4745608"/>
                <a:gd name="connsiteX92" fmla="*/ 785900 w 6801208"/>
                <a:gd name="connsiteY92" fmla="*/ 4017771 h 4745608"/>
                <a:gd name="connsiteX93" fmla="*/ 1130113 w 6801208"/>
                <a:gd name="connsiteY93" fmla="*/ 3817500 h 4745608"/>
                <a:gd name="connsiteX94" fmla="*/ 1278703 w 6801208"/>
                <a:gd name="connsiteY94" fmla="*/ 3726558 h 4745608"/>
                <a:gd name="connsiteX95" fmla="*/ 1269661 w 6801208"/>
                <a:gd name="connsiteY95" fmla="*/ 3390117 h 4745608"/>
                <a:gd name="connsiteX96" fmla="*/ 1309620 w 6801208"/>
                <a:gd name="connsiteY96" fmla="*/ 3169963 h 4745608"/>
                <a:gd name="connsiteX97" fmla="*/ 1393003 w 6801208"/>
                <a:gd name="connsiteY97" fmla="*/ 3052188 h 4745608"/>
                <a:gd name="connsiteX98" fmla="*/ 1080693 w 6801208"/>
                <a:gd name="connsiteY98" fmla="*/ 2984604 h 4745608"/>
                <a:gd name="connsiteX99" fmla="*/ 663453 w 6801208"/>
                <a:gd name="connsiteY99" fmla="*/ 3023360 h 4745608"/>
                <a:gd name="connsiteX100" fmla="*/ 235111 w 6801208"/>
                <a:gd name="connsiteY100" fmla="*/ 3217172 h 4745608"/>
                <a:gd name="connsiteX101" fmla="*/ 421453 w 6801208"/>
                <a:gd name="connsiteY101" fmla="*/ 3029328 h 4745608"/>
                <a:gd name="connsiteX102" fmla="*/ 627193 w 6801208"/>
                <a:gd name="connsiteY102" fmla="*/ 2926458 h 4745608"/>
                <a:gd name="connsiteX103" fmla="*/ 854480 w 6801208"/>
                <a:gd name="connsiteY103" fmla="*/ 2889178 h 4745608"/>
                <a:gd name="connsiteX104" fmla="*/ 1149272 w 6801208"/>
                <a:gd name="connsiteY104" fmla="*/ 2889676 h 4745608"/>
                <a:gd name="connsiteX105" fmla="*/ 1531894 w 6801208"/>
                <a:gd name="connsiteY105" fmla="*/ 2917507 h 4745608"/>
                <a:gd name="connsiteX106" fmla="*/ 1860559 w 6801208"/>
                <a:gd name="connsiteY106" fmla="*/ 2766431 h 4745608"/>
                <a:gd name="connsiteX107" fmla="*/ 1701613 w 6801208"/>
                <a:gd name="connsiteY107" fmla="*/ 2263518 h 4745608"/>
                <a:gd name="connsiteX108" fmla="*/ 1690183 w 6801208"/>
                <a:gd name="connsiteY108" fmla="*/ 1966338 h 4745608"/>
                <a:gd name="connsiteX109" fmla="*/ 1381991 w 6801208"/>
                <a:gd name="connsiteY109" fmla="*/ 1841604 h 4745608"/>
                <a:gd name="connsiteX110" fmla="*/ 1095823 w 6801208"/>
                <a:gd name="connsiteY110" fmla="*/ 1714878 h 4745608"/>
                <a:gd name="connsiteX111" fmla="*/ 746507 w 6801208"/>
                <a:gd name="connsiteY111" fmla="*/ 1626415 h 4745608"/>
                <a:gd name="connsiteX112" fmla="*/ 352873 w 6801208"/>
                <a:gd name="connsiteY112" fmla="*/ 1726308 h 4745608"/>
                <a:gd name="connsiteX113" fmla="*/ 113171 w 6801208"/>
                <a:gd name="connsiteY113" fmla="*/ 1763582 h 4745608"/>
                <a:gd name="connsiteX114" fmla="*/ 9973 w 6801208"/>
                <a:gd name="connsiteY114" fmla="*/ 1737738 h 4745608"/>
                <a:gd name="connsiteX115" fmla="*/ 348516 w 6801208"/>
                <a:gd name="connsiteY115" fmla="*/ 1643812 h 4745608"/>
                <a:gd name="connsiteX116" fmla="*/ 653097 w 6801208"/>
                <a:gd name="connsiteY116" fmla="*/ 1543920 h 4745608"/>
                <a:gd name="connsiteX117" fmla="*/ 1072963 w 6801208"/>
                <a:gd name="connsiteY117" fmla="*/ 1612008 h 4745608"/>
                <a:gd name="connsiteX118" fmla="*/ 1244413 w 6801208"/>
                <a:gd name="connsiteY118" fmla="*/ 1657728 h 4745608"/>
                <a:gd name="connsiteX119" fmla="*/ 1205766 w 6801208"/>
                <a:gd name="connsiteY119" fmla="*/ 1451988 h 4745608"/>
                <a:gd name="connsiteX120" fmla="*/ 1046313 w 6801208"/>
                <a:gd name="connsiteY120" fmla="*/ 815409 h 4745608"/>
                <a:gd name="connsiteX121" fmla="*/ 1221553 w 6801208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05062 w 6793206"/>
                <a:gd name="connsiteY50" fmla="*/ 3822314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793206"/>
                <a:gd name="connsiteY0" fmla="*/ 1211958 h 4745608"/>
                <a:gd name="connsiteX1" fmla="*/ 1343911 w 6793206"/>
                <a:gd name="connsiteY1" fmla="*/ 1559828 h 4745608"/>
                <a:gd name="connsiteX2" fmla="*/ 1553023 w 6793206"/>
                <a:gd name="connsiteY2" fmla="*/ 1657728 h 4745608"/>
                <a:gd name="connsiteX3" fmla="*/ 1907353 w 6793206"/>
                <a:gd name="connsiteY3" fmla="*/ 1680588 h 4745608"/>
                <a:gd name="connsiteX4" fmla="*/ 2021653 w 6793206"/>
                <a:gd name="connsiteY4" fmla="*/ 1543428 h 4745608"/>
                <a:gd name="connsiteX5" fmla="*/ 2124523 w 6793206"/>
                <a:gd name="connsiteY5" fmla="*/ 1291968 h 4745608"/>
                <a:gd name="connsiteX6" fmla="*/ 2124523 w 6793206"/>
                <a:gd name="connsiteY6" fmla="*/ 1120518 h 4745608"/>
                <a:gd name="connsiteX7" fmla="*/ 2068029 w 6793206"/>
                <a:gd name="connsiteY7" fmla="*/ 825325 h 4745608"/>
                <a:gd name="connsiteX8" fmla="*/ 2078803 w 6793206"/>
                <a:gd name="connsiteY8" fmla="*/ 777618 h 4745608"/>
                <a:gd name="connsiteX9" fmla="*/ 2170243 w 6793206"/>
                <a:gd name="connsiteY9" fmla="*/ 1086228 h 4745608"/>
                <a:gd name="connsiteX10" fmla="*/ 2215963 w 6793206"/>
                <a:gd name="connsiteY10" fmla="*/ 1269108 h 4745608"/>
                <a:gd name="connsiteX11" fmla="*/ 2284543 w 6793206"/>
                <a:gd name="connsiteY11" fmla="*/ 1303398 h 4745608"/>
                <a:gd name="connsiteX12" fmla="*/ 2330263 w 6793206"/>
                <a:gd name="connsiteY12" fmla="*/ 1166238 h 4745608"/>
                <a:gd name="connsiteX13" fmla="*/ 2467423 w 6793206"/>
                <a:gd name="connsiteY13" fmla="*/ 880488 h 4745608"/>
                <a:gd name="connsiteX14" fmla="*/ 2558863 w 6793206"/>
                <a:gd name="connsiteY14" fmla="*/ 640458 h 4745608"/>
                <a:gd name="connsiteX15" fmla="*/ 2616013 w 6793206"/>
                <a:gd name="connsiteY15" fmla="*/ 537588 h 4745608"/>
                <a:gd name="connsiteX16" fmla="*/ 2558863 w 6793206"/>
                <a:gd name="connsiteY16" fmla="*/ 789048 h 4745608"/>
                <a:gd name="connsiteX17" fmla="*/ 2444563 w 6793206"/>
                <a:gd name="connsiteY17" fmla="*/ 1097658 h 4745608"/>
                <a:gd name="connsiteX18" fmla="*/ 2375983 w 6793206"/>
                <a:gd name="connsiteY18" fmla="*/ 1406268 h 4745608"/>
                <a:gd name="connsiteX19" fmla="*/ 2558863 w 6793206"/>
                <a:gd name="connsiteY19" fmla="*/ 1577718 h 4745608"/>
                <a:gd name="connsiteX20" fmla="*/ 2878903 w 6793206"/>
                <a:gd name="connsiteY20" fmla="*/ 1657728 h 4745608"/>
                <a:gd name="connsiteX21" fmla="*/ 3187513 w 6793206"/>
                <a:gd name="connsiteY21" fmla="*/ 1657728 h 4745608"/>
                <a:gd name="connsiteX22" fmla="*/ 3370393 w 6793206"/>
                <a:gd name="connsiteY22" fmla="*/ 1566288 h 4745608"/>
                <a:gd name="connsiteX23" fmla="*/ 3488066 w 6793206"/>
                <a:gd name="connsiteY23" fmla="*/ 1246753 h 4745608"/>
                <a:gd name="connsiteX24" fmla="*/ 3495138 w 6793206"/>
                <a:gd name="connsiteY24" fmla="*/ 1115548 h 4745608"/>
                <a:gd name="connsiteX25" fmla="*/ 3493650 w 6793206"/>
                <a:gd name="connsiteY25" fmla="*/ 1063976 h 4745608"/>
                <a:gd name="connsiteX26" fmla="*/ 3450403 w 6793206"/>
                <a:gd name="connsiteY26" fmla="*/ 777618 h 4745608"/>
                <a:gd name="connsiteX27" fmla="*/ 3119893 w 6793206"/>
                <a:gd name="connsiteY27" fmla="*/ 321571 h 4745608"/>
                <a:gd name="connsiteX28" fmla="*/ 3497351 w 6793206"/>
                <a:gd name="connsiteY28" fmla="*/ 674883 h 4745608"/>
                <a:gd name="connsiteX29" fmla="*/ 3759013 w 6793206"/>
                <a:gd name="connsiteY29" fmla="*/ 571878 h 4745608"/>
                <a:gd name="connsiteX30" fmla="*/ 3999043 w 6793206"/>
                <a:gd name="connsiteY30" fmla="*/ 91818 h 4745608"/>
                <a:gd name="connsiteX31" fmla="*/ 4033333 w 6793206"/>
                <a:gd name="connsiteY31" fmla="*/ 11808 h 4745608"/>
                <a:gd name="connsiteX32" fmla="*/ 3984569 w 6793206"/>
                <a:gd name="connsiteY32" fmla="*/ 247366 h 4745608"/>
                <a:gd name="connsiteX33" fmla="*/ 3812791 w 6793206"/>
                <a:gd name="connsiteY33" fmla="*/ 647417 h 4745608"/>
                <a:gd name="connsiteX34" fmla="*/ 3592906 w 6793206"/>
                <a:gd name="connsiteY34" fmla="*/ 811408 h 4745608"/>
                <a:gd name="connsiteX35" fmla="*/ 3604425 w 6793206"/>
                <a:gd name="connsiteY35" fmla="*/ 999253 h 4745608"/>
                <a:gd name="connsiteX36" fmla="*/ 3872985 w 6793206"/>
                <a:gd name="connsiteY36" fmla="*/ 881976 h 4745608"/>
                <a:gd name="connsiteX37" fmla="*/ 4200754 w 6793206"/>
                <a:gd name="connsiteY37" fmla="*/ 774136 h 4745608"/>
                <a:gd name="connsiteX38" fmla="*/ 4064251 w 6793206"/>
                <a:gd name="connsiteY38" fmla="*/ 847195 h 4745608"/>
                <a:gd name="connsiteX39" fmla="*/ 3818880 w 6793206"/>
                <a:gd name="connsiteY39" fmla="*/ 991305 h 4745608"/>
                <a:gd name="connsiteX40" fmla="*/ 3658531 w 6793206"/>
                <a:gd name="connsiteY40" fmla="*/ 1093178 h 4745608"/>
                <a:gd name="connsiteX41" fmla="*/ 3622838 w 6793206"/>
                <a:gd name="connsiteY41" fmla="*/ 1221401 h 4745608"/>
                <a:gd name="connsiteX42" fmla="*/ 3577446 w 6793206"/>
                <a:gd name="connsiteY42" fmla="*/ 1500691 h 4745608"/>
                <a:gd name="connsiteX43" fmla="*/ 3461833 w 6793206"/>
                <a:gd name="connsiteY43" fmla="*/ 1726308 h 4745608"/>
                <a:gd name="connsiteX44" fmla="*/ 3278953 w 6793206"/>
                <a:gd name="connsiteY44" fmla="*/ 2034918 h 4745608"/>
                <a:gd name="connsiteX45" fmla="*/ 3288742 w 6793206"/>
                <a:gd name="connsiteY45" fmla="*/ 2273460 h 4745608"/>
                <a:gd name="connsiteX46" fmla="*/ 3434288 w 6793206"/>
                <a:gd name="connsiteY46" fmla="*/ 2417577 h 4745608"/>
                <a:gd name="connsiteX47" fmla="*/ 3641522 w 6793206"/>
                <a:gd name="connsiteY47" fmla="*/ 2521189 h 4745608"/>
                <a:gd name="connsiteX48" fmla="*/ 4079053 w 6793206"/>
                <a:gd name="connsiteY48" fmla="*/ 2777868 h 4745608"/>
                <a:gd name="connsiteX49" fmla="*/ 5882777 w 6793206"/>
                <a:gd name="connsiteY49" fmla="*/ 3521863 h 4745608"/>
                <a:gd name="connsiteX50" fmla="*/ 6625713 w 6793206"/>
                <a:gd name="connsiteY50" fmla="*/ 3781261 h 4745608"/>
                <a:gd name="connsiteX51" fmla="*/ 6743470 w 6793206"/>
                <a:gd name="connsiteY51" fmla="*/ 3848718 h 4745608"/>
                <a:gd name="connsiteX52" fmla="*/ 6793147 w 6793206"/>
                <a:gd name="connsiteY52" fmla="*/ 3943308 h 4745608"/>
                <a:gd name="connsiteX53" fmla="*/ 6722798 w 6793206"/>
                <a:gd name="connsiteY53" fmla="*/ 4084591 h 4745608"/>
                <a:gd name="connsiteX54" fmla="*/ 6585849 w 6793206"/>
                <a:gd name="connsiteY54" fmla="*/ 4067486 h 4745608"/>
                <a:gd name="connsiteX55" fmla="*/ 6110863 w 6793206"/>
                <a:gd name="connsiteY55" fmla="*/ 3868256 h 4745608"/>
                <a:gd name="connsiteX56" fmla="*/ 4940575 w 6793206"/>
                <a:gd name="connsiteY56" fmla="*/ 3376168 h 4745608"/>
                <a:gd name="connsiteX57" fmla="*/ 3944371 w 6793206"/>
                <a:gd name="connsiteY57" fmla="*/ 2976643 h 4745608"/>
                <a:gd name="connsiteX58" fmla="*/ 3460193 w 6793206"/>
                <a:gd name="connsiteY58" fmla="*/ 2852901 h 4745608"/>
                <a:gd name="connsiteX59" fmla="*/ 3217865 w 6793206"/>
                <a:gd name="connsiteY59" fmla="*/ 2829045 h 4745608"/>
                <a:gd name="connsiteX60" fmla="*/ 3025524 w 6793206"/>
                <a:gd name="connsiteY60" fmla="*/ 2858861 h 4745608"/>
                <a:gd name="connsiteX61" fmla="*/ 2832855 w 6793206"/>
                <a:gd name="connsiteY61" fmla="*/ 2930924 h 4745608"/>
                <a:gd name="connsiteX62" fmla="*/ 2820111 w 6793206"/>
                <a:gd name="connsiteY62" fmla="*/ 3026344 h 4745608"/>
                <a:gd name="connsiteX63" fmla="*/ 2959241 w 6793206"/>
                <a:gd name="connsiteY63" fmla="*/ 3167976 h 4745608"/>
                <a:gd name="connsiteX64" fmla="*/ 3176083 w 6793206"/>
                <a:gd name="connsiteY64" fmla="*/ 3269358 h 4745608"/>
                <a:gd name="connsiteX65" fmla="*/ 3388239 w 6793206"/>
                <a:gd name="connsiteY65" fmla="*/ 3442290 h 4745608"/>
                <a:gd name="connsiteX66" fmla="*/ 3212014 w 6793206"/>
                <a:gd name="connsiteY66" fmla="*/ 3336948 h 4745608"/>
                <a:gd name="connsiteX67" fmla="*/ 3004633 w 6793206"/>
                <a:gd name="connsiteY67" fmla="*/ 3276814 h 4745608"/>
                <a:gd name="connsiteX68" fmla="*/ 2771676 w 6793206"/>
                <a:gd name="connsiteY68" fmla="*/ 3166987 h 4745608"/>
                <a:gd name="connsiteX69" fmla="*/ 2638873 w 6793206"/>
                <a:gd name="connsiteY69" fmla="*/ 3097908 h 4745608"/>
                <a:gd name="connsiteX70" fmla="*/ 2570293 w 6793206"/>
                <a:gd name="connsiteY70" fmla="*/ 3109338 h 4745608"/>
                <a:gd name="connsiteX71" fmla="*/ 2525557 w 6793206"/>
                <a:gd name="connsiteY71" fmla="*/ 3326508 h 4745608"/>
                <a:gd name="connsiteX72" fmla="*/ 2584349 w 6793206"/>
                <a:gd name="connsiteY72" fmla="*/ 3577470 h 4745608"/>
                <a:gd name="connsiteX73" fmla="*/ 2663703 w 6793206"/>
                <a:gd name="connsiteY73" fmla="*/ 3996904 h 4745608"/>
                <a:gd name="connsiteX74" fmla="*/ 2633113 w 6793206"/>
                <a:gd name="connsiteY74" fmla="*/ 4192703 h 4745608"/>
                <a:gd name="connsiteX75" fmla="*/ 2539703 w 6793206"/>
                <a:gd name="connsiteY75" fmla="*/ 4455574 h 4745608"/>
                <a:gd name="connsiteX76" fmla="*/ 2595212 w 6793206"/>
                <a:gd name="connsiteY76" fmla="*/ 3945217 h 4745608"/>
                <a:gd name="connsiteX77" fmla="*/ 2481240 w 6793206"/>
                <a:gd name="connsiteY77" fmla="*/ 3566538 h 4745608"/>
                <a:gd name="connsiteX78" fmla="*/ 2307403 w 6793206"/>
                <a:gd name="connsiteY78" fmla="*/ 3166488 h 4745608"/>
                <a:gd name="connsiteX79" fmla="*/ 2261683 w 6793206"/>
                <a:gd name="connsiteY79" fmla="*/ 3063618 h 4745608"/>
                <a:gd name="connsiteX80" fmla="*/ 2078803 w 6793206"/>
                <a:gd name="connsiteY80" fmla="*/ 2949318 h 4745608"/>
                <a:gd name="connsiteX81" fmla="*/ 1824299 w 6793206"/>
                <a:gd name="connsiteY81" fmla="*/ 3002494 h 4745608"/>
                <a:gd name="connsiteX82" fmla="*/ 1412162 w 6793206"/>
                <a:gd name="connsiteY82" fmla="*/ 3235573 h 4745608"/>
                <a:gd name="connsiteX83" fmla="*/ 1381573 w 6793206"/>
                <a:gd name="connsiteY83" fmla="*/ 3680838 h 4745608"/>
                <a:gd name="connsiteX84" fmla="*/ 1340867 w 6793206"/>
                <a:gd name="connsiteY84" fmla="*/ 3980504 h 4745608"/>
                <a:gd name="connsiteX85" fmla="*/ 1197619 w 6793206"/>
                <a:gd name="connsiteY85" fmla="*/ 4738831 h 4745608"/>
                <a:gd name="connsiteX86" fmla="*/ 1220896 w 6793206"/>
                <a:gd name="connsiteY86" fmla="*/ 4338309 h 4745608"/>
                <a:gd name="connsiteX87" fmla="*/ 1242772 w 6793206"/>
                <a:gd name="connsiteY87" fmla="*/ 4080888 h 4745608"/>
                <a:gd name="connsiteX88" fmla="*/ 1198693 w 6793206"/>
                <a:gd name="connsiteY88" fmla="*/ 3909438 h 4745608"/>
                <a:gd name="connsiteX89" fmla="*/ 970093 w 6793206"/>
                <a:gd name="connsiteY89" fmla="*/ 3989448 h 4745608"/>
                <a:gd name="connsiteX90" fmla="*/ 766328 w 6793206"/>
                <a:gd name="connsiteY90" fmla="*/ 4131990 h 4745608"/>
                <a:gd name="connsiteX91" fmla="*/ 555808 w 6793206"/>
                <a:gd name="connsiteY91" fmla="*/ 4355688 h 4745608"/>
                <a:gd name="connsiteX92" fmla="*/ 785900 w 6793206"/>
                <a:gd name="connsiteY92" fmla="*/ 4017771 h 4745608"/>
                <a:gd name="connsiteX93" fmla="*/ 1130113 w 6793206"/>
                <a:gd name="connsiteY93" fmla="*/ 3817500 h 4745608"/>
                <a:gd name="connsiteX94" fmla="*/ 1278703 w 6793206"/>
                <a:gd name="connsiteY94" fmla="*/ 3726558 h 4745608"/>
                <a:gd name="connsiteX95" fmla="*/ 1269661 w 6793206"/>
                <a:gd name="connsiteY95" fmla="*/ 3390117 h 4745608"/>
                <a:gd name="connsiteX96" fmla="*/ 1309620 w 6793206"/>
                <a:gd name="connsiteY96" fmla="*/ 3169963 h 4745608"/>
                <a:gd name="connsiteX97" fmla="*/ 1393003 w 6793206"/>
                <a:gd name="connsiteY97" fmla="*/ 3052188 h 4745608"/>
                <a:gd name="connsiteX98" fmla="*/ 1080693 w 6793206"/>
                <a:gd name="connsiteY98" fmla="*/ 2984604 h 4745608"/>
                <a:gd name="connsiteX99" fmla="*/ 663453 w 6793206"/>
                <a:gd name="connsiteY99" fmla="*/ 3023360 h 4745608"/>
                <a:gd name="connsiteX100" fmla="*/ 235111 w 6793206"/>
                <a:gd name="connsiteY100" fmla="*/ 3217172 h 4745608"/>
                <a:gd name="connsiteX101" fmla="*/ 421453 w 6793206"/>
                <a:gd name="connsiteY101" fmla="*/ 3029328 h 4745608"/>
                <a:gd name="connsiteX102" fmla="*/ 627193 w 6793206"/>
                <a:gd name="connsiteY102" fmla="*/ 2926458 h 4745608"/>
                <a:gd name="connsiteX103" fmla="*/ 854480 w 6793206"/>
                <a:gd name="connsiteY103" fmla="*/ 2889178 h 4745608"/>
                <a:gd name="connsiteX104" fmla="*/ 1149272 w 6793206"/>
                <a:gd name="connsiteY104" fmla="*/ 2889676 h 4745608"/>
                <a:gd name="connsiteX105" fmla="*/ 1531894 w 6793206"/>
                <a:gd name="connsiteY105" fmla="*/ 2917507 h 4745608"/>
                <a:gd name="connsiteX106" fmla="*/ 1860559 w 6793206"/>
                <a:gd name="connsiteY106" fmla="*/ 2766431 h 4745608"/>
                <a:gd name="connsiteX107" fmla="*/ 1701613 w 6793206"/>
                <a:gd name="connsiteY107" fmla="*/ 2263518 h 4745608"/>
                <a:gd name="connsiteX108" fmla="*/ 1690183 w 6793206"/>
                <a:gd name="connsiteY108" fmla="*/ 1966338 h 4745608"/>
                <a:gd name="connsiteX109" fmla="*/ 1381991 w 6793206"/>
                <a:gd name="connsiteY109" fmla="*/ 1841604 h 4745608"/>
                <a:gd name="connsiteX110" fmla="*/ 1095823 w 6793206"/>
                <a:gd name="connsiteY110" fmla="*/ 1714878 h 4745608"/>
                <a:gd name="connsiteX111" fmla="*/ 746507 w 6793206"/>
                <a:gd name="connsiteY111" fmla="*/ 1626415 h 4745608"/>
                <a:gd name="connsiteX112" fmla="*/ 352873 w 6793206"/>
                <a:gd name="connsiteY112" fmla="*/ 1726308 h 4745608"/>
                <a:gd name="connsiteX113" fmla="*/ 113171 w 6793206"/>
                <a:gd name="connsiteY113" fmla="*/ 1763582 h 4745608"/>
                <a:gd name="connsiteX114" fmla="*/ 9973 w 6793206"/>
                <a:gd name="connsiteY114" fmla="*/ 1737738 h 4745608"/>
                <a:gd name="connsiteX115" fmla="*/ 348516 w 6793206"/>
                <a:gd name="connsiteY115" fmla="*/ 1643812 h 4745608"/>
                <a:gd name="connsiteX116" fmla="*/ 653097 w 6793206"/>
                <a:gd name="connsiteY116" fmla="*/ 1543920 h 4745608"/>
                <a:gd name="connsiteX117" fmla="*/ 1072963 w 6793206"/>
                <a:gd name="connsiteY117" fmla="*/ 1612008 h 4745608"/>
                <a:gd name="connsiteX118" fmla="*/ 1244413 w 6793206"/>
                <a:gd name="connsiteY118" fmla="*/ 1657728 h 4745608"/>
                <a:gd name="connsiteX119" fmla="*/ 1205766 w 6793206"/>
                <a:gd name="connsiteY119" fmla="*/ 1451988 h 4745608"/>
                <a:gd name="connsiteX120" fmla="*/ 1046313 w 6793206"/>
                <a:gd name="connsiteY120" fmla="*/ 815409 h 4745608"/>
                <a:gd name="connsiteX121" fmla="*/ 1221553 w 6793206"/>
                <a:gd name="connsiteY121" fmla="*/ 1211958 h 4745608"/>
                <a:gd name="connsiteX0" fmla="*/ 1221553 w 6800842"/>
                <a:gd name="connsiteY0" fmla="*/ 1211958 h 4745608"/>
                <a:gd name="connsiteX1" fmla="*/ 1343911 w 6800842"/>
                <a:gd name="connsiteY1" fmla="*/ 1559828 h 4745608"/>
                <a:gd name="connsiteX2" fmla="*/ 1553023 w 6800842"/>
                <a:gd name="connsiteY2" fmla="*/ 1657728 h 4745608"/>
                <a:gd name="connsiteX3" fmla="*/ 1907353 w 6800842"/>
                <a:gd name="connsiteY3" fmla="*/ 1680588 h 4745608"/>
                <a:gd name="connsiteX4" fmla="*/ 2021653 w 6800842"/>
                <a:gd name="connsiteY4" fmla="*/ 1543428 h 4745608"/>
                <a:gd name="connsiteX5" fmla="*/ 2124523 w 6800842"/>
                <a:gd name="connsiteY5" fmla="*/ 1291968 h 4745608"/>
                <a:gd name="connsiteX6" fmla="*/ 2124523 w 6800842"/>
                <a:gd name="connsiteY6" fmla="*/ 1120518 h 4745608"/>
                <a:gd name="connsiteX7" fmla="*/ 2068029 w 6800842"/>
                <a:gd name="connsiteY7" fmla="*/ 825325 h 4745608"/>
                <a:gd name="connsiteX8" fmla="*/ 2078803 w 6800842"/>
                <a:gd name="connsiteY8" fmla="*/ 777618 h 4745608"/>
                <a:gd name="connsiteX9" fmla="*/ 2170243 w 6800842"/>
                <a:gd name="connsiteY9" fmla="*/ 1086228 h 4745608"/>
                <a:gd name="connsiteX10" fmla="*/ 2215963 w 6800842"/>
                <a:gd name="connsiteY10" fmla="*/ 1269108 h 4745608"/>
                <a:gd name="connsiteX11" fmla="*/ 2284543 w 6800842"/>
                <a:gd name="connsiteY11" fmla="*/ 1303398 h 4745608"/>
                <a:gd name="connsiteX12" fmla="*/ 2330263 w 6800842"/>
                <a:gd name="connsiteY12" fmla="*/ 1166238 h 4745608"/>
                <a:gd name="connsiteX13" fmla="*/ 2467423 w 6800842"/>
                <a:gd name="connsiteY13" fmla="*/ 880488 h 4745608"/>
                <a:gd name="connsiteX14" fmla="*/ 2558863 w 6800842"/>
                <a:gd name="connsiteY14" fmla="*/ 640458 h 4745608"/>
                <a:gd name="connsiteX15" fmla="*/ 2616013 w 6800842"/>
                <a:gd name="connsiteY15" fmla="*/ 537588 h 4745608"/>
                <a:gd name="connsiteX16" fmla="*/ 2558863 w 6800842"/>
                <a:gd name="connsiteY16" fmla="*/ 789048 h 4745608"/>
                <a:gd name="connsiteX17" fmla="*/ 2444563 w 6800842"/>
                <a:gd name="connsiteY17" fmla="*/ 1097658 h 4745608"/>
                <a:gd name="connsiteX18" fmla="*/ 2375983 w 6800842"/>
                <a:gd name="connsiteY18" fmla="*/ 1406268 h 4745608"/>
                <a:gd name="connsiteX19" fmla="*/ 2558863 w 6800842"/>
                <a:gd name="connsiteY19" fmla="*/ 1577718 h 4745608"/>
                <a:gd name="connsiteX20" fmla="*/ 2878903 w 6800842"/>
                <a:gd name="connsiteY20" fmla="*/ 1657728 h 4745608"/>
                <a:gd name="connsiteX21" fmla="*/ 3187513 w 6800842"/>
                <a:gd name="connsiteY21" fmla="*/ 1657728 h 4745608"/>
                <a:gd name="connsiteX22" fmla="*/ 3370393 w 6800842"/>
                <a:gd name="connsiteY22" fmla="*/ 1566288 h 4745608"/>
                <a:gd name="connsiteX23" fmla="*/ 3488066 w 6800842"/>
                <a:gd name="connsiteY23" fmla="*/ 1246753 h 4745608"/>
                <a:gd name="connsiteX24" fmla="*/ 3495138 w 6800842"/>
                <a:gd name="connsiteY24" fmla="*/ 1115548 h 4745608"/>
                <a:gd name="connsiteX25" fmla="*/ 3493650 w 6800842"/>
                <a:gd name="connsiteY25" fmla="*/ 1063976 h 4745608"/>
                <a:gd name="connsiteX26" fmla="*/ 3450403 w 6800842"/>
                <a:gd name="connsiteY26" fmla="*/ 777618 h 4745608"/>
                <a:gd name="connsiteX27" fmla="*/ 3119893 w 6800842"/>
                <a:gd name="connsiteY27" fmla="*/ 321571 h 4745608"/>
                <a:gd name="connsiteX28" fmla="*/ 3497351 w 6800842"/>
                <a:gd name="connsiteY28" fmla="*/ 674883 h 4745608"/>
                <a:gd name="connsiteX29" fmla="*/ 3759013 w 6800842"/>
                <a:gd name="connsiteY29" fmla="*/ 571878 h 4745608"/>
                <a:gd name="connsiteX30" fmla="*/ 3999043 w 6800842"/>
                <a:gd name="connsiteY30" fmla="*/ 91818 h 4745608"/>
                <a:gd name="connsiteX31" fmla="*/ 4033333 w 6800842"/>
                <a:gd name="connsiteY31" fmla="*/ 11808 h 4745608"/>
                <a:gd name="connsiteX32" fmla="*/ 3984569 w 6800842"/>
                <a:gd name="connsiteY32" fmla="*/ 247366 h 4745608"/>
                <a:gd name="connsiteX33" fmla="*/ 3812791 w 6800842"/>
                <a:gd name="connsiteY33" fmla="*/ 647417 h 4745608"/>
                <a:gd name="connsiteX34" fmla="*/ 3592906 w 6800842"/>
                <a:gd name="connsiteY34" fmla="*/ 811408 h 4745608"/>
                <a:gd name="connsiteX35" fmla="*/ 3604425 w 6800842"/>
                <a:gd name="connsiteY35" fmla="*/ 999253 h 4745608"/>
                <a:gd name="connsiteX36" fmla="*/ 3872985 w 6800842"/>
                <a:gd name="connsiteY36" fmla="*/ 881976 h 4745608"/>
                <a:gd name="connsiteX37" fmla="*/ 4200754 w 6800842"/>
                <a:gd name="connsiteY37" fmla="*/ 774136 h 4745608"/>
                <a:gd name="connsiteX38" fmla="*/ 4064251 w 6800842"/>
                <a:gd name="connsiteY38" fmla="*/ 847195 h 4745608"/>
                <a:gd name="connsiteX39" fmla="*/ 3818880 w 6800842"/>
                <a:gd name="connsiteY39" fmla="*/ 991305 h 4745608"/>
                <a:gd name="connsiteX40" fmla="*/ 3658531 w 6800842"/>
                <a:gd name="connsiteY40" fmla="*/ 1093178 h 4745608"/>
                <a:gd name="connsiteX41" fmla="*/ 3622838 w 6800842"/>
                <a:gd name="connsiteY41" fmla="*/ 1221401 h 4745608"/>
                <a:gd name="connsiteX42" fmla="*/ 3577446 w 6800842"/>
                <a:gd name="connsiteY42" fmla="*/ 1500691 h 4745608"/>
                <a:gd name="connsiteX43" fmla="*/ 3461833 w 6800842"/>
                <a:gd name="connsiteY43" fmla="*/ 1726308 h 4745608"/>
                <a:gd name="connsiteX44" fmla="*/ 3278953 w 6800842"/>
                <a:gd name="connsiteY44" fmla="*/ 2034918 h 4745608"/>
                <a:gd name="connsiteX45" fmla="*/ 3288742 w 6800842"/>
                <a:gd name="connsiteY45" fmla="*/ 2273460 h 4745608"/>
                <a:gd name="connsiteX46" fmla="*/ 3434288 w 6800842"/>
                <a:gd name="connsiteY46" fmla="*/ 2417577 h 4745608"/>
                <a:gd name="connsiteX47" fmla="*/ 3641522 w 6800842"/>
                <a:gd name="connsiteY47" fmla="*/ 2521189 h 4745608"/>
                <a:gd name="connsiteX48" fmla="*/ 4079053 w 6800842"/>
                <a:gd name="connsiteY48" fmla="*/ 2777868 h 4745608"/>
                <a:gd name="connsiteX49" fmla="*/ 5882777 w 6800842"/>
                <a:gd name="connsiteY49" fmla="*/ 3521863 h 4745608"/>
                <a:gd name="connsiteX50" fmla="*/ 6625713 w 6800842"/>
                <a:gd name="connsiteY50" fmla="*/ 3781261 h 4745608"/>
                <a:gd name="connsiteX51" fmla="*/ 6784772 w 6800842"/>
                <a:gd name="connsiteY51" fmla="*/ 3866312 h 4745608"/>
                <a:gd name="connsiteX52" fmla="*/ 6793147 w 6800842"/>
                <a:gd name="connsiteY52" fmla="*/ 3943308 h 4745608"/>
                <a:gd name="connsiteX53" fmla="*/ 6722798 w 6800842"/>
                <a:gd name="connsiteY53" fmla="*/ 4084591 h 4745608"/>
                <a:gd name="connsiteX54" fmla="*/ 6585849 w 6800842"/>
                <a:gd name="connsiteY54" fmla="*/ 4067486 h 4745608"/>
                <a:gd name="connsiteX55" fmla="*/ 6110863 w 6800842"/>
                <a:gd name="connsiteY55" fmla="*/ 3868256 h 4745608"/>
                <a:gd name="connsiteX56" fmla="*/ 4940575 w 6800842"/>
                <a:gd name="connsiteY56" fmla="*/ 3376168 h 4745608"/>
                <a:gd name="connsiteX57" fmla="*/ 3944371 w 6800842"/>
                <a:gd name="connsiteY57" fmla="*/ 2976643 h 4745608"/>
                <a:gd name="connsiteX58" fmla="*/ 3460193 w 6800842"/>
                <a:gd name="connsiteY58" fmla="*/ 2852901 h 4745608"/>
                <a:gd name="connsiteX59" fmla="*/ 3217865 w 6800842"/>
                <a:gd name="connsiteY59" fmla="*/ 2829045 h 4745608"/>
                <a:gd name="connsiteX60" fmla="*/ 3025524 w 6800842"/>
                <a:gd name="connsiteY60" fmla="*/ 2858861 h 4745608"/>
                <a:gd name="connsiteX61" fmla="*/ 2832855 w 6800842"/>
                <a:gd name="connsiteY61" fmla="*/ 2930924 h 4745608"/>
                <a:gd name="connsiteX62" fmla="*/ 2820111 w 6800842"/>
                <a:gd name="connsiteY62" fmla="*/ 3026344 h 4745608"/>
                <a:gd name="connsiteX63" fmla="*/ 2959241 w 6800842"/>
                <a:gd name="connsiteY63" fmla="*/ 3167976 h 4745608"/>
                <a:gd name="connsiteX64" fmla="*/ 3176083 w 6800842"/>
                <a:gd name="connsiteY64" fmla="*/ 3269358 h 4745608"/>
                <a:gd name="connsiteX65" fmla="*/ 3388239 w 6800842"/>
                <a:gd name="connsiteY65" fmla="*/ 3442290 h 4745608"/>
                <a:gd name="connsiteX66" fmla="*/ 3212014 w 6800842"/>
                <a:gd name="connsiteY66" fmla="*/ 3336948 h 4745608"/>
                <a:gd name="connsiteX67" fmla="*/ 3004633 w 6800842"/>
                <a:gd name="connsiteY67" fmla="*/ 3276814 h 4745608"/>
                <a:gd name="connsiteX68" fmla="*/ 2771676 w 6800842"/>
                <a:gd name="connsiteY68" fmla="*/ 3166987 h 4745608"/>
                <a:gd name="connsiteX69" fmla="*/ 2638873 w 6800842"/>
                <a:gd name="connsiteY69" fmla="*/ 3097908 h 4745608"/>
                <a:gd name="connsiteX70" fmla="*/ 2570293 w 6800842"/>
                <a:gd name="connsiteY70" fmla="*/ 3109338 h 4745608"/>
                <a:gd name="connsiteX71" fmla="*/ 2525557 w 6800842"/>
                <a:gd name="connsiteY71" fmla="*/ 3326508 h 4745608"/>
                <a:gd name="connsiteX72" fmla="*/ 2584349 w 6800842"/>
                <a:gd name="connsiteY72" fmla="*/ 3577470 h 4745608"/>
                <a:gd name="connsiteX73" fmla="*/ 2663703 w 6800842"/>
                <a:gd name="connsiteY73" fmla="*/ 3996904 h 4745608"/>
                <a:gd name="connsiteX74" fmla="*/ 2633113 w 6800842"/>
                <a:gd name="connsiteY74" fmla="*/ 4192703 h 4745608"/>
                <a:gd name="connsiteX75" fmla="*/ 2539703 w 6800842"/>
                <a:gd name="connsiteY75" fmla="*/ 4455574 h 4745608"/>
                <a:gd name="connsiteX76" fmla="*/ 2595212 w 6800842"/>
                <a:gd name="connsiteY76" fmla="*/ 3945217 h 4745608"/>
                <a:gd name="connsiteX77" fmla="*/ 2481240 w 6800842"/>
                <a:gd name="connsiteY77" fmla="*/ 3566538 h 4745608"/>
                <a:gd name="connsiteX78" fmla="*/ 2307403 w 6800842"/>
                <a:gd name="connsiteY78" fmla="*/ 3166488 h 4745608"/>
                <a:gd name="connsiteX79" fmla="*/ 2261683 w 6800842"/>
                <a:gd name="connsiteY79" fmla="*/ 3063618 h 4745608"/>
                <a:gd name="connsiteX80" fmla="*/ 2078803 w 6800842"/>
                <a:gd name="connsiteY80" fmla="*/ 2949318 h 4745608"/>
                <a:gd name="connsiteX81" fmla="*/ 1824299 w 6800842"/>
                <a:gd name="connsiteY81" fmla="*/ 3002494 h 4745608"/>
                <a:gd name="connsiteX82" fmla="*/ 1412162 w 6800842"/>
                <a:gd name="connsiteY82" fmla="*/ 3235573 h 4745608"/>
                <a:gd name="connsiteX83" fmla="*/ 1381573 w 6800842"/>
                <a:gd name="connsiteY83" fmla="*/ 3680838 h 4745608"/>
                <a:gd name="connsiteX84" fmla="*/ 1340867 w 6800842"/>
                <a:gd name="connsiteY84" fmla="*/ 3980504 h 4745608"/>
                <a:gd name="connsiteX85" fmla="*/ 1197619 w 6800842"/>
                <a:gd name="connsiteY85" fmla="*/ 4738831 h 4745608"/>
                <a:gd name="connsiteX86" fmla="*/ 1220896 w 6800842"/>
                <a:gd name="connsiteY86" fmla="*/ 4338309 h 4745608"/>
                <a:gd name="connsiteX87" fmla="*/ 1242772 w 6800842"/>
                <a:gd name="connsiteY87" fmla="*/ 4080888 h 4745608"/>
                <a:gd name="connsiteX88" fmla="*/ 1198693 w 6800842"/>
                <a:gd name="connsiteY88" fmla="*/ 3909438 h 4745608"/>
                <a:gd name="connsiteX89" fmla="*/ 970093 w 6800842"/>
                <a:gd name="connsiteY89" fmla="*/ 3989448 h 4745608"/>
                <a:gd name="connsiteX90" fmla="*/ 766328 w 6800842"/>
                <a:gd name="connsiteY90" fmla="*/ 4131990 h 4745608"/>
                <a:gd name="connsiteX91" fmla="*/ 555808 w 6800842"/>
                <a:gd name="connsiteY91" fmla="*/ 4355688 h 4745608"/>
                <a:gd name="connsiteX92" fmla="*/ 785900 w 6800842"/>
                <a:gd name="connsiteY92" fmla="*/ 4017771 h 4745608"/>
                <a:gd name="connsiteX93" fmla="*/ 1130113 w 6800842"/>
                <a:gd name="connsiteY93" fmla="*/ 3817500 h 4745608"/>
                <a:gd name="connsiteX94" fmla="*/ 1278703 w 6800842"/>
                <a:gd name="connsiteY94" fmla="*/ 3726558 h 4745608"/>
                <a:gd name="connsiteX95" fmla="*/ 1269661 w 6800842"/>
                <a:gd name="connsiteY95" fmla="*/ 3390117 h 4745608"/>
                <a:gd name="connsiteX96" fmla="*/ 1309620 w 6800842"/>
                <a:gd name="connsiteY96" fmla="*/ 3169963 h 4745608"/>
                <a:gd name="connsiteX97" fmla="*/ 1393003 w 6800842"/>
                <a:gd name="connsiteY97" fmla="*/ 3052188 h 4745608"/>
                <a:gd name="connsiteX98" fmla="*/ 1080693 w 6800842"/>
                <a:gd name="connsiteY98" fmla="*/ 2984604 h 4745608"/>
                <a:gd name="connsiteX99" fmla="*/ 663453 w 6800842"/>
                <a:gd name="connsiteY99" fmla="*/ 3023360 h 4745608"/>
                <a:gd name="connsiteX100" fmla="*/ 235111 w 6800842"/>
                <a:gd name="connsiteY100" fmla="*/ 3217172 h 4745608"/>
                <a:gd name="connsiteX101" fmla="*/ 421453 w 6800842"/>
                <a:gd name="connsiteY101" fmla="*/ 3029328 h 4745608"/>
                <a:gd name="connsiteX102" fmla="*/ 627193 w 6800842"/>
                <a:gd name="connsiteY102" fmla="*/ 2926458 h 4745608"/>
                <a:gd name="connsiteX103" fmla="*/ 854480 w 6800842"/>
                <a:gd name="connsiteY103" fmla="*/ 2889178 h 4745608"/>
                <a:gd name="connsiteX104" fmla="*/ 1149272 w 6800842"/>
                <a:gd name="connsiteY104" fmla="*/ 2889676 h 4745608"/>
                <a:gd name="connsiteX105" fmla="*/ 1531894 w 6800842"/>
                <a:gd name="connsiteY105" fmla="*/ 2917507 h 4745608"/>
                <a:gd name="connsiteX106" fmla="*/ 1860559 w 6800842"/>
                <a:gd name="connsiteY106" fmla="*/ 2766431 h 4745608"/>
                <a:gd name="connsiteX107" fmla="*/ 1701613 w 6800842"/>
                <a:gd name="connsiteY107" fmla="*/ 2263518 h 4745608"/>
                <a:gd name="connsiteX108" fmla="*/ 1690183 w 6800842"/>
                <a:gd name="connsiteY108" fmla="*/ 1966338 h 4745608"/>
                <a:gd name="connsiteX109" fmla="*/ 1381991 w 6800842"/>
                <a:gd name="connsiteY109" fmla="*/ 1841604 h 4745608"/>
                <a:gd name="connsiteX110" fmla="*/ 1095823 w 6800842"/>
                <a:gd name="connsiteY110" fmla="*/ 1714878 h 4745608"/>
                <a:gd name="connsiteX111" fmla="*/ 746507 w 6800842"/>
                <a:gd name="connsiteY111" fmla="*/ 1626415 h 4745608"/>
                <a:gd name="connsiteX112" fmla="*/ 352873 w 6800842"/>
                <a:gd name="connsiteY112" fmla="*/ 1726308 h 4745608"/>
                <a:gd name="connsiteX113" fmla="*/ 113171 w 6800842"/>
                <a:gd name="connsiteY113" fmla="*/ 1763582 h 4745608"/>
                <a:gd name="connsiteX114" fmla="*/ 9973 w 6800842"/>
                <a:gd name="connsiteY114" fmla="*/ 1737738 h 4745608"/>
                <a:gd name="connsiteX115" fmla="*/ 348516 w 6800842"/>
                <a:gd name="connsiteY115" fmla="*/ 1643812 h 4745608"/>
                <a:gd name="connsiteX116" fmla="*/ 653097 w 6800842"/>
                <a:gd name="connsiteY116" fmla="*/ 1543920 h 4745608"/>
                <a:gd name="connsiteX117" fmla="*/ 1072963 w 6800842"/>
                <a:gd name="connsiteY117" fmla="*/ 1612008 h 4745608"/>
                <a:gd name="connsiteX118" fmla="*/ 1244413 w 6800842"/>
                <a:gd name="connsiteY118" fmla="*/ 1657728 h 4745608"/>
                <a:gd name="connsiteX119" fmla="*/ 1205766 w 6800842"/>
                <a:gd name="connsiteY119" fmla="*/ 1451988 h 4745608"/>
                <a:gd name="connsiteX120" fmla="*/ 1046313 w 6800842"/>
                <a:gd name="connsiteY120" fmla="*/ 815409 h 4745608"/>
                <a:gd name="connsiteX121" fmla="*/ 1221553 w 6800842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119779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85849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07310 w 6800841"/>
                <a:gd name="connsiteY53" fmla="*/ 4078728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32297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0841"/>
                <a:gd name="connsiteY0" fmla="*/ 1211958 h 4745608"/>
                <a:gd name="connsiteX1" fmla="*/ 1343911 w 6800841"/>
                <a:gd name="connsiteY1" fmla="*/ 1559828 h 4745608"/>
                <a:gd name="connsiteX2" fmla="*/ 1553023 w 6800841"/>
                <a:gd name="connsiteY2" fmla="*/ 1657728 h 4745608"/>
                <a:gd name="connsiteX3" fmla="*/ 1907353 w 6800841"/>
                <a:gd name="connsiteY3" fmla="*/ 1680588 h 4745608"/>
                <a:gd name="connsiteX4" fmla="*/ 2021653 w 6800841"/>
                <a:gd name="connsiteY4" fmla="*/ 1543428 h 4745608"/>
                <a:gd name="connsiteX5" fmla="*/ 2124523 w 6800841"/>
                <a:gd name="connsiteY5" fmla="*/ 1291968 h 4745608"/>
                <a:gd name="connsiteX6" fmla="*/ 2124523 w 6800841"/>
                <a:gd name="connsiteY6" fmla="*/ 1120518 h 4745608"/>
                <a:gd name="connsiteX7" fmla="*/ 2068029 w 6800841"/>
                <a:gd name="connsiteY7" fmla="*/ 825325 h 4745608"/>
                <a:gd name="connsiteX8" fmla="*/ 2078803 w 6800841"/>
                <a:gd name="connsiteY8" fmla="*/ 777618 h 4745608"/>
                <a:gd name="connsiteX9" fmla="*/ 2170243 w 6800841"/>
                <a:gd name="connsiteY9" fmla="*/ 1086228 h 4745608"/>
                <a:gd name="connsiteX10" fmla="*/ 2215963 w 6800841"/>
                <a:gd name="connsiteY10" fmla="*/ 1269108 h 4745608"/>
                <a:gd name="connsiteX11" fmla="*/ 2284543 w 6800841"/>
                <a:gd name="connsiteY11" fmla="*/ 1303398 h 4745608"/>
                <a:gd name="connsiteX12" fmla="*/ 2330263 w 6800841"/>
                <a:gd name="connsiteY12" fmla="*/ 1166238 h 4745608"/>
                <a:gd name="connsiteX13" fmla="*/ 2467423 w 6800841"/>
                <a:gd name="connsiteY13" fmla="*/ 880488 h 4745608"/>
                <a:gd name="connsiteX14" fmla="*/ 2558863 w 6800841"/>
                <a:gd name="connsiteY14" fmla="*/ 640458 h 4745608"/>
                <a:gd name="connsiteX15" fmla="*/ 2616013 w 6800841"/>
                <a:gd name="connsiteY15" fmla="*/ 537588 h 4745608"/>
                <a:gd name="connsiteX16" fmla="*/ 2558863 w 6800841"/>
                <a:gd name="connsiteY16" fmla="*/ 789048 h 4745608"/>
                <a:gd name="connsiteX17" fmla="*/ 2444563 w 6800841"/>
                <a:gd name="connsiteY17" fmla="*/ 1097658 h 4745608"/>
                <a:gd name="connsiteX18" fmla="*/ 2375983 w 6800841"/>
                <a:gd name="connsiteY18" fmla="*/ 1406268 h 4745608"/>
                <a:gd name="connsiteX19" fmla="*/ 2558863 w 6800841"/>
                <a:gd name="connsiteY19" fmla="*/ 1577718 h 4745608"/>
                <a:gd name="connsiteX20" fmla="*/ 2878903 w 6800841"/>
                <a:gd name="connsiteY20" fmla="*/ 1657728 h 4745608"/>
                <a:gd name="connsiteX21" fmla="*/ 3187513 w 6800841"/>
                <a:gd name="connsiteY21" fmla="*/ 1657728 h 4745608"/>
                <a:gd name="connsiteX22" fmla="*/ 3370393 w 6800841"/>
                <a:gd name="connsiteY22" fmla="*/ 1566288 h 4745608"/>
                <a:gd name="connsiteX23" fmla="*/ 3488066 w 6800841"/>
                <a:gd name="connsiteY23" fmla="*/ 1246753 h 4745608"/>
                <a:gd name="connsiteX24" fmla="*/ 3495138 w 6800841"/>
                <a:gd name="connsiteY24" fmla="*/ 1115548 h 4745608"/>
                <a:gd name="connsiteX25" fmla="*/ 3493650 w 6800841"/>
                <a:gd name="connsiteY25" fmla="*/ 1063976 h 4745608"/>
                <a:gd name="connsiteX26" fmla="*/ 3450403 w 6800841"/>
                <a:gd name="connsiteY26" fmla="*/ 777618 h 4745608"/>
                <a:gd name="connsiteX27" fmla="*/ 3119893 w 6800841"/>
                <a:gd name="connsiteY27" fmla="*/ 321571 h 4745608"/>
                <a:gd name="connsiteX28" fmla="*/ 3497351 w 6800841"/>
                <a:gd name="connsiteY28" fmla="*/ 674883 h 4745608"/>
                <a:gd name="connsiteX29" fmla="*/ 3759013 w 6800841"/>
                <a:gd name="connsiteY29" fmla="*/ 571878 h 4745608"/>
                <a:gd name="connsiteX30" fmla="*/ 3999043 w 6800841"/>
                <a:gd name="connsiteY30" fmla="*/ 91818 h 4745608"/>
                <a:gd name="connsiteX31" fmla="*/ 4033333 w 6800841"/>
                <a:gd name="connsiteY31" fmla="*/ 11808 h 4745608"/>
                <a:gd name="connsiteX32" fmla="*/ 3984569 w 6800841"/>
                <a:gd name="connsiteY32" fmla="*/ 247366 h 4745608"/>
                <a:gd name="connsiteX33" fmla="*/ 3812791 w 6800841"/>
                <a:gd name="connsiteY33" fmla="*/ 647417 h 4745608"/>
                <a:gd name="connsiteX34" fmla="*/ 3592906 w 6800841"/>
                <a:gd name="connsiteY34" fmla="*/ 811408 h 4745608"/>
                <a:gd name="connsiteX35" fmla="*/ 3604425 w 6800841"/>
                <a:gd name="connsiteY35" fmla="*/ 999253 h 4745608"/>
                <a:gd name="connsiteX36" fmla="*/ 3872985 w 6800841"/>
                <a:gd name="connsiteY36" fmla="*/ 881976 h 4745608"/>
                <a:gd name="connsiteX37" fmla="*/ 4200754 w 6800841"/>
                <a:gd name="connsiteY37" fmla="*/ 774136 h 4745608"/>
                <a:gd name="connsiteX38" fmla="*/ 4064251 w 6800841"/>
                <a:gd name="connsiteY38" fmla="*/ 847195 h 4745608"/>
                <a:gd name="connsiteX39" fmla="*/ 3818880 w 6800841"/>
                <a:gd name="connsiteY39" fmla="*/ 991305 h 4745608"/>
                <a:gd name="connsiteX40" fmla="*/ 3658531 w 6800841"/>
                <a:gd name="connsiteY40" fmla="*/ 1093178 h 4745608"/>
                <a:gd name="connsiteX41" fmla="*/ 3622838 w 6800841"/>
                <a:gd name="connsiteY41" fmla="*/ 1221401 h 4745608"/>
                <a:gd name="connsiteX42" fmla="*/ 3577446 w 6800841"/>
                <a:gd name="connsiteY42" fmla="*/ 1500691 h 4745608"/>
                <a:gd name="connsiteX43" fmla="*/ 3461833 w 6800841"/>
                <a:gd name="connsiteY43" fmla="*/ 1726308 h 4745608"/>
                <a:gd name="connsiteX44" fmla="*/ 3278953 w 6800841"/>
                <a:gd name="connsiteY44" fmla="*/ 2034918 h 4745608"/>
                <a:gd name="connsiteX45" fmla="*/ 3288742 w 6800841"/>
                <a:gd name="connsiteY45" fmla="*/ 2273460 h 4745608"/>
                <a:gd name="connsiteX46" fmla="*/ 3434288 w 6800841"/>
                <a:gd name="connsiteY46" fmla="*/ 2417577 h 4745608"/>
                <a:gd name="connsiteX47" fmla="*/ 3641522 w 6800841"/>
                <a:gd name="connsiteY47" fmla="*/ 2521189 h 4745608"/>
                <a:gd name="connsiteX48" fmla="*/ 4079053 w 6800841"/>
                <a:gd name="connsiteY48" fmla="*/ 2777868 h 4745608"/>
                <a:gd name="connsiteX49" fmla="*/ 5882777 w 6800841"/>
                <a:gd name="connsiteY49" fmla="*/ 3521863 h 4745608"/>
                <a:gd name="connsiteX50" fmla="*/ 6625713 w 6800841"/>
                <a:gd name="connsiteY50" fmla="*/ 3781261 h 4745608"/>
                <a:gd name="connsiteX51" fmla="*/ 6784772 w 6800841"/>
                <a:gd name="connsiteY51" fmla="*/ 3866312 h 4745608"/>
                <a:gd name="connsiteX52" fmla="*/ 6793147 w 6800841"/>
                <a:gd name="connsiteY52" fmla="*/ 3943308 h 4745608"/>
                <a:gd name="connsiteX53" fmla="*/ 6712474 w 6800841"/>
                <a:gd name="connsiteY53" fmla="*/ 4090457 h 4745608"/>
                <a:gd name="connsiteX54" fmla="*/ 6596174 w 6800841"/>
                <a:gd name="connsiteY54" fmla="*/ 4067486 h 4745608"/>
                <a:gd name="connsiteX55" fmla="*/ 6110863 w 6800841"/>
                <a:gd name="connsiteY55" fmla="*/ 3868256 h 4745608"/>
                <a:gd name="connsiteX56" fmla="*/ 4940575 w 6800841"/>
                <a:gd name="connsiteY56" fmla="*/ 3376168 h 4745608"/>
                <a:gd name="connsiteX57" fmla="*/ 3944371 w 6800841"/>
                <a:gd name="connsiteY57" fmla="*/ 2976643 h 4745608"/>
                <a:gd name="connsiteX58" fmla="*/ 3460193 w 6800841"/>
                <a:gd name="connsiteY58" fmla="*/ 2852901 h 4745608"/>
                <a:gd name="connsiteX59" fmla="*/ 3217865 w 6800841"/>
                <a:gd name="connsiteY59" fmla="*/ 2829045 h 4745608"/>
                <a:gd name="connsiteX60" fmla="*/ 3025524 w 6800841"/>
                <a:gd name="connsiteY60" fmla="*/ 2858861 h 4745608"/>
                <a:gd name="connsiteX61" fmla="*/ 2832855 w 6800841"/>
                <a:gd name="connsiteY61" fmla="*/ 2930924 h 4745608"/>
                <a:gd name="connsiteX62" fmla="*/ 2820111 w 6800841"/>
                <a:gd name="connsiteY62" fmla="*/ 3026344 h 4745608"/>
                <a:gd name="connsiteX63" fmla="*/ 2959241 w 6800841"/>
                <a:gd name="connsiteY63" fmla="*/ 3167976 h 4745608"/>
                <a:gd name="connsiteX64" fmla="*/ 3176083 w 6800841"/>
                <a:gd name="connsiteY64" fmla="*/ 3269358 h 4745608"/>
                <a:gd name="connsiteX65" fmla="*/ 3388239 w 6800841"/>
                <a:gd name="connsiteY65" fmla="*/ 3442290 h 4745608"/>
                <a:gd name="connsiteX66" fmla="*/ 3212014 w 6800841"/>
                <a:gd name="connsiteY66" fmla="*/ 3336948 h 4745608"/>
                <a:gd name="connsiteX67" fmla="*/ 3004633 w 6800841"/>
                <a:gd name="connsiteY67" fmla="*/ 3276814 h 4745608"/>
                <a:gd name="connsiteX68" fmla="*/ 2771676 w 6800841"/>
                <a:gd name="connsiteY68" fmla="*/ 3166987 h 4745608"/>
                <a:gd name="connsiteX69" fmla="*/ 2638873 w 6800841"/>
                <a:gd name="connsiteY69" fmla="*/ 3097908 h 4745608"/>
                <a:gd name="connsiteX70" fmla="*/ 2570293 w 6800841"/>
                <a:gd name="connsiteY70" fmla="*/ 3109338 h 4745608"/>
                <a:gd name="connsiteX71" fmla="*/ 2525557 w 6800841"/>
                <a:gd name="connsiteY71" fmla="*/ 3326508 h 4745608"/>
                <a:gd name="connsiteX72" fmla="*/ 2584349 w 6800841"/>
                <a:gd name="connsiteY72" fmla="*/ 3577470 h 4745608"/>
                <a:gd name="connsiteX73" fmla="*/ 2663703 w 6800841"/>
                <a:gd name="connsiteY73" fmla="*/ 3996904 h 4745608"/>
                <a:gd name="connsiteX74" fmla="*/ 2633113 w 6800841"/>
                <a:gd name="connsiteY74" fmla="*/ 4192703 h 4745608"/>
                <a:gd name="connsiteX75" fmla="*/ 2539703 w 6800841"/>
                <a:gd name="connsiteY75" fmla="*/ 4455574 h 4745608"/>
                <a:gd name="connsiteX76" fmla="*/ 2595212 w 6800841"/>
                <a:gd name="connsiteY76" fmla="*/ 3945217 h 4745608"/>
                <a:gd name="connsiteX77" fmla="*/ 2481240 w 6800841"/>
                <a:gd name="connsiteY77" fmla="*/ 3566538 h 4745608"/>
                <a:gd name="connsiteX78" fmla="*/ 2307403 w 6800841"/>
                <a:gd name="connsiteY78" fmla="*/ 3166488 h 4745608"/>
                <a:gd name="connsiteX79" fmla="*/ 2261683 w 6800841"/>
                <a:gd name="connsiteY79" fmla="*/ 3063618 h 4745608"/>
                <a:gd name="connsiteX80" fmla="*/ 2078803 w 6800841"/>
                <a:gd name="connsiteY80" fmla="*/ 2949318 h 4745608"/>
                <a:gd name="connsiteX81" fmla="*/ 1824299 w 6800841"/>
                <a:gd name="connsiteY81" fmla="*/ 3002494 h 4745608"/>
                <a:gd name="connsiteX82" fmla="*/ 1412162 w 6800841"/>
                <a:gd name="connsiteY82" fmla="*/ 3235573 h 4745608"/>
                <a:gd name="connsiteX83" fmla="*/ 1381573 w 6800841"/>
                <a:gd name="connsiteY83" fmla="*/ 3680838 h 4745608"/>
                <a:gd name="connsiteX84" fmla="*/ 1340867 w 6800841"/>
                <a:gd name="connsiteY84" fmla="*/ 3980504 h 4745608"/>
                <a:gd name="connsiteX85" fmla="*/ 1197619 w 6800841"/>
                <a:gd name="connsiteY85" fmla="*/ 4738831 h 4745608"/>
                <a:gd name="connsiteX86" fmla="*/ 1220896 w 6800841"/>
                <a:gd name="connsiteY86" fmla="*/ 4338309 h 4745608"/>
                <a:gd name="connsiteX87" fmla="*/ 1242772 w 6800841"/>
                <a:gd name="connsiteY87" fmla="*/ 4080888 h 4745608"/>
                <a:gd name="connsiteX88" fmla="*/ 1198693 w 6800841"/>
                <a:gd name="connsiteY88" fmla="*/ 3909438 h 4745608"/>
                <a:gd name="connsiteX89" fmla="*/ 970093 w 6800841"/>
                <a:gd name="connsiteY89" fmla="*/ 3989448 h 4745608"/>
                <a:gd name="connsiteX90" fmla="*/ 766328 w 6800841"/>
                <a:gd name="connsiteY90" fmla="*/ 4131990 h 4745608"/>
                <a:gd name="connsiteX91" fmla="*/ 555808 w 6800841"/>
                <a:gd name="connsiteY91" fmla="*/ 4355688 h 4745608"/>
                <a:gd name="connsiteX92" fmla="*/ 785900 w 6800841"/>
                <a:gd name="connsiteY92" fmla="*/ 4017771 h 4745608"/>
                <a:gd name="connsiteX93" fmla="*/ 1130113 w 6800841"/>
                <a:gd name="connsiteY93" fmla="*/ 3817500 h 4745608"/>
                <a:gd name="connsiteX94" fmla="*/ 1278703 w 6800841"/>
                <a:gd name="connsiteY94" fmla="*/ 3726558 h 4745608"/>
                <a:gd name="connsiteX95" fmla="*/ 1269661 w 6800841"/>
                <a:gd name="connsiteY95" fmla="*/ 3390117 h 4745608"/>
                <a:gd name="connsiteX96" fmla="*/ 1309620 w 6800841"/>
                <a:gd name="connsiteY96" fmla="*/ 3169963 h 4745608"/>
                <a:gd name="connsiteX97" fmla="*/ 1393003 w 6800841"/>
                <a:gd name="connsiteY97" fmla="*/ 3052188 h 4745608"/>
                <a:gd name="connsiteX98" fmla="*/ 1080693 w 6800841"/>
                <a:gd name="connsiteY98" fmla="*/ 2984604 h 4745608"/>
                <a:gd name="connsiteX99" fmla="*/ 663453 w 6800841"/>
                <a:gd name="connsiteY99" fmla="*/ 3023360 h 4745608"/>
                <a:gd name="connsiteX100" fmla="*/ 235111 w 6800841"/>
                <a:gd name="connsiteY100" fmla="*/ 3217172 h 4745608"/>
                <a:gd name="connsiteX101" fmla="*/ 421453 w 6800841"/>
                <a:gd name="connsiteY101" fmla="*/ 3029328 h 4745608"/>
                <a:gd name="connsiteX102" fmla="*/ 627193 w 6800841"/>
                <a:gd name="connsiteY102" fmla="*/ 2926458 h 4745608"/>
                <a:gd name="connsiteX103" fmla="*/ 854480 w 6800841"/>
                <a:gd name="connsiteY103" fmla="*/ 2889178 h 4745608"/>
                <a:gd name="connsiteX104" fmla="*/ 1149272 w 6800841"/>
                <a:gd name="connsiteY104" fmla="*/ 2889676 h 4745608"/>
                <a:gd name="connsiteX105" fmla="*/ 1531894 w 6800841"/>
                <a:gd name="connsiteY105" fmla="*/ 2917507 h 4745608"/>
                <a:gd name="connsiteX106" fmla="*/ 1860559 w 6800841"/>
                <a:gd name="connsiteY106" fmla="*/ 2766431 h 4745608"/>
                <a:gd name="connsiteX107" fmla="*/ 1701613 w 6800841"/>
                <a:gd name="connsiteY107" fmla="*/ 2263518 h 4745608"/>
                <a:gd name="connsiteX108" fmla="*/ 1690183 w 6800841"/>
                <a:gd name="connsiteY108" fmla="*/ 1966338 h 4745608"/>
                <a:gd name="connsiteX109" fmla="*/ 1381991 w 6800841"/>
                <a:gd name="connsiteY109" fmla="*/ 1841604 h 4745608"/>
                <a:gd name="connsiteX110" fmla="*/ 1095823 w 6800841"/>
                <a:gd name="connsiteY110" fmla="*/ 1714878 h 4745608"/>
                <a:gd name="connsiteX111" fmla="*/ 746507 w 6800841"/>
                <a:gd name="connsiteY111" fmla="*/ 1626415 h 4745608"/>
                <a:gd name="connsiteX112" fmla="*/ 352873 w 6800841"/>
                <a:gd name="connsiteY112" fmla="*/ 1726308 h 4745608"/>
                <a:gd name="connsiteX113" fmla="*/ 113171 w 6800841"/>
                <a:gd name="connsiteY113" fmla="*/ 1763582 h 4745608"/>
                <a:gd name="connsiteX114" fmla="*/ 9973 w 6800841"/>
                <a:gd name="connsiteY114" fmla="*/ 1737738 h 4745608"/>
                <a:gd name="connsiteX115" fmla="*/ 348516 w 6800841"/>
                <a:gd name="connsiteY115" fmla="*/ 1643812 h 4745608"/>
                <a:gd name="connsiteX116" fmla="*/ 653097 w 6800841"/>
                <a:gd name="connsiteY116" fmla="*/ 1543920 h 4745608"/>
                <a:gd name="connsiteX117" fmla="*/ 1072963 w 6800841"/>
                <a:gd name="connsiteY117" fmla="*/ 1612008 h 4745608"/>
                <a:gd name="connsiteX118" fmla="*/ 1244413 w 6800841"/>
                <a:gd name="connsiteY118" fmla="*/ 1657728 h 4745608"/>
                <a:gd name="connsiteX119" fmla="*/ 1205766 w 6800841"/>
                <a:gd name="connsiteY119" fmla="*/ 1451988 h 4745608"/>
                <a:gd name="connsiteX120" fmla="*/ 1046313 w 6800841"/>
                <a:gd name="connsiteY120" fmla="*/ 815409 h 4745608"/>
                <a:gd name="connsiteX121" fmla="*/ 1221553 w 6800841"/>
                <a:gd name="connsiteY121" fmla="*/ 1211958 h 4745608"/>
                <a:gd name="connsiteX0" fmla="*/ 1221553 w 6802288"/>
                <a:gd name="connsiteY0" fmla="*/ 1211958 h 4745608"/>
                <a:gd name="connsiteX1" fmla="*/ 1343911 w 6802288"/>
                <a:gd name="connsiteY1" fmla="*/ 1559828 h 4745608"/>
                <a:gd name="connsiteX2" fmla="*/ 1553023 w 6802288"/>
                <a:gd name="connsiteY2" fmla="*/ 1657728 h 4745608"/>
                <a:gd name="connsiteX3" fmla="*/ 1907353 w 6802288"/>
                <a:gd name="connsiteY3" fmla="*/ 1680588 h 4745608"/>
                <a:gd name="connsiteX4" fmla="*/ 2021653 w 6802288"/>
                <a:gd name="connsiteY4" fmla="*/ 1543428 h 4745608"/>
                <a:gd name="connsiteX5" fmla="*/ 2124523 w 6802288"/>
                <a:gd name="connsiteY5" fmla="*/ 1291968 h 4745608"/>
                <a:gd name="connsiteX6" fmla="*/ 2124523 w 6802288"/>
                <a:gd name="connsiteY6" fmla="*/ 1120518 h 4745608"/>
                <a:gd name="connsiteX7" fmla="*/ 2068029 w 6802288"/>
                <a:gd name="connsiteY7" fmla="*/ 825325 h 4745608"/>
                <a:gd name="connsiteX8" fmla="*/ 2078803 w 6802288"/>
                <a:gd name="connsiteY8" fmla="*/ 777618 h 4745608"/>
                <a:gd name="connsiteX9" fmla="*/ 2170243 w 6802288"/>
                <a:gd name="connsiteY9" fmla="*/ 1086228 h 4745608"/>
                <a:gd name="connsiteX10" fmla="*/ 2215963 w 6802288"/>
                <a:gd name="connsiteY10" fmla="*/ 1269108 h 4745608"/>
                <a:gd name="connsiteX11" fmla="*/ 2284543 w 6802288"/>
                <a:gd name="connsiteY11" fmla="*/ 1303398 h 4745608"/>
                <a:gd name="connsiteX12" fmla="*/ 2330263 w 6802288"/>
                <a:gd name="connsiteY12" fmla="*/ 1166238 h 4745608"/>
                <a:gd name="connsiteX13" fmla="*/ 2467423 w 6802288"/>
                <a:gd name="connsiteY13" fmla="*/ 880488 h 4745608"/>
                <a:gd name="connsiteX14" fmla="*/ 2558863 w 6802288"/>
                <a:gd name="connsiteY14" fmla="*/ 640458 h 4745608"/>
                <a:gd name="connsiteX15" fmla="*/ 2616013 w 6802288"/>
                <a:gd name="connsiteY15" fmla="*/ 537588 h 4745608"/>
                <a:gd name="connsiteX16" fmla="*/ 2558863 w 6802288"/>
                <a:gd name="connsiteY16" fmla="*/ 789048 h 4745608"/>
                <a:gd name="connsiteX17" fmla="*/ 2444563 w 6802288"/>
                <a:gd name="connsiteY17" fmla="*/ 1097658 h 4745608"/>
                <a:gd name="connsiteX18" fmla="*/ 2375983 w 6802288"/>
                <a:gd name="connsiteY18" fmla="*/ 1406268 h 4745608"/>
                <a:gd name="connsiteX19" fmla="*/ 2558863 w 6802288"/>
                <a:gd name="connsiteY19" fmla="*/ 1577718 h 4745608"/>
                <a:gd name="connsiteX20" fmla="*/ 2878903 w 6802288"/>
                <a:gd name="connsiteY20" fmla="*/ 1657728 h 4745608"/>
                <a:gd name="connsiteX21" fmla="*/ 3187513 w 6802288"/>
                <a:gd name="connsiteY21" fmla="*/ 1657728 h 4745608"/>
                <a:gd name="connsiteX22" fmla="*/ 3370393 w 6802288"/>
                <a:gd name="connsiteY22" fmla="*/ 1566288 h 4745608"/>
                <a:gd name="connsiteX23" fmla="*/ 3488066 w 6802288"/>
                <a:gd name="connsiteY23" fmla="*/ 1246753 h 4745608"/>
                <a:gd name="connsiteX24" fmla="*/ 3495138 w 6802288"/>
                <a:gd name="connsiteY24" fmla="*/ 1115548 h 4745608"/>
                <a:gd name="connsiteX25" fmla="*/ 3493650 w 6802288"/>
                <a:gd name="connsiteY25" fmla="*/ 1063976 h 4745608"/>
                <a:gd name="connsiteX26" fmla="*/ 3450403 w 6802288"/>
                <a:gd name="connsiteY26" fmla="*/ 777618 h 4745608"/>
                <a:gd name="connsiteX27" fmla="*/ 3119893 w 6802288"/>
                <a:gd name="connsiteY27" fmla="*/ 321571 h 4745608"/>
                <a:gd name="connsiteX28" fmla="*/ 3497351 w 6802288"/>
                <a:gd name="connsiteY28" fmla="*/ 674883 h 4745608"/>
                <a:gd name="connsiteX29" fmla="*/ 3759013 w 6802288"/>
                <a:gd name="connsiteY29" fmla="*/ 571878 h 4745608"/>
                <a:gd name="connsiteX30" fmla="*/ 3999043 w 6802288"/>
                <a:gd name="connsiteY30" fmla="*/ 91818 h 4745608"/>
                <a:gd name="connsiteX31" fmla="*/ 4033333 w 6802288"/>
                <a:gd name="connsiteY31" fmla="*/ 11808 h 4745608"/>
                <a:gd name="connsiteX32" fmla="*/ 3984569 w 6802288"/>
                <a:gd name="connsiteY32" fmla="*/ 247366 h 4745608"/>
                <a:gd name="connsiteX33" fmla="*/ 3812791 w 6802288"/>
                <a:gd name="connsiteY33" fmla="*/ 647417 h 4745608"/>
                <a:gd name="connsiteX34" fmla="*/ 3592906 w 6802288"/>
                <a:gd name="connsiteY34" fmla="*/ 811408 h 4745608"/>
                <a:gd name="connsiteX35" fmla="*/ 3604425 w 6802288"/>
                <a:gd name="connsiteY35" fmla="*/ 999253 h 4745608"/>
                <a:gd name="connsiteX36" fmla="*/ 3872985 w 6802288"/>
                <a:gd name="connsiteY36" fmla="*/ 881976 h 4745608"/>
                <a:gd name="connsiteX37" fmla="*/ 4200754 w 6802288"/>
                <a:gd name="connsiteY37" fmla="*/ 774136 h 4745608"/>
                <a:gd name="connsiteX38" fmla="*/ 4064251 w 6802288"/>
                <a:gd name="connsiteY38" fmla="*/ 847195 h 4745608"/>
                <a:gd name="connsiteX39" fmla="*/ 3818880 w 6802288"/>
                <a:gd name="connsiteY39" fmla="*/ 991305 h 4745608"/>
                <a:gd name="connsiteX40" fmla="*/ 3658531 w 6802288"/>
                <a:gd name="connsiteY40" fmla="*/ 1093178 h 4745608"/>
                <a:gd name="connsiteX41" fmla="*/ 3622838 w 6802288"/>
                <a:gd name="connsiteY41" fmla="*/ 1221401 h 4745608"/>
                <a:gd name="connsiteX42" fmla="*/ 3577446 w 6802288"/>
                <a:gd name="connsiteY42" fmla="*/ 1500691 h 4745608"/>
                <a:gd name="connsiteX43" fmla="*/ 3461833 w 6802288"/>
                <a:gd name="connsiteY43" fmla="*/ 1726308 h 4745608"/>
                <a:gd name="connsiteX44" fmla="*/ 3278953 w 6802288"/>
                <a:gd name="connsiteY44" fmla="*/ 2034918 h 4745608"/>
                <a:gd name="connsiteX45" fmla="*/ 3288742 w 6802288"/>
                <a:gd name="connsiteY45" fmla="*/ 2273460 h 4745608"/>
                <a:gd name="connsiteX46" fmla="*/ 3434288 w 6802288"/>
                <a:gd name="connsiteY46" fmla="*/ 2417577 h 4745608"/>
                <a:gd name="connsiteX47" fmla="*/ 3641522 w 6802288"/>
                <a:gd name="connsiteY47" fmla="*/ 2521189 h 4745608"/>
                <a:gd name="connsiteX48" fmla="*/ 4079053 w 6802288"/>
                <a:gd name="connsiteY48" fmla="*/ 2777868 h 4745608"/>
                <a:gd name="connsiteX49" fmla="*/ 5882777 w 6802288"/>
                <a:gd name="connsiteY49" fmla="*/ 3521863 h 4745608"/>
                <a:gd name="connsiteX50" fmla="*/ 6625713 w 6802288"/>
                <a:gd name="connsiteY50" fmla="*/ 3781261 h 4745608"/>
                <a:gd name="connsiteX51" fmla="*/ 6784772 w 6802288"/>
                <a:gd name="connsiteY51" fmla="*/ 3866312 h 4745608"/>
                <a:gd name="connsiteX52" fmla="*/ 6798310 w 6802288"/>
                <a:gd name="connsiteY52" fmla="*/ 3978496 h 4745608"/>
                <a:gd name="connsiteX53" fmla="*/ 6712474 w 6802288"/>
                <a:gd name="connsiteY53" fmla="*/ 4090457 h 4745608"/>
                <a:gd name="connsiteX54" fmla="*/ 6596174 w 6802288"/>
                <a:gd name="connsiteY54" fmla="*/ 4067486 h 4745608"/>
                <a:gd name="connsiteX55" fmla="*/ 6110863 w 6802288"/>
                <a:gd name="connsiteY55" fmla="*/ 3868256 h 4745608"/>
                <a:gd name="connsiteX56" fmla="*/ 4940575 w 6802288"/>
                <a:gd name="connsiteY56" fmla="*/ 3376168 h 4745608"/>
                <a:gd name="connsiteX57" fmla="*/ 3944371 w 6802288"/>
                <a:gd name="connsiteY57" fmla="*/ 2976643 h 4745608"/>
                <a:gd name="connsiteX58" fmla="*/ 3460193 w 6802288"/>
                <a:gd name="connsiteY58" fmla="*/ 2852901 h 4745608"/>
                <a:gd name="connsiteX59" fmla="*/ 3217865 w 6802288"/>
                <a:gd name="connsiteY59" fmla="*/ 2829045 h 4745608"/>
                <a:gd name="connsiteX60" fmla="*/ 3025524 w 6802288"/>
                <a:gd name="connsiteY60" fmla="*/ 2858861 h 4745608"/>
                <a:gd name="connsiteX61" fmla="*/ 2832855 w 6802288"/>
                <a:gd name="connsiteY61" fmla="*/ 2930924 h 4745608"/>
                <a:gd name="connsiteX62" fmla="*/ 2820111 w 6802288"/>
                <a:gd name="connsiteY62" fmla="*/ 3026344 h 4745608"/>
                <a:gd name="connsiteX63" fmla="*/ 2959241 w 6802288"/>
                <a:gd name="connsiteY63" fmla="*/ 3167976 h 4745608"/>
                <a:gd name="connsiteX64" fmla="*/ 3176083 w 6802288"/>
                <a:gd name="connsiteY64" fmla="*/ 3269358 h 4745608"/>
                <a:gd name="connsiteX65" fmla="*/ 3388239 w 6802288"/>
                <a:gd name="connsiteY65" fmla="*/ 3442290 h 4745608"/>
                <a:gd name="connsiteX66" fmla="*/ 3212014 w 6802288"/>
                <a:gd name="connsiteY66" fmla="*/ 3336948 h 4745608"/>
                <a:gd name="connsiteX67" fmla="*/ 3004633 w 6802288"/>
                <a:gd name="connsiteY67" fmla="*/ 3276814 h 4745608"/>
                <a:gd name="connsiteX68" fmla="*/ 2771676 w 6802288"/>
                <a:gd name="connsiteY68" fmla="*/ 3166987 h 4745608"/>
                <a:gd name="connsiteX69" fmla="*/ 2638873 w 6802288"/>
                <a:gd name="connsiteY69" fmla="*/ 3097908 h 4745608"/>
                <a:gd name="connsiteX70" fmla="*/ 2570293 w 6802288"/>
                <a:gd name="connsiteY70" fmla="*/ 3109338 h 4745608"/>
                <a:gd name="connsiteX71" fmla="*/ 2525557 w 6802288"/>
                <a:gd name="connsiteY71" fmla="*/ 3326508 h 4745608"/>
                <a:gd name="connsiteX72" fmla="*/ 2584349 w 6802288"/>
                <a:gd name="connsiteY72" fmla="*/ 3577470 h 4745608"/>
                <a:gd name="connsiteX73" fmla="*/ 2663703 w 6802288"/>
                <a:gd name="connsiteY73" fmla="*/ 3996904 h 4745608"/>
                <a:gd name="connsiteX74" fmla="*/ 2633113 w 6802288"/>
                <a:gd name="connsiteY74" fmla="*/ 4192703 h 4745608"/>
                <a:gd name="connsiteX75" fmla="*/ 2539703 w 6802288"/>
                <a:gd name="connsiteY75" fmla="*/ 4455574 h 4745608"/>
                <a:gd name="connsiteX76" fmla="*/ 2595212 w 6802288"/>
                <a:gd name="connsiteY76" fmla="*/ 3945217 h 4745608"/>
                <a:gd name="connsiteX77" fmla="*/ 2481240 w 6802288"/>
                <a:gd name="connsiteY77" fmla="*/ 3566538 h 4745608"/>
                <a:gd name="connsiteX78" fmla="*/ 2307403 w 6802288"/>
                <a:gd name="connsiteY78" fmla="*/ 3166488 h 4745608"/>
                <a:gd name="connsiteX79" fmla="*/ 2261683 w 6802288"/>
                <a:gd name="connsiteY79" fmla="*/ 3063618 h 4745608"/>
                <a:gd name="connsiteX80" fmla="*/ 2078803 w 6802288"/>
                <a:gd name="connsiteY80" fmla="*/ 2949318 h 4745608"/>
                <a:gd name="connsiteX81" fmla="*/ 1824299 w 6802288"/>
                <a:gd name="connsiteY81" fmla="*/ 3002494 h 4745608"/>
                <a:gd name="connsiteX82" fmla="*/ 1412162 w 6802288"/>
                <a:gd name="connsiteY82" fmla="*/ 3235573 h 4745608"/>
                <a:gd name="connsiteX83" fmla="*/ 1381573 w 6802288"/>
                <a:gd name="connsiteY83" fmla="*/ 3680838 h 4745608"/>
                <a:gd name="connsiteX84" fmla="*/ 1340867 w 6802288"/>
                <a:gd name="connsiteY84" fmla="*/ 3980504 h 4745608"/>
                <a:gd name="connsiteX85" fmla="*/ 1197619 w 6802288"/>
                <a:gd name="connsiteY85" fmla="*/ 4738831 h 4745608"/>
                <a:gd name="connsiteX86" fmla="*/ 1220896 w 6802288"/>
                <a:gd name="connsiteY86" fmla="*/ 4338309 h 4745608"/>
                <a:gd name="connsiteX87" fmla="*/ 1242772 w 6802288"/>
                <a:gd name="connsiteY87" fmla="*/ 4080888 h 4745608"/>
                <a:gd name="connsiteX88" fmla="*/ 1198693 w 6802288"/>
                <a:gd name="connsiteY88" fmla="*/ 3909438 h 4745608"/>
                <a:gd name="connsiteX89" fmla="*/ 970093 w 6802288"/>
                <a:gd name="connsiteY89" fmla="*/ 3989448 h 4745608"/>
                <a:gd name="connsiteX90" fmla="*/ 766328 w 6802288"/>
                <a:gd name="connsiteY90" fmla="*/ 4131990 h 4745608"/>
                <a:gd name="connsiteX91" fmla="*/ 555808 w 6802288"/>
                <a:gd name="connsiteY91" fmla="*/ 4355688 h 4745608"/>
                <a:gd name="connsiteX92" fmla="*/ 785900 w 6802288"/>
                <a:gd name="connsiteY92" fmla="*/ 4017771 h 4745608"/>
                <a:gd name="connsiteX93" fmla="*/ 1130113 w 6802288"/>
                <a:gd name="connsiteY93" fmla="*/ 3817500 h 4745608"/>
                <a:gd name="connsiteX94" fmla="*/ 1278703 w 6802288"/>
                <a:gd name="connsiteY94" fmla="*/ 3726558 h 4745608"/>
                <a:gd name="connsiteX95" fmla="*/ 1269661 w 6802288"/>
                <a:gd name="connsiteY95" fmla="*/ 3390117 h 4745608"/>
                <a:gd name="connsiteX96" fmla="*/ 1309620 w 6802288"/>
                <a:gd name="connsiteY96" fmla="*/ 3169963 h 4745608"/>
                <a:gd name="connsiteX97" fmla="*/ 1393003 w 6802288"/>
                <a:gd name="connsiteY97" fmla="*/ 3052188 h 4745608"/>
                <a:gd name="connsiteX98" fmla="*/ 1080693 w 6802288"/>
                <a:gd name="connsiteY98" fmla="*/ 2984604 h 4745608"/>
                <a:gd name="connsiteX99" fmla="*/ 663453 w 6802288"/>
                <a:gd name="connsiteY99" fmla="*/ 3023360 h 4745608"/>
                <a:gd name="connsiteX100" fmla="*/ 235111 w 6802288"/>
                <a:gd name="connsiteY100" fmla="*/ 3217172 h 4745608"/>
                <a:gd name="connsiteX101" fmla="*/ 421453 w 6802288"/>
                <a:gd name="connsiteY101" fmla="*/ 3029328 h 4745608"/>
                <a:gd name="connsiteX102" fmla="*/ 627193 w 6802288"/>
                <a:gd name="connsiteY102" fmla="*/ 2926458 h 4745608"/>
                <a:gd name="connsiteX103" fmla="*/ 854480 w 6802288"/>
                <a:gd name="connsiteY103" fmla="*/ 2889178 h 4745608"/>
                <a:gd name="connsiteX104" fmla="*/ 1149272 w 6802288"/>
                <a:gd name="connsiteY104" fmla="*/ 2889676 h 4745608"/>
                <a:gd name="connsiteX105" fmla="*/ 1531894 w 6802288"/>
                <a:gd name="connsiteY105" fmla="*/ 2917507 h 4745608"/>
                <a:gd name="connsiteX106" fmla="*/ 1860559 w 6802288"/>
                <a:gd name="connsiteY106" fmla="*/ 2766431 h 4745608"/>
                <a:gd name="connsiteX107" fmla="*/ 1701613 w 6802288"/>
                <a:gd name="connsiteY107" fmla="*/ 2263518 h 4745608"/>
                <a:gd name="connsiteX108" fmla="*/ 1690183 w 6802288"/>
                <a:gd name="connsiteY108" fmla="*/ 1966338 h 4745608"/>
                <a:gd name="connsiteX109" fmla="*/ 1381991 w 6802288"/>
                <a:gd name="connsiteY109" fmla="*/ 1841604 h 4745608"/>
                <a:gd name="connsiteX110" fmla="*/ 1095823 w 6802288"/>
                <a:gd name="connsiteY110" fmla="*/ 1714878 h 4745608"/>
                <a:gd name="connsiteX111" fmla="*/ 746507 w 6802288"/>
                <a:gd name="connsiteY111" fmla="*/ 1626415 h 4745608"/>
                <a:gd name="connsiteX112" fmla="*/ 352873 w 6802288"/>
                <a:gd name="connsiteY112" fmla="*/ 1726308 h 4745608"/>
                <a:gd name="connsiteX113" fmla="*/ 113171 w 6802288"/>
                <a:gd name="connsiteY113" fmla="*/ 1763582 h 4745608"/>
                <a:gd name="connsiteX114" fmla="*/ 9973 w 6802288"/>
                <a:gd name="connsiteY114" fmla="*/ 1737738 h 4745608"/>
                <a:gd name="connsiteX115" fmla="*/ 348516 w 6802288"/>
                <a:gd name="connsiteY115" fmla="*/ 1643812 h 4745608"/>
                <a:gd name="connsiteX116" fmla="*/ 653097 w 6802288"/>
                <a:gd name="connsiteY116" fmla="*/ 1543920 h 4745608"/>
                <a:gd name="connsiteX117" fmla="*/ 1072963 w 6802288"/>
                <a:gd name="connsiteY117" fmla="*/ 1612008 h 4745608"/>
                <a:gd name="connsiteX118" fmla="*/ 1244413 w 6802288"/>
                <a:gd name="connsiteY118" fmla="*/ 1657728 h 4745608"/>
                <a:gd name="connsiteX119" fmla="*/ 1205766 w 6802288"/>
                <a:gd name="connsiteY119" fmla="*/ 1451988 h 4745608"/>
                <a:gd name="connsiteX120" fmla="*/ 1046313 w 6802288"/>
                <a:gd name="connsiteY120" fmla="*/ 815409 h 4745608"/>
                <a:gd name="connsiteX121" fmla="*/ 1221553 w 6802288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96174 w 6802287"/>
                <a:gd name="connsiteY54" fmla="*/ 406748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22799 w 6802287"/>
                <a:gd name="connsiteY53" fmla="*/ 4131510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02287"/>
                <a:gd name="connsiteY0" fmla="*/ 1211958 h 4745608"/>
                <a:gd name="connsiteX1" fmla="*/ 1343911 w 6802287"/>
                <a:gd name="connsiteY1" fmla="*/ 1559828 h 4745608"/>
                <a:gd name="connsiteX2" fmla="*/ 1553023 w 6802287"/>
                <a:gd name="connsiteY2" fmla="*/ 1657728 h 4745608"/>
                <a:gd name="connsiteX3" fmla="*/ 1907353 w 6802287"/>
                <a:gd name="connsiteY3" fmla="*/ 1680588 h 4745608"/>
                <a:gd name="connsiteX4" fmla="*/ 2021653 w 6802287"/>
                <a:gd name="connsiteY4" fmla="*/ 1543428 h 4745608"/>
                <a:gd name="connsiteX5" fmla="*/ 2124523 w 6802287"/>
                <a:gd name="connsiteY5" fmla="*/ 1291968 h 4745608"/>
                <a:gd name="connsiteX6" fmla="*/ 2124523 w 6802287"/>
                <a:gd name="connsiteY6" fmla="*/ 1120518 h 4745608"/>
                <a:gd name="connsiteX7" fmla="*/ 2068029 w 6802287"/>
                <a:gd name="connsiteY7" fmla="*/ 825325 h 4745608"/>
                <a:gd name="connsiteX8" fmla="*/ 2078803 w 6802287"/>
                <a:gd name="connsiteY8" fmla="*/ 777618 h 4745608"/>
                <a:gd name="connsiteX9" fmla="*/ 2170243 w 6802287"/>
                <a:gd name="connsiteY9" fmla="*/ 1086228 h 4745608"/>
                <a:gd name="connsiteX10" fmla="*/ 2215963 w 6802287"/>
                <a:gd name="connsiteY10" fmla="*/ 1269108 h 4745608"/>
                <a:gd name="connsiteX11" fmla="*/ 2284543 w 6802287"/>
                <a:gd name="connsiteY11" fmla="*/ 1303398 h 4745608"/>
                <a:gd name="connsiteX12" fmla="*/ 2330263 w 6802287"/>
                <a:gd name="connsiteY12" fmla="*/ 1166238 h 4745608"/>
                <a:gd name="connsiteX13" fmla="*/ 2467423 w 6802287"/>
                <a:gd name="connsiteY13" fmla="*/ 880488 h 4745608"/>
                <a:gd name="connsiteX14" fmla="*/ 2558863 w 6802287"/>
                <a:gd name="connsiteY14" fmla="*/ 640458 h 4745608"/>
                <a:gd name="connsiteX15" fmla="*/ 2616013 w 6802287"/>
                <a:gd name="connsiteY15" fmla="*/ 537588 h 4745608"/>
                <a:gd name="connsiteX16" fmla="*/ 2558863 w 6802287"/>
                <a:gd name="connsiteY16" fmla="*/ 789048 h 4745608"/>
                <a:gd name="connsiteX17" fmla="*/ 2444563 w 6802287"/>
                <a:gd name="connsiteY17" fmla="*/ 1097658 h 4745608"/>
                <a:gd name="connsiteX18" fmla="*/ 2375983 w 6802287"/>
                <a:gd name="connsiteY18" fmla="*/ 1406268 h 4745608"/>
                <a:gd name="connsiteX19" fmla="*/ 2558863 w 6802287"/>
                <a:gd name="connsiteY19" fmla="*/ 1577718 h 4745608"/>
                <a:gd name="connsiteX20" fmla="*/ 2878903 w 6802287"/>
                <a:gd name="connsiteY20" fmla="*/ 1657728 h 4745608"/>
                <a:gd name="connsiteX21" fmla="*/ 3187513 w 6802287"/>
                <a:gd name="connsiteY21" fmla="*/ 1657728 h 4745608"/>
                <a:gd name="connsiteX22" fmla="*/ 3370393 w 6802287"/>
                <a:gd name="connsiteY22" fmla="*/ 1566288 h 4745608"/>
                <a:gd name="connsiteX23" fmla="*/ 3488066 w 6802287"/>
                <a:gd name="connsiteY23" fmla="*/ 1246753 h 4745608"/>
                <a:gd name="connsiteX24" fmla="*/ 3495138 w 6802287"/>
                <a:gd name="connsiteY24" fmla="*/ 1115548 h 4745608"/>
                <a:gd name="connsiteX25" fmla="*/ 3493650 w 6802287"/>
                <a:gd name="connsiteY25" fmla="*/ 1063976 h 4745608"/>
                <a:gd name="connsiteX26" fmla="*/ 3450403 w 6802287"/>
                <a:gd name="connsiteY26" fmla="*/ 777618 h 4745608"/>
                <a:gd name="connsiteX27" fmla="*/ 3119893 w 6802287"/>
                <a:gd name="connsiteY27" fmla="*/ 321571 h 4745608"/>
                <a:gd name="connsiteX28" fmla="*/ 3497351 w 6802287"/>
                <a:gd name="connsiteY28" fmla="*/ 674883 h 4745608"/>
                <a:gd name="connsiteX29" fmla="*/ 3759013 w 6802287"/>
                <a:gd name="connsiteY29" fmla="*/ 571878 h 4745608"/>
                <a:gd name="connsiteX30" fmla="*/ 3999043 w 6802287"/>
                <a:gd name="connsiteY30" fmla="*/ 91818 h 4745608"/>
                <a:gd name="connsiteX31" fmla="*/ 4033333 w 6802287"/>
                <a:gd name="connsiteY31" fmla="*/ 11808 h 4745608"/>
                <a:gd name="connsiteX32" fmla="*/ 3984569 w 6802287"/>
                <a:gd name="connsiteY32" fmla="*/ 247366 h 4745608"/>
                <a:gd name="connsiteX33" fmla="*/ 3812791 w 6802287"/>
                <a:gd name="connsiteY33" fmla="*/ 647417 h 4745608"/>
                <a:gd name="connsiteX34" fmla="*/ 3592906 w 6802287"/>
                <a:gd name="connsiteY34" fmla="*/ 811408 h 4745608"/>
                <a:gd name="connsiteX35" fmla="*/ 3604425 w 6802287"/>
                <a:gd name="connsiteY35" fmla="*/ 999253 h 4745608"/>
                <a:gd name="connsiteX36" fmla="*/ 3872985 w 6802287"/>
                <a:gd name="connsiteY36" fmla="*/ 881976 h 4745608"/>
                <a:gd name="connsiteX37" fmla="*/ 4200754 w 6802287"/>
                <a:gd name="connsiteY37" fmla="*/ 774136 h 4745608"/>
                <a:gd name="connsiteX38" fmla="*/ 4064251 w 6802287"/>
                <a:gd name="connsiteY38" fmla="*/ 847195 h 4745608"/>
                <a:gd name="connsiteX39" fmla="*/ 3818880 w 6802287"/>
                <a:gd name="connsiteY39" fmla="*/ 991305 h 4745608"/>
                <a:gd name="connsiteX40" fmla="*/ 3658531 w 6802287"/>
                <a:gd name="connsiteY40" fmla="*/ 1093178 h 4745608"/>
                <a:gd name="connsiteX41" fmla="*/ 3622838 w 6802287"/>
                <a:gd name="connsiteY41" fmla="*/ 1221401 h 4745608"/>
                <a:gd name="connsiteX42" fmla="*/ 3577446 w 6802287"/>
                <a:gd name="connsiteY42" fmla="*/ 1500691 h 4745608"/>
                <a:gd name="connsiteX43" fmla="*/ 3461833 w 6802287"/>
                <a:gd name="connsiteY43" fmla="*/ 1726308 h 4745608"/>
                <a:gd name="connsiteX44" fmla="*/ 3278953 w 6802287"/>
                <a:gd name="connsiteY44" fmla="*/ 2034918 h 4745608"/>
                <a:gd name="connsiteX45" fmla="*/ 3288742 w 6802287"/>
                <a:gd name="connsiteY45" fmla="*/ 2273460 h 4745608"/>
                <a:gd name="connsiteX46" fmla="*/ 3434288 w 6802287"/>
                <a:gd name="connsiteY46" fmla="*/ 2417577 h 4745608"/>
                <a:gd name="connsiteX47" fmla="*/ 3641522 w 6802287"/>
                <a:gd name="connsiteY47" fmla="*/ 2521189 h 4745608"/>
                <a:gd name="connsiteX48" fmla="*/ 4079053 w 6802287"/>
                <a:gd name="connsiteY48" fmla="*/ 2777868 h 4745608"/>
                <a:gd name="connsiteX49" fmla="*/ 5882777 w 6802287"/>
                <a:gd name="connsiteY49" fmla="*/ 3521863 h 4745608"/>
                <a:gd name="connsiteX50" fmla="*/ 6625713 w 6802287"/>
                <a:gd name="connsiteY50" fmla="*/ 3781261 h 4745608"/>
                <a:gd name="connsiteX51" fmla="*/ 6784772 w 6802287"/>
                <a:gd name="connsiteY51" fmla="*/ 3866312 h 4745608"/>
                <a:gd name="connsiteX52" fmla="*/ 6798310 w 6802287"/>
                <a:gd name="connsiteY52" fmla="*/ 3978496 h 4745608"/>
                <a:gd name="connsiteX53" fmla="*/ 6719707 w 6802287"/>
                <a:gd name="connsiteY53" fmla="*/ 4117459 h 4745608"/>
                <a:gd name="connsiteX54" fmla="*/ 6580714 w 6802287"/>
                <a:gd name="connsiteY54" fmla="*/ 4081536 h 4745608"/>
                <a:gd name="connsiteX55" fmla="*/ 6110863 w 6802287"/>
                <a:gd name="connsiteY55" fmla="*/ 3868256 h 4745608"/>
                <a:gd name="connsiteX56" fmla="*/ 4940575 w 6802287"/>
                <a:gd name="connsiteY56" fmla="*/ 3376168 h 4745608"/>
                <a:gd name="connsiteX57" fmla="*/ 3944371 w 6802287"/>
                <a:gd name="connsiteY57" fmla="*/ 2976643 h 4745608"/>
                <a:gd name="connsiteX58" fmla="*/ 3460193 w 6802287"/>
                <a:gd name="connsiteY58" fmla="*/ 2852901 h 4745608"/>
                <a:gd name="connsiteX59" fmla="*/ 3217865 w 6802287"/>
                <a:gd name="connsiteY59" fmla="*/ 2829045 h 4745608"/>
                <a:gd name="connsiteX60" fmla="*/ 3025524 w 6802287"/>
                <a:gd name="connsiteY60" fmla="*/ 2858861 h 4745608"/>
                <a:gd name="connsiteX61" fmla="*/ 2832855 w 6802287"/>
                <a:gd name="connsiteY61" fmla="*/ 2930924 h 4745608"/>
                <a:gd name="connsiteX62" fmla="*/ 2820111 w 6802287"/>
                <a:gd name="connsiteY62" fmla="*/ 3026344 h 4745608"/>
                <a:gd name="connsiteX63" fmla="*/ 2959241 w 6802287"/>
                <a:gd name="connsiteY63" fmla="*/ 3167976 h 4745608"/>
                <a:gd name="connsiteX64" fmla="*/ 3176083 w 6802287"/>
                <a:gd name="connsiteY64" fmla="*/ 3269358 h 4745608"/>
                <a:gd name="connsiteX65" fmla="*/ 3388239 w 6802287"/>
                <a:gd name="connsiteY65" fmla="*/ 3442290 h 4745608"/>
                <a:gd name="connsiteX66" fmla="*/ 3212014 w 6802287"/>
                <a:gd name="connsiteY66" fmla="*/ 3336948 h 4745608"/>
                <a:gd name="connsiteX67" fmla="*/ 3004633 w 6802287"/>
                <a:gd name="connsiteY67" fmla="*/ 3276814 h 4745608"/>
                <a:gd name="connsiteX68" fmla="*/ 2771676 w 6802287"/>
                <a:gd name="connsiteY68" fmla="*/ 3166987 h 4745608"/>
                <a:gd name="connsiteX69" fmla="*/ 2638873 w 6802287"/>
                <a:gd name="connsiteY69" fmla="*/ 3097908 h 4745608"/>
                <a:gd name="connsiteX70" fmla="*/ 2570293 w 6802287"/>
                <a:gd name="connsiteY70" fmla="*/ 3109338 h 4745608"/>
                <a:gd name="connsiteX71" fmla="*/ 2525557 w 6802287"/>
                <a:gd name="connsiteY71" fmla="*/ 3326508 h 4745608"/>
                <a:gd name="connsiteX72" fmla="*/ 2584349 w 6802287"/>
                <a:gd name="connsiteY72" fmla="*/ 3577470 h 4745608"/>
                <a:gd name="connsiteX73" fmla="*/ 2663703 w 6802287"/>
                <a:gd name="connsiteY73" fmla="*/ 3996904 h 4745608"/>
                <a:gd name="connsiteX74" fmla="*/ 2633113 w 6802287"/>
                <a:gd name="connsiteY74" fmla="*/ 4192703 h 4745608"/>
                <a:gd name="connsiteX75" fmla="*/ 2539703 w 6802287"/>
                <a:gd name="connsiteY75" fmla="*/ 4455574 h 4745608"/>
                <a:gd name="connsiteX76" fmla="*/ 2595212 w 6802287"/>
                <a:gd name="connsiteY76" fmla="*/ 3945217 h 4745608"/>
                <a:gd name="connsiteX77" fmla="*/ 2481240 w 6802287"/>
                <a:gd name="connsiteY77" fmla="*/ 3566538 h 4745608"/>
                <a:gd name="connsiteX78" fmla="*/ 2307403 w 6802287"/>
                <a:gd name="connsiteY78" fmla="*/ 3166488 h 4745608"/>
                <a:gd name="connsiteX79" fmla="*/ 2261683 w 6802287"/>
                <a:gd name="connsiteY79" fmla="*/ 3063618 h 4745608"/>
                <a:gd name="connsiteX80" fmla="*/ 2078803 w 6802287"/>
                <a:gd name="connsiteY80" fmla="*/ 2949318 h 4745608"/>
                <a:gd name="connsiteX81" fmla="*/ 1824299 w 6802287"/>
                <a:gd name="connsiteY81" fmla="*/ 3002494 h 4745608"/>
                <a:gd name="connsiteX82" fmla="*/ 1412162 w 6802287"/>
                <a:gd name="connsiteY82" fmla="*/ 3235573 h 4745608"/>
                <a:gd name="connsiteX83" fmla="*/ 1381573 w 6802287"/>
                <a:gd name="connsiteY83" fmla="*/ 3680838 h 4745608"/>
                <a:gd name="connsiteX84" fmla="*/ 1340867 w 6802287"/>
                <a:gd name="connsiteY84" fmla="*/ 3980504 h 4745608"/>
                <a:gd name="connsiteX85" fmla="*/ 1197619 w 6802287"/>
                <a:gd name="connsiteY85" fmla="*/ 4738831 h 4745608"/>
                <a:gd name="connsiteX86" fmla="*/ 1220896 w 6802287"/>
                <a:gd name="connsiteY86" fmla="*/ 4338309 h 4745608"/>
                <a:gd name="connsiteX87" fmla="*/ 1242772 w 6802287"/>
                <a:gd name="connsiteY87" fmla="*/ 4080888 h 4745608"/>
                <a:gd name="connsiteX88" fmla="*/ 1198693 w 6802287"/>
                <a:gd name="connsiteY88" fmla="*/ 3909438 h 4745608"/>
                <a:gd name="connsiteX89" fmla="*/ 970093 w 6802287"/>
                <a:gd name="connsiteY89" fmla="*/ 3989448 h 4745608"/>
                <a:gd name="connsiteX90" fmla="*/ 766328 w 6802287"/>
                <a:gd name="connsiteY90" fmla="*/ 4131990 h 4745608"/>
                <a:gd name="connsiteX91" fmla="*/ 555808 w 6802287"/>
                <a:gd name="connsiteY91" fmla="*/ 4355688 h 4745608"/>
                <a:gd name="connsiteX92" fmla="*/ 785900 w 6802287"/>
                <a:gd name="connsiteY92" fmla="*/ 4017771 h 4745608"/>
                <a:gd name="connsiteX93" fmla="*/ 1130113 w 6802287"/>
                <a:gd name="connsiteY93" fmla="*/ 3817500 h 4745608"/>
                <a:gd name="connsiteX94" fmla="*/ 1278703 w 6802287"/>
                <a:gd name="connsiteY94" fmla="*/ 3726558 h 4745608"/>
                <a:gd name="connsiteX95" fmla="*/ 1269661 w 6802287"/>
                <a:gd name="connsiteY95" fmla="*/ 3390117 h 4745608"/>
                <a:gd name="connsiteX96" fmla="*/ 1309620 w 6802287"/>
                <a:gd name="connsiteY96" fmla="*/ 3169963 h 4745608"/>
                <a:gd name="connsiteX97" fmla="*/ 1393003 w 6802287"/>
                <a:gd name="connsiteY97" fmla="*/ 3052188 h 4745608"/>
                <a:gd name="connsiteX98" fmla="*/ 1080693 w 6802287"/>
                <a:gd name="connsiteY98" fmla="*/ 2984604 h 4745608"/>
                <a:gd name="connsiteX99" fmla="*/ 663453 w 6802287"/>
                <a:gd name="connsiteY99" fmla="*/ 3023360 h 4745608"/>
                <a:gd name="connsiteX100" fmla="*/ 235111 w 6802287"/>
                <a:gd name="connsiteY100" fmla="*/ 3217172 h 4745608"/>
                <a:gd name="connsiteX101" fmla="*/ 421453 w 6802287"/>
                <a:gd name="connsiteY101" fmla="*/ 3029328 h 4745608"/>
                <a:gd name="connsiteX102" fmla="*/ 627193 w 6802287"/>
                <a:gd name="connsiteY102" fmla="*/ 2926458 h 4745608"/>
                <a:gd name="connsiteX103" fmla="*/ 854480 w 6802287"/>
                <a:gd name="connsiteY103" fmla="*/ 2889178 h 4745608"/>
                <a:gd name="connsiteX104" fmla="*/ 1149272 w 6802287"/>
                <a:gd name="connsiteY104" fmla="*/ 2889676 h 4745608"/>
                <a:gd name="connsiteX105" fmla="*/ 1531894 w 6802287"/>
                <a:gd name="connsiteY105" fmla="*/ 2917507 h 4745608"/>
                <a:gd name="connsiteX106" fmla="*/ 1860559 w 6802287"/>
                <a:gd name="connsiteY106" fmla="*/ 2766431 h 4745608"/>
                <a:gd name="connsiteX107" fmla="*/ 1701613 w 6802287"/>
                <a:gd name="connsiteY107" fmla="*/ 2263518 h 4745608"/>
                <a:gd name="connsiteX108" fmla="*/ 1690183 w 6802287"/>
                <a:gd name="connsiteY108" fmla="*/ 1966338 h 4745608"/>
                <a:gd name="connsiteX109" fmla="*/ 1381991 w 6802287"/>
                <a:gd name="connsiteY109" fmla="*/ 1841604 h 4745608"/>
                <a:gd name="connsiteX110" fmla="*/ 1095823 w 6802287"/>
                <a:gd name="connsiteY110" fmla="*/ 1714878 h 4745608"/>
                <a:gd name="connsiteX111" fmla="*/ 746507 w 6802287"/>
                <a:gd name="connsiteY111" fmla="*/ 1626415 h 4745608"/>
                <a:gd name="connsiteX112" fmla="*/ 352873 w 6802287"/>
                <a:gd name="connsiteY112" fmla="*/ 1726308 h 4745608"/>
                <a:gd name="connsiteX113" fmla="*/ 113171 w 6802287"/>
                <a:gd name="connsiteY113" fmla="*/ 1763582 h 4745608"/>
                <a:gd name="connsiteX114" fmla="*/ 9973 w 6802287"/>
                <a:gd name="connsiteY114" fmla="*/ 1737738 h 4745608"/>
                <a:gd name="connsiteX115" fmla="*/ 348516 w 6802287"/>
                <a:gd name="connsiteY115" fmla="*/ 1643812 h 4745608"/>
                <a:gd name="connsiteX116" fmla="*/ 653097 w 6802287"/>
                <a:gd name="connsiteY116" fmla="*/ 1543920 h 4745608"/>
                <a:gd name="connsiteX117" fmla="*/ 1072963 w 6802287"/>
                <a:gd name="connsiteY117" fmla="*/ 1612008 h 4745608"/>
                <a:gd name="connsiteX118" fmla="*/ 1244413 w 6802287"/>
                <a:gd name="connsiteY118" fmla="*/ 1657728 h 4745608"/>
                <a:gd name="connsiteX119" fmla="*/ 1205766 w 6802287"/>
                <a:gd name="connsiteY119" fmla="*/ 1451988 h 4745608"/>
                <a:gd name="connsiteX120" fmla="*/ 1046313 w 6802287"/>
                <a:gd name="connsiteY120" fmla="*/ 815409 h 4745608"/>
                <a:gd name="connsiteX121" fmla="*/ 1221553 w 6802287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19707 w 6829831"/>
                <a:gd name="connsiteY53" fmla="*/ 4117459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0714 w 6829831"/>
                <a:gd name="connsiteY54" fmla="*/ 408153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68256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93083 w 6829831"/>
                <a:gd name="connsiteY54" fmla="*/ 4042896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2076 w 6829831"/>
                <a:gd name="connsiteY53" fmla="*/ 4089358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6829831"/>
                <a:gd name="connsiteY0" fmla="*/ 1211958 h 4745608"/>
                <a:gd name="connsiteX1" fmla="*/ 1343911 w 6829831"/>
                <a:gd name="connsiteY1" fmla="*/ 1559828 h 4745608"/>
                <a:gd name="connsiteX2" fmla="*/ 1553023 w 6829831"/>
                <a:gd name="connsiteY2" fmla="*/ 1657728 h 4745608"/>
                <a:gd name="connsiteX3" fmla="*/ 1907353 w 6829831"/>
                <a:gd name="connsiteY3" fmla="*/ 1680588 h 4745608"/>
                <a:gd name="connsiteX4" fmla="*/ 2021653 w 6829831"/>
                <a:gd name="connsiteY4" fmla="*/ 1543428 h 4745608"/>
                <a:gd name="connsiteX5" fmla="*/ 2124523 w 6829831"/>
                <a:gd name="connsiteY5" fmla="*/ 1291968 h 4745608"/>
                <a:gd name="connsiteX6" fmla="*/ 2124523 w 6829831"/>
                <a:gd name="connsiteY6" fmla="*/ 1120518 h 4745608"/>
                <a:gd name="connsiteX7" fmla="*/ 2068029 w 6829831"/>
                <a:gd name="connsiteY7" fmla="*/ 825325 h 4745608"/>
                <a:gd name="connsiteX8" fmla="*/ 2078803 w 6829831"/>
                <a:gd name="connsiteY8" fmla="*/ 777618 h 4745608"/>
                <a:gd name="connsiteX9" fmla="*/ 2170243 w 6829831"/>
                <a:gd name="connsiteY9" fmla="*/ 1086228 h 4745608"/>
                <a:gd name="connsiteX10" fmla="*/ 2215963 w 6829831"/>
                <a:gd name="connsiteY10" fmla="*/ 1269108 h 4745608"/>
                <a:gd name="connsiteX11" fmla="*/ 2284543 w 6829831"/>
                <a:gd name="connsiteY11" fmla="*/ 1303398 h 4745608"/>
                <a:gd name="connsiteX12" fmla="*/ 2330263 w 6829831"/>
                <a:gd name="connsiteY12" fmla="*/ 1166238 h 4745608"/>
                <a:gd name="connsiteX13" fmla="*/ 2467423 w 6829831"/>
                <a:gd name="connsiteY13" fmla="*/ 880488 h 4745608"/>
                <a:gd name="connsiteX14" fmla="*/ 2558863 w 6829831"/>
                <a:gd name="connsiteY14" fmla="*/ 640458 h 4745608"/>
                <a:gd name="connsiteX15" fmla="*/ 2616013 w 6829831"/>
                <a:gd name="connsiteY15" fmla="*/ 537588 h 4745608"/>
                <a:gd name="connsiteX16" fmla="*/ 2558863 w 6829831"/>
                <a:gd name="connsiteY16" fmla="*/ 789048 h 4745608"/>
                <a:gd name="connsiteX17" fmla="*/ 2444563 w 6829831"/>
                <a:gd name="connsiteY17" fmla="*/ 1097658 h 4745608"/>
                <a:gd name="connsiteX18" fmla="*/ 2375983 w 6829831"/>
                <a:gd name="connsiteY18" fmla="*/ 1406268 h 4745608"/>
                <a:gd name="connsiteX19" fmla="*/ 2558863 w 6829831"/>
                <a:gd name="connsiteY19" fmla="*/ 1577718 h 4745608"/>
                <a:gd name="connsiteX20" fmla="*/ 2878903 w 6829831"/>
                <a:gd name="connsiteY20" fmla="*/ 1657728 h 4745608"/>
                <a:gd name="connsiteX21" fmla="*/ 3187513 w 6829831"/>
                <a:gd name="connsiteY21" fmla="*/ 1657728 h 4745608"/>
                <a:gd name="connsiteX22" fmla="*/ 3370393 w 6829831"/>
                <a:gd name="connsiteY22" fmla="*/ 1566288 h 4745608"/>
                <a:gd name="connsiteX23" fmla="*/ 3488066 w 6829831"/>
                <a:gd name="connsiteY23" fmla="*/ 1246753 h 4745608"/>
                <a:gd name="connsiteX24" fmla="*/ 3495138 w 6829831"/>
                <a:gd name="connsiteY24" fmla="*/ 1115548 h 4745608"/>
                <a:gd name="connsiteX25" fmla="*/ 3493650 w 6829831"/>
                <a:gd name="connsiteY25" fmla="*/ 1063976 h 4745608"/>
                <a:gd name="connsiteX26" fmla="*/ 3450403 w 6829831"/>
                <a:gd name="connsiteY26" fmla="*/ 777618 h 4745608"/>
                <a:gd name="connsiteX27" fmla="*/ 3119893 w 6829831"/>
                <a:gd name="connsiteY27" fmla="*/ 321571 h 4745608"/>
                <a:gd name="connsiteX28" fmla="*/ 3497351 w 6829831"/>
                <a:gd name="connsiteY28" fmla="*/ 674883 h 4745608"/>
                <a:gd name="connsiteX29" fmla="*/ 3759013 w 6829831"/>
                <a:gd name="connsiteY29" fmla="*/ 571878 h 4745608"/>
                <a:gd name="connsiteX30" fmla="*/ 3999043 w 6829831"/>
                <a:gd name="connsiteY30" fmla="*/ 91818 h 4745608"/>
                <a:gd name="connsiteX31" fmla="*/ 4033333 w 6829831"/>
                <a:gd name="connsiteY31" fmla="*/ 11808 h 4745608"/>
                <a:gd name="connsiteX32" fmla="*/ 3984569 w 6829831"/>
                <a:gd name="connsiteY32" fmla="*/ 247366 h 4745608"/>
                <a:gd name="connsiteX33" fmla="*/ 3812791 w 6829831"/>
                <a:gd name="connsiteY33" fmla="*/ 647417 h 4745608"/>
                <a:gd name="connsiteX34" fmla="*/ 3592906 w 6829831"/>
                <a:gd name="connsiteY34" fmla="*/ 811408 h 4745608"/>
                <a:gd name="connsiteX35" fmla="*/ 3604425 w 6829831"/>
                <a:gd name="connsiteY35" fmla="*/ 999253 h 4745608"/>
                <a:gd name="connsiteX36" fmla="*/ 3872985 w 6829831"/>
                <a:gd name="connsiteY36" fmla="*/ 881976 h 4745608"/>
                <a:gd name="connsiteX37" fmla="*/ 4200754 w 6829831"/>
                <a:gd name="connsiteY37" fmla="*/ 774136 h 4745608"/>
                <a:gd name="connsiteX38" fmla="*/ 4064251 w 6829831"/>
                <a:gd name="connsiteY38" fmla="*/ 847195 h 4745608"/>
                <a:gd name="connsiteX39" fmla="*/ 3818880 w 6829831"/>
                <a:gd name="connsiteY39" fmla="*/ 991305 h 4745608"/>
                <a:gd name="connsiteX40" fmla="*/ 3658531 w 6829831"/>
                <a:gd name="connsiteY40" fmla="*/ 1093178 h 4745608"/>
                <a:gd name="connsiteX41" fmla="*/ 3622838 w 6829831"/>
                <a:gd name="connsiteY41" fmla="*/ 1221401 h 4745608"/>
                <a:gd name="connsiteX42" fmla="*/ 3577446 w 6829831"/>
                <a:gd name="connsiteY42" fmla="*/ 1500691 h 4745608"/>
                <a:gd name="connsiteX43" fmla="*/ 3461833 w 6829831"/>
                <a:gd name="connsiteY43" fmla="*/ 1726308 h 4745608"/>
                <a:gd name="connsiteX44" fmla="*/ 3278953 w 6829831"/>
                <a:gd name="connsiteY44" fmla="*/ 2034918 h 4745608"/>
                <a:gd name="connsiteX45" fmla="*/ 3288742 w 6829831"/>
                <a:gd name="connsiteY45" fmla="*/ 2273460 h 4745608"/>
                <a:gd name="connsiteX46" fmla="*/ 3434288 w 6829831"/>
                <a:gd name="connsiteY46" fmla="*/ 2417577 h 4745608"/>
                <a:gd name="connsiteX47" fmla="*/ 3641522 w 6829831"/>
                <a:gd name="connsiteY47" fmla="*/ 2521189 h 4745608"/>
                <a:gd name="connsiteX48" fmla="*/ 4079053 w 6829831"/>
                <a:gd name="connsiteY48" fmla="*/ 2777868 h 4745608"/>
                <a:gd name="connsiteX49" fmla="*/ 5882777 w 6829831"/>
                <a:gd name="connsiteY49" fmla="*/ 3521863 h 4745608"/>
                <a:gd name="connsiteX50" fmla="*/ 6625713 w 6829831"/>
                <a:gd name="connsiteY50" fmla="*/ 3781261 h 4745608"/>
                <a:gd name="connsiteX51" fmla="*/ 6818787 w 6829831"/>
                <a:gd name="connsiteY51" fmla="*/ 3845235 h 4745608"/>
                <a:gd name="connsiteX52" fmla="*/ 6798310 w 6829831"/>
                <a:gd name="connsiteY52" fmla="*/ 3978496 h 4745608"/>
                <a:gd name="connsiteX53" fmla="*/ 6735168 w 6829831"/>
                <a:gd name="connsiteY53" fmla="*/ 4071794 h 4745608"/>
                <a:gd name="connsiteX54" fmla="*/ 6586898 w 6829831"/>
                <a:gd name="connsiteY54" fmla="*/ 4018307 h 4745608"/>
                <a:gd name="connsiteX55" fmla="*/ 6110863 w 6829831"/>
                <a:gd name="connsiteY55" fmla="*/ 3840155 h 4745608"/>
                <a:gd name="connsiteX56" fmla="*/ 4940575 w 6829831"/>
                <a:gd name="connsiteY56" fmla="*/ 3376168 h 4745608"/>
                <a:gd name="connsiteX57" fmla="*/ 3944371 w 6829831"/>
                <a:gd name="connsiteY57" fmla="*/ 2976643 h 4745608"/>
                <a:gd name="connsiteX58" fmla="*/ 3460193 w 6829831"/>
                <a:gd name="connsiteY58" fmla="*/ 2852901 h 4745608"/>
                <a:gd name="connsiteX59" fmla="*/ 3217865 w 6829831"/>
                <a:gd name="connsiteY59" fmla="*/ 2829045 h 4745608"/>
                <a:gd name="connsiteX60" fmla="*/ 3025524 w 6829831"/>
                <a:gd name="connsiteY60" fmla="*/ 2858861 h 4745608"/>
                <a:gd name="connsiteX61" fmla="*/ 2832855 w 6829831"/>
                <a:gd name="connsiteY61" fmla="*/ 2930924 h 4745608"/>
                <a:gd name="connsiteX62" fmla="*/ 2820111 w 6829831"/>
                <a:gd name="connsiteY62" fmla="*/ 3026344 h 4745608"/>
                <a:gd name="connsiteX63" fmla="*/ 2959241 w 6829831"/>
                <a:gd name="connsiteY63" fmla="*/ 3167976 h 4745608"/>
                <a:gd name="connsiteX64" fmla="*/ 3176083 w 6829831"/>
                <a:gd name="connsiteY64" fmla="*/ 3269358 h 4745608"/>
                <a:gd name="connsiteX65" fmla="*/ 3388239 w 6829831"/>
                <a:gd name="connsiteY65" fmla="*/ 3442290 h 4745608"/>
                <a:gd name="connsiteX66" fmla="*/ 3212014 w 6829831"/>
                <a:gd name="connsiteY66" fmla="*/ 3336948 h 4745608"/>
                <a:gd name="connsiteX67" fmla="*/ 3004633 w 6829831"/>
                <a:gd name="connsiteY67" fmla="*/ 3276814 h 4745608"/>
                <a:gd name="connsiteX68" fmla="*/ 2771676 w 6829831"/>
                <a:gd name="connsiteY68" fmla="*/ 3166987 h 4745608"/>
                <a:gd name="connsiteX69" fmla="*/ 2638873 w 6829831"/>
                <a:gd name="connsiteY69" fmla="*/ 3097908 h 4745608"/>
                <a:gd name="connsiteX70" fmla="*/ 2570293 w 6829831"/>
                <a:gd name="connsiteY70" fmla="*/ 3109338 h 4745608"/>
                <a:gd name="connsiteX71" fmla="*/ 2525557 w 6829831"/>
                <a:gd name="connsiteY71" fmla="*/ 3326508 h 4745608"/>
                <a:gd name="connsiteX72" fmla="*/ 2584349 w 6829831"/>
                <a:gd name="connsiteY72" fmla="*/ 3577470 h 4745608"/>
                <a:gd name="connsiteX73" fmla="*/ 2663703 w 6829831"/>
                <a:gd name="connsiteY73" fmla="*/ 3996904 h 4745608"/>
                <a:gd name="connsiteX74" fmla="*/ 2633113 w 6829831"/>
                <a:gd name="connsiteY74" fmla="*/ 4192703 h 4745608"/>
                <a:gd name="connsiteX75" fmla="*/ 2539703 w 6829831"/>
                <a:gd name="connsiteY75" fmla="*/ 4455574 h 4745608"/>
                <a:gd name="connsiteX76" fmla="*/ 2595212 w 6829831"/>
                <a:gd name="connsiteY76" fmla="*/ 3945217 h 4745608"/>
                <a:gd name="connsiteX77" fmla="*/ 2481240 w 6829831"/>
                <a:gd name="connsiteY77" fmla="*/ 3566538 h 4745608"/>
                <a:gd name="connsiteX78" fmla="*/ 2307403 w 6829831"/>
                <a:gd name="connsiteY78" fmla="*/ 3166488 h 4745608"/>
                <a:gd name="connsiteX79" fmla="*/ 2261683 w 6829831"/>
                <a:gd name="connsiteY79" fmla="*/ 3063618 h 4745608"/>
                <a:gd name="connsiteX80" fmla="*/ 2078803 w 6829831"/>
                <a:gd name="connsiteY80" fmla="*/ 2949318 h 4745608"/>
                <a:gd name="connsiteX81" fmla="*/ 1824299 w 6829831"/>
                <a:gd name="connsiteY81" fmla="*/ 3002494 h 4745608"/>
                <a:gd name="connsiteX82" fmla="*/ 1412162 w 6829831"/>
                <a:gd name="connsiteY82" fmla="*/ 3235573 h 4745608"/>
                <a:gd name="connsiteX83" fmla="*/ 1381573 w 6829831"/>
                <a:gd name="connsiteY83" fmla="*/ 3680838 h 4745608"/>
                <a:gd name="connsiteX84" fmla="*/ 1340867 w 6829831"/>
                <a:gd name="connsiteY84" fmla="*/ 3980504 h 4745608"/>
                <a:gd name="connsiteX85" fmla="*/ 1197619 w 6829831"/>
                <a:gd name="connsiteY85" fmla="*/ 4738831 h 4745608"/>
                <a:gd name="connsiteX86" fmla="*/ 1220896 w 6829831"/>
                <a:gd name="connsiteY86" fmla="*/ 4338309 h 4745608"/>
                <a:gd name="connsiteX87" fmla="*/ 1242772 w 6829831"/>
                <a:gd name="connsiteY87" fmla="*/ 4080888 h 4745608"/>
                <a:gd name="connsiteX88" fmla="*/ 1198693 w 6829831"/>
                <a:gd name="connsiteY88" fmla="*/ 3909438 h 4745608"/>
                <a:gd name="connsiteX89" fmla="*/ 970093 w 6829831"/>
                <a:gd name="connsiteY89" fmla="*/ 3989448 h 4745608"/>
                <a:gd name="connsiteX90" fmla="*/ 766328 w 6829831"/>
                <a:gd name="connsiteY90" fmla="*/ 4131990 h 4745608"/>
                <a:gd name="connsiteX91" fmla="*/ 555808 w 6829831"/>
                <a:gd name="connsiteY91" fmla="*/ 4355688 h 4745608"/>
                <a:gd name="connsiteX92" fmla="*/ 785900 w 6829831"/>
                <a:gd name="connsiteY92" fmla="*/ 4017771 h 4745608"/>
                <a:gd name="connsiteX93" fmla="*/ 1130113 w 6829831"/>
                <a:gd name="connsiteY93" fmla="*/ 3817500 h 4745608"/>
                <a:gd name="connsiteX94" fmla="*/ 1278703 w 6829831"/>
                <a:gd name="connsiteY94" fmla="*/ 3726558 h 4745608"/>
                <a:gd name="connsiteX95" fmla="*/ 1269661 w 6829831"/>
                <a:gd name="connsiteY95" fmla="*/ 3390117 h 4745608"/>
                <a:gd name="connsiteX96" fmla="*/ 1309620 w 6829831"/>
                <a:gd name="connsiteY96" fmla="*/ 3169963 h 4745608"/>
                <a:gd name="connsiteX97" fmla="*/ 1393003 w 6829831"/>
                <a:gd name="connsiteY97" fmla="*/ 3052188 h 4745608"/>
                <a:gd name="connsiteX98" fmla="*/ 1080693 w 6829831"/>
                <a:gd name="connsiteY98" fmla="*/ 2984604 h 4745608"/>
                <a:gd name="connsiteX99" fmla="*/ 663453 w 6829831"/>
                <a:gd name="connsiteY99" fmla="*/ 3023360 h 4745608"/>
                <a:gd name="connsiteX100" fmla="*/ 235111 w 6829831"/>
                <a:gd name="connsiteY100" fmla="*/ 3217172 h 4745608"/>
                <a:gd name="connsiteX101" fmla="*/ 421453 w 6829831"/>
                <a:gd name="connsiteY101" fmla="*/ 3029328 h 4745608"/>
                <a:gd name="connsiteX102" fmla="*/ 627193 w 6829831"/>
                <a:gd name="connsiteY102" fmla="*/ 2926458 h 4745608"/>
                <a:gd name="connsiteX103" fmla="*/ 854480 w 6829831"/>
                <a:gd name="connsiteY103" fmla="*/ 2889178 h 4745608"/>
                <a:gd name="connsiteX104" fmla="*/ 1149272 w 6829831"/>
                <a:gd name="connsiteY104" fmla="*/ 2889676 h 4745608"/>
                <a:gd name="connsiteX105" fmla="*/ 1531894 w 6829831"/>
                <a:gd name="connsiteY105" fmla="*/ 2917507 h 4745608"/>
                <a:gd name="connsiteX106" fmla="*/ 1860559 w 6829831"/>
                <a:gd name="connsiteY106" fmla="*/ 2766431 h 4745608"/>
                <a:gd name="connsiteX107" fmla="*/ 1701613 w 6829831"/>
                <a:gd name="connsiteY107" fmla="*/ 2263518 h 4745608"/>
                <a:gd name="connsiteX108" fmla="*/ 1690183 w 6829831"/>
                <a:gd name="connsiteY108" fmla="*/ 1966338 h 4745608"/>
                <a:gd name="connsiteX109" fmla="*/ 1381991 w 6829831"/>
                <a:gd name="connsiteY109" fmla="*/ 1841604 h 4745608"/>
                <a:gd name="connsiteX110" fmla="*/ 1095823 w 6829831"/>
                <a:gd name="connsiteY110" fmla="*/ 1714878 h 4745608"/>
                <a:gd name="connsiteX111" fmla="*/ 746507 w 6829831"/>
                <a:gd name="connsiteY111" fmla="*/ 1626415 h 4745608"/>
                <a:gd name="connsiteX112" fmla="*/ 352873 w 6829831"/>
                <a:gd name="connsiteY112" fmla="*/ 1726308 h 4745608"/>
                <a:gd name="connsiteX113" fmla="*/ 113171 w 6829831"/>
                <a:gd name="connsiteY113" fmla="*/ 1763582 h 4745608"/>
                <a:gd name="connsiteX114" fmla="*/ 9973 w 6829831"/>
                <a:gd name="connsiteY114" fmla="*/ 1737738 h 4745608"/>
                <a:gd name="connsiteX115" fmla="*/ 348516 w 6829831"/>
                <a:gd name="connsiteY115" fmla="*/ 1643812 h 4745608"/>
                <a:gd name="connsiteX116" fmla="*/ 653097 w 6829831"/>
                <a:gd name="connsiteY116" fmla="*/ 1543920 h 4745608"/>
                <a:gd name="connsiteX117" fmla="*/ 1072963 w 6829831"/>
                <a:gd name="connsiteY117" fmla="*/ 1612008 h 4745608"/>
                <a:gd name="connsiteX118" fmla="*/ 1244413 w 6829831"/>
                <a:gd name="connsiteY118" fmla="*/ 1657728 h 4745608"/>
                <a:gd name="connsiteX119" fmla="*/ 1205766 w 6829831"/>
                <a:gd name="connsiteY119" fmla="*/ 1451988 h 4745608"/>
                <a:gd name="connsiteX120" fmla="*/ 1046313 w 6829831"/>
                <a:gd name="connsiteY120" fmla="*/ 815409 h 4745608"/>
                <a:gd name="connsiteX121" fmla="*/ 1221553 w 6829831"/>
                <a:gd name="connsiteY121" fmla="*/ 1211958 h 4745608"/>
                <a:gd name="connsiteX0" fmla="*/ 1221553 w 9595093"/>
                <a:gd name="connsiteY0" fmla="*/ 1211958 h 5053067"/>
                <a:gd name="connsiteX1" fmla="*/ 1343911 w 9595093"/>
                <a:gd name="connsiteY1" fmla="*/ 1559828 h 5053067"/>
                <a:gd name="connsiteX2" fmla="*/ 1553023 w 9595093"/>
                <a:gd name="connsiteY2" fmla="*/ 1657728 h 5053067"/>
                <a:gd name="connsiteX3" fmla="*/ 1907353 w 9595093"/>
                <a:gd name="connsiteY3" fmla="*/ 1680588 h 5053067"/>
                <a:gd name="connsiteX4" fmla="*/ 2021653 w 9595093"/>
                <a:gd name="connsiteY4" fmla="*/ 1543428 h 5053067"/>
                <a:gd name="connsiteX5" fmla="*/ 2124523 w 9595093"/>
                <a:gd name="connsiteY5" fmla="*/ 1291968 h 5053067"/>
                <a:gd name="connsiteX6" fmla="*/ 2124523 w 9595093"/>
                <a:gd name="connsiteY6" fmla="*/ 1120518 h 5053067"/>
                <a:gd name="connsiteX7" fmla="*/ 2068029 w 9595093"/>
                <a:gd name="connsiteY7" fmla="*/ 825325 h 5053067"/>
                <a:gd name="connsiteX8" fmla="*/ 2078803 w 9595093"/>
                <a:gd name="connsiteY8" fmla="*/ 777618 h 5053067"/>
                <a:gd name="connsiteX9" fmla="*/ 2170243 w 9595093"/>
                <a:gd name="connsiteY9" fmla="*/ 1086228 h 5053067"/>
                <a:gd name="connsiteX10" fmla="*/ 2215963 w 9595093"/>
                <a:gd name="connsiteY10" fmla="*/ 1269108 h 5053067"/>
                <a:gd name="connsiteX11" fmla="*/ 2284543 w 9595093"/>
                <a:gd name="connsiteY11" fmla="*/ 1303398 h 5053067"/>
                <a:gd name="connsiteX12" fmla="*/ 2330263 w 9595093"/>
                <a:gd name="connsiteY12" fmla="*/ 1166238 h 5053067"/>
                <a:gd name="connsiteX13" fmla="*/ 2467423 w 9595093"/>
                <a:gd name="connsiteY13" fmla="*/ 880488 h 5053067"/>
                <a:gd name="connsiteX14" fmla="*/ 2558863 w 9595093"/>
                <a:gd name="connsiteY14" fmla="*/ 640458 h 5053067"/>
                <a:gd name="connsiteX15" fmla="*/ 2616013 w 9595093"/>
                <a:gd name="connsiteY15" fmla="*/ 537588 h 5053067"/>
                <a:gd name="connsiteX16" fmla="*/ 2558863 w 9595093"/>
                <a:gd name="connsiteY16" fmla="*/ 789048 h 5053067"/>
                <a:gd name="connsiteX17" fmla="*/ 2444563 w 9595093"/>
                <a:gd name="connsiteY17" fmla="*/ 1097658 h 5053067"/>
                <a:gd name="connsiteX18" fmla="*/ 2375983 w 9595093"/>
                <a:gd name="connsiteY18" fmla="*/ 1406268 h 5053067"/>
                <a:gd name="connsiteX19" fmla="*/ 2558863 w 9595093"/>
                <a:gd name="connsiteY19" fmla="*/ 1577718 h 5053067"/>
                <a:gd name="connsiteX20" fmla="*/ 2878903 w 9595093"/>
                <a:gd name="connsiteY20" fmla="*/ 1657728 h 5053067"/>
                <a:gd name="connsiteX21" fmla="*/ 3187513 w 9595093"/>
                <a:gd name="connsiteY21" fmla="*/ 1657728 h 5053067"/>
                <a:gd name="connsiteX22" fmla="*/ 3370393 w 9595093"/>
                <a:gd name="connsiteY22" fmla="*/ 1566288 h 5053067"/>
                <a:gd name="connsiteX23" fmla="*/ 3488066 w 9595093"/>
                <a:gd name="connsiteY23" fmla="*/ 1246753 h 5053067"/>
                <a:gd name="connsiteX24" fmla="*/ 3495138 w 9595093"/>
                <a:gd name="connsiteY24" fmla="*/ 1115548 h 5053067"/>
                <a:gd name="connsiteX25" fmla="*/ 3493650 w 9595093"/>
                <a:gd name="connsiteY25" fmla="*/ 1063976 h 5053067"/>
                <a:gd name="connsiteX26" fmla="*/ 3450403 w 9595093"/>
                <a:gd name="connsiteY26" fmla="*/ 777618 h 5053067"/>
                <a:gd name="connsiteX27" fmla="*/ 3119893 w 9595093"/>
                <a:gd name="connsiteY27" fmla="*/ 321571 h 5053067"/>
                <a:gd name="connsiteX28" fmla="*/ 3497351 w 9595093"/>
                <a:gd name="connsiteY28" fmla="*/ 674883 h 5053067"/>
                <a:gd name="connsiteX29" fmla="*/ 3759013 w 9595093"/>
                <a:gd name="connsiteY29" fmla="*/ 571878 h 5053067"/>
                <a:gd name="connsiteX30" fmla="*/ 3999043 w 9595093"/>
                <a:gd name="connsiteY30" fmla="*/ 91818 h 5053067"/>
                <a:gd name="connsiteX31" fmla="*/ 4033333 w 9595093"/>
                <a:gd name="connsiteY31" fmla="*/ 11808 h 5053067"/>
                <a:gd name="connsiteX32" fmla="*/ 3984569 w 9595093"/>
                <a:gd name="connsiteY32" fmla="*/ 247366 h 5053067"/>
                <a:gd name="connsiteX33" fmla="*/ 3812791 w 9595093"/>
                <a:gd name="connsiteY33" fmla="*/ 647417 h 5053067"/>
                <a:gd name="connsiteX34" fmla="*/ 3592906 w 9595093"/>
                <a:gd name="connsiteY34" fmla="*/ 811408 h 5053067"/>
                <a:gd name="connsiteX35" fmla="*/ 3604425 w 9595093"/>
                <a:gd name="connsiteY35" fmla="*/ 999253 h 5053067"/>
                <a:gd name="connsiteX36" fmla="*/ 3872985 w 9595093"/>
                <a:gd name="connsiteY36" fmla="*/ 881976 h 5053067"/>
                <a:gd name="connsiteX37" fmla="*/ 4200754 w 9595093"/>
                <a:gd name="connsiteY37" fmla="*/ 774136 h 5053067"/>
                <a:gd name="connsiteX38" fmla="*/ 4064251 w 9595093"/>
                <a:gd name="connsiteY38" fmla="*/ 847195 h 5053067"/>
                <a:gd name="connsiteX39" fmla="*/ 3818880 w 9595093"/>
                <a:gd name="connsiteY39" fmla="*/ 991305 h 5053067"/>
                <a:gd name="connsiteX40" fmla="*/ 3658531 w 9595093"/>
                <a:gd name="connsiteY40" fmla="*/ 1093178 h 5053067"/>
                <a:gd name="connsiteX41" fmla="*/ 3622838 w 9595093"/>
                <a:gd name="connsiteY41" fmla="*/ 1221401 h 5053067"/>
                <a:gd name="connsiteX42" fmla="*/ 3577446 w 9595093"/>
                <a:gd name="connsiteY42" fmla="*/ 1500691 h 5053067"/>
                <a:gd name="connsiteX43" fmla="*/ 3461833 w 9595093"/>
                <a:gd name="connsiteY43" fmla="*/ 1726308 h 5053067"/>
                <a:gd name="connsiteX44" fmla="*/ 3278953 w 9595093"/>
                <a:gd name="connsiteY44" fmla="*/ 2034918 h 5053067"/>
                <a:gd name="connsiteX45" fmla="*/ 3288742 w 9595093"/>
                <a:gd name="connsiteY45" fmla="*/ 2273460 h 5053067"/>
                <a:gd name="connsiteX46" fmla="*/ 3434288 w 9595093"/>
                <a:gd name="connsiteY46" fmla="*/ 2417577 h 5053067"/>
                <a:gd name="connsiteX47" fmla="*/ 3641522 w 9595093"/>
                <a:gd name="connsiteY47" fmla="*/ 2521189 h 5053067"/>
                <a:gd name="connsiteX48" fmla="*/ 4079053 w 9595093"/>
                <a:gd name="connsiteY48" fmla="*/ 2777868 h 5053067"/>
                <a:gd name="connsiteX49" fmla="*/ 5882777 w 9595093"/>
                <a:gd name="connsiteY49" fmla="*/ 3521863 h 5053067"/>
                <a:gd name="connsiteX50" fmla="*/ 6625713 w 9595093"/>
                <a:gd name="connsiteY50" fmla="*/ 3781261 h 5053067"/>
                <a:gd name="connsiteX51" fmla="*/ 6818787 w 9595093"/>
                <a:gd name="connsiteY51" fmla="*/ 3845235 h 5053067"/>
                <a:gd name="connsiteX52" fmla="*/ 9595093 w 9595093"/>
                <a:gd name="connsiteY52" fmla="*/ 5047156 h 5053067"/>
                <a:gd name="connsiteX53" fmla="*/ 6735168 w 9595093"/>
                <a:gd name="connsiteY53" fmla="*/ 4071794 h 5053067"/>
                <a:gd name="connsiteX54" fmla="*/ 6586898 w 9595093"/>
                <a:gd name="connsiteY54" fmla="*/ 4018307 h 5053067"/>
                <a:gd name="connsiteX55" fmla="*/ 6110863 w 9595093"/>
                <a:gd name="connsiteY55" fmla="*/ 3840155 h 5053067"/>
                <a:gd name="connsiteX56" fmla="*/ 4940575 w 9595093"/>
                <a:gd name="connsiteY56" fmla="*/ 3376168 h 5053067"/>
                <a:gd name="connsiteX57" fmla="*/ 3944371 w 9595093"/>
                <a:gd name="connsiteY57" fmla="*/ 2976643 h 5053067"/>
                <a:gd name="connsiteX58" fmla="*/ 3460193 w 9595093"/>
                <a:gd name="connsiteY58" fmla="*/ 2852901 h 5053067"/>
                <a:gd name="connsiteX59" fmla="*/ 3217865 w 9595093"/>
                <a:gd name="connsiteY59" fmla="*/ 2829045 h 5053067"/>
                <a:gd name="connsiteX60" fmla="*/ 3025524 w 9595093"/>
                <a:gd name="connsiteY60" fmla="*/ 2858861 h 5053067"/>
                <a:gd name="connsiteX61" fmla="*/ 2832855 w 9595093"/>
                <a:gd name="connsiteY61" fmla="*/ 2930924 h 5053067"/>
                <a:gd name="connsiteX62" fmla="*/ 2820111 w 9595093"/>
                <a:gd name="connsiteY62" fmla="*/ 3026344 h 5053067"/>
                <a:gd name="connsiteX63" fmla="*/ 2959241 w 9595093"/>
                <a:gd name="connsiteY63" fmla="*/ 3167976 h 5053067"/>
                <a:gd name="connsiteX64" fmla="*/ 3176083 w 9595093"/>
                <a:gd name="connsiteY64" fmla="*/ 3269358 h 5053067"/>
                <a:gd name="connsiteX65" fmla="*/ 3388239 w 9595093"/>
                <a:gd name="connsiteY65" fmla="*/ 3442290 h 5053067"/>
                <a:gd name="connsiteX66" fmla="*/ 3212014 w 9595093"/>
                <a:gd name="connsiteY66" fmla="*/ 3336948 h 5053067"/>
                <a:gd name="connsiteX67" fmla="*/ 3004633 w 9595093"/>
                <a:gd name="connsiteY67" fmla="*/ 3276814 h 5053067"/>
                <a:gd name="connsiteX68" fmla="*/ 2771676 w 9595093"/>
                <a:gd name="connsiteY68" fmla="*/ 3166987 h 5053067"/>
                <a:gd name="connsiteX69" fmla="*/ 2638873 w 9595093"/>
                <a:gd name="connsiteY69" fmla="*/ 3097908 h 5053067"/>
                <a:gd name="connsiteX70" fmla="*/ 2570293 w 9595093"/>
                <a:gd name="connsiteY70" fmla="*/ 3109338 h 5053067"/>
                <a:gd name="connsiteX71" fmla="*/ 2525557 w 9595093"/>
                <a:gd name="connsiteY71" fmla="*/ 3326508 h 5053067"/>
                <a:gd name="connsiteX72" fmla="*/ 2584349 w 9595093"/>
                <a:gd name="connsiteY72" fmla="*/ 3577470 h 5053067"/>
                <a:gd name="connsiteX73" fmla="*/ 2663703 w 9595093"/>
                <a:gd name="connsiteY73" fmla="*/ 3996904 h 5053067"/>
                <a:gd name="connsiteX74" fmla="*/ 2633113 w 9595093"/>
                <a:gd name="connsiteY74" fmla="*/ 4192703 h 5053067"/>
                <a:gd name="connsiteX75" fmla="*/ 2539703 w 9595093"/>
                <a:gd name="connsiteY75" fmla="*/ 4455574 h 5053067"/>
                <a:gd name="connsiteX76" fmla="*/ 2595212 w 9595093"/>
                <a:gd name="connsiteY76" fmla="*/ 3945217 h 5053067"/>
                <a:gd name="connsiteX77" fmla="*/ 2481240 w 9595093"/>
                <a:gd name="connsiteY77" fmla="*/ 3566538 h 5053067"/>
                <a:gd name="connsiteX78" fmla="*/ 2307403 w 9595093"/>
                <a:gd name="connsiteY78" fmla="*/ 3166488 h 5053067"/>
                <a:gd name="connsiteX79" fmla="*/ 2261683 w 9595093"/>
                <a:gd name="connsiteY79" fmla="*/ 3063618 h 5053067"/>
                <a:gd name="connsiteX80" fmla="*/ 2078803 w 9595093"/>
                <a:gd name="connsiteY80" fmla="*/ 2949318 h 5053067"/>
                <a:gd name="connsiteX81" fmla="*/ 1824299 w 9595093"/>
                <a:gd name="connsiteY81" fmla="*/ 3002494 h 5053067"/>
                <a:gd name="connsiteX82" fmla="*/ 1412162 w 9595093"/>
                <a:gd name="connsiteY82" fmla="*/ 3235573 h 5053067"/>
                <a:gd name="connsiteX83" fmla="*/ 1381573 w 9595093"/>
                <a:gd name="connsiteY83" fmla="*/ 3680838 h 5053067"/>
                <a:gd name="connsiteX84" fmla="*/ 1340867 w 9595093"/>
                <a:gd name="connsiteY84" fmla="*/ 3980504 h 5053067"/>
                <a:gd name="connsiteX85" fmla="*/ 1197619 w 9595093"/>
                <a:gd name="connsiteY85" fmla="*/ 4738831 h 5053067"/>
                <a:gd name="connsiteX86" fmla="*/ 1220896 w 9595093"/>
                <a:gd name="connsiteY86" fmla="*/ 4338309 h 5053067"/>
                <a:gd name="connsiteX87" fmla="*/ 1242772 w 9595093"/>
                <a:gd name="connsiteY87" fmla="*/ 4080888 h 5053067"/>
                <a:gd name="connsiteX88" fmla="*/ 1198693 w 9595093"/>
                <a:gd name="connsiteY88" fmla="*/ 3909438 h 5053067"/>
                <a:gd name="connsiteX89" fmla="*/ 970093 w 9595093"/>
                <a:gd name="connsiteY89" fmla="*/ 3989448 h 5053067"/>
                <a:gd name="connsiteX90" fmla="*/ 766328 w 9595093"/>
                <a:gd name="connsiteY90" fmla="*/ 4131990 h 5053067"/>
                <a:gd name="connsiteX91" fmla="*/ 555808 w 9595093"/>
                <a:gd name="connsiteY91" fmla="*/ 4355688 h 5053067"/>
                <a:gd name="connsiteX92" fmla="*/ 785900 w 9595093"/>
                <a:gd name="connsiteY92" fmla="*/ 4017771 h 5053067"/>
                <a:gd name="connsiteX93" fmla="*/ 1130113 w 9595093"/>
                <a:gd name="connsiteY93" fmla="*/ 3817500 h 5053067"/>
                <a:gd name="connsiteX94" fmla="*/ 1278703 w 9595093"/>
                <a:gd name="connsiteY94" fmla="*/ 3726558 h 5053067"/>
                <a:gd name="connsiteX95" fmla="*/ 1269661 w 9595093"/>
                <a:gd name="connsiteY95" fmla="*/ 3390117 h 5053067"/>
                <a:gd name="connsiteX96" fmla="*/ 1309620 w 9595093"/>
                <a:gd name="connsiteY96" fmla="*/ 3169963 h 5053067"/>
                <a:gd name="connsiteX97" fmla="*/ 1393003 w 9595093"/>
                <a:gd name="connsiteY97" fmla="*/ 3052188 h 5053067"/>
                <a:gd name="connsiteX98" fmla="*/ 1080693 w 9595093"/>
                <a:gd name="connsiteY98" fmla="*/ 2984604 h 5053067"/>
                <a:gd name="connsiteX99" fmla="*/ 663453 w 9595093"/>
                <a:gd name="connsiteY99" fmla="*/ 3023360 h 5053067"/>
                <a:gd name="connsiteX100" fmla="*/ 235111 w 9595093"/>
                <a:gd name="connsiteY100" fmla="*/ 3217172 h 5053067"/>
                <a:gd name="connsiteX101" fmla="*/ 421453 w 9595093"/>
                <a:gd name="connsiteY101" fmla="*/ 3029328 h 5053067"/>
                <a:gd name="connsiteX102" fmla="*/ 627193 w 9595093"/>
                <a:gd name="connsiteY102" fmla="*/ 2926458 h 5053067"/>
                <a:gd name="connsiteX103" fmla="*/ 854480 w 9595093"/>
                <a:gd name="connsiteY103" fmla="*/ 2889178 h 5053067"/>
                <a:gd name="connsiteX104" fmla="*/ 1149272 w 9595093"/>
                <a:gd name="connsiteY104" fmla="*/ 2889676 h 5053067"/>
                <a:gd name="connsiteX105" fmla="*/ 1531894 w 9595093"/>
                <a:gd name="connsiteY105" fmla="*/ 2917507 h 5053067"/>
                <a:gd name="connsiteX106" fmla="*/ 1860559 w 9595093"/>
                <a:gd name="connsiteY106" fmla="*/ 2766431 h 5053067"/>
                <a:gd name="connsiteX107" fmla="*/ 1701613 w 9595093"/>
                <a:gd name="connsiteY107" fmla="*/ 2263518 h 5053067"/>
                <a:gd name="connsiteX108" fmla="*/ 1690183 w 9595093"/>
                <a:gd name="connsiteY108" fmla="*/ 1966338 h 5053067"/>
                <a:gd name="connsiteX109" fmla="*/ 1381991 w 9595093"/>
                <a:gd name="connsiteY109" fmla="*/ 1841604 h 5053067"/>
                <a:gd name="connsiteX110" fmla="*/ 1095823 w 9595093"/>
                <a:gd name="connsiteY110" fmla="*/ 1714878 h 5053067"/>
                <a:gd name="connsiteX111" fmla="*/ 746507 w 9595093"/>
                <a:gd name="connsiteY111" fmla="*/ 1626415 h 5053067"/>
                <a:gd name="connsiteX112" fmla="*/ 352873 w 9595093"/>
                <a:gd name="connsiteY112" fmla="*/ 1726308 h 5053067"/>
                <a:gd name="connsiteX113" fmla="*/ 113171 w 9595093"/>
                <a:gd name="connsiteY113" fmla="*/ 1763582 h 5053067"/>
                <a:gd name="connsiteX114" fmla="*/ 9973 w 9595093"/>
                <a:gd name="connsiteY114" fmla="*/ 1737738 h 5053067"/>
                <a:gd name="connsiteX115" fmla="*/ 348516 w 9595093"/>
                <a:gd name="connsiteY115" fmla="*/ 1643812 h 5053067"/>
                <a:gd name="connsiteX116" fmla="*/ 653097 w 9595093"/>
                <a:gd name="connsiteY116" fmla="*/ 1543920 h 5053067"/>
                <a:gd name="connsiteX117" fmla="*/ 1072963 w 9595093"/>
                <a:gd name="connsiteY117" fmla="*/ 1612008 h 5053067"/>
                <a:gd name="connsiteX118" fmla="*/ 1244413 w 9595093"/>
                <a:gd name="connsiteY118" fmla="*/ 1657728 h 5053067"/>
                <a:gd name="connsiteX119" fmla="*/ 1205766 w 9595093"/>
                <a:gd name="connsiteY119" fmla="*/ 1451988 h 5053067"/>
                <a:gd name="connsiteX120" fmla="*/ 1046313 w 9595093"/>
                <a:gd name="connsiteY120" fmla="*/ 815409 h 5053067"/>
                <a:gd name="connsiteX121" fmla="*/ 1221553 w 9595093"/>
                <a:gd name="connsiteY121" fmla="*/ 1211958 h 5053067"/>
                <a:gd name="connsiteX0" fmla="*/ 1221553 w 9595720"/>
                <a:gd name="connsiteY0" fmla="*/ 1211958 h 5053065"/>
                <a:gd name="connsiteX1" fmla="*/ 1343911 w 9595720"/>
                <a:gd name="connsiteY1" fmla="*/ 1559828 h 5053065"/>
                <a:gd name="connsiteX2" fmla="*/ 1553023 w 9595720"/>
                <a:gd name="connsiteY2" fmla="*/ 1657728 h 5053065"/>
                <a:gd name="connsiteX3" fmla="*/ 1907353 w 9595720"/>
                <a:gd name="connsiteY3" fmla="*/ 1680588 h 5053065"/>
                <a:gd name="connsiteX4" fmla="*/ 2021653 w 9595720"/>
                <a:gd name="connsiteY4" fmla="*/ 1543428 h 5053065"/>
                <a:gd name="connsiteX5" fmla="*/ 2124523 w 9595720"/>
                <a:gd name="connsiteY5" fmla="*/ 1291968 h 5053065"/>
                <a:gd name="connsiteX6" fmla="*/ 2124523 w 9595720"/>
                <a:gd name="connsiteY6" fmla="*/ 1120518 h 5053065"/>
                <a:gd name="connsiteX7" fmla="*/ 2068029 w 9595720"/>
                <a:gd name="connsiteY7" fmla="*/ 825325 h 5053065"/>
                <a:gd name="connsiteX8" fmla="*/ 2078803 w 9595720"/>
                <a:gd name="connsiteY8" fmla="*/ 777618 h 5053065"/>
                <a:gd name="connsiteX9" fmla="*/ 2170243 w 9595720"/>
                <a:gd name="connsiteY9" fmla="*/ 1086228 h 5053065"/>
                <a:gd name="connsiteX10" fmla="*/ 2215963 w 9595720"/>
                <a:gd name="connsiteY10" fmla="*/ 1269108 h 5053065"/>
                <a:gd name="connsiteX11" fmla="*/ 2284543 w 9595720"/>
                <a:gd name="connsiteY11" fmla="*/ 1303398 h 5053065"/>
                <a:gd name="connsiteX12" fmla="*/ 2330263 w 9595720"/>
                <a:gd name="connsiteY12" fmla="*/ 1166238 h 5053065"/>
                <a:gd name="connsiteX13" fmla="*/ 2467423 w 9595720"/>
                <a:gd name="connsiteY13" fmla="*/ 880488 h 5053065"/>
                <a:gd name="connsiteX14" fmla="*/ 2558863 w 9595720"/>
                <a:gd name="connsiteY14" fmla="*/ 640458 h 5053065"/>
                <a:gd name="connsiteX15" fmla="*/ 2616013 w 9595720"/>
                <a:gd name="connsiteY15" fmla="*/ 537588 h 5053065"/>
                <a:gd name="connsiteX16" fmla="*/ 2558863 w 9595720"/>
                <a:gd name="connsiteY16" fmla="*/ 789048 h 5053065"/>
                <a:gd name="connsiteX17" fmla="*/ 2444563 w 9595720"/>
                <a:gd name="connsiteY17" fmla="*/ 1097658 h 5053065"/>
                <a:gd name="connsiteX18" fmla="*/ 2375983 w 9595720"/>
                <a:gd name="connsiteY18" fmla="*/ 1406268 h 5053065"/>
                <a:gd name="connsiteX19" fmla="*/ 2558863 w 9595720"/>
                <a:gd name="connsiteY19" fmla="*/ 1577718 h 5053065"/>
                <a:gd name="connsiteX20" fmla="*/ 2878903 w 9595720"/>
                <a:gd name="connsiteY20" fmla="*/ 1657728 h 5053065"/>
                <a:gd name="connsiteX21" fmla="*/ 3187513 w 9595720"/>
                <a:gd name="connsiteY21" fmla="*/ 1657728 h 5053065"/>
                <a:gd name="connsiteX22" fmla="*/ 3370393 w 9595720"/>
                <a:gd name="connsiteY22" fmla="*/ 1566288 h 5053065"/>
                <a:gd name="connsiteX23" fmla="*/ 3488066 w 9595720"/>
                <a:gd name="connsiteY23" fmla="*/ 1246753 h 5053065"/>
                <a:gd name="connsiteX24" fmla="*/ 3495138 w 9595720"/>
                <a:gd name="connsiteY24" fmla="*/ 1115548 h 5053065"/>
                <a:gd name="connsiteX25" fmla="*/ 3493650 w 9595720"/>
                <a:gd name="connsiteY25" fmla="*/ 1063976 h 5053065"/>
                <a:gd name="connsiteX26" fmla="*/ 3450403 w 9595720"/>
                <a:gd name="connsiteY26" fmla="*/ 777618 h 5053065"/>
                <a:gd name="connsiteX27" fmla="*/ 3119893 w 9595720"/>
                <a:gd name="connsiteY27" fmla="*/ 321571 h 5053065"/>
                <a:gd name="connsiteX28" fmla="*/ 3497351 w 9595720"/>
                <a:gd name="connsiteY28" fmla="*/ 674883 h 5053065"/>
                <a:gd name="connsiteX29" fmla="*/ 3759013 w 9595720"/>
                <a:gd name="connsiteY29" fmla="*/ 571878 h 5053065"/>
                <a:gd name="connsiteX30" fmla="*/ 3999043 w 9595720"/>
                <a:gd name="connsiteY30" fmla="*/ 91818 h 5053065"/>
                <a:gd name="connsiteX31" fmla="*/ 4033333 w 9595720"/>
                <a:gd name="connsiteY31" fmla="*/ 11808 h 5053065"/>
                <a:gd name="connsiteX32" fmla="*/ 3984569 w 9595720"/>
                <a:gd name="connsiteY32" fmla="*/ 247366 h 5053065"/>
                <a:gd name="connsiteX33" fmla="*/ 3812791 w 9595720"/>
                <a:gd name="connsiteY33" fmla="*/ 647417 h 5053065"/>
                <a:gd name="connsiteX34" fmla="*/ 3592906 w 9595720"/>
                <a:gd name="connsiteY34" fmla="*/ 811408 h 5053065"/>
                <a:gd name="connsiteX35" fmla="*/ 3604425 w 9595720"/>
                <a:gd name="connsiteY35" fmla="*/ 999253 h 5053065"/>
                <a:gd name="connsiteX36" fmla="*/ 3872985 w 9595720"/>
                <a:gd name="connsiteY36" fmla="*/ 881976 h 5053065"/>
                <a:gd name="connsiteX37" fmla="*/ 4200754 w 9595720"/>
                <a:gd name="connsiteY37" fmla="*/ 774136 h 5053065"/>
                <a:gd name="connsiteX38" fmla="*/ 4064251 w 9595720"/>
                <a:gd name="connsiteY38" fmla="*/ 847195 h 5053065"/>
                <a:gd name="connsiteX39" fmla="*/ 3818880 w 9595720"/>
                <a:gd name="connsiteY39" fmla="*/ 991305 h 5053065"/>
                <a:gd name="connsiteX40" fmla="*/ 3658531 w 9595720"/>
                <a:gd name="connsiteY40" fmla="*/ 1093178 h 5053065"/>
                <a:gd name="connsiteX41" fmla="*/ 3622838 w 9595720"/>
                <a:gd name="connsiteY41" fmla="*/ 1221401 h 5053065"/>
                <a:gd name="connsiteX42" fmla="*/ 3577446 w 9595720"/>
                <a:gd name="connsiteY42" fmla="*/ 1500691 h 5053065"/>
                <a:gd name="connsiteX43" fmla="*/ 3461833 w 9595720"/>
                <a:gd name="connsiteY43" fmla="*/ 1726308 h 5053065"/>
                <a:gd name="connsiteX44" fmla="*/ 3278953 w 9595720"/>
                <a:gd name="connsiteY44" fmla="*/ 2034918 h 5053065"/>
                <a:gd name="connsiteX45" fmla="*/ 3288742 w 9595720"/>
                <a:gd name="connsiteY45" fmla="*/ 2273460 h 5053065"/>
                <a:gd name="connsiteX46" fmla="*/ 3434288 w 9595720"/>
                <a:gd name="connsiteY46" fmla="*/ 2417577 h 5053065"/>
                <a:gd name="connsiteX47" fmla="*/ 3641522 w 9595720"/>
                <a:gd name="connsiteY47" fmla="*/ 2521189 h 5053065"/>
                <a:gd name="connsiteX48" fmla="*/ 4079053 w 9595720"/>
                <a:gd name="connsiteY48" fmla="*/ 2777868 h 5053065"/>
                <a:gd name="connsiteX49" fmla="*/ 5882777 w 9595720"/>
                <a:gd name="connsiteY49" fmla="*/ 3521863 h 5053065"/>
                <a:gd name="connsiteX50" fmla="*/ 6625713 w 9595720"/>
                <a:gd name="connsiteY50" fmla="*/ 3781261 h 5053065"/>
                <a:gd name="connsiteX51" fmla="*/ 6818787 w 9595720"/>
                <a:gd name="connsiteY51" fmla="*/ 3845235 h 5053065"/>
                <a:gd name="connsiteX52" fmla="*/ 8680791 w 9595720"/>
                <a:gd name="connsiteY52" fmla="*/ 4557615 h 5053065"/>
                <a:gd name="connsiteX53" fmla="*/ 9595093 w 9595720"/>
                <a:gd name="connsiteY53" fmla="*/ 5047156 h 5053065"/>
                <a:gd name="connsiteX54" fmla="*/ 6735168 w 9595720"/>
                <a:gd name="connsiteY54" fmla="*/ 4071794 h 5053065"/>
                <a:gd name="connsiteX55" fmla="*/ 6586898 w 9595720"/>
                <a:gd name="connsiteY55" fmla="*/ 4018307 h 5053065"/>
                <a:gd name="connsiteX56" fmla="*/ 6110863 w 9595720"/>
                <a:gd name="connsiteY56" fmla="*/ 3840155 h 5053065"/>
                <a:gd name="connsiteX57" fmla="*/ 4940575 w 9595720"/>
                <a:gd name="connsiteY57" fmla="*/ 3376168 h 5053065"/>
                <a:gd name="connsiteX58" fmla="*/ 3944371 w 9595720"/>
                <a:gd name="connsiteY58" fmla="*/ 2976643 h 5053065"/>
                <a:gd name="connsiteX59" fmla="*/ 3460193 w 9595720"/>
                <a:gd name="connsiteY59" fmla="*/ 2852901 h 5053065"/>
                <a:gd name="connsiteX60" fmla="*/ 3217865 w 9595720"/>
                <a:gd name="connsiteY60" fmla="*/ 2829045 h 5053065"/>
                <a:gd name="connsiteX61" fmla="*/ 3025524 w 9595720"/>
                <a:gd name="connsiteY61" fmla="*/ 2858861 h 5053065"/>
                <a:gd name="connsiteX62" fmla="*/ 2832855 w 9595720"/>
                <a:gd name="connsiteY62" fmla="*/ 2930924 h 5053065"/>
                <a:gd name="connsiteX63" fmla="*/ 2820111 w 9595720"/>
                <a:gd name="connsiteY63" fmla="*/ 3026344 h 5053065"/>
                <a:gd name="connsiteX64" fmla="*/ 2959241 w 9595720"/>
                <a:gd name="connsiteY64" fmla="*/ 3167976 h 5053065"/>
                <a:gd name="connsiteX65" fmla="*/ 3176083 w 9595720"/>
                <a:gd name="connsiteY65" fmla="*/ 3269358 h 5053065"/>
                <a:gd name="connsiteX66" fmla="*/ 3388239 w 9595720"/>
                <a:gd name="connsiteY66" fmla="*/ 3442290 h 5053065"/>
                <a:gd name="connsiteX67" fmla="*/ 3212014 w 9595720"/>
                <a:gd name="connsiteY67" fmla="*/ 3336948 h 5053065"/>
                <a:gd name="connsiteX68" fmla="*/ 3004633 w 9595720"/>
                <a:gd name="connsiteY68" fmla="*/ 3276814 h 5053065"/>
                <a:gd name="connsiteX69" fmla="*/ 2771676 w 9595720"/>
                <a:gd name="connsiteY69" fmla="*/ 3166987 h 5053065"/>
                <a:gd name="connsiteX70" fmla="*/ 2638873 w 9595720"/>
                <a:gd name="connsiteY70" fmla="*/ 3097908 h 5053065"/>
                <a:gd name="connsiteX71" fmla="*/ 2570293 w 9595720"/>
                <a:gd name="connsiteY71" fmla="*/ 3109338 h 5053065"/>
                <a:gd name="connsiteX72" fmla="*/ 2525557 w 9595720"/>
                <a:gd name="connsiteY72" fmla="*/ 3326508 h 5053065"/>
                <a:gd name="connsiteX73" fmla="*/ 2584349 w 9595720"/>
                <a:gd name="connsiteY73" fmla="*/ 3577470 h 5053065"/>
                <a:gd name="connsiteX74" fmla="*/ 2663703 w 9595720"/>
                <a:gd name="connsiteY74" fmla="*/ 3996904 h 5053065"/>
                <a:gd name="connsiteX75" fmla="*/ 2633113 w 9595720"/>
                <a:gd name="connsiteY75" fmla="*/ 4192703 h 5053065"/>
                <a:gd name="connsiteX76" fmla="*/ 2539703 w 9595720"/>
                <a:gd name="connsiteY76" fmla="*/ 4455574 h 5053065"/>
                <a:gd name="connsiteX77" fmla="*/ 2595212 w 9595720"/>
                <a:gd name="connsiteY77" fmla="*/ 3945217 h 5053065"/>
                <a:gd name="connsiteX78" fmla="*/ 2481240 w 9595720"/>
                <a:gd name="connsiteY78" fmla="*/ 3566538 h 5053065"/>
                <a:gd name="connsiteX79" fmla="*/ 2307403 w 9595720"/>
                <a:gd name="connsiteY79" fmla="*/ 3166488 h 5053065"/>
                <a:gd name="connsiteX80" fmla="*/ 2261683 w 9595720"/>
                <a:gd name="connsiteY80" fmla="*/ 3063618 h 5053065"/>
                <a:gd name="connsiteX81" fmla="*/ 2078803 w 9595720"/>
                <a:gd name="connsiteY81" fmla="*/ 2949318 h 5053065"/>
                <a:gd name="connsiteX82" fmla="*/ 1824299 w 9595720"/>
                <a:gd name="connsiteY82" fmla="*/ 3002494 h 5053065"/>
                <a:gd name="connsiteX83" fmla="*/ 1412162 w 9595720"/>
                <a:gd name="connsiteY83" fmla="*/ 3235573 h 5053065"/>
                <a:gd name="connsiteX84" fmla="*/ 1381573 w 9595720"/>
                <a:gd name="connsiteY84" fmla="*/ 3680838 h 5053065"/>
                <a:gd name="connsiteX85" fmla="*/ 1340867 w 9595720"/>
                <a:gd name="connsiteY85" fmla="*/ 3980504 h 5053065"/>
                <a:gd name="connsiteX86" fmla="*/ 1197619 w 9595720"/>
                <a:gd name="connsiteY86" fmla="*/ 4738831 h 5053065"/>
                <a:gd name="connsiteX87" fmla="*/ 1220896 w 9595720"/>
                <a:gd name="connsiteY87" fmla="*/ 4338309 h 5053065"/>
                <a:gd name="connsiteX88" fmla="*/ 1242772 w 9595720"/>
                <a:gd name="connsiteY88" fmla="*/ 4080888 h 5053065"/>
                <a:gd name="connsiteX89" fmla="*/ 1198693 w 9595720"/>
                <a:gd name="connsiteY89" fmla="*/ 3909438 h 5053065"/>
                <a:gd name="connsiteX90" fmla="*/ 970093 w 9595720"/>
                <a:gd name="connsiteY90" fmla="*/ 3989448 h 5053065"/>
                <a:gd name="connsiteX91" fmla="*/ 766328 w 9595720"/>
                <a:gd name="connsiteY91" fmla="*/ 4131990 h 5053065"/>
                <a:gd name="connsiteX92" fmla="*/ 555808 w 9595720"/>
                <a:gd name="connsiteY92" fmla="*/ 4355688 h 5053065"/>
                <a:gd name="connsiteX93" fmla="*/ 785900 w 9595720"/>
                <a:gd name="connsiteY93" fmla="*/ 4017771 h 5053065"/>
                <a:gd name="connsiteX94" fmla="*/ 1130113 w 9595720"/>
                <a:gd name="connsiteY94" fmla="*/ 3817500 h 5053065"/>
                <a:gd name="connsiteX95" fmla="*/ 1278703 w 9595720"/>
                <a:gd name="connsiteY95" fmla="*/ 3726558 h 5053065"/>
                <a:gd name="connsiteX96" fmla="*/ 1269661 w 9595720"/>
                <a:gd name="connsiteY96" fmla="*/ 3390117 h 5053065"/>
                <a:gd name="connsiteX97" fmla="*/ 1309620 w 9595720"/>
                <a:gd name="connsiteY97" fmla="*/ 3169963 h 5053065"/>
                <a:gd name="connsiteX98" fmla="*/ 1393003 w 9595720"/>
                <a:gd name="connsiteY98" fmla="*/ 3052188 h 5053065"/>
                <a:gd name="connsiteX99" fmla="*/ 1080693 w 9595720"/>
                <a:gd name="connsiteY99" fmla="*/ 2984604 h 5053065"/>
                <a:gd name="connsiteX100" fmla="*/ 663453 w 9595720"/>
                <a:gd name="connsiteY100" fmla="*/ 3023360 h 5053065"/>
                <a:gd name="connsiteX101" fmla="*/ 235111 w 9595720"/>
                <a:gd name="connsiteY101" fmla="*/ 3217172 h 5053065"/>
                <a:gd name="connsiteX102" fmla="*/ 421453 w 9595720"/>
                <a:gd name="connsiteY102" fmla="*/ 3029328 h 5053065"/>
                <a:gd name="connsiteX103" fmla="*/ 627193 w 9595720"/>
                <a:gd name="connsiteY103" fmla="*/ 2926458 h 5053065"/>
                <a:gd name="connsiteX104" fmla="*/ 854480 w 9595720"/>
                <a:gd name="connsiteY104" fmla="*/ 2889178 h 5053065"/>
                <a:gd name="connsiteX105" fmla="*/ 1149272 w 9595720"/>
                <a:gd name="connsiteY105" fmla="*/ 2889676 h 5053065"/>
                <a:gd name="connsiteX106" fmla="*/ 1531894 w 9595720"/>
                <a:gd name="connsiteY106" fmla="*/ 2917507 h 5053065"/>
                <a:gd name="connsiteX107" fmla="*/ 1860559 w 9595720"/>
                <a:gd name="connsiteY107" fmla="*/ 2766431 h 5053065"/>
                <a:gd name="connsiteX108" fmla="*/ 1701613 w 9595720"/>
                <a:gd name="connsiteY108" fmla="*/ 2263518 h 5053065"/>
                <a:gd name="connsiteX109" fmla="*/ 1690183 w 9595720"/>
                <a:gd name="connsiteY109" fmla="*/ 1966338 h 5053065"/>
                <a:gd name="connsiteX110" fmla="*/ 1381991 w 9595720"/>
                <a:gd name="connsiteY110" fmla="*/ 1841604 h 5053065"/>
                <a:gd name="connsiteX111" fmla="*/ 1095823 w 9595720"/>
                <a:gd name="connsiteY111" fmla="*/ 1714878 h 5053065"/>
                <a:gd name="connsiteX112" fmla="*/ 746507 w 9595720"/>
                <a:gd name="connsiteY112" fmla="*/ 1626415 h 5053065"/>
                <a:gd name="connsiteX113" fmla="*/ 352873 w 9595720"/>
                <a:gd name="connsiteY113" fmla="*/ 1726308 h 5053065"/>
                <a:gd name="connsiteX114" fmla="*/ 113171 w 9595720"/>
                <a:gd name="connsiteY114" fmla="*/ 1763582 h 5053065"/>
                <a:gd name="connsiteX115" fmla="*/ 9973 w 9595720"/>
                <a:gd name="connsiteY115" fmla="*/ 1737738 h 5053065"/>
                <a:gd name="connsiteX116" fmla="*/ 348516 w 9595720"/>
                <a:gd name="connsiteY116" fmla="*/ 1643812 h 5053065"/>
                <a:gd name="connsiteX117" fmla="*/ 653097 w 9595720"/>
                <a:gd name="connsiteY117" fmla="*/ 1543920 h 5053065"/>
                <a:gd name="connsiteX118" fmla="*/ 1072963 w 9595720"/>
                <a:gd name="connsiteY118" fmla="*/ 1612008 h 5053065"/>
                <a:gd name="connsiteX119" fmla="*/ 1244413 w 9595720"/>
                <a:gd name="connsiteY119" fmla="*/ 1657728 h 5053065"/>
                <a:gd name="connsiteX120" fmla="*/ 1205766 w 9595720"/>
                <a:gd name="connsiteY120" fmla="*/ 1451988 h 5053065"/>
                <a:gd name="connsiteX121" fmla="*/ 1046313 w 9595720"/>
                <a:gd name="connsiteY121" fmla="*/ 815409 h 5053065"/>
                <a:gd name="connsiteX122" fmla="*/ 1221553 w 9595720"/>
                <a:gd name="connsiteY122" fmla="*/ 1211958 h 5053065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6818787 w 9595720"/>
                <a:gd name="connsiteY51" fmla="*/ 3845235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9595720"/>
                <a:gd name="connsiteY0" fmla="*/ 1211958 h 5058780"/>
                <a:gd name="connsiteX1" fmla="*/ 1343911 w 9595720"/>
                <a:gd name="connsiteY1" fmla="*/ 1559828 h 5058780"/>
                <a:gd name="connsiteX2" fmla="*/ 1553023 w 9595720"/>
                <a:gd name="connsiteY2" fmla="*/ 1657728 h 5058780"/>
                <a:gd name="connsiteX3" fmla="*/ 1907353 w 9595720"/>
                <a:gd name="connsiteY3" fmla="*/ 1680588 h 5058780"/>
                <a:gd name="connsiteX4" fmla="*/ 2021653 w 9595720"/>
                <a:gd name="connsiteY4" fmla="*/ 1543428 h 5058780"/>
                <a:gd name="connsiteX5" fmla="*/ 2124523 w 9595720"/>
                <a:gd name="connsiteY5" fmla="*/ 1291968 h 5058780"/>
                <a:gd name="connsiteX6" fmla="*/ 2124523 w 9595720"/>
                <a:gd name="connsiteY6" fmla="*/ 1120518 h 5058780"/>
                <a:gd name="connsiteX7" fmla="*/ 2068029 w 9595720"/>
                <a:gd name="connsiteY7" fmla="*/ 825325 h 5058780"/>
                <a:gd name="connsiteX8" fmla="*/ 2078803 w 9595720"/>
                <a:gd name="connsiteY8" fmla="*/ 777618 h 5058780"/>
                <a:gd name="connsiteX9" fmla="*/ 2170243 w 9595720"/>
                <a:gd name="connsiteY9" fmla="*/ 1086228 h 5058780"/>
                <a:gd name="connsiteX10" fmla="*/ 2215963 w 9595720"/>
                <a:gd name="connsiteY10" fmla="*/ 1269108 h 5058780"/>
                <a:gd name="connsiteX11" fmla="*/ 2284543 w 9595720"/>
                <a:gd name="connsiteY11" fmla="*/ 1303398 h 5058780"/>
                <a:gd name="connsiteX12" fmla="*/ 2330263 w 9595720"/>
                <a:gd name="connsiteY12" fmla="*/ 1166238 h 5058780"/>
                <a:gd name="connsiteX13" fmla="*/ 2467423 w 9595720"/>
                <a:gd name="connsiteY13" fmla="*/ 880488 h 5058780"/>
                <a:gd name="connsiteX14" fmla="*/ 2558863 w 9595720"/>
                <a:gd name="connsiteY14" fmla="*/ 640458 h 5058780"/>
                <a:gd name="connsiteX15" fmla="*/ 2616013 w 9595720"/>
                <a:gd name="connsiteY15" fmla="*/ 537588 h 5058780"/>
                <a:gd name="connsiteX16" fmla="*/ 2558863 w 9595720"/>
                <a:gd name="connsiteY16" fmla="*/ 789048 h 5058780"/>
                <a:gd name="connsiteX17" fmla="*/ 2444563 w 9595720"/>
                <a:gd name="connsiteY17" fmla="*/ 1097658 h 5058780"/>
                <a:gd name="connsiteX18" fmla="*/ 2375983 w 9595720"/>
                <a:gd name="connsiteY18" fmla="*/ 1406268 h 5058780"/>
                <a:gd name="connsiteX19" fmla="*/ 2558863 w 9595720"/>
                <a:gd name="connsiteY19" fmla="*/ 1577718 h 5058780"/>
                <a:gd name="connsiteX20" fmla="*/ 2878903 w 9595720"/>
                <a:gd name="connsiteY20" fmla="*/ 1657728 h 5058780"/>
                <a:gd name="connsiteX21" fmla="*/ 3187513 w 9595720"/>
                <a:gd name="connsiteY21" fmla="*/ 1657728 h 5058780"/>
                <a:gd name="connsiteX22" fmla="*/ 3370393 w 9595720"/>
                <a:gd name="connsiteY22" fmla="*/ 1566288 h 5058780"/>
                <a:gd name="connsiteX23" fmla="*/ 3488066 w 9595720"/>
                <a:gd name="connsiteY23" fmla="*/ 1246753 h 5058780"/>
                <a:gd name="connsiteX24" fmla="*/ 3495138 w 9595720"/>
                <a:gd name="connsiteY24" fmla="*/ 1115548 h 5058780"/>
                <a:gd name="connsiteX25" fmla="*/ 3493650 w 9595720"/>
                <a:gd name="connsiteY25" fmla="*/ 1063976 h 5058780"/>
                <a:gd name="connsiteX26" fmla="*/ 3450403 w 9595720"/>
                <a:gd name="connsiteY26" fmla="*/ 777618 h 5058780"/>
                <a:gd name="connsiteX27" fmla="*/ 3119893 w 9595720"/>
                <a:gd name="connsiteY27" fmla="*/ 321571 h 5058780"/>
                <a:gd name="connsiteX28" fmla="*/ 3497351 w 9595720"/>
                <a:gd name="connsiteY28" fmla="*/ 674883 h 5058780"/>
                <a:gd name="connsiteX29" fmla="*/ 3759013 w 9595720"/>
                <a:gd name="connsiteY29" fmla="*/ 571878 h 5058780"/>
                <a:gd name="connsiteX30" fmla="*/ 3999043 w 9595720"/>
                <a:gd name="connsiteY30" fmla="*/ 91818 h 5058780"/>
                <a:gd name="connsiteX31" fmla="*/ 4033333 w 9595720"/>
                <a:gd name="connsiteY31" fmla="*/ 11808 h 5058780"/>
                <a:gd name="connsiteX32" fmla="*/ 3984569 w 9595720"/>
                <a:gd name="connsiteY32" fmla="*/ 247366 h 5058780"/>
                <a:gd name="connsiteX33" fmla="*/ 3812791 w 9595720"/>
                <a:gd name="connsiteY33" fmla="*/ 647417 h 5058780"/>
                <a:gd name="connsiteX34" fmla="*/ 3592906 w 9595720"/>
                <a:gd name="connsiteY34" fmla="*/ 811408 h 5058780"/>
                <a:gd name="connsiteX35" fmla="*/ 3604425 w 9595720"/>
                <a:gd name="connsiteY35" fmla="*/ 999253 h 5058780"/>
                <a:gd name="connsiteX36" fmla="*/ 3872985 w 9595720"/>
                <a:gd name="connsiteY36" fmla="*/ 881976 h 5058780"/>
                <a:gd name="connsiteX37" fmla="*/ 4200754 w 9595720"/>
                <a:gd name="connsiteY37" fmla="*/ 774136 h 5058780"/>
                <a:gd name="connsiteX38" fmla="*/ 4064251 w 9595720"/>
                <a:gd name="connsiteY38" fmla="*/ 847195 h 5058780"/>
                <a:gd name="connsiteX39" fmla="*/ 3818880 w 9595720"/>
                <a:gd name="connsiteY39" fmla="*/ 991305 h 5058780"/>
                <a:gd name="connsiteX40" fmla="*/ 3658531 w 9595720"/>
                <a:gd name="connsiteY40" fmla="*/ 1093178 h 5058780"/>
                <a:gd name="connsiteX41" fmla="*/ 3622838 w 9595720"/>
                <a:gd name="connsiteY41" fmla="*/ 1221401 h 5058780"/>
                <a:gd name="connsiteX42" fmla="*/ 3577446 w 9595720"/>
                <a:gd name="connsiteY42" fmla="*/ 1500691 h 5058780"/>
                <a:gd name="connsiteX43" fmla="*/ 3461833 w 9595720"/>
                <a:gd name="connsiteY43" fmla="*/ 1726308 h 5058780"/>
                <a:gd name="connsiteX44" fmla="*/ 3278953 w 9595720"/>
                <a:gd name="connsiteY44" fmla="*/ 2034918 h 5058780"/>
                <a:gd name="connsiteX45" fmla="*/ 3288742 w 9595720"/>
                <a:gd name="connsiteY45" fmla="*/ 2273460 h 5058780"/>
                <a:gd name="connsiteX46" fmla="*/ 3434288 w 9595720"/>
                <a:gd name="connsiteY46" fmla="*/ 2417577 h 5058780"/>
                <a:gd name="connsiteX47" fmla="*/ 3641522 w 9595720"/>
                <a:gd name="connsiteY47" fmla="*/ 2521189 h 5058780"/>
                <a:gd name="connsiteX48" fmla="*/ 4079053 w 9595720"/>
                <a:gd name="connsiteY48" fmla="*/ 2777868 h 5058780"/>
                <a:gd name="connsiteX49" fmla="*/ 5882777 w 9595720"/>
                <a:gd name="connsiteY49" fmla="*/ 3521863 h 5058780"/>
                <a:gd name="connsiteX50" fmla="*/ 6625713 w 9595720"/>
                <a:gd name="connsiteY50" fmla="*/ 3781261 h 5058780"/>
                <a:gd name="connsiteX51" fmla="*/ 7270085 w 9595720"/>
                <a:gd name="connsiteY51" fmla="*/ 4011311 h 5058780"/>
                <a:gd name="connsiteX52" fmla="*/ 8680791 w 9595720"/>
                <a:gd name="connsiteY52" fmla="*/ 4557615 h 5058780"/>
                <a:gd name="connsiteX53" fmla="*/ 9595093 w 9595720"/>
                <a:gd name="connsiteY53" fmla="*/ 5047156 h 5058780"/>
                <a:gd name="connsiteX54" fmla="*/ 8279756 w 9595720"/>
                <a:gd name="connsiteY54" fmla="*/ 4635004 h 5058780"/>
                <a:gd name="connsiteX55" fmla="*/ 6586898 w 9595720"/>
                <a:gd name="connsiteY55" fmla="*/ 4018307 h 5058780"/>
                <a:gd name="connsiteX56" fmla="*/ 6110863 w 9595720"/>
                <a:gd name="connsiteY56" fmla="*/ 3840155 h 5058780"/>
                <a:gd name="connsiteX57" fmla="*/ 4940575 w 9595720"/>
                <a:gd name="connsiteY57" fmla="*/ 3376168 h 5058780"/>
                <a:gd name="connsiteX58" fmla="*/ 3944371 w 9595720"/>
                <a:gd name="connsiteY58" fmla="*/ 2976643 h 5058780"/>
                <a:gd name="connsiteX59" fmla="*/ 3460193 w 9595720"/>
                <a:gd name="connsiteY59" fmla="*/ 2852901 h 5058780"/>
                <a:gd name="connsiteX60" fmla="*/ 3217865 w 9595720"/>
                <a:gd name="connsiteY60" fmla="*/ 2829045 h 5058780"/>
                <a:gd name="connsiteX61" fmla="*/ 3025524 w 9595720"/>
                <a:gd name="connsiteY61" fmla="*/ 2858861 h 5058780"/>
                <a:gd name="connsiteX62" fmla="*/ 2832855 w 9595720"/>
                <a:gd name="connsiteY62" fmla="*/ 2930924 h 5058780"/>
                <a:gd name="connsiteX63" fmla="*/ 2820111 w 9595720"/>
                <a:gd name="connsiteY63" fmla="*/ 3026344 h 5058780"/>
                <a:gd name="connsiteX64" fmla="*/ 2959241 w 9595720"/>
                <a:gd name="connsiteY64" fmla="*/ 3167976 h 5058780"/>
                <a:gd name="connsiteX65" fmla="*/ 3176083 w 9595720"/>
                <a:gd name="connsiteY65" fmla="*/ 3269358 h 5058780"/>
                <a:gd name="connsiteX66" fmla="*/ 3388239 w 9595720"/>
                <a:gd name="connsiteY66" fmla="*/ 3442290 h 5058780"/>
                <a:gd name="connsiteX67" fmla="*/ 3212014 w 9595720"/>
                <a:gd name="connsiteY67" fmla="*/ 3336948 h 5058780"/>
                <a:gd name="connsiteX68" fmla="*/ 3004633 w 9595720"/>
                <a:gd name="connsiteY68" fmla="*/ 3276814 h 5058780"/>
                <a:gd name="connsiteX69" fmla="*/ 2771676 w 9595720"/>
                <a:gd name="connsiteY69" fmla="*/ 3166987 h 5058780"/>
                <a:gd name="connsiteX70" fmla="*/ 2638873 w 9595720"/>
                <a:gd name="connsiteY70" fmla="*/ 3097908 h 5058780"/>
                <a:gd name="connsiteX71" fmla="*/ 2570293 w 9595720"/>
                <a:gd name="connsiteY71" fmla="*/ 3109338 h 5058780"/>
                <a:gd name="connsiteX72" fmla="*/ 2525557 w 9595720"/>
                <a:gd name="connsiteY72" fmla="*/ 3326508 h 5058780"/>
                <a:gd name="connsiteX73" fmla="*/ 2584349 w 9595720"/>
                <a:gd name="connsiteY73" fmla="*/ 3577470 h 5058780"/>
                <a:gd name="connsiteX74" fmla="*/ 2663703 w 9595720"/>
                <a:gd name="connsiteY74" fmla="*/ 3996904 h 5058780"/>
                <a:gd name="connsiteX75" fmla="*/ 2633113 w 9595720"/>
                <a:gd name="connsiteY75" fmla="*/ 4192703 h 5058780"/>
                <a:gd name="connsiteX76" fmla="*/ 2539703 w 9595720"/>
                <a:gd name="connsiteY76" fmla="*/ 4455574 h 5058780"/>
                <a:gd name="connsiteX77" fmla="*/ 2595212 w 9595720"/>
                <a:gd name="connsiteY77" fmla="*/ 3945217 h 5058780"/>
                <a:gd name="connsiteX78" fmla="*/ 2481240 w 9595720"/>
                <a:gd name="connsiteY78" fmla="*/ 3566538 h 5058780"/>
                <a:gd name="connsiteX79" fmla="*/ 2307403 w 9595720"/>
                <a:gd name="connsiteY79" fmla="*/ 3166488 h 5058780"/>
                <a:gd name="connsiteX80" fmla="*/ 2261683 w 9595720"/>
                <a:gd name="connsiteY80" fmla="*/ 3063618 h 5058780"/>
                <a:gd name="connsiteX81" fmla="*/ 2078803 w 9595720"/>
                <a:gd name="connsiteY81" fmla="*/ 2949318 h 5058780"/>
                <a:gd name="connsiteX82" fmla="*/ 1824299 w 9595720"/>
                <a:gd name="connsiteY82" fmla="*/ 3002494 h 5058780"/>
                <a:gd name="connsiteX83" fmla="*/ 1412162 w 9595720"/>
                <a:gd name="connsiteY83" fmla="*/ 3235573 h 5058780"/>
                <a:gd name="connsiteX84" fmla="*/ 1381573 w 9595720"/>
                <a:gd name="connsiteY84" fmla="*/ 3680838 h 5058780"/>
                <a:gd name="connsiteX85" fmla="*/ 1340867 w 9595720"/>
                <a:gd name="connsiteY85" fmla="*/ 3980504 h 5058780"/>
                <a:gd name="connsiteX86" fmla="*/ 1197619 w 9595720"/>
                <a:gd name="connsiteY86" fmla="*/ 4738831 h 5058780"/>
                <a:gd name="connsiteX87" fmla="*/ 1220896 w 9595720"/>
                <a:gd name="connsiteY87" fmla="*/ 4338309 h 5058780"/>
                <a:gd name="connsiteX88" fmla="*/ 1242772 w 9595720"/>
                <a:gd name="connsiteY88" fmla="*/ 4080888 h 5058780"/>
                <a:gd name="connsiteX89" fmla="*/ 1198693 w 9595720"/>
                <a:gd name="connsiteY89" fmla="*/ 3909438 h 5058780"/>
                <a:gd name="connsiteX90" fmla="*/ 970093 w 9595720"/>
                <a:gd name="connsiteY90" fmla="*/ 3989448 h 5058780"/>
                <a:gd name="connsiteX91" fmla="*/ 766328 w 9595720"/>
                <a:gd name="connsiteY91" fmla="*/ 4131990 h 5058780"/>
                <a:gd name="connsiteX92" fmla="*/ 555808 w 9595720"/>
                <a:gd name="connsiteY92" fmla="*/ 4355688 h 5058780"/>
                <a:gd name="connsiteX93" fmla="*/ 785900 w 9595720"/>
                <a:gd name="connsiteY93" fmla="*/ 4017771 h 5058780"/>
                <a:gd name="connsiteX94" fmla="*/ 1130113 w 9595720"/>
                <a:gd name="connsiteY94" fmla="*/ 3817500 h 5058780"/>
                <a:gd name="connsiteX95" fmla="*/ 1278703 w 9595720"/>
                <a:gd name="connsiteY95" fmla="*/ 3726558 h 5058780"/>
                <a:gd name="connsiteX96" fmla="*/ 1269661 w 9595720"/>
                <a:gd name="connsiteY96" fmla="*/ 3390117 h 5058780"/>
                <a:gd name="connsiteX97" fmla="*/ 1309620 w 9595720"/>
                <a:gd name="connsiteY97" fmla="*/ 3169963 h 5058780"/>
                <a:gd name="connsiteX98" fmla="*/ 1393003 w 9595720"/>
                <a:gd name="connsiteY98" fmla="*/ 3052188 h 5058780"/>
                <a:gd name="connsiteX99" fmla="*/ 1080693 w 9595720"/>
                <a:gd name="connsiteY99" fmla="*/ 2984604 h 5058780"/>
                <a:gd name="connsiteX100" fmla="*/ 663453 w 9595720"/>
                <a:gd name="connsiteY100" fmla="*/ 3023360 h 5058780"/>
                <a:gd name="connsiteX101" fmla="*/ 235111 w 9595720"/>
                <a:gd name="connsiteY101" fmla="*/ 3217172 h 5058780"/>
                <a:gd name="connsiteX102" fmla="*/ 421453 w 9595720"/>
                <a:gd name="connsiteY102" fmla="*/ 3029328 h 5058780"/>
                <a:gd name="connsiteX103" fmla="*/ 627193 w 9595720"/>
                <a:gd name="connsiteY103" fmla="*/ 2926458 h 5058780"/>
                <a:gd name="connsiteX104" fmla="*/ 854480 w 9595720"/>
                <a:gd name="connsiteY104" fmla="*/ 2889178 h 5058780"/>
                <a:gd name="connsiteX105" fmla="*/ 1149272 w 9595720"/>
                <a:gd name="connsiteY105" fmla="*/ 2889676 h 5058780"/>
                <a:gd name="connsiteX106" fmla="*/ 1531894 w 9595720"/>
                <a:gd name="connsiteY106" fmla="*/ 2917507 h 5058780"/>
                <a:gd name="connsiteX107" fmla="*/ 1860559 w 9595720"/>
                <a:gd name="connsiteY107" fmla="*/ 2766431 h 5058780"/>
                <a:gd name="connsiteX108" fmla="*/ 1701613 w 9595720"/>
                <a:gd name="connsiteY108" fmla="*/ 2263518 h 5058780"/>
                <a:gd name="connsiteX109" fmla="*/ 1690183 w 9595720"/>
                <a:gd name="connsiteY109" fmla="*/ 1966338 h 5058780"/>
                <a:gd name="connsiteX110" fmla="*/ 1381991 w 9595720"/>
                <a:gd name="connsiteY110" fmla="*/ 1841604 h 5058780"/>
                <a:gd name="connsiteX111" fmla="*/ 1095823 w 9595720"/>
                <a:gd name="connsiteY111" fmla="*/ 1714878 h 5058780"/>
                <a:gd name="connsiteX112" fmla="*/ 746507 w 9595720"/>
                <a:gd name="connsiteY112" fmla="*/ 1626415 h 5058780"/>
                <a:gd name="connsiteX113" fmla="*/ 352873 w 9595720"/>
                <a:gd name="connsiteY113" fmla="*/ 1726308 h 5058780"/>
                <a:gd name="connsiteX114" fmla="*/ 113171 w 9595720"/>
                <a:gd name="connsiteY114" fmla="*/ 1763582 h 5058780"/>
                <a:gd name="connsiteX115" fmla="*/ 9973 w 9595720"/>
                <a:gd name="connsiteY115" fmla="*/ 1737738 h 5058780"/>
                <a:gd name="connsiteX116" fmla="*/ 348516 w 9595720"/>
                <a:gd name="connsiteY116" fmla="*/ 1643812 h 5058780"/>
                <a:gd name="connsiteX117" fmla="*/ 653097 w 9595720"/>
                <a:gd name="connsiteY117" fmla="*/ 1543920 h 5058780"/>
                <a:gd name="connsiteX118" fmla="*/ 1072963 w 9595720"/>
                <a:gd name="connsiteY118" fmla="*/ 1612008 h 5058780"/>
                <a:gd name="connsiteX119" fmla="*/ 1244413 w 9595720"/>
                <a:gd name="connsiteY119" fmla="*/ 1657728 h 5058780"/>
                <a:gd name="connsiteX120" fmla="*/ 1205766 w 9595720"/>
                <a:gd name="connsiteY120" fmla="*/ 1451988 h 5058780"/>
                <a:gd name="connsiteX121" fmla="*/ 1046313 w 9595720"/>
                <a:gd name="connsiteY121" fmla="*/ 815409 h 5058780"/>
                <a:gd name="connsiteX122" fmla="*/ 1221553 w 9595720"/>
                <a:gd name="connsiteY122" fmla="*/ 1211958 h 5058780"/>
                <a:gd name="connsiteX0" fmla="*/ 1221553 w 10027658"/>
                <a:gd name="connsiteY0" fmla="*/ 1211958 h 5193759"/>
                <a:gd name="connsiteX1" fmla="*/ 1343911 w 10027658"/>
                <a:gd name="connsiteY1" fmla="*/ 1559828 h 5193759"/>
                <a:gd name="connsiteX2" fmla="*/ 1553023 w 10027658"/>
                <a:gd name="connsiteY2" fmla="*/ 1657728 h 5193759"/>
                <a:gd name="connsiteX3" fmla="*/ 1907353 w 10027658"/>
                <a:gd name="connsiteY3" fmla="*/ 1680588 h 5193759"/>
                <a:gd name="connsiteX4" fmla="*/ 2021653 w 10027658"/>
                <a:gd name="connsiteY4" fmla="*/ 1543428 h 5193759"/>
                <a:gd name="connsiteX5" fmla="*/ 2124523 w 10027658"/>
                <a:gd name="connsiteY5" fmla="*/ 1291968 h 5193759"/>
                <a:gd name="connsiteX6" fmla="*/ 2124523 w 10027658"/>
                <a:gd name="connsiteY6" fmla="*/ 1120518 h 5193759"/>
                <a:gd name="connsiteX7" fmla="*/ 2068029 w 10027658"/>
                <a:gd name="connsiteY7" fmla="*/ 825325 h 5193759"/>
                <a:gd name="connsiteX8" fmla="*/ 2078803 w 10027658"/>
                <a:gd name="connsiteY8" fmla="*/ 777618 h 5193759"/>
                <a:gd name="connsiteX9" fmla="*/ 2170243 w 10027658"/>
                <a:gd name="connsiteY9" fmla="*/ 1086228 h 5193759"/>
                <a:gd name="connsiteX10" fmla="*/ 2215963 w 10027658"/>
                <a:gd name="connsiteY10" fmla="*/ 1269108 h 5193759"/>
                <a:gd name="connsiteX11" fmla="*/ 2284543 w 10027658"/>
                <a:gd name="connsiteY11" fmla="*/ 1303398 h 5193759"/>
                <a:gd name="connsiteX12" fmla="*/ 2330263 w 10027658"/>
                <a:gd name="connsiteY12" fmla="*/ 1166238 h 5193759"/>
                <a:gd name="connsiteX13" fmla="*/ 2467423 w 10027658"/>
                <a:gd name="connsiteY13" fmla="*/ 880488 h 5193759"/>
                <a:gd name="connsiteX14" fmla="*/ 2558863 w 10027658"/>
                <a:gd name="connsiteY14" fmla="*/ 640458 h 5193759"/>
                <a:gd name="connsiteX15" fmla="*/ 2616013 w 10027658"/>
                <a:gd name="connsiteY15" fmla="*/ 537588 h 5193759"/>
                <a:gd name="connsiteX16" fmla="*/ 2558863 w 10027658"/>
                <a:gd name="connsiteY16" fmla="*/ 789048 h 5193759"/>
                <a:gd name="connsiteX17" fmla="*/ 2444563 w 10027658"/>
                <a:gd name="connsiteY17" fmla="*/ 1097658 h 5193759"/>
                <a:gd name="connsiteX18" fmla="*/ 2375983 w 10027658"/>
                <a:gd name="connsiteY18" fmla="*/ 1406268 h 5193759"/>
                <a:gd name="connsiteX19" fmla="*/ 2558863 w 10027658"/>
                <a:gd name="connsiteY19" fmla="*/ 1577718 h 5193759"/>
                <a:gd name="connsiteX20" fmla="*/ 2878903 w 10027658"/>
                <a:gd name="connsiteY20" fmla="*/ 1657728 h 5193759"/>
                <a:gd name="connsiteX21" fmla="*/ 3187513 w 10027658"/>
                <a:gd name="connsiteY21" fmla="*/ 1657728 h 5193759"/>
                <a:gd name="connsiteX22" fmla="*/ 3370393 w 10027658"/>
                <a:gd name="connsiteY22" fmla="*/ 1566288 h 5193759"/>
                <a:gd name="connsiteX23" fmla="*/ 3488066 w 10027658"/>
                <a:gd name="connsiteY23" fmla="*/ 1246753 h 5193759"/>
                <a:gd name="connsiteX24" fmla="*/ 3495138 w 10027658"/>
                <a:gd name="connsiteY24" fmla="*/ 1115548 h 5193759"/>
                <a:gd name="connsiteX25" fmla="*/ 3493650 w 10027658"/>
                <a:gd name="connsiteY25" fmla="*/ 1063976 h 5193759"/>
                <a:gd name="connsiteX26" fmla="*/ 3450403 w 10027658"/>
                <a:gd name="connsiteY26" fmla="*/ 777618 h 5193759"/>
                <a:gd name="connsiteX27" fmla="*/ 3119893 w 10027658"/>
                <a:gd name="connsiteY27" fmla="*/ 321571 h 5193759"/>
                <a:gd name="connsiteX28" fmla="*/ 3497351 w 10027658"/>
                <a:gd name="connsiteY28" fmla="*/ 674883 h 5193759"/>
                <a:gd name="connsiteX29" fmla="*/ 3759013 w 10027658"/>
                <a:gd name="connsiteY29" fmla="*/ 571878 h 5193759"/>
                <a:gd name="connsiteX30" fmla="*/ 3999043 w 10027658"/>
                <a:gd name="connsiteY30" fmla="*/ 91818 h 5193759"/>
                <a:gd name="connsiteX31" fmla="*/ 4033333 w 10027658"/>
                <a:gd name="connsiteY31" fmla="*/ 11808 h 5193759"/>
                <a:gd name="connsiteX32" fmla="*/ 3984569 w 10027658"/>
                <a:gd name="connsiteY32" fmla="*/ 247366 h 5193759"/>
                <a:gd name="connsiteX33" fmla="*/ 3812791 w 10027658"/>
                <a:gd name="connsiteY33" fmla="*/ 647417 h 5193759"/>
                <a:gd name="connsiteX34" fmla="*/ 3592906 w 10027658"/>
                <a:gd name="connsiteY34" fmla="*/ 811408 h 5193759"/>
                <a:gd name="connsiteX35" fmla="*/ 3604425 w 10027658"/>
                <a:gd name="connsiteY35" fmla="*/ 999253 h 5193759"/>
                <a:gd name="connsiteX36" fmla="*/ 3872985 w 10027658"/>
                <a:gd name="connsiteY36" fmla="*/ 881976 h 5193759"/>
                <a:gd name="connsiteX37" fmla="*/ 4200754 w 10027658"/>
                <a:gd name="connsiteY37" fmla="*/ 774136 h 5193759"/>
                <a:gd name="connsiteX38" fmla="*/ 4064251 w 10027658"/>
                <a:gd name="connsiteY38" fmla="*/ 847195 h 5193759"/>
                <a:gd name="connsiteX39" fmla="*/ 3818880 w 10027658"/>
                <a:gd name="connsiteY39" fmla="*/ 991305 h 5193759"/>
                <a:gd name="connsiteX40" fmla="*/ 3658531 w 10027658"/>
                <a:gd name="connsiteY40" fmla="*/ 1093178 h 5193759"/>
                <a:gd name="connsiteX41" fmla="*/ 3622838 w 10027658"/>
                <a:gd name="connsiteY41" fmla="*/ 1221401 h 5193759"/>
                <a:gd name="connsiteX42" fmla="*/ 3577446 w 10027658"/>
                <a:gd name="connsiteY42" fmla="*/ 1500691 h 5193759"/>
                <a:gd name="connsiteX43" fmla="*/ 3461833 w 10027658"/>
                <a:gd name="connsiteY43" fmla="*/ 1726308 h 5193759"/>
                <a:gd name="connsiteX44" fmla="*/ 3278953 w 10027658"/>
                <a:gd name="connsiteY44" fmla="*/ 2034918 h 5193759"/>
                <a:gd name="connsiteX45" fmla="*/ 3288742 w 10027658"/>
                <a:gd name="connsiteY45" fmla="*/ 2273460 h 5193759"/>
                <a:gd name="connsiteX46" fmla="*/ 3434288 w 10027658"/>
                <a:gd name="connsiteY46" fmla="*/ 2417577 h 5193759"/>
                <a:gd name="connsiteX47" fmla="*/ 3641522 w 10027658"/>
                <a:gd name="connsiteY47" fmla="*/ 2521189 h 5193759"/>
                <a:gd name="connsiteX48" fmla="*/ 4079053 w 10027658"/>
                <a:gd name="connsiteY48" fmla="*/ 2777868 h 5193759"/>
                <a:gd name="connsiteX49" fmla="*/ 5882777 w 10027658"/>
                <a:gd name="connsiteY49" fmla="*/ 3521863 h 5193759"/>
                <a:gd name="connsiteX50" fmla="*/ 6625713 w 10027658"/>
                <a:gd name="connsiteY50" fmla="*/ 3781261 h 5193759"/>
                <a:gd name="connsiteX51" fmla="*/ 7270085 w 10027658"/>
                <a:gd name="connsiteY51" fmla="*/ 4011311 h 5193759"/>
                <a:gd name="connsiteX52" fmla="*/ 8680791 w 10027658"/>
                <a:gd name="connsiteY52" fmla="*/ 4557615 h 5193759"/>
                <a:gd name="connsiteX53" fmla="*/ 10027325 w 10027658"/>
                <a:gd name="connsiteY53" fmla="*/ 5184350 h 5193759"/>
                <a:gd name="connsiteX54" fmla="*/ 8279756 w 10027658"/>
                <a:gd name="connsiteY54" fmla="*/ 4635004 h 5193759"/>
                <a:gd name="connsiteX55" fmla="*/ 6586898 w 10027658"/>
                <a:gd name="connsiteY55" fmla="*/ 4018307 h 5193759"/>
                <a:gd name="connsiteX56" fmla="*/ 6110863 w 10027658"/>
                <a:gd name="connsiteY56" fmla="*/ 3840155 h 5193759"/>
                <a:gd name="connsiteX57" fmla="*/ 4940575 w 10027658"/>
                <a:gd name="connsiteY57" fmla="*/ 3376168 h 5193759"/>
                <a:gd name="connsiteX58" fmla="*/ 3944371 w 10027658"/>
                <a:gd name="connsiteY58" fmla="*/ 2976643 h 5193759"/>
                <a:gd name="connsiteX59" fmla="*/ 3460193 w 10027658"/>
                <a:gd name="connsiteY59" fmla="*/ 2852901 h 5193759"/>
                <a:gd name="connsiteX60" fmla="*/ 3217865 w 10027658"/>
                <a:gd name="connsiteY60" fmla="*/ 2829045 h 5193759"/>
                <a:gd name="connsiteX61" fmla="*/ 3025524 w 10027658"/>
                <a:gd name="connsiteY61" fmla="*/ 2858861 h 5193759"/>
                <a:gd name="connsiteX62" fmla="*/ 2832855 w 10027658"/>
                <a:gd name="connsiteY62" fmla="*/ 2930924 h 5193759"/>
                <a:gd name="connsiteX63" fmla="*/ 2820111 w 10027658"/>
                <a:gd name="connsiteY63" fmla="*/ 3026344 h 5193759"/>
                <a:gd name="connsiteX64" fmla="*/ 2959241 w 10027658"/>
                <a:gd name="connsiteY64" fmla="*/ 3167976 h 5193759"/>
                <a:gd name="connsiteX65" fmla="*/ 3176083 w 10027658"/>
                <a:gd name="connsiteY65" fmla="*/ 3269358 h 5193759"/>
                <a:gd name="connsiteX66" fmla="*/ 3388239 w 10027658"/>
                <a:gd name="connsiteY66" fmla="*/ 3442290 h 5193759"/>
                <a:gd name="connsiteX67" fmla="*/ 3212014 w 10027658"/>
                <a:gd name="connsiteY67" fmla="*/ 3336948 h 5193759"/>
                <a:gd name="connsiteX68" fmla="*/ 3004633 w 10027658"/>
                <a:gd name="connsiteY68" fmla="*/ 3276814 h 5193759"/>
                <a:gd name="connsiteX69" fmla="*/ 2771676 w 10027658"/>
                <a:gd name="connsiteY69" fmla="*/ 3166987 h 5193759"/>
                <a:gd name="connsiteX70" fmla="*/ 2638873 w 10027658"/>
                <a:gd name="connsiteY70" fmla="*/ 3097908 h 5193759"/>
                <a:gd name="connsiteX71" fmla="*/ 2570293 w 10027658"/>
                <a:gd name="connsiteY71" fmla="*/ 3109338 h 5193759"/>
                <a:gd name="connsiteX72" fmla="*/ 2525557 w 10027658"/>
                <a:gd name="connsiteY72" fmla="*/ 3326508 h 5193759"/>
                <a:gd name="connsiteX73" fmla="*/ 2584349 w 10027658"/>
                <a:gd name="connsiteY73" fmla="*/ 3577470 h 5193759"/>
                <a:gd name="connsiteX74" fmla="*/ 2663703 w 10027658"/>
                <a:gd name="connsiteY74" fmla="*/ 3996904 h 5193759"/>
                <a:gd name="connsiteX75" fmla="*/ 2633113 w 10027658"/>
                <a:gd name="connsiteY75" fmla="*/ 4192703 h 5193759"/>
                <a:gd name="connsiteX76" fmla="*/ 2539703 w 10027658"/>
                <a:gd name="connsiteY76" fmla="*/ 4455574 h 5193759"/>
                <a:gd name="connsiteX77" fmla="*/ 2595212 w 10027658"/>
                <a:gd name="connsiteY77" fmla="*/ 3945217 h 5193759"/>
                <a:gd name="connsiteX78" fmla="*/ 2481240 w 10027658"/>
                <a:gd name="connsiteY78" fmla="*/ 3566538 h 5193759"/>
                <a:gd name="connsiteX79" fmla="*/ 2307403 w 10027658"/>
                <a:gd name="connsiteY79" fmla="*/ 3166488 h 5193759"/>
                <a:gd name="connsiteX80" fmla="*/ 2261683 w 10027658"/>
                <a:gd name="connsiteY80" fmla="*/ 3063618 h 5193759"/>
                <a:gd name="connsiteX81" fmla="*/ 2078803 w 10027658"/>
                <a:gd name="connsiteY81" fmla="*/ 2949318 h 5193759"/>
                <a:gd name="connsiteX82" fmla="*/ 1824299 w 10027658"/>
                <a:gd name="connsiteY82" fmla="*/ 3002494 h 5193759"/>
                <a:gd name="connsiteX83" fmla="*/ 1412162 w 10027658"/>
                <a:gd name="connsiteY83" fmla="*/ 3235573 h 5193759"/>
                <a:gd name="connsiteX84" fmla="*/ 1381573 w 10027658"/>
                <a:gd name="connsiteY84" fmla="*/ 3680838 h 5193759"/>
                <a:gd name="connsiteX85" fmla="*/ 1340867 w 10027658"/>
                <a:gd name="connsiteY85" fmla="*/ 3980504 h 5193759"/>
                <a:gd name="connsiteX86" fmla="*/ 1197619 w 10027658"/>
                <a:gd name="connsiteY86" fmla="*/ 4738831 h 5193759"/>
                <a:gd name="connsiteX87" fmla="*/ 1220896 w 10027658"/>
                <a:gd name="connsiteY87" fmla="*/ 4338309 h 5193759"/>
                <a:gd name="connsiteX88" fmla="*/ 1242772 w 10027658"/>
                <a:gd name="connsiteY88" fmla="*/ 4080888 h 5193759"/>
                <a:gd name="connsiteX89" fmla="*/ 1198693 w 10027658"/>
                <a:gd name="connsiteY89" fmla="*/ 3909438 h 5193759"/>
                <a:gd name="connsiteX90" fmla="*/ 970093 w 10027658"/>
                <a:gd name="connsiteY90" fmla="*/ 3989448 h 5193759"/>
                <a:gd name="connsiteX91" fmla="*/ 766328 w 10027658"/>
                <a:gd name="connsiteY91" fmla="*/ 4131990 h 5193759"/>
                <a:gd name="connsiteX92" fmla="*/ 555808 w 10027658"/>
                <a:gd name="connsiteY92" fmla="*/ 4355688 h 5193759"/>
                <a:gd name="connsiteX93" fmla="*/ 785900 w 10027658"/>
                <a:gd name="connsiteY93" fmla="*/ 4017771 h 5193759"/>
                <a:gd name="connsiteX94" fmla="*/ 1130113 w 10027658"/>
                <a:gd name="connsiteY94" fmla="*/ 3817500 h 5193759"/>
                <a:gd name="connsiteX95" fmla="*/ 1278703 w 10027658"/>
                <a:gd name="connsiteY95" fmla="*/ 3726558 h 5193759"/>
                <a:gd name="connsiteX96" fmla="*/ 1269661 w 10027658"/>
                <a:gd name="connsiteY96" fmla="*/ 3390117 h 5193759"/>
                <a:gd name="connsiteX97" fmla="*/ 1309620 w 10027658"/>
                <a:gd name="connsiteY97" fmla="*/ 3169963 h 5193759"/>
                <a:gd name="connsiteX98" fmla="*/ 1393003 w 10027658"/>
                <a:gd name="connsiteY98" fmla="*/ 3052188 h 5193759"/>
                <a:gd name="connsiteX99" fmla="*/ 1080693 w 10027658"/>
                <a:gd name="connsiteY99" fmla="*/ 2984604 h 5193759"/>
                <a:gd name="connsiteX100" fmla="*/ 663453 w 10027658"/>
                <a:gd name="connsiteY100" fmla="*/ 3023360 h 5193759"/>
                <a:gd name="connsiteX101" fmla="*/ 235111 w 10027658"/>
                <a:gd name="connsiteY101" fmla="*/ 3217172 h 5193759"/>
                <a:gd name="connsiteX102" fmla="*/ 421453 w 10027658"/>
                <a:gd name="connsiteY102" fmla="*/ 3029328 h 5193759"/>
                <a:gd name="connsiteX103" fmla="*/ 627193 w 10027658"/>
                <a:gd name="connsiteY103" fmla="*/ 2926458 h 5193759"/>
                <a:gd name="connsiteX104" fmla="*/ 854480 w 10027658"/>
                <a:gd name="connsiteY104" fmla="*/ 2889178 h 5193759"/>
                <a:gd name="connsiteX105" fmla="*/ 1149272 w 10027658"/>
                <a:gd name="connsiteY105" fmla="*/ 2889676 h 5193759"/>
                <a:gd name="connsiteX106" fmla="*/ 1531894 w 10027658"/>
                <a:gd name="connsiteY106" fmla="*/ 2917507 h 5193759"/>
                <a:gd name="connsiteX107" fmla="*/ 1860559 w 10027658"/>
                <a:gd name="connsiteY107" fmla="*/ 2766431 h 5193759"/>
                <a:gd name="connsiteX108" fmla="*/ 1701613 w 10027658"/>
                <a:gd name="connsiteY108" fmla="*/ 2263518 h 5193759"/>
                <a:gd name="connsiteX109" fmla="*/ 1690183 w 10027658"/>
                <a:gd name="connsiteY109" fmla="*/ 1966338 h 5193759"/>
                <a:gd name="connsiteX110" fmla="*/ 1381991 w 10027658"/>
                <a:gd name="connsiteY110" fmla="*/ 1841604 h 5193759"/>
                <a:gd name="connsiteX111" fmla="*/ 1095823 w 10027658"/>
                <a:gd name="connsiteY111" fmla="*/ 1714878 h 5193759"/>
                <a:gd name="connsiteX112" fmla="*/ 746507 w 10027658"/>
                <a:gd name="connsiteY112" fmla="*/ 1626415 h 5193759"/>
                <a:gd name="connsiteX113" fmla="*/ 352873 w 10027658"/>
                <a:gd name="connsiteY113" fmla="*/ 1726308 h 5193759"/>
                <a:gd name="connsiteX114" fmla="*/ 113171 w 10027658"/>
                <a:gd name="connsiteY114" fmla="*/ 1763582 h 5193759"/>
                <a:gd name="connsiteX115" fmla="*/ 9973 w 10027658"/>
                <a:gd name="connsiteY115" fmla="*/ 1737738 h 5193759"/>
                <a:gd name="connsiteX116" fmla="*/ 348516 w 10027658"/>
                <a:gd name="connsiteY116" fmla="*/ 1643812 h 5193759"/>
                <a:gd name="connsiteX117" fmla="*/ 653097 w 10027658"/>
                <a:gd name="connsiteY117" fmla="*/ 1543920 h 5193759"/>
                <a:gd name="connsiteX118" fmla="*/ 1072963 w 10027658"/>
                <a:gd name="connsiteY118" fmla="*/ 1612008 h 5193759"/>
                <a:gd name="connsiteX119" fmla="*/ 1244413 w 10027658"/>
                <a:gd name="connsiteY119" fmla="*/ 1657728 h 5193759"/>
                <a:gd name="connsiteX120" fmla="*/ 1205766 w 10027658"/>
                <a:gd name="connsiteY120" fmla="*/ 1451988 h 5193759"/>
                <a:gd name="connsiteX121" fmla="*/ 1046313 w 10027658"/>
                <a:gd name="connsiteY121" fmla="*/ 815409 h 5193759"/>
                <a:gd name="connsiteX122" fmla="*/ 1221553 w 10027658"/>
                <a:gd name="connsiteY122" fmla="*/ 1211958 h 5193759"/>
                <a:gd name="connsiteX0" fmla="*/ 1221553 w 10185913"/>
                <a:gd name="connsiteY0" fmla="*/ 1211958 h 5209120"/>
                <a:gd name="connsiteX1" fmla="*/ 1343911 w 10185913"/>
                <a:gd name="connsiteY1" fmla="*/ 1559828 h 5209120"/>
                <a:gd name="connsiteX2" fmla="*/ 1553023 w 10185913"/>
                <a:gd name="connsiteY2" fmla="*/ 1657728 h 5209120"/>
                <a:gd name="connsiteX3" fmla="*/ 1907353 w 10185913"/>
                <a:gd name="connsiteY3" fmla="*/ 1680588 h 5209120"/>
                <a:gd name="connsiteX4" fmla="*/ 2021653 w 10185913"/>
                <a:gd name="connsiteY4" fmla="*/ 1543428 h 5209120"/>
                <a:gd name="connsiteX5" fmla="*/ 2124523 w 10185913"/>
                <a:gd name="connsiteY5" fmla="*/ 1291968 h 5209120"/>
                <a:gd name="connsiteX6" fmla="*/ 2124523 w 10185913"/>
                <a:gd name="connsiteY6" fmla="*/ 1120518 h 5209120"/>
                <a:gd name="connsiteX7" fmla="*/ 2068029 w 10185913"/>
                <a:gd name="connsiteY7" fmla="*/ 825325 h 5209120"/>
                <a:gd name="connsiteX8" fmla="*/ 2078803 w 10185913"/>
                <a:gd name="connsiteY8" fmla="*/ 777618 h 5209120"/>
                <a:gd name="connsiteX9" fmla="*/ 2170243 w 10185913"/>
                <a:gd name="connsiteY9" fmla="*/ 1086228 h 5209120"/>
                <a:gd name="connsiteX10" fmla="*/ 2215963 w 10185913"/>
                <a:gd name="connsiteY10" fmla="*/ 1269108 h 5209120"/>
                <a:gd name="connsiteX11" fmla="*/ 2284543 w 10185913"/>
                <a:gd name="connsiteY11" fmla="*/ 1303398 h 5209120"/>
                <a:gd name="connsiteX12" fmla="*/ 2330263 w 10185913"/>
                <a:gd name="connsiteY12" fmla="*/ 1166238 h 5209120"/>
                <a:gd name="connsiteX13" fmla="*/ 2467423 w 10185913"/>
                <a:gd name="connsiteY13" fmla="*/ 880488 h 5209120"/>
                <a:gd name="connsiteX14" fmla="*/ 2558863 w 10185913"/>
                <a:gd name="connsiteY14" fmla="*/ 640458 h 5209120"/>
                <a:gd name="connsiteX15" fmla="*/ 2616013 w 10185913"/>
                <a:gd name="connsiteY15" fmla="*/ 537588 h 5209120"/>
                <a:gd name="connsiteX16" fmla="*/ 2558863 w 10185913"/>
                <a:gd name="connsiteY16" fmla="*/ 789048 h 5209120"/>
                <a:gd name="connsiteX17" fmla="*/ 2444563 w 10185913"/>
                <a:gd name="connsiteY17" fmla="*/ 1097658 h 5209120"/>
                <a:gd name="connsiteX18" fmla="*/ 2375983 w 10185913"/>
                <a:gd name="connsiteY18" fmla="*/ 1406268 h 5209120"/>
                <a:gd name="connsiteX19" fmla="*/ 2558863 w 10185913"/>
                <a:gd name="connsiteY19" fmla="*/ 1577718 h 5209120"/>
                <a:gd name="connsiteX20" fmla="*/ 2878903 w 10185913"/>
                <a:gd name="connsiteY20" fmla="*/ 1657728 h 5209120"/>
                <a:gd name="connsiteX21" fmla="*/ 3187513 w 10185913"/>
                <a:gd name="connsiteY21" fmla="*/ 1657728 h 5209120"/>
                <a:gd name="connsiteX22" fmla="*/ 3370393 w 10185913"/>
                <a:gd name="connsiteY22" fmla="*/ 1566288 h 5209120"/>
                <a:gd name="connsiteX23" fmla="*/ 3488066 w 10185913"/>
                <a:gd name="connsiteY23" fmla="*/ 1246753 h 5209120"/>
                <a:gd name="connsiteX24" fmla="*/ 3495138 w 10185913"/>
                <a:gd name="connsiteY24" fmla="*/ 1115548 h 5209120"/>
                <a:gd name="connsiteX25" fmla="*/ 3493650 w 10185913"/>
                <a:gd name="connsiteY25" fmla="*/ 1063976 h 5209120"/>
                <a:gd name="connsiteX26" fmla="*/ 3450403 w 10185913"/>
                <a:gd name="connsiteY26" fmla="*/ 777618 h 5209120"/>
                <a:gd name="connsiteX27" fmla="*/ 3119893 w 10185913"/>
                <a:gd name="connsiteY27" fmla="*/ 321571 h 5209120"/>
                <a:gd name="connsiteX28" fmla="*/ 3497351 w 10185913"/>
                <a:gd name="connsiteY28" fmla="*/ 674883 h 5209120"/>
                <a:gd name="connsiteX29" fmla="*/ 3759013 w 10185913"/>
                <a:gd name="connsiteY29" fmla="*/ 571878 h 5209120"/>
                <a:gd name="connsiteX30" fmla="*/ 3999043 w 10185913"/>
                <a:gd name="connsiteY30" fmla="*/ 91818 h 5209120"/>
                <a:gd name="connsiteX31" fmla="*/ 4033333 w 10185913"/>
                <a:gd name="connsiteY31" fmla="*/ 11808 h 5209120"/>
                <a:gd name="connsiteX32" fmla="*/ 3984569 w 10185913"/>
                <a:gd name="connsiteY32" fmla="*/ 247366 h 5209120"/>
                <a:gd name="connsiteX33" fmla="*/ 3812791 w 10185913"/>
                <a:gd name="connsiteY33" fmla="*/ 647417 h 5209120"/>
                <a:gd name="connsiteX34" fmla="*/ 3592906 w 10185913"/>
                <a:gd name="connsiteY34" fmla="*/ 811408 h 5209120"/>
                <a:gd name="connsiteX35" fmla="*/ 3604425 w 10185913"/>
                <a:gd name="connsiteY35" fmla="*/ 999253 h 5209120"/>
                <a:gd name="connsiteX36" fmla="*/ 3872985 w 10185913"/>
                <a:gd name="connsiteY36" fmla="*/ 881976 h 5209120"/>
                <a:gd name="connsiteX37" fmla="*/ 4200754 w 10185913"/>
                <a:gd name="connsiteY37" fmla="*/ 774136 h 5209120"/>
                <a:gd name="connsiteX38" fmla="*/ 4064251 w 10185913"/>
                <a:gd name="connsiteY38" fmla="*/ 847195 h 5209120"/>
                <a:gd name="connsiteX39" fmla="*/ 3818880 w 10185913"/>
                <a:gd name="connsiteY39" fmla="*/ 991305 h 5209120"/>
                <a:gd name="connsiteX40" fmla="*/ 3658531 w 10185913"/>
                <a:gd name="connsiteY40" fmla="*/ 1093178 h 5209120"/>
                <a:gd name="connsiteX41" fmla="*/ 3622838 w 10185913"/>
                <a:gd name="connsiteY41" fmla="*/ 1221401 h 5209120"/>
                <a:gd name="connsiteX42" fmla="*/ 3577446 w 10185913"/>
                <a:gd name="connsiteY42" fmla="*/ 1500691 h 5209120"/>
                <a:gd name="connsiteX43" fmla="*/ 3461833 w 10185913"/>
                <a:gd name="connsiteY43" fmla="*/ 1726308 h 5209120"/>
                <a:gd name="connsiteX44" fmla="*/ 3278953 w 10185913"/>
                <a:gd name="connsiteY44" fmla="*/ 2034918 h 5209120"/>
                <a:gd name="connsiteX45" fmla="*/ 3288742 w 10185913"/>
                <a:gd name="connsiteY45" fmla="*/ 2273460 h 5209120"/>
                <a:gd name="connsiteX46" fmla="*/ 3434288 w 10185913"/>
                <a:gd name="connsiteY46" fmla="*/ 2417577 h 5209120"/>
                <a:gd name="connsiteX47" fmla="*/ 3641522 w 10185913"/>
                <a:gd name="connsiteY47" fmla="*/ 2521189 h 5209120"/>
                <a:gd name="connsiteX48" fmla="*/ 4079053 w 10185913"/>
                <a:gd name="connsiteY48" fmla="*/ 2777868 h 5209120"/>
                <a:gd name="connsiteX49" fmla="*/ 5882777 w 10185913"/>
                <a:gd name="connsiteY49" fmla="*/ 3521863 h 5209120"/>
                <a:gd name="connsiteX50" fmla="*/ 6625713 w 10185913"/>
                <a:gd name="connsiteY50" fmla="*/ 3781261 h 5209120"/>
                <a:gd name="connsiteX51" fmla="*/ 7270085 w 10185913"/>
                <a:gd name="connsiteY51" fmla="*/ 4011311 h 5209120"/>
                <a:gd name="connsiteX52" fmla="*/ 8680791 w 10185913"/>
                <a:gd name="connsiteY52" fmla="*/ 4557615 h 5209120"/>
                <a:gd name="connsiteX53" fmla="*/ 9958409 w 10185913"/>
                <a:gd name="connsiteY53" fmla="*/ 5034180 h 5209120"/>
                <a:gd name="connsiteX54" fmla="*/ 10027325 w 10185913"/>
                <a:gd name="connsiteY54" fmla="*/ 5184350 h 5209120"/>
                <a:gd name="connsiteX55" fmla="*/ 8279756 w 10185913"/>
                <a:gd name="connsiteY55" fmla="*/ 4635004 h 5209120"/>
                <a:gd name="connsiteX56" fmla="*/ 6586898 w 10185913"/>
                <a:gd name="connsiteY56" fmla="*/ 4018307 h 5209120"/>
                <a:gd name="connsiteX57" fmla="*/ 6110863 w 10185913"/>
                <a:gd name="connsiteY57" fmla="*/ 3840155 h 5209120"/>
                <a:gd name="connsiteX58" fmla="*/ 4940575 w 10185913"/>
                <a:gd name="connsiteY58" fmla="*/ 3376168 h 5209120"/>
                <a:gd name="connsiteX59" fmla="*/ 3944371 w 10185913"/>
                <a:gd name="connsiteY59" fmla="*/ 2976643 h 5209120"/>
                <a:gd name="connsiteX60" fmla="*/ 3460193 w 10185913"/>
                <a:gd name="connsiteY60" fmla="*/ 2852901 h 5209120"/>
                <a:gd name="connsiteX61" fmla="*/ 3217865 w 10185913"/>
                <a:gd name="connsiteY61" fmla="*/ 2829045 h 5209120"/>
                <a:gd name="connsiteX62" fmla="*/ 3025524 w 10185913"/>
                <a:gd name="connsiteY62" fmla="*/ 2858861 h 5209120"/>
                <a:gd name="connsiteX63" fmla="*/ 2832855 w 10185913"/>
                <a:gd name="connsiteY63" fmla="*/ 2930924 h 5209120"/>
                <a:gd name="connsiteX64" fmla="*/ 2820111 w 10185913"/>
                <a:gd name="connsiteY64" fmla="*/ 3026344 h 5209120"/>
                <a:gd name="connsiteX65" fmla="*/ 2959241 w 10185913"/>
                <a:gd name="connsiteY65" fmla="*/ 3167976 h 5209120"/>
                <a:gd name="connsiteX66" fmla="*/ 3176083 w 10185913"/>
                <a:gd name="connsiteY66" fmla="*/ 3269358 h 5209120"/>
                <a:gd name="connsiteX67" fmla="*/ 3388239 w 10185913"/>
                <a:gd name="connsiteY67" fmla="*/ 3442290 h 5209120"/>
                <a:gd name="connsiteX68" fmla="*/ 3212014 w 10185913"/>
                <a:gd name="connsiteY68" fmla="*/ 3336948 h 5209120"/>
                <a:gd name="connsiteX69" fmla="*/ 3004633 w 10185913"/>
                <a:gd name="connsiteY69" fmla="*/ 3276814 h 5209120"/>
                <a:gd name="connsiteX70" fmla="*/ 2771676 w 10185913"/>
                <a:gd name="connsiteY70" fmla="*/ 3166987 h 5209120"/>
                <a:gd name="connsiteX71" fmla="*/ 2638873 w 10185913"/>
                <a:gd name="connsiteY71" fmla="*/ 3097908 h 5209120"/>
                <a:gd name="connsiteX72" fmla="*/ 2570293 w 10185913"/>
                <a:gd name="connsiteY72" fmla="*/ 3109338 h 5209120"/>
                <a:gd name="connsiteX73" fmla="*/ 2525557 w 10185913"/>
                <a:gd name="connsiteY73" fmla="*/ 3326508 h 5209120"/>
                <a:gd name="connsiteX74" fmla="*/ 2584349 w 10185913"/>
                <a:gd name="connsiteY74" fmla="*/ 3577470 h 5209120"/>
                <a:gd name="connsiteX75" fmla="*/ 2663703 w 10185913"/>
                <a:gd name="connsiteY75" fmla="*/ 3996904 h 5209120"/>
                <a:gd name="connsiteX76" fmla="*/ 2633113 w 10185913"/>
                <a:gd name="connsiteY76" fmla="*/ 4192703 h 5209120"/>
                <a:gd name="connsiteX77" fmla="*/ 2539703 w 10185913"/>
                <a:gd name="connsiteY77" fmla="*/ 4455574 h 5209120"/>
                <a:gd name="connsiteX78" fmla="*/ 2595212 w 10185913"/>
                <a:gd name="connsiteY78" fmla="*/ 3945217 h 5209120"/>
                <a:gd name="connsiteX79" fmla="*/ 2481240 w 10185913"/>
                <a:gd name="connsiteY79" fmla="*/ 3566538 h 5209120"/>
                <a:gd name="connsiteX80" fmla="*/ 2307403 w 10185913"/>
                <a:gd name="connsiteY80" fmla="*/ 3166488 h 5209120"/>
                <a:gd name="connsiteX81" fmla="*/ 2261683 w 10185913"/>
                <a:gd name="connsiteY81" fmla="*/ 3063618 h 5209120"/>
                <a:gd name="connsiteX82" fmla="*/ 2078803 w 10185913"/>
                <a:gd name="connsiteY82" fmla="*/ 2949318 h 5209120"/>
                <a:gd name="connsiteX83" fmla="*/ 1824299 w 10185913"/>
                <a:gd name="connsiteY83" fmla="*/ 3002494 h 5209120"/>
                <a:gd name="connsiteX84" fmla="*/ 1412162 w 10185913"/>
                <a:gd name="connsiteY84" fmla="*/ 3235573 h 5209120"/>
                <a:gd name="connsiteX85" fmla="*/ 1381573 w 10185913"/>
                <a:gd name="connsiteY85" fmla="*/ 3680838 h 5209120"/>
                <a:gd name="connsiteX86" fmla="*/ 1340867 w 10185913"/>
                <a:gd name="connsiteY86" fmla="*/ 3980504 h 5209120"/>
                <a:gd name="connsiteX87" fmla="*/ 1197619 w 10185913"/>
                <a:gd name="connsiteY87" fmla="*/ 4738831 h 5209120"/>
                <a:gd name="connsiteX88" fmla="*/ 1220896 w 10185913"/>
                <a:gd name="connsiteY88" fmla="*/ 4338309 h 5209120"/>
                <a:gd name="connsiteX89" fmla="*/ 1242772 w 10185913"/>
                <a:gd name="connsiteY89" fmla="*/ 4080888 h 5209120"/>
                <a:gd name="connsiteX90" fmla="*/ 1198693 w 10185913"/>
                <a:gd name="connsiteY90" fmla="*/ 3909438 h 5209120"/>
                <a:gd name="connsiteX91" fmla="*/ 970093 w 10185913"/>
                <a:gd name="connsiteY91" fmla="*/ 3989448 h 5209120"/>
                <a:gd name="connsiteX92" fmla="*/ 766328 w 10185913"/>
                <a:gd name="connsiteY92" fmla="*/ 4131990 h 5209120"/>
                <a:gd name="connsiteX93" fmla="*/ 555808 w 10185913"/>
                <a:gd name="connsiteY93" fmla="*/ 4355688 h 5209120"/>
                <a:gd name="connsiteX94" fmla="*/ 785900 w 10185913"/>
                <a:gd name="connsiteY94" fmla="*/ 4017771 h 5209120"/>
                <a:gd name="connsiteX95" fmla="*/ 1130113 w 10185913"/>
                <a:gd name="connsiteY95" fmla="*/ 3817500 h 5209120"/>
                <a:gd name="connsiteX96" fmla="*/ 1278703 w 10185913"/>
                <a:gd name="connsiteY96" fmla="*/ 3726558 h 5209120"/>
                <a:gd name="connsiteX97" fmla="*/ 1269661 w 10185913"/>
                <a:gd name="connsiteY97" fmla="*/ 3390117 h 5209120"/>
                <a:gd name="connsiteX98" fmla="*/ 1309620 w 10185913"/>
                <a:gd name="connsiteY98" fmla="*/ 3169963 h 5209120"/>
                <a:gd name="connsiteX99" fmla="*/ 1393003 w 10185913"/>
                <a:gd name="connsiteY99" fmla="*/ 3052188 h 5209120"/>
                <a:gd name="connsiteX100" fmla="*/ 1080693 w 10185913"/>
                <a:gd name="connsiteY100" fmla="*/ 2984604 h 5209120"/>
                <a:gd name="connsiteX101" fmla="*/ 663453 w 10185913"/>
                <a:gd name="connsiteY101" fmla="*/ 3023360 h 5209120"/>
                <a:gd name="connsiteX102" fmla="*/ 235111 w 10185913"/>
                <a:gd name="connsiteY102" fmla="*/ 3217172 h 5209120"/>
                <a:gd name="connsiteX103" fmla="*/ 421453 w 10185913"/>
                <a:gd name="connsiteY103" fmla="*/ 3029328 h 5209120"/>
                <a:gd name="connsiteX104" fmla="*/ 627193 w 10185913"/>
                <a:gd name="connsiteY104" fmla="*/ 2926458 h 5209120"/>
                <a:gd name="connsiteX105" fmla="*/ 854480 w 10185913"/>
                <a:gd name="connsiteY105" fmla="*/ 2889178 h 5209120"/>
                <a:gd name="connsiteX106" fmla="*/ 1149272 w 10185913"/>
                <a:gd name="connsiteY106" fmla="*/ 2889676 h 5209120"/>
                <a:gd name="connsiteX107" fmla="*/ 1531894 w 10185913"/>
                <a:gd name="connsiteY107" fmla="*/ 2917507 h 5209120"/>
                <a:gd name="connsiteX108" fmla="*/ 1860559 w 10185913"/>
                <a:gd name="connsiteY108" fmla="*/ 2766431 h 5209120"/>
                <a:gd name="connsiteX109" fmla="*/ 1701613 w 10185913"/>
                <a:gd name="connsiteY109" fmla="*/ 2263518 h 5209120"/>
                <a:gd name="connsiteX110" fmla="*/ 1690183 w 10185913"/>
                <a:gd name="connsiteY110" fmla="*/ 1966338 h 5209120"/>
                <a:gd name="connsiteX111" fmla="*/ 1381991 w 10185913"/>
                <a:gd name="connsiteY111" fmla="*/ 1841604 h 5209120"/>
                <a:gd name="connsiteX112" fmla="*/ 1095823 w 10185913"/>
                <a:gd name="connsiteY112" fmla="*/ 1714878 h 5209120"/>
                <a:gd name="connsiteX113" fmla="*/ 746507 w 10185913"/>
                <a:gd name="connsiteY113" fmla="*/ 1626415 h 5209120"/>
                <a:gd name="connsiteX114" fmla="*/ 352873 w 10185913"/>
                <a:gd name="connsiteY114" fmla="*/ 1726308 h 5209120"/>
                <a:gd name="connsiteX115" fmla="*/ 113171 w 10185913"/>
                <a:gd name="connsiteY115" fmla="*/ 1763582 h 5209120"/>
                <a:gd name="connsiteX116" fmla="*/ 9973 w 10185913"/>
                <a:gd name="connsiteY116" fmla="*/ 1737738 h 5209120"/>
                <a:gd name="connsiteX117" fmla="*/ 348516 w 10185913"/>
                <a:gd name="connsiteY117" fmla="*/ 1643812 h 5209120"/>
                <a:gd name="connsiteX118" fmla="*/ 653097 w 10185913"/>
                <a:gd name="connsiteY118" fmla="*/ 1543920 h 5209120"/>
                <a:gd name="connsiteX119" fmla="*/ 1072963 w 10185913"/>
                <a:gd name="connsiteY119" fmla="*/ 1612008 h 5209120"/>
                <a:gd name="connsiteX120" fmla="*/ 1244413 w 10185913"/>
                <a:gd name="connsiteY120" fmla="*/ 1657728 h 5209120"/>
                <a:gd name="connsiteX121" fmla="*/ 1205766 w 10185913"/>
                <a:gd name="connsiteY121" fmla="*/ 1451988 h 5209120"/>
                <a:gd name="connsiteX122" fmla="*/ 1046313 w 10185913"/>
                <a:gd name="connsiteY122" fmla="*/ 815409 h 5209120"/>
                <a:gd name="connsiteX123" fmla="*/ 1221553 w 10185913"/>
                <a:gd name="connsiteY123" fmla="*/ 1211958 h 5209120"/>
                <a:gd name="connsiteX0" fmla="*/ 1221553 w 10149789"/>
                <a:gd name="connsiteY0" fmla="*/ 1211958 h 5201379"/>
                <a:gd name="connsiteX1" fmla="*/ 1343911 w 10149789"/>
                <a:gd name="connsiteY1" fmla="*/ 1559828 h 5201379"/>
                <a:gd name="connsiteX2" fmla="*/ 1553023 w 10149789"/>
                <a:gd name="connsiteY2" fmla="*/ 1657728 h 5201379"/>
                <a:gd name="connsiteX3" fmla="*/ 1907353 w 10149789"/>
                <a:gd name="connsiteY3" fmla="*/ 1680588 h 5201379"/>
                <a:gd name="connsiteX4" fmla="*/ 2021653 w 10149789"/>
                <a:gd name="connsiteY4" fmla="*/ 1543428 h 5201379"/>
                <a:gd name="connsiteX5" fmla="*/ 2124523 w 10149789"/>
                <a:gd name="connsiteY5" fmla="*/ 1291968 h 5201379"/>
                <a:gd name="connsiteX6" fmla="*/ 2124523 w 10149789"/>
                <a:gd name="connsiteY6" fmla="*/ 1120518 h 5201379"/>
                <a:gd name="connsiteX7" fmla="*/ 2068029 w 10149789"/>
                <a:gd name="connsiteY7" fmla="*/ 825325 h 5201379"/>
                <a:gd name="connsiteX8" fmla="*/ 2078803 w 10149789"/>
                <a:gd name="connsiteY8" fmla="*/ 777618 h 5201379"/>
                <a:gd name="connsiteX9" fmla="*/ 2170243 w 10149789"/>
                <a:gd name="connsiteY9" fmla="*/ 1086228 h 5201379"/>
                <a:gd name="connsiteX10" fmla="*/ 2215963 w 10149789"/>
                <a:gd name="connsiteY10" fmla="*/ 1269108 h 5201379"/>
                <a:gd name="connsiteX11" fmla="*/ 2284543 w 10149789"/>
                <a:gd name="connsiteY11" fmla="*/ 1303398 h 5201379"/>
                <a:gd name="connsiteX12" fmla="*/ 2330263 w 10149789"/>
                <a:gd name="connsiteY12" fmla="*/ 1166238 h 5201379"/>
                <a:gd name="connsiteX13" fmla="*/ 2467423 w 10149789"/>
                <a:gd name="connsiteY13" fmla="*/ 880488 h 5201379"/>
                <a:gd name="connsiteX14" fmla="*/ 2558863 w 10149789"/>
                <a:gd name="connsiteY14" fmla="*/ 640458 h 5201379"/>
                <a:gd name="connsiteX15" fmla="*/ 2616013 w 10149789"/>
                <a:gd name="connsiteY15" fmla="*/ 537588 h 5201379"/>
                <a:gd name="connsiteX16" fmla="*/ 2558863 w 10149789"/>
                <a:gd name="connsiteY16" fmla="*/ 789048 h 5201379"/>
                <a:gd name="connsiteX17" fmla="*/ 2444563 w 10149789"/>
                <a:gd name="connsiteY17" fmla="*/ 1097658 h 5201379"/>
                <a:gd name="connsiteX18" fmla="*/ 2375983 w 10149789"/>
                <a:gd name="connsiteY18" fmla="*/ 1406268 h 5201379"/>
                <a:gd name="connsiteX19" fmla="*/ 2558863 w 10149789"/>
                <a:gd name="connsiteY19" fmla="*/ 1577718 h 5201379"/>
                <a:gd name="connsiteX20" fmla="*/ 2878903 w 10149789"/>
                <a:gd name="connsiteY20" fmla="*/ 1657728 h 5201379"/>
                <a:gd name="connsiteX21" fmla="*/ 3187513 w 10149789"/>
                <a:gd name="connsiteY21" fmla="*/ 1657728 h 5201379"/>
                <a:gd name="connsiteX22" fmla="*/ 3370393 w 10149789"/>
                <a:gd name="connsiteY22" fmla="*/ 1566288 h 5201379"/>
                <a:gd name="connsiteX23" fmla="*/ 3488066 w 10149789"/>
                <a:gd name="connsiteY23" fmla="*/ 1246753 h 5201379"/>
                <a:gd name="connsiteX24" fmla="*/ 3495138 w 10149789"/>
                <a:gd name="connsiteY24" fmla="*/ 1115548 h 5201379"/>
                <a:gd name="connsiteX25" fmla="*/ 3493650 w 10149789"/>
                <a:gd name="connsiteY25" fmla="*/ 1063976 h 5201379"/>
                <a:gd name="connsiteX26" fmla="*/ 3450403 w 10149789"/>
                <a:gd name="connsiteY26" fmla="*/ 777618 h 5201379"/>
                <a:gd name="connsiteX27" fmla="*/ 3119893 w 10149789"/>
                <a:gd name="connsiteY27" fmla="*/ 321571 h 5201379"/>
                <a:gd name="connsiteX28" fmla="*/ 3497351 w 10149789"/>
                <a:gd name="connsiteY28" fmla="*/ 674883 h 5201379"/>
                <a:gd name="connsiteX29" fmla="*/ 3759013 w 10149789"/>
                <a:gd name="connsiteY29" fmla="*/ 571878 h 5201379"/>
                <a:gd name="connsiteX30" fmla="*/ 3999043 w 10149789"/>
                <a:gd name="connsiteY30" fmla="*/ 91818 h 5201379"/>
                <a:gd name="connsiteX31" fmla="*/ 4033333 w 10149789"/>
                <a:gd name="connsiteY31" fmla="*/ 11808 h 5201379"/>
                <a:gd name="connsiteX32" fmla="*/ 3984569 w 10149789"/>
                <a:gd name="connsiteY32" fmla="*/ 247366 h 5201379"/>
                <a:gd name="connsiteX33" fmla="*/ 3812791 w 10149789"/>
                <a:gd name="connsiteY33" fmla="*/ 647417 h 5201379"/>
                <a:gd name="connsiteX34" fmla="*/ 3592906 w 10149789"/>
                <a:gd name="connsiteY34" fmla="*/ 811408 h 5201379"/>
                <a:gd name="connsiteX35" fmla="*/ 3604425 w 10149789"/>
                <a:gd name="connsiteY35" fmla="*/ 999253 h 5201379"/>
                <a:gd name="connsiteX36" fmla="*/ 3872985 w 10149789"/>
                <a:gd name="connsiteY36" fmla="*/ 881976 h 5201379"/>
                <a:gd name="connsiteX37" fmla="*/ 4200754 w 10149789"/>
                <a:gd name="connsiteY37" fmla="*/ 774136 h 5201379"/>
                <a:gd name="connsiteX38" fmla="*/ 4064251 w 10149789"/>
                <a:gd name="connsiteY38" fmla="*/ 847195 h 5201379"/>
                <a:gd name="connsiteX39" fmla="*/ 3818880 w 10149789"/>
                <a:gd name="connsiteY39" fmla="*/ 991305 h 5201379"/>
                <a:gd name="connsiteX40" fmla="*/ 3658531 w 10149789"/>
                <a:gd name="connsiteY40" fmla="*/ 1093178 h 5201379"/>
                <a:gd name="connsiteX41" fmla="*/ 3622838 w 10149789"/>
                <a:gd name="connsiteY41" fmla="*/ 1221401 h 5201379"/>
                <a:gd name="connsiteX42" fmla="*/ 3577446 w 10149789"/>
                <a:gd name="connsiteY42" fmla="*/ 1500691 h 5201379"/>
                <a:gd name="connsiteX43" fmla="*/ 3461833 w 10149789"/>
                <a:gd name="connsiteY43" fmla="*/ 1726308 h 5201379"/>
                <a:gd name="connsiteX44" fmla="*/ 3278953 w 10149789"/>
                <a:gd name="connsiteY44" fmla="*/ 2034918 h 5201379"/>
                <a:gd name="connsiteX45" fmla="*/ 3288742 w 10149789"/>
                <a:gd name="connsiteY45" fmla="*/ 2273460 h 5201379"/>
                <a:gd name="connsiteX46" fmla="*/ 3434288 w 10149789"/>
                <a:gd name="connsiteY46" fmla="*/ 2417577 h 5201379"/>
                <a:gd name="connsiteX47" fmla="*/ 3641522 w 10149789"/>
                <a:gd name="connsiteY47" fmla="*/ 2521189 h 5201379"/>
                <a:gd name="connsiteX48" fmla="*/ 4079053 w 10149789"/>
                <a:gd name="connsiteY48" fmla="*/ 2777868 h 5201379"/>
                <a:gd name="connsiteX49" fmla="*/ 5882777 w 10149789"/>
                <a:gd name="connsiteY49" fmla="*/ 3521863 h 5201379"/>
                <a:gd name="connsiteX50" fmla="*/ 6625713 w 10149789"/>
                <a:gd name="connsiteY50" fmla="*/ 3781261 h 5201379"/>
                <a:gd name="connsiteX51" fmla="*/ 7270085 w 10149789"/>
                <a:gd name="connsiteY51" fmla="*/ 4011311 h 5201379"/>
                <a:gd name="connsiteX52" fmla="*/ 8680791 w 10149789"/>
                <a:gd name="connsiteY52" fmla="*/ 4557615 h 5201379"/>
                <a:gd name="connsiteX53" fmla="*/ 9958409 w 10149789"/>
                <a:gd name="connsiteY53" fmla="*/ 5034180 h 5201379"/>
                <a:gd name="connsiteX54" fmla="*/ 10027325 w 10149789"/>
                <a:gd name="connsiteY54" fmla="*/ 5184350 h 5201379"/>
                <a:gd name="connsiteX55" fmla="*/ 8279756 w 10149789"/>
                <a:gd name="connsiteY55" fmla="*/ 4635004 h 5201379"/>
                <a:gd name="connsiteX56" fmla="*/ 6586898 w 10149789"/>
                <a:gd name="connsiteY56" fmla="*/ 4018307 h 5201379"/>
                <a:gd name="connsiteX57" fmla="*/ 6110863 w 10149789"/>
                <a:gd name="connsiteY57" fmla="*/ 3840155 h 5201379"/>
                <a:gd name="connsiteX58" fmla="*/ 4940575 w 10149789"/>
                <a:gd name="connsiteY58" fmla="*/ 3376168 h 5201379"/>
                <a:gd name="connsiteX59" fmla="*/ 3944371 w 10149789"/>
                <a:gd name="connsiteY59" fmla="*/ 2976643 h 5201379"/>
                <a:gd name="connsiteX60" fmla="*/ 3460193 w 10149789"/>
                <a:gd name="connsiteY60" fmla="*/ 2852901 h 5201379"/>
                <a:gd name="connsiteX61" fmla="*/ 3217865 w 10149789"/>
                <a:gd name="connsiteY61" fmla="*/ 2829045 h 5201379"/>
                <a:gd name="connsiteX62" fmla="*/ 3025524 w 10149789"/>
                <a:gd name="connsiteY62" fmla="*/ 2858861 h 5201379"/>
                <a:gd name="connsiteX63" fmla="*/ 2832855 w 10149789"/>
                <a:gd name="connsiteY63" fmla="*/ 2930924 h 5201379"/>
                <a:gd name="connsiteX64" fmla="*/ 2820111 w 10149789"/>
                <a:gd name="connsiteY64" fmla="*/ 3026344 h 5201379"/>
                <a:gd name="connsiteX65" fmla="*/ 2959241 w 10149789"/>
                <a:gd name="connsiteY65" fmla="*/ 3167976 h 5201379"/>
                <a:gd name="connsiteX66" fmla="*/ 3176083 w 10149789"/>
                <a:gd name="connsiteY66" fmla="*/ 3269358 h 5201379"/>
                <a:gd name="connsiteX67" fmla="*/ 3388239 w 10149789"/>
                <a:gd name="connsiteY67" fmla="*/ 3442290 h 5201379"/>
                <a:gd name="connsiteX68" fmla="*/ 3212014 w 10149789"/>
                <a:gd name="connsiteY68" fmla="*/ 3336948 h 5201379"/>
                <a:gd name="connsiteX69" fmla="*/ 3004633 w 10149789"/>
                <a:gd name="connsiteY69" fmla="*/ 3276814 h 5201379"/>
                <a:gd name="connsiteX70" fmla="*/ 2771676 w 10149789"/>
                <a:gd name="connsiteY70" fmla="*/ 3166987 h 5201379"/>
                <a:gd name="connsiteX71" fmla="*/ 2638873 w 10149789"/>
                <a:gd name="connsiteY71" fmla="*/ 3097908 h 5201379"/>
                <a:gd name="connsiteX72" fmla="*/ 2570293 w 10149789"/>
                <a:gd name="connsiteY72" fmla="*/ 3109338 h 5201379"/>
                <a:gd name="connsiteX73" fmla="*/ 2525557 w 10149789"/>
                <a:gd name="connsiteY73" fmla="*/ 3326508 h 5201379"/>
                <a:gd name="connsiteX74" fmla="*/ 2584349 w 10149789"/>
                <a:gd name="connsiteY74" fmla="*/ 3577470 h 5201379"/>
                <a:gd name="connsiteX75" fmla="*/ 2663703 w 10149789"/>
                <a:gd name="connsiteY75" fmla="*/ 3996904 h 5201379"/>
                <a:gd name="connsiteX76" fmla="*/ 2633113 w 10149789"/>
                <a:gd name="connsiteY76" fmla="*/ 4192703 h 5201379"/>
                <a:gd name="connsiteX77" fmla="*/ 2539703 w 10149789"/>
                <a:gd name="connsiteY77" fmla="*/ 4455574 h 5201379"/>
                <a:gd name="connsiteX78" fmla="*/ 2595212 w 10149789"/>
                <a:gd name="connsiteY78" fmla="*/ 3945217 h 5201379"/>
                <a:gd name="connsiteX79" fmla="*/ 2481240 w 10149789"/>
                <a:gd name="connsiteY79" fmla="*/ 3566538 h 5201379"/>
                <a:gd name="connsiteX80" fmla="*/ 2307403 w 10149789"/>
                <a:gd name="connsiteY80" fmla="*/ 3166488 h 5201379"/>
                <a:gd name="connsiteX81" fmla="*/ 2261683 w 10149789"/>
                <a:gd name="connsiteY81" fmla="*/ 3063618 h 5201379"/>
                <a:gd name="connsiteX82" fmla="*/ 2078803 w 10149789"/>
                <a:gd name="connsiteY82" fmla="*/ 2949318 h 5201379"/>
                <a:gd name="connsiteX83" fmla="*/ 1824299 w 10149789"/>
                <a:gd name="connsiteY83" fmla="*/ 3002494 h 5201379"/>
                <a:gd name="connsiteX84" fmla="*/ 1412162 w 10149789"/>
                <a:gd name="connsiteY84" fmla="*/ 3235573 h 5201379"/>
                <a:gd name="connsiteX85" fmla="*/ 1381573 w 10149789"/>
                <a:gd name="connsiteY85" fmla="*/ 3680838 h 5201379"/>
                <a:gd name="connsiteX86" fmla="*/ 1340867 w 10149789"/>
                <a:gd name="connsiteY86" fmla="*/ 3980504 h 5201379"/>
                <a:gd name="connsiteX87" fmla="*/ 1197619 w 10149789"/>
                <a:gd name="connsiteY87" fmla="*/ 4738831 h 5201379"/>
                <a:gd name="connsiteX88" fmla="*/ 1220896 w 10149789"/>
                <a:gd name="connsiteY88" fmla="*/ 4338309 h 5201379"/>
                <a:gd name="connsiteX89" fmla="*/ 1242772 w 10149789"/>
                <a:gd name="connsiteY89" fmla="*/ 4080888 h 5201379"/>
                <a:gd name="connsiteX90" fmla="*/ 1198693 w 10149789"/>
                <a:gd name="connsiteY90" fmla="*/ 3909438 h 5201379"/>
                <a:gd name="connsiteX91" fmla="*/ 970093 w 10149789"/>
                <a:gd name="connsiteY91" fmla="*/ 3989448 h 5201379"/>
                <a:gd name="connsiteX92" fmla="*/ 766328 w 10149789"/>
                <a:gd name="connsiteY92" fmla="*/ 4131990 h 5201379"/>
                <a:gd name="connsiteX93" fmla="*/ 555808 w 10149789"/>
                <a:gd name="connsiteY93" fmla="*/ 4355688 h 5201379"/>
                <a:gd name="connsiteX94" fmla="*/ 785900 w 10149789"/>
                <a:gd name="connsiteY94" fmla="*/ 4017771 h 5201379"/>
                <a:gd name="connsiteX95" fmla="*/ 1130113 w 10149789"/>
                <a:gd name="connsiteY95" fmla="*/ 3817500 h 5201379"/>
                <a:gd name="connsiteX96" fmla="*/ 1278703 w 10149789"/>
                <a:gd name="connsiteY96" fmla="*/ 3726558 h 5201379"/>
                <a:gd name="connsiteX97" fmla="*/ 1269661 w 10149789"/>
                <a:gd name="connsiteY97" fmla="*/ 3390117 h 5201379"/>
                <a:gd name="connsiteX98" fmla="*/ 1309620 w 10149789"/>
                <a:gd name="connsiteY98" fmla="*/ 3169963 h 5201379"/>
                <a:gd name="connsiteX99" fmla="*/ 1393003 w 10149789"/>
                <a:gd name="connsiteY99" fmla="*/ 3052188 h 5201379"/>
                <a:gd name="connsiteX100" fmla="*/ 1080693 w 10149789"/>
                <a:gd name="connsiteY100" fmla="*/ 2984604 h 5201379"/>
                <a:gd name="connsiteX101" fmla="*/ 663453 w 10149789"/>
                <a:gd name="connsiteY101" fmla="*/ 3023360 h 5201379"/>
                <a:gd name="connsiteX102" fmla="*/ 235111 w 10149789"/>
                <a:gd name="connsiteY102" fmla="*/ 3217172 h 5201379"/>
                <a:gd name="connsiteX103" fmla="*/ 421453 w 10149789"/>
                <a:gd name="connsiteY103" fmla="*/ 3029328 h 5201379"/>
                <a:gd name="connsiteX104" fmla="*/ 627193 w 10149789"/>
                <a:gd name="connsiteY104" fmla="*/ 2926458 h 5201379"/>
                <a:gd name="connsiteX105" fmla="*/ 854480 w 10149789"/>
                <a:gd name="connsiteY105" fmla="*/ 2889178 h 5201379"/>
                <a:gd name="connsiteX106" fmla="*/ 1149272 w 10149789"/>
                <a:gd name="connsiteY106" fmla="*/ 2889676 h 5201379"/>
                <a:gd name="connsiteX107" fmla="*/ 1531894 w 10149789"/>
                <a:gd name="connsiteY107" fmla="*/ 2917507 h 5201379"/>
                <a:gd name="connsiteX108" fmla="*/ 1860559 w 10149789"/>
                <a:gd name="connsiteY108" fmla="*/ 2766431 h 5201379"/>
                <a:gd name="connsiteX109" fmla="*/ 1701613 w 10149789"/>
                <a:gd name="connsiteY109" fmla="*/ 2263518 h 5201379"/>
                <a:gd name="connsiteX110" fmla="*/ 1690183 w 10149789"/>
                <a:gd name="connsiteY110" fmla="*/ 1966338 h 5201379"/>
                <a:gd name="connsiteX111" fmla="*/ 1381991 w 10149789"/>
                <a:gd name="connsiteY111" fmla="*/ 1841604 h 5201379"/>
                <a:gd name="connsiteX112" fmla="*/ 1095823 w 10149789"/>
                <a:gd name="connsiteY112" fmla="*/ 1714878 h 5201379"/>
                <a:gd name="connsiteX113" fmla="*/ 746507 w 10149789"/>
                <a:gd name="connsiteY113" fmla="*/ 1626415 h 5201379"/>
                <a:gd name="connsiteX114" fmla="*/ 352873 w 10149789"/>
                <a:gd name="connsiteY114" fmla="*/ 1726308 h 5201379"/>
                <a:gd name="connsiteX115" fmla="*/ 113171 w 10149789"/>
                <a:gd name="connsiteY115" fmla="*/ 1763582 h 5201379"/>
                <a:gd name="connsiteX116" fmla="*/ 9973 w 10149789"/>
                <a:gd name="connsiteY116" fmla="*/ 1737738 h 5201379"/>
                <a:gd name="connsiteX117" fmla="*/ 348516 w 10149789"/>
                <a:gd name="connsiteY117" fmla="*/ 1643812 h 5201379"/>
                <a:gd name="connsiteX118" fmla="*/ 653097 w 10149789"/>
                <a:gd name="connsiteY118" fmla="*/ 1543920 h 5201379"/>
                <a:gd name="connsiteX119" fmla="*/ 1072963 w 10149789"/>
                <a:gd name="connsiteY119" fmla="*/ 1612008 h 5201379"/>
                <a:gd name="connsiteX120" fmla="*/ 1244413 w 10149789"/>
                <a:gd name="connsiteY120" fmla="*/ 1657728 h 5201379"/>
                <a:gd name="connsiteX121" fmla="*/ 1205766 w 10149789"/>
                <a:gd name="connsiteY121" fmla="*/ 1451988 h 5201379"/>
                <a:gd name="connsiteX122" fmla="*/ 1046313 w 10149789"/>
                <a:gd name="connsiteY122" fmla="*/ 815409 h 5201379"/>
                <a:gd name="connsiteX123" fmla="*/ 1221553 w 10149789"/>
                <a:gd name="connsiteY123" fmla="*/ 1211958 h 5201379"/>
                <a:gd name="connsiteX0" fmla="*/ 1221553 w 10072283"/>
                <a:gd name="connsiteY0" fmla="*/ 1211958 h 5263089"/>
                <a:gd name="connsiteX1" fmla="*/ 1343911 w 10072283"/>
                <a:gd name="connsiteY1" fmla="*/ 1559828 h 5263089"/>
                <a:gd name="connsiteX2" fmla="*/ 1553023 w 10072283"/>
                <a:gd name="connsiteY2" fmla="*/ 1657728 h 5263089"/>
                <a:gd name="connsiteX3" fmla="*/ 1907353 w 10072283"/>
                <a:gd name="connsiteY3" fmla="*/ 1680588 h 5263089"/>
                <a:gd name="connsiteX4" fmla="*/ 2021653 w 10072283"/>
                <a:gd name="connsiteY4" fmla="*/ 1543428 h 5263089"/>
                <a:gd name="connsiteX5" fmla="*/ 2124523 w 10072283"/>
                <a:gd name="connsiteY5" fmla="*/ 1291968 h 5263089"/>
                <a:gd name="connsiteX6" fmla="*/ 2124523 w 10072283"/>
                <a:gd name="connsiteY6" fmla="*/ 1120518 h 5263089"/>
                <a:gd name="connsiteX7" fmla="*/ 2068029 w 10072283"/>
                <a:gd name="connsiteY7" fmla="*/ 825325 h 5263089"/>
                <a:gd name="connsiteX8" fmla="*/ 2078803 w 10072283"/>
                <a:gd name="connsiteY8" fmla="*/ 777618 h 5263089"/>
                <a:gd name="connsiteX9" fmla="*/ 2170243 w 10072283"/>
                <a:gd name="connsiteY9" fmla="*/ 1086228 h 5263089"/>
                <a:gd name="connsiteX10" fmla="*/ 2215963 w 10072283"/>
                <a:gd name="connsiteY10" fmla="*/ 1269108 h 5263089"/>
                <a:gd name="connsiteX11" fmla="*/ 2284543 w 10072283"/>
                <a:gd name="connsiteY11" fmla="*/ 1303398 h 5263089"/>
                <a:gd name="connsiteX12" fmla="*/ 2330263 w 10072283"/>
                <a:gd name="connsiteY12" fmla="*/ 1166238 h 5263089"/>
                <a:gd name="connsiteX13" fmla="*/ 2467423 w 10072283"/>
                <a:gd name="connsiteY13" fmla="*/ 880488 h 5263089"/>
                <a:gd name="connsiteX14" fmla="*/ 2558863 w 10072283"/>
                <a:gd name="connsiteY14" fmla="*/ 640458 h 5263089"/>
                <a:gd name="connsiteX15" fmla="*/ 2616013 w 10072283"/>
                <a:gd name="connsiteY15" fmla="*/ 537588 h 5263089"/>
                <a:gd name="connsiteX16" fmla="*/ 2558863 w 10072283"/>
                <a:gd name="connsiteY16" fmla="*/ 789048 h 5263089"/>
                <a:gd name="connsiteX17" fmla="*/ 2444563 w 10072283"/>
                <a:gd name="connsiteY17" fmla="*/ 1097658 h 5263089"/>
                <a:gd name="connsiteX18" fmla="*/ 2375983 w 10072283"/>
                <a:gd name="connsiteY18" fmla="*/ 1406268 h 5263089"/>
                <a:gd name="connsiteX19" fmla="*/ 2558863 w 10072283"/>
                <a:gd name="connsiteY19" fmla="*/ 1577718 h 5263089"/>
                <a:gd name="connsiteX20" fmla="*/ 2878903 w 10072283"/>
                <a:gd name="connsiteY20" fmla="*/ 1657728 h 5263089"/>
                <a:gd name="connsiteX21" fmla="*/ 3187513 w 10072283"/>
                <a:gd name="connsiteY21" fmla="*/ 1657728 h 5263089"/>
                <a:gd name="connsiteX22" fmla="*/ 3370393 w 10072283"/>
                <a:gd name="connsiteY22" fmla="*/ 1566288 h 5263089"/>
                <a:gd name="connsiteX23" fmla="*/ 3488066 w 10072283"/>
                <a:gd name="connsiteY23" fmla="*/ 1246753 h 5263089"/>
                <a:gd name="connsiteX24" fmla="*/ 3495138 w 10072283"/>
                <a:gd name="connsiteY24" fmla="*/ 1115548 h 5263089"/>
                <a:gd name="connsiteX25" fmla="*/ 3493650 w 10072283"/>
                <a:gd name="connsiteY25" fmla="*/ 1063976 h 5263089"/>
                <a:gd name="connsiteX26" fmla="*/ 3450403 w 10072283"/>
                <a:gd name="connsiteY26" fmla="*/ 777618 h 5263089"/>
                <a:gd name="connsiteX27" fmla="*/ 3119893 w 10072283"/>
                <a:gd name="connsiteY27" fmla="*/ 321571 h 5263089"/>
                <a:gd name="connsiteX28" fmla="*/ 3497351 w 10072283"/>
                <a:gd name="connsiteY28" fmla="*/ 674883 h 5263089"/>
                <a:gd name="connsiteX29" fmla="*/ 3759013 w 10072283"/>
                <a:gd name="connsiteY29" fmla="*/ 571878 h 5263089"/>
                <a:gd name="connsiteX30" fmla="*/ 3999043 w 10072283"/>
                <a:gd name="connsiteY30" fmla="*/ 91818 h 5263089"/>
                <a:gd name="connsiteX31" fmla="*/ 4033333 w 10072283"/>
                <a:gd name="connsiteY31" fmla="*/ 11808 h 5263089"/>
                <a:gd name="connsiteX32" fmla="*/ 3984569 w 10072283"/>
                <a:gd name="connsiteY32" fmla="*/ 247366 h 5263089"/>
                <a:gd name="connsiteX33" fmla="*/ 3812791 w 10072283"/>
                <a:gd name="connsiteY33" fmla="*/ 647417 h 5263089"/>
                <a:gd name="connsiteX34" fmla="*/ 3592906 w 10072283"/>
                <a:gd name="connsiteY34" fmla="*/ 811408 h 5263089"/>
                <a:gd name="connsiteX35" fmla="*/ 3604425 w 10072283"/>
                <a:gd name="connsiteY35" fmla="*/ 999253 h 5263089"/>
                <a:gd name="connsiteX36" fmla="*/ 3872985 w 10072283"/>
                <a:gd name="connsiteY36" fmla="*/ 881976 h 5263089"/>
                <a:gd name="connsiteX37" fmla="*/ 4200754 w 10072283"/>
                <a:gd name="connsiteY37" fmla="*/ 774136 h 5263089"/>
                <a:gd name="connsiteX38" fmla="*/ 4064251 w 10072283"/>
                <a:gd name="connsiteY38" fmla="*/ 847195 h 5263089"/>
                <a:gd name="connsiteX39" fmla="*/ 3818880 w 10072283"/>
                <a:gd name="connsiteY39" fmla="*/ 991305 h 5263089"/>
                <a:gd name="connsiteX40" fmla="*/ 3658531 w 10072283"/>
                <a:gd name="connsiteY40" fmla="*/ 1093178 h 5263089"/>
                <a:gd name="connsiteX41" fmla="*/ 3622838 w 10072283"/>
                <a:gd name="connsiteY41" fmla="*/ 1221401 h 5263089"/>
                <a:gd name="connsiteX42" fmla="*/ 3577446 w 10072283"/>
                <a:gd name="connsiteY42" fmla="*/ 1500691 h 5263089"/>
                <a:gd name="connsiteX43" fmla="*/ 3461833 w 10072283"/>
                <a:gd name="connsiteY43" fmla="*/ 1726308 h 5263089"/>
                <a:gd name="connsiteX44" fmla="*/ 3278953 w 10072283"/>
                <a:gd name="connsiteY44" fmla="*/ 2034918 h 5263089"/>
                <a:gd name="connsiteX45" fmla="*/ 3288742 w 10072283"/>
                <a:gd name="connsiteY45" fmla="*/ 2273460 h 5263089"/>
                <a:gd name="connsiteX46" fmla="*/ 3434288 w 10072283"/>
                <a:gd name="connsiteY46" fmla="*/ 2417577 h 5263089"/>
                <a:gd name="connsiteX47" fmla="*/ 3641522 w 10072283"/>
                <a:gd name="connsiteY47" fmla="*/ 2521189 h 5263089"/>
                <a:gd name="connsiteX48" fmla="*/ 4079053 w 10072283"/>
                <a:gd name="connsiteY48" fmla="*/ 2777868 h 5263089"/>
                <a:gd name="connsiteX49" fmla="*/ 5882777 w 10072283"/>
                <a:gd name="connsiteY49" fmla="*/ 3521863 h 5263089"/>
                <a:gd name="connsiteX50" fmla="*/ 6625713 w 10072283"/>
                <a:gd name="connsiteY50" fmla="*/ 3781261 h 5263089"/>
                <a:gd name="connsiteX51" fmla="*/ 7270085 w 10072283"/>
                <a:gd name="connsiteY51" fmla="*/ 4011311 h 5263089"/>
                <a:gd name="connsiteX52" fmla="*/ 8680791 w 10072283"/>
                <a:gd name="connsiteY52" fmla="*/ 4557615 h 5263089"/>
                <a:gd name="connsiteX53" fmla="*/ 9958409 w 10072283"/>
                <a:gd name="connsiteY53" fmla="*/ 5034180 h 5263089"/>
                <a:gd name="connsiteX54" fmla="*/ 9912911 w 10072283"/>
                <a:gd name="connsiteY54" fmla="*/ 5249335 h 5263089"/>
                <a:gd name="connsiteX55" fmla="*/ 8279756 w 10072283"/>
                <a:gd name="connsiteY55" fmla="*/ 4635004 h 5263089"/>
                <a:gd name="connsiteX56" fmla="*/ 6586898 w 10072283"/>
                <a:gd name="connsiteY56" fmla="*/ 4018307 h 5263089"/>
                <a:gd name="connsiteX57" fmla="*/ 6110863 w 10072283"/>
                <a:gd name="connsiteY57" fmla="*/ 3840155 h 5263089"/>
                <a:gd name="connsiteX58" fmla="*/ 4940575 w 10072283"/>
                <a:gd name="connsiteY58" fmla="*/ 3376168 h 5263089"/>
                <a:gd name="connsiteX59" fmla="*/ 3944371 w 10072283"/>
                <a:gd name="connsiteY59" fmla="*/ 2976643 h 5263089"/>
                <a:gd name="connsiteX60" fmla="*/ 3460193 w 10072283"/>
                <a:gd name="connsiteY60" fmla="*/ 2852901 h 5263089"/>
                <a:gd name="connsiteX61" fmla="*/ 3217865 w 10072283"/>
                <a:gd name="connsiteY61" fmla="*/ 2829045 h 5263089"/>
                <a:gd name="connsiteX62" fmla="*/ 3025524 w 10072283"/>
                <a:gd name="connsiteY62" fmla="*/ 2858861 h 5263089"/>
                <a:gd name="connsiteX63" fmla="*/ 2832855 w 10072283"/>
                <a:gd name="connsiteY63" fmla="*/ 2930924 h 5263089"/>
                <a:gd name="connsiteX64" fmla="*/ 2820111 w 10072283"/>
                <a:gd name="connsiteY64" fmla="*/ 3026344 h 5263089"/>
                <a:gd name="connsiteX65" fmla="*/ 2959241 w 10072283"/>
                <a:gd name="connsiteY65" fmla="*/ 3167976 h 5263089"/>
                <a:gd name="connsiteX66" fmla="*/ 3176083 w 10072283"/>
                <a:gd name="connsiteY66" fmla="*/ 3269358 h 5263089"/>
                <a:gd name="connsiteX67" fmla="*/ 3388239 w 10072283"/>
                <a:gd name="connsiteY67" fmla="*/ 3442290 h 5263089"/>
                <a:gd name="connsiteX68" fmla="*/ 3212014 w 10072283"/>
                <a:gd name="connsiteY68" fmla="*/ 3336948 h 5263089"/>
                <a:gd name="connsiteX69" fmla="*/ 3004633 w 10072283"/>
                <a:gd name="connsiteY69" fmla="*/ 3276814 h 5263089"/>
                <a:gd name="connsiteX70" fmla="*/ 2771676 w 10072283"/>
                <a:gd name="connsiteY70" fmla="*/ 3166987 h 5263089"/>
                <a:gd name="connsiteX71" fmla="*/ 2638873 w 10072283"/>
                <a:gd name="connsiteY71" fmla="*/ 3097908 h 5263089"/>
                <a:gd name="connsiteX72" fmla="*/ 2570293 w 10072283"/>
                <a:gd name="connsiteY72" fmla="*/ 3109338 h 5263089"/>
                <a:gd name="connsiteX73" fmla="*/ 2525557 w 10072283"/>
                <a:gd name="connsiteY73" fmla="*/ 3326508 h 5263089"/>
                <a:gd name="connsiteX74" fmla="*/ 2584349 w 10072283"/>
                <a:gd name="connsiteY74" fmla="*/ 3577470 h 5263089"/>
                <a:gd name="connsiteX75" fmla="*/ 2663703 w 10072283"/>
                <a:gd name="connsiteY75" fmla="*/ 3996904 h 5263089"/>
                <a:gd name="connsiteX76" fmla="*/ 2633113 w 10072283"/>
                <a:gd name="connsiteY76" fmla="*/ 4192703 h 5263089"/>
                <a:gd name="connsiteX77" fmla="*/ 2539703 w 10072283"/>
                <a:gd name="connsiteY77" fmla="*/ 4455574 h 5263089"/>
                <a:gd name="connsiteX78" fmla="*/ 2595212 w 10072283"/>
                <a:gd name="connsiteY78" fmla="*/ 3945217 h 5263089"/>
                <a:gd name="connsiteX79" fmla="*/ 2481240 w 10072283"/>
                <a:gd name="connsiteY79" fmla="*/ 3566538 h 5263089"/>
                <a:gd name="connsiteX80" fmla="*/ 2307403 w 10072283"/>
                <a:gd name="connsiteY80" fmla="*/ 3166488 h 5263089"/>
                <a:gd name="connsiteX81" fmla="*/ 2261683 w 10072283"/>
                <a:gd name="connsiteY81" fmla="*/ 3063618 h 5263089"/>
                <a:gd name="connsiteX82" fmla="*/ 2078803 w 10072283"/>
                <a:gd name="connsiteY82" fmla="*/ 2949318 h 5263089"/>
                <a:gd name="connsiteX83" fmla="*/ 1824299 w 10072283"/>
                <a:gd name="connsiteY83" fmla="*/ 3002494 h 5263089"/>
                <a:gd name="connsiteX84" fmla="*/ 1412162 w 10072283"/>
                <a:gd name="connsiteY84" fmla="*/ 3235573 h 5263089"/>
                <a:gd name="connsiteX85" fmla="*/ 1381573 w 10072283"/>
                <a:gd name="connsiteY85" fmla="*/ 3680838 h 5263089"/>
                <a:gd name="connsiteX86" fmla="*/ 1340867 w 10072283"/>
                <a:gd name="connsiteY86" fmla="*/ 3980504 h 5263089"/>
                <a:gd name="connsiteX87" fmla="*/ 1197619 w 10072283"/>
                <a:gd name="connsiteY87" fmla="*/ 4738831 h 5263089"/>
                <a:gd name="connsiteX88" fmla="*/ 1220896 w 10072283"/>
                <a:gd name="connsiteY88" fmla="*/ 4338309 h 5263089"/>
                <a:gd name="connsiteX89" fmla="*/ 1242772 w 10072283"/>
                <a:gd name="connsiteY89" fmla="*/ 4080888 h 5263089"/>
                <a:gd name="connsiteX90" fmla="*/ 1198693 w 10072283"/>
                <a:gd name="connsiteY90" fmla="*/ 3909438 h 5263089"/>
                <a:gd name="connsiteX91" fmla="*/ 970093 w 10072283"/>
                <a:gd name="connsiteY91" fmla="*/ 3989448 h 5263089"/>
                <a:gd name="connsiteX92" fmla="*/ 766328 w 10072283"/>
                <a:gd name="connsiteY92" fmla="*/ 4131990 h 5263089"/>
                <a:gd name="connsiteX93" fmla="*/ 555808 w 10072283"/>
                <a:gd name="connsiteY93" fmla="*/ 4355688 h 5263089"/>
                <a:gd name="connsiteX94" fmla="*/ 785900 w 10072283"/>
                <a:gd name="connsiteY94" fmla="*/ 4017771 h 5263089"/>
                <a:gd name="connsiteX95" fmla="*/ 1130113 w 10072283"/>
                <a:gd name="connsiteY95" fmla="*/ 3817500 h 5263089"/>
                <a:gd name="connsiteX96" fmla="*/ 1278703 w 10072283"/>
                <a:gd name="connsiteY96" fmla="*/ 3726558 h 5263089"/>
                <a:gd name="connsiteX97" fmla="*/ 1269661 w 10072283"/>
                <a:gd name="connsiteY97" fmla="*/ 3390117 h 5263089"/>
                <a:gd name="connsiteX98" fmla="*/ 1309620 w 10072283"/>
                <a:gd name="connsiteY98" fmla="*/ 3169963 h 5263089"/>
                <a:gd name="connsiteX99" fmla="*/ 1393003 w 10072283"/>
                <a:gd name="connsiteY99" fmla="*/ 3052188 h 5263089"/>
                <a:gd name="connsiteX100" fmla="*/ 1080693 w 10072283"/>
                <a:gd name="connsiteY100" fmla="*/ 2984604 h 5263089"/>
                <a:gd name="connsiteX101" fmla="*/ 663453 w 10072283"/>
                <a:gd name="connsiteY101" fmla="*/ 3023360 h 5263089"/>
                <a:gd name="connsiteX102" fmla="*/ 235111 w 10072283"/>
                <a:gd name="connsiteY102" fmla="*/ 3217172 h 5263089"/>
                <a:gd name="connsiteX103" fmla="*/ 421453 w 10072283"/>
                <a:gd name="connsiteY103" fmla="*/ 3029328 h 5263089"/>
                <a:gd name="connsiteX104" fmla="*/ 627193 w 10072283"/>
                <a:gd name="connsiteY104" fmla="*/ 2926458 h 5263089"/>
                <a:gd name="connsiteX105" fmla="*/ 854480 w 10072283"/>
                <a:gd name="connsiteY105" fmla="*/ 2889178 h 5263089"/>
                <a:gd name="connsiteX106" fmla="*/ 1149272 w 10072283"/>
                <a:gd name="connsiteY106" fmla="*/ 2889676 h 5263089"/>
                <a:gd name="connsiteX107" fmla="*/ 1531894 w 10072283"/>
                <a:gd name="connsiteY107" fmla="*/ 2917507 h 5263089"/>
                <a:gd name="connsiteX108" fmla="*/ 1860559 w 10072283"/>
                <a:gd name="connsiteY108" fmla="*/ 2766431 h 5263089"/>
                <a:gd name="connsiteX109" fmla="*/ 1701613 w 10072283"/>
                <a:gd name="connsiteY109" fmla="*/ 2263518 h 5263089"/>
                <a:gd name="connsiteX110" fmla="*/ 1690183 w 10072283"/>
                <a:gd name="connsiteY110" fmla="*/ 1966338 h 5263089"/>
                <a:gd name="connsiteX111" fmla="*/ 1381991 w 10072283"/>
                <a:gd name="connsiteY111" fmla="*/ 1841604 h 5263089"/>
                <a:gd name="connsiteX112" fmla="*/ 1095823 w 10072283"/>
                <a:gd name="connsiteY112" fmla="*/ 1714878 h 5263089"/>
                <a:gd name="connsiteX113" fmla="*/ 746507 w 10072283"/>
                <a:gd name="connsiteY113" fmla="*/ 1626415 h 5263089"/>
                <a:gd name="connsiteX114" fmla="*/ 352873 w 10072283"/>
                <a:gd name="connsiteY114" fmla="*/ 1726308 h 5263089"/>
                <a:gd name="connsiteX115" fmla="*/ 113171 w 10072283"/>
                <a:gd name="connsiteY115" fmla="*/ 1763582 h 5263089"/>
                <a:gd name="connsiteX116" fmla="*/ 9973 w 10072283"/>
                <a:gd name="connsiteY116" fmla="*/ 1737738 h 5263089"/>
                <a:gd name="connsiteX117" fmla="*/ 348516 w 10072283"/>
                <a:gd name="connsiteY117" fmla="*/ 1643812 h 5263089"/>
                <a:gd name="connsiteX118" fmla="*/ 653097 w 10072283"/>
                <a:gd name="connsiteY118" fmla="*/ 1543920 h 5263089"/>
                <a:gd name="connsiteX119" fmla="*/ 1072963 w 10072283"/>
                <a:gd name="connsiteY119" fmla="*/ 1612008 h 5263089"/>
                <a:gd name="connsiteX120" fmla="*/ 1244413 w 10072283"/>
                <a:gd name="connsiteY120" fmla="*/ 1657728 h 5263089"/>
                <a:gd name="connsiteX121" fmla="*/ 1205766 w 10072283"/>
                <a:gd name="connsiteY121" fmla="*/ 1451988 h 5263089"/>
                <a:gd name="connsiteX122" fmla="*/ 1046313 w 10072283"/>
                <a:gd name="connsiteY122" fmla="*/ 815409 h 5263089"/>
                <a:gd name="connsiteX123" fmla="*/ 1221553 w 10072283"/>
                <a:gd name="connsiteY123" fmla="*/ 1211958 h 5263089"/>
                <a:gd name="connsiteX0" fmla="*/ 1221553 w 10001386"/>
                <a:gd name="connsiteY0" fmla="*/ 1211958 h 5257964"/>
                <a:gd name="connsiteX1" fmla="*/ 1343911 w 10001386"/>
                <a:gd name="connsiteY1" fmla="*/ 1559828 h 5257964"/>
                <a:gd name="connsiteX2" fmla="*/ 1553023 w 10001386"/>
                <a:gd name="connsiteY2" fmla="*/ 1657728 h 5257964"/>
                <a:gd name="connsiteX3" fmla="*/ 1907353 w 10001386"/>
                <a:gd name="connsiteY3" fmla="*/ 1680588 h 5257964"/>
                <a:gd name="connsiteX4" fmla="*/ 2021653 w 10001386"/>
                <a:gd name="connsiteY4" fmla="*/ 1543428 h 5257964"/>
                <a:gd name="connsiteX5" fmla="*/ 2124523 w 10001386"/>
                <a:gd name="connsiteY5" fmla="*/ 1291968 h 5257964"/>
                <a:gd name="connsiteX6" fmla="*/ 2124523 w 10001386"/>
                <a:gd name="connsiteY6" fmla="*/ 1120518 h 5257964"/>
                <a:gd name="connsiteX7" fmla="*/ 2068029 w 10001386"/>
                <a:gd name="connsiteY7" fmla="*/ 825325 h 5257964"/>
                <a:gd name="connsiteX8" fmla="*/ 2078803 w 10001386"/>
                <a:gd name="connsiteY8" fmla="*/ 777618 h 5257964"/>
                <a:gd name="connsiteX9" fmla="*/ 2170243 w 10001386"/>
                <a:gd name="connsiteY9" fmla="*/ 1086228 h 5257964"/>
                <a:gd name="connsiteX10" fmla="*/ 2215963 w 10001386"/>
                <a:gd name="connsiteY10" fmla="*/ 1269108 h 5257964"/>
                <a:gd name="connsiteX11" fmla="*/ 2284543 w 10001386"/>
                <a:gd name="connsiteY11" fmla="*/ 1303398 h 5257964"/>
                <a:gd name="connsiteX12" fmla="*/ 2330263 w 10001386"/>
                <a:gd name="connsiteY12" fmla="*/ 1166238 h 5257964"/>
                <a:gd name="connsiteX13" fmla="*/ 2467423 w 10001386"/>
                <a:gd name="connsiteY13" fmla="*/ 880488 h 5257964"/>
                <a:gd name="connsiteX14" fmla="*/ 2558863 w 10001386"/>
                <a:gd name="connsiteY14" fmla="*/ 640458 h 5257964"/>
                <a:gd name="connsiteX15" fmla="*/ 2616013 w 10001386"/>
                <a:gd name="connsiteY15" fmla="*/ 537588 h 5257964"/>
                <a:gd name="connsiteX16" fmla="*/ 2558863 w 10001386"/>
                <a:gd name="connsiteY16" fmla="*/ 789048 h 5257964"/>
                <a:gd name="connsiteX17" fmla="*/ 2444563 w 10001386"/>
                <a:gd name="connsiteY17" fmla="*/ 1097658 h 5257964"/>
                <a:gd name="connsiteX18" fmla="*/ 2375983 w 10001386"/>
                <a:gd name="connsiteY18" fmla="*/ 1406268 h 5257964"/>
                <a:gd name="connsiteX19" fmla="*/ 2558863 w 10001386"/>
                <a:gd name="connsiteY19" fmla="*/ 1577718 h 5257964"/>
                <a:gd name="connsiteX20" fmla="*/ 2878903 w 10001386"/>
                <a:gd name="connsiteY20" fmla="*/ 1657728 h 5257964"/>
                <a:gd name="connsiteX21" fmla="*/ 3187513 w 10001386"/>
                <a:gd name="connsiteY21" fmla="*/ 1657728 h 5257964"/>
                <a:gd name="connsiteX22" fmla="*/ 3370393 w 10001386"/>
                <a:gd name="connsiteY22" fmla="*/ 1566288 h 5257964"/>
                <a:gd name="connsiteX23" fmla="*/ 3488066 w 10001386"/>
                <a:gd name="connsiteY23" fmla="*/ 1246753 h 5257964"/>
                <a:gd name="connsiteX24" fmla="*/ 3495138 w 10001386"/>
                <a:gd name="connsiteY24" fmla="*/ 1115548 h 5257964"/>
                <a:gd name="connsiteX25" fmla="*/ 3493650 w 10001386"/>
                <a:gd name="connsiteY25" fmla="*/ 1063976 h 5257964"/>
                <a:gd name="connsiteX26" fmla="*/ 3450403 w 10001386"/>
                <a:gd name="connsiteY26" fmla="*/ 777618 h 5257964"/>
                <a:gd name="connsiteX27" fmla="*/ 3119893 w 10001386"/>
                <a:gd name="connsiteY27" fmla="*/ 321571 h 5257964"/>
                <a:gd name="connsiteX28" fmla="*/ 3497351 w 10001386"/>
                <a:gd name="connsiteY28" fmla="*/ 674883 h 5257964"/>
                <a:gd name="connsiteX29" fmla="*/ 3759013 w 10001386"/>
                <a:gd name="connsiteY29" fmla="*/ 571878 h 5257964"/>
                <a:gd name="connsiteX30" fmla="*/ 3999043 w 10001386"/>
                <a:gd name="connsiteY30" fmla="*/ 91818 h 5257964"/>
                <a:gd name="connsiteX31" fmla="*/ 4033333 w 10001386"/>
                <a:gd name="connsiteY31" fmla="*/ 11808 h 5257964"/>
                <a:gd name="connsiteX32" fmla="*/ 3984569 w 10001386"/>
                <a:gd name="connsiteY32" fmla="*/ 247366 h 5257964"/>
                <a:gd name="connsiteX33" fmla="*/ 3812791 w 10001386"/>
                <a:gd name="connsiteY33" fmla="*/ 647417 h 5257964"/>
                <a:gd name="connsiteX34" fmla="*/ 3592906 w 10001386"/>
                <a:gd name="connsiteY34" fmla="*/ 811408 h 5257964"/>
                <a:gd name="connsiteX35" fmla="*/ 3604425 w 10001386"/>
                <a:gd name="connsiteY35" fmla="*/ 999253 h 5257964"/>
                <a:gd name="connsiteX36" fmla="*/ 3872985 w 10001386"/>
                <a:gd name="connsiteY36" fmla="*/ 881976 h 5257964"/>
                <a:gd name="connsiteX37" fmla="*/ 4200754 w 10001386"/>
                <a:gd name="connsiteY37" fmla="*/ 774136 h 5257964"/>
                <a:gd name="connsiteX38" fmla="*/ 4064251 w 10001386"/>
                <a:gd name="connsiteY38" fmla="*/ 847195 h 5257964"/>
                <a:gd name="connsiteX39" fmla="*/ 3818880 w 10001386"/>
                <a:gd name="connsiteY39" fmla="*/ 991305 h 5257964"/>
                <a:gd name="connsiteX40" fmla="*/ 3658531 w 10001386"/>
                <a:gd name="connsiteY40" fmla="*/ 1093178 h 5257964"/>
                <a:gd name="connsiteX41" fmla="*/ 3622838 w 10001386"/>
                <a:gd name="connsiteY41" fmla="*/ 1221401 h 5257964"/>
                <a:gd name="connsiteX42" fmla="*/ 3577446 w 10001386"/>
                <a:gd name="connsiteY42" fmla="*/ 1500691 h 5257964"/>
                <a:gd name="connsiteX43" fmla="*/ 3461833 w 10001386"/>
                <a:gd name="connsiteY43" fmla="*/ 1726308 h 5257964"/>
                <a:gd name="connsiteX44" fmla="*/ 3278953 w 10001386"/>
                <a:gd name="connsiteY44" fmla="*/ 2034918 h 5257964"/>
                <a:gd name="connsiteX45" fmla="*/ 3288742 w 10001386"/>
                <a:gd name="connsiteY45" fmla="*/ 2273460 h 5257964"/>
                <a:gd name="connsiteX46" fmla="*/ 3434288 w 10001386"/>
                <a:gd name="connsiteY46" fmla="*/ 2417577 h 5257964"/>
                <a:gd name="connsiteX47" fmla="*/ 3641522 w 10001386"/>
                <a:gd name="connsiteY47" fmla="*/ 2521189 h 5257964"/>
                <a:gd name="connsiteX48" fmla="*/ 4079053 w 10001386"/>
                <a:gd name="connsiteY48" fmla="*/ 2777868 h 5257964"/>
                <a:gd name="connsiteX49" fmla="*/ 5882777 w 10001386"/>
                <a:gd name="connsiteY49" fmla="*/ 3521863 h 5257964"/>
                <a:gd name="connsiteX50" fmla="*/ 6625713 w 10001386"/>
                <a:gd name="connsiteY50" fmla="*/ 3781261 h 5257964"/>
                <a:gd name="connsiteX51" fmla="*/ 7270085 w 10001386"/>
                <a:gd name="connsiteY51" fmla="*/ 4011311 h 5257964"/>
                <a:gd name="connsiteX52" fmla="*/ 8680791 w 10001386"/>
                <a:gd name="connsiteY52" fmla="*/ 4557615 h 5257964"/>
                <a:gd name="connsiteX53" fmla="*/ 9958409 w 10001386"/>
                <a:gd name="connsiteY53" fmla="*/ 5034180 h 5257964"/>
                <a:gd name="connsiteX54" fmla="*/ 9912911 w 10001386"/>
                <a:gd name="connsiteY54" fmla="*/ 5249335 h 5257964"/>
                <a:gd name="connsiteX55" fmla="*/ 8279756 w 10001386"/>
                <a:gd name="connsiteY55" fmla="*/ 4635004 h 5257964"/>
                <a:gd name="connsiteX56" fmla="*/ 6586898 w 10001386"/>
                <a:gd name="connsiteY56" fmla="*/ 4018307 h 5257964"/>
                <a:gd name="connsiteX57" fmla="*/ 6110863 w 10001386"/>
                <a:gd name="connsiteY57" fmla="*/ 3840155 h 5257964"/>
                <a:gd name="connsiteX58" fmla="*/ 4940575 w 10001386"/>
                <a:gd name="connsiteY58" fmla="*/ 3376168 h 5257964"/>
                <a:gd name="connsiteX59" fmla="*/ 3944371 w 10001386"/>
                <a:gd name="connsiteY59" fmla="*/ 2976643 h 5257964"/>
                <a:gd name="connsiteX60" fmla="*/ 3460193 w 10001386"/>
                <a:gd name="connsiteY60" fmla="*/ 2852901 h 5257964"/>
                <a:gd name="connsiteX61" fmla="*/ 3217865 w 10001386"/>
                <a:gd name="connsiteY61" fmla="*/ 2829045 h 5257964"/>
                <a:gd name="connsiteX62" fmla="*/ 3025524 w 10001386"/>
                <a:gd name="connsiteY62" fmla="*/ 2858861 h 5257964"/>
                <a:gd name="connsiteX63" fmla="*/ 2832855 w 10001386"/>
                <a:gd name="connsiteY63" fmla="*/ 2930924 h 5257964"/>
                <a:gd name="connsiteX64" fmla="*/ 2820111 w 10001386"/>
                <a:gd name="connsiteY64" fmla="*/ 3026344 h 5257964"/>
                <a:gd name="connsiteX65" fmla="*/ 2959241 w 10001386"/>
                <a:gd name="connsiteY65" fmla="*/ 3167976 h 5257964"/>
                <a:gd name="connsiteX66" fmla="*/ 3176083 w 10001386"/>
                <a:gd name="connsiteY66" fmla="*/ 3269358 h 5257964"/>
                <a:gd name="connsiteX67" fmla="*/ 3388239 w 10001386"/>
                <a:gd name="connsiteY67" fmla="*/ 3442290 h 5257964"/>
                <a:gd name="connsiteX68" fmla="*/ 3212014 w 10001386"/>
                <a:gd name="connsiteY68" fmla="*/ 3336948 h 5257964"/>
                <a:gd name="connsiteX69" fmla="*/ 3004633 w 10001386"/>
                <a:gd name="connsiteY69" fmla="*/ 3276814 h 5257964"/>
                <a:gd name="connsiteX70" fmla="*/ 2771676 w 10001386"/>
                <a:gd name="connsiteY70" fmla="*/ 3166987 h 5257964"/>
                <a:gd name="connsiteX71" fmla="*/ 2638873 w 10001386"/>
                <a:gd name="connsiteY71" fmla="*/ 3097908 h 5257964"/>
                <a:gd name="connsiteX72" fmla="*/ 2570293 w 10001386"/>
                <a:gd name="connsiteY72" fmla="*/ 3109338 h 5257964"/>
                <a:gd name="connsiteX73" fmla="*/ 2525557 w 10001386"/>
                <a:gd name="connsiteY73" fmla="*/ 3326508 h 5257964"/>
                <a:gd name="connsiteX74" fmla="*/ 2584349 w 10001386"/>
                <a:gd name="connsiteY74" fmla="*/ 3577470 h 5257964"/>
                <a:gd name="connsiteX75" fmla="*/ 2663703 w 10001386"/>
                <a:gd name="connsiteY75" fmla="*/ 3996904 h 5257964"/>
                <a:gd name="connsiteX76" fmla="*/ 2633113 w 10001386"/>
                <a:gd name="connsiteY76" fmla="*/ 4192703 h 5257964"/>
                <a:gd name="connsiteX77" fmla="*/ 2539703 w 10001386"/>
                <a:gd name="connsiteY77" fmla="*/ 4455574 h 5257964"/>
                <a:gd name="connsiteX78" fmla="*/ 2595212 w 10001386"/>
                <a:gd name="connsiteY78" fmla="*/ 3945217 h 5257964"/>
                <a:gd name="connsiteX79" fmla="*/ 2481240 w 10001386"/>
                <a:gd name="connsiteY79" fmla="*/ 3566538 h 5257964"/>
                <a:gd name="connsiteX80" fmla="*/ 2307403 w 10001386"/>
                <a:gd name="connsiteY80" fmla="*/ 3166488 h 5257964"/>
                <a:gd name="connsiteX81" fmla="*/ 2261683 w 10001386"/>
                <a:gd name="connsiteY81" fmla="*/ 3063618 h 5257964"/>
                <a:gd name="connsiteX82" fmla="*/ 2078803 w 10001386"/>
                <a:gd name="connsiteY82" fmla="*/ 2949318 h 5257964"/>
                <a:gd name="connsiteX83" fmla="*/ 1824299 w 10001386"/>
                <a:gd name="connsiteY83" fmla="*/ 3002494 h 5257964"/>
                <a:gd name="connsiteX84" fmla="*/ 1412162 w 10001386"/>
                <a:gd name="connsiteY84" fmla="*/ 3235573 h 5257964"/>
                <a:gd name="connsiteX85" fmla="*/ 1381573 w 10001386"/>
                <a:gd name="connsiteY85" fmla="*/ 3680838 h 5257964"/>
                <a:gd name="connsiteX86" fmla="*/ 1340867 w 10001386"/>
                <a:gd name="connsiteY86" fmla="*/ 3980504 h 5257964"/>
                <a:gd name="connsiteX87" fmla="*/ 1197619 w 10001386"/>
                <a:gd name="connsiteY87" fmla="*/ 4738831 h 5257964"/>
                <a:gd name="connsiteX88" fmla="*/ 1220896 w 10001386"/>
                <a:gd name="connsiteY88" fmla="*/ 4338309 h 5257964"/>
                <a:gd name="connsiteX89" fmla="*/ 1242772 w 10001386"/>
                <a:gd name="connsiteY89" fmla="*/ 4080888 h 5257964"/>
                <a:gd name="connsiteX90" fmla="*/ 1198693 w 10001386"/>
                <a:gd name="connsiteY90" fmla="*/ 3909438 h 5257964"/>
                <a:gd name="connsiteX91" fmla="*/ 970093 w 10001386"/>
                <a:gd name="connsiteY91" fmla="*/ 3989448 h 5257964"/>
                <a:gd name="connsiteX92" fmla="*/ 766328 w 10001386"/>
                <a:gd name="connsiteY92" fmla="*/ 4131990 h 5257964"/>
                <a:gd name="connsiteX93" fmla="*/ 555808 w 10001386"/>
                <a:gd name="connsiteY93" fmla="*/ 4355688 h 5257964"/>
                <a:gd name="connsiteX94" fmla="*/ 785900 w 10001386"/>
                <a:gd name="connsiteY94" fmla="*/ 4017771 h 5257964"/>
                <a:gd name="connsiteX95" fmla="*/ 1130113 w 10001386"/>
                <a:gd name="connsiteY95" fmla="*/ 3817500 h 5257964"/>
                <a:gd name="connsiteX96" fmla="*/ 1278703 w 10001386"/>
                <a:gd name="connsiteY96" fmla="*/ 3726558 h 5257964"/>
                <a:gd name="connsiteX97" fmla="*/ 1269661 w 10001386"/>
                <a:gd name="connsiteY97" fmla="*/ 3390117 h 5257964"/>
                <a:gd name="connsiteX98" fmla="*/ 1309620 w 10001386"/>
                <a:gd name="connsiteY98" fmla="*/ 3169963 h 5257964"/>
                <a:gd name="connsiteX99" fmla="*/ 1393003 w 10001386"/>
                <a:gd name="connsiteY99" fmla="*/ 3052188 h 5257964"/>
                <a:gd name="connsiteX100" fmla="*/ 1080693 w 10001386"/>
                <a:gd name="connsiteY100" fmla="*/ 2984604 h 5257964"/>
                <a:gd name="connsiteX101" fmla="*/ 663453 w 10001386"/>
                <a:gd name="connsiteY101" fmla="*/ 3023360 h 5257964"/>
                <a:gd name="connsiteX102" fmla="*/ 235111 w 10001386"/>
                <a:gd name="connsiteY102" fmla="*/ 3217172 h 5257964"/>
                <a:gd name="connsiteX103" fmla="*/ 421453 w 10001386"/>
                <a:gd name="connsiteY103" fmla="*/ 3029328 h 5257964"/>
                <a:gd name="connsiteX104" fmla="*/ 627193 w 10001386"/>
                <a:gd name="connsiteY104" fmla="*/ 2926458 h 5257964"/>
                <a:gd name="connsiteX105" fmla="*/ 854480 w 10001386"/>
                <a:gd name="connsiteY105" fmla="*/ 2889178 h 5257964"/>
                <a:gd name="connsiteX106" fmla="*/ 1149272 w 10001386"/>
                <a:gd name="connsiteY106" fmla="*/ 2889676 h 5257964"/>
                <a:gd name="connsiteX107" fmla="*/ 1531894 w 10001386"/>
                <a:gd name="connsiteY107" fmla="*/ 2917507 h 5257964"/>
                <a:gd name="connsiteX108" fmla="*/ 1860559 w 10001386"/>
                <a:gd name="connsiteY108" fmla="*/ 2766431 h 5257964"/>
                <a:gd name="connsiteX109" fmla="*/ 1701613 w 10001386"/>
                <a:gd name="connsiteY109" fmla="*/ 2263518 h 5257964"/>
                <a:gd name="connsiteX110" fmla="*/ 1690183 w 10001386"/>
                <a:gd name="connsiteY110" fmla="*/ 1966338 h 5257964"/>
                <a:gd name="connsiteX111" fmla="*/ 1381991 w 10001386"/>
                <a:gd name="connsiteY111" fmla="*/ 1841604 h 5257964"/>
                <a:gd name="connsiteX112" fmla="*/ 1095823 w 10001386"/>
                <a:gd name="connsiteY112" fmla="*/ 1714878 h 5257964"/>
                <a:gd name="connsiteX113" fmla="*/ 746507 w 10001386"/>
                <a:gd name="connsiteY113" fmla="*/ 1626415 h 5257964"/>
                <a:gd name="connsiteX114" fmla="*/ 352873 w 10001386"/>
                <a:gd name="connsiteY114" fmla="*/ 1726308 h 5257964"/>
                <a:gd name="connsiteX115" fmla="*/ 113171 w 10001386"/>
                <a:gd name="connsiteY115" fmla="*/ 1763582 h 5257964"/>
                <a:gd name="connsiteX116" fmla="*/ 9973 w 10001386"/>
                <a:gd name="connsiteY116" fmla="*/ 1737738 h 5257964"/>
                <a:gd name="connsiteX117" fmla="*/ 348516 w 10001386"/>
                <a:gd name="connsiteY117" fmla="*/ 1643812 h 5257964"/>
                <a:gd name="connsiteX118" fmla="*/ 653097 w 10001386"/>
                <a:gd name="connsiteY118" fmla="*/ 1543920 h 5257964"/>
                <a:gd name="connsiteX119" fmla="*/ 1072963 w 10001386"/>
                <a:gd name="connsiteY119" fmla="*/ 1612008 h 5257964"/>
                <a:gd name="connsiteX120" fmla="*/ 1244413 w 10001386"/>
                <a:gd name="connsiteY120" fmla="*/ 1657728 h 5257964"/>
                <a:gd name="connsiteX121" fmla="*/ 1205766 w 10001386"/>
                <a:gd name="connsiteY121" fmla="*/ 1451988 h 5257964"/>
                <a:gd name="connsiteX122" fmla="*/ 1046313 w 10001386"/>
                <a:gd name="connsiteY122" fmla="*/ 815409 h 5257964"/>
                <a:gd name="connsiteX123" fmla="*/ 1221553 w 10001386"/>
                <a:gd name="connsiteY123" fmla="*/ 1211958 h 5257964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80791 w 10001386"/>
                <a:gd name="connsiteY52" fmla="*/ 4557615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01386"/>
                <a:gd name="connsiteY0" fmla="*/ 1211958 h 5249923"/>
                <a:gd name="connsiteX1" fmla="*/ 1343911 w 10001386"/>
                <a:gd name="connsiteY1" fmla="*/ 1559828 h 5249923"/>
                <a:gd name="connsiteX2" fmla="*/ 1553023 w 10001386"/>
                <a:gd name="connsiteY2" fmla="*/ 1657728 h 5249923"/>
                <a:gd name="connsiteX3" fmla="*/ 1907353 w 10001386"/>
                <a:gd name="connsiteY3" fmla="*/ 1680588 h 5249923"/>
                <a:gd name="connsiteX4" fmla="*/ 2021653 w 10001386"/>
                <a:gd name="connsiteY4" fmla="*/ 1543428 h 5249923"/>
                <a:gd name="connsiteX5" fmla="*/ 2124523 w 10001386"/>
                <a:gd name="connsiteY5" fmla="*/ 1291968 h 5249923"/>
                <a:gd name="connsiteX6" fmla="*/ 2124523 w 10001386"/>
                <a:gd name="connsiteY6" fmla="*/ 1120518 h 5249923"/>
                <a:gd name="connsiteX7" fmla="*/ 2068029 w 10001386"/>
                <a:gd name="connsiteY7" fmla="*/ 825325 h 5249923"/>
                <a:gd name="connsiteX8" fmla="*/ 2078803 w 10001386"/>
                <a:gd name="connsiteY8" fmla="*/ 777618 h 5249923"/>
                <a:gd name="connsiteX9" fmla="*/ 2170243 w 10001386"/>
                <a:gd name="connsiteY9" fmla="*/ 1086228 h 5249923"/>
                <a:gd name="connsiteX10" fmla="*/ 2215963 w 10001386"/>
                <a:gd name="connsiteY10" fmla="*/ 1269108 h 5249923"/>
                <a:gd name="connsiteX11" fmla="*/ 2284543 w 10001386"/>
                <a:gd name="connsiteY11" fmla="*/ 1303398 h 5249923"/>
                <a:gd name="connsiteX12" fmla="*/ 2330263 w 10001386"/>
                <a:gd name="connsiteY12" fmla="*/ 1166238 h 5249923"/>
                <a:gd name="connsiteX13" fmla="*/ 2467423 w 10001386"/>
                <a:gd name="connsiteY13" fmla="*/ 880488 h 5249923"/>
                <a:gd name="connsiteX14" fmla="*/ 2558863 w 10001386"/>
                <a:gd name="connsiteY14" fmla="*/ 640458 h 5249923"/>
                <a:gd name="connsiteX15" fmla="*/ 2616013 w 10001386"/>
                <a:gd name="connsiteY15" fmla="*/ 537588 h 5249923"/>
                <a:gd name="connsiteX16" fmla="*/ 2558863 w 10001386"/>
                <a:gd name="connsiteY16" fmla="*/ 789048 h 5249923"/>
                <a:gd name="connsiteX17" fmla="*/ 2444563 w 10001386"/>
                <a:gd name="connsiteY17" fmla="*/ 1097658 h 5249923"/>
                <a:gd name="connsiteX18" fmla="*/ 2375983 w 10001386"/>
                <a:gd name="connsiteY18" fmla="*/ 1406268 h 5249923"/>
                <a:gd name="connsiteX19" fmla="*/ 2558863 w 10001386"/>
                <a:gd name="connsiteY19" fmla="*/ 1577718 h 5249923"/>
                <a:gd name="connsiteX20" fmla="*/ 2878903 w 10001386"/>
                <a:gd name="connsiteY20" fmla="*/ 1657728 h 5249923"/>
                <a:gd name="connsiteX21" fmla="*/ 3187513 w 10001386"/>
                <a:gd name="connsiteY21" fmla="*/ 1657728 h 5249923"/>
                <a:gd name="connsiteX22" fmla="*/ 3370393 w 10001386"/>
                <a:gd name="connsiteY22" fmla="*/ 1566288 h 5249923"/>
                <a:gd name="connsiteX23" fmla="*/ 3488066 w 10001386"/>
                <a:gd name="connsiteY23" fmla="*/ 1246753 h 5249923"/>
                <a:gd name="connsiteX24" fmla="*/ 3495138 w 10001386"/>
                <a:gd name="connsiteY24" fmla="*/ 1115548 h 5249923"/>
                <a:gd name="connsiteX25" fmla="*/ 3493650 w 10001386"/>
                <a:gd name="connsiteY25" fmla="*/ 1063976 h 5249923"/>
                <a:gd name="connsiteX26" fmla="*/ 3450403 w 10001386"/>
                <a:gd name="connsiteY26" fmla="*/ 777618 h 5249923"/>
                <a:gd name="connsiteX27" fmla="*/ 3119893 w 10001386"/>
                <a:gd name="connsiteY27" fmla="*/ 321571 h 5249923"/>
                <a:gd name="connsiteX28" fmla="*/ 3497351 w 10001386"/>
                <a:gd name="connsiteY28" fmla="*/ 674883 h 5249923"/>
                <a:gd name="connsiteX29" fmla="*/ 3759013 w 10001386"/>
                <a:gd name="connsiteY29" fmla="*/ 571878 h 5249923"/>
                <a:gd name="connsiteX30" fmla="*/ 3999043 w 10001386"/>
                <a:gd name="connsiteY30" fmla="*/ 91818 h 5249923"/>
                <a:gd name="connsiteX31" fmla="*/ 4033333 w 10001386"/>
                <a:gd name="connsiteY31" fmla="*/ 11808 h 5249923"/>
                <a:gd name="connsiteX32" fmla="*/ 3984569 w 10001386"/>
                <a:gd name="connsiteY32" fmla="*/ 247366 h 5249923"/>
                <a:gd name="connsiteX33" fmla="*/ 3812791 w 10001386"/>
                <a:gd name="connsiteY33" fmla="*/ 647417 h 5249923"/>
                <a:gd name="connsiteX34" fmla="*/ 3592906 w 10001386"/>
                <a:gd name="connsiteY34" fmla="*/ 811408 h 5249923"/>
                <a:gd name="connsiteX35" fmla="*/ 3604425 w 10001386"/>
                <a:gd name="connsiteY35" fmla="*/ 999253 h 5249923"/>
                <a:gd name="connsiteX36" fmla="*/ 3872985 w 10001386"/>
                <a:gd name="connsiteY36" fmla="*/ 881976 h 5249923"/>
                <a:gd name="connsiteX37" fmla="*/ 4200754 w 10001386"/>
                <a:gd name="connsiteY37" fmla="*/ 774136 h 5249923"/>
                <a:gd name="connsiteX38" fmla="*/ 4064251 w 10001386"/>
                <a:gd name="connsiteY38" fmla="*/ 847195 h 5249923"/>
                <a:gd name="connsiteX39" fmla="*/ 3818880 w 10001386"/>
                <a:gd name="connsiteY39" fmla="*/ 991305 h 5249923"/>
                <a:gd name="connsiteX40" fmla="*/ 3658531 w 10001386"/>
                <a:gd name="connsiteY40" fmla="*/ 1093178 h 5249923"/>
                <a:gd name="connsiteX41" fmla="*/ 3622838 w 10001386"/>
                <a:gd name="connsiteY41" fmla="*/ 1221401 h 5249923"/>
                <a:gd name="connsiteX42" fmla="*/ 3577446 w 10001386"/>
                <a:gd name="connsiteY42" fmla="*/ 1500691 h 5249923"/>
                <a:gd name="connsiteX43" fmla="*/ 3461833 w 10001386"/>
                <a:gd name="connsiteY43" fmla="*/ 1726308 h 5249923"/>
                <a:gd name="connsiteX44" fmla="*/ 3278953 w 10001386"/>
                <a:gd name="connsiteY44" fmla="*/ 2034918 h 5249923"/>
                <a:gd name="connsiteX45" fmla="*/ 3288742 w 10001386"/>
                <a:gd name="connsiteY45" fmla="*/ 2273460 h 5249923"/>
                <a:gd name="connsiteX46" fmla="*/ 3434288 w 10001386"/>
                <a:gd name="connsiteY46" fmla="*/ 2417577 h 5249923"/>
                <a:gd name="connsiteX47" fmla="*/ 3641522 w 10001386"/>
                <a:gd name="connsiteY47" fmla="*/ 2521189 h 5249923"/>
                <a:gd name="connsiteX48" fmla="*/ 4079053 w 10001386"/>
                <a:gd name="connsiteY48" fmla="*/ 2777868 h 5249923"/>
                <a:gd name="connsiteX49" fmla="*/ 5882777 w 10001386"/>
                <a:gd name="connsiteY49" fmla="*/ 3521863 h 5249923"/>
                <a:gd name="connsiteX50" fmla="*/ 6625713 w 10001386"/>
                <a:gd name="connsiteY50" fmla="*/ 3781261 h 5249923"/>
                <a:gd name="connsiteX51" fmla="*/ 7270085 w 10001386"/>
                <a:gd name="connsiteY51" fmla="*/ 4011311 h 5249923"/>
                <a:gd name="connsiteX52" fmla="*/ 8680791 w 10001386"/>
                <a:gd name="connsiteY52" fmla="*/ 4557615 h 5249923"/>
                <a:gd name="connsiteX53" fmla="*/ 9958409 w 10001386"/>
                <a:gd name="connsiteY53" fmla="*/ 5034180 h 5249923"/>
                <a:gd name="connsiteX54" fmla="*/ 9912911 w 10001386"/>
                <a:gd name="connsiteY54" fmla="*/ 5249335 h 5249923"/>
                <a:gd name="connsiteX55" fmla="*/ 8279756 w 10001386"/>
                <a:gd name="connsiteY55" fmla="*/ 4635004 h 5249923"/>
                <a:gd name="connsiteX56" fmla="*/ 6586898 w 10001386"/>
                <a:gd name="connsiteY56" fmla="*/ 4018307 h 5249923"/>
                <a:gd name="connsiteX57" fmla="*/ 6110863 w 10001386"/>
                <a:gd name="connsiteY57" fmla="*/ 3840155 h 5249923"/>
                <a:gd name="connsiteX58" fmla="*/ 4940575 w 10001386"/>
                <a:gd name="connsiteY58" fmla="*/ 3376168 h 5249923"/>
                <a:gd name="connsiteX59" fmla="*/ 3944371 w 10001386"/>
                <a:gd name="connsiteY59" fmla="*/ 2976643 h 5249923"/>
                <a:gd name="connsiteX60" fmla="*/ 3460193 w 10001386"/>
                <a:gd name="connsiteY60" fmla="*/ 2852901 h 5249923"/>
                <a:gd name="connsiteX61" fmla="*/ 3217865 w 10001386"/>
                <a:gd name="connsiteY61" fmla="*/ 2829045 h 5249923"/>
                <a:gd name="connsiteX62" fmla="*/ 3025524 w 10001386"/>
                <a:gd name="connsiteY62" fmla="*/ 2858861 h 5249923"/>
                <a:gd name="connsiteX63" fmla="*/ 2832855 w 10001386"/>
                <a:gd name="connsiteY63" fmla="*/ 2930924 h 5249923"/>
                <a:gd name="connsiteX64" fmla="*/ 2820111 w 10001386"/>
                <a:gd name="connsiteY64" fmla="*/ 3026344 h 5249923"/>
                <a:gd name="connsiteX65" fmla="*/ 2959241 w 10001386"/>
                <a:gd name="connsiteY65" fmla="*/ 3167976 h 5249923"/>
                <a:gd name="connsiteX66" fmla="*/ 3176083 w 10001386"/>
                <a:gd name="connsiteY66" fmla="*/ 3269358 h 5249923"/>
                <a:gd name="connsiteX67" fmla="*/ 3388239 w 10001386"/>
                <a:gd name="connsiteY67" fmla="*/ 3442290 h 5249923"/>
                <a:gd name="connsiteX68" fmla="*/ 3212014 w 10001386"/>
                <a:gd name="connsiteY68" fmla="*/ 3336948 h 5249923"/>
                <a:gd name="connsiteX69" fmla="*/ 3004633 w 10001386"/>
                <a:gd name="connsiteY69" fmla="*/ 3276814 h 5249923"/>
                <a:gd name="connsiteX70" fmla="*/ 2771676 w 10001386"/>
                <a:gd name="connsiteY70" fmla="*/ 3166987 h 5249923"/>
                <a:gd name="connsiteX71" fmla="*/ 2638873 w 10001386"/>
                <a:gd name="connsiteY71" fmla="*/ 3097908 h 5249923"/>
                <a:gd name="connsiteX72" fmla="*/ 2570293 w 10001386"/>
                <a:gd name="connsiteY72" fmla="*/ 3109338 h 5249923"/>
                <a:gd name="connsiteX73" fmla="*/ 2525557 w 10001386"/>
                <a:gd name="connsiteY73" fmla="*/ 3326508 h 5249923"/>
                <a:gd name="connsiteX74" fmla="*/ 2584349 w 10001386"/>
                <a:gd name="connsiteY74" fmla="*/ 3577470 h 5249923"/>
                <a:gd name="connsiteX75" fmla="*/ 2663703 w 10001386"/>
                <a:gd name="connsiteY75" fmla="*/ 3996904 h 5249923"/>
                <a:gd name="connsiteX76" fmla="*/ 2633113 w 10001386"/>
                <a:gd name="connsiteY76" fmla="*/ 4192703 h 5249923"/>
                <a:gd name="connsiteX77" fmla="*/ 2539703 w 10001386"/>
                <a:gd name="connsiteY77" fmla="*/ 4455574 h 5249923"/>
                <a:gd name="connsiteX78" fmla="*/ 2595212 w 10001386"/>
                <a:gd name="connsiteY78" fmla="*/ 3945217 h 5249923"/>
                <a:gd name="connsiteX79" fmla="*/ 2481240 w 10001386"/>
                <a:gd name="connsiteY79" fmla="*/ 3566538 h 5249923"/>
                <a:gd name="connsiteX80" fmla="*/ 2307403 w 10001386"/>
                <a:gd name="connsiteY80" fmla="*/ 3166488 h 5249923"/>
                <a:gd name="connsiteX81" fmla="*/ 2261683 w 10001386"/>
                <a:gd name="connsiteY81" fmla="*/ 3063618 h 5249923"/>
                <a:gd name="connsiteX82" fmla="*/ 2078803 w 10001386"/>
                <a:gd name="connsiteY82" fmla="*/ 2949318 h 5249923"/>
                <a:gd name="connsiteX83" fmla="*/ 1824299 w 10001386"/>
                <a:gd name="connsiteY83" fmla="*/ 3002494 h 5249923"/>
                <a:gd name="connsiteX84" fmla="*/ 1412162 w 10001386"/>
                <a:gd name="connsiteY84" fmla="*/ 3235573 h 5249923"/>
                <a:gd name="connsiteX85" fmla="*/ 1381573 w 10001386"/>
                <a:gd name="connsiteY85" fmla="*/ 3680838 h 5249923"/>
                <a:gd name="connsiteX86" fmla="*/ 1340867 w 10001386"/>
                <a:gd name="connsiteY86" fmla="*/ 3980504 h 5249923"/>
                <a:gd name="connsiteX87" fmla="*/ 1197619 w 10001386"/>
                <a:gd name="connsiteY87" fmla="*/ 4738831 h 5249923"/>
                <a:gd name="connsiteX88" fmla="*/ 1220896 w 10001386"/>
                <a:gd name="connsiteY88" fmla="*/ 4338309 h 5249923"/>
                <a:gd name="connsiteX89" fmla="*/ 1242772 w 10001386"/>
                <a:gd name="connsiteY89" fmla="*/ 4080888 h 5249923"/>
                <a:gd name="connsiteX90" fmla="*/ 1198693 w 10001386"/>
                <a:gd name="connsiteY90" fmla="*/ 3909438 h 5249923"/>
                <a:gd name="connsiteX91" fmla="*/ 970093 w 10001386"/>
                <a:gd name="connsiteY91" fmla="*/ 3989448 h 5249923"/>
                <a:gd name="connsiteX92" fmla="*/ 766328 w 10001386"/>
                <a:gd name="connsiteY92" fmla="*/ 4131990 h 5249923"/>
                <a:gd name="connsiteX93" fmla="*/ 555808 w 10001386"/>
                <a:gd name="connsiteY93" fmla="*/ 4355688 h 5249923"/>
                <a:gd name="connsiteX94" fmla="*/ 785900 w 10001386"/>
                <a:gd name="connsiteY94" fmla="*/ 4017771 h 5249923"/>
                <a:gd name="connsiteX95" fmla="*/ 1130113 w 10001386"/>
                <a:gd name="connsiteY95" fmla="*/ 3817500 h 5249923"/>
                <a:gd name="connsiteX96" fmla="*/ 1278703 w 10001386"/>
                <a:gd name="connsiteY96" fmla="*/ 3726558 h 5249923"/>
                <a:gd name="connsiteX97" fmla="*/ 1269661 w 10001386"/>
                <a:gd name="connsiteY97" fmla="*/ 3390117 h 5249923"/>
                <a:gd name="connsiteX98" fmla="*/ 1309620 w 10001386"/>
                <a:gd name="connsiteY98" fmla="*/ 3169963 h 5249923"/>
                <a:gd name="connsiteX99" fmla="*/ 1393003 w 10001386"/>
                <a:gd name="connsiteY99" fmla="*/ 3052188 h 5249923"/>
                <a:gd name="connsiteX100" fmla="*/ 1080693 w 10001386"/>
                <a:gd name="connsiteY100" fmla="*/ 2984604 h 5249923"/>
                <a:gd name="connsiteX101" fmla="*/ 663453 w 10001386"/>
                <a:gd name="connsiteY101" fmla="*/ 3023360 h 5249923"/>
                <a:gd name="connsiteX102" fmla="*/ 235111 w 10001386"/>
                <a:gd name="connsiteY102" fmla="*/ 3217172 h 5249923"/>
                <a:gd name="connsiteX103" fmla="*/ 421453 w 10001386"/>
                <a:gd name="connsiteY103" fmla="*/ 3029328 h 5249923"/>
                <a:gd name="connsiteX104" fmla="*/ 627193 w 10001386"/>
                <a:gd name="connsiteY104" fmla="*/ 2926458 h 5249923"/>
                <a:gd name="connsiteX105" fmla="*/ 854480 w 10001386"/>
                <a:gd name="connsiteY105" fmla="*/ 2889178 h 5249923"/>
                <a:gd name="connsiteX106" fmla="*/ 1149272 w 10001386"/>
                <a:gd name="connsiteY106" fmla="*/ 2889676 h 5249923"/>
                <a:gd name="connsiteX107" fmla="*/ 1531894 w 10001386"/>
                <a:gd name="connsiteY107" fmla="*/ 2917507 h 5249923"/>
                <a:gd name="connsiteX108" fmla="*/ 1860559 w 10001386"/>
                <a:gd name="connsiteY108" fmla="*/ 2766431 h 5249923"/>
                <a:gd name="connsiteX109" fmla="*/ 1701613 w 10001386"/>
                <a:gd name="connsiteY109" fmla="*/ 2263518 h 5249923"/>
                <a:gd name="connsiteX110" fmla="*/ 1690183 w 10001386"/>
                <a:gd name="connsiteY110" fmla="*/ 1966338 h 5249923"/>
                <a:gd name="connsiteX111" fmla="*/ 1381991 w 10001386"/>
                <a:gd name="connsiteY111" fmla="*/ 1841604 h 5249923"/>
                <a:gd name="connsiteX112" fmla="*/ 1095823 w 10001386"/>
                <a:gd name="connsiteY112" fmla="*/ 1714878 h 5249923"/>
                <a:gd name="connsiteX113" fmla="*/ 746507 w 10001386"/>
                <a:gd name="connsiteY113" fmla="*/ 1626415 h 5249923"/>
                <a:gd name="connsiteX114" fmla="*/ 352873 w 10001386"/>
                <a:gd name="connsiteY114" fmla="*/ 1726308 h 5249923"/>
                <a:gd name="connsiteX115" fmla="*/ 113171 w 10001386"/>
                <a:gd name="connsiteY115" fmla="*/ 1763582 h 5249923"/>
                <a:gd name="connsiteX116" fmla="*/ 9973 w 10001386"/>
                <a:gd name="connsiteY116" fmla="*/ 1737738 h 5249923"/>
                <a:gd name="connsiteX117" fmla="*/ 348516 w 10001386"/>
                <a:gd name="connsiteY117" fmla="*/ 1643812 h 5249923"/>
                <a:gd name="connsiteX118" fmla="*/ 653097 w 10001386"/>
                <a:gd name="connsiteY118" fmla="*/ 1543920 h 5249923"/>
                <a:gd name="connsiteX119" fmla="*/ 1072963 w 10001386"/>
                <a:gd name="connsiteY119" fmla="*/ 1612008 h 5249923"/>
                <a:gd name="connsiteX120" fmla="*/ 1244413 w 10001386"/>
                <a:gd name="connsiteY120" fmla="*/ 1657728 h 5249923"/>
                <a:gd name="connsiteX121" fmla="*/ 1205766 w 10001386"/>
                <a:gd name="connsiteY121" fmla="*/ 1451988 h 5249923"/>
                <a:gd name="connsiteX122" fmla="*/ 1046313 w 10001386"/>
                <a:gd name="connsiteY122" fmla="*/ 815409 h 5249923"/>
                <a:gd name="connsiteX123" fmla="*/ 1221553 w 10001386"/>
                <a:gd name="connsiteY123" fmla="*/ 1211958 h 5249923"/>
                <a:gd name="connsiteX0" fmla="*/ 1221553 w 10001386"/>
                <a:gd name="connsiteY0" fmla="*/ 1211958 h 5249921"/>
                <a:gd name="connsiteX1" fmla="*/ 1343911 w 10001386"/>
                <a:gd name="connsiteY1" fmla="*/ 1559828 h 5249921"/>
                <a:gd name="connsiteX2" fmla="*/ 1553023 w 10001386"/>
                <a:gd name="connsiteY2" fmla="*/ 1657728 h 5249921"/>
                <a:gd name="connsiteX3" fmla="*/ 1907353 w 10001386"/>
                <a:gd name="connsiteY3" fmla="*/ 1680588 h 5249921"/>
                <a:gd name="connsiteX4" fmla="*/ 2021653 w 10001386"/>
                <a:gd name="connsiteY4" fmla="*/ 1543428 h 5249921"/>
                <a:gd name="connsiteX5" fmla="*/ 2124523 w 10001386"/>
                <a:gd name="connsiteY5" fmla="*/ 1291968 h 5249921"/>
                <a:gd name="connsiteX6" fmla="*/ 2124523 w 10001386"/>
                <a:gd name="connsiteY6" fmla="*/ 1120518 h 5249921"/>
                <a:gd name="connsiteX7" fmla="*/ 2068029 w 10001386"/>
                <a:gd name="connsiteY7" fmla="*/ 825325 h 5249921"/>
                <a:gd name="connsiteX8" fmla="*/ 2078803 w 10001386"/>
                <a:gd name="connsiteY8" fmla="*/ 777618 h 5249921"/>
                <a:gd name="connsiteX9" fmla="*/ 2170243 w 10001386"/>
                <a:gd name="connsiteY9" fmla="*/ 1086228 h 5249921"/>
                <a:gd name="connsiteX10" fmla="*/ 2215963 w 10001386"/>
                <a:gd name="connsiteY10" fmla="*/ 1269108 h 5249921"/>
                <a:gd name="connsiteX11" fmla="*/ 2284543 w 10001386"/>
                <a:gd name="connsiteY11" fmla="*/ 1303398 h 5249921"/>
                <a:gd name="connsiteX12" fmla="*/ 2330263 w 10001386"/>
                <a:gd name="connsiteY12" fmla="*/ 1166238 h 5249921"/>
                <a:gd name="connsiteX13" fmla="*/ 2467423 w 10001386"/>
                <a:gd name="connsiteY13" fmla="*/ 880488 h 5249921"/>
                <a:gd name="connsiteX14" fmla="*/ 2558863 w 10001386"/>
                <a:gd name="connsiteY14" fmla="*/ 640458 h 5249921"/>
                <a:gd name="connsiteX15" fmla="*/ 2616013 w 10001386"/>
                <a:gd name="connsiteY15" fmla="*/ 537588 h 5249921"/>
                <a:gd name="connsiteX16" fmla="*/ 2558863 w 10001386"/>
                <a:gd name="connsiteY16" fmla="*/ 789048 h 5249921"/>
                <a:gd name="connsiteX17" fmla="*/ 2444563 w 10001386"/>
                <a:gd name="connsiteY17" fmla="*/ 1097658 h 5249921"/>
                <a:gd name="connsiteX18" fmla="*/ 2375983 w 10001386"/>
                <a:gd name="connsiteY18" fmla="*/ 1406268 h 5249921"/>
                <a:gd name="connsiteX19" fmla="*/ 2558863 w 10001386"/>
                <a:gd name="connsiteY19" fmla="*/ 1577718 h 5249921"/>
                <a:gd name="connsiteX20" fmla="*/ 2878903 w 10001386"/>
                <a:gd name="connsiteY20" fmla="*/ 1657728 h 5249921"/>
                <a:gd name="connsiteX21" fmla="*/ 3187513 w 10001386"/>
                <a:gd name="connsiteY21" fmla="*/ 1657728 h 5249921"/>
                <a:gd name="connsiteX22" fmla="*/ 3370393 w 10001386"/>
                <a:gd name="connsiteY22" fmla="*/ 1566288 h 5249921"/>
                <a:gd name="connsiteX23" fmla="*/ 3488066 w 10001386"/>
                <a:gd name="connsiteY23" fmla="*/ 1246753 h 5249921"/>
                <a:gd name="connsiteX24" fmla="*/ 3495138 w 10001386"/>
                <a:gd name="connsiteY24" fmla="*/ 1115548 h 5249921"/>
                <a:gd name="connsiteX25" fmla="*/ 3493650 w 10001386"/>
                <a:gd name="connsiteY25" fmla="*/ 1063976 h 5249921"/>
                <a:gd name="connsiteX26" fmla="*/ 3450403 w 10001386"/>
                <a:gd name="connsiteY26" fmla="*/ 777618 h 5249921"/>
                <a:gd name="connsiteX27" fmla="*/ 3119893 w 10001386"/>
                <a:gd name="connsiteY27" fmla="*/ 321571 h 5249921"/>
                <a:gd name="connsiteX28" fmla="*/ 3497351 w 10001386"/>
                <a:gd name="connsiteY28" fmla="*/ 674883 h 5249921"/>
                <a:gd name="connsiteX29" fmla="*/ 3759013 w 10001386"/>
                <a:gd name="connsiteY29" fmla="*/ 571878 h 5249921"/>
                <a:gd name="connsiteX30" fmla="*/ 3999043 w 10001386"/>
                <a:gd name="connsiteY30" fmla="*/ 91818 h 5249921"/>
                <a:gd name="connsiteX31" fmla="*/ 4033333 w 10001386"/>
                <a:gd name="connsiteY31" fmla="*/ 11808 h 5249921"/>
                <a:gd name="connsiteX32" fmla="*/ 3984569 w 10001386"/>
                <a:gd name="connsiteY32" fmla="*/ 247366 h 5249921"/>
                <a:gd name="connsiteX33" fmla="*/ 3812791 w 10001386"/>
                <a:gd name="connsiteY33" fmla="*/ 647417 h 5249921"/>
                <a:gd name="connsiteX34" fmla="*/ 3592906 w 10001386"/>
                <a:gd name="connsiteY34" fmla="*/ 811408 h 5249921"/>
                <a:gd name="connsiteX35" fmla="*/ 3604425 w 10001386"/>
                <a:gd name="connsiteY35" fmla="*/ 999253 h 5249921"/>
                <a:gd name="connsiteX36" fmla="*/ 3872985 w 10001386"/>
                <a:gd name="connsiteY36" fmla="*/ 881976 h 5249921"/>
                <a:gd name="connsiteX37" fmla="*/ 4200754 w 10001386"/>
                <a:gd name="connsiteY37" fmla="*/ 774136 h 5249921"/>
                <a:gd name="connsiteX38" fmla="*/ 4064251 w 10001386"/>
                <a:gd name="connsiteY38" fmla="*/ 847195 h 5249921"/>
                <a:gd name="connsiteX39" fmla="*/ 3818880 w 10001386"/>
                <a:gd name="connsiteY39" fmla="*/ 991305 h 5249921"/>
                <a:gd name="connsiteX40" fmla="*/ 3658531 w 10001386"/>
                <a:gd name="connsiteY40" fmla="*/ 1093178 h 5249921"/>
                <a:gd name="connsiteX41" fmla="*/ 3622838 w 10001386"/>
                <a:gd name="connsiteY41" fmla="*/ 1221401 h 5249921"/>
                <a:gd name="connsiteX42" fmla="*/ 3577446 w 10001386"/>
                <a:gd name="connsiteY42" fmla="*/ 1500691 h 5249921"/>
                <a:gd name="connsiteX43" fmla="*/ 3461833 w 10001386"/>
                <a:gd name="connsiteY43" fmla="*/ 1726308 h 5249921"/>
                <a:gd name="connsiteX44" fmla="*/ 3278953 w 10001386"/>
                <a:gd name="connsiteY44" fmla="*/ 2034918 h 5249921"/>
                <a:gd name="connsiteX45" fmla="*/ 3288742 w 10001386"/>
                <a:gd name="connsiteY45" fmla="*/ 2273460 h 5249921"/>
                <a:gd name="connsiteX46" fmla="*/ 3434288 w 10001386"/>
                <a:gd name="connsiteY46" fmla="*/ 2417577 h 5249921"/>
                <a:gd name="connsiteX47" fmla="*/ 3641522 w 10001386"/>
                <a:gd name="connsiteY47" fmla="*/ 2521189 h 5249921"/>
                <a:gd name="connsiteX48" fmla="*/ 4079053 w 10001386"/>
                <a:gd name="connsiteY48" fmla="*/ 2777868 h 5249921"/>
                <a:gd name="connsiteX49" fmla="*/ 5882777 w 10001386"/>
                <a:gd name="connsiteY49" fmla="*/ 3521863 h 5249921"/>
                <a:gd name="connsiteX50" fmla="*/ 6625713 w 10001386"/>
                <a:gd name="connsiteY50" fmla="*/ 3781261 h 5249921"/>
                <a:gd name="connsiteX51" fmla="*/ 7270085 w 10001386"/>
                <a:gd name="connsiteY51" fmla="*/ 4011311 h 5249921"/>
                <a:gd name="connsiteX52" fmla="*/ 8699860 w 10001386"/>
                <a:gd name="connsiteY52" fmla="*/ 4528731 h 5249921"/>
                <a:gd name="connsiteX53" fmla="*/ 9958409 w 10001386"/>
                <a:gd name="connsiteY53" fmla="*/ 5034180 h 5249921"/>
                <a:gd name="connsiteX54" fmla="*/ 9912911 w 10001386"/>
                <a:gd name="connsiteY54" fmla="*/ 5249335 h 5249921"/>
                <a:gd name="connsiteX55" fmla="*/ 8279756 w 10001386"/>
                <a:gd name="connsiteY55" fmla="*/ 4635004 h 5249921"/>
                <a:gd name="connsiteX56" fmla="*/ 6586898 w 10001386"/>
                <a:gd name="connsiteY56" fmla="*/ 4018307 h 5249921"/>
                <a:gd name="connsiteX57" fmla="*/ 6110863 w 10001386"/>
                <a:gd name="connsiteY57" fmla="*/ 3840155 h 5249921"/>
                <a:gd name="connsiteX58" fmla="*/ 4940575 w 10001386"/>
                <a:gd name="connsiteY58" fmla="*/ 3376168 h 5249921"/>
                <a:gd name="connsiteX59" fmla="*/ 3944371 w 10001386"/>
                <a:gd name="connsiteY59" fmla="*/ 2976643 h 5249921"/>
                <a:gd name="connsiteX60" fmla="*/ 3460193 w 10001386"/>
                <a:gd name="connsiteY60" fmla="*/ 2852901 h 5249921"/>
                <a:gd name="connsiteX61" fmla="*/ 3217865 w 10001386"/>
                <a:gd name="connsiteY61" fmla="*/ 2829045 h 5249921"/>
                <a:gd name="connsiteX62" fmla="*/ 3025524 w 10001386"/>
                <a:gd name="connsiteY62" fmla="*/ 2858861 h 5249921"/>
                <a:gd name="connsiteX63" fmla="*/ 2832855 w 10001386"/>
                <a:gd name="connsiteY63" fmla="*/ 2930924 h 5249921"/>
                <a:gd name="connsiteX64" fmla="*/ 2820111 w 10001386"/>
                <a:gd name="connsiteY64" fmla="*/ 3026344 h 5249921"/>
                <a:gd name="connsiteX65" fmla="*/ 2959241 w 10001386"/>
                <a:gd name="connsiteY65" fmla="*/ 3167976 h 5249921"/>
                <a:gd name="connsiteX66" fmla="*/ 3176083 w 10001386"/>
                <a:gd name="connsiteY66" fmla="*/ 3269358 h 5249921"/>
                <a:gd name="connsiteX67" fmla="*/ 3388239 w 10001386"/>
                <a:gd name="connsiteY67" fmla="*/ 3442290 h 5249921"/>
                <a:gd name="connsiteX68" fmla="*/ 3212014 w 10001386"/>
                <a:gd name="connsiteY68" fmla="*/ 3336948 h 5249921"/>
                <a:gd name="connsiteX69" fmla="*/ 3004633 w 10001386"/>
                <a:gd name="connsiteY69" fmla="*/ 3276814 h 5249921"/>
                <a:gd name="connsiteX70" fmla="*/ 2771676 w 10001386"/>
                <a:gd name="connsiteY70" fmla="*/ 3166987 h 5249921"/>
                <a:gd name="connsiteX71" fmla="*/ 2638873 w 10001386"/>
                <a:gd name="connsiteY71" fmla="*/ 3097908 h 5249921"/>
                <a:gd name="connsiteX72" fmla="*/ 2570293 w 10001386"/>
                <a:gd name="connsiteY72" fmla="*/ 3109338 h 5249921"/>
                <a:gd name="connsiteX73" fmla="*/ 2525557 w 10001386"/>
                <a:gd name="connsiteY73" fmla="*/ 3326508 h 5249921"/>
                <a:gd name="connsiteX74" fmla="*/ 2584349 w 10001386"/>
                <a:gd name="connsiteY74" fmla="*/ 3577470 h 5249921"/>
                <a:gd name="connsiteX75" fmla="*/ 2663703 w 10001386"/>
                <a:gd name="connsiteY75" fmla="*/ 3996904 h 5249921"/>
                <a:gd name="connsiteX76" fmla="*/ 2633113 w 10001386"/>
                <a:gd name="connsiteY76" fmla="*/ 4192703 h 5249921"/>
                <a:gd name="connsiteX77" fmla="*/ 2539703 w 10001386"/>
                <a:gd name="connsiteY77" fmla="*/ 4455574 h 5249921"/>
                <a:gd name="connsiteX78" fmla="*/ 2595212 w 10001386"/>
                <a:gd name="connsiteY78" fmla="*/ 3945217 h 5249921"/>
                <a:gd name="connsiteX79" fmla="*/ 2481240 w 10001386"/>
                <a:gd name="connsiteY79" fmla="*/ 3566538 h 5249921"/>
                <a:gd name="connsiteX80" fmla="*/ 2307403 w 10001386"/>
                <a:gd name="connsiteY80" fmla="*/ 3166488 h 5249921"/>
                <a:gd name="connsiteX81" fmla="*/ 2261683 w 10001386"/>
                <a:gd name="connsiteY81" fmla="*/ 3063618 h 5249921"/>
                <a:gd name="connsiteX82" fmla="*/ 2078803 w 10001386"/>
                <a:gd name="connsiteY82" fmla="*/ 2949318 h 5249921"/>
                <a:gd name="connsiteX83" fmla="*/ 1824299 w 10001386"/>
                <a:gd name="connsiteY83" fmla="*/ 3002494 h 5249921"/>
                <a:gd name="connsiteX84" fmla="*/ 1412162 w 10001386"/>
                <a:gd name="connsiteY84" fmla="*/ 3235573 h 5249921"/>
                <a:gd name="connsiteX85" fmla="*/ 1381573 w 10001386"/>
                <a:gd name="connsiteY85" fmla="*/ 3680838 h 5249921"/>
                <a:gd name="connsiteX86" fmla="*/ 1340867 w 10001386"/>
                <a:gd name="connsiteY86" fmla="*/ 3980504 h 5249921"/>
                <a:gd name="connsiteX87" fmla="*/ 1197619 w 10001386"/>
                <a:gd name="connsiteY87" fmla="*/ 4738831 h 5249921"/>
                <a:gd name="connsiteX88" fmla="*/ 1220896 w 10001386"/>
                <a:gd name="connsiteY88" fmla="*/ 4338309 h 5249921"/>
                <a:gd name="connsiteX89" fmla="*/ 1242772 w 10001386"/>
                <a:gd name="connsiteY89" fmla="*/ 4080888 h 5249921"/>
                <a:gd name="connsiteX90" fmla="*/ 1198693 w 10001386"/>
                <a:gd name="connsiteY90" fmla="*/ 3909438 h 5249921"/>
                <a:gd name="connsiteX91" fmla="*/ 970093 w 10001386"/>
                <a:gd name="connsiteY91" fmla="*/ 3989448 h 5249921"/>
                <a:gd name="connsiteX92" fmla="*/ 766328 w 10001386"/>
                <a:gd name="connsiteY92" fmla="*/ 4131990 h 5249921"/>
                <a:gd name="connsiteX93" fmla="*/ 555808 w 10001386"/>
                <a:gd name="connsiteY93" fmla="*/ 4355688 h 5249921"/>
                <a:gd name="connsiteX94" fmla="*/ 785900 w 10001386"/>
                <a:gd name="connsiteY94" fmla="*/ 4017771 h 5249921"/>
                <a:gd name="connsiteX95" fmla="*/ 1130113 w 10001386"/>
                <a:gd name="connsiteY95" fmla="*/ 3817500 h 5249921"/>
                <a:gd name="connsiteX96" fmla="*/ 1278703 w 10001386"/>
                <a:gd name="connsiteY96" fmla="*/ 3726558 h 5249921"/>
                <a:gd name="connsiteX97" fmla="*/ 1269661 w 10001386"/>
                <a:gd name="connsiteY97" fmla="*/ 3390117 h 5249921"/>
                <a:gd name="connsiteX98" fmla="*/ 1309620 w 10001386"/>
                <a:gd name="connsiteY98" fmla="*/ 3169963 h 5249921"/>
                <a:gd name="connsiteX99" fmla="*/ 1393003 w 10001386"/>
                <a:gd name="connsiteY99" fmla="*/ 3052188 h 5249921"/>
                <a:gd name="connsiteX100" fmla="*/ 1080693 w 10001386"/>
                <a:gd name="connsiteY100" fmla="*/ 2984604 h 5249921"/>
                <a:gd name="connsiteX101" fmla="*/ 663453 w 10001386"/>
                <a:gd name="connsiteY101" fmla="*/ 3023360 h 5249921"/>
                <a:gd name="connsiteX102" fmla="*/ 235111 w 10001386"/>
                <a:gd name="connsiteY102" fmla="*/ 3217172 h 5249921"/>
                <a:gd name="connsiteX103" fmla="*/ 421453 w 10001386"/>
                <a:gd name="connsiteY103" fmla="*/ 3029328 h 5249921"/>
                <a:gd name="connsiteX104" fmla="*/ 627193 w 10001386"/>
                <a:gd name="connsiteY104" fmla="*/ 2926458 h 5249921"/>
                <a:gd name="connsiteX105" fmla="*/ 854480 w 10001386"/>
                <a:gd name="connsiteY105" fmla="*/ 2889178 h 5249921"/>
                <a:gd name="connsiteX106" fmla="*/ 1149272 w 10001386"/>
                <a:gd name="connsiteY106" fmla="*/ 2889676 h 5249921"/>
                <a:gd name="connsiteX107" fmla="*/ 1531894 w 10001386"/>
                <a:gd name="connsiteY107" fmla="*/ 2917507 h 5249921"/>
                <a:gd name="connsiteX108" fmla="*/ 1860559 w 10001386"/>
                <a:gd name="connsiteY108" fmla="*/ 2766431 h 5249921"/>
                <a:gd name="connsiteX109" fmla="*/ 1701613 w 10001386"/>
                <a:gd name="connsiteY109" fmla="*/ 2263518 h 5249921"/>
                <a:gd name="connsiteX110" fmla="*/ 1690183 w 10001386"/>
                <a:gd name="connsiteY110" fmla="*/ 1966338 h 5249921"/>
                <a:gd name="connsiteX111" fmla="*/ 1381991 w 10001386"/>
                <a:gd name="connsiteY111" fmla="*/ 1841604 h 5249921"/>
                <a:gd name="connsiteX112" fmla="*/ 1095823 w 10001386"/>
                <a:gd name="connsiteY112" fmla="*/ 1714878 h 5249921"/>
                <a:gd name="connsiteX113" fmla="*/ 746507 w 10001386"/>
                <a:gd name="connsiteY113" fmla="*/ 1626415 h 5249921"/>
                <a:gd name="connsiteX114" fmla="*/ 352873 w 10001386"/>
                <a:gd name="connsiteY114" fmla="*/ 1726308 h 5249921"/>
                <a:gd name="connsiteX115" fmla="*/ 113171 w 10001386"/>
                <a:gd name="connsiteY115" fmla="*/ 1763582 h 5249921"/>
                <a:gd name="connsiteX116" fmla="*/ 9973 w 10001386"/>
                <a:gd name="connsiteY116" fmla="*/ 1737738 h 5249921"/>
                <a:gd name="connsiteX117" fmla="*/ 348516 w 10001386"/>
                <a:gd name="connsiteY117" fmla="*/ 1643812 h 5249921"/>
                <a:gd name="connsiteX118" fmla="*/ 653097 w 10001386"/>
                <a:gd name="connsiteY118" fmla="*/ 1543920 h 5249921"/>
                <a:gd name="connsiteX119" fmla="*/ 1072963 w 10001386"/>
                <a:gd name="connsiteY119" fmla="*/ 1612008 h 5249921"/>
                <a:gd name="connsiteX120" fmla="*/ 1244413 w 10001386"/>
                <a:gd name="connsiteY120" fmla="*/ 1657728 h 5249921"/>
                <a:gd name="connsiteX121" fmla="*/ 1205766 w 10001386"/>
                <a:gd name="connsiteY121" fmla="*/ 1451988 h 5249921"/>
                <a:gd name="connsiteX122" fmla="*/ 1046313 w 10001386"/>
                <a:gd name="connsiteY122" fmla="*/ 815409 h 5249921"/>
                <a:gd name="connsiteX123" fmla="*/ 1221553 w 10001386"/>
                <a:gd name="connsiteY123" fmla="*/ 1211958 h 5249921"/>
                <a:gd name="connsiteX0" fmla="*/ 1221553 w 10035794"/>
                <a:gd name="connsiteY0" fmla="*/ 1211958 h 5307639"/>
                <a:gd name="connsiteX1" fmla="*/ 1343911 w 10035794"/>
                <a:gd name="connsiteY1" fmla="*/ 1559828 h 5307639"/>
                <a:gd name="connsiteX2" fmla="*/ 1553023 w 10035794"/>
                <a:gd name="connsiteY2" fmla="*/ 1657728 h 5307639"/>
                <a:gd name="connsiteX3" fmla="*/ 1907353 w 10035794"/>
                <a:gd name="connsiteY3" fmla="*/ 1680588 h 5307639"/>
                <a:gd name="connsiteX4" fmla="*/ 2021653 w 10035794"/>
                <a:gd name="connsiteY4" fmla="*/ 1543428 h 5307639"/>
                <a:gd name="connsiteX5" fmla="*/ 2124523 w 10035794"/>
                <a:gd name="connsiteY5" fmla="*/ 1291968 h 5307639"/>
                <a:gd name="connsiteX6" fmla="*/ 2124523 w 10035794"/>
                <a:gd name="connsiteY6" fmla="*/ 1120518 h 5307639"/>
                <a:gd name="connsiteX7" fmla="*/ 2068029 w 10035794"/>
                <a:gd name="connsiteY7" fmla="*/ 825325 h 5307639"/>
                <a:gd name="connsiteX8" fmla="*/ 2078803 w 10035794"/>
                <a:gd name="connsiteY8" fmla="*/ 777618 h 5307639"/>
                <a:gd name="connsiteX9" fmla="*/ 2170243 w 10035794"/>
                <a:gd name="connsiteY9" fmla="*/ 1086228 h 5307639"/>
                <a:gd name="connsiteX10" fmla="*/ 2215963 w 10035794"/>
                <a:gd name="connsiteY10" fmla="*/ 1269108 h 5307639"/>
                <a:gd name="connsiteX11" fmla="*/ 2284543 w 10035794"/>
                <a:gd name="connsiteY11" fmla="*/ 1303398 h 5307639"/>
                <a:gd name="connsiteX12" fmla="*/ 2330263 w 10035794"/>
                <a:gd name="connsiteY12" fmla="*/ 1166238 h 5307639"/>
                <a:gd name="connsiteX13" fmla="*/ 2467423 w 10035794"/>
                <a:gd name="connsiteY13" fmla="*/ 880488 h 5307639"/>
                <a:gd name="connsiteX14" fmla="*/ 2558863 w 10035794"/>
                <a:gd name="connsiteY14" fmla="*/ 640458 h 5307639"/>
                <a:gd name="connsiteX15" fmla="*/ 2616013 w 10035794"/>
                <a:gd name="connsiteY15" fmla="*/ 537588 h 5307639"/>
                <a:gd name="connsiteX16" fmla="*/ 2558863 w 10035794"/>
                <a:gd name="connsiteY16" fmla="*/ 789048 h 5307639"/>
                <a:gd name="connsiteX17" fmla="*/ 2444563 w 10035794"/>
                <a:gd name="connsiteY17" fmla="*/ 1097658 h 5307639"/>
                <a:gd name="connsiteX18" fmla="*/ 2375983 w 10035794"/>
                <a:gd name="connsiteY18" fmla="*/ 1406268 h 5307639"/>
                <a:gd name="connsiteX19" fmla="*/ 2558863 w 10035794"/>
                <a:gd name="connsiteY19" fmla="*/ 1577718 h 5307639"/>
                <a:gd name="connsiteX20" fmla="*/ 2878903 w 10035794"/>
                <a:gd name="connsiteY20" fmla="*/ 1657728 h 5307639"/>
                <a:gd name="connsiteX21" fmla="*/ 3187513 w 10035794"/>
                <a:gd name="connsiteY21" fmla="*/ 1657728 h 5307639"/>
                <a:gd name="connsiteX22" fmla="*/ 3370393 w 10035794"/>
                <a:gd name="connsiteY22" fmla="*/ 1566288 h 5307639"/>
                <a:gd name="connsiteX23" fmla="*/ 3488066 w 10035794"/>
                <a:gd name="connsiteY23" fmla="*/ 1246753 h 5307639"/>
                <a:gd name="connsiteX24" fmla="*/ 3495138 w 10035794"/>
                <a:gd name="connsiteY24" fmla="*/ 1115548 h 5307639"/>
                <a:gd name="connsiteX25" fmla="*/ 3493650 w 10035794"/>
                <a:gd name="connsiteY25" fmla="*/ 1063976 h 5307639"/>
                <a:gd name="connsiteX26" fmla="*/ 3450403 w 10035794"/>
                <a:gd name="connsiteY26" fmla="*/ 777618 h 5307639"/>
                <a:gd name="connsiteX27" fmla="*/ 3119893 w 10035794"/>
                <a:gd name="connsiteY27" fmla="*/ 321571 h 5307639"/>
                <a:gd name="connsiteX28" fmla="*/ 3497351 w 10035794"/>
                <a:gd name="connsiteY28" fmla="*/ 674883 h 5307639"/>
                <a:gd name="connsiteX29" fmla="*/ 3759013 w 10035794"/>
                <a:gd name="connsiteY29" fmla="*/ 571878 h 5307639"/>
                <a:gd name="connsiteX30" fmla="*/ 3999043 w 10035794"/>
                <a:gd name="connsiteY30" fmla="*/ 91818 h 5307639"/>
                <a:gd name="connsiteX31" fmla="*/ 4033333 w 10035794"/>
                <a:gd name="connsiteY31" fmla="*/ 11808 h 5307639"/>
                <a:gd name="connsiteX32" fmla="*/ 3984569 w 10035794"/>
                <a:gd name="connsiteY32" fmla="*/ 247366 h 5307639"/>
                <a:gd name="connsiteX33" fmla="*/ 3812791 w 10035794"/>
                <a:gd name="connsiteY33" fmla="*/ 647417 h 5307639"/>
                <a:gd name="connsiteX34" fmla="*/ 3592906 w 10035794"/>
                <a:gd name="connsiteY34" fmla="*/ 811408 h 5307639"/>
                <a:gd name="connsiteX35" fmla="*/ 3604425 w 10035794"/>
                <a:gd name="connsiteY35" fmla="*/ 999253 h 5307639"/>
                <a:gd name="connsiteX36" fmla="*/ 3872985 w 10035794"/>
                <a:gd name="connsiteY36" fmla="*/ 881976 h 5307639"/>
                <a:gd name="connsiteX37" fmla="*/ 4200754 w 10035794"/>
                <a:gd name="connsiteY37" fmla="*/ 774136 h 5307639"/>
                <a:gd name="connsiteX38" fmla="*/ 4064251 w 10035794"/>
                <a:gd name="connsiteY38" fmla="*/ 847195 h 5307639"/>
                <a:gd name="connsiteX39" fmla="*/ 3818880 w 10035794"/>
                <a:gd name="connsiteY39" fmla="*/ 991305 h 5307639"/>
                <a:gd name="connsiteX40" fmla="*/ 3658531 w 10035794"/>
                <a:gd name="connsiteY40" fmla="*/ 1093178 h 5307639"/>
                <a:gd name="connsiteX41" fmla="*/ 3622838 w 10035794"/>
                <a:gd name="connsiteY41" fmla="*/ 1221401 h 5307639"/>
                <a:gd name="connsiteX42" fmla="*/ 3577446 w 10035794"/>
                <a:gd name="connsiteY42" fmla="*/ 1500691 h 5307639"/>
                <a:gd name="connsiteX43" fmla="*/ 3461833 w 10035794"/>
                <a:gd name="connsiteY43" fmla="*/ 1726308 h 5307639"/>
                <a:gd name="connsiteX44" fmla="*/ 3278953 w 10035794"/>
                <a:gd name="connsiteY44" fmla="*/ 2034918 h 5307639"/>
                <a:gd name="connsiteX45" fmla="*/ 3288742 w 10035794"/>
                <a:gd name="connsiteY45" fmla="*/ 2273460 h 5307639"/>
                <a:gd name="connsiteX46" fmla="*/ 3434288 w 10035794"/>
                <a:gd name="connsiteY46" fmla="*/ 2417577 h 5307639"/>
                <a:gd name="connsiteX47" fmla="*/ 3641522 w 10035794"/>
                <a:gd name="connsiteY47" fmla="*/ 2521189 h 5307639"/>
                <a:gd name="connsiteX48" fmla="*/ 4079053 w 10035794"/>
                <a:gd name="connsiteY48" fmla="*/ 2777868 h 5307639"/>
                <a:gd name="connsiteX49" fmla="*/ 5882777 w 10035794"/>
                <a:gd name="connsiteY49" fmla="*/ 3521863 h 5307639"/>
                <a:gd name="connsiteX50" fmla="*/ 6625713 w 10035794"/>
                <a:gd name="connsiteY50" fmla="*/ 3781261 h 5307639"/>
                <a:gd name="connsiteX51" fmla="*/ 7270085 w 10035794"/>
                <a:gd name="connsiteY51" fmla="*/ 4011311 h 5307639"/>
                <a:gd name="connsiteX52" fmla="*/ 8699860 w 10035794"/>
                <a:gd name="connsiteY52" fmla="*/ 4528731 h 5307639"/>
                <a:gd name="connsiteX53" fmla="*/ 9958409 w 10035794"/>
                <a:gd name="connsiteY53" fmla="*/ 5034180 h 5307639"/>
                <a:gd name="connsiteX54" fmla="*/ 9989186 w 10035794"/>
                <a:gd name="connsiteY54" fmla="*/ 5307100 h 5307639"/>
                <a:gd name="connsiteX55" fmla="*/ 8279756 w 10035794"/>
                <a:gd name="connsiteY55" fmla="*/ 4635004 h 5307639"/>
                <a:gd name="connsiteX56" fmla="*/ 6586898 w 10035794"/>
                <a:gd name="connsiteY56" fmla="*/ 4018307 h 5307639"/>
                <a:gd name="connsiteX57" fmla="*/ 6110863 w 10035794"/>
                <a:gd name="connsiteY57" fmla="*/ 3840155 h 5307639"/>
                <a:gd name="connsiteX58" fmla="*/ 4940575 w 10035794"/>
                <a:gd name="connsiteY58" fmla="*/ 3376168 h 5307639"/>
                <a:gd name="connsiteX59" fmla="*/ 3944371 w 10035794"/>
                <a:gd name="connsiteY59" fmla="*/ 2976643 h 5307639"/>
                <a:gd name="connsiteX60" fmla="*/ 3460193 w 10035794"/>
                <a:gd name="connsiteY60" fmla="*/ 2852901 h 5307639"/>
                <a:gd name="connsiteX61" fmla="*/ 3217865 w 10035794"/>
                <a:gd name="connsiteY61" fmla="*/ 2829045 h 5307639"/>
                <a:gd name="connsiteX62" fmla="*/ 3025524 w 10035794"/>
                <a:gd name="connsiteY62" fmla="*/ 2858861 h 5307639"/>
                <a:gd name="connsiteX63" fmla="*/ 2832855 w 10035794"/>
                <a:gd name="connsiteY63" fmla="*/ 2930924 h 5307639"/>
                <a:gd name="connsiteX64" fmla="*/ 2820111 w 10035794"/>
                <a:gd name="connsiteY64" fmla="*/ 3026344 h 5307639"/>
                <a:gd name="connsiteX65" fmla="*/ 2959241 w 10035794"/>
                <a:gd name="connsiteY65" fmla="*/ 3167976 h 5307639"/>
                <a:gd name="connsiteX66" fmla="*/ 3176083 w 10035794"/>
                <a:gd name="connsiteY66" fmla="*/ 3269358 h 5307639"/>
                <a:gd name="connsiteX67" fmla="*/ 3388239 w 10035794"/>
                <a:gd name="connsiteY67" fmla="*/ 3442290 h 5307639"/>
                <a:gd name="connsiteX68" fmla="*/ 3212014 w 10035794"/>
                <a:gd name="connsiteY68" fmla="*/ 3336948 h 5307639"/>
                <a:gd name="connsiteX69" fmla="*/ 3004633 w 10035794"/>
                <a:gd name="connsiteY69" fmla="*/ 3276814 h 5307639"/>
                <a:gd name="connsiteX70" fmla="*/ 2771676 w 10035794"/>
                <a:gd name="connsiteY70" fmla="*/ 3166987 h 5307639"/>
                <a:gd name="connsiteX71" fmla="*/ 2638873 w 10035794"/>
                <a:gd name="connsiteY71" fmla="*/ 3097908 h 5307639"/>
                <a:gd name="connsiteX72" fmla="*/ 2570293 w 10035794"/>
                <a:gd name="connsiteY72" fmla="*/ 3109338 h 5307639"/>
                <a:gd name="connsiteX73" fmla="*/ 2525557 w 10035794"/>
                <a:gd name="connsiteY73" fmla="*/ 3326508 h 5307639"/>
                <a:gd name="connsiteX74" fmla="*/ 2584349 w 10035794"/>
                <a:gd name="connsiteY74" fmla="*/ 3577470 h 5307639"/>
                <a:gd name="connsiteX75" fmla="*/ 2663703 w 10035794"/>
                <a:gd name="connsiteY75" fmla="*/ 3996904 h 5307639"/>
                <a:gd name="connsiteX76" fmla="*/ 2633113 w 10035794"/>
                <a:gd name="connsiteY76" fmla="*/ 4192703 h 5307639"/>
                <a:gd name="connsiteX77" fmla="*/ 2539703 w 10035794"/>
                <a:gd name="connsiteY77" fmla="*/ 4455574 h 5307639"/>
                <a:gd name="connsiteX78" fmla="*/ 2595212 w 10035794"/>
                <a:gd name="connsiteY78" fmla="*/ 3945217 h 5307639"/>
                <a:gd name="connsiteX79" fmla="*/ 2481240 w 10035794"/>
                <a:gd name="connsiteY79" fmla="*/ 3566538 h 5307639"/>
                <a:gd name="connsiteX80" fmla="*/ 2307403 w 10035794"/>
                <a:gd name="connsiteY80" fmla="*/ 3166488 h 5307639"/>
                <a:gd name="connsiteX81" fmla="*/ 2261683 w 10035794"/>
                <a:gd name="connsiteY81" fmla="*/ 3063618 h 5307639"/>
                <a:gd name="connsiteX82" fmla="*/ 2078803 w 10035794"/>
                <a:gd name="connsiteY82" fmla="*/ 2949318 h 5307639"/>
                <a:gd name="connsiteX83" fmla="*/ 1824299 w 10035794"/>
                <a:gd name="connsiteY83" fmla="*/ 3002494 h 5307639"/>
                <a:gd name="connsiteX84" fmla="*/ 1412162 w 10035794"/>
                <a:gd name="connsiteY84" fmla="*/ 3235573 h 5307639"/>
                <a:gd name="connsiteX85" fmla="*/ 1381573 w 10035794"/>
                <a:gd name="connsiteY85" fmla="*/ 3680838 h 5307639"/>
                <a:gd name="connsiteX86" fmla="*/ 1340867 w 10035794"/>
                <a:gd name="connsiteY86" fmla="*/ 3980504 h 5307639"/>
                <a:gd name="connsiteX87" fmla="*/ 1197619 w 10035794"/>
                <a:gd name="connsiteY87" fmla="*/ 4738831 h 5307639"/>
                <a:gd name="connsiteX88" fmla="*/ 1220896 w 10035794"/>
                <a:gd name="connsiteY88" fmla="*/ 4338309 h 5307639"/>
                <a:gd name="connsiteX89" fmla="*/ 1242772 w 10035794"/>
                <a:gd name="connsiteY89" fmla="*/ 4080888 h 5307639"/>
                <a:gd name="connsiteX90" fmla="*/ 1198693 w 10035794"/>
                <a:gd name="connsiteY90" fmla="*/ 3909438 h 5307639"/>
                <a:gd name="connsiteX91" fmla="*/ 970093 w 10035794"/>
                <a:gd name="connsiteY91" fmla="*/ 3989448 h 5307639"/>
                <a:gd name="connsiteX92" fmla="*/ 766328 w 10035794"/>
                <a:gd name="connsiteY92" fmla="*/ 4131990 h 5307639"/>
                <a:gd name="connsiteX93" fmla="*/ 555808 w 10035794"/>
                <a:gd name="connsiteY93" fmla="*/ 4355688 h 5307639"/>
                <a:gd name="connsiteX94" fmla="*/ 785900 w 10035794"/>
                <a:gd name="connsiteY94" fmla="*/ 4017771 h 5307639"/>
                <a:gd name="connsiteX95" fmla="*/ 1130113 w 10035794"/>
                <a:gd name="connsiteY95" fmla="*/ 3817500 h 5307639"/>
                <a:gd name="connsiteX96" fmla="*/ 1278703 w 10035794"/>
                <a:gd name="connsiteY96" fmla="*/ 3726558 h 5307639"/>
                <a:gd name="connsiteX97" fmla="*/ 1269661 w 10035794"/>
                <a:gd name="connsiteY97" fmla="*/ 3390117 h 5307639"/>
                <a:gd name="connsiteX98" fmla="*/ 1309620 w 10035794"/>
                <a:gd name="connsiteY98" fmla="*/ 3169963 h 5307639"/>
                <a:gd name="connsiteX99" fmla="*/ 1393003 w 10035794"/>
                <a:gd name="connsiteY99" fmla="*/ 3052188 h 5307639"/>
                <a:gd name="connsiteX100" fmla="*/ 1080693 w 10035794"/>
                <a:gd name="connsiteY100" fmla="*/ 2984604 h 5307639"/>
                <a:gd name="connsiteX101" fmla="*/ 663453 w 10035794"/>
                <a:gd name="connsiteY101" fmla="*/ 3023360 h 5307639"/>
                <a:gd name="connsiteX102" fmla="*/ 235111 w 10035794"/>
                <a:gd name="connsiteY102" fmla="*/ 3217172 h 5307639"/>
                <a:gd name="connsiteX103" fmla="*/ 421453 w 10035794"/>
                <a:gd name="connsiteY103" fmla="*/ 3029328 h 5307639"/>
                <a:gd name="connsiteX104" fmla="*/ 627193 w 10035794"/>
                <a:gd name="connsiteY104" fmla="*/ 2926458 h 5307639"/>
                <a:gd name="connsiteX105" fmla="*/ 854480 w 10035794"/>
                <a:gd name="connsiteY105" fmla="*/ 2889178 h 5307639"/>
                <a:gd name="connsiteX106" fmla="*/ 1149272 w 10035794"/>
                <a:gd name="connsiteY106" fmla="*/ 2889676 h 5307639"/>
                <a:gd name="connsiteX107" fmla="*/ 1531894 w 10035794"/>
                <a:gd name="connsiteY107" fmla="*/ 2917507 h 5307639"/>
                <a:gd name="connsiteX108" fmla="*/ 1860559 w 10035794"/>
                <a:gd name="connsiteY108" fmla="*/ 2766431 h 5307639"/>
                <a:gd name="connsiteX109" fmla="*/ 1701613 w 10035794"/>
                <a:gd name="connsiteY109" fmla="*/ 2263518 h 5307639"/>
                <a:gd name="connsiteX110" fmla="*/ 1690183 w 10035794"/>
                <a:gd name="connsiteY110" fmla="*/ 1966338 h 5307639"/>
                <a:gd name="connsiteX111" fmla="*/ 1381991 w 10035794"/>
                <a:gd name="connsiteY111" fmla="*/ 1841604 h 5307639"/>
                <a:gd name="connsiteX112" fmla="*/ 1095823 w 10035794"/>
                <a:gd name="connsiteY112" fmla="*/ 1714878 h 5307639"/>
                <a:gd name="connsiteX113" fmla="*/ 746507 w 10035794"/>
                <a:gd name="connsiteY113" fmla="*/ 1626415 h 5307639"/>
                <a:gd name="connsiteX114" fmla="*/ 352873 w 10035794"/>
                <a:gd name="connsiteY114" fmla="*/ 1726308 h 5307639"/>
                <a:gd name="connsiteX115" fmla="*/ 113171 w 10035794"/>
                <a:gd name="connsiteY115" fmla="*/ 1763582 h 5307639"/>
                <a:gd name="connsiteX116" fmla="*/ 9973 w 10035794"/>
                <a:gd name="connsiteY116" fmla="*/ 1737738 h 5307639"/>
                <a:gd name="connsiteX117" fmla="*/ 348516 w 10035794"/>
                <a:gd name="connsiteY117" fmla="*/ 1643812 h 5307639"/>
                <a:gd name="connsiteX118" fmla="*/ 653097 w 10035794"/>
                <a:gd name="connsiteY118" fmla="*/ 1543920 h 5307639"/>
                <a:gd name="connsiteX119" fmla="*/ 1072963 w 10035794"/>
                <a:gd name="connsiteY119" fmla="*/ 1612008 h 5307639"/>
                <a:gd name="connsiteX120" fmla="*/ 1244413 w 10035794"/>
                <a:gd name="connsiteY120" fmla="*/ 1657728 h 5307639"/>
                <a:gd name="connsiteX121" fmla="*/ 1205766 w 10035794"/>
                <a:gd name="connsiteY121" fmla="*/ 1451988 h 5307639"/>
                <a:gd name="connsiteX122" fmla="*/ 1046313 w 10035794"/>
                <a:gd name="connsiteY122" fmla="*/ 815409 h 5307639"/>
                <a:gd name="connsiteX123" fmla="*/ 1221553 w 10035794"/>
                <a:gd name="connsiteY123" fmla="*/ 1211958 h 5307639"/>
                <a:gd name="connsiteX0" fmla="*/ 1221553 w 10111746"/>
                <a:gd name="connsiteY0" fmla="*/ 1211958 h 5307641"/>
                <a:gd name="connsiteX1" fmla="*/ 1343911 w 10111746"/>
                <a:gd name="connsiteY1" fmla="*/ 1559828 h 5307641"/>
                <a:gd name="connsiteX2" fmla="*/ 1553023 w 10111746"/>
                <a:gd name="connsiteY2" fmla="*/ 1657728 h 5307641"/>
                <a:gd name="connsiteX3" fmla="*/ 1907353 w 10111746"/>
                <a:gd name="connsiteY3" fmla="*/ 1680588 h 5307641"/>
                <a:gd name="connsiteX4" fmla="*/ 2021653 w 10111746"/>
                <a:gd name="connsiteY4" fmla="*/ 1543428 h 5307641"/>
                <a:gd name="connsiteX5" fmla="*/ 2124523 w 10111746"/>
                <a:gd name="connsiteY5" fmla="*/ 1291968 h 5307641"/>
                <a:gd name="connsiteX6" fmla="*/ 2124523 w 10111746"/>
                <a:gd name="connsiteY6" fmla="*/ 1120518 h 5307641"/>
                <a:gd name="connsiteX7" fmla="*/ 2068029 w 10111746"/>
                <a:gd name="connsiteY7" fmla="*/ 825325 h 5307641"/>
                <a:gd name="connsiteX8" fmla="*/ 2078803 w 10111746"/>
                <a:gd name="connsiteY8" fmla="*/ 777618 h 5307641"/>
                <a:gd name="connsiteX9" fmla="*/ 2170243 w 10111746"/>
                <a:gd name="connsiteY9" fmla="*/ 1086228 h 5307641"/>
                <a:gd name="connsiteX10" fmla="*/ 2215963 w 10111746"/>
                <a:gd name="connsiteY10" fmla="*/ 1269108 h 5307641"/>
                <a:gd name="connsiteX11" fmla="*/ 2284543 w 10111746"/>
                <a:gd name="connsiteY11" fmla="*/ 1303398 h 5307641"/>
                <a:gd name="connsiteX12" fmla="*/ 2330263 w 10111746"/>
                <a:gd name="connsiteY12" fmla="*/ 1166238 h 5307641"/>
                <a:gd name="connsiteX13" fmla="*/ 2467423 w 10111746"/>
                <a:gd name="connsiteY13" fmla="*/ 880488 h 5307641"/>
                <a:gd name="connsiteX14" fmla="*/ 2558863 w 10111746"/>
                <a:gd name="connsiteY14" fmla="*/ 640458 h 5307641"/>
                <a:gd name="connsiteX15" fmla="*/ 2616013 w 10111746"/>
                <a:gd name="connsiteY15" fmla="*/ 537588 h 5307641"/>
                <a:gd name="connsiteX16" fmla="*/ 2558863 w 10111746"/>
                <a:gd name="connsiteY16" fmla="*/ 789048 h 5307641"/>
                <a:gd name="connsiteX17" fmla="*/ 2444563 w 10111746"/>
                <a:gd name="connsiteY17" fmla="*/ 1097658 h 5307641"/>
                <a:gd name="connsiteX18" fmla="*/ 2375983 w 10111746"/>
                <a:gd name="connsiteY18" fmla="*/ 1406268 h 5307641"/>
                <a:gd name="connsiteX19" fmla="*/ 2558863 w 10111746"/>
                <a:gd name="connsiteY19" fmla="*/ 1577718 h 5307641"/>
                <a:gd name="connsiteX20" fmla="*/ 2878903 w 10111746"/>
                <a:gd name="connsiteY20" fmla="*/ 1657728 h 5307641"/>
                <a:gd name="connsiteX21" fmla="*/ 3187513 w 10111746"/>
                <a:gd name="connsiteY21" fmla="*/ 1657728 h 5307641"/>
                <a:gd name="connsiteX22" fmla="*/ 3370393 w 10111746"/>
                <a:gd name="connsiteY22" fmla="*/ 1566288 h 5307641"/>
                <a:gd name="connsiteX23" fmla="*/ 3488066 w 10111746"/>
                <a:gd name="connsiteY23" fmla="*/ 1246753 h 5307641"/>
                <a:gd name="connsiteX24" fmla="*/ 3495138 w 10111746"/>
                <a:gd name="connsiteY24" fmla="*/ 1115548 h 5307641"/>
                <a:gd name="connsiteX25" fmla="*/ 3493650 w 10111746"/>
                <a:gd name="connsiteY25" fmla="*/ 1063976 h 5307641"/>
                <a:gd name="connsiteX26" fmla="*/ 3450403 w 10111746"/>
                <a:gd name="connsiteY26" fmla="*/ 777618 h 5307641"/>
                <a:gd name="connsiteX27" fmla="*/ 3119893 w 10111746"/>
                <a:gd name="connsiteY27" fmla="*/ 321571 h 5307641"/>
                <a:gd name="connsiteX28" fmla="*/ 3497351 w 10111746"/>
                <a:gd name="connsiteY28" fmla="*/ 674883 h 5307641"/>
                <a:gd name="connsiteX29" fmla="*/ 3759013 w 10111746"/>
                <a:gd name="connsiteY29" fmla="*/ 571878 h 5307641"/>
                <a:gd name="connsiteX30" fmla="*/ 3999043 w 10111746"/>
                <a:gd name="connsiteY30" fmla="*/ 91818 h 5307641"/>
                <a:gd name="connsiteX31" fmla="*/ 4033333 w 10111746"/>
                <a:gd name="connsiteY31" fmla="*/ 11808 h 5307641"/>
                <a:gd name="connsiteX32" fmla="*/ 3984569 w 10111746"/>
                <a:gd name="connsiteY32" fmla="*/ 247366 h 5307641"/>
                <a:gd name="connsiteX33" fmla="*/ 3812791 w 10111746"/>
                <a:gd name="connsiteY33" fmla="*/ 647417 h 5307641"/>
                <a:gd name="connsiteX34" fmla="*/ 3592906 w 10111746"/>
                <a:gd name="connsiteY34" fmla="*/ 811408 h 5307641"/>
                <a:gd name="connsiteX35" fmla="*/ 3604425 w 10111746"/>
                <a:gd name="connsiteY35" fmla="*/ 999253 h 5307641"/>
                <a:gd name="connsiteX36" fmla="*/ 3872985 w 10111746"/>
                <a:gd name="connsiteY36" fmla="*/ 881976 h 5307641"/>
                <a:gd name="connsiteX37" fmla="*/ 4200754 w 10111746"/>
                <a:gd name="connsiteY37" fmla="*/ 774136 h 5307641"/>
                <a:gd name="connsiteX38" fmla="*/ 4064251 w 10111746"/>
                <a:gd name="connsiteY38" fmla="*/ 847195 h 5307641"/>
                <a:gd name="connsiteX39" fmla="*/ 3818880 w 10111746"/>
                <a:gd name="connsiteY39" fmla="*/ 991305 h 5307641"/>
                <a:gd name="connsiteX40" fmla="*/ 3658531 w 10111746"/>
                <a:gd name="connsiteY40" fmla="*/ 1093178 h 5307641"/>
                <a:gd name="connsiteX41" fmla="*/ 3622838 w 10111746"/>
                <a:gd name="connsiteY41" fmla="*/ 1221401 h 5307641"/>
                <a:gd name="connsiteX42" fmla="*/ 3577446 w 10111746"/>
                <a:gd name="connsiteY42" fmla="*/ 1500691 h 5307641"/>
                <a:gd name="connsiteX43" fmla="*/ 3461833 w 10111746"/>
                <a:gd name="connsiteY43" fmla="*/ 1726308 h 5307641"/>
                <a:gd name="connsiteX44" fmla="*/ 3278953 w 10111746"/>
                <a:gd name="connsiteY44" fmla="*/ 2034918 h 5307641"/>
                <a:gd name="connsiteX45" fmla="*/ 3288742 w 10111746"/>
                <a:gd name="connsiteY45" fmla="*/ 2273460 h 5307641"/>
                <a:gd name="connsiteX46" fmla="*/ 3434288 w 10111746"/>
                <a:gd name="connsiteY46" fmla="*/ 2417577 h 5307641"/>
                <a:gd name="connsiteX47" fmla="*/ 3641522 w 10111746"/>
                <a:gd name="connsiteY47" fmla="*/ 2521189 h 5307641"/>
                <a:gd name="connsiteX48" fmla="*/ 4079053 w 10111746"/>
                <a:gd name="connsiteY48" fmla="*/ 2777868 h 5307641"/>
                <a:gd name="connsiteX49" fmla="*/ 5882777 w 10111746"/>
                <a:gd name="connsiteY49" fmla="*/ 3521863 h 5307641"/>
                <a:gd name="connsiteX50" fmla="*/ 6625713 w 10111746"/>
                <a:gd name="connsiteY50" fmla="*/ 3781261 h 5307641"/>
                <a:gd name="connsiteX51" fmla="*/ 7270085 w 10111746"/>
                <a:gd name="connsiteY51" fmla="*/ 4011311 h 5307641"/>
                <a:gd name="connsiteX52" fmla="*/ 8699860 w 10111746"/>
                <a:gd name="connsiteY52" fmla="*/ 4528731 h 5307641"/>
                <a:gd name="connsiteX53" fmla="*/ 10079179 w 10111746"/>
                <a:gd name="connsiteY53" fmla="*/ 5034181 h 5307641"/>
                <a:gd name="connsiteX54" fmla="*/ 9989186 w 10111746"/>
                <a:gd name="connsiteY54" fmla="*/ 5307100 h 5307641"/>
                <a:gd name="connsiteX55" fmla="*/ 8279756 w 10111746"/>
                <a:gd name="connsiteY55" fmla="*/ 4635004 h 5307641"/>
                <a:gd name="connsiteX56" fmla="*/ 6586898 w 10111746"/>
                <a:gd name="connsiteY56" fmla="*/ 4018307 h 5307641"/>
                <a:gd name="connsiteX57" fmla="*/ 6110863 w 10111746"/>
                <a:gd name="connsiteY57" fmla="*/ 3840155 h 5307641"/>
                <a:gd name="connsiteX58" fmla="*/ 4940575 w 10111746"/>
                <a:gd name="connsiteY58" fmla="*/ 3376168 h 5307641"/>
                <a:gd name="connsiteX59" fmla="*/ 3944371 w 10111746"/>
                <a:gd name="connsiteY59" fmla="*/ 2976643 h 5307641"/>
                <a:gd name="connsiteX60" fmla="*/ 3460193 w 10111746"/>
                <a:gd name="connsiteY60" fmla="*/ 2852901 h 5307641"/>
                <a:gd name="connsiteX61" fmla="*/ 3217865 w 10111746"/>
                <a:gd name="connsiteY61" fmla="*/ 2829045 h 5307641"/>
                <a:gd name="connsiteX62" fmla="*/ 3025524 w 10111746"/>
                <a:gd name="connsiteY62" fmla="*/ 2858861 h 5307641"/>
                <a:gd name="connsiteX63" fmla="*/ 2832855 w 10111746"/>
                <a:gd name="connsiteY63" fmla="*/ 2930924 h 5307641"/>
                <a:gd name="connsiteX64" fmla="*/ 2820111 w 10111746"/>
                <a:gd name="connsiteY64" fmla="*/ 3026344 h 5307641"/>
                <a:gd name="connsiteX65" fmla="*/ 2959241 w 10111746"/>
                <a:gd name="connsiteY65" fmla="*/ 3167976 h 5307641"/>
                <a:gd name="connsiteX66" fmla="*/ 3176083 w 10111746"/>
                <a:gd name="connsiteY66" fmla="*/ 3269358 h 5307641"/>
                <a:gd name="connsiteX67" fmla="*/ 3388239 w 10111746"/>
                <a:gd name="connsiteY67" fmla="*/ 3442290 h 5307641"/>
                <a:gd name="connsiteX68" fmla="*/ 3212014 w 10111746"/>
                <a:gd name="connsiteY68" fmla="*/ 3336948 h 5307641"/>
                <a:gd name="connsiteX69" fmla="*/ 3004633 w 10111746"/>
                <a:gd name="connsiteY69" fmla="*/ 3276814 h 5307641"/>
                <a:gd name="connsiteX70" fmla="*/ 2771676 w 10111746"/>
                <a:gd name="connsiteY70" fmla="*/ 3166987 h 5307641"/>
                <a:gd name="connsiteX71" fmla="*/ 2638873 w 10111746"/>
                <a:gd name="connsiteY71" fmla="*/ 3097908 h 5307641"/>
                <a:gd name="connsiteX72" fmla="*/ 2570293 w 10111746"/>
                <a:gd name="connsiteY72" fmla="*/ 3109338 h 5307641"/>
                <a:gd name="connsiteX73" fmla="*/ 2525557 w 10111746"/>
                <a:gd name="connsiteY73" fmla="*/ 3326508 h 5307641"/>
                <a:gd name="connsiteX74" fmla="*/ 2584349 w 10111746"/>
                <a:gd name="connsiteY74" fmla="*/ 3577470 h 5307641"/>
                <a:gd name="connsiteX75" fmla="*/ 2663703 w 10111746"/>
                <a:gd name="connsiteY75" fmla="*/ 3996904 h 5307641"/>
                <a:gd name="connsiteX76" fmla="*/ 2633113 w 10111746"/>
                <a:gd name="connsiteY76" fmla="*/ 4192703 h 5307641"/>
                <a:gd name="connsiteX77" fmla="*/ 2539703 w 10111746"/>
                <a:gd name="connsiteY77" fmla="*/ 4455574 h 5307641"/>
                <a:gd name="connsiteX78" fmla="*/ 2595212 w 10111746"/>
                <a:gd name="connsiteY78" fmla="*/ 3945217 h 5307641"/>
                <a:gd name="connsiteX79" fmla="*/ 2481240 w 10111746"/>
                <a:gd name="connsiteY79" fmla="*/ 3566538 h 5307641"/>
                <a:gd name="connsiteX80" fmla="*/ 2307403 w 10111746"/>
                <a:gd name="connsiteY80" fmla="*/ 3166488 h 5307641"/>
                <a:gd name="connsiteX81" fmla="*/ 2261683 w 10111746"/>
                <a:gd name="connsiteY81" fmla="*/ 3063618 h 5307641"/>
                <a:gd name="connsiteX82" fmla="*/ 2078803 w 10111746"/>
                <a:gd name="connsiteY82" fmla="*/ 2949318 h 5307641"/>
                <a:gd name="connsiteX83" fmla="*/ 1824299 w 10111746"/>
                <a:gd name="connsiteY83" fmla="*/ 3002494 h 5307641"/>
                <a:gd name="connsiteX84" fmla="*/ 1412162 w 10111746"/>
                <a:gd name="connsiteY84" fmla="*/ 3235573 h 5307641"/>
                <a:gd name="connsiteX85" fmla="*/ 1381573 w 10111746"/>
                <a:gd name="connsiteY85" fmla="*/ 3680838 h 5307641"/>
                <a:gd name="connsiteX86" fmla="*/ 1340867 w 10111746"/>
                <a:gd name="connsiteY86" fmla="*/ 3980504 h 5307641"/>
                <a:gd name="connsiteX87" fmla="*/ 1197619 w 10111746"/>
                <a:gd name="connsiteY87" fmla="*/ 4738831 h 5307641"/>
                <a:gd name="connsiteX88" fmla="*/ 1220896 w 10111746"/>
                <a:gd name="connsiteY88" fmla="*/ 4338309 h 5307641"/>
                <a:gd name="connsiteX89" fmla="*/ 1242772 w 10111746"/>
                <a:gd name="connsiteY89" fmla="*/ 4080888 h 5307641"/>
                <a:gd name="connsiteX90" fmla="*/ 1198693 w 10111746"/>
                <a:gd name="connsiteY90" fmla="*/ 3909438 h 5307641"/>
                <a:gd name="connsiteX91" fmla="*/ 970093 w 10111746"/>
                <a:gd name="connsiteY91" fmla="*/ 3989448 h 5307641"/>
                <a:gd name="connsiteX92" fmla="*/ 766328 w 10111746"/>
                <a:gd name="connsiteY92" fmla="*/ 4131990 h 5307641"/>
                <a:gd name="connsiteX93" fmla="*/ 555808 w 10111746"/>
                <a:gd name="connsiteY93" fmla="*/ 4355688 h 5307641"/>
                <a:gd name="connsiteX94" fmla="*/ 785900 w 10111746"/>
                <a:gd name="connsiteY94" fmla="*/ 4017771 h 5307641"/>
                <a:gd name="connsiteX95" fmla="*/ 1130113 w 10111746"/>
                <a:gd name="connsiteY95" fmla="*/ 3817500 h 5307641"/>
                <a:gd name="connsiteX96" fmla="*/ 1278703 w 10111746"/>
                <a:gd name="connsiteY96" fmla="*/ 3726558 h 5307641"/>
                <a:gd name="connsiteX97" fmla="*/ 1269661 w 10111746"/>
                <a:gd name="connsiteY97" fmla="*/ 3390117 h 5307641"/>
                <a:gd name="connsiteX98" fmla="*/ 1309620 w 10111746"/>
                <a:gd name="connsiteY98" fmla="*/ 3169963 h 5307641"/>
                <a:gd name="connsiteX99" fmla="*/ 1393003 w 10111746"/>
                <a:gd name="connsiteY99" fmla="*/ 3052188 h 5307641"/>
                <a:gd name="connsiteX100" fmla="*/ 1080693 w 10111746"/>
                <a:gd name="connsiteY100" fmla="*/ 2984604 h 5307641"/>
                <a:gd name="connsiteX101" fmla="*/ 663453 w 10111746"/>
                <a:gd name="connsiteY101" fmla="*/ 3023360 h 5307641"/>
                <a:gd name="connsiteX102" fmla="*/ 235111 w 10111746"/>
                <a:gd name="connsiteY102" fmla="*/ 3217172 h 5307641"/>
                <a:gd name="connsiteX103" fmla="*/ 421453 w 10111746"/>
                <a:gd name="connsiteY103" fmla="*/ 3029328 h 5307641"/>
                <a:gd name="connsiteX104" fmla="*/ 627193 w 10111746"/>
                <a:gd name="connsiteY104" fmla="*/ 2926458 h 5307641"/>
                <a:gd name="connsiteX105" fmla="*/ 854480 w 10111746"/>
                <a:gd name="connsiteY105" fmla="*/ 2889178 h 5307641"/>
                <a:gd name="connsiteX106" fmla="*/ 1149272 w 10111746"/>
                <a:gd name="connsiteY106" fmla="*/ 2889676 h 5307641"/>
                <a:gd name="connsiteX107" fmla="*/ 1531894 w 10111746"/>
                <a:gd name="connsiteY107" fmla="*/ 2917507 h 5307641"/>
                <a:gd name="connsiteX108" fmla="*/ 1860559 w 10111746"/>
                <a:gd name="connsiteY108" fmla="*/ 2766431 h 5307641"/>
                <a:gd name="connsiteX109" fmla="*/ 1701613 w 10111746"/>
                <a:gd name="connsiteY109" fmla="*/ 2263518 h 5307641"/>
                <a:gd name="connsiteX110" fmla="*/ 1690183 w 10111746"/>
                <a:gd name="connsiteY110" fmla="*/ 1966338 h 5307641"/>
                <a:gd name="connsiteX111" fmla="*/ 1381991 w 10111746"/>
                <a:gd name="connsiteY111" fmla="*/ 1841604 h 5307641"/>
                <a:gd name="connsiteX112" fmla="*/ 1095823 w 10111746"/>
                <a:gd name="connsiteY112" fmla="*/ 1714878 h 5307641"/>
                <a:gd name="connsiteX113" fmla="*/ 746507 w 10111746"/>
                <a:gd name="connsiteY113" fmla="*/ 1626415 h 5307641"/>
                <a:gd name="connsiteX114" fmla="*/ 352873 w 10111746"/>
                <a:gd name="connsiteY114" fmla="*/ 1726308 h 5307641"/>
                <a:gd name="connsiteX115" fmla="*/ 113171 w 10111746"/>
                <a:gd name="connsiteY115" fmla="*/ 1763582 h 5307641"/>
                <a:gd name="connsiteX116" fmla="*/ 9973 w 10111746"/>
                <a:gd name="connsiteY116" fmla="*/ 1737738 h 5307641"/>
                <a:gd name="connsiteX117" fmla="*/ 348516 w 10111746"/>
                <a:gd name="connsiteY117" fmla="*/ 1643812 h 5307641"/>
                <a:gd name="connsiteX118" fmla="*/ 653097 w 10111746"/>
                <a:gd name="connsiteY118" fmla="*/ 1543920 h 5307641"/>
                <a:gd name="connsiteX119" fmla="*/ 1072963 w 10111746"/>
                <a:gd name="connsiteY119" fmla="*/ 1612008 h 5307641"/>
                <a:gd name="connsiteX120" fmla="*/ 1244413 w 10111746"/>
                <a:gd name="connsiteY120" fmla="*/ 1657728 h 5307641"/>
                <a:gd name="connsiteX121" fmla="*/ 1205766 w 10111746"/>
                <a:gd name="connsiteY121" fmla="*/ 1451988 h 5307641"/>
                <a:gd name="connsiteX122" fmla="*/ 1046313 w 10111746"/>
                <a:gd name="connsiteY122" fmla="*/ 815409 h 5307641"/>
                <a:gd name="connsiteX123" fmla="*/ 1221553 w 10111746"/>
                <a:gd name="connsiteY123" fmla="*/ 1211958 h 5307641"/>
                <a:gd name="connsiteX0" fmla="*/ 1221553 w 10115607"/>
                <a:gd name="connsiteY0" fmla="*/ 1211958 h 5249921"/>
                <a:gd name="connsiteX1" fmla="*/ 1343911 w 10115607"/>
                <a:gd name="connsiteY1" fmla="*/ 1559828 h 5249921"/>
                <a:gd name="connsiteX2" fmla="*/ 1553023 w 10115607"/>
                <a:gd name="connsiteY2" fmla="*/ 1657728 h 5249921"/>
                <a:gd name="connsiteX3" fmla="*/ 1907353 w 10115607"/>
                <a:gd name="connsiteY3" fmla="*/ 1680588 h 5249921"/>
                <a:gd name="connsiteX4" fmla="*/ 2021653 w 10115607"/>
                <a:gd name="connsiteY4" fmla="*/ 1543428 h 5249921"/>
                <a:gd name="connsiteX5" fmla="*/ 2124523 w 10115607"/>
                <a:gd name="connsiteY5" fmla="*/ 1291968 h 5249921"/>
                <a:gd name="connsiteX6" fmla="*/ 2124523 w 10115607"/>
                <a:gd name="connsiteY6" fmla="*/ 1120518 h 5249921"/>
                <a:gd name="connsiteX7" fmla="*/ 2068029 w 10115607"/>
                <a:gd name="connsiteY7" fmla="*/ 825325 h 5249921"/>
                <a:gd name="connsiteX8" fmla="*/ 2078803 w 10115607"/>
                <a:gd name="connsiteY8" fmla="*/ 777618 h 5249921"/>
                <a:gd name="connsiteX9" fmla="*/ 2170243 w 10115607"/>
                <a:gd name="connsiteY9" fmla="*/ 1086228 h 5249921"/>
                <a:gd name="connsiteX10" fmla="*/ 2215963 w 10115607"/>
                <a:gd name="connsiteY10" fmla="*/ 1269108 h 5249921"/>
                <a:gd name="connsiteX11" fmla="*/ 2284543 w 10115607"/>
                <a:gd name="connsiteY11" fmla="*/ 1303398 h 5249921"/>
                <a:gd name="connsiteX12" fmla="*/ 2330263 w 10115607"/>
                <a:gd name="connsiteY12" fmla="*/ 1166238 h 5249921"/>
                <a:gd name="connsiteX13" fmla="*/ 2467423 w 10115607"/>
                <a:gd name="connsiteY13" fmla="*/ 880488 h 5249921"/>
                <a:gd name="connsiteX14" fmla="*/ 2558863 w 10115607"/>
                <a:gd name="connsiteY14" fmla="*/ 640458 h 5249921"/>
                <a:gd name="connsiteX15" fmla="*/ 2616013 w 10115607"/>
                <a:gd name="connsiteY15" fmla="*/ 537588 h 5249921"/>
                <a:gd name="connsiteX16" fmla="*/ 2558863 w 10115607"/>
                <a:gd name="connsiteY16" fmla="*/ 789048 h 5249921"/>
                <a:gd name="connsiteX17" fmla="*/ 2444563 w 10115607"/>
                <a:gd name="connsiteY17" fmla="*/ 1097658 h 5249921"/>
                <a:gd name="connsiteX18" fmla="*/ 2375983 w 10115607"/>
                <a:gd name="connsiteY18" fmla="*/ 1406268 h 5249921"/>
                <a:gd name="connsiteX19" fmla="*/ 2558863 w 10115607"/>
                <a:gd name="connsiteY19" fmla="*/ 1577718 h 5249921"/>
                <a:gd name="connsiteX20" fmla="*/ 2878903 w 10115607"/>
                <a:gd name="connsiteY20" fmla="*/ 1657728 h 5249921"/>
                <a:gd name="connsiteX21" fmla="*/ 3187513 w 10115607"/>
                <a:gd name="connsiteY21" fmla="*/ 1657728 h 5249921"/>
                <a:gd name="connsiteX22" fmla="*/ 3370393 w 10115607"/>
                <a:gd name="connsiteY22" fmla="*/ 1566288 h 5249921"/>
                <a:gd name="connsiteX23" fmla="*/ 3488066 w 10115607"/>
                <a:gd name="connsiteY23" fmla="*/ 1246753 h 5249921"/>
                <a:gd name="connsiteX24" fmla="*/ 3495138 w 10115607"/>
                <a:gd name="connsiteY24" fmla="*/ 1115548 h 5249921"/>
                <a:gd name="connsiteX25" fmla="*/ 3493650 w 10115607"/>
                <a:gd name="connsiteY25" fmla="*/ 1063976 h 5249921"/>
                <a:gd name="connsiteX26" fmla="*/ 3450403 w 10115607"/>
                <a:gd name="connsiteY26" fmla="*/ 777618 h 5249921"/>
                <a:gd name="connsiteX27" fmla="*/ 3119893 w 10115607"/>
                <a:gd name="connsiteY27" fmla="*/ 321571 h 5249921"/>
                <a:gd name="connsiteX28" fmla="*/ 3497351 w 10115607"/>
                <a:gd name="connsiteY28" fmla="*/ 674883 h 5249921"/>
                <a:gd name="connsiteX29" fmla="*/ 3759013 w 10115607"/>
                <a:gd name="connsiteY29" fmla="*/ 571878 h 5249921"/>
                <a:gd name="connsiteX30" fmla="*/ 3999043 w 10115607"/>
                <a:gd name="connsiteY30" fmla="*/ 91818 h 5249921"/>
                <a:gd name="connsiteX31" fmla="*/ 4033333 w 10115607"/>
                <a:gd name="connsiteY31" fmla="*/ 11808 h 5249921"/>
                <a:gd name="connsiteX32" fmla="*/ 3984569 w 10115607"/>
                <a:gd name="connsiteY32" fmla="*/ 247366 h 5249921"/>
                <a:gd name="connsiteX33" fmla="*/ 3812791 w 10115607"/>
                <a:gd name="connsiteY33" fmla="*/ 647417 h 5249921"/>
                <a:gd name="connsiteX34" fmla="*/ 3592906 w 10115607"/>
                <a:gd name="connsiteY34" fmla="*/ 811408 h 5249921"/>
                <a:gd name="connsiteX35" fmla="*/ 3604425 w 10115607"/>
                <a:gd name="connsiteY35" fmla="*/ 999253 h 5249921"/>
                <a:gd name="connsiteX36" fmla="*/ 3872985 w 10115607"/>
                <a:gd name="connsiteY36" fmla="*/ 881976 h 5249921"/>
                <a:gd name="connsiteX37" fmla="*/ 4200754 w 10115607"/>
                <a:gd name="connsiteY37" fmla="*/ 774136 h 5249921"/>
                <a:gd name="connsiteX38" fmla="*/ 4064251 w 10115607"/>
                <a:gd name="connsiteY38" fmla="*/ 847195 h 5249921"/>
                <a:gd name="connsiteX39" fmla="*/ 3818880 w 10115607"/>
                <a:gd name="connsiteY39" fmla="*/ 991305 h 5249921"/>
                <a:gd name="connsiteX40" fmla="*/ 3658531 w 10115607"/>
                <a:gd name="connsiteY40" fmla="*/ 1093178 h 5249921"/>
                <a:gd name="connsiteX41" fmla="*/ 3622838 w 10115607"/>
                <a:gd name="connsiteY41" fmla="*/ 1221401 h 5249921"/>
                <a:gd name="connsiteX42" fmla="*/ 3577446 w 10115607"/>
                <a:gd name="connsiteY42" fmla="*/ 1500691 h 5249921"/>
                <a:gd name="connsiteX43" fmla="*/ 3461833 w 10115607"/>
                <a:gd name="connsiteY43" fmla="*/ 1726308 h 5249921"/>
                <a:gd name="connsiteX44" fmla="*/ 3278953 w 10115607"/>
                <a:gd name="connsiteY44" fmla="*/ 2034918 h 5249921"/>
                <a:gd name="connsiteX45" fmla="*/ 3288742 w 10115607"/>
                <a:gd name="connsiteY45" fmla="*/ 2273460 h 5249921"/>
                <a:gd name="connsiteX46" fmla="*/ 3434288 w 10115607"/>
                <a:gd name="connsiteY46" fmla="*/ 2417577 h 5249921"/>
                <a:gd name="connsiteX47" fmla="*/ 3641522 w 10115607"/>
                <a:gd name="connsiteY47" fmla="*/ 2521189 h 5249921"/>
                <a:gd name="connsiteX48" fmla="*/ 4079053 w 10115607"/>
                <a:gd name="connsiteY48" fmla="*/ 2777868 h 5249921"/>
                <a:gd name="connsiteX49" fmla="*/ 5882777 w 10115607"/>
                <a:gd name="connsiteY49" fmla="*/ 3521863 h 5249921"/>
                <a:gd name="connsiteX50" fmla="*/ 6625713 w 10115607"/>
                <a:gd name="connsiteY50" fmla="*/ 3781261 h 5249921"/>
                <a:gd name="connsiteX51" fmla="*/ 7270085 w 10115607"/>
                <a:gd name="connsiteY51" fmla="*/ 4011311 h 5249921"/>
                <a:gd name="connsiteX52" fmla="*/ 8699860 w 10115607"/>
                <a:gd name="connsiteY52" fmla="*/ 4528731 h 5249921"/>
                <a:gd name="connsiteX53" fmla="*/ 10079179 w 10115607"/>
                <a:gd name="connsiteY53" fmla="*/ 5034181 h 5249921"/>
                <a:gd name="connsiteX54" fmla="*/ 10008256 w 10115607"/>
                <a:gd name="connsiteY54" fmla="*/ 5249334 h 5249921"/>
                <a:gd name="connsiteX55" fmla="*/ 8279756 w 10115607"/>
                <a:gd name="connsiteY55" fmla="*/ 4635004 h 5249921"/>
                <a:gd name="connsiteX56" fmla="*/ 6586898 w 10115607"/>
                <a:gd name="connsiteY56" fmla="*/ 4018307 h 5249921"/>
                <a:gd name="connsiteX57" fmla="*/ 6110863 w 10115607"/>
                <a:gd name="connsiteY57" fmla="*/ 3840155 h 5249921"/>
                <a:gd name="connsiteX58" fmla="*/ 4940575 w 10115607"/>
                <a:gd name="connsiteY58" fmla="*/ 3376168 h 5249921"/>
                <a:gd name="connsiteX59" fmla="*/ 3944371 w 10115607"/>
                <a:gd name="connsiteY59" fmla="*/ 2976643 h 5249921"/>
                <a:gd name="connsiteX60" fmla="*/ 3460193 w 10115607"/>
                <a:gd name="connsiteY60" fmla="*/ 2852901 h 5249921"/>
                <a:gd name="connsiteX61" fmla="*/ 3217865 w 10115607"/>
                <a:gd name="connsiteY61" fmla="*/ 2829045 h 5249921"/>
                <a:gd name="connsiteX62" fmla="*/ 3025524 w 10115607"/>
                <a:gd name="connsiteY62" fmla="*/ 2858861 h 5249921"/>
                <a:gd name="connsiteX63" fmla="*/ 2832855 w 10115607"/>
                <a:gd name="connsiteY63" fmla="*/ 2930924 h 5249921"/>
                <a:gd name="connsiteX64" fmla="*/ 2820111 w 10115607"/>
                <a:gd name="connsiteY64" fmla="*/ 3026344 h 5249921"/>
                <a:gd name="connsiteX65" fmla="*/ 2959241 w 10115607"/>
                <a:gd name="connsiteY65" fmla="*/ 3167976 h 5249921"/>
                <a:gd name="connsiteX66" fmla="*/ 3176083 w 10115607"/>
                <a:gd name="connsiteY66" fmla="*/ 3269358 h 5249921"/>
                <a:gd name="connsiteX67" fmla="*/ 3388239 w 10115607"/>
                <a:gd name="connsiteY67" fmla="*/ 3442290 h 5249921"/>
                <a:gd name="connsiteX68" fmla="*/ 3212014 w 10115607"/>
                <a:gd name="connsiteY68" fmla="*/ 3336948 h 5249921"/>
                <a:gd name="connsiteX69" fmla="*/ 3004633 w 10115607"/>
                <a:gd name="connsiteY69" fmla="*/ 3276814 h 5249921"/>
                <a:gd name="connsiteX70" fmla="*/ 2771676 w 10115607"/>
                <a:gd name="connsiteY70" fmla="*/ 3166987 h 5249921"/>
                <a:gd name="connsiteX71" fmla="*/ 2638873 w 10115607"/>
                <a:gd name="connsiteY71" fmla="*/ 3097908 h 5249921"/>
                <a:gd name="connsiteX72" fmla="*/ 2570293 w 10115607"/>
                <a:gd name="connsiteY72" fmla="*/ 3109338 h 5249921"/>
                <a:gd name="connsiteX73" fmla="*/ 2525557 w 10115607"/>
                <a:gd name="connsiteY73" fmla="*/ 3326508 h 5249921"/>
                <a:gd name="connsiteX74" fmla="*/ 2584349 w 10115607"/>
                <a:gd name="connsiteY74" fmla="*/ 3577470 h 5249921"/>
                <a:gd name="connsiteX75" fmla="*/ 2663703 w 10115607"/>
                <a:gd name="connsiteY75" fmla="*/ 3996904 h 5249921"/>
                <a:gd name="connsiteX76" fmla="*/ 2633113 w 10115607"/>
                <a:gd name="connsiteY76" fmla="*/ 4192703 h 5249921"/>
                <a:gd name="connsiteX77" fmla="*/ 2539703 w 10115607"/>
                <a:gd name="connsiteY77" fmla="*/ 4455574 h 5249921"/>
                <a:gd name="connsiteX78" fmla="*/ 2595212 w 10115607"/>
                <a:gd name="connsiteY78" fmla="*/ 3945217 h 5249921"/>
                <a:gd name="connsiteX79" fmla="*/ 2481240 w 10115607"/>
                <a:gd name="connsiteY79" fmla="*/ 3566538 h 5249921"/>
                <a:gd name="connsiteX80" fmla="*/ 2307403 w 10115607"/>
                <a:gd name="connsiteY80" fmla="*/ 3166488 h 5249921"/>
                <a:gd name="connsiteX81" fmla="*/ 2261683 w 10115607"/>
                <a:gd name="connsiteY81" fmla="*/ 3063618 h 5249921"/>
                <a:gd name="connsiteX82" fmla="*/ 2078803 w 10115607"/>
                <a:gd name="connsiteY82" fmla="*/ 2949318 h 5249921"/>
                <a:gd name="connsiteX83" fmla="*/ 1824299 w 10115607"/>
                <a:gd name="connsiteY83" fmla="*/ 3002494 h 5249921"/>
                <a:gd name="connsiteX84" fmla="*/ 1412162 w 10115607"/>
                <a:gd name="connsiteY84" fmla="*/ 3235573 h 5249921"/>
                <a:gd name="connsiteX85" fmla="*/ 1381573 w 10115607"/>
                <a:gd name="connsiteY85" fmla="*/ 3680838 h 5249921"/>
                <a:gd name="connsiteX86" fmla="*/ 1340867 w 10115607"/>
                <a:gd name="connsiteY86" fmla="*/ 3980504 h 5249921"/>
                <a:gd name="connsiteX87" fmla="*/ 1197619 w 10115607"/>
                <a:gd name="connsiteY87" fmla="*/ 4738831 h 5249921"/>
                <a:gd name="connsiteX88" fmla="*/ 1220896 w 10115607"/>
                <a:gd name="connsiteY88" fmla="*/ 4338309 h 5249921"/>
                <a:gd name="connsiteX89" fmla="*/ 1242772 w 10115607"/>
                <a:gd name="connsiteY89" fmla="*/ 4080888 h 5249921"/>
                <a:gd name="connsiteX90" fmla="*/ 1198693 w 10115607"/>
                <a:gd name="connsiteY90" fmla="*/ 3909438 h 5249921"/>
                <a:gd name="connsiteX91" fmla="*/ 970093 w 10115607"/>
                <a:gd name="connsiteY91" fmla="*/ 3989448 h 5249921"/>
                <a:gd name="connsiteX92" fmla="*/ 766328 w 10115607"/>
                <a:gd name="connsiteY92" fmla="*/ 4131990 h 5249921"/>
                <a:gd name="connsiteX93" fmla="*/ 555808 w 10115607"/>
                <a:gd name="connsiteY93" fmla="*/ 4355688 h 5249921"/>
                <a:gd name="connsiteX94" fmla="*/ 785900 w 10115607"/>
                <a:gd name="connsiteY94" fmla="*/ 4017771 h 5249921"/>
                <a:gd name="connsiteX95" fmla="*/ 1130113 w 10115607"/>
                <a:gd name="connsiteY95" fmla="*/ 3817500 h 5249921"/>
                <a:gd name="connsiteX96" fmla="*/ 1278703 w 10115607"/>
                <a:gd name="connsiteY96" fmla="*/ 3726558 h 5249921"/>
                <a:gd name="connsiteX97" fmla="*/ 1269661 w 10115607"/>
                <a:gd name="connsiteY97" fmla="*/ 3390117 h 5249921"/>
                <a:gd name="connsiteX98" fmla="*/ 1309620 w 10115607"/>
                <a:gd name="connsiteY98" fmla="*/ 3169963 h 5249921"/>
                <a:gd name="connsiteX99" fmla="*/ 1393003 w 10115607"/>
                <a:gd name="connsiteY99" fmla="*/ 3052188 h 5249921"/>
                <a:gd name="connsiteX100" fmla="*/ 1080693 w 10115607"/>
                <a:gd name="connsiteY100" fmla="*/ 2984604 h 5249921"/>
                <a:gd name="connsiteX101" fmla="*/ 663453 w 10115607"/>
                <a:gd name="connsiteY101" fmla="*/ 3023360 h 5249921"/>
                <a:gd name="connsiteX102" fmla="*/ 235111 w 10115607"/>
                <a:gd name="connsiteY102" fmla="*/ 3217172 h 5249921"/>
                <a:gd name="connsiteX103" fmla="*/ 421453 w 10115607"/>
                <a:gd name="connsiteY103" fmla="*/ 3029328 h 5249921"/>
                <a:gd name="connsiteX104" fmla="*/ 627193 w 10115607"/>
                <a:gd name="connsiteY104" fmla="*/ 2926458 h 5249921"/>
                <a:gd name="connsiteX105" fmla="*/ 854480 w 10115607"/>
                <a:gd name="connsiteY105" fmla="*/ 2889178 h 5249921"/>
                <a:gd name="connsiteX106" fmla="*/ 1149272 w 10115607"/>
                <a:gd name="connsiteY106" fmla="*/ 2889676 h 5249921"/>
                <a:gd name="connsiteX107" fmla="*/ 1531894 w 10115607"/>
                <a:gd name="connsiteY107" fmla="*/ 2917507 h 5249921"/>
                <a:gd name="connsiteX108" fmla="*/ 1860559 w 10115607"/>
                <a:gd name="connsiteY108" fmla="*/ 2766431 h 5249921"/>
                <a:gd name="connsiteX109" fmla="*/ 1701613 w 10115607"/>
                <a:gd name="connsiteY109" fmla="*/ 2263518 h 5249921"/>
                <a:gd name="connsiteX110" fmla="*/ 1690183 w 10115607"/>
                <a:gd name="connsiteY110" fmla="*/ 1966338 h 5249921"/>
                <a:gd name="connsiteX111" fmla="*/ 1381991 w 10115607"/>
                <a:gd name="connsiteY111" fmla="*/ 1841604 h 5249921"/>
                <a:gd name="connsiteX112" fmla="*/ 1095823 w 10115607"/>
                <a:gd name="connsiteY112" fmla="*/ 1714878 h 5249921"/>
                <a:gd name="connsiteX113" fmla="*/ 746507 w 10115607"/>
                <a:gd name="connsiteY113" fmla="*/ 1626415 h 5249921"/>
                <a:gd name="connsiteX114" fmla="*/ 352873 w 10115607"/>
                <a:gd name="connsiteY114" fmla="*/ 1726308 h 5249921"/>
                <a:gd name="connsiteX115" fmla="*/ 113171 w 10115607"/>
                <a:gd name="connsiteY115" fmla="*/ 1763582 h 5249921"/>
                <a:gd name="connsiteX116" fmla="*/ 9973 w 10115607"/>
                <a:gd name="connsiteY116" fmla="*/ 1737738 h 5249921"/>
                <a:gd name="connsiteX117" fmla="*/ 348516 w 10115607"/>
                <a:gd name="connsiteY117" fmla="*/ 1643812 h 5249921"/>
                <a:gd name="connsiteX118" fmla="*/ 653097 w 10115607"/>
                <a:gd name="connsiteY118" fmla="*/ 1543920 h 5249921"/>
                <a:gd name="connsiteX119" fmla="*/ 1072963 w 10115607"/>
                <a:gd name="connsiteY119" fmla="*/ 1612008 h 5249921"/>
                <a:gd name="connsiteX120" fmla="*/ 1244413 w 10115607"/>
                <a:gd name="connsiteY120" fmla="*/ 1657728 h 5249921"/>
                <a:gd name="connsiteX121" fmla="*/ 1205766 w 10115607"/>
                <a:gd name="connsiteY121" fmla="*/ 1451988 h 5249921"/>
                <a:gd name="connsiteX122" fmla="*/ 1046313 w 10115607"/>
                <a:gd name="connsiteY122" fmla="*/ 815409 h 5249921"/>
                <a:gd name="connsiteX123" fmla="*/ 1221553 w 10115607"/>
                <a:gd name="connsiteY123" fmla="*/ 1211958 h 524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0115607" h="5249921">
                  <a:moveTo>
                    <a:pt x="1221553" y="1211958"/>
                  </a:moveTo>
                  <a:cubicBezTo>
                    <a:pt x="1271153" y="1336028"/>
                    <a:pt x="1288666" y="1485533"/>
                    <a:pt x="1343911" y="1559828"/>
                  </a:cubicBezTo>
                  <a:cubicBezTo>
                    <a:pt x="1399156" y="1634123"/>
                    <a:pt x="1459116" y="1637601"/>
                    <a:pt x="1553023" y="1657728"/>
                  </a:cubicBezTo>
                  <a:cubicBezTo>
                    <a:pt x="1646930" y="1677855"/>
                    <a:pt x="1829248" y="1699638"/>
                    <a:pt x="1907353" y="1680588"/>
                  </a:cubicBezTo>
                  <a:cubicBezTo>
                    <a:pt x="1985458" y="1661538"/>
                    <a:pt x="1985458" y="1608198"/>
                    <a:pt x="2021653" y="1543428"/>
                  </a:cubicBezTo>
                  <a:cubicBezTo>
                    <a:pt x="2057848" y="1478658"/>
                    <a:pt x="2107378" y="1362453"/>
                    <a:pt x="2124523" y="1291968"/>
                  </a:cubicBezTo>
                  <a:cubicBezTo>
                    <a:pt x="2141668" y="1221483"/>
                    <a:pt x="2133939" y="1198292"/>
                    <a:pt x="2124523" y="1120518"/>
                  </a:cubicBezTo>
                  <a:cubicBezTo>
                    <a:pt x="2115107" y="1042744"/>
                    <a:pt x="2075649" y="882475"/>
                    <a:pt x="2068029" y="825325"/>
                  </a:cubicBezTo>
                  <a:cubicBezTo>
                    <a:pt x="2060409" y="768175"/>
                    <a:pt x="2061767" y="734134"/>
                    <a:pt x="2078803" y="777618"/>
                  </a:cubicBezTo>
                  <a:cubicBezTo>
                    <a:pt x="2095839" y="821102"/>
                    <a:pt x="2147383" y="1004313"/>
                    <a:pt x="2170243" y="1086228"/>
                  </a:cubicBezTo>
                  <a:cubicBezTo>
                    <a:pt x="2193103" y="1168143"/>
                    <a:pt x="2196913" y="1232913"/>
                    <a:pt x="2215963" y="1269108"/>
                  </a:cubicBezTo>
                  <a:cubicBezTo>
                    <a:pt x="2235013" y="1305303"/>
                    <a:pt x="2265493" y="1320543"/>
                    <a:pt x="2284543" y="1303398"/>
                  </a:cubicBezTo>
                  <a:cubicBezTo>
                    <a:pt x="2303593" y="1286253"/>
                    <a:pt x="2299783" y="1236723"/>
                    <a:pt x="2330263" y="1166238"/>
                  </a:cubicBezTo>
                  <a:cubicBezTo>
                    <a:pt x="2360743" y="1095753"/>
                    <a:pt x="2429323" y="968118"/>
                    <a:pt x="2467423" y="880488"/>
                  </a:cubicBezTo>
                  <a:cubicBezTo>
                    <a:pt x="2505523" y="792858"/>
                    <a:pt x="2534098" y="697608"/>
                    <a:pt x="2558863" y="640458"/>
                  </a:cubicBezTo>
                  <a:cubicBezTo>
                    <a:pt x="2583628" y="583308"/>
                    <a:pt x="2616013" y="512823"/>
                    <a:pt x="2616013" y="537588"/>
                  </a:cubicBezTo>
                  <a:cubicBezTo>
                    <a:pt x="2616013" y="562353"/>
                    <a:pt x="2587438" y="695703"/>
                    <a:pt x="2558863" y="789048"/>
                  </a:cubicBezTo>
                  <a:cubicBezTo>
                    <a:pt x="2530288" y="882393"/>
                    <a:pt x="2475043" y="994788"/>
                    <a:pt x="2444563" y="1097658"/>
                  </a:cubicBezTo>
                  <a:cubicBezTo>
                    <a:pt x="2414083" y="1200528"/>
                    <a:pt x="2356933" y="1326258"/>
                    <a:pt x="2375983" y="1406268"/>
                  </a:cubicBezTo>
                  <a:cubicBezTo>
                    <a:pt x="2395033" y="1486278"/>
                    <a:pt x="2475043" y="1535808"/>
                    <a:pt x="2558863" y="1577718"/>
                  </a:cubicBezTo>
                  <a:cubicBezTo>
                    <a:pt x="2642683" y="1619628"/>
                    <a:pt x="2774128" y="1644393"/>
                    <a:pt x="2878903" y="1657728"/>
                  </a:cubicBezTo>
                  <a:cubicBezTo>
                    <a:pt x="2983678" y="1671063"/>
                    <a:pt x="3105598" y="1672968"/>
                    <a:pt x="3187513" y="1657728"/>
                  </a:cubicBezTo>
                  <a:cubicBezTo>
                    <a:pt x="3269428" y="1642488"/>
                    <a:pt x="3320301" y="1634784"/>
                    <a:pt x="3370393" y="1566288"/>
                  </a:cubicBezTo>
                  <a:cubicBezTo>
                    <a:pt x="3420485" y="1497792"/>
                    <a:pt x="3467275" y="1321876"/>
                    <a:pt x="3488066" y="1246753"/>
                  </a:cubicBezTo>
                  <a:cubicBezTo>
                    <a:pt x="3508857" y="1171630"/>
                    <a:pt x="3494207" y="1146011"/>
                    <a:pt x="3495138" y="1115548"/>
                  </a:cubicBezTo>
                  <a:cubicBezTo>
                    <a:pt x="3496069" y="1085085"/>
                    <a:pt x="3495555" y="1117316"/>
                    <a:pt x="3493650" y="1063976"/>
                  </a:cubicBezTo>
                  <a:cubicBezTo>
                    <a:pt x="3491745" y="1010636"/>
                    <a:pt x="3512696" y="901352"/>
                    <a:pt x="3450403" y="777618"/>
                  </a:cubicBezTo>
                  <a:cubicBezTo>
                    <a:pt x="3388110" y="653884"/>
                    <a:pt x="3101583" y="362546"/>
                    <a:pt x="3119893" y="321571"/>
                  </a:cubicBezTo>
                  <a:cubicBezTo>
                    <a:pt x="3138203" y="280596"/>
                    <a:pt x="3390831" y="633165"/>
                    <a:pt x="3497351" y="674883"/>
                  </a:cubicBezTo>
                  <a:cubicBezTo>
                    <a:pt x="3529859" y="730018"/>
                    <a:pt x="3675398" y="669055"/>
                    <a:pt x="3759013" y="571878"/>
                  </a:cubicBezTo>
                  <a:cubicBezTo>
                    <a:pt x="3842628" y="474701"/>
                    <a:pt x="3953323" y="185163"/>
                    <a:pt x="3999043" y="91818"/>
                  </a:cubicBezTo>
                  <a:cubicBezTo>
                    <a:pt x="4044763" y="-1527"/>
                    <a:pt x="4035745" y="-14117"/>
                    <a:pt x="4033333" y="11808"/>
                  </a:cubicBezTo>
                  <a:cubicBezTo>
                    <a:pt x="4030921" y="37733"/>
                    <a:pt x="4021326" y="141431"/>
                    <a:pt x="3984569" y="247366"/>
                  </a:cubicBezTo>
                  <a:cubicBezTo>
                    <a:pt x="3947812" y="353301"/>
                    <a:pt x="3878068" y="553410"/>
                    <a:pt x="3812791" y="647417"/>
                  </a:cubicBezTo>
                  <a:cubicBezTo>
                    <a:pt x="3747514" y="741424"/>
                    <a:pt x="3627634" y="752769"/>
                    <a:pt x="3592906" y="811408"/>
                  </a:cubicBezTo>
                  <a:cubicBezTo>
                    <a:pt x="3558178" y="870047"/>
                    <a:pt x="3557745" y="987492"/>
                    <a:pt x="3604425" y="999253"/>
                  </a:cubicBezTo>
                  <a:cubicBezTo>
                    <a:pt x="3651105" y="1011014"/>
                    <a:pt x="3773597" y="919495"/>
                    <a:pt x="3872985" y="881976"/>
                  </a:cubicBezTo>
                  <a:cubicBezTo>
                    <a:pt x="3972373" y="844457"/>
                    <a:pt x="4168876" y="779933"/>
                    <a:pt x="4200754" y="774136"/>
                  </a:cubicBezTo>
                  <a:cubicBezTo>
                    <a:pt x="4232632" y="768339"/>
                    <a:pt x="4127897" y="811000"/>
                    <a:pt x="4064251" y="847195"/>
                  </a:cubicBezTo>
                  <a:cubicBezTo>
                    <a:pt x="4000605" y="883390"/>
                    <a:pt x="3886500" y="950308"/>
                    <a:pt x="3818880" y="991305"/>
                  </a:cubicBezTo>
                  <a:cubicBezTo>
                    <a:pt x="3751260" y="1032302"/>
                    <a:pt x="3691205" y="1054829"/>
                    <a:pt x="3658531" y="1093178"/>
                  </a:cubicBezTo>
                  <a:cubicBezTo>
                    <a:pt x="3625857" y="1131527"/>
                    <a:pt x="3636352" y="1153482"/>
                    <a:pt x="3622838" y="1221401"/>
                  </a:cubicBezTo>
                  <a:cubicBezTo>
                    <a:pt x="3609324" y="1289320"/>
                    <a:pt x="3604280" y="1416540"/>
                    <a:pt x="3577446" y="1500691"/>
                  </a:cubicBezTo>
                  <a:cubicBezTo>
                    <a:pt x="3550612" y="1584842"/>
                    <a:pt x="3511582" y="1637270"/>
                    <a:pt x="3461833" y="1726308"/>
                  </a:cubicBezTo>
                  <a:cubicBezTo>
                    <a:pt x="3412084" y="1815346"/>
                    <a:pt x="3307802" y="1943726"/>
                    <a:pt x="3278953" y="2034918"/>
                  </a:cubicBezTo>
                  <a:cubicBezTo>
                    <a:pt x="3250105" y="2126110"/>
                    <a:pt x="3262853" y="2209684"/>
                    <a:pt x="3288742" y="2273460"/>
                  </a:cubicBezTo>
                  <a:cubicBezTo>
                    <a:pt x="3314631" y="2337237"/>
                    <a:pt x="3375491" y="2376289"/>
                    <a:pt x="3434288" y="2417577"/>
                  </a:cubicBezTo>
                  <a:cubicBezTo>
                    <a:pt x="3493085" y="2458865"/>
                    <a:pt x="3560925" y="2473348"/>
                    <a:pt x="3641522" y="2521189"/>
                  </a:cubicBezTo>
                  <a:cubicBezTo>
                    <a:pt x="3722119" y="2569030"/>
                    <a:pt x="3705511" y="2611089"/>
                    <a:pt x="4079053" y="2777868"/>
                  </a:cubicBezTo>
                  <a:cubicBezTo>
                    <a:pt x="4452595" y="2944647"/>
                    <a:pt x="5458334" y="3354631"/>
                    <a:pt x="5882777" y="3521863"/>
                  </a:cubicBezTo>
                  <a:cubicBezTo>
                    <a:pt x="6307220" y="3689095"/>
                    <a:pt x="6378068" y="3694795"/>
                    <a:pt x="6625713" y="3781261"/>
                  </a:cubicBezTo>
                  <a:cubicBezTo>
                    <a:pt x="6737155" y="3800509"/>
                    <a:pt x="7224724" y="3993897"/>
                    <a:pt x="7270085" y="4011311"/>
                  </a:cubicBezTo>
                  <a:cubicBezTo>
                    <a:pt x="7308554" y="4021563"/>
                    <a:pt x="8237142" y="4328411"/>
                    <a:pt x="8699860" y="4528731"/>
                  </a:cubicBezTo>
                  <a:cubicBezTo>
                    <a:pt x="9166982" y="4689585"/>
                    <a:pt x="9854757" y="4929725"/>
                    <a:pt x="10079179" y="5034181"/>
                  </a:cubicBezTo>
                  <a:cubicBezTo>
                    <a:pt x="10163763" y="5044769"/>
                    <a:pt x="10084629" y="5197925"/>
                    <a:pt x="10008256" y="5249334"/>
                  </a:cubicBezTo>
                  <a:cubicBezTo>
                    <a:pt x="9899076" y="5272149"/>
                    <a:pt x="8331915" y="4623109"/>
                    <a:pt x="8279756" y="4635004"/>
                  </a:cubicBezTo>
                  <a:cubicBezTo>
                    <a:pt x="8223064" y="4624928"/>
                    <a:pt x="6636267" y="4039453"/>
                    <a:pt x="6586898" y="4018307"/>
                  </a:cubicBezTo>
                  <a:cubicBezTo>
                    <a:pt x="6524141" y="3993588"/>
                    <a:pt x="6444405" y="3958703"/>
                    <a:pt x="6110863" y="3840155"/>
                  </a:cubicBezTo>
                  <a:cubicBezTo>
                    <a:pt x="5356781" y="3538946"/>
                    <a:pt x="5708350" y="3675939"/>
                    <a:pt x="4940575" y="3376168"/>
                  </a:cubicBezTo>
                  <a:cubicBezTo>
                    <a:pt x="4909493" y="3379480"/>
                    <a:pt x="4191101" y="3063854"/>
                    <a:pt x="3944371" y="2976643"/>
                  </a:cubicBezTo>
                  <a:cubicBezTo>
                    <a:pt x="3697641" y="2889432"/>
                    <a:pt x="3581277" y="2877501"/>
                    <a:pt x="3460193" y="2852901"/>
                  </a:cubicBezTo>
                  <a:cubicBezTo>
                    <a:pt x="3339109" y="2828301"/>
                    <a:pt x="3290310" y="2828052"/>
                    <a:pt x="3217865" y="2829045"/>
                  </a:cubicBezTo>
                  <a:cubicBezTo>
                    <a:pt x="3145420" y="2830038"/>
                    <a:pt x="3089692" y="2841881"/>
                    <a:pt x="3025524" y="2858861"/>
                  </a:cubicBezTo>
                  <a:cubicBezTo>
                    <a:pt x="2961356" y="2875841"/>
                    <a:pt x="2867091" y="2903010"/>
                    <a:pt x="2832855" y="2930924"/>
                  </a:cubicBezTo>
                  <a:cubicBezTo>
                    <a:pt x="2798620" y="2958838"/>
                    <a:pt x="2799047" y="2986835"/>
                    <a:pt x="2820111" y="3026344"/>
                  </a:cubicBezTo>
                  <a:cubicBezTo>
                    <a:pt x="2841175" y="3065853"/>
                    <a:pt x="2899912" y="3127474"/>
                    <a:pt x="2959241" y="3167976"/>
                  </a:cubicBezTo>
                  <a:cubicBezTo>
                    <a:pt x="3018570" y="3208478"/>
                    <a:pt x="3104583" y="3223639"/>
                    <a:pt x="3176083" y="3269358"/>
                  </a:cubicBezTo>
                  <a:cubicBezTo>
                    <a:pt x="3247583" y="3315077"/>
                    <a:pt x="3382251" y="3431025"/>
                    <a:pt x="3388239" y="3442290"/>
                  </a:cubicBezTo>
                  <a:cubicBezTo>
                    <a:pt x="3394228" y="3453555"/>
                    <a:pt x="3275948" y="3364527"/>
                    <a:pt x="3212014" y="3336948"/>
                  </a:cubicBezTo>
                  <a:cubicBezTo>
                    <a:pt x="3148080" y="3309369"/>
                    <a:pt x="3078023" y="3305141"/>
                    <a:pt x="3004633" y="3276814"/>
                  </a:cubicBezTo>
                  <a:cubicBezTo>
                    <a:pt x="2931243" y="3248487"/>
                    <a:pt x="2832636" y="3196805"/>
                    <a:pt x="2771676" y="3166987"/>
                  </a:cubicBezTo>
                  <a:cubicBezTo>
                    <a:pt x="2710716" y="3137169"/>
                    <a:pt x="2672437" y="3107516"/>
                    <a:pt x="2638873" y="3097908"/>
                  </a:cubicBezTo>
                  <a:cubicBezTo>
                    <a:pt x="2605309" y="3088300"/>
                    <a:pt x="2589179" y="3071238"/>
                    <a:pt x="2570293" y="3109338"/>
                  </a:cubicBezTo>
                  <a:cubicBezTo>
                    <a:pt x="2551407" y="3147438"/>
                    <a:pt x="2523214" y="3248486"/>
                    <a:pt x="2525557" y="3326508"/>
                  </a:cubicBezTo>
                  <a:cubicBezTo>
                    <a:pt x="2527900" y="3404530"/>
                    <a:pt x="2561325" y="3465737"/>
                    <a:pt x="2584349" y="3577470"/>
                  </a:cubicBezTo>
                  <a:cubicBezTo>
                    <a:pt x="2607373" y="3689203"/>
                    <a:pt x="2655576" y="3894365"/>
                    <a:pt x="2663703" y="3996904"/>
                  </a:cubicBezTo>
                  <a:cubicBezTo>
                    <a:pt x="2671830" y="4099443"/>
                    <a:pt x="2653780" y="4116258"/>
                    <a:pt x="2633113" y="4192703"/>
                  </a:cubicBezTo>
                  <a:cubicBezTo>
                    <a:pt x="2612446" y="4269148"/>
                    <a:pt x="2546020" y="4496822"/>
                    <a:pt x="2539703" y="4455574"/>
                  </a:cubicBezTo>
                  <a:cubicBezTo>
                    <a:pt x="2533386" y="4414326"/>
                    <a:pt x="2604956" y="4093390"/>
                    <a:pt x="2595212" y="3945217"/>
                  </a:cubicBezTo>
                  <a:cubicBezTo>
                    <a:pt x="2585468" y="3797044"/>
                    <a:pt x="2529208" y="3696326"/>
                    <a:pt x="2481240" y="3566538"/>
                  </a:cubicBezTo>
                  <a:cubicBezTo>
                    <a:pt x="2433272" y="3436750"/>
                    <a:pt x="2343996" y="3250308"/>
                    <a:pt x="2307403" y="3166488"/>
                  </a:cubicBezTo>
                  <a:cubicBezTo>
                    <a:pt x="2270810" y="3082668"/>
                    <a:pt x="2299783" y="3099813"/>
                    <a:pt x="2261683" y="3063618"/>
                  </a:cubicBezTo>
                  <a:cubicBezTo>
                    <a:pt x="2223583" y="3027423"/>
                    <a:pt x="2151700" y="2959505"/>
                    <a:pt x="2078803" y="2949318"/>
                  </a:cubicBezTo>
                  <a:cubicBezTo>
                    <a:pt x="2005906" y="2939131"/>
                    <a:pt x="1935406" y="2954785"/>
                    <a:pt x="1824299" y="3002494"/>
                  </a:cubicBezTo>
                  <a:cubicBezTo>
                    <a:pt x="1713192" y="3050203"/>
                    <a:pt x="1485950" y="3122516"/>
                    <a:pt x="1412162" y="3235573"/>
                  </a:cubicBezTo>
                  <a:cubicBezTo>
                    <a:pt x="1338374" y="3348630"/>
                    <a:pt x="1393455" y="3556683"/>
                    <a:pt x="1381573" y="3680838"/>
                  </a:cubicBezTo>
                  <a:cubicBezTo>
                    <a:pt x="1369691" y="3804993"/>
                    <a:pt x="1371526" y="3804172"/>
                    <a:pt x="1340867" y="3980504"/>
                  </a:cubicBezTo>
                  <a:cubicBezTo>
                    <a:pt x="1310208" y="4156836"/>
                    <a:pt x="1217614" y="4679197"/>
                    <a:pt x="1197619" y="4738831"/>
                  </a:cubicBezTo>
                  <a:cubicBezTo>
                    <a:pt x="1177624" y="4798465"/>
                    <a:pt x="1213371" y="4447966"/>
                    <a:pt x="1220896" y="4338309"/>
                  </a:cubicBezTo>
                  <a:cubicBezTo>
                    <a:pt x="1228421" y="4228652"/>
                    <a:pt x="1246473" y="4152367"/>
                    <a:pt x="1242772" y="4080888"/>
                  </a:cubicBezTo>
                  <a:cubicBezTo>
                    <a:pt x="1239072" y="4009410"/>
                    <a:pt x="1244139" y="3924678"/>
                    <a:pt x="1198693" y="3909438"/>
                  </a:cubicBezTo>
                  <a:cubicBezTo>
                    <a:pt x="1153247" y="3894198"/>
                    <a:pt x="1042154" y="3952356"/>
                    <a:pt x="970093" y="3989448"/>
                  </a:cubicBezTo>
                  <a:cubicBezTo>
                    <a:pt x="898032" y="4026540"/>
                    <a:pt x="835376" y="4070950"/>
                    <a:pt x="766328" y="4131990"/>
                  </a:cubicBezTo>
                  <a:cubicBezTo>
                    <a:pt x="697281" y="4193030"/>
                    <a:pt x="552546" y="4374724"/>
                    <a:pt x="555808" y="4355688"/>
                  </a:cubicBezTo>
                  <a:cubicBezTo>
                    <a:pt x="559070" y="4336652"/>
                    <a:pt x="690183" y="4107469"/>
                    <a:pt x="785900" y="4017771"/>
                  </a:cubicBezTo>
                  <a:cubicBezTo>
                    <a:pt x="881618" y="3928073"/>
                    <a:pt x="1047979" y="3866035"/>
                    <a:pt x="1130113" y="3817500"/>
                  </a:cubicBezTo>
                  <a:cubicBezTo>
                    <a:pt x="1212247" y="3768965"/>
                    <a:pt x="1255445" y="3797788"/>
                    <a:pt x="1278703" y="3726558"/>
                  </a:cubicBezTo>
                  <a:cubicBezTo>
                    <a:pt x="1301961" y="3655328"/>
                    <a:pt x="1264508" y="3482883"/>
                    <a:pt x="1269661" y="3390117"/>
                  </a:cubicBezTo>
                  <a:cubicBezTo>
                    <a:pt x="1274814" y="3297351"/>
                    <a:pt x="1289063" y="3226285"/>
                    <a:pt x="1309620" y="3169963"/>
                  </a:cubicBezTo>
                  <a:cubicBezTo>
                    <a:pt x="1330177" y="3113642"/>
                    <a:pt x="1431158" y="3083081"/>
                    <a:pt x="1393003" y="3052188"/>
                  </a:cubicBezTo>
                  <a:cubicBezTo>
                    <a:pt x="1354849" y="3021295"/>
                    <a:pt x="1202285" y="2989409"/>
                    <a:pt x="1080693" y="2984604"/>
                  </a:cubicBezTo>
                  <a:cubicBezTo>
                    <a:pt x="959101" y="2979799"/>
                    <a:pt x="804383" y="2984599"/>
                    <a:pt x="663453" y="3023360"/>
                  </a:cubicBezTo>
                  <a:cubicBezTo>
                    <a:pt x="522523" y="3062121"/>
                    <a:pt x="275444" y="3216177"/>
                    <a:pt x="235111" y="3217172"/>
                  </a:cubicBezTo>
                  <a:cubicBezTo>
                    <a:pt x="194778" y="3218167"/>
                    <a:pt x="356106" y="3077780"/>
                    <a:pt x="421453" y="3029328"/>
                  </a:cubicBezTo>
                  <a:cubicBezTo>
                    <a:pt x="486800" y="2980876"/>
                    <a:pt x="555022" y="2949816"/>
                    <a:pt x="627193" y="2926458"/>
                  </a:cubicBezTo>
                  <a:cubicBezTo>
                    <a:pt x="699364" y="2903100"/>
                    <a:pt x="767467" y="2895308"/>
                    <a:pt x="854480" y="2889178"/>
                  </a:cubicBezTo>
                  <a:cubicBezTo>
                    <a:pt x="941493" y="2883048"/>
                    <a:pt x="1036370" y="2884954"/>
                    <a:pt x="1149272" y="2889676"/>
                  </a:cubicBezTo>
                  <a:cubicBezTo>
                    <a:pt x="1262174" y="2894398"/>
                    <a:pt x="1413346" y="2938048"/>
                    <a:pt x="1531894" y="2917507"/>
                  </a:cubicBezTo>
                  <a:cubicBezTo>
                    <a:pt x="1650442" y="2896966"/>
                    <a:pt x="1832273" y="2875429"/>
                    <a:pt x="1860559" y="2766431"/>
                  </a:cubicBezTo>
                  <a:cubicBezTo>
                    <a:pt x="1888846" y="2657433"/>
                    <a:pt x="1730009" y="2396867"/>
                    <a:pt x="1701613" y="2263518"/>
                  </a:cubicBezTo>
                  <a:cubicBezTo>
                    <a:pt x="1673217" y="2130169"/>
                    <a:pt x="1743453" y="2036657"/>
                    <a:pt x="1690183" y="1966338"/>
                  </a:cubicBezTo>
                  <a:cubicBezTo>
                    <a:pt x="1636913" y="1896019"/>
                    <a:pt x="1481051" y="1883514"/>
                    <a:pt x="1381991" y="1841604"/>
                  </a:cubicBezTo>
                  <a:cubicBezTo>
                    <a:pt x="1282931" y="1799694"/>
                    <a:pt x="1201737" y="1750743"/>
                    <a:pt x="1095823" y="1714878"/>
                  </a:cubicBezTo>
                  <a:cubicBezTo>
                    <a:pt x="989909" y="1679013"/>
                    <a:pt x="870332" y="1624510"/>
                    <a:pt x="746507" y="1626415"/>
                  </a:cubicBezTo>
                  <a:cubicBezTo>
                    <a:pt x="622682" y="1628320"/>
                    <a:pt x="458429" y="1703447"/>
                    <a:pt x="352873" y="1726308"/>
                  </a:cubicBezTo>
                  <a:cubicBezTo>
                    <a:pt x="247317" y="1749169"/>
                    <a:pt x="170321" y="1761677"/>
                    <a:pt x="113171" y="1763582"/>
                  </a:cubicBezTo>
                  <a:cubicBezTo>
                    <a:pt x="56021" y="1765487"/>
                    <a:pt x="-29251" y="1757700"/>
                    <a:pt x="9973" y="1737738"/>
                  </a:cubicBezTo>
                  <a:cubicBezTo>
                    <a:pt x="49197" y="1717776"/>
                    <a:pt x="241329" y="1676115"/>
                    <a:pt x="348516" y="1643812"/>
                  </a:cubicBezTo>
                  <a:cubicBezTo>
                    <a:pt x="455703" y="1611509"/>
                    <a:pt x="532356" y="1549221"/>
                    <a:pt x="653097" y="1543920"/>
                  </a:cubicBezTo>
                  <a:cubicBezTo>
                    <a:pt x="773838" y="1538619"/>
                    <a:pt x="974410" y="1593040"/>
                    <a:pt x="1072963" y="1612008"/>
                  </a:cubicBezTo>
                  <a:cubicBezTo>
                    <a:pt x="1171516" y="1630976"/>
                    <a:pt x="1222279" y="1684398"/>
                    <a:pt x="1244413" y="1657728"/>
                  </a:cubicBezTo>
                  <a:cubicBezTo>
                    <a:pt x="1266547" y="1631058"/>
                    <a:pt x="1217196" y="1531998"/>
                    <a:pt x="1205766" y="1451988"/>
                  </a:cubicBezTo>
                  <a:cubicBezTo>
                    <a:pt x="1194336" y="1371978"/>
                    <a:pt x="1043682" y="855414"/>
                    <a:pt x="1046313" y="815409"/>
                  </a:cubicBezTo>
                  <a:cubicBezTo>
                    <a:pt x="1048944" y="775404"/>
                    <a:pt x="1171953" y="1087888"/>
                    <a:pt x="1221553" y="1211958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3" name="Volný tvar 2"/>
            <p:cNvSpPr/>
            <p:nvPr/>
          </p:nvSpPr>
          <p:spPr>
            <a:xfrm>
              <a:off x="1437410" y="4044343"/>
              <a:ext cx="607197" cy="632982"/>
            </a:xfrm>
            <a:custGeom>
              <a:avLst/>
              <a:gdLst>
                <a:gd name="connsiteX0" fmla="*/ 36656 w 151592"/>
                <a:gd name="connsiteY0" fmla="*/ 4692 h 633054"/>
                <a:gd name="connsiteX1" fmla="*/ 80 w 151592"/>
                <a:gd name="connsiteY1" fmla="*/ 198545 h 633054"/>
                <a:gd name="connsiteX2" fmla="*/ 29341 w 151592"/>
                <a:gd name="connsiteY2" fmla="*/ 352164 h 633054"/>
                <a:gd name="connsiteX3" fmla="*/ 106151 w 151592"/>
                <a:gd name="connsiteY3" fmla="*/ 450919 h 633054"/>
                <a:gd name="connsiteX4" fmla="*/ 150042 w 151592"/>
                <a:gd name="connsiteY4" fmla="*/ 630142 h 633054"/>
                <a:gd name="connsiteX5" fmla="*/ 139069 w 151592"/>
                <a:gd name="connsiteY5" fmla="*/ 553332 h 633054"/>
                <a:gd name="connsiteX6" fmla="*/ 113466 w 151592"/>
                <a:gd name="connsiteY6" fmla="*/ 439947 h 633054"/>
                <a:gd name="connsiteX7" fmla="*/ 51287 w 151592"/>
                <a:gd name="connsiteY7" fmla="*/ 333876 h 633054"/>
                <a:gd name="connsiteX8" fmla="*/ 18368 w 151592"/>
                <a:gd name="connsiteY8" fmla="*/ 209518 h 633054"/>
                <a:gd name="connsiteX9" fmla="*/ 32999 w 151592"/>
                <a:gd name="connsiteY9" fmla="*/ 74187 h 633054"/>
                <a:gd name="connsiteX10" fmla="*/ 36656 w 151592"/>
                <a:gd name="connsiteY10" fmla="*/ 4692 h 633054"/>
                <a:gd name="connsiteX0" fmla="*/ 36656 w 151592"/>
                <a:gd name="connsiteY0" fmla="*/ 5662 h 634024"/>
                <a:gd name="connsiteX1" fmla="*/ 80 w 151592"/>
                <a:gd name="connsiteY1" fmla="*/ 199515 h 634024"/>
                <a:gd name="connsiteX2" fmla="*/ 29341 w 151592"/>
                <a:gd name="connsiteY2" fmla="*/ 353134 h 634024"/>
                <a:gd name="connsiteX3" fmla="*/ 106151 w 151592"/>
                <a:gd name="connsiteY3" fmla="*/ 451889 h 634024"/>
                <a:gd name="connsiteX4" fmla="*/ 150042 w 151592"/>
                <a:gd name="connsiteY4" fmla="*/ 631112 h 634024"/>
                <a:gd name="connsiteX5" fmla="*/ 139069 w 151592"/>
                <a:gd name="connsiteY5" fmla="*/ 554302 h 634024"/>
                <a:gd name="connsiteX6" fmla="*/ 113466 w 151592"/>
                <a:gd name="connsiteY6" fmla="*/ 440917 h 634024"/>
                <a:gd name="connsiteX7" fmla="*/ 51287 w 151592"/>
                <a:gd name="connsiteY7" fmla="*/ 334846 h 634024"/>
                <a:gd name="connsiteX8" fmla="*/ 18368 w 151592"/>
                <a:gd name="connsiteY8" fmla="*/ 210488 h 634024"/>
                <a:gd name="connsiteX9" fmla="*/ 47629 w 151592"/>
                <a:gd name="connsiteY9" fmla="*/ 67842 h 634024"/>
                <a:gd name="connsiteX10" fmla="*/ 36656 w 151592"/>
                <a:gd name="connsiteY10" fmla="*/ 5662 h 634024"/>
                <a:gd name="connsiteX0" fmla="*/ 36576 w 151512"/>
                <a:gd name="connsiteY0" fmla="*/ 5662 h 634024"/>
                <a:gd name="connsiteX1" fmla="*/ 0 w 151512"/>
                <a:gd name="connsiteY1" fmla="*/ 199515 h 634024"/>
                <a:gd name="connsiteX2" fmla="*/ 36576 w 151512"/>
                <a:gd name="connsiteY2" fmla="*/ 342161 h 634024"/>
                <a:gd name="connsiteX3" fmla="*/ 106071 w 151512"/>
                <a:gd name="connsiteY3" fmla="*/ 451889 h 634024"/>
                <a:gd name="connsiteX4" fmla="*/ 149962 w 151512"/>
                <a:gd name="connsiteY4" fmla="*/ 631112 h 634024"/>
                <a:gd name="connsiteX5" fmla="*/ 138989 w 151512"/>
                <a:gd name="connsiteY5" fmla="*/ 554302 h 634024"/>
                <a:gd name="connsiteX6" fmla="*/ 113386 w 151512"/>
                <a:gd name="connsiteY6" fmla="*/ 440917 h 634024"/>
                <a:gd name="connsiteX7" fmla="*/ 51207 w 151512"/>
                <a:gd name="connsiteY7" fmla="*/ 334846 h 634024"/>
                <a:gd name="connsiteX8" fmla="*/ 18288 w 151512"/>
                <a:gd name="connsiteY8" fmla="*/ 210488 h 634024"/>
                <a:gd name="connsiteX9" fmla="*/ 47549 w 151512"/>
                <a:gd name="connsiteY9" fmla="*/ 67842 h 634024"/>
                <a:gd name="connsiteX10" fmla="*/ 36576 w 151512"/>
                <a:gd name="connsiteY10" fmla="*/ 5662 h 634024"/>
                <a:gd name="connsiteX0" fmla="*/ 187092 w 302028"/>
                <a:gd name="connsiteY0" fmla="*/ 5662 h 634024"/>
                <a:gd name="connsiteX1" fmla="*/ 150516 w 302028"/>
                <a:gd name="connsiteY1" fmla="*/ 199515 h 634024"/>
                <a:gd name="connsiteX2" fmla="*/ 187092 w 302028"/>
                <a:gd name="connsiteY2" fmla="*/ 342161 h 634024"/>
                <a:gd name="connsiteX3" fmla="*/ 555 w 302028"/>
                <a:gd name="connsiteY3" fmla="*/ 561617 h 634024"/>
                <a:gd name="connsiteX4" fmla="*/ 256587 w 302028"/>
                <a:gd name="connsiteY4" fmla="*/ 451889 h 634024"/>
                <a:gd name="connsiteX5" fmla="*/ 300478 w 302028"/>
                <a:gd name="connsiteY5" fmla="*/ 631112 h 634024"/>
                <a:gd name="connsiteX6" fmla="*/ 289505 w 302028"/>
                <a:gd name="connsiteY6" fmla="*/ 554302 h 634024"/>
                <a:gd name="connsiteX7" fmla="*/ 263902 w 302028"/>
                <a:gd name="connsiteY7" fmla="*/ 440917 h 634024"/>
                <a:gd name="connsiteX8" fmla="*/ 201723 w 302028"/>
                <a:gd name="connsiteY8" fmla="*/ 334846 h 634024"/>
                <a:gd name="connsiteX9" fmla="*/ 168804 w 302028"/>
                <a:gd name="connsiteY9" fmla="*/ 210488 h 634024"/>
                <a:gd name="connsiteX10" fmla="*/ 198065 w 302028"/>
                <a:gd name="connsiteY10" fmla="*/ 67842 h 634024"/>
                <a:gd name="connsiteX11" fmla="*/ 187092 w 302028"/>
                <a:gd name="connsiteY11" fmla="*/ 5662 h 634024"/>
                <a:gd name="connsiteX0" fmla="*/ 186564 w 301500"/>
                <a:gd name="connsiteY0" fmla="*/ 5662 h 634024"/>
                <a:gd name="connsiteX1" fmla="*/ 149988 w 301500"/>
                <a:gd name="connsiteY1" fmla="*/ 199515 h 634024"/>
                <a:gd name="connsiteX2" fmla="*/ 186564 w 301500"/>
                <a:gd name="connsiteY2" fmla="*/ 342161 h 634024"/>
                <a:gd name="connsiteX3" fmla="*/ 27 w 301500"/>
                <a:gd name="connsiteY3" fmla="*/ 561617 h 634024"/>
                <a:gd name="connsiteX4" fmla="*/ 186564 w 301500"/>
                <a:gd name="connsiteY4" fmla="*/ 371422 h 634024"/>
                <a:gd name="connsiteX5" fmla="*/ 256059 w 301500"/>
                <a:gd name="connsiteY5" fmla="*/ 451889 h 634024"/>
                <a:gd name="connsiteX6" fmla="*/ 299950 w 301500"/>
                <a:gd name="connsiteY6" fmla="*/ 631112 h 634024"/>
                <a:gd name="connsiteX7" fmla="*/ 288977 w 301500"/>
                <a:gd name="connsiteY7" fmla="*/ 554302 h 634024"/>
                <a:gd name="connsiteX8" fmla="*/ 263374 w 301500"/>
                <a:gd name="connsiteY8" fmla="*/ 440917 h 634024"/>
                <a:gd name="connsiteX9" fmla="*/ 201195 w 301500"/>
                <a:gd name="connsiteY9" fmla="*/ 334846 h 634024"/>
                <a:gd name="connsiteX10" fmla="*/ 168276 w 301500"/>
                <a:gd name="connsiteY10" fmla="*/ 210488 h 634024"/>
                <a:gd name="connsiteX11" fmla="*/ 197537 w 301500"/>
                <a:gd name="connsiteY11" fmla="*/ 67842 h 634024"/>
                <a:gd name="connsiteX12" fmla="*/ 186564 w 301500"/>
                <a:gd name="connsiteY12" fmla="*/ 5662 h 634024"/>
                <a:gd name="connsiteX0" fmla="*/ 186564 w 577983"/>
                <a:gd name="connsiteY0" fmla="*/ 5710 h 634072"/>
                <a:gd name="connsiteX1" fmla="*/ 149988 w 577983"/>
                <a:gd name="connsiteY1" fmla="*/ 199563 h 634072"/>
                <a:gd name="connsiteX2" fmla="*/ 186564 w 577983"/>
                <a:gd name="connsiteY2" fmla="*/ 342209 h 634072"/>
                <a:gd name="connsiteX3" fmla="*/ 27 w 577983"/>
                <a:gd name="connsiteY3" fmla="*/ 561665 h 634072"/>
                <a:gd name="connsiteX4" fmla="*/ 186564 w 577983"/>
                <a:gd name="connsiteY4" fmla="*/ 371470 h 634072"/>
                <a:gd name="connsiteX5" fmla="*/ 256059 w 577983"/>
                <a:gd name="connsiteY5" fmla="*/ 451937 h 634072"/>
                <a:gd name="connsiteX6" fmla="*/ 299950 w 577983"/>
                <a:gd name="connsiteY6" fmla="*/ 631160 h 634072"/>
                <a:gd name="connsiteX7" fmla="*/ 288977 w 577983"/>
                <a:gd name="connsiteY7" fmla="*/ 554350 h 634072"/>
                <a:gd name="connsiteX8" fmla="*/ 263374 w 577983"/>
                <a:gd name="connsiteY8" fmla="*/ 440965 h 634072"/>
                <a:gd name="connsiteX9" fmla="*/ 201195 w 577983"/>
                <a:gd name="connsiteY9" fmla="*/ 334894 h 634072"/>
                <a:gd name="connsiteX10" fmla="*/ 168276 w 577983"/>
                <a:gd name="connsiteY10" fmla="*/ 210536 h 634072"/>
                <a:gd name="connsiteX11" fmla="*/ 577928 w 577983"/>
                <a:gd name="connsiteY11" fmla="*/ 236139 h 634072"/>
                <a:gd name="connsiteX12" fmla="*/ 197537 w 577983"/>
                <a:gd name="connsiteY12" fmla="*/ 67890 h 634072"/>
                <a:gd name="connsiteX13" fmla="*/ 186564 w 577983"/>
                <a:gd name="connsiteY13" fmla="*/ 5710 h 634072"/>
                <a:gd name="connsiteX0" fmla="*/ 186564 w 577928"/>
                <a:gd name="connsiteY0" fmla="*/ 5710 h 634072"/>
                <a:gd name="connsiteX1" fmla="*/ 149988 w 577928"/>
                <a:gd name="connsiteY1" fmla="*/ 199563 h 634072"/>
                <a:gd name="connsiteX2" fmla="*/ 186564 w 577928"/>
                <a:gd name="connsiteY2" fmla="*/ 342209 h 634072"/>
                <a:gd name="connsiteX3" fmla="*/ 27 w 577928"/>
                <a:gd name="connsiteY3" fmla="*/ 561665 h 634072"/>
                <a:gd name="connsiteX4" fmla="*/ 186564 w 577928"/>
                <a:gd name="connsiteY4" fmla="*/ 371470 h 634072"/>
                <a:gd name="connsiteX5" fmla="*/ 256059 w 577928"/>
                <a:gd name="connsiteY5" fmla="*/ 451937 h 634072"/>
                <a:gd name="connsiteX6" fmla="*/ 299950 w 577928"/>
                <a:gd name="connsiteY6" fmla="*/ 631160 h 634072"/>
                <a:gd name="connsiteX7" fmla="*/ 288977 w 577928"/>
                <a:gd name="connsiteY7" fmla="*/ 554350 h 634072"/>
                <a:gd name="connsiteX8" fmla="*/ 263374 w 577928"/>
                <a:gd name="connsiteY8" fmla="*/ 440965 h 634072"/>
                <a:gd name="connsiteX9" fmla="*/ 201195 w 577928"/>
                <a:gd name="connsiteY9" fmla="*/ 334894 h 634072"/>
                <a:gd name="connsiteX10" fmla="*/ 168276 w 577928"/>
                <a:gd name="connsiteY10" fmla="*/ 210536 h 634072"/>
                <a:gd name="connsiteX11" fmla="*/ 193880 w 577928"/>
                <a:gd name="connsiteY11" fmla="*/ 93493 h 634072"/>
                <a:gd name="connsiteX12" fmla="*/ 577928 w 577928"/>
                <a:gd name="connsiteY12" fmla="*/ 236139 h 634072"/>
                <a:gd name="connsiteX13" fmla="*/ 197537 w 577928"/>
                <a:gd name="connsiteY13" fmla="*/ 67890 h 634072"/>
                <a:gd name="connsiteX14" fmla="*/ 186564 w 577928"/>
                <a:gd name="connsiteY14" fmla="*/ 5710 h 634072"/>
                <a:gd name="connsiteX0" fmla="*/ 186564 w 607189"/>
                <a:gd name="connsiteY0" fmla="*/ 6910 h 635272"/>
                <a:gd name="connsiteX1" fmla="*/ 149988 w 607189"/>
                <a:gd name="connsiteY1" fmla="*/ 200763 h 635272"/>
                <a:gd name="connsiteX2" fmla="*/ 186564 w 607189"/>
                <a:gd name="connsiteY2" fmla="*/ 343409 h 635272"/>
                <a:gd name="connsiteX3" fmla="*/ 27 w 607189"/>
                <a:gd name="connsiteY3" fmla="*/ 562865 h 635272"/>
                <a:gd name="connsiteX4" fmla="*/ 186564 w 607189"/>
                <a:gd name="connsiteY4" fmla="*/ 372670 h 635272"/>
                <a:gd name="connsiteX5" fmla="*/ 256059 w 607189"/>
                <a:gd name="connsiteY5" fmla="*/ 453137 h 635272"/>
                <a:gd name="connsiteX6" fmla="*/ 299950 w 607189"/>
                <a:gd name="connsiteY6" fmla="*/ 632360 h 635272"/>
                <a:gd name="connsiteX7" fmla="*/ 288977 w 607189"/>
                <a:gd name="connsiteY7" fmla="*/ 555550 h 635272"/>
                <a:gd name="connsiteX8" fmla="*/ 263374 w 607189"/>
                <a:gd name="connsiteY8" fmla="*/ 442165 h 635272"/>
                <a:gd name="connsiteX9" fmla="*/ 201195 w 607189"/>
                <a:gd name="connsiteY9" fmla="*/ 336094 h 635272"/>
                <a:gd name="connsiteX10" fmla="*/ 168276 w 607189"/>
                <a:gd name="connsiteY10" fmla="*/ 211736 h 635272"/>
                <a:gd name="connsiteX11" fmla="*/ 193880 w 607189"/>
                <a:gd name="connsiteY11" fmla="*/ 94693 h 635272"/>
                <a:gd name="connsiteX12" fmla="*/ 607189 w 607189"/>
                <a:gd name="connsiteY12" fmla="*/ 314149 h 635272"/>
                <a:gd name="connsiteX13" fmla="*/ 197537 w 607189"/>
                <a:gd name="connsiteY13" fmla="*/ 69090 h 635272"/>
                <a:gd name="connsiteX14" fmla="*/ 186564 w 607189"/>
                <a:gd name="connsiteY14" fmla="*/ 6910 h 635272"/>
                <a:gd name="connsiteX0" fmla="*/ 186564 w 611330"/>
                <a:gd name="connsiteY0" fmla="*/ 4620 h 632982"/>
                <a:gd name="connsiteX1" fmla="*/ 149988 w 611330"/>
                <a:gd name="connsiteY1" fmla="*/ 198473 h 632982"/>
                <a:gd name="connsiteX2" fmla="*/ 186564 w 611330"/>
                <a:gd name="connsiteY2" fmla="*/ 341119 h 632982"/>
                <a:gd name="connsiteX3" fmla="*/ 27 w 611330"/>
                <a:gd name="connsiteY3" fmla="*/ 560575 h 632982"/>
                <a:gd name="connsiteX4" fmla="*/ 186564 w 611330"/>
                <a:gd name="connsiteY4" fmla="*/ 370380 h 632982"/>
                <a:gd name="connsiteX5" fmla="*/ 256059 w 611330"/>
                <a:gd name="connsiteY5" fmla="*/ 450847 h 632982"/>
                <a:gd name="connsiteX6" fmla="*/ 299950 w 611330"/>
                <a:gd name="connsiteY6" fmla="*/ 630070 h 632982"/>
                <a:gd name="connsiteX7" fmla="*/ 288977 w 611330"/>
                <a:gd name="connsiteY7" fmla="*/ 553260 h 632982"/>
                <a:gd name="connsiteX8" fmla="*/ 263374 w 611330"/>
                <a:gd name="connsiteY8" fmla="*/ 439875 h 632982"/>
                <a:gd name="connsiteX9" fmla="*/ 201195 w 611330"/>
                <a:gd name="connsiteY9" fmla="*/ 333804 h 632982"/>
                <a:gd name="connsiteX10" fmla="*/ 168276 w 611330"/>
                <a:gd name="connsiteY10" fmla="*/ 209446 h 632982"/>
                <a:gd name="connsiteX11" fmla="*/ 193880 w 611330"/>
                <a:gd name="connsiteY11" fmla="*/ 92403 h 632982"/>
                <a:gd name="connsiteX12" fmla="*/ 607189 w 611330"/>
                <a:gd name="connsiteY12" fmla="*/ 311859 h 632982"/>
                <a:gd name="connsiteX13" fmla="*/ 406020 w 611330"/>
                <a:gd name="connsiteY13" fmla="*/ 136294 h 632982"/>
                <a:gd name="connsiteX14" fmla="*/ 197537 w 611330"/>
                <a:gd name="connsiteY14" fmla="*/ 66800 h 632982"/>
                <a:gd name="connsiteX15" fmla="*/ 186564 w 611330"/>
                <a:gd name="connsiteY15" fmla="*/ 4620 h 632982"/>
                <a:gd name="connsiteX0" fmla="*/ 186564 w 607197"/>
                <a:gd name="connsiteY0" fmla="*/ 4620 h 632982"/>
                <a:gd name="connsiteX1" fmla="*/ 149988 w 607197"/>
                <a:gd name="connsiteY1" fmla="*/ 198473 h 632982"/>
                <a:gd name="connsiteX2" fmla="*/ 186564 w 607197"/>
                <a:gd name="connsiteY2" fmla="*/ 341119 h 632982"/>
                <a:gd name="connsiteX3" fmla="*/ 27 w 607197"/>
                <a:gd name="connsiteY3" fmla="*/ 560575 h 632982"/>
                <a:gd name="connsiteX4" fmla="*/ 186564 w 607197"/>
                <a:gd name="connsiteY4" fmla="*/ 370380 h 632982"/>
                <a:gd name="connsiteX5" fmla="*/ 256059 w 607197"/>
                <a:gd name="connsiteY5" fmla="*/ 450847 h 632982"/>
                <a:gd name="connsiteX6" fmla="*/ 299950 w 607197"/>
                <a:gd name="connsiteY6" fmla="*/ 630070 h 632982"/>
                <a:gd name="connsiteX7" fmla="*/ 288977 w 607197"/>
                <a:gd name="connsiteY7" fmla="*/ 553260 h 632982"/>
                <a:gd name="connsiteX8" fmla="*/ 263374 w 607197"/>
                <a:gd name="connsiteY8" fmla="*/ 439875 h 632982"/>
                <a:gd name="connsiteX9" fmla="*/ 201195 w 607197"/>
                <a:gd name="connsiteY9" fmla="*/ 333804 h 632982"/>
                <a:gd name="connsiteX10" fmla="*/ 168276 w 607197"/>
                <a:gd name="connsiteY10" fmla="*/ 209446 h 632982"/>
                <a:gd name="connsiteX11" fmla="*/ 193880 w 607197"/>
                <a:gd name="connsiteY11" fmla="*/ 92403 h 632982"/>
                <a:gd name="connsiteX12" fmla="*/ 409677 w 607197"/>
                <a:gd name="connsiteY12" fmla="*/ 154582 h 632982"/>
                <a:gd name="connsiteX13" fmla="*/ 607189 w 607197"/>
                <a:gd name="connsiteY13" fmla="*/ 311859 h 632982"/>
                <a:gd name="connsiteX14" fmla="*/ 406020 w 607197"/>
                <a:gd name="connsiteY14" fmla="*/ 136294 h 632982"/>
                <a:gd name="connsiteX15" fmla="*/ 197537 w 607197"/>
                <a:gd name="connsiteY15" fmla="*/ 66800 h 632982"/>
                <a:gd name="connsiteX16" fmla="*/ 186564 w 607197"/>
                <a:gd name="connsiteY16" fmla="*/ 4620 h 63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7197" h="632982">
                  <a:moveTo>
                    <a:pt x="186564" y="4620"/>
                  </a:moveTo>
                  <a:cubicBezTo>
                    <a:pt x="178639" y="26566"/>
                    <a:pt x="149988" y="142390"/>
                    <a:pt x="149988" y="198473"/>
                  </a:cubicBezTo>
                  <a:cubicBezTo>
                    <a:pt x="149988" y="254556"/>
                    <a:pt x="211558" y="280769"/>
                    <a:pt x="186564" y="341119"/>
                  </a:cubicBezTo>
                  <a:cubicBezTo>
                    <a:pt x="161570" y="401469"/>
                    <a:pt x="-2411" y="539239"/>
                    <a:pt x="27" y="560575"/>
                  </a:cubicBezTo>
                  <a:cubicBezTo>
                    <a:pt x="2465" y="581911"/>
                    <a:pt x="143892" y="388668"/>
                    <a:pt x="186564" y="370380"/>
                  </a:cubicBezTo>
                  <a:cubicBezTo>
                    <a:pt x="229236" y="352092"/>
                    <a:pt x="237161" y="407565"/>
                    <a:pt x="256059" y="450847"/>
                  </a:cubicBezTo>
                  <a:cubicBezTo>
                    <a:pt x="274957" y="494129"/>
                    <a:pt x="294464" y="613001"/>
                    <a:pt x="299950" y="630070"/>
                  </a:cubicBezTo>
                  <a:cubicBezTo>
                    <a:pt x="305436" y="647139"/>
                    <a:pt x="295073" y="584959"/>
                    <a:pt x="288977" y="553260"/>
                  </a:cubicBezTo>
                  <a:cubicBezTo>
                    <a:pt x="282881" y="521561"/>
                    <a:pt x="278004" y="476451"/>
                    <a:pt x="263374" y="439875"/>
                  </a:cubicBezTo>
                  <a:cubicBezTo>
                    <a:pt x="248744" y="403299"/>
                    <a:pt x="217045" y="372209"/>
                    <a:pt x="201195" y="333804"/>
                  </a:cubicBezTo>
                  <a:cubicBezTo>
                    <a:pt x="185345" y="295399"/>
                    <a:pt x="169495" y="231391"/>
                    <a:pt x="168276" y="209446"/>
                  </a:cubicBezTo>
                  <a:cubicBezTo>
                    <a:pt x="167057" y="187501"/>
                    <a:pt x="155475" y="96061"/>
                    <a:pt x="193880" y="92403"/>
                  </a:cubicBezTo>
                  <a:cubicBezTo>
                    <a:pt x="232285" y="88745"/>
                    <a:pt x="340792" y="118006"/>
                    <a:pt x="409677" y="154582"/>
                  </a:cubicBezTo>
                  <a:cubicBezTo>
                    <a:pt x="478562" y="191158"/>
                    <a:pt x="605970" y="320393"/>
                    <a:pt x="607189" y="311859"/>
                  </a:cubicBezTo>
                  <a:cubicBezTo>
                    <a:pt x="608408" y="303325"/>
                    <a:pt x="474295" y="177137"/>
                    <a:pt x="406020" y="136294"/>
                  </a:cubicBezTo>
                  <a:cubicBezTo>
                    <a:pt x="337745" y="95451"/>
                    <a:pt x="234113" y="88746"/>
                    <a:pt x="197537" y="66800"/>
                  </a:cubicBezTo>
                  <a:cubicBezTo>
                    <a:pt x="160961" y="44854"/>
                    <a:pt x="194489" y="-17326"/>
                    <a:pt x="186564" y="462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" name="Volný tvar 3"/>
            <p:cNvSpPr/>
            <p:nvPr/>
          </p:nvSpPr>
          <p:spPr>
            <a:xfrm>
              <a:off x="328256" y="3664913"/>
              <a:ext cx="814942" cy="690610"/>
            </a:xfrm>
            <a:custGeom>
              <a:avLst/>
              <a:gdLst>
                <a:gd name="connsiteX0" fmla="*/ 812913 w 823432"/>
                <a:gd name="connsiteY0" fmla="*/ 69 h 584609"/>
                <a:gd name="connsiteX1" fmla="*/ 736104 w 823432"/>
                <a:gd name="connsiteY1" fmla="*/ 95167 h 584609"/>
                <a:gd name="connsiteX2" fmla="*/ 593457 w 823432"/>
                <a:gd name="connsiteY2" fmla="*/ 47618 h 584609"/>
                <a:gd name="connsiteX3" fmla="*/ 392289 w 823432"/>
                <a:gd name="connsiteY3" fmla="*/ 73221 h 584609"/>
                <a:gd name="connsiteX4" fmla="*/ 194779 w 823432"/>
                <a:gd name="connsiteY4" fmla="*/ 128085 h 584609"/>
                <a:gd name="connsiteX5" fmla="*/ 132600 w 823432"/>
                <a:gd name="connsiteY5" fmla="*/ 373144 h 584609"/>
                <a:gd name="connsiteX6" fmla="*/ 926 w 823432"/>
                <a:gd name="connsiteY6" fmla="*/ 581627 h 584609"/>
                <a:gd name="connsiteX7" fmla="*/ 77736 w 823432"/>
                <a:gd name="connsiteY7" fmla="*/ 486530 h 584609"/>
                <a:gd name="connsiteX8" fmla="*/ 150888 w 823432"/>
                <a:gd name="connsiteY8" fmla="*/ 351199 h 584609"/>
                <a:gd name="connsiteX9" fmla="*/ 191121 w 823432"/>
                <a:gd name="connsiteY9" fmla="*/ 182949 h 584609"/>
                <a:gd name="connsiteX10" fmla="*/ 256958 w 823432"/>
                <a:gd name="connsiteY10" fmla="*/ 109797 h 584609"/>
                <a:gd name="connsiteX11" fmla="*/ 344741 w 823432"/>
                <a:gd name="connsiteY11" fmla="*/ 98824 h 584609"/>
                <a:gd name="connsiteX12" fmla="*/ 469099 w 823432"/>
                <a:gd name="connsiteY12" fmla="*/ 84194 h 584609"/>
                <a:gd name="connsiteX13" fmla="*/ 597115 w 823432"/>
                <a:gd name="connsiteY13" fmla="*/ 65906 h 584609"/>
                <a:gd name="connsiteX14" fmla="*/ 699528 w 823432"/>
                <a:gd name="connsiteY14" fmla="*/ 106139 h 584609"/>
                <a:gd name="connsiteX15" fmla="*/ 809256 w 823432"/>
                <a:gd name="connsiteY15" fmla="*/ 80536 h 584609"/>
                <a:gd name="connsiteX16" fmla="*/ 812913 w 823432"/>
                <a:gd name="connsiteY16" fmla="*/ 69 h 5846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6958 w 814941"/>
                <a:gd name="connsiteY10" fmla="*/ 109897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1121 w 814941"/>
                <a:gd name="connsiteY9" fmla="*/ 183049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194779 w 814941"/>
                <a:gd name="connsiteY4" fmla="*/ 128185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9099 w 814941"/>
                <a:gd name="connsiteY12" fmla="*/ 84294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97115 w 814941"/>
                <a:gd name="connsiteY13" fmla="*/ 66006 h 584709"/>
                <a:gd name="connsiteX14" fmla="*/ 699528 w 814941"/>
                <a:gd name="connsiteY14" fmla="*/ 106239 h 584709"/>
                <a:gd name="connsiteX15" fmla="*/ 783653 w 814941"/>
                <a:gd name="connsiteY15" fmla="*/ 73321 h 584709"/>
                <a:gd name="connsiteX16" fmla="*/ 812913 w 814941"/>
                <a:gd name="connsiteY16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86144 w 814941"/>
                <a:gd name="connsiteY13" fmla="*/ 29643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604432 w 814941"/>
                <a:gd name="connsiteY13" fmla="*/ 556125 h 584709"/>
                <a:gd name="connsiteX14" fmla="*/ 597115 w 814941"/>
                <a:gd name="connsiteY14" fmla="*/ 66006 h 584709"/>
                <a:gd name="connsiteX15" fmla="*/ 699528 w 814941"/>
                <a:gd name="connsiteY15" fmla="*/ 106239 h 584709"/>
                <a:gd name="connsiteX16" fmla="*/ 783653 w 814941"/>
                <a:gd name="connsiteY16" fmla="*/ 73321 h 584709"/>
                <a:gd name="connsiteX17" fmla="*/ 812913 w 814941"/>
                <a:gd name="connsiteY17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8828 w 814941"/>
                <a:gd name="connsiteY13" fmla="*/ 285462 h 584709"/>
                <a:gd name="connsiteX14" fmla="*/ 604432 w 814941"/>
                <a:gd name="connsiteY14" fmla="*/ 556125 h 584709"/>
                <a:gd name="connsiteX15" fmla="*/ 597115 w 814941"/>
                <a:gd name="connsiteY15" fmla="*/ 66006 h 584709"/>
                <a:gd name="connsiteX16" fmla="*/ 699528 w 814941"/>
                <a:gd name="connsiteY16" fmla="*/ 106239 h 584709"/>
                <a:gd name="connsiteX17" fmla="*/ 783653 w 814941"/>
                <a:gd name="connsiteY17" fmla="*/ 73321 h 584709"/>
                <a:gd name="connsiteX18" fmla="*/ 812913 w 814941"/>
                <a:gd name="connsiteY18" fmla="*/ 169 h 584709"/>
                <a:gd name="connsiteX0" fmla="*/ 812913 w 814941"/>
                <a:gd name="connsiteY0" fmla="*/ 169 h 584709"/>
                <a:gd name="connsiteX1" fmla="*/ 736104 w 814941"/>
                <a:gd name="connsiteY1" fmla="*/ 95267 h 584709"/>
                <a:gd name="connsiteX2" fmla="*/ 593457 w 814941"/>
                <a:gd name="connsiteY2" fmla="*/ 47718 h 584709"/>
                <a:gd name="connsiteX3" fmla="*/ 392289 w 814941"/>
                <a:gd name="connsiteY3" fmla="*/ 73321 h 584709"/>
                <a:gd name="connsiteX4" fmla="*/ 205752 w 814941"/>
                <a:gd name="connsiteY4" fmla="*/ 161103 h 584709"/>
                <a:gd name="connsiteX5" fmla="*/ 132600 w 814941"/>
                <a:gd name="connsiteY5" fmla="*/ 373244 h 584709"/>
                <a:gd name="connsiteX6" fmla="*/ 926 w 814941"/>
                <a:gd name="connsiteY6" fmla="*/ 581727 h 584709"/>
                <a:gd name="connsiteX7" fmla="*/ 77736 w 814941"/>
                <a:gd name="connsiteY7" fmla="*/ 486630 h 584709"/>
                <a:gd name="connsiteX8" fmla="*/ 150888 w 814941"/>
                <a:gd name="connsiteY8" fmla="*/ 351299 h 584709"/>
                <a:gd name="connsiteX9" fmla="*/ 198437 w 814941"/>
                <a:gd name="connsiteY9" fmla="*/ 219625 h 584709"/>
                <a:gd name="connsiteX10" fmla="*/ 253301 w 814941"/>
                <a:gd name="connsiteY10" fmla="*/ 146473 h 584709"/>
                <a:gd name="connsiteX11" fmla="*/ 344741 w 814941"/>
                <a:gd name="connsiteY11" fmla="*/ 98924 h 584709"/>
                <a:gd name="connsiteX12" fmla="*/ 461784 w 814941"/>
                <a:gd name="connsiteY12" fmla="*/ 73321 h 584709"/>
                <a:gd name="connsiteX13" fmla="*/ 575171 w 814941"/>
                <a:gd name="connsiteY13" fmla="*/ 84294 h 584709"/>
                <a:gd name="connsiteX14" fmla="*/ 578828 w 814941"/>
                <a:gd name="connsiteY14" fmla="*/ 285462 h 584709"/>
                <a:gd name="connsiteX15" fmla="*/ 604432 w 814941"/>
                <a:gd name="connsiteY15" fmla="*/ 556125 h 584709"/>
                <a:gd name="connsiteX16" fmla="*/ 597115 w 814941"/>
                <a:gd name="connsiteY16" fmla="*/ 66006 h 584709"/>
                <a:gd name="connsiteX17" fmla="*/ 699528 w 814941"/>
                <a:gd name="connsiteY17" fmla="*/ 106239 h 584709"/>
                <a:gd name="connsiteX18" fmla="*/ 783653 w 814941"/>
                <a:gd name="connsiteY18" fmla="*/ 73321 h 584709"/>
                <a:gd name="connsiteX19" fmla="*/ 812913 w 814941"/>
                <a:gd name="connsiteY19" fmla="*/ 169 h 584709"/>
                <a:gd name="connsiteX0" fmla="*/ 840412 w 842440"/>
                <a:gd name="connsiteY0" fmla="*/ 59677 h 644217"/>
                <a:gd name="connsiteX1" fmla="*/ 763603 w 842440"/>
                <a:gd name="connsiteY1" fmla="*/ 154775 h 644217"/>
                <a:gd name="connsiteX2" fmla="*/ 620956 w 842440"/>
                <a:gd name="connsiteY2" fmla="*/ 107226 h 644217"/>
                <a:gd name="connsiteX3" fmla="*/ 419788 w 842440"/>
                <a:gd name="connsiteY3" fmla="*/ 132829 h 644217"/>
                <a:gd name="connsiteX4" fmla="*/ 2823 w 842440"/>
                <a:gd name="connsiteY4" fmla="*/ 1156 h 644217"/>
                <a:gd name="connsiteX5" fmla="*/ 233251 w 842440"/>
                <a:gd name="connsiteY5" fmla="*/ 220611 h 644217"/>
                <a:gd name="connsiteX6" fmla="*/ 160099 w 842440"/>
                <a:gd name="connsiteY6" fmla="*/ 432752 h 644217"/>
                <a:gd name="connsiteX7" fmla="*/ 28425 w 842440"/>
                <a:gd name="connsiteY7" fmla="*/ 641235 h 644217"/>
                <a:gd name="connsiteX8" fmla="*/ 105235 w 842440"/>
                <a:gd name="connsiteY8" fmla="*/ 546138 h 644217"/>
                <a:gd name="connsiteX9" fmla="*/ 178387 w 842440"/>
                <a:gd name="connsiteY9" fmla="*/ 410807 h 644217"/>
                <a:gd name="connsiteX10" fmla="*/ 225936 w 842440"/>
                <a:gd name="connsiteY10" fmla="*/ 279133 h 644217"/>
                <a:gd name="connsiteX11" fmla="*/ 280800 w 842440"/>
                <a:gd name="connsiteY11" fmla="*/ 205981 h 644217"/>
                <a:gd name="connsiteX12" fmla="*/ 372240 w 842440"/>
                <a:gd name="connsiteY12" fmla="*/ 158432 h 644217"/>
                <a:gd name="connsiteX13" fmla="*/ 489283 w 842440"/>
                <a:gd name="connsiteY13" fmla="*/ 132829 h 644217"/>
                <a:gd name="connsiteX14" fmla="*/ 602670 w 842440"/>
                <a:gd name="connsiteY14" fmla="*/ 143802 h 644217"/>
                <a:gd name="connsiteX15" fmla="*/ 606327 w 842440"/>
                <a:gd name="connsiteY15" fmla="*/ 344970 h 644217"/>
                <a:gd name="connsiteX16" fmla="*/ 631931 w 842440"/>
                <a:gd name="connsiteY16" fmla="*/ 615633 h 644217"/>
                <a:gd name="connsiteX17" fmla="*/ 624614 w 842440"/>
                <a:gd name="connsiteY17" fmla="*/ 125514 h 644217"/>
                <a:gd name="connsiteX18" fmla="*/ 727027 w 842440"/>
                <a:gd name="connsiteY18" fmla="*/ 165747 h 644217"/>
                <a:gd name="connsiteX19" fmla="*/ 811152 w 842440"/>
                <a:gd name="connsiteY19" fmla="*/ 132829 h 644217"/>
                <a:gd name="connsiteX20" fmla="*/ 840412 w 842440"/>
                <a:gd name="connsiteY20" fmla="*/ 59677 h 644217"/>
                <a:gd name="connsiteX0" fmla="*/ 837592 w 839620"/>
                <a:gd name="connsiteY0" fmla="*/ 61402 h 645942"/>
                <a:gd name="connsiteX1" fmla="*/ 760783 w 839620"/>
                <a:gd name="connsiteY1" fmla="*/ 156500 h 645942"/>
                <a:gd name="connsiteX2" fmla="*/ 618136 w 839620"/>
                <a:gd name="connsiteY2" fmla="*/ 108951 h 645942"/>
                <a:gd name="connsiteX3" fmla="*/ 416968 w 839620"/>
                <a:gd name="connsiteY3" fmla="*/ 134554 h 645942"/>
                <a:gd name="connsiteX4" fmla="*/ 190199 w 839620"/>
                <a:gd name="connsiteY4" fmla="*/ 138212 h 645942"/>
                <a:gd name="connsiteX5" fmla="*/ 3 w 839620"/>
                <a:gd name="connsiteY5" fmla="*/ 2881 h 645942"/>
                <a:gd name="connsiteX6" fmla="*/ 230431 w 839620"/>
                <a:gd name="connsiteY6" fmla="*/ 222336 h 645942"/>
                <a:gd name="connsiteX7" fmla="*/ 157279 w 839620"/>
                <a:gd name="connsiteY7" fmla="*/ 434477 h 645942"/>
                <a:gd name="connsiteX8" fmla="*/ 25605 w 839620"/>
                <a:gd name="connsiteY8" fmla="*/ 642960 h 645942"/>
                <a:gd name="connsiteX9" fmla="*/ 102415 w 839620"/>
                <a:gd name="connsiteY9" fmla="*/ 547863 h 645942"/>
                <a:gd name="connsiteX10" fmla="*/ 175567 w 839620"/>
                <a:gd name="connsiteY10" fmla="*/ 412532 h 645942"/>
                <a:gd name="connsiteX11" fmla="*/ 223116 w 839620"/>
                <a:gd name="connsiteY11" fmla="*/ 280858 h 645942"/>
                <a:gd name="connsiteX12" fmla="*/ 277980 w 839620"/>
                <a:gd name="connsiteY12" fmla="*/ 207706 h 645942"/>
                <a:gd name="connsiteX13" fmla="*/ 369420 w 839620"/>
                <a:gd name="connsiteY13" fmla="*/ 160157 h 645942"/>
                <a:gd name="connsiteX14" fmla="*/ 486463 w 839620"/>
                <a:gd name="connsiteY14" fmla="*/ 134554 h 645942"/>
                <a:gd name="connsiteX15" fmla="*/ 599850 w 839620"/>
                <a:gd name="connsiteY15" fmla="*/ 145527 h 645942"/>
                <a:gd name="connsiteX16" fmla="*/ 603507 w 839620"/>
                <a:gd name="connsiteY16" fmla="*/ 346695 h 645942"/>
                <a:gd name="connsiteX17" fmla="*/ 629111 w 839620"/>
                <a:gd name="connsiteY17" fmla="*/ 617358 h 645942"/>
                <a:gd name="connsiteX18" fmla="*/ 621794 w 839620"/>
                <a:gd name="connsiteY18" fmla="*/ 127239 h 645942"/>
                <a:gd name="connsiteX19" fmla="*/ 724207 w 839620"/>
                <a:gd name="connsiteY19" fmla="*/ 167472 h 645942"/>
                <a:gd name="connsiteX20" fmla="*/ 808332 w 839620"/>
                <a:gd name="connsiteY20" fmla="*/ 134554 h 645942"/>
                <a:gd name="connsiteX21" fmla="*/ 837592 w 839620"/>
                <a:gd name="connsiteY21" fmla="*/ 61402 h 645942"/>
                <a:gd name="connsiteX0" fmla="*/ 837591 w 839619"/>
                <a:gd name="connsiteY0" fmla="*/ 61413 h 645953"/>
                <a:gd name="connsiteX1" fmla="*/ 760782 w 839619"/>
                <a:gd name="connsiteY1" fmla="*/ 156511 h 645953"/>
                <a:gd name="connsiteX2" fmla="*/ 618135 w 839619"/>
                <a:gd name="connsiteY2" fmla="*/ 108962 h 645953"/>
                <a:gd name="connsiteX3" fmla="*/ 416967 w 839619"/>
                <a:gd name="connsiteY3" fmla="*/ 134565 h 645953"/>
                <a:gd name="connsiteX4" fmla="*/ 248719 w 839619"/>
                <a:gd name="connsiteY4" fmla="*/ 196745 h 645953"/>
                <a:gd name="connsiteX5" fmla="*/ 190198 w 839619"/>
                <a:gd name="connsiteY5" fmla="*/ 138223 h 645953"/>
                <a:gd name="connsiteX6" fmla="*/ 2 w 839619"/>
                <a:gd name="connsiteY6" fmla="*/ 2892 h 645953"/>
                <a:gd name="connsiteX7" fmla="*/ 230430 w 839619"/>
                <a:gd name="connsiteY7" fmla="*/ 222347 h 645953"/>
                <a:gd name="connsiteX8" fmla="*/ 157278 w 839619"/>
                <a:gd name="connsiteY8" fmla="*/ 434488 h 645953"/>
                <a:gd name="connsiteX9" fmla="*/ 25604 w 839619"/>
                <a:gd name="connsiteY9" fmla="*/ 642971 h 645953"/>
                <a:gd name="connsiteX10" fmla="*/ 102414 w 839619"/>
                <a:gd name="connsiteY10" fmla="*/ 547874 h 645953"/>
                <a:gd name="connsiteX11" fmla="*/ 175566 w 839619"/>
                <a:gd name="connsiteY11" fmla="*/ 412543 h 645953"/>
                <a:gd name="connsiteX12" fmla="*/ 223115 w 839619"/>
                <a:gd name="connsiteY12" fmla="*/ 280869 h 645953"/>
                <a:gd name="connsiteX13" fmla="*/ 277979 w 839619"/>
                <a:gd name="connsiteY13" fmla="*/ 207717 h 645953"/>
                <a:gd name="connsiteX14" fmla="*/ 369419 w 839619"/>
                <a:gd name="connsiteY14" fmla="*/ 160168 h 645953"/>
                <a:gd name="connsiteX15" fmla="*/ 486462 w 839619"/>
                <a:gd name="connsiteY15" fmla="*/ 134565 h 645953"/>
                <a:gd name="connsiteX16" fmla="*/ 599849 w 839619"/>
                <a:gd name="connsiteY16" fmla="*/ 145538 h 645953"/>
                <a:gd name="connsiteX17" fmla="*/ 603506 w 839619"/>
                <a:gd name="connsiteY17" fmla="*/ 346706 h 645953"/>
                <a:gd name="connsiteX18" fmla="*/ 629110 w 839619"/>
                <a:gd name="connsiteY18" fmla="*/ 617369 h 645953"/>
                <a:gd name="connsiteX19" fmla="*/ 621793 w 839619"/>
                <a:gd name="connsiteY19" fmla="*/ 127250 h 645953"/>
                <a:gd name="connsiteX20" fmla="*/ 724206 w 839619"/>
                <a:gd name="connsiteY20" fmla="*/ 167483 h 645953"/>
                <a:gd name="connsiteX21" fmla="*/ 808331 w 839619"/>
                <a:gd name="connsiteY21" fmla="*/ 134565 h 645953"/>
                <a:gd name="connsiteX22" fmla="*/ 837591 w 839619"/>
                <a:gd name="connsiteY22" fmla="*/ 61413 h 645953"/>
                <a:gd name="connsiteX0" fmla="*/ 812914 w 814942"/>
                <a:gd name="connsiteY0" fmla="*/ 108282 h 692822"/>
                <a:gd name="connsiteX1" fmla="*/ 736105 w 814942"/>
                <a:gd name="connsiteY1" fmla="*/ 203380 h 692822"/>
                <a:gd name="connsiteX2" fmla="*/ 593458 w 814942"/>
                <a:gd name="connsiteY2" fmla="*/ 155831 h 692822"/>
                <a:gd name="connsiteX3" fmla="*/ 392290 w 814942"/>
                <a:gd name="connsiteY3" fmla="*/ 181434 h 692822"/>
                <a:gd name="connsiteX4" fmla="*/ 224042 w 814942"/>
                <a:gd name="connsiteY4" fmla="*/ 243614 h 692822"/>
                <a:gd name="connsiteX5" fmla="*/ 165521 w 814942"/>
                <a:gd name="connsiteY5" fmla="*/ 185092 h 692822"/>
                <a:gd name="connsiteX6" fmla="*/ 41161 w 814942"/>
                <a:gd name="connsiteY6" fmla="*/ 2212 h 692822"/>
                <a:gd name="connsiteX7" fmla="*/ 205753 w 814942"/>
                <a:gd name="connsiteY7" fmla="*/ 269216 h 692822"/>
                <a:gd name="connsiteX8" fmla="*/ 132601 w 814942"/>
                <a:gd name="connsiteY8" fmla="*/ 481357 h 692822"/>
                <a:gd name="connsiteX9" fmla="*/ 927 w 814942"/>
                <a:gd name="connsiteY9" fmla="*/ 689840 h 692822"/>
                <a:gd name="connsiteX10" fmla="*/ 77737 w 814942"/>
                <a:gd name="connsiteY10" fmla="*/ 594743 h 692822"/>
                <a:gd name="connsiteX11" fmla="*/ 150889 w 814942"/>
                <a:gd name="connsiteY11" fmla="*/ 459412 h 692822"/>
                <a:gd name="connsiteX12" fmla="*/ 198438 w 814942"/>
                <a:gd name="connsiteY12" fmla="*/ 327738 h 692822"/>
                <a:gd name="connsiteX13" fmla="*/ 253302 w 814942"/>
                <a:gd name="connsiteY13" fmla="*/ 254586 h 692822"/>
                <a:gd name="connsiteX14" fmla="*/ 344742 w 814942"/>
                <a:gd name="connsiteY14" fmla="*/ 207037 h 692822"/>
                <a:gd name="connsiteX15" fmla="*/ 461785 w 814942"/>
                <a:gd name="connsiteY15" fmla="*/ 181434 h 692822"/>
                <a:gd name="connsiteX16" fmla="*/ 575172 w 814942"/>
                <a:gd name="connsiteY16" fmla="*/ 192407 h 692822"/>
                <a:gd name="connsiteX17" fmla="*/ 578829 w 814942"/>
                <a:gd name="connsiteY17" fmla="*/ 393575 h 692822"/>
                <a:gd name="connsiteX18" fmla="*/ 604433 w 814942"/>
                <a:gd name="connsiteY18" fmla="*/ 664238 h 692822"/>
                <a:gd name="connsiteX19" fmla="*/ 597116 w 814942"/>
                <a:gd name="connsiteY19" fmla="*/ 174119 h 692822"/>
                <a:gd name="connsiteX20" fmla="*/ 699529 w 814942"/>
                <a:gd name="connsiteY20" fmla="*/ 214352 h 692822"/>
                <a:gd name="connsiteX21" fmla="*/ 783654 w 814942"/>
                <a:gd name="connsiteY21" fmla="*/ 181434 h 692822"/>
                <a:gd name="connsiteX22" fmla="*/ 812914 w 814942"/>
                <a:gd name="connsiteY22" fmla="*/ 108282 h 692822"/>
                <a:gd name="connsiteX0" fmla="*/ 812914 w 814942"/>
                <a:gd name="connsiteY0" fmla="*/ 106950 h 691490"/>
                <a:gd name="connsiteX1" fmla="*/ 736105 w 814942"/>
                <a:gd name="connsiteY1" fmla="*/ 202048 h 691490"/>
                <a:gd name="connsiteX2" fmla="*/ 593458 w 814942"/>
                <a:gd name="connsiteY2" fmla="*/ 154499 h 691490"/>
                <a:gd name="connsiteX3" fmla="*/ 392290 w 814942"/>
                <a:gd name="connsiteY3" fmla="*/ 180102 h 691490"/>
                <a:gd name="connsiteX4" fmla="*/ 224042 w 814942"/>
                <a:gd name="connsiteY4" fmla="*/ 242282 h 691490"/>
                <a:gd name="connsiteX5" fmla="*/ 165521 w 814942"/>
                <a:gd name="connsiteY5" fmla="*/ 183760 h 691490"/>
                <a:gd name="connsiteX6" fmla="*/ 41161 w 814942"/>
                <a:gd name="connsiteY6" fmla="*/ 880 h 691490"/>
                <a:gd name="connsiteX7" fmla="*/ 74080 w 814942"/>
                <a:gd name="connsiteY7" fmla="*/ 128897 h 691490"/>
                <a:gd name="connsiteX8" fmla="*/ 205753 w 814942"/>
                <a:gd name="connsiteY8" fmla="*/ 267884 h 691490"/>
                <a:gd name="connsiteX9" fmla="*/ 132601 w 814942"/>
                <a:gd name="connsiteY9" fmla="*/ 480025 h 691490"/>
                <a:gd name="connsiteX10" fmla="*/ 927 w 814942"/>
                <a:gd name="connsiteY10" fmla="*/ 688508 h 691490"/>
                <a:gd name="connsiteX11" fmla="*/ 77737 w 814942"/>
                <a:gd name="connsiteY11" fmla="*/ 593411 h 691490"/>
                <a:gd name="connsiteX12" fmla="*/ 150889 w 814942"/>
                <a:gd name="connsiteY12" fmla="*/ 458080 h 691490"/>
                <a:gd name="connsiteX13" fmla="*/ 198438 w 814942"/>
                <a:gd name="connsiteY13" fmla="*/ 326406 h 691490"/>
                <a:gd name="connsiteX14" fmla="*/ 253302 w 814942"/>
                <a:gd name="connsiteY14" fmla="*/ 253254 h 691490"/>
                <a:gd name="connsiteX15" fmla="*/ 344742 w 814942"/>
                <a:gd name="connsiteY15" fmla="*/ 205705 h 691490"/>
                <a:gd name="connsiteX16" fmla="*/ 461785 w 814942"/>
                <a:gd name="connsiteY16" fmla="*/ 180102 h 691490"/>
                <a:gd name="connsiteX17" fmla="*/ 575172 w 814942"/>
                <a:gd name="connsiteY17" fmla="*/ 191075 h 691490"/>
                <a:gd name="connsiteX18" fmla="*/ 578829 w 814942"/>
                <a:gd name="connsiteY18" fmla="*/ 392243 h 691490"/>
                <a:gd name="connsiteX19" fmla="*/ 604433 w 814942"/>
                <a:gd name="connsiteY19" fmla="*/ 662906 h 691490"/>
                <a:gd name="connsiteX20" fmla="*/ 597116 w 814942"/>
                <a:gd name="connsiteY20" fmla="*/ 172787 h 691490"/>
                <a:gd name="connsiteX21" fmla="*/ 699529 w 814942"/>
                <a:gd name="connsiteY21" fmla="*/ 213020 h 691490"/>
                <a:gd name="connsiteX22" fmla="*/ 783654 w 814942"/>
                <a:gd name="connsiteY22" fmla="*/ 180102 h 691490"/>
                <a:gd name="connsiteX23" fmla="*/ 812914 w 814942"/>
                <a:gd name="connsiteY23" fmla="*/ 106950 h 69149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7116 w 814942"/>
                <a:gd name="connsiteY21" fmla="*/ 171907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  <a:gd name="connsiteX0" fmla="*/ 812914 w 814942"/>
                <a:gd name="connsiteY0" fmla="*/ 106070 h 690610"/>
                <a:gd name="connsiteX1" fmla="*/ 736105 w 814942"/>
                <a:gd name="connsiteY1" fmla="*/ 201168 h 690610"/>
                <a:gd name="connsiteX2" fmla="*/ 593458 w 814942"/>
                <a:gd name="connsiteY2" fmla="*/ 153619 h 690610"/>
                <a:gd name="connsiteX3" fmla="*/ 392290 w 814942"/>
                <a:gd name="connsiteY3" fmla="*/ 179222 h 690610"/>
                <a:gd name="connsiteX4" fmla="*/ 224042 w 814942"/>
                <a:gd name="connsiteY4" fmla="*/ 241402 h 690610"/>
                <a:gd name="connsiteX5" fmla="*/ 165521 w 814942"/>
                <a:gd name="connsiteY5" fmla="*/ 182880 h 690610"/>
                <a:gd name="connsiteX6" fmla="*/ 88710 w 814942"/>
                <a:gd name="connsiteY6" fmla="*/ 135332 h 690610"/>
                <a:gd name="connsiteX7" fmla="*/ 41161 w 814942"/>
                <a:gd name="connsiteY7" fmla="*/ 0 h 690610"/>
                <a:gd name="connsiteX8" fmla="*/ 74080 w 814942"/>
                <a:gd name="connsiteY8" fmla="*/ 128017 h 690610"/>
                <a:gd name="connsiteX9" fmla="*/ 205753 w 814942"/>
                <a:gd name="connsiteY9" fmla="*/ 267004 h 690610"/>
                <a:gd name="connsiteX10" fmla="*/ 132601 w 814942"/>
                <a:gd name="connsiteY10" fmla="*/ 479145 h 690610"/>
                <a:gd name="connsiteX11" fmla="*/ 927 w 814942"/>
                <a:gd name="connsiteY11" fmla="*/ 687628 h 690610"/>
                <a:gd name="connsiteX12" fmla="*/ 77737 w 814942"/>
                <a:gd name="connsiteY12" fmla="*/ 592531 h 690610"/>
                <a:gd name="connsiteX13" fmla="*/ 150889 w 814942"/>
                <a:gd name="connsiteY13" fmla="*/ 457200 h 690610"/>
                <a:gd name="connsiteX14" fmla="*/ 198438 w 814942"/>
                <a:gd name="connsiteY14" fmla="*/ 325526 h 690610"/>
                <a:gd name="connsiteX15" fmla="*/ 253302 w 814942"/>
                <a:gd name="connsiteY15" fmla="*/ 252374 h 690610"/>
                <a:gd name="connsiteX16" fmla="*/ 344742 w 814942"/>
                <a:gd name="connsiteY16" fmla="*/ 204825 h 690610"/>
                <a:gd name="connsiteX17" fmla="*/ 461785 w 814942"/>
                <a:gd name="connsiteY17" fmla="*/ 179222 h 690610"/>
                <a:gd name="connsiteX18" fmla="*/ 575172 w 814942"/>
                <a:gd name="connsiteY18" fmla="*/ 190195 h 690610"/>
                <a:gd name="connsiteX19" fmla="*/ 578829 w 814942"/>
                <a:gd name="connsiteY19" fmla="*/ 391363 h 690610"/>
                <a:gd name="connsiteX20" fmla="*/ 604433 w 814942"/>
                <a:gd name="connsiteY20" fmla="*/ 662026 h 690610"/>
                <a:gd name="connsiteX21" fmla="*/ 593458 w 814942"/>
                <a:gd name="connsiteY21" fmla="*/ 212140 h 690610"/>
                <a:gd name="connsiteX22" fmla="*/ 699529 w 814942"/>
                <a:gd name="connsiteY22" fmla="*/ 212140 h 690610"/>
                <a:gd name="connsiteX23" fmla="*/ 783654 w 814942"/>
                <a:gd name="connsiteY23" fmla="*/ 179222 h 690610"/>
                <a:gd name="connsiteX24" fmla="*/ 812914 w 814942"/>
                <a:gd name="connsiteY24" fmla="*/ 106070 h 69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14942" h="690610">
                  <a:moveTo>
                    <a:pt x="812914" y="106070"/>
                  </a:moveTo>
                  <a:cubicBezTo>
                    <a:pt x="804989" y="109728"/>
                    <a:pt x="772681" y="193243"/>
                    <a:pt x="736105" y="201168"/>
                  </a:cubicBezTo>
                  <a:cubicBezTo>
                    <a:pt x="699529" y="209093"/>
                    <a:pt x="650760" y="157277"/>
                    <a:pt x="593458" y="153619"/>
                  </a:cubicBezTo>
                  <a:cubicBezTo>
                    <a:pt x="536156" y="149961"/>
                    <a:pt x="453859" y="164592"/>
                    <a:pt x="392290" y="179222"/>
                  </a:cubicBezTo>
                  <a:cubicBezTo>
                    <a:pt x="330721" y="193852"/>
                    <a:pt x="261837" y="240792"/>
                    <a:pt x="224042" y="241402"/>
                  </a:cubicBezTo>
                  <a:cubicBezTo>
                    <a:pt x="186247" y="242012"/>
                    <a:pt x="183200" y="201778"/>
                    <a:pt x="165521" y="182880"/>
                  </a:cubicBezTo>
                  <a:cubicBezTo>
                    <a:pt x="147843" y="163983"/>
                    <a:pt x="109437" y="165812"/>
                    <a:pt x="88710" y="135332"/>
                  </a:cubicBezTo>
                  <a:cubicBezTo>
                    <a:pt x="67983" y="104852"/>
                    <a:pt x="48476" y="0"/>
                    <a:pt x="41161" y="0"/>
                  </a:cubicBezTo>
                  <a:cubicBezTo>
                    <a:pt x="33846" y="0"/>
                    <a:pt x="46648" y="83516"/>
                    <a:pt x="74080" y="128017"/>
                  </a:cubicBezTo>
                  <a:cubicBezTo>
                    <a:pt x="101512" y="172518"/>
                    <a:pt x="196000" y="208483"/>
                    <a:pt x="205753" y="267004"/>
                  </a:cubicBezTo>
                  <a:cubicBezTo>
                    <a:pt x="215507" y="325525"/>
                    <a:pt x="166739" y="409041"/>
                    <a:pt x="132601" y="479145"/>
                  </a:cubicBezTo>
                  <a:cubicBezTo>
                    <a:pt x="98463" y="549249"/>
                    <a:pt x="10071" y="668730"/>
                    <a:pt x="927" y="687628"/>
                  </a:cubicBezTo>
                  <a:cubicBezTo>
                    <a:pt x="-8217" y="706526"/>
                    <a:pt x="52743" y="630936"/>
                    <a:pt x="77737" y="592531"/>
                  </a:cubicBezTo>
                  <a:cubicBezTo>
                    <a:pt x="102731" y="554126"/>
                    <a:pt x="130772" y="501701"/>
                    <a:pt x="150889" y="457200"/>
                  </a:cubicBezTo>
                  <a:cubicBezTo>
                    <a:pt x="171006" y="412699"/>
                    <a:pt x="181369" y="359664"/>
                    <a:pt x="198438" y="325526"/>
                  </a:cubicBezTo>
                  <a:cubicBezTo>
                    <a:pt x="215507" y="291388"/>
                    <a:pt x="228918" y="272491"/>
                    <a:pt x="253302" y="252374"/>
                  </a:cubicBezTo>
                  <a:cubicBezTo>
                    <a:pt x="277686" y="232257"/>
                    <a:pt x="309995" y="217017"/>
                    <a:pt x="344742" y="204825"/>
                  </a:cubicBezTo>
                  <a:cubicBezTo>
                    <a:pt x="379489" y="192633"/>
                    <a:pt x="423380" y="181660"/>
                    <a:pt x="461785" y="179222"/>
                  </a:cubicBezTo>
                  <a:cubicBezTo>
                    <a:pt x="500190" y="176784"/>
                    <a:pt x="555665" y="154838"/>
                    <a:pt x="575172" y="190195"/>
                  </a:cubicBezTo>
                  <a:cubicBezTo>
                    <a:pt x="594679" y="225552"/>
                    <a:pt x="564808" y="324307"/>
                    <a:pt x="578829" y="391363"/>
                  </a:cubicBezTo>
                  <a:cubicBezTo>
                    <a:pt x="592850" y="458419"/>
                    <a:pt x="592851" y="699212"/>
                    <a:pt x="604433" y="662026"/>
                  </a:cubicBezTo>
                  <a:cubicBezTo>
                    <a:pt x="616015" y="624840"/>
                    <a:pt x="577609" y="287121"/>
                    <a:pt x="593458" y="212140"/>
                  </a:cubicBezTo>
                  <a:cubicBezTo>
                    <a:pt x="609307" y="137159"/>
                    <a:pt x="664172" y="209702"/>
                    <a:pt x="699529" y="212140"/>
                  </a:cubicBezTo>
                  <a:cubicBezTo>
                    <a:pt x="734886" y="214578"/>
                    <a:pt x="762928" y="199339"/>
                    <a:pt x="783654" y="179222"/>
                  </a:cubicBezTo>
                  <a:cubicBezTo>
                    <a:pt x="804380" y="159105"/>
                    <a:pt x="820839" y="102412"/>
                    <a:pt x="812914" y="10607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6" name="Volný tvar 5"/>
            <p:cNvSpPr/>
            <p:nvPr/>
          </p:nvSpPr>
          <p:spPr>
            <a:xfrm>
              <a:off x="127978" y="2991383"/>
              <a:ext cx="798924" cy="421791"/>
            </a:xfrm>
            <a:custGeom>
              <a:avLst/>
              <a:gdLst>
                <a:gd name="connsiteX0" fmla="*/ 790081 w 790527"/>
                <a:gd name="connsiteY0" fmla="*/ 2973 h 376741"/>
                <a:gd name="connsiteX1" fmla="*/ 676695 w 790527"/>
                <a:gd name="connsiteY1" fmla="*/ 68810 h 376741"/>
                <a:gd name="connsiteX2" fmla="*/ 621831 w 790527"/>
                <a:gd name="connsiteY2" fmla="*/ 167565 h 376741"/>
                <a:gd name="connsiteX3" fmla="*/ 395060 w 790527"/>
                <a:gd name="connsiteY3" fmla="*/ 354103 h 376741"/>
                <a:gd name="connsiteX4" fmla="*/ 208522 w 790527"/>
                <a:gd name="connsiteY4" fmla="*/ 365076 h 376741"/>
                <a:gd name="connsiteX5" fmla="*/ 40273 w 790527"/>
                <a:gd name="connsiteY5" fmla="*/ 277293 h 376741"/>
                <a:gd name="connsiteX6" fmla="*/ 39 w 790527"/>
                <a:gd name="connsiteY6" fmla="*/ 120017 h 376741"/>
                <a:gd name="connsiteX7" fmla="*/ 43930 w 790527"/>
                <a:gd name="connsiteY7" fmla="*/ 273636 h 376741"/>
                <a:gd name="connsiteX8" fmla="*/ 201207 w 790527"/>
                <a:gd name="connsiteY8" fmla="*/ 343130 h 376741"/>
                <a:gd name="connsiteX9" fmla="*/ 358484 w 790527"/>
                <a:gd name="connsiteY9" fmla="*/ 350445 h 376741"/>
                <a:gd name="connsiteX10" fmla="*/ 523076 w 790527"/>
                <a:gd name="connsiteY10" fmla="*/ 251690 h 376741"/>
                <a:gd name="connsiteX11" fmla="*/ 636461 w 790527"/>
                <a:gd name="connsiteY11" fmla="*/ 109044 h 376741"/>
                <a:gd name="connsiteX12" fmla="*/ 713271 w 790527"/>
                <a:gd name="connsiteY12" fmla="*/ 21261 h 376741"/>
                <a:gd name="connsiteX13" fmla="*/ 790081 w 790527"/>
                <a:gd name="connsiteY13" fmla="*/ 2973 h 376741"/>
                <a:gd name="connsiteX0" fmla="*/ 790081 w 790527"/>
                <a:gd name="connsiteY0" fmla="*/ 2973 h 377192"/>
                <a:gd name="connsiteX1" fmla="*/ 676695 w 790527"/>
                <a:gd name="connsiteY1" fmla="*/ 68810 h 377192"/>
                <a:gd name="connsiteX2" fmla="*/ 621831 w 790527"/>
                <a:gd name="connsiteY2" fmla="*/ 160250 h 377192"/>
                <a:gd name="connsiteX3" fmla="*/ 395060 w 790527"/>
                <a:gd name="connsiteY3" fmla="*/ 354103 h 377192"/>
                <a:gd name="connsiteX4" fmla="*/ 208522 w 790527"/>
                <a:gd name="connsiteY4" fmla="*/ 365076 h 377192"/>
                <a:gd name="connsiteX5" fmla="*/ 40273 w 790527"/>
                <a:gd name="connsiteY5" fmla="*/ 277293 h 377192"/>
                <a:gd name="connsiteX6" fmla="*/ 39 w 790527"/>
                <a:gd name="connsiteY6" fmla="*/ 120017 h 377192"/>
                <a:gd name="connsiteX7" fmla="*/ 43930 w 790527"/>
                <a:gd name="connsiteY7" fmla="*/ 273636 h 377192"/>
                <a:gd name="connsiteX8" fmla="*/ 201207 w 790527"/>
                <a:gd name="connsiteY8" fmla="*/ 343130 h 377192"/>
                <a:gd name="connsiteX9" fmla="*/ 358484 w 790527"/>
                <a:gd name="connsiteY9" fmla="*/ 350445 h 377192"/>
                <a:gd name="connsiteX10" fmla="*/ 523076 w 790527"/>
                <a:gd name="connsiteY10" fmla="*/ 251690 h 377192"/>
                <a:gd name="connsiteX11" fmla="*/ 636461 w 790527"/>
                <a:gd name="connsiteY11" fmla="*/ 109044 h 377192"/>
                <a:gd name="connsiteX12" fmla="*/ 713271 w 790527"/>
                <a:gd name="connsiteY12" fmla="*/ 21261 h 377192"/>
                <a:gd name="connsiteX13" fmla="*/ 790081 w 790527"/>
                <a:gd name="connsiteY13" fmla="*/ 2973 h 377192"/>
                <a:gd name="connsiteX0" fmla="*/ 790081 w 798924"/>
                <a:gd name="connsiteY0" fmla="*/ 22479 h 396698"/>
                <a:gd name="connsiteX1" fmla="*/ 676695 w 798924"/>
                <a:gd name="connsiteY1" fmla="*/ 88316 h 396698"/>
                <a:gd name="connsiteX2" fmla="*/ 621831 w 798924"/>
                <a:gd name="connsiteY2" fmla="*/ 179756 h 396698"/>
                <a:gd name="connsiteX3" fmla="*/ 395060 w 798924"/>
                <a:gd name="connsiteY3" fmla="*/ 373609 h 396698"/>
                <a:gd name="connsiteX4" fmla="*/ 208522 w 798924"/>
                <a:gd name="connsiteY4" fmla="*/ 384582 h 396698"/>
                <a:gd name="connsiteX5" fmla="*/ 40273 w 798924"/>
                <a:gd name="connsiteY5" fmla="*/ 296799 h 396698"/>
                <a:gd name="connsiteX6" fmla="*/ 39 w 798924"/>
                <a:gd name="connsiteY6" fmla="*/ 139523 h 396698"/>
                <a:gd name="connsiteX7" fmla="*/ 43930 w 798924"/>
                <a:gd name="connsiteY7" fmla="*/ 293142 h 396698"/>
                <a:gd name="connsiteX8" fmla="*/ 201207 w 798924"/>
                <a:gd name="connsiteY8" fmla="*/ 362636 h 396698"/>
                <a:gd name="connsiteX9" fmla="*/ 358484 w 798924"/>
                <a:gd name="connsiteY9" fmla="*/ 369951 h 396698"/>
                <a:gd name="connsiteX10" fmla="*/ 523076 w 798924"/>
                <a:gd name="connsiteY10" fmla="*/ 271196 h 396698"/>
                <a:gd name="connsiteX11" fmla="*/ 636461 w 798924"/>
                <a:gd name="connsiteY11" fmla="*/ 128550 h 396698"/>
                <a:gd name="connsiteX12" fmla="*/ 713271 w 798924"/>
                <a:gd name="connsiteY12" fmla="*/ 40767 h 396698"/>
                <a:gd name="connsiteX13" fmla="*/ 782765 w 798924"/>
                <a:gd name="connsiteY13" fmla="*/ 533 h 396698"/>
                <a:gd name="connsiteX14" fmla="*/ 790081 w 798924"/>
                <a:gd name="connsiteY14" fmla="*/ 22479 h 396698"/>
                <a:gd name="connsiteX0" fmla="*/ 790081 w 798924"/>
                <a:gd name="connsiteY0" fmla="*/ 22479 h 425918"/>
                <a:gd name="connsiteX1" fmla="*/ 676695 w 798924"/>
                <a:gd name="connsiteY1" fmla="*/ 88316 h 425918"/>
                <a:gd name="connsiteX2" fmla="*/ 621831 w 798924"/>
                <a:gd name="connsiteY2" fmla="*/ 179756 h 425918"/>
                <a:gd name="connsiteX3" fmla="*/ 614515 w 798924"/>
                <a:gd name="connsiteY3" fmla="*/ 417499 h 425918"/>
                <a:gd name="connsiteX4" fmla="*/ 395060 w 798924"/>
                <a:gd name="connsiteY4" fmla="*/ 373609 h 425918"/>
                <a:gd name="connsiteX5" fmla="*/ 208522 w 798924"/>
                <a:gd name="connsiteY5" fmla="*/ 384582 h 425918"/>
                <a:gd name="connsiteX6" fmla="*/ 40273 w 798924"/>
                <a:gd name="connsiteY6" fmla="*/ 296799 h 425918"/>
                <a:gd name="connsiteX7" fmla="*/ 39 w 798924"/>
                <a:gd name="connsiteY7" fmla="*/ 139523 h 425918"/>
                <a:gd name="connsiteX8" fmla="*/ 43930 w 798924"/>
                <a:gd name="connsiteY8" fmla="*/ 293142 h 425918"/>
                <a:gd name="connsiteX9" fmla="*/ 201207 w 798924"/>
                <a:gd name="connsiteY9" fmla="*/ 362636 h 425918"/>
                <a:gd name="connsiteX10" fmla="*/ 358484 w 798924"/>
                <a:gd name="connsiteY10" fmla="*/ 369951 h 425918"/>
                <a:gd name="connsiteX11" fmla="*/ 523076 w 798924"/>
                <a:gd name="connsiteY11" fmla="*/ 271196 h 425918"/>
                <a:gd name="connsiteX12" fmla="*/ 636461 w 798924"/>
                <a:gd name="connsiteY12" fmla="*/ 128550 h 425918"/>
                <a:gd name="connsiteX13" fmla="*/ 713271 w 798924"/>
                <a:gd name="connsiteY13" fmla="*/ 40767 h 425918"/>
                <a:gd name="connsiteX14" fmla="*/ 782765 w 798924"/>
                <a:gd name="connsiteY14" fmla="*/ 533 h 425918"/>
                <a:gd name="connsiteX15" fmla="*/ 790081 w 798924"/>
                <a:gd name="connsiteY15" fmla="*/ 22479 h 425918"/>
                <a:gd name="connsiteX0" fmla="*/ 790081 w 798924"/>
                <a:gd name="connsiteY0" fmla="*/ 22479 h 421547"/>
                <a:gd name="connsiteX1" fmla="*/ 676695 w 798924"/>
                <a:gd name="connsiteY1" fmla="*/ 88316 h 421547"/>
                <a:gd name="connsiteX2" fmla="*/ 621831 w 798924"/>
                <a:gd name="connsiteY2" fmla="*/ 179756 h 421547"/>
                <a:gd name="connsiteX3" fmla="*/ 614515 w 798924"/>
                <a:gd name="connsiteY3" fmla="*/ 417499 h 421547"/>
                <a:gd name="connsiteX4" fmla="*/ 596227 w 798924"/>
                <a:gd name="connsiteY4" fmla="*/ 216331 h 421547"/>
                <a:gd name="connsiteX5" fmla="*/ 395060 w 798924"/>
                <a:gd name="connsiteY5" fmla="*/ 373609 h 421547"/>
                <a:gd name="connsiteX6" fmla="*/ 208522 w 798924"/>
                <a:gd name="connsiteY6" fmla="*/ 384582 h 421547"/>
                <a:gd name="connsiteX7" fmla="*/ 40273 w 798924"/>
                <a:gd name="connsiteY7" fmla="*/ 296799 h 421547"/>
                <a:gd name="connsiteX8" fmla="*/ 39 w 798924"/>
                <a:gd name="connsiteY8" fmla="*/ 139523 h 421547"/>
                <a:gd name="connsiteX9" fmla="*/ 43930 w 798924"/>
                <a:gd name="connsiteY9" fmla="*/ 293142 h 421547"/>
                <a:gd name="connsiteX10" fmla="*/ 201207 w 798924"/>
                <a:gd name="connsiteY10" fmla="*/ 362636 h 421547"/>
                <a:gd name="connsiteX11" fmla="*/ 358484 w 798924"/>
                <a:gd name="connsiteY11" fmla="*/ 369951 h 421547"/>
                <a:gd name="connsiteX12" fmla="*/ 523076 w 798924"/>
                <a:gd name="connsiteY12" fmla="*/ 271196 h 421547"/>
                <a:gd name="connsiteX13" fmla="*/ 636461 w 798924"/>
                <a:gd name="connsiteY13" fmla="*/ 128550 h 421547"/>
                <a:gd name="connsiteX14" fmla="*/ 713271 w 798924"/>
                <a:gd name="connsiteY14" fmla="*/ 40767 h 421547"/>
                <a:gd name="connsiteX15" fmla="*/ 782765 w 798924"/>
                <a:gd name="connsiteY15" fmla="*/ 533 h 421547"/>
                <a:gd name="connsiteX16" fmla="*/ 790081 w 798924"/>
                <a:gd name="connsiteY16" fmla="*/ 22479 h 421547"/>
                <a:gd name="connsiteX0" fmla="*/ 790081 w 798924"/>
                <a:gd name="connsiteY0" fmla="*/ 22479 h 421791"/>
                <a:gd name="connsiteX1" fmla="*/ 676695 w 798924"/>
                <a:gd name="connsiteY1" fmla="*/ 88316 h 421791"/>
                <a:gd name="connsiteX2" fmla="*/ 621831 w 798924"/>
                <a:gd name="connsiteY2" fmla="*/ 179756 h 421791"/>
                <a:gd name="connsiteX3" fmla="*/ 614515 w 798924"/>
                <a:gd name="connsiteY3" fmla="*/ 417499 h 421791"/>
                <a:gd name="connsiteX4" fmla="*/ 599885 w 798924"/>
                <a:gd name="connsiteY4" fmla="*/ 230962 h 421791"/>
                <a:gd name="connsiteX5" fmla="*/ 395060 w 798924"/>
                <a:gd name="connsiteY5" fmla="*/ 373609 h 421791"/>
                <a:gd name="connsiteX6" fmla="*/ 208522 w 798924"/>
                <a:gd name="connsiteY6" fmla="*/ 384582 h 421791"/>
                <a:gd name="connsiteX7" fmla="*/ 40273 w 798924"/>
                <a:gd name="connsiteY7" fmla="*/ 296799 h 421791"/>
                <a:gd name="connsiteX8" fmla="*/ 39 w 798924"/>
                <a:gd name="connsiteY8" fmla="*/ 139523 h 421791"/>
                <a:gd name="connsiteX9" fmla="*/ 43930 w 798924"/>
                <a:gd name="connsiteY9" fmla="*/ 293142 h 421791"/>
                <a:gd name="connsiteX10" fmla="*/ 201207 w 798924"/>
                <a:gd name="connsiteY10" fmla="*/ 362636 h 421791"/>
                <a:gd name="connsiteX11" fmla="*/ 358484 w 798924"/>
                <a:gd name="connsiteY11" fmla="*/ 369951 h 421791"/>
                <a:gd name="connsiteX12" fmla="*/ 523076 w 798924"/>
                <a:gd name="connsiteY12" fmla="*/ 271196 h 421791"/>
                <a:gd name="connsiteX13" fmla="*/ 636461 w 798924"/>
                <a:gd name="connsiteY13" fmla="*/ 128550 h 421791"/>
                <a:gd name="connsiteX14" fmla="*/ 713271 w 798924"/>
                <a:gd name="connsiteY14" fmla="*/ 40767 h 421791"/>
                <a:gd name="connsiteX15" fmla="*/ 782765 w 798924"/>
                <a:gd name="connsiteY15" fmla="*/ 533 h 421791"/>
                <a:gd name="connsiteX16" fmla="*/ 790081 w 798924"/>
                <a:gd name="connsiteY16" fmla="*/ 22479 h 42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8924" h="421791">
                  <a:moveTo>
                    <a:pt x="790081" y="22479"/>
                  </a:moveTo>
                  <a:cubicBezTo>
                    <a:pt x="772403" y="37110"/>
                    <a:pt x="704737" y="62103"/>
                    <a:pt x="676695" y="88316"/>
                  </a:cubicBezTo>
                  <a:cubicBezTo>
                    <a:pt x="648653" y="114529"/>
                    <a:pt x="632194" y="124892"/>
                    <a:pt x="621831" y="179756"/>
                  </a:cubicBezTo>
                  <a:cubicBezTo>
                    <a:pt x="611468" y="234620"/>
                    <a:pt x="634022" y="380314"/>
                    <a:pt x="614515" y="417499"/>
                  </a:cubicBezTo>
                  <a:cubicBezTo>
                    <a:pt x="595008" y="454684"/>
                    <a:pt x="636461" y="238277"/>
                    <a:pt x="599885" y="230962"/>
                  </a:cubicBezTo>
                  <a:cubicBezTo>
                    <a:pt x="563309" y="223647"/>
                    <a:pt x="460287" y="348006"/>
                    <a:pt x="395060" y="373609"/>
                  </a:cubicBezTo>
                  <a:cubicBezTo>
                    <a:pt x="329833" y="399212"/>
                    <a:pt x="267653" y="397384"/>
                    <a:pt x="208522" y="384582"/>
                  </a:cubicBezTo>
                  <a:cubicBezTo>
                    <a:pt x="149391" y="371780"/>
                    <a:pt x="75020" y="337642"/>
                    <a:pt x="40273" y="296799"/>
                  </a:cubicBezTo>
                  <a:cubicBezTo>
                    <a:pt x="5526" y="255956"/>
                    <a:pt x="-570" y="140132"/>
                    <a:pt x="39" y="139523"/>
                  </a:cubicBezTo>
                  <a:cubicBezTo>
                    <a:pt x="648" y="138914"/>
                    <a:pt x="10402" y="255957"/>
                    <a:pt x="43930" y="293142"/>
                  </a:cubicBezTo>
                  <a:cubicBezTo>
                    <a:pt x="77458" y="330328"/>
                    <a:pt x="148781" y="349835"/>
                    <a:pt x="201207" y="362636"/>
                  </a:cubicBezTo>
                  <a:cubicBezTo>
                    <a:pt x="253633" y="375437"/>
                    <a:pt x="304839" y="385191"/>
                    <a:pt x="358484" y="369951"/>
                  </a:cubicBezTo>
                  <a:cubicBezTo>
                    <a:pt x="412129" y="354711"/>
                    <a:pt x="476747" y="311429"/>
                    <a:pt x="523076" y="271196"/>
                  </a:cubicBezTo>
                  <a:cubicBezTo>
                    <a:pt x="569405" y="230963"/>
                    <a:pt x="604762" y="166955"/>
                    <a:pt x="636461" y="128550"/>
                  </a:cubicBezTo>
                  <a:cubicBezTo>
                    <a:pt x="668160" y="90145"/>
                    <a:pt x="688887" y="62103"/>
                    <a:pt x="713271" y="40767"/>
                  </a:cubicBezTo>
                  <a:cubicBezTo>
                    <a:pt x="737655" y="19431"/>
                    <a:pt x="769963" y="3581"/>
                    <a:pt x="782765" y="533"/>
                  </a:cubicBezTo>
                  <a:cubicBezTo>
                    <a:pt x="795567" y="-2515"/>
                    <a:pt x="807759" y="7848"/>
                    <a:pt x="790081" y="22479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7" name="Volný tvar 6"/>
            <p:cNvSpPr/>
            <p:nvPr/>
          </p:nvSpPr>
          <p:spPr>
            <a:xfrm>
              <a:off x="76791" y="1630112"/>
              <a:ext cx="653154" cy="982886"/>
            </a:xfrm>
            <a:custGeom>
              <a:avLst/>
              <a:gdLst>
                <a:gd name="connsiteX0" fmla="*/ 640099 w 640198"/>
                <a:gd name="connsiteY0" fmla="*/ 374253 h 982886"/>
                <a:gd name="connsiteX1" fmla="*/ 526713 w 640198"/>
                <a:gd name="connsiteY1" fmla="*/ 366938 h 982886"/>
                <a:gd name="connsiteX2" fmla="*/ 347491 w 640198"/>
                <a:gd name="connsiteY2" fmla="*/ 312074 h 982886"/>
                <a:gd name="connsiteX3" fmla="*/ 285311 w 640198"/>
                <a:gd name="connsiteY3" fmla="*/ 136509 h 982886"/>
                <a:gd name="connsiteX4" fmla="*/ 182899 w 640198"/>
                <a:gd name="connsiteY4" fmla="*/ 1178 h 982886"/>
                <a:gd name="connsiteX5" fmla="*/ 234105 w 640198"/>
                <a:gd name="connsiteY5" fmla="*/ 77987 h 982886"/>
                <a:gd name="connsiteX6" fmla="*/ 299942 w 640198"/>
                <a:gd name="connsiteY6" fmla="*/ 202346 h 982886"/>
                <a:gd name="connsiteX7" fmla="*/ 303599 w 640198"/>
                <a:gd name="connsiteY7" fmla="*/ 286470 h 982886"/>
                <a:gd name="connsiteX8" fmla="*/ 256051 w 640198"/>
                <a:gd name="connsiteY8" fmla="*/ 341334 h 982886"/>
                <a:gd name="connsiteX9" fmla="*/ 106089 w 640198"/>
                <a:gd name="connsiteY9" fmla="*/ 341334 h 982886"/>
                <a:gd name="connsiteX10" fmla="*/ 19 w 640198"/>
                <a:gd name="connsiteY10" fmla="*/ 388883 h 982886"/>
                <a:gd name="connsiteX11" fmla="*/ 98774 w 640198"/>
                <a:gd name="connsiteY11" fmla="*/ 348650 h 982886"/>
                <a:gd name="connsiteX12" fmla="*/ 259708 w 640198"/>
                <a:gd name="connsiteY12" fmla="*/ 348650 h 982886"/>
                <a:gd name="connsiteX13" fmla="*/ 321887 w 640198"/>
                <a:gd name="connsiteY13" fmla="*/ 330362 h 982886"/>
                <a:gd name="connsiteX14" fmla="*/ 395039 w 640198"/>
                <a:gd name="connsiteY14" fmla="*/ 370595 h 982886"/>
                <a:gd name="connsiteX15" fmla="*/ 519398 w 640198"/>
                <a:gd name="connsiteY15" fmla="*/ 388883 h 982886"/>
                <a:gd name="connsiteX16" fmla="*/ 398697 w 640198"/>
                <a:gd name="connsiteY16" fmla="*/ 465693 h 982886"/>
                <a:gd name="connsiteX17" fmla="*/ 314572 w 640198"/>
                <a:gd name="connsiteY17" fmla="*/ 626627 h 982886"/>
                <a:gd name="connsiteX18" fmla="*/ 215817 w 640198"/>
                <a:gd name="connsiteY18" fmla="*/ 897290 h 982886"/>
                <a:gd name="connsiteX19" fmla="*/ 109747 w 640198"/>
                <a:gd name="connsiteY19" fmla="*/ 981414 h 982886"/>
                <a:gd name="connsiteX20" fmla="*/ 212159 w 640198"/>
                <a:gd name="connsiteY20" fmla="*/ 937523 h 982886"/>
                <a:gd name="connsiteX21" fmla="*/ 288969 w 640198"/>
                <a:gd name="connsiteY21" fmla="*/ 776589 h 982886"/>
                <a:gd name="connsiteX22" fmla="*/ 362121 w 640198"/>
                <a:gd name="connsiteY22" fmla="*/ 568106 h 982886"/>
                <a:gd name="connsiteX23" fmla="*/ 449903 w 640198"/>
                <a:gd name="connsiteY23" fmla="*/ 443747 h 982886"/>
                <a:gd name="connsiteX24" fmla="*/ 545001 w 640198"/>
                <a:gd name="connsiteY24" fmla="*/ 410829 h 982886"/>
                <a:gd name="connsiteX25" fmla="*/ 640099 w 640198"/>
                <a:gd name="connsiteY25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70595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45001 w 653154"/>
                <a:gd name="connsiteY24" fmla="*/ 41082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  <a:gd name="connsiteX0" fmla="*/ 640099 w 653154"/>
                <a:gd name="connsiteY0" fmla="*/ 374253 h 982886"/>
                <a:gd name="connsiteX1" fmla="*/ 526713 w 653154"/>
                <a:gd name="connsiteY1" fmla="*/ 366938 h 982886"/>
                <a:gd name="connsiteX2" fmla="*/ 347491 w 653154"/>
                <a:gd name="connsiteY2" fmla="*/ 312074 h 982886"/>
                <a:gd name="connsiteX3" fmla="*/ 285311 w 653154"/>
                <a:gd name="connsiteY3" fmla="*/ 136509 h 982886"/>
                <a:gd name="connsiteX4" fmla="*/ 182899 w 653154"/>
                <a:gd name="connsiteY4" fmla="*/ 1178 h 982886"/>
                <a:gd name="connsiteX5" fmla="*/ 234105 w 653154"/>
                <a:gd name="connsiteY5" fmla="*/ 77987 h 982886"/>
                <a:gd name="connsiteX6" fmla="*/ 299942 w 653154"/>
                <a:gd name="connsiteY6" fmla="*/ 202346 h 982886"/>
                <a:gd name="connsiteX7" fmla="*/ 303599 w 653154"/>
                <a:gd name="connsiteY7" fmla="*/ 286470 h 982886"/>
                <a:gd name="connsiteX8" fmla="*/ 256051 w 653154"/>
                <a:gd name="connsiteY8" fmla="*/ 341334 h 982886"/>
                <a:gd name="connsiteX9" fmla="*/ 106089 w 653154"/>
                <a:gd name="connsiteY9" fmla="*/ 341334 h 982886"/>
                <a:gd name="connsiteX10" fmla="*/ 19 w 653154"/>
                <a:gd name="connsiteY10" fmla="*/ 388883 h 982886"/>
                <a:gd name="connsiteX11" fmla="*/ 98774 w 653154"/>
                <a:gd name="connsiteY11" fmla="*/ 348650 h 982886"/>
                <a:gd name="connsiteX12" fmla="*/ 259708 w 653154"/>
                <a:gd name="connsiteY12" fmla="*/ 348650 h 982886"/>
                <a:gd name="connsiteX13" fmla="*/ 321887 w 653154"/>
                <a:gd name="connsiteY13" fmla="*/ 330362 h 982886"/>
                <a:gd name="connsiteX14" fmla="*/ 395039 w 653154"/>
                <a:gd name="connsiteY14" fmla="*/ 348649 h 982886"/>
                <a:gd name="connsiteX15" fmla="*/ 519398 w 653154"/>
                <a:gd name="connsiteY15" fmla="*/ 388883 h 982886"/>
                <a:gd name="connsiteX16" fmla="*/ 398697 w 653154"/>
                <a:gd name="connsiteY16" fmla="*/ 465693 h 982886"/>
                <a:gd name="connsiteX17" fmla="*/ 314572 w 653154"/>
                <a:gd name="connsiteY17" fmla="*/ 626627 h 982886"/>
                <a:gd name="connsiteX18" fmla="*/ 215817 w 653154"/>
                <a:gd name="connsiteY18" fmla="*/ 897290 h 982886"/>
                <a:gd name="connsiteX19" fmla="*/ 109747 w 653154"/>
                <a:gd name="connsiteY19" fmla="*/ 981414 h 982886"/>
                <a:gd name="connsiteX20" fmla="*/ 212159 w 653154"/>
                <a:gd name="connsiteY20" fmla="*/ 937523 h 982886"/>
                <a:gd name="connsiteX21" fmla="*/ 288969 w 653154"/>
                <a:gd name="connsiteY21" fmla="*/ 776589 h 982886"/>
                <a:gd name="connsiteX22" fmla="*/ 362121 w 653154"/>
                <a:gd name="connsiteY22" fmla="*/ 568106 h 982886"/>
                <a:gd name="connsiteX23" fmla="*/ 449903 w 653154"/>
                <a:gd name="connsiteY23" fmla="*/ 443747 h 982886"/>
                <a:gd name="connsiteX24" fmla="*/ 570605 w 653154"/>
                <a:gd name="connsiteY24" fmla="*/ 396199 h 982886"/>
                <a:gd name="connsiteX25" fmla="*/ 640099 w 653154"/>
                <a:gd name="connsiteY25" fmla="*/ 403514 h 982886"/>
                <a:gd name="connsiteX26" fmla="*/ 640099 w 653154"/>
                <a:gd name="connsiteY26" fmla="*/ 374253 h 982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3154" h="982886">
                  <a:moveTo>
                    <a:pt x="640099" y="374253"/>
                  </a:moveTo>
                  <a:cubicBezTo>
                    <a:pt x="621201" y="368157"/>
                    <a:pt x="575481" y="377301"/>
                    <a:pt x="526713" y="366938"/>
                  </a:cubicBezTo>
                  <a:cubicBezTo>
                    <a:pt x="477945" y="356575"/>
                    <a:pt x="387725" y="350479"/>
                    <a:pt x="347491" y="312074"/>
                  </a:cubicBezTo>
                  <a:cubicBezTo>
                    <a:pt x="307257" y="273669"/>
                    <a:pt x="312743" y="188325"/>
                    <a:pt x="285311" y="136509"/>
                  </a:cubicBezTo>
                  <a:cubicBezTo>
                    <a:pt x="257879" y="84693"/>
                    <a:pt x="191433" y="10932"/>
                    <a:pt x="182899" y="1178"/>
                  </a:cubicBezTo>
                  <a:cubicBezTo>
                    <a:pt x="174365" y="-8576"/>
                    <a:pt x="214598" y="44459"/>
                    <a:pt x="234105" y="77987"/>
                  </a:cubicBezTo>
                  <a:cubicBezTo>
                    <a:pt x="253612" y="111515"/>
                    <a:pt x="288360" y="167599"/>
                    <a:pt x="299942" y="202346"/>
                  </a:cubicBezTo>
                  <a:cubicBezTo>
                    <a:pt x="311524" y="237093"/>
                    <a:pt x="310914" y="263305"/>
                    <a:pt x="303599" y="286470"/>
                  </a:cubicBezTo>
                  <a:cubicBezTo>
                    <a:pt x="296284" y="309635"/>
                    <a:pt x="288969" y="332190"/>
                    <a:pt x="256051" y="341334"/>
                  </a:cubicBezTo>
                  <a:cubicBezTo>
                    <a:pt x="223133" y="350478"/>
                    <a:pt x="148761" y="333409"/>
                    <a:pt x="106089" y="341334"/>
                  </a:cubicBezTo>
                  <a:cubicBezTo>
                    <a:pt x="63417" y="349259"/>
                    <a:pt x="1238" y="387664"/>
                    <a:pt x="19" y="388883"/>
                  </a:cubicBezTo>
                  <a:cubicBezTo>
                    <a:pt x="-1200" y="390102"/>
                    <a:pt x="55493" y="355355"/>
                    <a:pt x="98774" y="348650"/>
                  </a:cubicBezTo>
                  <a:cubicBezTo>
                    <a:pt x="142055" y="341945"/>
                    <a:pt x="222523" y="351698"/>
                    <a:pt x="259708" y="348650"/>
                  </a:cubicBezTo>
                  <a:cubicBezTo>
                    <a:pt x="296893" y="345602"/>
                    <a:pt x="299332" y="330362"/>
                    <a:pt x="321887" y="330362"/>
                  </a:cubicBezTo>
                  <a:cubicBezTo>
                    <a:pt x="344442" y="330362"/>
                    <a:pt x="362121" y="338896"/>
                    <a:pt x="395039" y="348649"/>
                  </a:cubicBezTo>
                  <a:cubicBezTo>
                    <a:pt x="427957" y="358402"/>
                    <a:pt x="518788" y="369376"/>
                    <a:pt x="519398" y="388883"/>
                  </a:cubicBezTo>
                  <a:cubicBezTo>
                    <a:pt x="520008" y="408390"/>
                    <a:pt x="432835" y="426069"/>
                    <a:pt x="398697" y="465693"/>
                  </a:cubicBezTo>
                  <a:cubicBezTo>
                    <a:pt x="364559" y="505317"/>
                    <a:pt x="345052" y="554694"/>
                    <a:pt x="314572" y="626627"/>
                  </a:cubicBezTo>
                  <a:cubicBezTo>
                    <a:pt x="284092" y="698560"/>
                    <a:pt x="249954" y="838159"/>
                    <a:pt x="215817" y="897290"/>
                  </a:cubicBezTo>
                  <a:cubicBezTo>
                    <a:pt x="181680" y="956421"/>
                    <a:pt x="110357" y="974709"/>
                    <a:pt x="109747" y="981414"/>
                  </a:cubicBezTo>
                  <a:cubicBezTo>
                    <a:pt x="109137" y="988119"/>
                    <a:pt x="182289" y="971660"/>
                    <a:pt x="212159" y="937523"/>
                  </a:cubicBezTo>
                  <a:cubicBezTo>
                    <a:pt x="242029" y="903386"/>
                    <a:pt x="263975" y="838158"/>
                    <a:pt x="288969" y="776589"/>
                  </a:cubicBezTo>
                  <a:cubicBezTo>
                    <a:pt x="313963" y="715020"/>
                    <a:pt x="335299" y="623580"/>
                    <a:pt x="362121" y="568106"/>
                  </a:cubicBezTo>
                  <a:cubicBezTo>
                    <a:pt x="388943" y="512632"/>
                    <a:pt x="419423" y="469960"/>
                    <a:pt x="449903" y="443747"/>
                  </a:cubicBezTo>
                  <a:cubicBezTo>
                    <a:pt x="480383" y="417534"/>
                    <a:pt x="538906" y="402904"/>
                    <a:pt x="570605" y="396199"/>
                  </a:cubicBezTo>
                  <a:cubicBezTo>
                    <a:pt x="602304" y="389494"/>
                    <a:pt x="624249" y="409610"/>
                    <a:pt x="640099" y="403514"/>
                  </a:cubicBezTo>
                  <a:cubicBezTo>
                    <a:pt x="655949" y="397418"/>
                    <a:pt x="658997" y="380349"/>
                    <a:pt x="640099" y="374253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8" name="Volný tvar 7"/>
            <p:cNvSpPr/>
            <p:nvPr/>
          </p:nvSpPr>
          <p:spPr>
            <a:xfrm>
              <a:off x="882081" y="318111"/>
              <a:ext cx="638830" cy="1106906"/>
            </a:xfrm>
            <a:custGeom>
              <a:avLst/>
              <a:gdLst>
                <a:gd name="connsiteX0" fmla="*/ 362105 w 365869"/>
                <a:gd name="connsiteY0" fmla="*/ 1104694 h 1111950"/>
                <a:gd name="connsiteX1" fmla="*/ 241404 w 365869"/>
                <a:gd name="connsiteY1" fmla="*/ 738934 h 1111950"/>
                <a:gd name="connsiteX2" fmla="*/ 223116 w 365869"/>
                <a:gd name="connsiteY2" fmla="*/ 409750 h 1111950"/>
                <a:gd name="connsiteX3" fmla="*/ 215801 w 365869"/>
                <a:gd name="connsiteY3" fmla="*/ 226870 h 1111950"/>
                <a:gd name="connsiteX4" fmla="*/ 109731 w 365869"/>
                <a:gd name="connsiteY4" fmla="*/ 51306 h 1111950"/>
                <a:gd name="connsiteX5" fmla="*/ 3 w 365869"/>
                <a:gd name="connsiteY5" fmla="*/ 99 h 1111950"/>
                <a:gd name="connsiteX6" fmla="*/ 113388 w 365869"/>
                <a:gd name="connsiteY6" fmla="*/ 43990 h 1111950"/>
                <a:gd name="connsiteX7" fmla="*/ 230431 w 365869"/>
                <a:gd name="connsiteY7" fmla="*/ 212240 h 1111950"/>
                <a:gd name="connsiteX8" fmla="*/ 237747 w 365869"/>
                <a:gd name="connsiteY8" fmla="*/ 395120 h 1111950"/>
                <a:gd name="connsiteX9" fmla="*/ 248719 w 365869"/>
                <a:gd name="connsiteY9" fmla="*/ 716989 h 1111950"/>
                <a:gd name="connsiteX10" fmla="*/ 325529 w 365869"/>
                <a:gd name="connsiteY10" fmla="*/ 962048 h 1111950"/>
                <a:gd name="connsiteX11" fmla="*/ 362105 w 365869"/>
                <a:gd name="connsiteY11" fmla="*/ 1104694 h 1111950"/>
                <a:gd name="connsiteX0" fmla="*/ 362105 w 366786"/>
                <a:gd name="connsiteY0" fmla="*/ 1104694 h 1106975"/>
                <a:gd name="connsiteX1" fmla="*/ 226774 w 366786"/>
                <a:gd name="connsiteY1" fmla="*/ 852320 h 1106975"/>
                <a:gd name="connsiteX2" fmla="*/ 241404 w 366786"/>
                <a:gd name="connsiteY2" fmla="*/ 738934 h 1106975"/>
                <a:gd name="connsiteX3" fmla="*/ 223116 w 366786"/>
                <a:gd name="connsiteY3" fmla="*/ 409750 h 1106975"/>
                <a:gd name="connsiteX4" fmla="*/ 215801 w 366786"/>
                <a:gd name="connsiteY4" fmla="*/ 226870 h 1106975"/>
                <a:gd name="connsiteX5" fmla="*/ 109731 w 366786"/>
                <a:gd name="connsiteY5" fmla="*/ 51306 h 1106975"/>
                <a:gd name="connsiteX6" fmla="*/ 3 w 366786"/>
                <a:gd name="connsiteY6" fmla="*/ 99 h 1106975"/>
                <a:gd name="connsiteX7" fmla="*/ 113388 w 366786"/>
                <a:gd name="connsiteY7" fmla="*/ 43990 h 1106975"/>
                <a:gd name="connsiteX8" fmla="*/ 230431 w 366786"/>
                <a:gd name="connsiteY8" fmla="*/ 212240 h 1106975"/>
                <a:gd name="connsiteX9" fmla="*/ 237747 w 366786"/>
                <a:gd name="connsiteY9" fmla="*/ 395120 h 1106975"/>
                <a:gd name="connsiteX10" fmla="*/ 248719 w 366786"/>
                <a:gd name="connsiteY10" fmla="*/ 716989 h 1106975"/>
                <a:gd name="connsiteX11" fmla="*/ 325529 w 366786"/>
                <a:gd name="connsiteY11" fmla="*/ 962048 h 1106975"/>
                <a:gd name="connsiteX12" fmla="*/ 362105 w 366786"/>
                <a:gd name="connsiteY12" fmla="*/ 1104694 h 1106975"/>
                <a:gd name="connsiteX0" fmla="*/ 629765 w 669684"/>
                <a:gd name="connsiteY0" fmla="*/ 1104694 h 1123831"/>
                <a:gd name="connsiteX1" fmla="*/ 658 w 669684"/>
                <a:gd name="connsiteY1" fmla="*/ 530451 h 1123831"/>
                <a:gd name="connsiteX2" fmla="*/ 509064 w 669684"/>
                <a:gd name="connsiteY2" fmla="*/ 738934 h 1123831"/>
                <a:gd name="connsiteX3" fmla="*/ 490776 w 669684"/>
                <a:gd name="connsiteY3" fmla="*/ 409750 h 1123831"/>
                <a:gd name="connsiteX4" fmla="*/ 483461 w 669684"/>
                <a:gd name="connsiteY4" fmla="*/ 226870 h 1123831"/>
                <a:gd name="connsiteX5" fmla="*/ 377391 w 669684"/>
                <a:gd name="connsiteY5" fmla="*/ 51306 h 1123831"/>
                <a:gd name="connsiteX6" fmla="*/ 267663 w 669684"/>
                <a:gd name="connsiteY6" fmla="*/ 99 h 1123831"/>
                <a:gd name="connsiteX7" fmla="*/ 381048 w 669684"/>
                <a:gd name="connsiteY7" fmla="*/ 43990 h 1123831"/>
                <a:gd name="connsiteX8" fmla="*/ 498091 w 669684"/>
                <a:gd name="connsiteY8" fmla="*/ 212240 h 1123831"/>
                <a:gd name="connsiteX9" fmla="*/ 505407 w 669684"/>
                <a:gd name="connsiteY9" fmla="*/ 395120 h 1123831"/>
                <a:gd name="connsiteX10" fmla="*/ 516379 w 669684"/>
                <a:gd name="connsiteY10" fmla="*/ 716989 h 1123831"/>
                <a:gd name="connsiteX11" fmla="*/ 593189 w 669684"/>
                <a:gd name="connsiteY11" fmla="*/ 962048 h 1123831"/>
                <a:gd name="connsiteX12" fmla="*/ 629765 w 669684"/>
                <a:gd name="connsiteY12" fmla="*/ 1104694 h 1123831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509987 w 637522"/>
                <a:gd name="connsiteY3" fmla="*/ 738934 h 1109174"/>
                <a:gd name="connsiteX4" fmla="*/ 491699 w 637522"/>
                <a:gd name="connsiteY4" fmla="*/ 409750 h 1109174"/>
                <a:gd name="connsiteX5" fmla="*/ 484384 w 637522"/>
                <a:gd name="connsiteY5" fmla="*/ 226870 h 1109174"/>
                <a:gd name="connsiteX6" fmla="*/ 378314 w 637522"/>
                <a:gd name="connsiteY6" fmla="*/ 51306 h 1109174"/>
                <a:gd name="connsiteX7" fmla="*/ 268586 w 637522"/>
                <a:gd name="connsiteY7" fmla="*/ 99 h 1109174"/>
                <a:gd name="connsiteX8" fmla="*/ 381971 w 637522"/>
                <a:gd name="connsiteY8" fmla="*/ 43990 h 1109174"/>
                <a:gd name="connsiteX9" fmla="*/ 499014 w 637522"/>
                <a:gd name="connsiteY9" fmla="*/ 212240 h 1109174"/>
                <a:gd name="connsiteX10" fmla="*/ 506330 w 637522"/>
                <a:gd name="connsiteY10" fmla="*/ 395120 h 1109174"/>
                <a:gd name="connsiteX11" fmla="*/ 517302 w 637522"/>
                <a:gd name="connsiteY11" fmla="*/ 716989 h 1109174"/>
                <a:gd name="connsiteX12" fmla="*/ 594112 w 637522"/>
                <a:gd name="connsiteY12" fmla="*/ 962048 h 1109174"/>
                <a:gd name="connsiteX13" fmla="*/ 630688 w 637522"/>
                <a:gd name="connsiteY13" fmla="*/ 1104694 h 1109174"/>
                <a:gd name="connsiteX0" fmla="*/ 630688 w 637522"/>
                <a:gd name="connsiteY0" fmla="*/ 1104694 h 1109174"/>
                <a:gd name="connsiteX1" fmla="*/ 462437 w 637522"/>
                <a:gd name="connsiteY1" fmla="*/ 797457 h 1109174"/>
                <a:gd name="connsiteX2" fmla="*/ 1581 w 637522"/>
                <a:gd name="connsiteY2" fmla="*/ 530451 h 1109174"/>
                <a:gd name="connsiteX3" fmla="*/ 425862 w 637522"/>
                <a:gd name="connsiteY3" fmla="*/ 768196 h 1109174"/>
                <a:gd name="connsiteX4" fmla="*/ 509987 w 637522"/>
                <a:gd name="connsiteY4" fmla="*/ 738934 h 1109174"/>
                <a:gd name="connsiteX5" fmla="*/ 491699 w 637522"/>
                <a:gd name="connsiteY5" fmla="*/ 409750 h 1109174"/>
                <a:gd name="connsiteX6" fmla="*/ 484384 w 637522"/>
                <a:gd name="connsiteY6" fmla="*/ 226870 h 1109174"/>
                <a:gd name="connsiteX7" fmla="*/ 378314 w 637522"/>
                <a:gd name="connsiteY7" fmla="*/ 51306 h 1109174"/>
                <a:gd name="connsiteX8" fmla="*/ 268586 w 637522"/>
                <a:gd name="connsiteY8" fmla="*/ 99 h 1109174"/>
                <a:gd name="connsiteX9" fmla="*/ 381971 w 637522"/>
                <a:gd name="connsiteY9" fmla="*/ 43990 h 1109174"/>
                <a:gd name="connsiteX10" fmla="*/ 499014 w 637522"/>
                <a:gd name="connsiteY10" fmla="*/ 212240 h 1109174"/>
                <a:gd name="connsiteX11" fmla="*/ 506330 w 637522"/>
                <a:gd name="connsiteY11" fmla="*/ 395120 h 1109174"/>
                <a:gd name="connsiteX12" fmla="*/ 517302 w 637522"/>
                <a:gd name="connsiteY12" fmla="*/ 716989 h 1109174"/>
                <a:gd name="connsiteX13" fmla="*/ 594112 w 637522"/>
                <a:gd name="connsiteY13" fmla="*/ 962048 h 1109174"/>
                <a:gd name="connsiteX14" fmla="*/ 630688 w 637522"/>
                <a:gd name="connsiteY14" fmla="*/ 1104694 h 1109174"/>
                <a:gd name="connsiteX0" fmla="*/ 630501 w 633818"/>
                <a:gd name="connsiteY0" fmla="*/ 1104694 h 1107240"/>
                <a:gd name="connsiteX1" fmla="*/ 517114 w 633818"/>
                <a:gd name="connsiteY1" fmla="*/ 845006 h 1107240"/>
                <a:gd name="connsiteX2" fmla="*/ 1394 w 633818"/>
                <a:gd name="connsiteY2" fmla="*/ 530451 h 1107240"/>
                <a:gd name="connsiteX3" fmla="*/ 425675 w 633818"/>
                <a:gd name="connsiteY3" fmla="*/ 768196 h 1107240"/>
                <a:gd name="connsiteX4" fmla="*/ 509800 w 633818"/>
                <a:gd name="connsiteY4" fmla="*/ 738934 h 1107240"/>
                <a:gd name="connsiteX5" fmla="*/ 491512 w 633818"/>
                <a:gd name="connsiteY5" fmla="*/ 409750 h 1107240"/>
                <a:gd name="connsiteX6" fmla="*/ 484197 w 633818"/>
                <a:gd name="connsiteY6" fmla="*/ 226870 h 1107240"/>
                <a:gd name="connsiteX7" fmla="*/ 378127 w 633818"/>
                <a:gd name="connsiteY7" fmla="*/ 51306 h 1107240"/>
                <a:gd name="connsiteX8" fmla="*/ 268399 w 633818"/>
                <a:gd name="connsiteY8" fmla="*/ 99 h 1107240"/>
                <a:gd name="connsiteX9" fmla="*/ 381784 w 633818"/>
                <a:gd name="connsiteY9" fmla="*/ 43990 h 1107240"/>
                <a:gd name="connsiteX10" fmla="*/ 498827 w 633818"/>
                <a:gd name="connsiteY10" fmla="*/ 212240 h 1107240"/>
                <a:gd name="connsiteX11" fmla="*/ 506143 w 633818"/>
                <a:gd name="connsiteY11" fmla="*/ 395120 h 1107240"/>
                <a:gd name="connsiteX12" fmla="*/ 517115 w 633818"/>
                <a:gd name="connsiteY12" fmla="*/ 716989 h 1107240"/>
                <a:gd name="connsiteX13" fmla="*/ 593925 w 633818"/>
                <a:gd name="connsiteY13" fmla="*/ 962048 h 1107240"/>
                <a:gd name="connsiteX14" fmla="*/ 630501 w 633818"/>
                <a:gd name="connsiteY14" fmla="*/ 1104694 h 1107240"/>
                <a:gd name="connsiteX0" fmla="*/ 630501 w 633508"/>
                <a:gd name="connsiteY0" fmla="*/ 1104694 h 1106906"/>
                <a:gd name="connsiteX1" fmla="*/ 517114 w 633508"/>
                <a:gd name="connsiteY1" fmla="*/ 845006 h 1106906"/>
                <a:gd name="connsiteX2" fmla="*/ 1394 w 633508"/>
                <a:gd name="connsiteY2" fmla="*/ 530451 h 1106906"/>
                <a:gd name="connsiteX3" fmla="*/ 425675 w 633508"/>
                <a:gd name="connsiteY3" fmla="*/ 768196 h 1106906"/>
                <a:gd name="connsiteX4" fmla="*/ 509800 w 633508"/>
                <a:gd name="connsiteY4" fmla="*/ 738934 h 1106906"/>
                <a:gd name="connsiteX5" fmla="*/ 491512 w 633508"/>
                <a:gd name="connsiteY5" fmla="*/ 409750 h 1106906"/>
                <a:gd name="connsiteX6" fmla="*/ 484197 w 633508"/>
                <a:gd name="connsiteY6" fmla="*/ 226870 h 1106906"/>
                <a:gd name="connsiteX7" fmla="*/ 378127 w 633508"/>
                <a:gd name="connsiteY7" fmla="*/ 51306 h 1106906"/>
                <a:gd name="connsiteX8" fmla="*/ 268399 w 633508"/>
                <a:gd name="connsiteY8" fmla="*/ 99 h 1106906"/>
                <a:gd name="connsiteX9" fmla="*/ 381784 w 633508"/>
                <a:gd name="connsiteY9" fmla="*/ 43990 h 1106906"/>
                <a:gd name="connsiteX10" fmla="*/ 498827 w 633508"/>
                <a:gd name="connsiteY10" fmla="*/ 212240 h 1106906"/>
                <a:gd name="connsiteX11" fmla="*/ 506143 w 633508"/>
                <a:gd name="connsiteY11" fmla="*/ 395120 h 1106906"/>
                <a:gd name="connsiteX12" fmla="*/ 517115 w 633508"/>
                <a:gd name="connsiteY12" fmla="*/ 716989 h 1106906"/>
                <a:gd name="connsiteX13" fmla="*/ 520773 w 633508"/>
                <a:gd name="connsiteY13" fmla="*/ 819403 h 1106906"/>
                <a:gd name="connsiteX14" fmla="*/ 593925 w 633508"/>
                <a:gd name="connsiteY14" fmla="*/ 962048 h 1106906"/>
                <a:gd name="connsiteX15" fmla="*/ 630501 w 633508"/>
                <a:gd name="connsiteY15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6716 w 638830"/>
                <a:gd name="connsiteY2" fmla="*/ 530451 h 1106906"/>
                <a:gd name="connsiteX3" fmla="*/ 259090 w 638830"/>
                <a:gd name="connsiteY3" fmla="*/ 599947 h 1106906"/>
                <a:gd name="connsiteX4" fmla="*/ 430997 w 638830"/>
                <a:gd name="connsiteY4" fmla="*/ 768196 h 1106906"/>
                <a:gd name="connsiteX5" fmla="*/ 515122 w 638830"/>
                <a:gd name="connsiteY5" fmla="*/ 738934 h 1106906"/>
                <a:gd name="connsiteX6" fmla="*/ 496834 w 638830"/>
                <a:gd name="connsiteY6" fmla="*/ 409750 h 1106906"/>
                <a:gd name="connsiteX7" fmla="*/ 489519 w 638830"/>
                <a:gd name="connsiteY7" fmla="*/ 226870 h 1106906"/>
                <a:gd name="connsiteX8" fmla="*/ 383449 w 638830"/>
                <a:gd name="connsiteY8" fmla="*/ 51306 h 1106906"/>
                <a:gd name="connsiteX9" fmla="*/ 273721 w 638830"/>
                <a:gd name="connsiteY9" fmla="*/ 99 h 1106906"/>
                <a:gd name="connsiteX10" fmla="*/ 387106 w 638830"/>
                <a:gd name="connsiteY10" fmla="*/ 43990 h 1106906"/>
                <a:gd name="connsiteX11" fmla="*/ 504149 w 638830"/>
                <a:gd name="connsiteY11" fmla="*/ 212240 h 1106906"/>
                <a:gd name="connsiteX12" fmla="*/ 511465 w 638830"/>
                <a:gd name="connsiteY12" fmla="*/ 395120 h 1106906"/>
                <a:gd name="connsiteX13" fmla="*/ 522437 w 638830"/>
                <a:gd name="connsiteY13" fmla="*/ 716989 h 1106906"/>
                <a:gd name="connsiteX14" fmla="*/ 526095 w 638830"/>
                <a:gd name="connsiteY14" fmla="*/ 819403 h 1106906"/>
                <a:gd name="connsiteX15" fmla="*/ 599247 w 638830"/>
                <a:gd name="connsiteY15" fmla="*/ 962048 h 1106906"/>
                <a:gd name="connsiteX16" fmla="*/ 635823 w 638830"/>
                <a:gd name="connsiteY16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30997 w 638830"/>
                <a:gd name="connsiteY5" fmla="*/ 768196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12709 w 638830"/>
                <a:gd name="connsiteY5" fmla="*/ 764538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  <a:gd name="connsiteX0" fmla="*/ 635823 w 638830"/>
                <a:gd name="connsiteY0" fmla="*/ 1104694 h 1106906"/>
                <a:gd name="connsiteX1" fmla="*/ 522436 w 638830"/>
                <a:gd name="connsiteY1" fmla="*/ 845006 h 1106906"/>
                <a:gd name="connsiteX2" fmla="*/ 251775 w 638830"/>
                <a:gd name="connsiteY2" fmla="*/ 629207 h 1106906"/>
                <a:gd name="connsiteX3" fmla="*/ 6716 w 638830"/>
                <a:gd name="connsiteY3" fmla="*/ 530451 h 1106906"/>
                <a:gd name="connsiteX4" fmla="*/ 259090 w 638830"/>
                <a:gd name="connsiteY4" fmla="*/ 599947 h 1106906"/>
                <a:gd name="connsiteX5" fmla="*/ 445628 w 638830"/>
                <a:gd name="connsiteY5" fmla="*/ 738935 h 1106906"/>
                <a:gd name="connsiteX6" fmla="*/ 515122 w 638830"/>
                <a:gd name="connsiteY6" fmla="*/ 738934 h 1106906"/>
                <a:gd name="connsiteX7" fmla="*/ 496834 w 638830"/>
                <a:gd name="connsiteY7" fmla="*/ 409750 h 1106906"/>
                <a:gd name="connsiteX8" fmla="*/ 489519 w 638830"/>
                <a:gd name="connsiteY8" fmla="*/ 226870 h 1106906"/>
                <a:gd name="connsiteX9" fmla="*/ 383449 w 638830"/>
                <a:gd name="connsiteY9" fmla="*/ 51306 h 1106906"/>
                <a:gd name="connsiteX10" fmla="*/ 273721 w 638830"/>
                <a:gd name="connsiteY10" fmla="*/ 99 h 1106906"/>
                <a:gd name="connsiteX11" fmla="*/ 387106 w 638830"/>
                <a:gd name="connsiteY11" fmla="*/ 43990 h 1106906"/>
                <a:gd name="connsiteX12" fmla="*/ 504149 w 638830"/>
                <a:gd name="connsiteY12" fmla="*/ 212240 h 1106906"/>
                <a:gd name="connsiteX13" fmla="*/ 511465 w 638830"/>
                <a:gd name="connsiteY13" fmla="*/ 395120 h 1106906"/>
                <a:gd name="connsiteX14" fmla="*/ 522437 w 638830"/>
                <a:gd name="connsiteY14" fmla="*/ 716989 h 1106906"/>
                <a:gd name="connsiteX15" fmla="*/ 526095 w 638830"/>
                <a:gd name="connsiteY15" fmla="*/ 819403 h 1106906"/>
                <a:gd name="connsiteX16" fmla="*/ 599247 w 638830"/>
                <a:gd name="connsiteY16" fmla="*/ 962048 h 1106906"/>
                <a:gd name="connsiteX17" fmla="*/ 635823 w 638830"/>
                <a:gd name="connsiteY17" fmla="*/ 1104694 h 1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8830" h="1106906">
                  <a:moveTo>
                    <a:pt x="635823" y="1104694"/>
                  </a:moveTo>
                  <a:cubicBezTo>
                    <a:pt x="623021" y="1085187"/>
                    <a:pt x="572423" y="893164"/>
                    <a:pt x="522436" y="845006"/>
                  </a:cubicBezTo>
                  <a:cubicBezTo>
                    <a:pt x="457209" y="771854"/>
                    <a:pt x="337728" y="681633"/>
                    <a:pt x="251775" y="629207"/>
                  </a:cubicBezTo>
                  <a:cubicBezTo>
                    <a:pt x="165822" y="576781"/>
                    <a:pt x="4278" y="541424"/>
                    <a:pt x="6716" y="530451"/>
                  </a:cubicBezTo>
                  <a:cubicBezTo>
                    <a:pt x="-42052" y="497532"/>
                    <a:pt x="188377" y="560323"/>
                    <a:pt x="259090" y="599947"/>
                  </a:cubicBezTo>
                  <a:cubicBezTo>
                    <a:pt x="329803" y="639571"/>
                    <a:pt x="398079" y="723695"/>
                    <a:pt x="445628" y="738935"/>
                  </a:cubicBezTo>
                  <a:cubicBezTo>
                    <a:pt x="493177" y="754175"/>
                    <a:pt x="506588" y="793798"/>
                    <a:pt x="515122" y="738934"/>
                  </a:cubicBezTo>
                  <a:cubicBezTo>
                    <a:pt x="523656" y="684070"/>
                    <a:pt x="501101" y="495094"/>
                    <a:pt x="496834" y="409750"/>
                  </a:cubicBezTo>
                  <a:cubicBezTo>
                    <a:pt x="492567" y="324406"/>
                    <a:pt x="508416" y="286611"/>
                    <a:pt x="489519" y="226870"/>
                  </a:cubicBezTo>
                  <a:cubicBezTo>
                    <a:pt x="470622" y="167129"/>
                    <a:pt x="419415" y="89101"/>
                    <a:pt x="383449" y="51306"/>
                  </a:cubicBezTo>
                  <a:cubicBezTo>
                    <a:pt x="347483" y="13511"/>
                    <a:pt x="273111" y="1318"/>
                    <a:pt x="273721" y="99"/>
                  </a:cubicBezTo>
                  <a:cubicBezTo>
                    <a:pt x="274330" y="-1120"/>
                    <a:pt x="348701" y="8633"/>
                    <a:pt x="387106" y="43990"/>
                  </a:cubicBezTo>
                  <a:cubicBezTo>
                    <a:pt x="425511" y="79347"/>
                    <a:pt x="483422" y="153718"/>
                    <a:pt x="504149" y="212240"/>
                  </a:cubicBezTo>
                  <a:cubicBezTo>
                    <a:pt x="524876" y="270762"/>
                    <a:pt x="508417" y="310995"/>
                    <a:pt x="511465" y="395120"/>
                  </a:cubicBezTo>
                  <a:cubicBezTo>
                    <a:pt x="514513" y="479245"/>
                    <a:pt x="518170" y="647495"/>
                    <a:pt x="522437" y="716989"/>
                  </a:cubicBezTo>
                  <a:cubicBezTo>
                    <a:pt x="526704" y="786483"/>
                    <a:pt x="513293" y="778560"/>
                    <a:pt x="526095" y="819403"/>
                  </a:cubicBezTo>
                  <a:cubicBezTo>
                    <a:pt x="538897" y="860246"/>
                    <a:pt x="580959" y="914500"/>
                    <a:pt x="599247" y="962048"/>
                  </a:cubicBezTo>
                  <a:cubicBezTo>
                    <a:pt x="617535" y="1009596"/>
                    <a:pt x="648625" y="1124201"/>
                    <a:pt x="635823" y="110469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Volný tvar 9"/>
            <p:cNvSpPr/>
            <p:nvPr/>
          </p:nvSpPr>
          <p:spPr>
            <a:xfrm>
              <a:off x="2013865" y="734192"/>
              <a:ext cx="286822" cy="633771"/>
            </a:xfrm>
            <a:custGeom>
              <a:avLst/>
              <a:gdLst>
                <a:gd name="connsiteX0" fmla="*/ 286765 w 286822"/>
                <a:gd name="connsiteY0" fmla="*/ 633750 h 633771"/>
                <a:gd name="connsiteX1" fmla="*/ 231901 w 286822"/>
                <a:gd name="connsiteY1" fmla="*/ 461843 h 633771"/>
                <a:gd name="connsiteX2" fmla="*/ 78282 w 286822"/>
                <a:gd name="connsiteY2" fmla="*/ 282621 h 633771"/>
                <a:gd name="connsiteX3" fmla="*/ 1473 w 286822"/>
                <a:gd name="connsiteY3" fmla="*/ 4643 h 633771"/>
                <a:gd name="connsiteX4" fmla="*/ 34391 w 286822"/>
                <a:gd name="connsiteY4" fmla="*/ 125344 h 633771"/>
                <a:gd name="connsiteX5" fmla="*/ 114858 w 286822"/>
                <a:gd name="connsiteY5" fmla="*/ 341142 h 633771"/>
                <a:gd name="connsiteX6" fmla="*/ 239217 w 286822"/>
                <a:gd name="connsiteY6" fmla="*/ 450870 h 633771"/>
                <a:gd name="connsiteX7" fmla="*/ 286765 w 286822"/>
                <a:gd name="connsiteY7" fmla="*/ 633750 h 63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822" h="633771">
                  <a:moveTo>
                    <a:pt x="286765" y="633750"/>
                  </a:moveTo>
                  <a:cubicBezTo>
                    <a:pt x="285546" y="635579"/>
                    <a:pt x="266648" y="520364"/>
                    <a:pt x="231901" y="461843"/>
                  </a:cubicBezTo>
                  <a:cubicBezTo>
                    <a:pt x="197154" y="403322"/>
                    <a:pt x="116687" y="358821"/>
                    <a:pt x="78282" y="282621"/>
                  </a:cubicBezTo>
                  <a:cubicBezTo>
                    <a:pt x="39877" y="206421"/>
                    <a:pt x="8788" y="30856"/>
                    <a:pt x="1473" y="4643"/>
                  </a:cubicBezTo>
                  <a:cubicBezTo>
                    <a:pt x="-5842" y="-21570"/>
                    <a:pt x="15494" y="69261"/>
                    <a:pt x="34391" y="125344"/>
                  </a:cubicBezTo>
                  <a:cubicBezTo>
                    <a:pt x="53288" y="181427"/>
                    <a:pt x="80720" y="286888"/>
                    <a:pt x="114858" y="341142"/>
                  </a:cubicBezTo>
                  <a:cubicBezTo>
                    <a:pt x="148996" y="395396"/>
                    <a:pt x="208737" y="400883"/>
                    <a:pt x="239217" y="450870"/>
                  </a:cubicBezTo>
                  <a:cubicBezTo>
                    <a:pt x="269697" y="500857"/>
                    <a:pt x="287984" y="631921"/>
                    <a:pt x="286765" y="63375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Volný tvar 11"/>
            <p:cNvSpPr/>
            <p:nvPr/>
          </p:nvSpPr>
          <p:spPr>
            <a:xfrm>
              <a:off x="2523743" y="186538"/>
              <a:ext cx="282620" cy="1054455"/>
            </a:xfrm>
            <a:custGeom>
              <a:avLst/>
              <a:gdLst>
                <a:gd name="connsiteX0" fmla="*/ 107789 w 189239"/>
                <a:gd name="connsiteY0" fmla="*/ 1035100 h 1036161"/>
                <a:gd name="connsiteX1" fmla="*/ 188256 w 189239"/>
                <a:gd name="connsiteY1" fmla="*/ 804672 h 1036161"/>
                <a:gd name="connsiteX2" fmla="*/ 144365 w 189239"/>
                <a:gd name="connsiteY2" fmla="*/ 526694 h 1036161"/>
                <a:gd name="connsiteX3" fmla="*/ 27322 w 189239"/>
                <a:gd name="connsiteY3" fmla="*/ 212140 h 1036161"/>
                <a:gd name="connsiteX4" fmla="*/ 30979 w 189239"/>
                <a:gd name="connsiteY4" fmla="*/ 0 h 1036161"/>
                <a:gd name="connsiteX5" fmla="*/ 1719 w 189239"/>
                <a:gd name="connsiteY5" fmla="*/ 212140 h 1036161"/>
                <a:gd name="connsiteX6" fmla="*/ 89501 w 189239"/>
                <a:gd name="connsiteY6" fmla="*/ 442569 h 1036161"/>
                <a:gd name="connsiteX7" fmla="*/ 155338 w 189239"/>
                <a:gd name="connsiteY7" fmla="*/ 691286 h 1036161"/>
                <a:gd name="connsiteX8" fmla="*/ 158995 w 189239"/>
                <a:gd name="connsiteY8" fmla="*/ 881481 h 1036161"/>
                <a:gd name="connsiteX9" fmla="*/ 107789 w 189239"/>
                <a:gd name="connsiteY9" fmla="*/ 1035100 h 1036161"/>
                <a:gd name="connsiteX0" fmla="*/ 205332 w 286782"/>
                <a:gd name="connsiteY0" fmla="*/ 1035100 h 1036161"/>
                <a:gd name="connsiteX1" fmla="*/ 285799 w 286782"/>
                <a:gd name="connsiteY1" fmla="*/ 804672 h 1036161"/>
                <a:gd name="connsiteX2" fmla="*/ 241908 w 286782"/>
                <a:gd name="connsiteY2" fmla="*/ 526694 h 1036161"/>
                <a:gd name="connsiteX3" fmla="*/ 124865 w 286782"/>
                <a:gd name="connsiteY3" fmla="*/ 212140 h 1036161"/>
                <a:gd name="connsiteX4" fmla="*/ 128522 w 286782"/>
                <a:gd name="connsiteY4" fmla="*/ 0 h 1036161"/>
                <a:gd name="connsiteX5" fmla="*/ 99262 w 286782"/>
                <a:gd name="connsiteY5" fmla="*/ 212140 h 1036161"/>
                <a:gd name="connsiteX6" fmla="*/ 4164 w 286782"/>
                <a:gd name="connsiteY6" fmla="*/ 376732 h 1036161"/>
                <a:gd name="connsiteX7" fmla="*/ 252881 w 286782"/>
                <a:gd name="connsiteY7" fmla="*/ 691286 h 1036161"/>
                <a:gd name="connsiteX8" fmla="*/ 256538 w 286782"/>
                <a:gd name="connsiteY8" fmla="*/ 881481 h 1036161"/>
                <a:gd name="connsiteX9" fmla="*/ 205332 w 286782"/>
                <a:gd name="connsiteY9" fmla="*/ 1035100 h 1036161"/>
                <a:gd name="connsiteX0" fmla="*/ 201655 w 283105"/>
                <a:gd name="connsiteY0" fmla="*/ 1035100 h 1036161"/>
                <a:gd name="connsiteX1" fmla="*/ 282122 w 283105"/>
                <a:gd name="connsiteY1" fmla="*/ 804672 h 1036161"/>
                <a:gd name="connsiteX2" fmla="*/ 238231 w 283105"/>
                <a:gd name="connsiteY2" fmla="*/ 526694 h 1036161"/>
                <a:gd name="connsiteX3" fmla="*/ 121188 w 283105"/>
                <a:gd name="connsiteY3" fmla="*/ 212140 h 1036161"/>
                <a:gd name="connsiteX4" fmla="*/ 124845 w 283105"/>
                <a:gd name="connsiteY4" fmla="*/ 0 h 1036161"/>
                <a:gd name="connsiteX5" fmla="*/ 95585 w 283105"/>
                <a:gd name="connsiteY5" fmla="*/ 212140 h 1036161"/>
                <a:gd name="connsiteX6" fmla="*/ 183367 w 283105"/>
                <a:gd name="connsiteY6" fmla="*/ 438912 h 1036161"/>
                <a:gd name="connsiteX7" fmla="*/ 487 w 283105"/>
                <a:gd name="connsiteY7" fmla="*/ 376732 h 1036161"/>
                <a:gd name="connsiteX8" fmla="*/ 249204 w 283105"/>
                <a:gd name="connsiteY8" fmla="*/ 691286 h 1036161"/>
                <a:gd name="connsiteX9" fmla="*/ 252861 w 283105"/>
                <a:gd name="connsiteY9" fmla="*/ 881481 h 1036161"/>
                <a:gd name="connsiteX10" fmla="*/ 201655 w 283105"/>
                <a:gd name="connsiteY10" fmla="*/ 1035100 h 1036161"/>
                <a:gd name="connsiteX0" fmla="*/ 201170 w 282620"/>
                <a:gd name="connsiteY0" fmla="*/ 1035100 h 1036161"/>
                <a:gd name="connsiteX1" fmla="*/ 281637 w 282620"/>
                <a:gd name="connsiteY1" fmla="*/ 804672 h 1036161"/>
                <a:gd name="connsiteX2" fmla="*/ 237746 w 282620"/>
                <a:gd name="connsiteY2" fmla="*/ 526694 h 1036161"/>
                <a:gd name="connsiteX3" fmla="*/ 120703 w 282620"/>
                <a:gd name="connsiteY3" fmla="*/ 212140 h 1036161"/>
                <a:gd name="connsiteX4" fmla="*/ 124360 w 282620"/>
                <a:gd name="connsiteY4" fmla="*/ 0 h 1036161"/>
                <a:gd name="connsiteX5" fmla="*/ 95100 w 282620"/>
                <a:gd name="connsiteY5" fmla="*/ 212140 h 1036161"/>
                <a:gd name="connsiteX6" fmla="*/ 182882 w 282620"/>
                <a:gd name="connsiteY6" fmla="*/ 438912 h 1036161"/>
                <a:gd name="connsiteX7" fmla="*/ 2 w 282620"/>
                <a:gd name="connsiteY7" fmla="*/ 376732 h 1036161"/>
                <a:gd name="connsiteX8" fmla="*/ 186540 w 282620"/>
                <a:gd name="connsiteY8" fmla="*/ 460857 h 1036161"/>
                <a:gd name="connsiteX9" fmla="*/ 248719 w 282620"/>
                <a:gd name="connsiteY9" fmla="*/ 691286 h 1036161"/>
                <a:gd name="connsiteX10" fmla="*/ 252376 w 282620"/>
                <a:gd name="connsiteY10" fmla="*/ 881481 h 1036161"/>
                <a:gd name="connsiteX11" fmla="*/ 201170 w 282620"/>
                <a:gd name="connsiteY11" fmla="*/ 1035100 h 1036161"/>
                <a:gd name="connsiteX0" fmla="*/ 201170 w 282620"/>
                <a:gd name="connsiteY0" fmla="*/ 1035100 h 1036129"/>
                <a:gd name="connsiteX1" fmla="*/ 281637 w 282620"/>
                <a:gd name="connsiteY1" fmla="*/ 804672 h 1036129"/>
                <a:gd name="connsiteX2" fmla="*/ 237746 w 282620"/>
                <a:gd name="connsiteY2" fmla="*/ 526694 h 1036129"/>
                <a:gd name="connsiteX3" fmla="*/ 120703 w 282620"/>
                <a:gd name="connsiteY3" fmla="*/ 212140 h 1036129"/>
                <a:gd name="connsiteX4" fmla="*/ 124360 w 282620"/>
                <a:gd name="connsiteY4" fmla="*/ 0 h 1036129"/>
                <a:gd name="connsiteX5" fmla="*/ 95100 w 282620"/>
                <a:gd name="connsiteY5" fmla="*/ 212140 h 1036129"/>
                <a:gd name="connsiteX6" fmla="*/ 182882 w 282620"/>
                <a:gd name="connsiteY6" fmla="*/ 438912 h 1036129"/>
                <a:gd name="connsiteX7" fmla="*/ 2 w 282620"/>
                <a:gd name="connsiteY7" fmla="*/ 376732 h 1036129"/>
                <a:gd name="connsiteX8" fmla="*/ 186540 w 282620"/>
                <a:gd name="connsiteY8" fmla="*/ 460857 h 1036129"/>
                <a:gd name="connsiteX9" fmla="*/ 267007 w 282620"/>
                <a:gd name="connsiteY9" fmla="*/ 694943 h 1036129"/>
                <a:gd name="connsiteX10" fmla="*/ 252376 w 282620"/>
                <a:gd name="connsiteY10" fmla="*/ 881481 h 1036129"/>
                <a:gd name="connsiteX11" fmla="*/ 201170 w 282620"/>
                <a:gd name="connsiteY11" fmla="*/ 1035100 h 1036129"/>
                <a:gd name="connsiteX0" fmla="*/ 201170 w 282620"/>
                <a:gd name="connsiteY0" fmla="*/ 1035100 h 1054455"/>
                <a:gd name="connsiteX1" fmla="*/ 281637 w 282620"/>
                <a:gd name="connsiteY1" fmla="*/ 804672 h 1054455"/>
                <a:gd name="connsiteX2" fmla="*/ 237746 w 282620"/>
                <a:gd name="connsiteY2" fmla="*/ 526694 h 1054455"/>
                <a:gd name="connsiteX3" fmla="*/ 120703 w 282620"/>
                <a:gd name="connsiteY3" fmla="*/ 212140 h 1054455"/>
                <a:gd name="connsiteX4" fmla="*/ 124360 w 282620"/>
                <a:gd name="connsiteY4" fmla="*/ 0 h 1054455"/>
                <a:gd name="connsiteX5" fmla="*/ 95100 w 282620"/>
                <a:gd name="connsiteY5" fmla="*/ 212140 h 1054455"/>
                <a:gd name="connsiteX6" fmla="*/ 182882 w 282620"/>
                <a:gd name="connsiteY6" fmla="*/ 438912 h 1054455"/>
                <a:gd name="connsiteX7" fmla="*/ 2 w 282620"/>
                <a:gd name="connsiteY7" fmla="*/ 376732 h 1054455"/>
                <a:gd name="connsiteX8" fmla="*/ 186540 w 282620"/>
                <a:gd name="connsiteY8" fmla="*/ 460857 h 1054455"/>
                <a:gd name="connsiteX9" fmla="*/ 267007 w 282620"/>
                <a:gd name="connsiteY9" fmla="*/ 694943 h 1054455"/>
                <a:gd name="connsiteX10" fmla="*/ 252376 w 282620"/>
                <a:gd name="connsiteY10" fmla="*/ 881481 h 1054455"/>
                <a:gd name="connsiteX11" fmla="*/ 186539 w 282620"/>
                <a:gd name="connsiteY11" fmla="*/ 1024128 h 1054455"/>
                <a:gd name="connsiteX12" fmla="*/ 201170 w 282620"/>
                <a:gd name="connsiteY12" fmla="*/ 1035100 h 105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2620" h="1054455">
                  <a:moveTo>
                    <a:pt x="201170" y="1035100"/>
                  </a:moveTo>
                  <a:cubicBezTo>
                    <a:pt x="217020" y="998524"/>
                    <a:pt x="275541" y="889406"/>
                    <a:pt x="281637" y="804672"/>
                  </a:cubicBezTo>
                  <a:cubicBezTo>
                    <a:pt x="287733" y="719938"/>
                    <a:pt x="264568" y="625449"/>
                    <a:pt x="237746" y="526694"/>
                  </a:cubicBezTo>
                  <a:cubicBezTo>
                    <a:pt x="210924" y="427939"/>
                    <a:pt x="139601" y="299922"/>
                    <a:pt x="120703" y="212140"/>
                  </a:cubicBezTo>
                  <a:cubicBezTo>
                    <a:pt x="101805" y="124358"/>
                    <a:pt x="128627" y="0"/>
                    <a:pt x="124360" y="0"/>
                  </a:cubicBezTo>
                  <a:cubicBezTo>
                    <a:pt x="120093" y="0"/>
                    <a:pt x="85346" y="138988"/>
                    <a:pt x="95100" y="212140"/>
                  </a:cubicBezTo>
                  <a:cubicBezTo>
                    <a:pt x="104854" y="285292"/>
                    <a:pt x="198732" y="411480"/>
                    <a:pt x="182882" y="438912"/>
                  </a:cubicBezTo>
                  <a:cubicBezTo>
                    <a:pt x="167032" y="466344"/>
                    <a:pt x="-608" y="373075"/>
                    <a:pt x="2" y="376732"/>
                  </a:cubicBezTo>
                  <a:cubicBezTo>
                    <a:pt x="612" y="380389"/>
                    <a:pt x="145087" y="408431"/>
                    <a:pt x="186540" y="460857"/>
                  </a:cubicBezTo>
                  <a:cubicBezTo>
                    <a:pt x="227993" y="513283"/>
                    <a:pt x="250548" y="641908"/>
                    <a:pt x="267007" y="694943"/>
                  </a:cubicBezTo>
                  <a:cubicBezTo>
                    <a:pt x="283466" y="747978"/>
                    <a:pt x="265787" y="826617"/>
                    <a:pt x="252376" y="881481"/>
                  </a:cubicBezTo>
                  <a:cubicBezTo>
                    <a:pt x="238965" y="936345"/>
                    <a:pt x="195073" y="998525"/>
                    <a:pt x="186539" y="1024128"/>
                  </a:cubicBezTo>
                  <a:cubicBezTo>
                    <a:pt x="178005" y="1049731"/>
                    <a:pt x="185320" y="1071676"/>
                    <a:pt x="201170" y="10351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3" name="Volný tvar 12"/>
            <p:cNvSpPr/>
            <p:nvPr/>
          </p:nvSpPr>
          <p:spPr>
            <a:xfrm>
              <a:off x="3039421" y="697829"/>
              <a:ext cx="91492" cy="371194"/>
            </a:xfrm>
            <a:custGeom>
              <a:avLst/>
              <a:gdLst>
                <a:gd name="connsiteX0" fmla="*/ 91487 w 91492"/>
                <a:gd name="connsiteY0" fmla="*/ 370191 h 371194"/>
                <a:gd name="connsiteX1" fmla="*/ 25650 w 91492"/>
                <a:gd name="connsiteY1" fmla="*/ 297039 h 371194"/>
                <a:gd name="connsiteX2" fmla="*/ 25650 w 91492"/>
                <a:gd name="connsiteY2" fmla="*/ 88556 h 371194"/>
                <a:gd name="connsiteX3" fmla="*/ 47 w 91492"/>
                <a:gd name="connsiteY3" fmla="*/ 773 h 371194"/>
                <a:gd name="connsiteX4" fmla="*/ 32965 w 91492"/>
                <a:gd name="connsiteY4" fmla="*/ 132447 h 371194"/>
                <a:gd name="connsiteX5" fmla="*/ 29307 w 91492"/>
                <a:gd name="connsiteY5" fmla="*/ 253148 h 371194"/>
                <a:gd name="connsiteX6" fmla="*/ 91487 w 91492"/>
                <a:gd name="connsiteY6" fmla="*/ 370191 h 3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92" h="371194">
                  <a:moveTo>
                    <a:pt x="91487" y="370191"/>
                  </a:moveTo>
                  <a:cubicBezTo>
                    <a:pt x="90877" y="377506"/>
                    <a:pt x="36623" y="343978"/>
                    <a:pt x="25650" y="297039"/>
                  </a:cubicBezTo>
                  <a:cubicBezTo>
                    <a:pt x="14677" y="250100"/>
                    <a:pt x="29917" y="137934"/>
                    <a:pt x="25650" y="88556"/>
                  </a:cubicBezTo>
                  <a:cubicBezTo>
                    <a:pt x="21383" y="39178"/>
                    <a:pt x="-1172" y="-6542"/>
                    <a:pt x="47" y="773"/>
                  </a:cubicBezTo>
                  <a:cubicBezTo>
                    <a:pt x="1266" y="8088"/>
                    <a:pt x="28088" y="90384"/>
                    <a:pt x="32965" y="132447"/>
                  </a:cubicBezTo>
                  <a:cubicBezTo>
                    <a:pt x="37842" y="174509"/>
                    <a:pt x="14677" y="210476"/>
                    <a:pt x="29307" y="253148"/>
                  </a:cubicBezTo>
                  <a:cubicBezTo>
                    <a:pt x="43937" y="295820"/>
                    <a:pt x="92097" y="362876"/>
                    <a:pt x="91487" y="370191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" name="Volný tvar 13"/>
            <p:cNvSpPr/>
            <p:nvPr/>
          </p:nvSpPr>
          <p:spPr>
            <a:xfrm>
              <a:off x="3741534" y="234071"/>
              <a:ext cx="256258" cy="712032"/>
            </a:xfrm>
            <a:custGeom>
              <a:avLst/>
              <a:gdLst>
                <a:gd name="connsiteX0" fmla="*/ 51395 w 132209"/>
                <a:gd name="connsiteY0" fmla="*/ 647412 h 651993"/>
                <a:gd name="connsiteX1" fmla="*/ 117232 w 132209"/>
                <a:gd name="connsiteY1" fmla="*/ 453559 h 651993"/>
                <a:gd name="connsiteX2" fmla="*/ 69683 w 132209"/>
                <a:gd name="connsiteY2" fmla="*/ 299940 h 651993"/>
                <a:gd name="connsiteX3" fmla="*/ 189 w 132209"/>
                <a:gd name="connsiteY3" fmla="*/ 208500 h 651993"/>
                <a:gd name="connsiteX4" fmla="*/ 47738 w 132209"/>
                <a:gd name="connsiteY4" fmla="*/ 16 h 651993"/>
                <a:gd name="connsiteX5" fmla="*/ 3846 w 132209"/>
                <a:gd name="connsiteY5" fmla="*/ 197527 h 651993"/>
                <a:gd name="connsiteX6" fmla="*/ 87971 w 132209"/>
                <a:gd name="connsiteY6" fmla="*/ 303597 h 651993"/>
                <a:gd name="connsiteX7" fmla="*/ 131862 w 132209"/>
                <a:gd name="connsiteY7" fmla="*/ 427956 h 651993"/>
                <a:gd name="connsiteX8" fmla="*/ 106259 w 132209"/>
                <a:gd name="connsiteY8" fmla="*/ 577917 h 651993"/>
                <a:gd name="connsiteX9" fmla="*/ 51395 w 132209"/>
                <a:gd name="connsiteY9" fmla="*/ 647412 h 651993"/>
                <a:gd name="connsiteX0" fmla="*/ 56362 w 263282"/>
                <a:gd name="connsiteY0" fmla="*/ 647411 h 651992"/>
                <a:gd name="connsiteX1" fmla="*/ 122199 w 263282"/>
                <a:gd name="connsiteY1" fmla="*/ 453558 h 651992"/>
                <a:gd name="connsiteX2" fmla="*/ 74650 w 263282"/>
                <a:gd name="connsiteY2" fmla="*/ 299939 h 651992"/>
                <a:gd name="connsiteX3" fmla="*/ 5156 w 263282"/>
                <a:gd name="connsiteY3" fmla="*/ 208499 h 651992"/>
                <a:gd name="connsiteX4" fmla="*/ 52705 w 263282"/>
                <a:gd name="connsiteY4" fmla="*/ 15 h 651992"/>
                <a:gd name="connsiteX5" fmla="*/ 8813 w 263282"/>
                <a:gd name="connsiteY5" fmla="*/ 197526 h 651992"/>
                <a:gd name="connsiteX6" fmla="*/ 261188 w 263282"/>
                <a:gd name="connsiteY6" fmla="*/ 190210 h 651992"/>
                <a:gd name="connsiteX7" fmla="*/ 136829 w 263282"/>
                <a:gd name="connsiteY7" fmla="*/ 427955 h 651992"/>
                <a:gd name="connsiteX8" fmla="*/ 111226 w 263282"/>
                <a:gd name="connsiteY8" fmla="*/ 577916 h 651992"/>
                <a:gd name="connsiteX9" fmla="*/ 56362 w 263282"/>
                <a:gd name="connsiteY9" fmla="*/ 647411 h 651992"/>
                <a:gd name="connsiteX0" fmla="*/ 51396 w 256353"/>
                <a:gd name="connsiteY0" fmla="*/ 647412 h 651993"/>
                <a:gd name="connsiteX1" fmla="*/ 117233 w 256353"/>
                <a:gd name="connsiteY1" fmla="*/ 453559 h 651993"/>
                <a:gd name="connsiteX2" fmla="*/ 69684 w 256353"/>
                <a:gd name="connsiteY2" fmla="*/ 299940 h 651993"/>
                <a:gd name="connsiteX3" fmla="*/ 190 w 256353"/>
                <a:gd name="connsiteY3" fmla="*/ 208500 h 651993"/>
                <a:gd name="connsiteX4" fmla="*/ 47739 w 256353"/>
                <a:gd name="connsiteY4" fmla="*/ 16 h 651993"/>
                <a:gd name="connsiteX5" fmla="*/ 3847 w 256353"/>
                <a:gd name="connsiteY5" fmla="*/ 197527 h 651993"/>
                <a:gd name="connsiteX6" fmla="*/ 102603 w 256353"/>
                <a:gd name="connsiteY6" fmla="*/ 307254 h 651993"/>
                <a:gd name="connsiteX7" fmla="*/ 256222 w 256353"/>
                <a:gd name="connsiteY7" fmla="*/ 190211 h 651993"/>
                <a:gd name="connsiteX8" fmla="*/ 131863 w 256353"/>
                <a:gd name="connsiteY8" fmla="*/ 427956 h 651993"/>
                <a:gd name="connsiteX9" fmla="*/ 106260 w 256353"/>
                <a:gd name="connsiteY9" fmla="*/ 577917 h 651993"/>
                <a:gd name="connsiteX10" fmla="*/ 51396 w 256353"/>
                <a:gd name="connsiteY10" fmla="*/ 647412 h 651993"/>
                <a:gd name="connsiteX0" fmla="*/ 51396 w 256258"/>
                <a:gd name="connsiteY0" fmla="*/ 647412 h 651993"/>
                <a:gd name="connsiteX1" fmla="*/ 117233 w 256258"/>
                <a:gd name="connsiteY1" fmla="*/ 453559 h 651993"/>
                <a:gd name="connsiteX2" fmla="*/ 69684 w 256258"/>
                <a:gd name="connsiteY2" fmla="*/ 299940 h 651993"/>
                <a:gd name="connsiteX3" fmla="*/ 190 w 256258"/>
                <a:gd name="connsiteY3" fmla="*/ 208500 h 651993"/>
                <a:gd name="connsiteX4" fmla="*/ 47739 w 256258"/>
                <a:gd name="connsiteY4" fmla="*/ 16 h 651993"/>
                <a:gd name="connsiteX5" fmla="*/ 3847 w 256258"/>
                <a:gd name="connsiteY5" fmla="*/ 197527 h 651993"/>
                <a:gd name="connsiteX6" fmla="*/ 102603 w 256258"/>
                <a:gd name="connsiteY6" fmla="*/ 307254 h 651993"/>
                <a:gd name="connsiteX7" fmla="*/ 256222 w 256258"/>
                <a:gd name="connsiteY7" fmla="*/ 190211 h 651993"/>
                <a:gd name="connsiteX8" fmla="*/ 117234 w 256258"/>
                <a:gd name="connsiteY8" fmla="*/ 343831 h 651993"/>
                <a:gd name="connsiteX9" fmla="*/ 131863 w 256258"/>
                <a:gd name="connsiteY9" fmla="*/ 427956 h 651993"/>
                <a:gd name="connsiteX10" fmla="*/ 106260 w 256258"/>
                <a:gd name="connsiteY10" fmla="*/ 577917 h 651993"/>
                <a:gd name="connsiteX11" fmla="*/ 51396 w 256258"/>
                <a:gd name="connsiteY11" fmla="*/ 647412 h 651993"/>
                <a:gd name="connsiteX0" fmla="*/ 51396 w 256258"/>
                <a:gd name="connsiteY0" fmla="*/ 647412 h 712032"/>
                <a:gd name="connsiteX1" fmla="*/ 117233 w 256258"/>
                <a:gd name="connsiteY1" fmla="*/ 453559 h 712032"/>
                <a:gd name="connsiteX2" fmla="*/ 69684 w 256258"/>
                <a:gd name="connsiteY2" fmla="*/ 299940 h 712032"/>
                <a:gd name="connsiteX3" fmla="*/ 190 w 256258"/>
                <a:gd name="connsiteY3" fmla="*/ 208500 h 712032"/>
                <a:gd name="connsiteX4" fmla="*/ 47739 w 256258"/>
                <a:gd name="connsiteY4" fmla="*/ 16 h 712032"/>
                <a:gd name="connsiteX5" fmla="*/ 3847 w 256258"/>
                <a:gd name="connsiteY5" fmla="*/ 197527 h 712032"/>
                <a:gd name="connsiteX6" fmla="*/ 102603 w 256258"/>
                <a:gd name="connsiteY6" fmla="*/ 307254 h 712032"/>
                <a:gd name="connsiteX7" fmla="*/ 256222 w 256258"/>
                <a:gd name="connsiteY7" fmla="*/ 190211 h 712032"/>
                <a:gd name="connsiteX8" fmla="*/ 117234 w 256258"/>
                <a:gd name="connsiteY8" fmla="*/ 343831 h 712032"/>
                <a:gd name="connsiteX9" fmla="*/ 131863 w 256258"/>
                <a:gd name="connsiteY9" fmla="*/ 427956 h 712032"/>
                <a:gd name="connsiteX10" fmla="*/ 106260 w 256258"/>
                <a:gd name="connsiteY10" fmla="*/ 577917 h 712032"/>
                <a:gd name="connsiteX11" fmla="*/ 55055 w 256258"/>
                <a:gd name="connsiteY11" fmla="*/ 709591 h 712032"/>
                <a:gd name="connsiteX12" fmla="*/ 51396 w 256258"/>
                <a:gd name="connsiteY12" fmla="*/ 647412 h 7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258" h="712032">
                  <a:moveTo>
                    <a:pt x="51396" y="647412"/>
                  </a:moveTo>
                  <a:cubicBezTo>
                    <a:pt x="61759" y="604740"/>
                    <a:pt x="114185" y="511471"/>
                    <a:pt x="117233" y="453559"/>
                  </a:cubicBezTo>
                  <a:cubicBezTo>
                    <a:pt x="120281" y="395647"/>
                    <a:pt x="89191" y="340783"/>
                    <a:pt x="69684" y="299940"/>
                  </a:cubicBezTo>
                  <a:cubicBezTo>
                    <a:pt x="50177" y="259097"/>
                    <a:pt x="3847" y="258487"/>
                    <a:pt x="190" y="208500"/>
                  </a:cubicBezTo>
                  <a:cubicBezTo>
                    <a:pt x="-3467" y="158513"/>
                    <a:pt x="47130" y="1845"/>
                    <a:pt x="47739" y="16"/>
                  </a:cubicBezTo>
                  <a:cubicBezTo>
                    <a:pt x="48348" y="-1813"/>
                    <a:pt x="-5297" y="146321"/>
                    <a:pt x="3847" y="197527"/>
                  </a:cubicBezTo>
                  <a:cubicBezTo>
                    <a:pt x="12991" y="248733"/>
                    <a:pt x="60541" y="308473"/>
                    <a:pt x="102603" y="307254"/>
                  </a:cubicBezTo>
                  <a:cubicBezTo>
                    <a:pt x="144665" y="306035"/>
                    <a:pt x="253784" y="184115"/>
                    <a:pt x="256222" y="190211"/>
                  </a:cubicBezTo>
                  <a:cubicBezTo>
                    <a:pt x="258660" y="196307"/>
                    <a:pt x="137961" y="304207"/>
                    <a:pt x="117234" y="343831"/>
                  </a:cubicBezTo>
                  <a:cubicBezTo>
                    <a:pt x="96507" y="383455"/>
                    <a:pt x="137350" y="395038"/>
                    <a:pt x="131863" y="427956"/>
                  </a:cubicBezTo>
                  <a:cubicBezTo>
                    <a:pt x="126376" y="460874"/>
                    <a:pt x="119061" y="530978"/>
                    <a:pt x="106260" y="577917"/>
                  </a:cubicBezTo>
                  <a:cubicBezTo>
                    <a:pt x="93459" y="624856"/>
                    <a:pt x="64199" y="698009"/>
                    <a:pt x="55055" y="709591"/>
                  </a:cubicBezTo>
                  <a:cubicBezTo>
                    <a:pt x="45911" y="721173"/>
                    <a:pt x="41033" y="690084"/>
                    <a:pt x="51396" y="647412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" name="Volný tvar 14"/>
            <p:cNvSpPr/>
            <p:nvPr/>
          </p:nvSpPr>
          <p:spPr>
            <a:xfrm>
              <a:off x="3935435" y="1338644"/>
              <a:ext cx="494143" cy="228833"/>
            </a:xfrm>
            <a:custGeom>
              <a:avLst/>
              <a:gdLst>
                <a:gd name="connsiteX0" fmla="*/ 140 w 494143"/>
                <a:gd name="connsiteY0" fmla="*/ 29300 h 228833"/>
                <a:gd name="connsiteX1" fmla="*/ 146444 w 494143"/>
                <a:gd name="connsiteY1" fmla="*/ 39 h 228833"/>
                <a:gd name="connsiteX2" fmla="*/ 296405 w 494143"/>
                <a:gd name="connsiteY2" fmla="*/ 36615 h 228833"/>
                <a:gd name="connsiteX3" fmla="*/ 373215 w 494143"/>
                <a:gd name="connsiteY3" fmla="*/ 98794 h 228833"/>
                <a:gd name="connsiteX4" fmla="*/ 493916 w 494143"/>
                <a:gd name="connsiteY4" fmla="*/ 11012 h 228833"/>
                <a:gd name="connsiteX5" fmla="*/ 402476 w 494143"/>
                <a:gd name="connsiteY5" fmla="*/ 95137 h 228833"/>
                <a:gd name="connsiteX6" fmla="*/ 365900 w 494143"/>
                <a:gd name="connsiteY6" fmla="*/ 120740 h 228833"/>
                <a:gd name="connsiteX7" fmla="*/ 457340 w 494143"/>
                <a:gd name="connsiteY7" fmla="*/ 226810 h 228833"/>
                <a:gd name="connsiteX8" fmla="*/ 391503 w 494143"/>
                <a:gd name="connsiteY8" fmla="*/ 182919 h 228833"/>
                <a:gd name="connsiteX9" fmla="*/ 314693 w 494143"/>
                <a:gd name="connsiteY9" fmla="*/ 91479 h 228833"/>
                <a:gd name="connsiteX10" fmla="*/ 267145 w 494143"/>
                <a:gd name="connsiteY10" fmla="*/ 40273 h 228833"/>
                <a:gd name="connsiteX11" fmla="*/ 193993 w 494143"/>
                <a:gd name="connsiteY11" fmla="*/ 18327 h 228833"/>
                <a:gd name="connsiteX12" fmla="*/ 120841 w 494143"/>
                <a:gd name="connsiteY12" fmla="*/ 18327 h 228833"/>
                <a:gd name="connsiteX13" fmla="*/ 140 w 494143"/>
                <a:gd name="connsiteY13" fmla="*/ 29300 h 22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4143" h="228833">
                  <a:moveTo>
                    <a:pt x="140" y="29300"/>
                  </a:moveTo>
                  <a:cubicBezTo>
                    <a:pt x="4407" y="26252"/>
                    <a:pt x="97067" y="-1180"/>
                    <a:pt x="146444" y="39"/>
                  </a:cubicBezTo>
                  <a:cubicBezTo>
                    <a:pt x="195821" y="1258"/>
                    <a:pt x="258610" y="20156"/>
                    <a:pt x="296405" y="36615"/>
                  </a:cubicBezTo>
                  <a:cubicBezTo>
                    <a:pt x="334200" y="53074"/>
                    <a:pt x="340297" y="103061"/>
                    <a:pt x="373215" y="98794"/>
                  </a:cubicBezTo>
                  <a:cubicBezTo>
                    <a:pt x="406133" y="94527"/>
                    <a:pt x="489039" y="11621"/>
                    <a:pt x="493916" y="11012"/>
                  </a:cubicBezTo>
                  <a:cubicBezTo>
                    <a:pt x="498793" y="10402"/>
                    <a:pt x="423812" y="76849"/>
                    <a:pt x="402476" y="95137"/>
                  </a:cubicBezTo>
                  <a:cubicBezTo>
                    <a:pt x="381140" y="113425"/>
                    <a:pt x="356756" y="98795"/>
                    <a:pt x="365900" y="120740"/>
                  </a:cubicBezTo>
                  <a:cubicBezTo>
                    <a:pt x="375044" y="142685"/>
                    <a:pt x="453073" y="216447"/>
                    <a:pt x="457340" y="226810"/>
                  </a:cubicBezTo>
                  <a:cubicBezTo>
                    <a:pt x="461607" y="237173"/>
                    <a:pt x="415278" y="205474"/>
                    <a:pt x="391503" y="182919"/>
                  </a:cubicBezTo>
                  <a:cubicBezTo>
                    <a:pt x="367729" y="160364"/>
                    <a:pt x="335419" y="115253"/>
                    <a:pt x="314693" y="91479"/>
                  </a:cubicBezTo>
                  <a:cubicBezTo>
                    <a:pt x="293967" y="67705"/>
                    <a:pt x="287262" y="52465"/>
                    <a:pt x="267145" y="40273"/>
                  </a:cubicBezTo>
                  <a:cubicBezTo>
                    <a:pt x="247028" y="28081"/>
                    <a:pt x="218377" y="21985"/>
                    <a:pt x="193993" y="18327"/>
                  </a:cubicBezTo>
                  <a:cubicBezTo>
                    <a:pt x="169609" y="14669"/>
                    <a:pt x="151931" y="14669"/>
                    <a:pt x="120841" y="18327"/>
                  </a:cubicBezTo>
                  <a:cubicBezTo>
                    <a:pt x="89751" y="21985"/>
                    <a:pt x="-4127" y="32348"/>
                    <a:pt x="140" y="2930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" name="Volný tvar 15"/>
            <p:cNvSpPr/>
            <p:nvPr/>
          </p:nvSpPr>
          <p:spPr>
            <a:xfrm>
              <a:off x="3273535" y="3141794"/>
              <a:ext cx="204298" cy="180969"/>
            </a:xfrm>
            <a:custGeom>
              <a:avLst/>
              <a:gdLst>
                <a:gd name="connsiteX0" fmla="*/ 15 w 204298"/>
                <a:gd name="connsiteY0" fmla="*/ 84 h 180969"/>
                <a:gd name="connsiteX1" fmla="*/ 102428 w 204298"/>
                <a:gd name="connsiteY1" fmla="*/ 54948 h 180969"/>
                <a:gd name="connsiteX2" fmla="*/ 201183 w 204298"/>
                <a:gd name="connsiteY2" fmla="*/ 171992 h 180969"/>
                <a:gd name="connsiteX3" fmla="*/ 171923 w 204298"/>
                <a:gd name="connsiteY3" fmla="*/ 161019 h 180969"/>
                <a:gd name="connsiteX4" fmla="*/ 95113 w 204298"/>
                <a:gd name="connsiteY4" fmla="*/ 65921 h 180969"/>
                <a:gd name="connsiteX5" fmla="*/ 15 w 204298"/>
                <a:gd name="connsiteY5" fmla="*/ 84 h 180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98" h="180969">
                  <a:moveTo>
                    <a:pt x="15" y="84"/>
                  </a:moveTo>
                  <a:cubicBezTo>
                    <a:pt x="1234" y="-1745"/>
                    <a:pt x="68900" y="26297"/>
                    <a:pt x="102428" y="54948"/>
                  </a:cubicBezTo>
                  <a:cubicBezTo>
                    <a:pt x="135956" y="83599"/>
                    <a:pt x="189601" y="154314"/>
                    <a:pt x="201183" y="171992"/>
                  </a:cubicBezTo>
                  <a:cubicBezTo>
                    <a:pt x="212765" y="189670"/>
                    <a:pt x="189601" y="178698"/>
                    <a:pt x="171923" y="161019"/>
                  </a:cubicBezTo>
                  <a:cubicBezTo>
                    <a:pt x="154245" y="143341"/>
                    <a:pt x="122545" y="88476"/>
                    <a:pt x="95113" y="65921"/>
                  </a:cubicBezTo>
                  <a:cubicBezTo>
                    <a:pt x="67681" y="43366"/>
                    <a:pt x="-1204" y="1913"/>
                    <a:pt x="15" y="8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 16"/>
            <p:cNvSpPr/>
            <p:nvPr/>
          </p:nvSpPr>
          <p:spPr>
            <a:xfrm>
              <a:off x="2621677" y="3814821"/>
              <a:ext cx="494657" cy="557286"/>
            </a:xfrm>
            <a:custGeom>
              <a:avLst/>
              <a:gdLst>
                <a:gd name="connsiteX0" fmla="*/ 59345 w 494657"/>
                <a:gd name="connsiteY0" fmla="*/ 54 h 557286"/>
                <a:gd name="connsiteX1" fmla="*/ 823 w 494657"/>
                <a:gd name="connsiteY1" fmla="*/ 171961 h 557286"/>
                <a:gd name="connsiteX2" fmla="*/ 30084 w 494657"/>
                <a:gd name="connsiteY2" fmla="*/ 267059 h 557286"/>
                <a:gd name="connsiteX3" fmla="*/ 99579 w 494657"/>
                <a:gd name="connsiteY3" fmla="*/ 340211 h 557286"/>
                <a:gd name="connsiteX4" fmla="*/ 158100 w 494657"/>
                <a:gd name="connsiteY4" fmla="*/ 508461 h 557286"/>
                <a:gd name="connsiteX5" fmla="*/ 172731 w 494657"/>
                <a:gd name="connsiteY5" fmla="*/ 552352 h 557286"/>
                <a:gd name="connsiteX6" fmla="*/ 139812 w 494657"/>
                <a:gd name="connsiteY6" fmla="*/ 413363 h 557286"/>
                <a:gd name="connsiteX7" fmla="*/ 223937 w 494657"/>
                <a:gd name="connsiteY7" fmla="*/ 427993 h 557286"/>
                <a:gd name="connsiteX8" fmla="*/ 293431 w 494657"/>
                <a:gd name="connsiteY8" fmla="*/ 431651 h 557286"/>
                <a:gd name="connsiteX9" fmla="*/ 458023 w 494657"/>
                <a:gd name="connsiteY9" fmla="*/ 398733 h 557286"/>
                <a:gd name="connsiteX10" fmla="*/ 494599 w 494657"/>
                <a:gd name="connsiteY10" fmla="*/ 406048 h 557286"/>
                <a:gd name="connsiteX11" fmla="*/ 454366 w 494657"/>
                <a:gd name="connsiteY11" fmla="*/ 402390 h 557286"/>
                <a:gd name="connsiteX12" fmla="*/ 344638 w 494657"/>
                <a:gd name="connsiteY12" fmla="*/ 409705 h 557286"/>
                <a:gd name="connsiteX13" fmla="*/ 286116 w 494657"/>
                <a:gd name="connsiteY13" fmla="*/ 420678 h 557286"/>
                <a:gd name="connsiteX14" fmla="*/ 191019 w 494657"/>
                <a:gd name="connsiteY14" fmla="*/ 406048 h 557286"/>
                <a:gd name="connsiteX15" fmla="*/ 136155 w 494657"/>
                <a:gd name="connsiteY15" fmla="*/ 365814 h 557286"/>
                <a:gd name="connsiteX16" fmla="*/ 95921 w 494657"/>
                <a:gd name="connsiteY16" fmla="*/ 292662 h 557286"/>
                <a:gd name="connsiteX17" fmla="*/ 26427 w 494657"/>
                <a:gd name="connsiteY17" fmla="*/ 230483 h 557286"/>
                <a:gd name="connsiteX18" fmla="*/ 26427 w 494657"/>
                <a:gd name="connsiteY18" fmla="*/ 153673 h 557286"/>
                <a:gd name="connsiteX19" fmla="*/ 59345 w 494657"/>
                <a:gd name="connsiteY19" fmla="*/ 54 h 55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4657" h="557286">
                  <a:moveTo>
                    <a:pt x="59345" y="54"/>
                  </a:moveTo>
                  <a:cubicBezTo>
                    <a:pt x="55078" y="3102"/>
                    <a:pt x="5700" y="127460"/>
                    <a:pt x="823" y="171961"/>
                  </a:cubicBezTo>
                  <a:cubicBezTo>
                    <a:pt x="-4054" y="216462"/>
                    <a:pt x="13625" y="239017"/>
                    <a:pt x="30084" y="267059"/>
                  </a:cubicBezTo>
                  <a:cubicBezTo>
                    <a:pt x="46543" y="295101"/>
                    <a:pt x="78243" y="299977"/>
                    <a:pt x="99579" y="340211"/>
                  </a:cubicBezTo>
                  <a:cubicBezTo>
                    <a:pt x="120915" y="380445"/>
                    <a:pt x="145908" y="473104"/>
                    <a:pt x="158100" y="508461"/>
                  </a:cubicBezTo>
                  <a:cubicBezTo>
                    <a:pt x="170292" y="543818"/>
                    <a:pt x="175779" y="568202"/>
                    <a:pt x="172731" y="552352"/>
                  </a:cubicBezTo>
                  <a:cubicBezTo>
                    <a:pt x="169683" y="536502"/>
                    <a:pt x="131278" y="434089"/>
                    <a:pt x="139812" y="413363"/>
                  </a:cubicBezTo>
                  <a:cubicBezTo>
                    <a:pt x="148346" y="392637"/>
                    <a:pt x="198334" y="424945"/>
                    <a:pt x="223937" y="427993"/>
                  </a:cubicBezTo>
                  <a:cubicBezTo>
                    <a:pt x="249540" y="431041"/>
                    <a:pt x="254417" y="436528"/>
                    <a:pt x="293431" y="431651"/>
                  </a:cubicBezTo>
                  <a:cubicBezTo>
                    <a:pt x="332445" y="426774"/>
                    <a:pt x="424495" y="403000"/>
                    <a:pt x="458023" y="398733"/>
                  </a:cubicBezTo>
                  <a:cubicBezTo>
                    <a:pt x="491551" y="394466"/>
                    <a:pt x="495208" y="405439"/>
                    <a:pt x="494599" y="406048"/>
                  </a:cubicBezTo>
                  <a:cubicBezTo>
                    <a:pt x="493990" y="406657"/>
                    <a:pt x="479359" y="401781"/>
                    <a:pt x="454366" y="402390"/>
                  </a:cubicBezTo>
                  <a:cubicBezTo>
                    <a:pt x="429373" y="402999"/>
                    <a:pt x="372680" y="406657"/>
                    <a:pt x="344638" y="409705"/>
                  </a:cubicBezTo>
                  <a:cubicBezTo>
                    <a:pt x="316596" y="412753"/>
                    <a:pt x="311719" y="421287"/>
                    <a:pt x="286116" y="420678"/>
                  </a:cubicBezTo>
                  <a:cubicBezTo>
                    <a:pt x="260513" y="420069"/>
                    <a:pt x="216012" y="415192"/>
                    <a:pt x="191019" y="406048"/>
                  </a:cubicBezTo>
                  <a:cubicBezTo>
                    <a:pt x="166026" y="396904"/>
                    <a:pt x="152005" y="384712"/>
                    <a:pt x="136155" y="365814"/>
                  </a:cubicBezTo>
                  <a:cubicBezTo>
                    <a:pt x="120305" y="346916"/>
                    <a:pt x="114209" y="315217"/>
                    <a:pt x="95921" y="292662"/>
                  </a:cubicBezTo>
                  <a:cubicBezTo>
                    <a:pt x="77633" y="270107"/>
                    <a:pt x="38009" y="253648"/>
                    <a:pt x="26427" y="230483"/>
                  </a:cubicBezTo>
                  <a:cubicBezTo>
                    <a:pt x="14845" y="207318"/>
                    <a:pt x="22160" y="184153"/>
                    <a:pt x="26427" y="153673"/>
                  </a:cubicBezTo>
                  <a:cubicBezTo>
                    <a:pt x="30694" y="123193"/>
                    <a:pt x="63612" y="-2994"/>
                    <a:pt x="59345" y="54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9" name="Volný tvar 18"/>
          <p:cNvSpPr/>
          <p:nvPr/>
        </p:nvSpPr>
        <p:spPr>
          <a:xfrm>
            <a:off x="6543638" y="3828095"/>
            <a:ext cx="2447786" cy="1821857"/>
          </a:xfrm>
          <a:custGeom>
            <a:avLst/>
            <a:gdLst>
              <a:gd name="connsiteX0" fmla="*/ 64811 w 2602339"/>
              <a:gd name="connsiteY0" fmla="*/ 11823 h 1384619"/>
              <a:gd name="connsiteX1" fmla="*/ 1016 w 2602339"/>
              <a:gd name="connsiteY1" fmla="*/ 171312 h 1384619"/>
              <a:gd name="connsiteX2" fmla="*/ 117974 w 2602339"/>
              <a:gd name="connsiteY2" fmla="*/ 224475 h 1384619"/>
              <a:gd name="connsiteX3" fmla="*/ 702764 w 2602339"/>
              <a:gd name="connsiteY3" fmla="*/ 437126 h 1384619"/>
              <a:gd name="connsiteX4" fmla="*/ 1829816 w 2602339"/>
              <a:gd name="connsiteY4" fmla="*/ 904958 h 1384619"/>
              <a:gd name="connsiteX5" fmla="*/ 2021202 w 2602339"/>
              <a:gd name="connsiteY5" fmla="*/ 1234568 h 1384619"/>
              <a:gd name="connsiteX6" fmla="*/ 2063732 w 2602339"/>
              <a:gd name="connsiteY6" fmla="*/ 1383423 h 1384619"/>
              <a:gd name="connsiteX7" fmla="*/ 2201955 w 2602339"/>
              <a:gd name="connsiteY7" fmla="*/ 1277098 h 1384619"/>
              <a:gd name="connsiteX8" fmla="*/ 2382709 w 2602339"/>
              <a:gd name="connsiteY8" fmla="*/ 841163 h 1384619"/>
              <a:gd name="connsiteX9" fmla="*/ 2595360 w 2602339"/>
              <a:gd name="connsiteY9" fmla="*/ 437126 h 1384619"/>
              <a:gd name="connsiteX10" fmla="*/ 2531564 w 2602339"/>
              <a:gd name="connsiteY10" fmla="*/ 352065 h 1384619"/>
              <a:gd name="connsiteX11" fmla="*/ 2340178 w 2602339"/>
              <a:gd name="connsiteY11" fmla="*/ 617879 h 1384619"/>
              <a:gd name="connsiteX12" fmla="*/ 2191323 w 2602339"/>
              <a:gd name="connsiteY12" fmla="*/ 724205 h 1384619"/>
              <a:gd name="connsiteX13" fmla="*/ 1680960 w 2602339"/>
              <a:gd name="connsiteY13" fmla="*/ 575349 h 1384619"/>
              <a:gd name="connsiteX14" fmla="*/ 1074904 w 2602339"/>
              <a:gd name="connsiteY14" fmla="*/ 330800 h 1384619"/>
              <a:gd name="connsiteX15" fmla="*/ 383788 w 2602339"/>
              <a:gd name="connsiteY15" fmla="*/ 107516 h 1384619"/>
              <a:gd name="connsiteX16" fmla="*/ 128606 w 2602339"/>
              <a:gd name="connsiteY16" fmla="*/ 22456 h 1384619"/>
              <a:gd name="connsiteX17" fmla="*/ 64811 w 2602339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91323 w 2602545"/>
              <a:gd name="connsiteY12" fmla="*/ 724205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602545"/>
              <a:gd name="connsiteY0" fmla="*/ 11823 h 1384619"/>
              <a:gd name="connsiteX1" fmla="*/ 1016 w 2602545"/>
              <a:gd name="connsiteY1" fmla="*/ 171312 h 1384619"/>
              <a:gd name="connsiteX2" fmla="*/ 117974 w 2602545"/>
              <a:gd name="connsiteY2" fmla="*/ 224475 h 1384619"/>
              <a:gd name="connsiteX3" fmla="*/ 702764 w 2602545"/>
              <a:gd name="connsiteY3" fmla="*/ 437126 h 1384619"/>
              <a:gd name="connsiteX4" fmla="*/ 1829816 w 2602545"/>
              <a:gd name="connsiteY4" fmla="*/ 904958 h 1384619"/>
              <a:gd name="connsiteX5" fmla="*/ 2021202 w 2602545"/>
              <a:gd name="connsiteY5" fmla="*/ 1234568 h 1384619"/>
              <a:gd name="connsiteX6" fmla="*/ 2063732 w 2602545"/>
              <a:gd name="connsiteY6" fmla="*/ 1383423 h 1384619"/>
              <a:gd name="connsiteX7" fmla="*/ 2201955 w 2602545"/>
              <a:gd name="connsiteY7" fmla="*/ 1277098 h 1384619"/>
              <a:gd name="connsiteX8" fmla="*/ 2382709 w 2602545"/>
              <a:gd name="connsiteY8" fmla="*/ 841163 h 1384619"/>
              <a:gd name="connsiteX9" fmla="*/ 2595360 w 2602545"/>
              <a:gd name="connsiteY9" fmla="*/ 437126 h 1384619"/>
              <a:gd name="connsiteX10" fmla="*/ 2531564 w 2602545"/>
              <a:gd name="connsiteY10" fmla="*/ 352065 h 1384619"/>
              <a:gd name="connsiteX11" fmla="*/ 2327021 w 2602545"/>
              <a:gd name="connsiteY11" fmla="*/ 588276 h 1384619"/>
              <a:gd name="connsiteX12" fmla="*/ 2141985 w 2602545"/>
              <a:gd name="connsiteY12" fmla="*/ 655131 h 1384619"/>
              <a:gd name="connsiteX13" fmla="*/ 1680960 w 2602545"/>
              <a:gd name="connsiteY13" fmla="*/ 575349 h 1384619"/>
              <a:gd name="connsiteX14" fmla="*/ 1074904 w 2602545"/>
              <a:gd name="connsiteY14" fmla="*/ 330800 h 1384619"/>
              <a:gd name="connsiteX15" fmla="*/ 383788 w 2602545"/>
              <a:gd name="connsiteY15" fmla="*/ 107516 h 1384619"/>
              <a:gd name="connsiteX16" fmla="*/ 128606 w 2602545"/>
              <a:gd name="connsiteY16" fmla="*/ 22456 h 1384619"/>
              <a:gd name="connsiteX17" fmla="*/ 64811 w 2602545"/>
              <a:gd name="connsiteY17" fmla="*/ 11823 h 1384619"/>
              <a:gd name="connsiteX0" fmla="*/ 64811 w 2599309"/>
              <a:gd name="connsiteY0" fmla="*/ 11823 h 1384504"/>
              <a:gd name="connsiteX1" fmla="*/ 1016 w 2599309"/>
              <a:gd name="connsiteY1" fmla="*/ 171312 h 1384504"/>
              <a:gd name="connsiteX2" fmla="*/ 117974 w 2599309"/>
              <a:gd name="connsiteY2" fmla="*/ 224475 h 1384504"/>
              <a:gd name="connsiteX3" fmla="*/ 702764 w 2599309"/>
              <a:gd name="connsiteY3" fmla="*/ 437126 h 1384504"/>
              <a:gd name="connsiteX4" fmla="*/ 1829816 w 2599309"/>
              <a:gd name="connsiteY4" fmla="*/ 904958 h 1384504"/>
              <a:gd name="connsiteX5" fmla="*/ 2021202 w 2599309"/>
              <a:gd name="connsiteY5" fmla="*/ 1234568 h 1384504"/>
              <a:gd name="connsiteX6" fmla="*/ 2063732 w 2599309"/>
              <a:gd name="connsiteY6" fmla="*/ 1383423 h 1384504"/>
              <a:gd name="connsiteX7" fmla="*/ 2201955 w 2599309"/>
              <a:gd name="connsiteY7" fmla="*/ 1277098 h 1384504"/>
              <a:gd name="connsiteX8" fmla="*/ 2435337 w 2599309"/>
              <a:gd name="connsiteY8" fmla="*/ 864187 h 1384504"/>
              <a:gd name="connsiteX9" fmla="*/ 2595360 w 2599309"/>
              <a:gd name="connsiteY9" fmla="*/ 437126 h 1384504"/>
              <a:gd name="connsiteX10" fmla="*/ 2531564 w 2599309"/>
              <a:gd name="connsiteY10" fmla="*/ 352065 h 1384504"/>
              <a:gd name="connsiteX11" fmla="*/ 2327021 w 2599309"/>
              <a:gd name="connsiteY11" fmla="*/ 588276 h 1384504"/>
              <a:gd name="connsiteX12" fmla="*/ 2141985 w 2599309"/>
              <a:gd name="connsiteY12" fmla="*/ 655131 h 1384504"/>
              <a:gd name="connsiteX13" fmla="*/ 1680960 w 2599309"/>
              <a:gd name="connsiteY13" fmla="*/ 575349 h 1384504"/>
              <a:gd name="connsiteX14" fmla="*/ 1074904 w 2599309"/>
              <a:gd name="connsiteY14" fmla="*/ 330800 h 1384504"/>
              <a:gd name="connsiteX15" fmla="*/ 383788 w 2599309"/>
              <a:gd name="connsiteY15" fmla="*/ 107516 h 1384504"/>
              <a:gd name="connsiteX16" fmla="*/ 128606 w 2599309"/>
              <a:gd name="connsiteY16" fmla="*/ 22456 h 1384504"/>
              <a:gd name="connsiteX17" fmla="*/ 64811 w 2599309"/>
              <a:gd name="connsiteY17" fmla="*/ 11823 h 1384504"/>
              <a:gd name="connsiteX0" fmla="*/ 64811 w 2618080"/>
              <a:gd name="connsiteY0" fmla="*/ 11823 h 1384504"/>
              <a:gd name="connsiteX1" fmla="*/ 1016 w 2618080"/>
              <a:gd name="connsiteY1" fmla="*/ 171312 h 1384504"/>
              <a:gd name="connsiteX2" fmla="*/ 117974 w 2618080"/>
              <a:gd name="connsiteY2" fmla="*/ 224475 h 1384504"/>
              <a:gd name="connsiteX3" fmla="*/ 702764 w 2618080"/>
              <a:gd name="connsiteY3" fmla="*/ 437126 h 1384504"/>
              <a:gd name="connsiteX4" fmla="*/ 1829816 w 2618080"/>
              <a:gd name="connsiteY4" fmla="*/ 904958 h 1384504"/>
              <a:gd name="connsiteX5" fmla="*/ 2021202 w 2618080"/>
              <a:gd name="connsiteY5" fmla="*/ 1234568 h 1384504"/>
              <a:gd name="connsiteX6" fmla="*/ 2063732 w 2618080"/>
              <a:gd name="connsiteY6" fmla="*/ 1383423 h 1384504"/>
              <a:gd name="connsiteX7" fmla="*/ 2201955 w 2618080"/>
              <a:gd name="connsiteY7" fmla="*/ 1277098 h 1384504"/>
              <a:gd name="connsiteX8" fmla="*/ 2435337 w 2618080"/>
              <a:gd name="connsiteY8" fmla="*/ 864187 h 1384504"/>
              <a:gd name="connsiteX9" fmla="*/ 2615095 w 2618080"/>
              <a:gd name="connsiteY9" fmla="*/ 476597 h 1384504"/>
              <a:gd name="connsiteX10" fmla="*/ 2531564 w 2618080"/>
              <a:gd name="connsiteY10" fmla="*/ 352065 h 1384504"/>
              <a:gd name="connsiteX11" fmla="*/ 2327021 w 2618080"/>
              <a:gd name="connsiteY11" fmla="*/ 588276 h 1384504"/>
              <a:gd name="connsiteX12" fmla="*/ 2141985 w 2618080"/>
              <a:gd name="connsiteY12" fmla="*/ 655131 h 1384504"/>
              <a:gd name="connsiteX13" fmla="*/ 1680960 w 2618080"/>
              <a:gd name="connsiteY13" fmla="*/ 575349 h 1384504"/>
              <a:gd name="connsiteX14" fmla="*/ 1074904 w 2618080"/>
              <a:gd name="connsiteY14" fmla="*/ 330800 h 1384504"/>
              <a:gd name="connsiteX15" fmla="*/ 383788 w 2618080"/>
              <a:gd name="connsiteY15" fmla="*/ 107516 h 1384504"/>
              <a:gd name="connsiteX16" fmla="*/ 128606 w 2618080"/>
              <a:gd name="connsiteY16" fmla="*/ 22456 h 1384504"/>
              <a:gd name="connsiteX17" fmla="*/ 64811 w 2618080"/>
              <a:gd name="connsiteY17" fmla="*/ 11823 h 1384504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386378"/>
              <a:gd name="connsiteX1" fmla="*/ 1016 w 2618080"/>
              <a:gd name="connsiteY1" fmla="*/ 171312 h 1386378"/>
              <a:gd name="connsiteX2" fmla="*/ 117974 w 2618080"/>
              <a:gd name="connsiteY2" fmla="*/ 224475 h 1386378"/>
              <a:gd name="connsiteX3" fmla="*/ 702764 w 2618080"/>
              <a:gd name="connsiteY3" fmla="*/ 437126 h 1386378"/>
              <a:gd name="connsiteX4" fmla="*/ 1829816 w 2618080"/>
              <a:gd name="connsiteY4" fmla="*/ 904958 h 1386378"/>
              <a:gd name="connsiteX5" fmla="*/ 2024491 w 2618080"/>
              <a:gd name="connsiteY5" fmla="*/ 1195097 h 1386378"/>
              <a:gd name="connsiteX6" fmla="*/ 2063732 w 2618080"/>
              <a:gd name="connsiteY6" fmla="*/ 1383423 h 1386378"/>
              <a:gd name="connsiteX7" fmla="*/ 2201955 w 2618080"/>
              <a:gd name="connsiteY7" fmla="*/ 1277098 h 1386378"/>
              <a:gd name="connsiteX8" fmla="*/ 2435337 w 2618080"/>
              <a:gd name="connsiteY8" fmla="*/ 864187 h 1386378"/>
              <a:gd name="connsiteX9" fmla="*/ 2615095 w 2618080"/>
              <a:gd name="connsiteY9" fmla="*/ 476597 h 1386378"/>
              <a:gd name="connsiteX10" fmla="*/ 2531564 w 2618080"/>
              <a:gd name="connsiteY10" fmla="*/ 352065 h 1386378"/>
              <a:gd name="connsiteX11" fmla="*/ 2327021 w 2618080"/>
              <a:gd name="connsiteY11" fmla="*/ 588276 h 1386378"/>
              <a:gd name="connsiteX12" fmla="*/ 2141985 w 2618080"/>
              <a:gd name="connsiteY12" fmla="*/ 655131 h 1386378"/>
              <a:gd name="connsiteX13" fmla="*/ 1680960 w 2618080"/>
              <a:gd name="connsiteY13" fmla="*/ 575349 h 1386378"/>
              <a:gd name="connsiteX14" fmla="*/ 1074904 w 2618080"/>
              <a:gd name="connsiteY14" fmla="*/ 330800 h 1386378"/>
              <a:gd name="connsiteX15" fmla="*/ 383788 w 2618080"/>
              <a:gd name="connsiteY15" fmla="*/ 107516 h 1386378"/>
              <a:gd name="connsiteX16" fmla="*/ 128606 w 2618080"/>
              <a:gd name="connsiteY16" fmla="*/ 22456 h 1386378"/>
              <a:gd name="connsiteX17" fmla="*/ 64811 w 2618080"/>
              <a:gd name="connsiteY17" fmla="*/ 11823 h 1386378"/>
              <a:gd name="connsiteX0" fmla="*/ 64811 w 2618080"/>
              <a:gd name="connsiteY0" fmla="*/ 11823 h 1486469"/>
              <a:gd name="connsiteX1" fmla="*/ 1016 w 2618080"/>
              <a:gd name="connsiteY1" fmla="*/ 171312 h 1486469"/>
              <a:gd name="connsiteX2" fmla="*/ 117974 w 2618080"/>
              <a:gd name="connsiteY2" fmla="*/ 224475 h 1486469"/>
              <a:gd name="connsiteX3" fmla="*/ 702764 w 2618080"/>
              <a:gd name="connsiteY3" fmla="*/ 437126 h 1486469"/>
              <a:gd name="connsiteX4" fmla="*/ 1829816 w 2618080"/>
              <a:gd name="connsiteY4" fmla="*/ 904958 h 1486469"/>
              <a:gd name="connsiteX5" fmla="*/ 2024491 w 2618080"/>
              <a:gd name="connsiteY5" fmla="*/ 1195097 h 1486469"/>
              <a:gd name="connsiteX6" fmla="*/ 2034129 w 2618080"/>
              <a:gd name="connsiteY6" fmla="*/ 1485388 h 1486469"/>
              <a:gd name="connsiteX7" fmla="*/ 2201955 w 2618080"/>
              <a:gd name="connsiteY7" fmla="*/ 1277098 h 1486469"/>
              <a:gd name="connsiteX8" fmla="*/ 2435337 w 2618080"/>
              <a:gd name="connsiteY8" fmla="*/ 864187 h 1486469"/>
              <a:gd name="connsiteX9" fmla="*/ 2615095 w 2618080"/>
              <a:gd name="connsiteY9" fmla="*/ 476597 h 1486469"/>
              <a:gd name="connsiteX10" fmla="*/ 2531564 w 2618080"/>
              <a:gd name="connsiteY10" fmla="*/ 352065 h 1486469"/>
              <a:gd name="connsiteX11" fmla="*/ 2327021 w 2618080"/>
              <a:gd name="connsiteY11" fmla="*/ 588276 h 1486469"/>
              <a:gd name="connsiteX12" fmla="*/ 2141985 w 2618080"/>
              <a:gd name="connsiteY12" fmla="*/ 655131 h 1486469"/>
              <a:gd name="connsiteX13" fmla="*/ 1680960 w 2618080"/>
              <a:gd name="connsiteY13" fmla="*/ 575349 h 1486469"/>
              <a:gd name="connsiteX14" fmla="*/ 1074904 w 2618080"/>
              <a:gd name="connsiteY14" fmla="*/ 330800 h 1486469"/>
              <a:gd name="connsiteX15" fmla="*/ 383788 w 2618080"/>
              <a:gd name="connsiteY15" fmla="*/ 107516 h 1486469"/>
              <a:gd name="connsiteX16" fmla="*/ 128606 w 2618080"/>
              <a:gd name="connsiteY16" fmla="*/ 22456 h 1486469"/>
              <a:gd name="connsiteX17" fmla="*/ 64811 w 2618080"/>
              <a:gd name="connsiteY17" fmla="*/ 11823 h 1486469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2024491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29816 w 2618080"/>
              <a:gd name="connsiteY4" fmla="*/ 904958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398"/>
              <a:gd name="connsiteX1" fmla="*/ 1016 w 2618080"/>
              <a:gd name="connsiteY1" fmla="*/ 171312 h 1485398"/>
              <a:gd name="connsiteX2" fmla="*/ 117974 w 2618080"/>
              <a:gd name="connsiteY2" fmla="*/ 224475 h 1485398"/>
              <a:gd name="connsiteX3" fmla="*/ 702764 w 2618080"/>
              <a:gd name="connsiteY3" fmla="*/ 437126 h 1485398"/>
              <a:gd name="connsiteX4" fmla="*/ 1849552 w 2618080"/>
              <a:gd name="connsiteY4" fmla="*/ 891801 h 1485398"/>
              <a:gd name="connsiteX5" fmla="*/ 1991599 w 2618080"/>
              <a:gd name="connsiteY5" fmla="*/ 1195097 h 1485398"/>
              <a:gd name="connsiteX6" fmla="*/ 2034129 w 2618080"/>
              <a:gd name="connsiteY6" fmla="*/ 1485388 h 1485398"/>
              <a:gd name="connsiteX7" fmla="*/ 2261161 w 2618080"/>
              <a:gd name="connsiteY7" fmla="*/ 1204735 h 1485398"/>
              <a:gd name="connsiteX8" fmla="*/ 2435337 w 2618080"/>
              <a:gd name="connsiteY8" fmla="*/ 864187 h 1485398"/>
              <a:gd name="connsiteX9" fmla="*/ 2615095 w 2618080"/>
              <a:gd name="connsiteY9" fmla="*/ 476597 h 1485398"/>
              <a:gd name="connsiteX10" fmla="*/ 2531564 w 2618080"/>
              <a:gd name="connsiteY10" fmla="*/ 352065 h 1485398"/>
              <a:gd name="connsiteX11" fmla="*/ 2327021 w 2618080"/>
              <a:gd name="connsiteY11" fmla="*/ 588276 h 1485398"/>
              <a:gd name="connsiteX12" fmla="*/ 2141985 w 2618080"/>
              <a:gd name="connsiteY12" fmla="*/ 655131 h 1485398"/>
              <a:gd name="connsiteX13" fmla="*/ 1680960 w 2618080"/>
              <a:gd name="connsiteY13" fmla="*/ 575349 h 1485398"/>
              <a:gd name="connsiteX14" fmla="*/ 1074904 w 2618080"/>
              <a:gd name="connsiteY14" fmla="*/ 330800 h 1485398"/>
              <a:gd name="connsiteX15" fmla="*/ 383788 w 2618080"/>
              <a:gd name="connsiteY15" fmla="*/ 107516 h 1485398"/>
              <a:gd name="connsiteX16" fmla="*/ 128606 w 2618080"/>
              <a:gd name="connsiteY16" fmla="*/ 22456 h 1485398"/>
              <a:gd name="connsiteX17" fmla="*/ 64811 w 2618080"/>
              <a:gd name="connsiteY17" fmla="*/ 11823 h 1485398"/>
              <a:gd name="connsiteX0" fmla="*/ 64811 w 2618080"/>
              <a:gd name="connsiteY0" fmla="*/ 11823 h 1485687"/>
              <a:gd name="connsiteX1" fmla="*/ 1016 w 2618080"/>
              <a:gd name="connsiteY1" fmla="*/ 171312 h 1485687"/>
              <a:gd name="connsiteX2" fmla="*/ 117974 w 2618080"/>
              <a:gd name="connsiteY2" fmla="*/ 224475 h 1485687"/>
              <a:gd name="connsiteX3" fmla="*/ 702764 w 2618080"/>
              <a:gd name="connsiteY3" fmla="*/ 437126 h 1485687"/>
              <a:gd name="connsiteX4" fmla="*/ 1849552 w 2618080"/>
              <a:gd name="connsiteY4" fmla="*/ 891801 h 1485687"/>
              <a:gd name="connsiteX5" fmla="*/ 1998178 w 2618080"/>
              <a:gd name="connsiteY5" fmla="*/ 1251013 h 1485687"/>
              <a:gd name="connsiteX6" fmla="*/ 2034129 w 2618080"/>
              <a:gd name="connsiteY6" fmla="*/ 1485388 h 1485687"/>
              <a:gd name="connsiteX7" fmla="*/ 2261161 w 2618080"/>
              <a:gd name="connsiteY7" fmla="*/ 1204735 h 1485687"/>
              <a:gd name="connsiteX8" fmla="*/ 2435337 w 2618080"/>
              <a:gd name="connsiteY8" fmla="*/ 864187 h 1485687"/>
              <a:gd name="connsiteX9" fmla="*/ 2615095 w 2618080"/>
              <a:gd name="connsiteY9" fmla="*/ 476597 h 1485687"/>
              <a:gd name="connsiteX10" fmla="*/ 2531564 w 2618080"/>
              <a:gd name="connsiteY10" fmla="*/ 352065 h 1485687"/>
              <a:gd name="connsiteX11" fmla="*/ 2327021 w 2618080"/>
              <a:gd name="connsiteY11" fmla="*/ 588276 h 1485687"/>
              <a:gd name="connsiteX12" fmla="*/ 2141985 w 2618080"/>
              <a:gd name="connsiteY12" fmla="*/ 655131 h 1485687"/>
              <a:gd name="connsiteX13" fmla="*/ 1680960 w 2618080"/>
              <a:gd name="connsiteY13" fmla="*/ 575349 h 1485687"/>
              <a:gd name="connsiteX14" fmla="*/ 1074904 w 2618080"/>
              <a:gd name="connsiteY14" fmla="*/ 330800 h 1485687"/>
              <a:gd name="connsiteX15" fmla="*/ 383788 w 2618080"/>
              <a:gd name="connsiteY15" fmla="*/ 107516 h 1485687"/>
              <a:gd name="connsiteX16" fmla="*/ 128606 w 2618080"/>
              <a:gd name="connsiteY16" fmla="*/ 22456 h 1485687"/>
              <a:gd name="connsiteX17" fmla="*/ 64811 w 2618080"/>
              <a:gd name="connsiteY17" fmla="*/ 11823 h 1485687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702764 w 2618080"/>
              <a:gd name="connsiteY3" fmla="*/ 437126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650136 w 2618080"/>
              <a:gd name="connsiteY3" fmla="*/ 706841 h 1485693"/>
              <a:gd name="connsiteX4" fmla="*/ 1849552 w 2618080"/>
              <a:gd name="connsiteY4" fmla="*/ 891801 h 1485693"/>
              <a:gd name="connsiteX5" fmla="*/ 1998178 w 2618080"/>
              <a:gd name="connsiteY5" fmla="*/ 1251013 h 1485693"/>
              <a:gd name="connsiteX6" fmla="*/ 2034129 w 2618080"/>
              <a:gd name="connsiteY6" fmla="*/ 1485388 h 1485693"/>
              <a:gd name="connsiteX7" fmla="*/ 2261161 w 2618080"/>
              <a:gd name="connsiteY7" fmla="*/ 1204735 h 1485693"/>
              <a:gd name="connsiteX8" fmla="*/ 2435337 w 2618080"/>
              <a:gd name="connsiteY8" fmla="*/ 864187 h 1485693"/>
              <a:gd name="connsiteX9" fmla="*/ 2615095 w 2618080"/>
              <a:gd name="connsiteY9" fmla="*/ 476597 h 1485693"/>
              <a:gd name="connsiteX10" fmla="*/ 2531564 w 2618080"/>
              <a:gd name="connsiteY10" fmla="*/ 352065 h 1485693"/>
              <a:gd name="connsiteX11" fmla="*/ 2327021 w 2618080"/>
              <a:gd name="connsiteY11" fmla="*/ 588276 h 1485693"/>
              <a:gd name="connsiteX12" fmla="*/ 2141985 w 2618080"/>
              <a:gd name="connsiteY12" fmla="*/ 655131 h 1485693"/>
              <a:gd name="connsiteX13" fmla="*/ 1680960 w 2618080"/>
              <a:gd name="connsiteY13" fmla="*/ 575349 h 1485693"/>
              <a:gd name="connsiteX14" fmla="*/ 1074904 w 2618080"/>
              <a:gd name="connsiteY14" fmla="*/ 330800 h 1485693"/>
              <a:gd name="connsiteX15" fmla="*/ 383788 w 2618080"/>
              <a:gd name="connsiteY15" fmla="*/ 107516 h 1485693"/>
              <a:gd name="connsiteX16" fmla="*/ 128606 w 2618080"/>
              <a:gd name="connsiteY16" fmla="*/ 22456 h 1485693"/>
              <a:gd name="connsiteX17" fmla="*/ 64811 w 2618080"/>
              <a:gd name="connsiteY17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1849552 w 2618080"/>
              <a:gd name="connsiteY5" fmla="*/ 891801 h 1485693"/>
              <a:gd name="connsiteX6" fmla="*/ 1998178 w 2618080"/>
              <a:gd name="connsiteY6" fmla="*/ 1251013 h 1485693"/>
              <a:gd name="connsiteX7" fmla="*/ 2034129 w 2618080"/>
              <a:gd name="connsiteY7" fmla="*/ 1485388 h 1485693"/>
              <a:gd name="connsiteX8" fmla="*/ 2261161 w 2618080"/>
              <a:gd name="connsiteY8" fmla="*/ 1204735 h 1485693"/>
              <a:gd name="connsiteX9" fmla="*/ 2435337 w 2618080"/>
              <a:gd name="connsiteY9" fmla="*/ 864187 h 1485693"/>
              <a:gd name="connsiteX10" fmla="*/ 2615095 w 2618080"/>
              <a:gd name="connsiteY10" fmla="*/ 476597 h 1485693"/>
              <a:gd name="connsiteX11" fmla="*/ 2531564 w 2618080"/>
              <a:gd name="connsiteY11" fmla="*/ 352065 h 1485693"/>
              <a:gd name="connsiteX12" fmla="*/ 2327021 w 2618080"/>
              <a:gd name="connsiteY12" fmla="*/ 588276 h 1485693"/>
              <a:gd name="connsiteX13" fmla="*/ 2141985 w 2618080"/>
              <a:gd name="connsiteY13" fmla="*/ 655131 h 1485693"/>
              <a:gd name="connsiteX14" fmla="*/ 1680960 w 2618080"/>
              <a:gd name="connsiteY14" fmla="*/ 575349 h 1485693"/>
              <a:gd name="connsiteX15" fmla="*/ 1074904 w 2618080"/>
              <a:gd name="connsiteY15" fmla="*/ 330800 h 1485693"/>
              <a:gd name="connsiteX16" fmla="*/ 383788 w 2618080"/>
              <a:gd name="connsiteY16" fmla="*/ 107516 h 1485693"/>
              <a:gd name="connsiteX17" fmla="*/ 128606 w 2618080"/>
              <a:gd name="connsiteY17" fmla="*/ 22456 h 1485693"/>
              <a:gd name="connsiteX18" fmla="*/ 64811 w 2618080"/>
              <a:gd name="connsiteY18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864700 w 2618080"/>
              <a:gd name="connsiteY5" fmla="*/ 496408 h 1485693"/>
              <a:gd name="connsiteX6" fmla="*/ 1849552 w 2618080"/>
              <a:gd name="connsiteY6" fmla="*/ 891801 h 1485693"/>
              <a:gd name="connsiteX7" fmla="*/ 1998178 w 2618080"/>
              <a:gd name="connsiteY7" fmla="*/ 1251013 h 1485693"/>
              <a:gd name="connsiteX8" fmla="*/ 2034129 w 2618080"/>
              <a:gd name="connsiteY8" fmla="*/ 1485388 h 1485693"/>
              <a:gd name="connsiteX9" fmla="*/ 2261161 w 2618080"/>
              <a:gd name="connsiteY9" fmla="*/ 1204735 h 1485693"/>
              <a:gd name="connsiteX10" fmla="*/ 2435337 w 2618080"/>
              <a:gd name="connsiteY10" fmla="*/ 864187 h 1485693"/>
              <a:gd name="connsiteX11" fmla="*/ 2615095 w 2618080"/>
              <a:gd name="connsiteY11" fmla="*/ 476597 h 1485693"/>
              <a:gd name="connsiteX12" fmla="*/ 2531564 w 2618080"/>
              <a:gd name="connsiteY12" fmla="*/ 352065 h 1485693"/>
              <a:gd name="connsiteX13" fmla="*/ 2327021 w 2618080"/>
              <a:gd name="connsiteY13" fmla="*/ 588276 h 1485693"/>
              <a:gd name="connsiteX14" fmla="*/ 2141985 w 2618080"/>
              <a:gd name="connsiteY14" fmla="*/ 655131 h 1485693"/>
              <a:gd name="connsiteX15" fmla="*/ 1680960 w 2618080"/>
              <a:gd name="connsiteY15" fmla="*/ 575349 h 1485693"/>
              <a:gd name="connsiteX16" fmla="*/ 1074904 w 2618080"/>
              <a:gd name="connsiteY16" fmla="*/ 330800 h 1485693"/>
              <a:gd name="connsiteX17" fmla="*/ 383788 w 2618080"/>
              <a:gd name="connsiteY17" fmla="*/ 107516 h 1485693"/>
              <a:gd name="connsiteX18" fmla="*/ 128606 w 2618080"/>
              <a:gd name="connsiteY18" fmla="*/ 22456 h 1485693"/>
              <a:gd name="connsiteX19" fmla="*/ 64811 w 2618080"/>
              <a:gd name="connsiteY19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650136 w 2618080"/>
              <a:gd name="connsiteY4" fmla="*/ 706841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864700 w 2618080"/>
              <a:gd name="connsiteY6" fmla="*/ 496408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558038 w 2618080"/>
              <a:gd name="connsiteY4" fmla="*/ 858145 h 1485693"/>
              <a:gd name="connsiteX5" fmla="*/ 726553 w 2618080"/>
              <a:gd name="connsiteY5" fmla="*/ 552325 h 1485693"/>
              <a:gd name="connsiteX6" fmla="*/ 923906 w 2618080"/>
              <a:gd name="connsiteY6" fmla="*/ 516143 h 1485693"/>
              <a:gd name="connsiteX7" fmla="*/ 1849552 w 2618080"/>
              <a:gd name="connsiteY7" fmla="*/ 891801 h 1485693"/>
              <a:gd name="connsiteX8" fmla="*/ 1998178 w 2618080"/>
              <a:gd name="connsiteY8" fmla="*/ 1251013 h 1485693"/>
              <a:gd name="connsiteX9" fmla="*/ 2034129 w 2618080"/>
              <a:gd name="connsiteY9" fmla="*/ 1485388 h 1485693"/>
              <a:gd name="connsiteX10" fmla="*/ 2261161 w 2618080"/>
              <a:gd name="connsiteY10" fmla="*/ 1204735 h 1485693"/>
              <a:gd name="connsiteX11" fmla="*/ 2435337 w 2618080"/>
              <a:gd name="connsiteY11" fmla="*/ 864187 h 1485693"/>
              <a:gd name="connsiteX12" fmla="*/ 2615095 w 2618080"/>
              <a:gd name="connsiteY12" fmla="*/ 476597 h 1485693"/>
              <a:gd name="connsiteX13" fmla="*/ 2531564 w 2618080"/>
              <a:gd name="connsiteY13" fmla="*/ 352065 h 1485693"/>
              <a:gd name="connsiteX14" fmla="*/ 2327021 w 2618080"/>
              <a:gd name="connsiteY14" fmla="*/ 588276 h 1485693"/>
              <a:gd name="connsiteX15" fmla="*/ 2141985 w 2618080"/>
              <a:gd name="connsiteY15" fmla="*/ 655131 h 1485693"/>
              <a:gd name="connsiteX16" fmla="*/ 1680960 w 2618080"/>
              <a:gd name="connsiteY16" fmla="*/ 575349 h 1485693"/>
              <a:gd name="connsiteX17" fmla="*/ 1074904 w 2618080"/>
              <a:gd name="connsiteY17" fmla="*/ 330800 h 1485693"/>
              <a:gd name="connsiteX18" fmla="*/ 383788 w 2618080"/>
              <a:gd name="connsiteY18" fmla="*/ 107516 h 1485693"/>
              <a:gd name="connsiteX19" fmla="*/ 128606 w 2618080"/>
              <a:gd name="connsiteY19" fmla="*/ 22456 h 1485693"/>
              <a:gd name="connsiteX20" fmla="*/ 64811 w 2618080"/>
              <a:gd name="connsiteY20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558038 w 2618080"/>
              <a:gd name="connsiteY5" fmla="*/ 858145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341715 w 2618080"/>
              <a:gd name="connsiteY4" fmla="*/ 1009525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485693"/>
              <a:gd name="connsiteX1" fmla="*/ 1016 w 2618080"/>
              <a:gd name="connsiteY1" fmla="*/ 171312 h 1485693"/>
              <a:gd name="connsiteX2" fmla="*/ 117974 w 2618080"/>
              <a:gd name="connsiteY2" fmla="*/ 224475 h 1485693"/>
              <a:gd name="connsiteX3" fmla="*/ 555514 w 2618080"/>
              <a:gd name="connsiteY3" fmla="*/ 424045 h 1485693"/>
              <a:gd name="connsiteX4" fmla="*/ 285798 w 2618080"/>
              <a:gd name="connsiteY4" fmla="*/ 1433833 h 1485693"/>
              <a:gd name="connsiteX5" fmla="*/ 469230 w 2618080"/>
              <a:gd name="connsiteY5" fmla="*/ 1348237 h 1485693"/>
              <a:gd name="connsiteX6" fmla="*/ 726553 w 2618080"/>
              <a:gd name="connsiteY6" fmla="*/ 552325 h 1485693"/>
              <a:gd name="connsiteX7" fmla="*/ 923906 w 2618080"/>
              <a:gd name="connsiteY7" fmla="*/ 516143 h 1485693"/>
              <a:gd name="connsiteX8" fmla="*/ 1849552 w 2618080"/>
              <a:gd name="connsiteY8" fmla="*/ 891801 h 1485693"/>
              <a:gd name="connsiteX9" fmla="*/ 1998178 w 2618080"/>
              <a:gd name="connsiteY9" fmla="*/ 1251013 h 1485693"/>
              <a:gd name="connsiteX10" fmla="*/ 2034129 w 2618080"/>
              <a:gd name="connsiteY10" fmla="*/ 1485388 h 1485693"/>
              <a:gd name="connsiteX11" fmla="*/ 2261161 w 2618080"/>
              <a:gd name="connsiteY11" fmla="*/ 1204735 h 1485693"/>
              <a:gd name="connsiteX12" fmla="*/ 2435337 w 2618080"/>
              <a:gd name="connsiteY12" fmla="*/ 864187 h 1485693"/>
              <a:gd name="connsiteX13" fmla="*/ 2615095 w 2618080"/>
              <a:gd name="connsiteY13" fmla="*/ 476597 h 1485693"/>
              <a:gd name="connsiteX14" fmla="*/ 2531564 w 2618080"/>
              <a:gd name="connsiteY14" fmla="*/ 352065 h 1485693"/>
              <a:gd name="connsiteX15" fmla="*/ 2327021 w 2618080"/>
              <a:gd name="connsiteY15" fmla="*/ 588276 h 1485693"/>
              <a:gd name="connsiteX16" fmla="*/ 2141985 w 2618080"/>
              <a:gd name="connsiteY16" fmla="*/ 655131 h 1485693"/>
              <a:gd name="connsiteX17" fmla="*/ 1680960 w 2618080"/>
              <a:gd name="connsiteY17" fmla="*/ 575349 h 1485693"/>
              <a:gd name="connsiteX18" fmla="*/ 1074904 w 2618080"/>
              <a:gd name="connsiteY18" fmla="*/ 330800 h 1485693"/>
              <a:gd name="connsiteX19" fmla="*/ 383788 w 2618080"/>
              <a:gd name="connsiteY19" fmla="*/ 107516 h 1485693"/>
              <a:gd name="connsiteX20" fmla="*/ 128606 w 2618080"/>
              <a:gd name="connsiteY20" fmla="*/ 22456 h 1485693"/>
              <a:gd name="connsiteX21" fmla="*/ 64811 w 2618080"/>
              <a:gd name="connsiteY21" fmla="*/ 11823 h 1485693"/>
              <a:gd name="connsiteX0" fmla="*/ 64811 w 2618080"/>
              <a:gd name="connsiteY0" fmla="*/ 11823 h 1528776"/>
              <a:gd name="connsiteX1" fmla="*/ 1016 w 2618080"/>
              <a:gd name="connsiteY1" fmla="*/ 171312 h 1528776"/>
              <a:gd name="connsiteX2" fmla="*/ 117974 w 2618080"/>
              <a:gd name="connsiteY2" fmla="*/ 224475 h 1528776"/>
              <a:gd name="connsiteX3" fmla="*/ 555514 w 2618080"/>
              <a:gd name="connsiteY3" fmla="*/ 424045 h 1528776"/>
              <a:gd name="connsiteX4" fmla="*/ 285798 w 2618080"/>
              <a:gd name="connsiteY4" fmla="*/ 1433833 h 1528776"/>
              <a:gd name="connsiteX5" fmla="*/ 755391 w 2618080"/>
              <a:gd name="connsiteY5" fmla="*/ 1450203 h 1528776"/>
              <a:gd name="connsiteX6" fmla="*/ 726553 w 2618080"/>
              <a:gd name="connsiteY6" fmla="*/ 552325 h 1528776"/>
              <a:gd name="connsiteX7" fmla="*/ 923906 w 2618080"/>
              <a:gd name="connsiteY7" fmla="*/ 516143 h 1528776"/>
              <a:gd name="connsiteX8" fmla="*/ 1849552 w 2618080"/>
              <a:gd name="connsiteY8" fmla="*/ 891801 h 1528776"/>
              <a:gd name="connsiteX9" fmla="*/ 1998178 w 2618080"/>
              <a:gd name="connsiteY9" fmla="*/ 1251013 h 1528776"/>
              <a:gd name="connsiteX10" fmla="*/ 2034129 w 2618080"/>
              <a:gd name="connsiteY10" fmla="*/ 1485388 h 1528776"/>
              <a:gd name="connsiteX11" fmla="*/ 2261161 w 2618080"/>
              <a:gd name="connsiteY11" fmla="*/ 1204735 h 1528776"/>
              <a:gd name="connsiteX12" fmla="*/ 2435337 w 2618080"/>
              <a:gd name="connsiteY12" fmla="*/ 864187 h 1528776"/>
              <a:gd name="connsiteX13" fmla="*/ 2615095 w 2618080"/>
              <a:gd name="connsiteY13" fmla="*/ 476597 h 1528776"/>
              <a:gd name="connsiteX14" fmla="*/ 2531564 w 2618080"/>
              <a:gd name="connsiteY14" fmla="*/ 352065 h 1528776"/>
              <a:gd name="connsiteX15" fmla="*/ 2327021 w 2618080"/>
              <a:gd name="connsiteY15" fmla="*/ 588276 h 1528776"/>
              <a:gd name="connsiteX16" fmla="*/ 2141985 w 2618080"/>
              <a:gd name="connsiteY16" fmla="*/ 655131 h 1528776"/>
              <a:gd name="connsiteX17" fmla="*/ 1680960 w 2618080"/>
              <a:gd name="connsiteY17" fmla="*/ 575349 h 1528776"/>
              <a:gd name="connsiteX18" fmla="*/ 1074904 w 2618080"/>
              <a:gd name="connsiteY18" fmla="*/ 330800 h 1528776"/>
              <a:gd name="connsiteX19" fmla="*/ 383788 w 2618080"/>
              <a:gd name="connsiteY19" fmla="*/ 107516 h 1528776"/>
              <a:gd name="connsiteX20" fmla="*/ 128606 w 2618080"/>
              <a:gd name="connsiteY20" fmla="*/ 22456 h 1528776"/>
              <a:gd name="connsiteX21" fmla="*/ 64811 w 2618080"/>
              <a:gd name="connsiteY21" fmla="*/ 11823 h 1528776"/>
              <a:gd name="connsiteX0" fmla="*/ 64811 w 2618080"/>
              <a:gd name="connsiteY0" fmla="*/ 11823 h 1561319"/>
              <a:gd name="connsiteX1" fmla="*/ 1016 w 2618080"/>
              <a:gd name="connsiteY1" fmla="*/ 171312 h 1561319"/>
              <a:gd name="connsiteX2" fmla="*/ 117974 w 2618080"/>
              <a:gd name="connsiteY2" fmla="*/ 224475 h 1561319"/>
              <a:gd name="connsiteX3" fmla="*/ 555514 w 2618080"/>
              <a:gd name="connsiteY3" fmla="*/ 424045 h 1561319"/>
              <a:gd name="connsiteX4" fmla="*/ 512754 w 2618080"/>
              <a:gd name="connsiteY4" fmla="*/ 1499618 h 1561319"/>
              <a:gd name="connsiteX5" fmla="*/ 755391 w 2618080"/>
              <a:gd name="connsiteY5" fmla="*/ 1450203 h 1561319"/>
              <a:gd name="connsiteX6" fmla="*/ 726553 w 2618080"/>
              <a:gd name="connsiteY6" fmla="*/ 552325 h 1561319"/>
              <a:gd name="connsiteX7" fmla="*/ 923906 w 2618080"/>
              <a:gd name="connsiteY7" fmla="*/ 516143 h 1561319"/>
              <a:gd name="connsiteX8" fmla="*/ 1849552 w 2618080"/>
              <a:gd name="connsiteY8" fmla="*/ 891801 h 1561319"/>
              <a:gd name="connsiteX9" fmla="*/ 1998178 w 2618080"/>
              <a:gd name="connsiteY9" fmla="*/ 1251013 h 1561319"/>
              <a:gd name="connsiteX10" fmla="*/ 2034129 w 2618080"/>
              <a:gd name="connsiteY10" fmla="*/ 1485388 h 1561319"/>
              <a:gd name="connsiteX11" fmla="*/ 2261161 w 2618080"/>
              <a:gd name="connsiteY11" fmla="*/ 1204735 h 1561319"/>
              <a:gd name="connsiteX12" fmla="*/ 2435337 w 2618080"/>
              <a:gd name="connsiteY12" fmla="*/ 864187 h 1561319"/>
              <a:gd name="connsiteX13" fmla="*/ 2615095 w 2618080"/>
              <a:gd name="connsiteY13" fmla="*/ 476597 h 1561319"/>
              <a:gd name="connsiteX14" fmla="*/ 2531564 w 2618080"/>
              <a:gd name="connsiteY14" fmla="*/ 352065 h 1561319"/>
              <a:gd name="connsiteX15" fmla="*/ 2327021 w 2618080"/>
              <a:gd name="connsiteY15" fmla="*/ 588276 h 1561319"/>
              <a:gd name="connsiteX16" fmla="*/ 2141985 w 2618080"/>
              <a:gd name="connsiteY16" fmla="*/ 655131 h 1561319"/>
              <a:gd name="connsiteX17" fmla="*/ 1680960 w 2618080"/>
              <a:gd name="connsiteY17" fmla="*/ 575349 h 1561319"/>
              <a:gd name="connsiteX18" fmla="*/ 1074904 w 2618080"/>
              <a:gd name="connsiteY18" fmla="*/ 330800 h 1561319"/>
              <a:gd name="connsiteX19" fmla="*/ 383788 w 2618080"/>
              <a:gd name="connsiteY19" fmla="*/ 107516 h 1561319"/>
              <a:gd name="connsiteX20" fmla="*/ 128606 w 2618080"/>
              <a:gd name="connsiteY20" fmla="*/ 22456 h 1561319"/>
              <a:gd name="connsiteX21" fmla="*/ 64811 w 2618080"/>
              <a:gd name="connsiteY21" fmla="*/ 11823 h 1561319"/>
              <a:gd name="connsiteX0" fmla="*/ 64811 w 2618080"/>
              <a:gd name="connsiteY0" fmla="*/ 11823 h 1567418"/>
              <a:gd name="connsiteX1" fmla="*/ 1016 w 2618080"/>
              <a:gd name="connsiteY1" fmla="*/ 171312 h 1567418"/>
              <a:gd name="connsiteX2" fmla="*/ 117974 w 2618080"/>
              <a:gd name="connsiteY2" fmla="*/ 224475 h 1567418"/>
              <a:gd name="connsiteX3" fmla="*/ 555514 w 2618080"/>
              <a:gd name="connsiteY3" fmla="*/ 424045 h 1567418"/>
              <a:gd name="connsiteX4" fmla="*/ 512754 w 2618080"/>
              <a:gd name="connsiteY4" fmla="*/ 1499618 h 1567418"/>
              <a:gd name="connsiteX5" fmla="*/ 755391 w 2618080"/>
              <a:gd name="connsiteY5" fmla="*/ 1450203 h 1567418"/>
              <a:gd name="connsiteX6" fmla="*/ 726553 w 2618080"/>
              <a:gd name="connsiteY6" fmla="*/ 552325 h 1567418"/>
              <a:gd name="connsiteX7" fmla="*/ 923906 w 2618080"/>
              <a:gd name="connsiteY7" fmla="*/ 516143 h 1567418"/>
              <a:gd name="connsiteX8" fmla="*/ 1849552 w 2618080"/>
              <a:gd name="connsiteY8" fmla="*/ 891801 h 1567418"/>
              <a:gd name="connsiteX9" fmla="*/ 1998178 w 2618080"/>
              <a:gd name="connsiteY9" fmla="*/ 1251013 h 1567418"/>
              <a:gd name="connsiteX10" fmla="*/ 2034129 w 2618080"/>
              <a:gd name="connsiteY10" fmla="*/ 1485388 h 1567418"/>
              <a:gd name="connsiteX11" fmla="*/ 2261161 w 2618080"/>
              <a:gd name="connsiteY11" fmla="*/ 1204735 h 1567418"/>
              <a:gd name="connsiteX12" fmla="*/ 2435337 w 2618080"/>
              <a:gd name="connsiteY12" fmla="*/ 864187 h 1567418"/>
              <a:gd name="connsiteX13" fmla="*/ 2615095 w 2618080"/>
              <a:gd name="connsiteY13" fmla="*/ 476597 h 1567418"/>
              <a:gd name="connsiteX14" fmla="*/ 2531564 w 2618080"/>
              <a:gd name="connsiteY14" fmla="*/ 352065 h 1567418"/>
              <a:gd name="connsiteX15" fmla="*/ 2327021 w 2618080"/>
              <a:gd name="connsiteY15" fmla="*/ 588276 h 1567418"/>
              <a:gd name="connsiteX16" fmla="*/ 2141985 w 2618080"/>
              <a:gd name="connsiteY16" fmla="*/ 655131 h 1567418"/>
              <a:gd name="connsiteX17" fmla="*/ 1680960 w 2618080"/>
              <a:gd name="connsiteY17" fmla="*/ 575349 h 1567418"/>
              <a:gd name="connsiteX18" fmla="*/ 1074904 w 2618080"/>
              <a:gd name="connsiteY18" fmla="*/ 330800 h 1567418"/>
              <a:gd name="connsiteX19" fmla="*/ 383788 w 2618080"/>
              <a:gd name="connsiteY19" fmla="*/ 107516 h 1567418"/>
              <a:gd name="connsiteX20" fmla="*/ 128606 w 2618080"/>
              <a:gd name="connsiteY20" fmla="*/ 22456 h 1567418"/>
              <a:gd name="connsiteX21" fmla="*/ 64811 w 2618080"/>
              <a:gd name="connsiteY21" fmla="*/ 11823 h 1567418"/>
              <a:gd name="connsiteX0" fmla="*/ 64811 w 2618080"/>
              <a:gd name="connsiteY0" fmla="*/ 11823 h 1869658"/>
              <a:gd name="connsiteX1" fmla="*/ 1016 w 2618080"/>
              <a:gd name="connsiteY1" fmla="*/ 171312 h 1869658"/>
              <a:gd name="connsiteX2" fmla="*/ 117974 w 2618080"/>
              <a:gd name="connsiteY2" fmla="*/ 224475 h 1869658"/>
              <a:gd name="connsiteX3" fmla="*/ 555514 w 2618080"/>
              <a:gd name="connsiteY3" fmla="*/ 424045 h 1869658"/>
              <a:gd name="connsiteX4" fmla="*/ 512754 w 2618080"/>
              <a:gd name="connsiteY4" fmla="*/ 1499618 h 1869658"/>
              <a:gd name="connsiteX5" fmla="*/ 755391 w 2618080"/>
              <a:gd name="connsiteY5" fmla="*/ 1828462 h 1869658"/>
              <a:gd name="connsiteX6" fmla="*/ 726553 w 2618080"/>
              <a:gd name="connsiteY6" fmla="*/ 552325 h 1869658"/>
              <a:gd name="connsiteX7" fmla="*/ 923906 w 2618080"/>
              <a:gd name="connsiteY7" fmla="*/ 516143 h 1869658"/>
              <a:gd name="connsiteX8" fmla="*/ 1849552 w 2618080"/>
              <a:gd name="connsiteY8" fmla="*/ 891801 h 1869658"/>
              <a:gd name="connsiteX9" fmla="*/ 1998178 w 2618080"/>
              <a:gd name="connsiteY9" fmla="*/ 1251013 h 1869658"/>
              <a:gd name="connsiteX10" fmla="*/ 2034129 w 2618080"/>
              <a:gd name="connsiteY10" fmla="*/ 1485388 h 1869658"/>
              <a:gd name="connsiteX11" fmla="*/ 2261161 w 2618080"/>
              <a:gd name="connsiteY11" fmla="*/ 1204735 h 1869658"/>
              <a:gd name="connsiteX12" fmla="*/ 2435337 w 2618080"/>
              <a:gd name="connsiteY12" fmla="*/ 864187 h 1869658"/>
              <a:gd name="connsiteX13" fmla="*/ 2615095 w 2618080"/>
              <a:gd name="connsiteY13" fmla="*/ 476597 h 1869658"/>
              <a:gd name="connsiteX14" fmla="*/ 2531564 w 2618080"/>
              <a:gd name="connsiteY14" fmla="*/ 352065 h 1869658"/>
              <a:gd name="connsiteX15" fmla="*/ 2327021 w 2618080"/>
              <a:gd name="connsiteY15" fmla="*/ 588276 h 1869658"/>
              <a:gd name="connsiteX16" fmla="*/ 2141985 w 2618080"/>
              <a:gd name="connsiteY16" fmla="*/ 655131 h 1869658"/>
              <a:gd name="connsiteX17" fmla="*/ 1680960 w 2618080"/>
              <a:gd name="connsiteY17" fmla="*/ 575349 h 1869658"/>
              <a:gd name="connsiteX18" fmla="*/ 1074904 w 2618080"/>
              <a:gd name="connsiteY18" fmla="*/ 330800 h 1869658"/>
              <a:gd name="connsiteX19" fmla="*/ 383788 w 2618080"/>
              <a:gd name="connsiteY19" fmla="*/ 107516 h 1869658"/>
              <a:gd name="connsiteX20" fmla="*/ 128606 w 2618080"/>
              <a:gd name="connsiteY20" fmla="*/ 22456 h 1869658"/>
              <a:gd name="connsiteX21" fmla="*/ 64811 w 2618080"/>
              <a:gd name="connsiteY21" fmla="*/ 11823 h 1869658"/>
              <a:gd name="connsiteX0" fmla="*/ 64811 w 2618080"/>
              <a:gd name="connsiteY0" fmla="*/ 11823 h 1949769"/>
              <a:gd name="connsiteX1" fmla="*/ 1016 w 2618080"/>
              <a:gd name="connsiteY1" fmla="*/ 171312 h 1949769"/>
              <a:gd name="connsiteX2" fmla="*/ 117974 w 2618080"/>
              <a:gd name="connsiteY2" fmla="*/ 224475 h 1949769"/>
              <a:gd name="connsiteX3" fmla="*/ 555514 w 2618080"/>
              <a:gd name="connsiteY3" fmla="*/ 424045 h 1949769"/>
              <a:gd name="connsiteX4" fmla="*/ 588405 w 2618080"/>
              <a:gd name="connsiteY4" fmla="*/ 1848274 h 1949769"/>
              <a:gd name="connsiteX5" fmla="*/ 755391 w 2618080"/>
              <a:gd name="connsiteY5" fmla="*/ 1828462 h 1949769"/>
              <a:gd name="connsiteX6" fmla="*/ 726553 w 2618080"/>
              <a:gd name="connsiteY6" fmla="*/ 552325 h 1949769"/>
              <a:gd name="connsiteX7" fmla="*/ 923906 w 2618080"/>
              <a:gd name="connsiteY7" fmla="*/ 516143 h 1949769"/>
              <a:gd name="connsiteX8" fmla="*/ 1849552 w 2618080"/>
              <a:gd name="connsiteY8" fmla="*/ 891801 h 1949769"/>
              <a:gd name="connsiteX9" fmla="*/ 1998178 w 2618080"/>
              <a:gd name="connsiteY9" fmla="*/ 1251013 h 1949769"/>
              <a:gd name="connsiteX10" fmla="*/ 2034129 w 2618080"/>
              <a:gd name="connsiteY10" fmla="*/ 1485388 h 1949769"/>
              <a:gd name="connsiteX11" fmla="*/ 2261161 w 2618080"/>
              <a:gd name="connsiteY11" fmla="*/ 1204735 h 1949769"/>
              <a:gd name="connsiteX12" fmla="*/ 2435337 w 2618080"/>
              <a:gd name="connsiteY12" fmla="*/ 864187 h 1949769"/>
              <a:gd name="connsiteX13" fmla="*/ 2615095 w 2618080"/>
              <a:gd name="connsiteY13" fmla="*/ 476597 h 1949769"/>
              <a:gd name="connsiteX14" fmla="*/ 2531564 w 2618080"/>
              <a:gd name="connsiteY14" fmla="*/ 352065 h 1949769"/>
              <a:gd name="connsiteX15" fmla="*/ 2327021 w 2618080"/>
              <a:gd name="connsiteY15" fmla="*/ 588276 h 1949769"/>
              <a:gd name="connsiteX16" fmla="*/ 2141985 w 2618080"/>
              <a:gd name="connsiteY16" fmla="*/ 655131 h 1949769"/>
              <a:gd name="connsiteX17" fmla="*/ 1680960 w 2618080"/>
              <a:gd name="connsiteY17" fmla="*/ 575349 h 1949769"/>
              <a:gd name="connsiteX18" fmla="*/ 1074904 w 2618080"/>
              <a:gd name="connsiteY18" fmla="*/ 330800 h 1949769"/>
              <a:gd name="connsiteX19" fmla="*/ 383788 w 2618080"/>
              <a:gd name="connsiteY19" fmla="*/ 107516 h 1949769"/>
              <a:gd name="connsiteX20" fmla="*/ 128606 w 2618080"/>
              <a:gd name="connsiteY20" fmla="*/ 22456 h 1949769"/>
              <a:gd name="connsiteX21" fmla="*/ 64811 w 2618080"/>
              <a:gd name="connsiteY21" fmla="*/ 11823 h 1949769"/>
              <a:gd name="connsiteX0" fmla="*/ 64811 w 2618080"/>
              <a:gd name="connsiteY0" fmla="*/ 11823 h 2193714"/>
              <a:gd name="connsiteX1" fmla="*/ 1016 w 2618080"/>
              <a:gd name="connsiteY1" fmla="*/ 171312 h 2193714"/>
              <a:gd name="connsiteX2" fmla="*/ 117974 w 2618080"/>
              <a:gd name="connsiteY2" fmla="*/ 224475 h 2193714"/>
              <a:gd name="connsiteX3" fmla="*/ 555514 w 2618080"/>
              <a:gd name="connsiteY3" fmla="*/ 424045 h 2193714"/>
              <a:gd name="connsiteX4" fmla="*/ 588405 w 2618080"/>
              <a:gd name="connsiteY4" fmla="*/ 1848274 h 2193714"/>
              <a:gd name="connsiteX5" fmla="*/ 897592 w 2618080"/>
              <a:gd name="connsiteY5" fmla="*/ 2193638 h 2193714"/>
              <a:gd name="connsiteX6" fmla="*/ 755391 w 2618080"/>
              <a:gd name="connsiteY6" fmla="*/ 1828462 h 2193714"/>
              <a:gd name="connsiteX7" fmla="*/ 726553 w 2618080"/>
              <a:gd name="connsiteY7" fmla="*/ 552325 h 2193714"/>
              <a:gd name="connsiteX8" fmla="*/ 923906 w 2618080"/>
              <a:gd name="connsiteY8" fmla="*/ 516143 h 2193714"/>
              <a:gd name="connsiteX9" fmla="*/ 1849552 w 2618080"/>
              <a:gd name="connsiteY9" fmla="*/ 891801 h 2193714"/>
              <a:gd name="connsiteX10" fmla="*/ 1998178 w 2618080"/>
              <a:gd name="connsiteY10" fmla="*/ 1251013 h 2193714"/>
              <a:gd name="connsiteX11" fmla="*/ 2034129 w 2618080"/>
              <a:gd name="connsiteY11" fmla="*/ 1485388 h 2193714"/>
              <a:gd name="connsiteX12" fmla="*/ 2261161 w 2618080"/>
              <a:gd name="connsiteY12" fmla="*/ 1204735 h 2193714"/>
              <a:gd name="connsiteX13" fmla="*/ 2435337 w 2618080"/>
              <a:gd name="connsiteY13" fmla="*/ 864187 h 2193714"/>
              <a:gd name="connsiteX14" fmla="*/ 2615095 w 2618080"/>
              <a:gd name="connsiteY14" fmla="*/ 476597 h 2193714"/>
              <a:gd name="connsiteX15" fmla="*/ 2531564 w 2618080"/>
              <a:gd name="connsiteY15" fmla="*/ 352065 h 2193714"/>
              <a:gd name="connsiteX16" fmla="*/ 2327021 w 2618080"/>
              <a:gd name="connsiteY16" fmla="*/ 588276 h 2193714"/>
              <a:gd name="connsiteX17" fmla="*/ 2141985 w 2618080"/>
              <a:gd name="connsiteY17" fmla="*/ 655131 h 2193714"/>
              <a:gd name="connsiteX18" fmla="*/ 1680960 w 2618080"/>
              <a:gd name="connsiteY18" fmla="*/ 575349 h 2193714"/>
              <a:gd name="connsiteX19" fmla="*/ 1074904 w 2618080"/>
              <a:gd name="connsiteY19" fmla="*/ 330800 h 2193714"/>
              <a:gd name="connsiteX20" fmla="*/ 383788 w 2618080"/>
              <a:gd name="connsiteY20" fmla="*/ 107516 h 2193714"/>
              <a:gd name="connsiteX21" fmla="*/ 128606 w 2618080"/>
              <a:gd name="connsiteY21" fmla="*/ 22456 h 2193714"/>
              <a:gd name="connsiteX22" fmla="*/ 64811 w 2618080"/>
              <a:gd name="connsiteY22" fmla="*/ 11823 h 2193714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7961"/>
              <a:gd name="connsiteX1" fmla="*/ 1016 w 2618080"/>
              <a:gd name="connsiteY1" fmla="*/ 171312 h 2197961"/>
              <a:gd name="connsiteX2" fmla="*/ 117974 w 2618080"/>
              <a:gd name="connsiteY2" fmla="*/ 224475 h 2197961"/>
              <a:gd name="connsiteX3" fmla="*/ 555514 w 2618080"/>
              <a:gd name="connsiteY3" fmla="*/ 424045 h 2197961"/>
              <a:gd name="connsiteX4" fmla="*/ 588405 w 2618080"/>
              <a:gd name="connsiteY4" fmla="*/ 1848274 h 2197961"/>
              <a:gd name="connsiteX5" fmla="*/ 897592 w 2618080"/>
              <a:gd name="connsiteY5" fmla="*/ 2193638 h 2197961"/>
              <a:gd name="connsiteX6" fmla="*/ 914038 w 2618080"/>
              <a:gd name="connsiteY6" fmla="*/ 2032465 h 2197961"/>
              <a:gd name="connsiteX7" fmla="*/ 755391 w 2618080"/>
              <a:gd name="connsiteY7" fmla="*/ 1828462 h 2197961"/>
              <a:gd name="connsiteX8" fmla="*/ 726553 w 2618080"/>
              <a:gd name="connsiteY8" fmla="*/ 552325 h 2197961"/>
              <a:gd name="connsiteX9" fmla="*/ 923906 w 2618080"/>
              <a:gd name="connsiteY9" fmla="*/ 516143 h 2197961"/>
              <a:gd name="connsiteX10" fmla="*/ 1849552 w 2618080"/>
              <a:gd name="connsiteY10" fmla="*/ 891801 h 2197961"/>
              <a:gd name="connsiteX11" fmla="*/ 1998178 w 2618080"/>
              <a:gd name="connsiteY11" fmla="*/ 1251013 h 2197961"/>
              <a:gd name="connsiteX12" fmla="*/ 2034129 w 2618080"/>
              <a:gd name="connsiteY12" fmla="*/ 1485388 h 2197961"/>
              <a:gd name="connsiteX13" fmla="*/ 2261161 w 2618080"/>
              <a:gd name="connsiteY13" fmla="*/ 1204735 h 2197961"/>
              <a:gd name="connsiteX14" fmla="*/ 2435337 w 2618080"/>
              <a:gd name="connsiteY14" fmla="*/ 864187 h 2197961"/>
              <a:gd name="connsiteX15" fmla="*/ 2615095 w 2618080"/>
              <a:gd name="connsiteY15" fmla="*/ 476597 h 2197961"/>
              <a:gd name="connsiteX16" fmla="*/ 2531564 w 2618080"/>
              <a:gd name="connsiteY16" fmla="*/ 352065 h 2197961"/>
              <a:gd name="connsiteX17" fmla="*/ 2327021 w 2618080"/>
              <a:gd name="connsiteY17" fmla="*/ 588276 h 2197961"/>
              <a:gd name="connsiteX18" fmla="*/ 2141985 w 2618080"/>
              <a:gd name="connsiteY18" fmla="*/ 655131 h 2197961"/>
              <a:gd name="connsiteX19" fmla="*/ 1680960 w 2618080"/>
              <a:gd name="connsiteY19" fmla="*/ 575349 h 2197961"/>
              <a:gd name="connsiteX20" fmla="*/ 1074904 w 2618080"/>
              <a:gd name="connsiteY20" fmla="*/ 330800 h 2197961"/>
              <a:gd name="connsiteX21" fmla="*/ 383788 w 2618080"/>
              <a:gd name="connsiteY21" fmla="*/ 107516 h 2197961"/>
              <a:gd name="connsiteX22" fmla="*/ 128606 w 2618080"/>
              <a:gd name="connsiteY22" fmla="*/ 22456 h 2197961"/>
              <a:gd name="connsiteX23" fmla="*/ 64811 w 2618080"/>
              <a:gd name="connsiteY23" fmla="*/ 11823 h 2197961"/>
              <a:gd name="connsiteX0" fmla="*/ 64811 w 2618080"/>
              <a:gd name="connsiteY0" fmla="*/ 11823 h 2196524"/>
              <a:gd name="connsiteX1" fmla="*/ 1016 w 2618080"/>
              <a:gd name="connsiteY1" fmla="*/ 171312 h 2196524"/>
              <a:gd name="connsiteX2" fmla="*/ 117974 w 2618080"/>
              <a:gd name="connsiteY2" fmla="*/ 224475 h 2196524"/>
              <a:gd name="connsiteX3" fmla="*/ 555514 w 2618080"/>
              <a:gd name="connsiteY3" fmla="*/ 424045 h 2196524"/>
              <a:gd name="connsiteX4" fmla="*/ 588405 w 2618080"/>
              <a:gd name="connsiteY4" fmla="*/ 1848274 h 2196524"/>
              <a:gd name="connsiteX5" fmla="*/ 552225 w 2618080"/>
              <a:gd name="connsiteY5" fmla="*/ 2160745 h 2196524"/>
              <a:gd name="connsiteX6" fmla="*/ 897592 w 2618080"/>
              <a:gd name="connsiteY6" fmla="*/ 2193638 h 2196524"/>
              <a:gd name="connsiteX7" fmla="*/ 914038 w 2618080"/>
              <a:gd name="connsiteY7" fmla="*/ 2032465 h 2196524"/>
              <a:gd name="connsiteX8" fmla="*/ 755391 w 2618080"/>
              <a:gd name="connsiteY8" fmla="*/ 1828462 h 2196524"/>
              <a:gd name="connsiteX9" fmla="*/ 726553 w 2618080"/>
              <a:gd name="connsiteY9" fmla="*/ 552325 h 2196524"/>
              <a:gd name="connsiteX10" fmla="*/ 923906 w 2618080"/>
              <a:gd name="connsiteY10" fmla="*/ 516143 h 2196524"/>
              <a:gd name="connsiteX11" fmla="*/ 1849552 w 2618080"/>
              <a:gd name="connsiteY11" fmla="*/ 891801 h 2196524"/>
              <a:gd name="connsiteX12" fmla="*/ 1998178 w 2618080"/>
              <a:gd name="connsiteY12" fmla="*/ 1251013 h 2196524"/>
              <a:gd name="connsiteX13" fmla="*/ 2034129 w 2618080"/>
              <a:gd name="connsiteY13" fmla="*/ 1485388 h 2196524"/>
              <a:gd name="connsiteX14" fmla="*/ 2261161 w 2618080"/>
              <a:gd name="connsiteY14" fmla="*/ 1204735 h 2196524"/>
              <a:gd name="connsiteX15" fmla="*/ 2435337 w 2618080"/>
              <a:gd name="connsiteY15" fmla="*/ 864187 h 2196524"/>
              <a:gd name="connsiteX16" fmla="*/ 2615095 w 2618080"/>
              <a:gd name="connsiteY16" fmla="*/ 476597 h 2196524"/>
              <a:gd name="connsiteX17" fmla="*/ 2531564 w 2618080"/>
              <a:gd name="connsiteY17" fmla="*/ 352065 h 2196524"/>
              <a:gd name="connsiteX18" fmla="*/ 2327021 w 2618080"/>
              <a:gd name="connsiteY18" fmla="*/ 588276 h 2196524"/>
              <a:gd name="connsiteX19" fmla="*/ 2141985 w 2618080"/>
              <a:gd name="connsiteY19" fmla="*/ 655131 h 2196524"/>
              <a:gd name="connsiteX20" fmla="*/ 1680960 w 2618080"/>
              <a:gd name="connsiteY20" fmla="*/ 575349 h 2196524"/>
              <a:gd name="connsiteX21" fmla="*/ 1074904 w 2618080"/>
              <a:gd name="connsiteY21" fmla="*/ 330800 h 2196524"/>
              <a:gd name="connsiteX22" fmla="*/ 383788 w 2618080"/>
              <a:gd name="connsiteY22" fmla="*/ 107516 h 2196524"/>
              <a:gd name="connsiteX23" fmla="*/ 128606 w 2618080"/>
              <a:gd name="connsiteY23" fmla="*/ 22456 h 2196524"/>
              <a:gd name="connsiteX24" fmla="*/ 64811 w 2618080"/>
              <a:gd name="connsiteY24" fmla="*/ 11823 h 2196524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52225 w 2618080"/>
              <a:gd name="connsiteY6" fmla="*/ 216074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456838 w 2618080"/>
              <a:gd name="connsiteY5" fmla="*/ 2025887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3883"/>
              <a:gd name="connsiteX1" fmla="*/ 1016 w 2618080"/>
              <a:gd name="connsiteY1" fmla="*/ 171312 h 2193883"/>
              <a:gd name="connsiteX2" fmla="*/ 117974 w 2618080"/>
              <a:gd name="connsiteY2" fmla="*/ 224475 h 2193883"/>
              <a:gd name="connsiteX3" fmla="*/ 555514 w 2618080"/>
              <a:gd name="connsiteY3" fmla="*/ 424045 h 2193883"/>
              <a:gd name="connsiteX4" fmla="*/ 588405 w 2618080"/>
              <a:gd name="connsiteY4" fmla="*/ 1848274 h 2193883"/>
              <a:gd name="connsiteX5" fmla="*/ 246328 w 2618080"/>
              <a:gd name="connsiteY5" fmla="*/ 2088382 h 2193883"/>
              <a:gd name="connsiteX6" fmla="*/ 525912 w 2618080"/>
              <a:gd name="connsiteY6" fmla="*/ 2164035 h 2193883"/>
              <a:gd name="connsiteX7" fmla="*/ 897592 w 2618080"/>
              <a:gd name="connsiteY7" fmla="*/ 2193638 h 2193883"/>
              <a:gd name="connsiteX8" fmla="*/ 914038 w 2618080"/>
              <a:gd name="connsiteY8" fmla="*/ 2032465 h 2193883"/>
              <a:gd name="connsiteX9" fmla="*/ 755391 w 2618080"/>
              <a:gd name="connsiteY9" fmla="*/ 1828462 h 2193883"/>
              <a:gd name="connsiteX10" fmla="*/ 726553 w 2618080"/>
              <a:gd name="connsiteY10" fmla="*/ 552325 h 2193883"/>
              <a:gd name="connsiteX11" fmla="*/ 923906 w 2618080"/>
              <a:gd name="connsiteY11" fmla="*/ 516143 h 2193883"/>
              <a:gd name="connsiteX12" fmla="*/ 1849552 w 2618080"/>
              <a:gd name="connsiteY12" fmla="*/ 891801 h 2193883"/>
              <a:gd name="connsiteX13" fmla="*/ 1998178 w 2618080"/>
              <a:gd name="connsiteY13" fmla="*/ 1251013 h 2193883"/>
              <a:gd name="connsiteX14" fmla="*/ 2034129 w 2618080"/>
              <a:gd name="connsiteY14" fmla="*/ 1485388 h 2193883"/>
              <a:gd name="connsiteX15" fmla="*/ 2261161 w 2618080"/>
              <a:gd name="connsiteY15" fmla="*/ 1204735 h 2193883"/>
              <a:gd name="connsiteX16" fmla="*/ 2435337 w 2618080"/>
              <a:gd name="connsiteY16" fmla="*/ 864187 h 2193883"/>
              <a:gd name="connsiteX17" fmla="*/ 2615095 w 2618080"/>
              <a:gd name="connsiteY17" fmla="*/ 476597 h 2193883"/>
              <a:gd name="connsiteX18" fmla="*/ 2531564 w 2618080"/>
              <a:gd name="connsiteY18" fmla="*/ 352065 h 2193883"/>
              <a:gd name="connsiteX19" fmla="*/ 2327021 w 2618080"/>
              <a:gd name="connsiteY19" fmla="*/ 588276 h 2193883"/>
              <a:gd name="connsiteX20" fmla="*/ 2141985 w 2618080"/>
              <a:gd name="connsiteY20" fmla="*/ 655131 h 2193883"/>
              <a:gd name="connsiteX21" fmla="*/ 1680960 w 2618080"/>
              <a:gd name="connsiteY21" fmla="*/ 575349 h 2193883"/>
              <a:gd name="connsiteX22" fmla="*/ 1074904 w 2618080"/>
              <a:gd name="connsiteY22" fmla="*/ 330800 h 2193883"/>
              <a:gd name="connsiteX23" fmla="*/ 383788 w 2618080"/>
              <a:gd name="connsiteY23" fmla="*/ 107516 h 2193883"/>
              <a:gd name="connsiteX24" fmla="*/ 128606 w 2618080"/>
              <a:gd name="connsiteY24" fmla="*/ 22456 h 2193883"/>
              <a:gd name="connsiteX25" fmla="*/ 64811 w 2618080"/>
              <a:gd name="connsiteY25" fmla="*/ 11823 h 219388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5912 w 2618080"/>
              <a:gd name="connsiteY6" fmla="*/ 2164035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8660"/>
              <a:gd name="connsiteX1" fmla="*/ 1016 w 2618080"/>
              <a:gd name="connsiteY1" fmla="*/ 171312 h 2198660"/>
              <a:gd name="connsiteX2" fmla="*/ 117974 w 2618080"/>
              <a:gd name="connsiteY2" fmla="*/ 224475 h 2198660"/>
              <a:gd name="connsiteX3" fmla="*/ 555514 w 2618080"/>
              <a:gd name="connsiteY3" fmla="*/ 424045 h 2198660"/>
              <a:gd name="connsiteX4" fmla="*/ 588405 w 2618080"/>
              <a:gd name="connsiteY4" fmla="*/ 1848274 h 2198660"/>
              <a:gd name="connsiteX5" fmla="*/ 246328 w 2618080"/>
              <a:gd name="connsiteY5" fmla="*/ 2088382 h 2198660"/>
              <a:gd name="connsiteX6" fmla="*/ 522623 w 2618080"/>
              <a:gd name="connsiteY6" fmla="*/ 2187059 h 2198660"/>
              <a:gd name="connsiteX7" fmla="*/ 897592 w 2618080"/>
              <a:gd name="connsiteY7" fmla="*/ 2193638 h 2198660"/>
              <a:gd name="connsiteX8" fmla="*/ 1242958 w 2618080"/>
              <a:gd name="connsiteY8" fmla="*/ 2131141 h 2198660"/>
              <a:gd name="connsiteX9" fmla="*/ 755391 w 2618080"/>
              <a:gd name="connsiteY9" fmla="*/ 1828462 h 2198660"/>
              <a:gd name="connsiteX10" fmla="*/ 726553 w 2618080"/>
              <a:gd name="connsiteY10" fmla="*/ 552325 h 2198660"/>
              <a:gd name="connsiteX11" fmla="*/ 923906 w 2618080"/>
              <a:gd name="connsiteY11" fmla="*/ 516143 h 2198660"/>
              <a:gd name="connsiteX12" fmla="*/ 1849552 w 2618080"/>
              <a:gd name="connsiteY12" fmla="*/ 891801 h 2198660"/>
              <a:gd name="connsiteX13" fmla="*/ 1998178 w 2618080"/>
              <a:gd name="connsiteY13" fmla="*/ 1251013 h 2198660"/>
              <a:gd name="connsiteX14" fmla="*/ 2034129 w 2618080"/>
              <a:gd name="connsiteY14" fmla="*/ 1485388 h 2198660"/>
              <a:gd name="connsiteX15" fmla="*/ 2261161 w 2618080"/>
              <a:gd name="connsiteY15" fmla="*/ 1204735 h 2198660"/>
              <a:gd name="connsiteX16" fmla="*/ 2435337 w 2618080"/>
              <a:gd name="connsiteY16" fmla="*/ 864187 h 2198660"/>
              <a:gd name="connsiteX17" fmla="*/ 2615095 w 2618080"/>
              <a:gd name="connsiteY17" fmla="*/ 476597 h 2198660"/>
              <a:gd name="connsiteX18" fmla="*/ 2531564 w 2618080"/>
              <a:gd name="connsiteY18" fmla="*/ 352065 h 2198660"/>
              <a:gd name="connsiteX19" fmla="*/ 2327021 w 2618080"/>
              <a:gd name="connsiteY19" fmla="*/ 588276 h 2198660"/>
              <a:gd name="connsiteX20" fmla="*/ 2141985 w 2618080"/>
              <a:gd name="connsiteY20" fmla="*/ 655131 h 2198660"/>
              <a:gd name="connsiteX21" fmla="*/ 1680960 w 2618080"/>
              <a:gd name="connsiteY21" fmla="*/ 575349 h 2198660"/>
              <a:gd name="connsiteX22" fmla="*/ 1074904 w 2618080"/>
              <a:gd name="connsiteY22" fmla="*/ 330800 h 2198660"/>
              <a:gd name="connsiteX23" fmla="*/ 383788 w 2618080"/>
              <a:gd name="connsiteY23" fmla="*/ 107516 h 2198660"/>
              <a:gd name="connsiteX24" fmla="*/ 128606 w 2618080"/>
              <a:gd name="connsiteY24" fmla="*/ 22456 h 2198660"/>
              <a:gd name="connsiteX25" fmla="*/ 64811 w 2618080"/>
              <a:gd name="connsiteY25" fmla="*/ 11823 h 2198660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55391 w 2618080"/>
              <a:gd name="connsiteY9" fmla="*/ 1828462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74904 w 2618080"/>
              <a:gd name="connsiteY22" fmla="*/ 330800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96114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1823 h 2195333"/>
              <a:gd name="connsiteX1" fmla="*/ 1016 w 2618080"/>
              <a:gd name="connsiteY1" fmla="*/ 171312 h 2195333"/>
              <a:gd name="connsiteX2" fmla="*/ 117974 w 2618080"/>
              <a:gd name="connsiteY2" fmla="*/ 224475 h 2195333"/>
              <a:gd name="connsiteX3" fmla="*/ 555514 w 2618080"/>
              <a:gd name="connsiteY3" fmla="*/ 424045 h 2195333"/>
              <a:gd name="connsiteX4" fmla="*/ 588405 w 2618080"/>
              <a:gd name="connsiteY4" fmla="*/ 1848274 h 2195333"/>
              <a:gd name="connsiteX5" fmla="*/ 246328 w 2618080"/>
              <a:gd name="connsiteY5" fmla="*/ 2088382 h 2195333"/>
              <a:gd name="connsiteX6" fmla="*/ 522623 w 2618080"/>
              <a:gd name="connsiteY6" fmla="*/ 2187059 h 2195333"/>
              <a:gd name="connsiteX7" fmla="*/ 897592 w 2618080"/>
              <a:gd name="connsiteY7" fmla="*/ 2193638 h 2195333"/>
              <a:gd name="connsiteX8" fmla="*/ 1242958 w 2618080"/>
              <a:gd name="connsiteY8" fmla="*/ 2131141 h 2195333"/>
              <a:gd name="connsiteX9" fmla="*/ 765258 w 2618080"/>
              <a:gd name="connsiteY9" fmla="*/ 1851487 h 2195333"/>
              <a:gd name="connsiteX10" fmla="*/ 726553 w 2618080"/>
              <a:gd name="connsiteY10" fmla="*/ 552325 h 2195333"/>
              <a:gd name="connsiteX11" fmla="*/ 923906 w 2618080"/>
              <a:gd name="connsiteY11" fmla="*/ 516143 h 2195333"/>
              <a:gd name="connsiteX12" fmla="*/ 1849552 w 2618080"/>
              <a:gd name="connsiteY12" fmla="*/ 891801 h 2195333"/>
              <a:gd name="connsiteX13" fmla="*/ 1998178 w 2618080"/>
              <a:gd name="connsiteY13" fmla="*/ 1251013 h 2195333"/>
              <a:gd name="connsiteX14" fmla="*/ 2034129 w 2618080"/>
              <a:gd name="connsiteY14" fmla="*/ 1485388 h 2195333"/>
              <a:gd name="connsiteX15" fmla="*/ 2261161 w 2618080"/>
              <a:gd name="connsiteY15" fmla="*/ 1204735 h 2195333"/>
              <a:gd name="connsiteX16" fmla="*/ 2435337 w 2618080"/>
              <a:gd name="connsiteY16" fmla="*/ 864187 h 2195333"/>
              <a:gd name="connsiteX17" fmla="*/ 2615095 w 2618080"/>
              <a:gd name="connsiteY17" fmla="*/ 476597 h 2195333"/>
              <a:gd name="connsiteX18" fmla="*/ 2531564 w 2618080"/>
              <a:gd name="connsiteY18" fmla="*/ 352065 h 2195333"/>
              <a:gd name="connsiteX19" fmla="*/ 2327021 w 2618080"/>
              <a:gd name="connsiteY19" fmla="*/ 588276 h 2195333"/>
              <a:gd name="connsiteX20" fmla="*/ 2141985 w 2618080"/>
              <a:gd name="connsiteY20" fmla="*/ 655131 h 2195333"/>
              <a:gd name="connsiteX21" fmla="*/ 1680960 w 2618080"/>
              <a:gd name="connsiteY21" fmla="*/ 575349 h 2195333"/>
              <a:gd name="connsiteX22" fmla="*/ 1033340 w 2618080"/>
              <a:gd name="connsiteY22" fmla="*/ 360488 h 2195333"/>
              <a:gd name="connsiteX23" fmla="*/ 383788 w 2618080"/>
              <a:gd name="connsiteY23" fmla="*/ 107516 h 2195333"/>
              <a:gd name="connsiteX24" fmla="*/ 128606 w 2618080"/>
              <a:gd name="connsiteY24" fmla="*/ 22456 h 2195333"/>
              <a:gd name="connsiteX25" fmla="*/ 64811 w 2618080"/>
              <a:gd name="connsiteY25" fmla="*/ 11823 h 2195333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576317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64811 w 2618080"/>
              <a:gd name="connsiteY0" fmla="*/ 12791 h 2196301"/>
              <a:gd name="connsiteX1" fmla="*/ 1016 w 2618080"/>
              <a:gd name="connsiteY1" fmla="*/ 172280 h 2196301"/>
              <a:gd name="connsiteX2" fmla="*/ 117974 w 2618080"/>
              <a:gd name="connsiteY2" fmla="*/ 225443 h 2196301"/>
              <a:gd name="connsiteX3" fmla="*/ 555514 w 2618080"/>
              <a:gd name="connsiteY3" fmla="*/ 425013 h 2196301"/>
              <a:gd name="connsiteX4" fmla="*/ 588405 w 2618080"/>
              <a:gd name="connsiteY4" fmla="*/ 1849242 h 2196301"/>
              <a:gd name="connsiteX5" fmla="*/ 246328 w 2618080"/>
              <a:gd name="connsiteY5" fmla="*/ 2089350 h 2196301"/>
              <a:gd name="connsiteX6" fmla="*/ 522623 w 2618080"/>
              <a:gd name="connsiteY6" fmla="*/ 2188027 h 2196301"/>
              <a:gd name="connsiteX7" fmla="*/ 897592 w 2618080"/>
              <a:gd name="connsiteY7" fmla="*/ 2194606 h 2196301"/>
              <a:gd name="connsiteX8" fmla="*/ 1242958 w 2618080"/>
              <a:gd name="connsiteY8" fmla="*/ 2132109 h 2196301"/>
              <a:gd name="connsiteX9" fmla="*/ 765258 w 2618080"/>
              <a:gd name="connsiteY9" fmla="*/ 1852455 h 2196301"/>
              <a:gd name="connsiteX10" fmla="*/ 726553 w 2618080"/>
              <a:gd name="connsiteY10" fmla="*/ 553293 h 2196301"/>
              <a:gd name="connsiteX11" fmla="*/ 923906 w 2618080"/>
              <a:gd name="connsiteY11" fmla="*/ 517111 h 2196301"/>
              <a:gd name="connsiteX12" fmla="*/ 1849552 w 2618080"/>
              <a:gd name="connsiteY12" fmla="*/ 892769 h 2196301"/>
              <a:gd name="connsiteX13" fmla="*/ 1998178 w 2618080"/>
              <a:gd name="connsiteY13" fmla="*/ 1251981 h 2196301"/>
              <a:gd name="connsiteX14" fmla="*/ 2034129 w 2618080"/>
              <a:gd name="connsiteY14" fmla="*/ 1486356 h 2196301"/>
              <a:gd name="connsiteX15" fmla="*/ 2261161 w 2618080"/>
              <a:gd name="connsiteY15" fmla="*/ 1205703 h 2196301"/>
              <a:gd name="connsiteX16" fmla="*/ 2435337 w 2618080"/>
              <a:gd name="connsiteY16" fmla="*/ 865155 h 2196301"/>
              <a:gd name="connsiteX17" fmla="*/ 2615095 w 2618080"/>
              <a:gd name="connsiteY17" fmla="*/ 477565 h 2196301"/>
              <a:gd name="connsiteX18" fmla="*/ 2531564 w 2618080"/>
              <a:gd name="connsiteY18" fmla="*/ 353033 h 2196301"/>
              <a:gd name="connsiteX19" fmla="*/ 2327021 w 2618080"/>
              <a:gd name="connsiteY19" fmla="*/ 589244 h 2196301"/>
              <a:gd name="connsiteX20" fmla="*/ 2141985 w 2618080"/>
              <a:gd name="connsiteY20" fmla="*/ 656099 h 2196301"/>
              <a:gd name="connsiteX21" fmla="*/ 1680960 w 2618080"/>
              <a:gd name="connsiteY21" fmla="*/ 600068 h 2196301"/>
              <a:gd name="connsiteX22" fmla="*/ 1033340 w 2618080"/>
              <a:gd name="connsiteY22" fmla="*/ 361456 h 2196301"/>
              <a:gd name="connsiteX23" fmla="*/ 383788 w 2618080"/>
              <a:gd name="connsiteY23" fmla="*/ 132234 h 2196301"/>
              <a:gd name="connsiteX24" fmla="*/ 128606 w 2618080"/>
              <a:gd name="connsiteY24" fmla="*/ 23424 h 2196301"/>
              <a:gd name="connsiteX25" fmla="*/ 64811 w 2618080"/>
              <a:gd name="connsiteY25" fmla="*/ 12791 h 2196301"/>
              <a:gd name="connsiteX0" fmla="*/ 914334 w 3467603"/>
              <a:gd name="connsiteY0" fmla="*/ 157427 h 2340937"/>
              <a:gd name="connsiteX1" fmla="*/ 76 w 3467603"/>
              <a:gd name="connsiteY1" fmla="*/ 5081 h 2340937"/>
              <a:gd name="connsiteX2" fmla="*/ 967497 w 3467603"/>
              <a:gd name="connsiteY2" fmla="*/ 370079 h 2340937"/>
              <a:gd name="connsiteX3" fmla="*/ 1405037 w 3467603"/>
              <a:gd name="connsiteY3" fmla="*/ 569649 h 2340937"/>
              <a:gd name="connsiteX4" fmla="*/ 1437928 w 3467603"/>
              <a:gd name="connsiteY4" fmla="*/ 1993878 h 2340937"/>
              <a:gd name="connsiteX5" fmla="*/ 1095851 w 3467603"/>
              <a:gd name="connsiteY5" fmla="*/ 2233986 h 2340937"/>
              <a:gd name="connsiteX6" fmla="*/ 1372146 w 3467603"/>
              <a:gd name="connsiteY6" fmla="*/ 2332663 h 2340937"/>
              <a:gd name="connsiteX7" fmla="*/ 1747115 w 3467603"/>
              <a:gd name="connsiteY7" fmla="*/ 2339242 h 2340937"/>
              <a:gd name="connsiteX8" fmla="*/ 2092481 w 3467603"/>
              <a:gd name="connsiteY8" fmla="*/ 2276745 h 2340937"/>
              <a:gd name="connsiteX9" fmla="*/ 1614781 w 3467603"/>
              <a:gd name="connsiteY9" fmla="*/ 1997091 h 2340937"/>
              <a:gd name="connsiteX10" fmla="*/ 1576076 w 3467603"/>
              <a:gd name="connsiteY10" fmla="*/ 697929 h 2340937"/>
              <a:gd name="connsiteX11" fmla="*/ 1773429 w 3467603"/>
              <a:gd name="connsiteY11" fmla="*/ 661747 h 2340937"/>
              <a:gd name="connsiteX12" fmla="*/ 2699075 w 3467603"/>
              <a:gd name="connsiteY12" fmla="*/ 1037405 h 2340937"/>
              <a:gd name="connsiteX13" fmla="*/ 2847701 w 3467603"/>
              <a:gd name="connsiteY13" fmla="*/ 1396617 h 2340937"/>
              <a:gd name="connsiteX14" fmla="*/ 2883652 w 3467603"/>
              <a:gd name="connsiteY14" fmla="*/ 1630992 h 2340937"/>
              <a:gd name="connsiteX15" fmla="*/ 3110684 w 3467603"/>
              <a:gd name="connsiteY15" fmla="*/ 1350339 h 2340937"/>
              <a:gd name="connsiteX16" fmla="*/ 3284860 w 3467603"/>
              <a:gd name="connsiteY16" fmla="*/ 1009791 h 2340937"/>
              <a:gd name="connsiteX17" fmla="*/ 3464618 w 3467603"/>
              <a:gd name="connsiteY17" fmla="*/ 622201 h 2340937"/>
              <a:gd name="connsiteX18" fmla="*/ 3381087 w 3467603"/>
              <a:gd name="connsiteY18" fmla="*/ 497669 h 2340937"/>
              <a:gd name="connsiteX19" fmla="*/ 3176544 w 3467603"/>
              <a:gd name="connsiteY19" fmla="*/ 733880 h 2340937"/>
              <a:gd name="connsiteX20" fmla="*/ 2991508 w 3467603"/>
              <a:gd name="connsiteY20" fmla="*/ 800735 h 2340937"/>
              <a:gd name="connsiteX21" fmla="*/ 2530483 w 3467603"/>
              <a:gd name="connsiteY21" fmla="*/ 744704 h 2340937"/>
              <a:gd name="connsiteX22" fmla="*/ 1882863 w 3467603"/>
              <a:gd name="connsiteY22" fmla="*/ 506092 h 2340937"/>
              <a:gd name="connsiteX23" fmla="*/ 1233311 w 3467603"/>
              <a:gd name="connsiteY23" fmla="*/ 276870 h 2340937"/>
              <a:gd name="connsiteX24" fmla="*/ 978129 w 3467603"/>
              <a:gd name="connsiteY24" fmla="*/ 168060 h 2340937"/>
              <a:gd name="connsiteX25" fmla="*/ 914334 w 3467603"/>
              <a:gd name="connsiteY25" fmla="*/ 157427 h 2340937"/>
              <a:gd name="connsiteX0" fmla="*/ 153402 w 3557132"/>
              <a:gd name="connsiteY0" fmla="*/ 5852 h 2468124"/>
              <a:gd name="connsiteX1" fmla="*/ 89605 w 3557132"/>
              <a:gd name="connsiteY1" fmla="*/ 132268 h 2468124"/>
              <a:gd name="connsiteX2" fmla="*/ 1057026 w 3557132"/>
              <a:gd name="connsiteY2" fmla="*/ 497266 h 2468124"/>
              <a:gd name="connsiteX3" fmla="*/ 1494566 w 3557132"/>
              <a:gd name="connsiteY3" fmla="*/ 696836 h 2468124"/>
              <a:gd name="connsiteX4" fmla="*/ 1527457 w 3557132"/>
              <a:gd name="connsiteY4" fmla="*/ 2121065 h 2468124"/>
              <a:gd name="connsiteX5" fmla="*/ 1185380 w 3557132"/>
              <a:gd name="connsiteY5" fmla="*/ 2361173 h 2468124"/>
              <a:gd name="connsiteX6" fmla="*/ 1461675 w 3557132"/>
              <a:gd name="connsiteY6" fmla="*/ 2459850 h 2468124"/>
              <a:gd name="connsiteX7" fmla="*/ 1836644 w 3557132"/>
              <a:gd name="connsiteY7" fmla="*/ 2466429 h 2468124"/>
              <a:gd name="connsiteX8" fmla="*/ 2182010 w 3557132"/>
              <a:gd name="connsiteY8" fmla="*/ 2403932 h 2468124"/>
              <a:gd name="connsiteX9" fmla="*/ 1704310 w 3557132"/>
              <a:gd name="connsiteY9" fmla="*/ 2124278 h 2468124"/>
              <a:gd name="connsiteX10" fmla="*/ 1665605 w 3557132"/>
              <a:gd name="connsiteY10" fmla="*/ 825116 h 2468124"/>
              <a:gd name="connsiteX11" fmla="*/ 1862958 w 3557132"/>
              <a:gd name="connsiteY11" fmla="*/ 788934 h 2468124"/>
              <a:gd name="connsiteX12" fmla="*/ 2788604 w 3557132"/>
              <a:gd name="connsiteY12" fmla="*/ 1164592 h 2468124"/>
              <a:gd name="connsiteX13" fmla="*/ 2937230 w 3557132"/>
              <a:gd name="connsiteY13" fmla="*/ 1523804 h 2468124"/>
              <a:gd name="connsiteX14" fmla="*/ 2973181 w 3557132"/>
              <a:gd name="connsiteY14" fmla="*/ 1758179 h 2468124"/>
              <a:gd name="connsiteX15" fmla="*/ 3200213 w 3557132"/>
              <a:gd name="connsiteY15" fmla="*/ 1477526 h 2468124"/>
              <a:gd name="connsiteX16" fmla="*/ 3374389 w 3557132"/>
              <a:gd name="connsiteY16" fmla="*/ 1136978 h 2468124"/>
              <a:gd name="connsiteX17" fmla="*/ 3554147 w 3557132"/>
              <a:gd name="connsiteY17" fmla="*/ 749388 h 2468124"/>
              <a:gd name="connsiteX18" fmla="*/ 3470616 w 3557132"/>
              <a:gd name="connsiteY18" fmla="*/ 624856 h 2468124"/>
              <a:gd name="connsiteX19" fmla="*/ 3266073 w 3557132"/>
              <a:gd name="connsiteY19" fmla="*/ 861067 h 2468124"/>
              <a:gd name="connsiteX20" fmla="*/ 3081037 w 3557132"/>
              <a:gd name="connsiteY20" fmla="*/ 927922 h 2468124"/>
              <a:gd name="connsiteX21" fmla="*/ 2620012 w 3557132"/>
              <a:gd name="connsiteY21" fmla="*/ 871891 h 2468124"/>
              <a:gd name="connsiteX22" fmla="*/ 1972392 w 3557132"/>
              <a:gd name="connsiteY22" fmla="*/ 633279 h 2468124"/>
              <a:gd name="connsiteX23" fmla="*/ 1322840 w 3557132"/>
              <a:gd name="connsiteY23" fmla="*/ 404057 h 2468124"/>
              <a:gd name="connsiteX24" fmla="*/ 1067658 w 3557132"/>
              <a:gd name="connsiteY24" fmla="*/ 295247 h 2468124"/>
              <a:gd name="connsiteX25" fmla="*/ 153402 w 3557132"/>
              <a:gd name="connsiteY25" fmla="*/ 5852 h 2468124"/>
              <a:gd name="connsiteX0" fmla="*/ 121576 w 3525306"/>
              <a:gd name="connsiteY0" fmla="*/ 8907 h 2471179"/>
              <a:gd name="connsiteX1" fmla="*/ 57779 w 3525306"/>
              <a:gd name="connsiteY1" fmla="*/ 135323 h 2471179"/>
              <a:gd name="connsiteX2" fmla="*/ 1025200 w 3525306"/>
              <a:gd name="connsiteY2" fmla="*/ 500321 h 2471179"/>
              <a:gd name="connsiteX3" fmla="*/ 1462740 w 3525306"/>
              <a:gd name="connsiteY3" fmla="*/ 699891 h 2471179"/>
              <a:gd name="connsiteX4" fmla="*/ 1495631 w 3525306"/>
              <a:gd name="connsiteY4" fmla="*/ 2124120 h 2471179"/>
              <a:gd name="connsiteX5" fmla="*/ 1153554 w 3525306"/>
              <a:gd name="connsiteY5" fmla="*/ 2364228 h 2471179"/>
              <a:gd name="connsiteX6" fmla="*/ 1429849 w 3525306"/>
              <a:gd name="connsiteY6" fmla="*/ 2462905 h 2471179"/>
              <a:gd name="connsiteX7" fmla="*/ 1804818 w 3525306"/>
              <a:gd name="connsiteY7" fmla="*/ 2469484 h 2471179"/>
              <a:gd name="connsiteX8" fmla="*/ 2150184 w 3525306"/>
              <a:gd name="connsiteY8" fmla="*/ 2406987 h 2471179"/>
              <a:gd name="connsiteX9" fmla="*/ 1672484 w 3525306"/>
              <a:gd name="connsiteY9" fmla="*/ 2127333 h 2471179"/>
              <a:gd name="connsiteX10" fmla="*/ 1633779 w 3525306"/>
              <a:gd name="connsiteY10" fmla="*/ 828171 h 2471179"/>
              <a:gd name="connsiteX11" fmla="*/ 1831132 w 3525306"/>
              <a:gd name="connsiteY11" fmla="*/ 791989 h 2471179"/>
              <a:gd name="connsiteX12" fmla="*/ 2756778 w 3525306"/>
              <a:gd name="connsiteY12" fmla="*/ 1167647 h 2471179"/>
              <a:gd name="connsiteX13" fmla="*/ 2905404 w 3525306"/>
              <a:gd name="connsiteY13" fmla="*/ 1526859 h 2471179"/>
              <a:gd name="connsiteX14" fmla="*/ 2941355 w 3525306"/>
              <a:gd name="connsiteY14" fmla="*/ 1761234 h 2471179"/>
              <a:gd name="connsiteX15" fmla="*/ 3168387 w 3525306"/>
              <a:gd name="connsiteY15" fmla="*/ 1480581 h 2471179"/>
              <a:gd name="connsiteX16" fmla="*/ 3342563 w 3525306"/>
              <a:gd name="connsiteY16" fmla="*/ 1140033 h 2471179"/>
              <a:gd name="connsiteX17" fmla="*/ 3522321 w 3525306"/>
              <a:gd name="connsiteY17" fmla="*/ 752443 h 2471179"/>
              <a:gd name="connsiteX18" fmla="*/ 3438790 w 3525306"/>
              <a:gd name="connsiteY18" fmla="*/ 627911 h 2471179"/>
              <a:gd name="connsiteX19" fmla="*/ 3234247 w 3525306"/>
              <a:gd name="connsiteY19" fmla="*/ 864122 h 2471179"/>
              <a:gd name="connsiteX20" fmla="*/ 3049211 w 3525306"/>
              <a:gd name="connsiteY20" fmla="*/ 930977 h 2471179"/>
              <a:gd name="connsiteX21" fmla="*/ 2588186 w 3525306"/>
              <a:gd name="connsiteY21" fmla="*/ 874946 h 2471179"/>
              <a:gd name="connsiteX22" fmla="*/ 1940566 w 3525306"/>
              <a:gd name="connsiteY22" fmla="*/ 636334 h 2471179"/>
              <a:gd name="connsiteX23" fmla="*/ 1291014 w 3525306"/>
              <a:gd name="connsiteY23" fmla="*/ 407112 h 2471179"/>
              <a:gd name="connsiteX24" fmla="*/ 1035832 w 3525306"/>
              <a:gd name="connsiteY24" fmla="*/ 298302 h 2471179"/>
              <a:gd name="connsiteX25" fmla="*/ 121576 w 3525306"/>
              <a:gd name="connsiteY25" fmla="*/ 8907 h 2471179"/>
              <a:gd name="connsiteX0" fmla="*/ 64013 w 3467743"/>
              <a:gd name="connsiteY0" fmla="*/ 8907 h 2471179"/>
              <a:gd name="connsiteX1" fmla="*/ 216 w 3467743"/>
              <a:gd name="connsiteY1" fmla="*/ 135323 h 2471179"/>
              <a:gd name="connsiteX2" fmla="*/ 967637 w 3467743"/>
              <a:gd name="connsiteY2" fmla="*/ 500321 h 2471179"/>
              <a:gd name="connsiteX3" fmla="*/ 1405177 w 3467743"/>
              <a:gd name="connsiteY3" fmla="*/ 699891 h 2471179"/>
              <a:gd name="connsiteX4" fmla="*/ 1438068 w 3467743"/>
              <a:gd name="connsiteY4" fmla="*/ 2124120 h 2471179"/>
              <a:gd name="connsiteX5" fmla="*/ 1095991 w 3467743"/>
              <a:gd name="connsiteY5" fmla="*/ 2364228 h 2471179"/>
              <a:gd name="connsiteX6" fmla="*/ 1372286 w 3467743"/>
              <a:gd name="connsiteY6" fmla="*/ 2462905 h 2471179"/>
              <a:gd name="connsiteX7" fmla="*/ 1747255 w 3467743"/>
              <a:gd name="connsiteY7" fmla="*/ 2469484 h 2471179"/>
              <a:gd name="connsiteX8" fmla="*/ 2092621 w 3467743"/>
              <a:gd name="connsiteY8" fmla="*/ 2406987 h 2471179"/>
              <a:gd name="connsiteX9" fmla="*/ 1614921 w 3467743"/>
              <a:gd name="connsiteY9" fmla="*/ 2127333 h 2471179"/>
              <a:gd name="connsiteX10" fmla="*/ 1576216 w 3467743"/>
              <a:gd name="connsiteY10" fmla="*/ 828171 h 2471179"/>
              <a:gd name="connsiteX11" fmla="*/ 1773569 w 3467743"/>
              <a:gd name="connsiteY11" fmla="*/ 791989 h 2471179"/>
              <a:gd name="connsiteX12" fmla="*/ 2699215 w 3467743"/>
              <a:gd name="connsiteY12" fmla="*/ 1167647 h 2471179"/>
              <a:gd name="connsiteX13" fmla="*/ 2847841 w 3467743"/>
              <a:gd name="connsiteY13" fmla="*/ 1526859 h 2471179"/>
              <a:gd name="connsiteX14" fmla="*/ 2883792 w 3467743"/>
              <a:gd name="connsiteY14" fmla="*/ 1761234 h 2471179"/>
              <a:gd name="connsiteX15" fmla="*/ 3110824 w 3467743"/>
              <a:gd name="connsiteY15" fmla="*/ 1480581 h 2471179"/>
              <a:gd name="connsiteX16" fmla="*/ 3285000 w 3467743"/>
              <a:gd name="connsiteY16" fmla="*/ 1140033 h 2471179"/>
              <a:gd name="connsiteX17" fmla="*/ 3464758 w 3467743"/>
              <a:gd name="connsiteY17" fmla="*/ 752443 h 2471179"/>
              <a:gd name="connsiteX18" fmla="*/ 3381227 w 3467743"/>
              <a:gd name="connsiteY18" fmla="*/ 627911 h 2471179"/>
              <a:gd name="connsiteX19" fmla="*/ 3176684 w 3467743"/>
              <a:gd name="connsiteY19" fmla="*/ 864122 h 2471179"/>
              <a:gd name="connsiteX20" fmla="*/ 2991648 w 3467743"/>
              <a:gd name="connsiteY20" fmla="*/ 930977 h 2471179"/>
              <a:gd name="connsiteX21" fmla="*/ 2530623 w 3467743"/>
              <a:gd name="connsiteY21" fmla="*/ 874946 h 2471179"/>
              <a:gd name="connsiteX22" fmla="*/ 1883003 w 3467743"/>
              <a:gd name="connsiteY22" fmla="*/ 636334 h 2471179"/>
              <a:gd name="connsiteX23" fmla="*/ 1233451 w 3467743"/>
              <a:gd name="connsiteY23" fmla="*/ 407112 h 2471179"/>
              <a:gd name="connsiteX24" fmla="*/ 978269 w 3467743"/>
              <a:gd name="connsiteY24" fmla="*/ 298302 h 2471179"/>
              <a:gd name="connsiteX25" fmla="*/ 64013 w 3467743"/>
              <a:gd name="connsiteY25" fmla="*/ 8907 h 2471179"/>
              <a:gd name="connsiteX0" fmla="*/ 63826 w 3467556"/>
              <a:gd name="connsiteY0" fmla="*/ 8907 h 2471179"/>
              <a:gd name="connsiteX1" fmla="*/ 29 w 3467556"/>
              <a:gd name="connsiteY1" fmla="*/ 135323 h 2471179"/>
              <a:gd name="connsiteX2" fmla="*/ 967450 w 3467556"/>
              <a:gd name="connsiteY2" fmla="*/ 500321 h 2471179"/>
              <a:gd name="connsiteX3" fmla="*/ 1404990 w 3467556"/>
              <a:gd name="connsiteY3" fmla="*/ 699891 h 2471179"/>
              <a:gd name="connsiteX4" fmla="*/ 1437881 w 3467556"/>
              <a:gd name="connsiteY4" fmla="*/ 2124120 h 2471179"/>
              <a:gd name="connsiteX5" fmla="*/ 1095804 w 3467556"/>
              <a:gd name="connsiteY5" fmla="*/ 2364228 h 2471179"/>
              <a:gd name="connsiteX6" fmla="*/ 1372099 w 3467556"/>
              <a:gd name="connsiteY6" fmla="*/ 2462905 h 2471179"/>
              <a:gd name="connsiteX7" fmla="*/ 1747068 w 3467556"/>
              <a:gd name="connsiteY7" fmla="*/ 2469484 h 2471179"/>
              <a:gd name="connsiteX8" fmla="*/ 2092434 w 3467556"/>
              <a:gd name="connsiteY8" fmla="*/ 2406987 h 2471179"/>
              <a:gd name="connsiteX9" fmla="*/ 1614734 w 3467556"/>
              <a:gd name="connsiteY9" fmla="*/ 2127333 h 2471179"/>
              <a:gd name="connsiteX10" fmla="*/ 1576029 w 3467556"/>
              <a:gd name="connsiteY10" fmla="*/ 828171 h 2471179"/>
              <a:gd name="connsiteX11" fmla="*/ 1773382 w 3467556"/>
              <a:gd name="connsiteY11" fmla="*/ 791989 h 2471179"/>
              <a:gd name="connsiteX12" fmla="*/ 2699028 w 3467556"/>
              <a:gd name="connsiteY12" fmla="*/ 1167647 h 2471179"/>
              <a:gd name="connsiteX13" fmla="*/ 2847654 w 3467556"/>
              <a:gd name="connsiteY13" fmla="*/ 1526859 h 2471179"/>
              <a:gd name="connsiteX14" fmla="*/ 2883605 w 3467556"/>
              <a:gd name="connsiteY14" fmla="*/ 1761234 h 2471179"/>
              <a:gd name="connsiteX15" fmla="*/ 3110637 w 3467556"/>
              <a:gd name="connsiteY15" fmla="*/ 1480581 h 2471179"/>
              <a:gd name="connsiteX16" fmla="*/ 3284813 w 3467556"/>
              <a:gd name="connsiteY16" fmla="*/ 1140033 h 2471179"/>
              <a:gd name="connsiteX17" fmla="*/ 3464571 w 3467556"/>
              <a:gd name="connsiteY17" fmla="*/ 752443 h 2471179"/>
              <a:gd name="connsiteX18" fmla="*/ 3381040 w 3467556"/>
              <a:gd name="connsiteY18" fmla="*/ 627911 h 2471179"/>
              <a:gd name="connsiteX19" fmla="*/ 3176497 w 3467556"/>
              <a:gd name="connsiteY19" fmla="*/ 864122 h 2471179"/>
              <a:gd name="connsiteX20" fmla="*/ 2991461 w 3467556"/>
              <a:gd name="connsiteY20" fmla="*/ 930977 h 2471179"/>
              <a:gd name="connsiteX21" fmla="*/ 2530436 w 3467556"/>
              <a:gd name="connsiteY21" fmla="*/ 874946 h 2471179"/>
              <a:gd name="connsiteX22" fmla="*/ 1882816 w 3467556"/>
              <a:gd name="connsiteY22" fmla="*/ 636334 h 2471179"/>
              <a:gd name="connsiteX23" fmla="*/ 1233264 w 3467556"/>
              <a:gd name="connsiteY23" fmla="*/ 407112 h 2471179"/>
              <a:gd name="connsiteX24" fmla="*/ 978082 w 3467556"/>
              <a:gd name="connsiteY24" fmla="*/ 298302 h 2471179"/>
              <a:gd name="connsiteX25" fmla="*/ 63826 w 3467556"/>
              <a:gd name="connsiteY25" fmla="*/ 8907 h 2471179"/>
              <a:gd name="connsiteX0" fmla="*/ 72218 w 3475948"/>
              <a:gd name="connsiteY0" fmla="*/ 790 h 2463062"/>
              <a:gd name="connsiteX1" fmla="*/ 8421 w 3475948"/>
              <a:gd name="connsiteY1" fmla="*/ 127206 h 2463062"/>
              <a:gd name="connsiteX2" fmla="*/ 975842 w 3475948"/>
              <a:gd name="connsiteY2" fmla="*/ 492204 h 2463062"/>
              <a:gd name="connsiteX3" fmla="*/ 1413382 w 3475948"/>
              <a:gd name="connsiteY3" fmla="*/ 691774 h 2463062"/>
              <a:gd name="connsiteX4" fmla="*/ 1446273 w 3475948"/>
              <a:gd name="connsiteY4" fmla="*/ 2116003 h 2463062"/>
              <a:gd name="connsiteX5" fmla="*/ 1104196 w 3475948"/>
              <a:gd name="connsiteY5" fmla="*/ 2356111 h 2463062"/>
              <a:gd name="connsiteX6" fmla="*/ 1380491 w 3475948"/>
              <a:gd name="connsiteY6" fmla="*/ 2454788 h 2463062"/>
              <a:gd name="connsiteX7" fmla="*/ 1755460 w 3475948"/>
              <a:gd name="connsiteY7" fmla="*/ 2461367 h 2463062"/>
              <a:gd name="connsiteX8" fmla="*/ 2100826 w 3475948"/>
              <a:gd name="connsiteY8" fmla="*/ 2398870 h 2463062"/>
              <a:gd name="connsiteX9" fmla="*/ 1623126 w 3475948"/>
              <a:gd name="connsiteY9" fmla="*/ 2119216 h 2463062"/>
              <a:gd name="connsiteX10" fmla="*/ 1584421 w 3475948"/>
              <a:gd name="connsiteY10" fmla="*/ 820054 h 2463062"/>
              <a:gd name="connsiteX11" fmla="*/ 1781774 w 3475948"/>
              <a:gd name="connsiteY11" fmla="*/ 783872 h 2463062"/>
              <a:gd name="connsiteX12" fmla="*/ 2707420 w 3475948"/>
              <a:gd name="connsiteY12" fmla="*/ 1159530 h 2463062"/>
              <a:gd name="connsiteX13" fmla="*/ 2856046 w 3475948"/>
              <a:gd name="connsiteY13" fmla="*/ 1518742 h 2463062"/>
              <a:gd name="connsiteX14" fmla="*/ 2891997 w 3475948"/>
              <a:gd name="connsiteY14" fmla="*/ 1753117 h 2463062"/>
              <a:gd name="connsiteX15" fmla="*/ 3119029 w 3475948"/>
              <a:gd name="connsiteY15" fmla="*/ 1472464 h 2463062"/>
              <a:gd name="connsiteX16" fmla="*/ 3293205 w 3475948"/>
              <a:gd name="connsiteY16" fmla="*/ 1131916 h 2463062"/>
              <a:gd name="connsiteX17" fmla="*/ 3472963 w 3475948"/>
              <a:gd name="connsiteY17" fmla="*/ 744326 h 2463062"/>
              <a:gd name="connsiteX18" fmla="*/ 3389432 w 3475948"/>
              <a:gd name="connsiteY18" fmla="*/ 619794 h 2463062"/>
              <a:gd name="connsiteX19" fmla="*/ 3184889 w 3475948"/>
              <a:gd name="connsiteY19" fmla="*/ 856005 h 2463062"/>
              <a:gd name="connsiteX20" fmla="*/ 2999853 w 3475948"/>
              <a:gd name="connsiteY20" fmla="*/ 922860 h 2463062"/>
              <a:gd name="connsiteX21" fmla="*/ 2538828 w 3475948"/>
              <a:gd name="connsiteY21" fmla="*/ 866829 h 2463062"/>
              <a:gd name="connsiteX22" fmla="*/ 1891208 w 3475948"/>
              <a:gd name="connsiteY22" fmla="*/ 628217 h 2463062"/>
              <a:gd name="connsiteX23" fmla="*/ 1241656 w 3475948"/>
              <a:gd name="connsiteY23" fmla="*/ 398995 h 2463062"/>
              <a:gd name="connsiteX24" fmla="*/ 684088 w 3475948"/>
              <a:gd name="connsiteY24" fmla="*/ 176790 h 2463062"/>
              <a:gd name="connsiteX25" fmla="*/ 72218 w 3475948"/>
              <a:gd name="connsiteY25" fmla="*/ 790 h 2463062"/>
              <a:gd name="connsiteX0" fmla="*/ 154972 w 3535078"/>
              <a:gd name="connsiteY0" fmla="*/ 613 h 2491234"/>
              <a:gd name="connsiteX1" fmla="*/ 67551 w 3535078"/>
              <a:gd name="connsiteY1" fmla="*/ 155378 h 2491234"/>
              <a:gd name="connsiteX2" fmla="*/ 1034972 w 3535078"/>
              <a:gd name="connsiteY2" fmla="*/ 520376 h 2491234"/>
              <a:gd name="connsiteX3" fmla="*/ 1472512 w 3535078"/>
              <a:gd name="connsiteY3" fmla="*/ 719946 h 2491234"/>
              <a:gd name="connsiteX4" fmla="*/ 1505403 w 3535078"/>
              <a:gd name="connsiteY4" fmla="*/ 2144175 h 2491234"/>
              <a:gd name="connsiteX5" fmla="*/ 1163326 w 3535078"/>
              <a:gd name="connsiteY5" fmla="*/ 2384283 h 2491234"/>
              <a:gd name="connsiteX6" fmla="*/ 1439621 w 3535078"/>
              <a:gd name="connsiteY6" fmla="*/ 2482960 h 2491234"/>
              <a:gd name="connsiteX7" fmla="*/ 1814590 w 3535078"/>
              <a:gd name="connsiteY7" fmla="*/ 2489539 h 2491234"/>
              <a:gd name="connsiteX8" fmla="*/ 2159956 w 3535078"/>
              <a:gd name="connsiteY8" fmla="*/ 2427042 h 2491234"/>
              <a:gd name="connsiteX9" fmla="*/ 1682256 w 3535078"/>
              <a:gd name="connsiteY9" fmla="*/ 2147388 h 2491234"/>
              <a:gd name="connsiteX10" fmla="*/ 1643551 w 3535078"/>
              <a:gd name="connsiteY10" fmla="*/ 848226 h 2491234"/>
              <a:gd name="connsiteX11" fmla="*/ 1840904 w 3535078"/>
              <a:gd name="connsiteY11" fmla="*/ 812044 h 2491234"/>
              <a:gd name="connsiteX12" fmla="*/ 2766550 w 3535078"/>
              <a:gd name="connsiteY12" fmla="*/ 1187702 h 2491234"/>
              <a:gd name="connsiteX13" fmla="*/ 2915176 w 3535078"/>
              <a:gd name="connsiteY13" fmla="*/ 1546914 h 2491234"/>
              <a:gd name="connsiteX14" fmla="*/ 2951127 w 3535078"/>
              <a:gd name="connsiteY14" fmla="*/ 1781289 h 2491234"/>
              <a:gd name="connsiteX15" fmla="*/ 3178159 w 3535078"/>
              <a:gd name="connsiteY15" fmla="*/ 1500636 h 2491234"/>
              <a:gd name="connsiteX16" fmla="*/ 3352335 w 3535078"/>
              <a:gd name="connsiteY16" fmla="*/ 1160088 h 2491234"/>
              <a:gd name="connsiteX17" fmla="*/ 3532093 w 3535078"/>
              <a:gd name="connsiteY17" fmla="*/ 772498 h 2491234"/>
              <a:gd name="connsiteX18" fmla="*/ 3448562 w 3535078"/>
              <a:gd name="connsiteY18" fmla="*/ 647966 h 2491234"/>
              <a:gd name="connsiteX19" fmla="*/ 3244019 w 3535078"/>
              <a:gd name="connsiteY19" fmla="*/ 884177 h 2491234"/>
              <a:gd name="connsiteX20" fmla="*/ 3058983 w 3535078"/>
              <a:gd name="connsiteY20" fmla="*/ 951032 h 2491234"/>
              <a:gd name="connsiteX21" fmla="*/ 2597958 w 3535078"/>
              <a:gd name="connsiteY21" fmla="*/ 895001 h 2491234"/>
              <a:gd name="connsiteX22" fmla="*/ 1950338 w 3535078"/>
              <a:gd name="connsiteY22" fmla="*/ 656389 h 2491234"/>
              <a:gd name="connsiteX23" fmla="*/ 1300786 w 3535078"/>
              <a:gd name="connsiteY23" fmla="*/ 427167 h 2491234"/>
              <a:gd name="connsiteX24" fmla="*/ 743218 w 3535078"/>
              <a:gd name="connsiteY24" fmla="*/ 204962 h 2491234"/>
              <a:gd name="connsiteX25" fmla="*/ 154972 w 3535078"/>
              <a:gd name="connsiteY25" fmla="*/ 613 h 2491234"/>
              <a:gd name="connsiteX0" fmla="*/ 154414 w 3534520"/>
              <a:gd name="connsiteY0" fmla="*/ 5630 h 2496251"/>
              <a:gd name="connsiteX1" fmla="*/ 91177 w 3534520"/>
              <a:gd name="connsiteY1" fmla="*/ 66175 h 2496251"/>
              <a:gd name="connsiteX2" fmla="*/ 66993 w 3534520"/>
              <a:gd name="connsiteY2" fmla="*/ 160395 h 2496251"/>
              <a:gd name="connsiteX3" fmla="*/ 1034414 w 3534520"/>
              <a:gd name="connsiteY3" fmla="*/ 525393 h 2496251"/>
              <a:gd name="connsiteX4" fmla="*/ 1471954 w 3534520"/>
              <a:gd name="connsiteY4" fmla="*/ 724963 h 2496251"/>
              <a:gd name="connsiteX5" fmla="*/ 1504845 w 3534520"/>
              <a:gd name="connsiteY5" fmla="*/ 2149192 h 2496251"/>
              <a:gd name="connsiteX6" fmla="*/ 1162768 w 3534520"/>
              <a:gd name="connsiteY6" fmla="*/ 2389300 h 2496251"/>
              <a:gd name="connsiteX7" fmla="*/ 1439063 w 3534520"/>
              <a:gd name="connsiteY7" fmla="*/ 2487977 h 2496251"/>
              <a:gd name="connsiteX8" fmla="*/ 1814032 w 3534520"/>
              <a:gd name="connsiteY8" fmla="*/ 2494556 h 2496251"/>
              <a:gd name="connsiteX9" fmla="*/ 2159398 w 3534520"/>
              <a:gd name="connsiteY9" fmla="*/ 2432059 h 2496251"/>
              <a:gd name="connsiteX10" fmla="*/ 1681698 w 3534520"/>
              <a:gd name="connsiteY10" fmla="*/ 2152405 h 2496251"/>
              <a:gd name="connsiteX11" fmla="*/ 1642993 w 3534520"/>
              <a:gd name="connsiteY11" fmla="*/ 853243 h 2496251"/>
              <a:gd name="connsiteX12" fmla="*/ 1840346 w 3534520"/>
              <a:gd name="connsiteY12" fmla="*/ 817061 h 2496251"/>
              <a:gd name="connsiteX13" fmla="*/ 2765992 w 3534520"/>
              <a:gd name="connsiteY13" fmla="*/ 1192719 h 2496251"/>
              <a:gd name="connsiteX14" fmla="*/ 2914618 w 3534520"/>
              <a:gd name="connsiteY14" fmla="*/ 1551931 h 2496251"/>
              <a:gd name="connsiteX15" fmla="*/ 2950569 w 3534520"/>
              <a:gd name="connsiteY15" fmla="*/ 1786306 h 2496251"/>
              <a:gd name="connsiteX16" fmla="*/ 3177601 w 3534520"/>
              <a:gd name="connsiteY16" fmla="*/ 1505653 h 2496251"/>
              <a:gd name="connsiteX17" fmla="*/ 3351777 w 3534520"/>
              <a:gd name="connsiteY17" fmla="*/ 1165105 h 2496251"/>
              <a:gd name="connsiteX18" fmla="*/ 3531535 w 3534520"/>
              <a:gd name="connsiteY18" fmla="*/ 777515 h 2496251"/>
              <a:gd name="connsiteX19" fmla="*/ 3448004 w 3534520"/>
              <a:gd name="connsiteY19" fmla="*/ 652983 h 2496251"/>
              <a:gd name="connsiteX20" fmla="*/ 3243461 w 3534520"/>
              <a:gd name="connsiteY20" fmla="*/ 889194 h 2496251"/>
              <a:gd name="connsiteX21" fmla="*/ 3058425 w 3534520"/>
              <a:gd name="connsiteY21" fmla="*/ 956049 h 2496251"/>
              <a:gd name="connsiteX22" fmla="*/ 2597400 w 3534520"/>
              <a:gd name="connsiteY22" fmla="*/ 900018 h 2496251"/>
              <a:gd name="connsiteX23" fmla="*/ 1949780 w 3534520"/>
              <a:gd name="connsiteY23" fmla="*/ 661406 h 2496251"/>
              <a:gd name="connsiteX24" fmla="*/ 1300228 w 3534520"/>
              <a:gd name="connsiteY24" fmla="*/ 432184 h 2496251"/>
              <a:gd name="connsiteX25" fmla="*/ 742660 w 3534520"/>
              <a:gd name="connsiteY25" fmla="*/ 209979 h 2496251"/>
              <a:gd name="connsiteX26" fmla="*/ 154414 w 3534520"/>
              <a:gd name="connsiteY26" fmla="*/ 5630 h 2496251"/>
              <a:gd name="connsiteX0" fmla="*/ 112616 w 3492722"/>
              <a:gd name="connsiteY0" fmla="*/ 5630 h 2496251"/>
              <a:gd name="connsiteX1" fmla="*/ 49379 w 3492722"/>
              <a:gd name="connsiteY1" fmla="*/ 66175 h 2496251"/>
              <a:gd name="connsiteX2" fmla="*/ 25195 w 3492722"/>
              <a:gd name="connsiteY2" fmla="*/ 160395 h 2496251"/>
              <a:gd name="connsiteX3" fmla="*/ 992616 w 3492722"/>
              <a:gd name="connsiteY3" fmla="*/ 525393 h 2496251"/>
              <a:gd name="connsiteX4" fmla="*/ 1430156 w 3492722"/>
              <a:gd name="connsiteY4" fmla="*/ 724963 h 2496251"/>
              <a:gd name="connsiteX5" fmla="*/ 1463047 w 3492722"/>
              <a:gd name="connsiteY5" fmla="*/ 2149192 h 2496251"/>
              <a:gd name="connsiteX6" fmla="*/ 1120970 w 3492722"/>
              <a:gd name="connsiteY6" fmla="*/ 2389300 h 2496251"/>
              <a:gd name="connsiteX7" fmla="*/ 1397265 w 3492722"/>
              <a:gd name="connsiteY7" fmla="*/ 2487977 h 2496251"/>
              <a:gd name="connsiteX8" fmla="*/ 1772234 w 3492722"/>
              <a:gd name="connsiteY8" fmla="*/ 2494556 h 2496251"/>
              <a:gd name="connsiteX9" fmla="*/ 2117600 w 3492722"/>
              <a:gd name="connsiteY9" fmla="*/ 2432059 h 2496251"/>
              <a:gd name="connsiteX10" fmla="*/ 1639900 w 3492722"/>
              <a:gd name="connsiteY10" fmla="*/ 2152405 h 2496251"/>
              <a:gd name="connsiteX11" fmla="*/ 1601195 w 3492722"/>
              <a:gd name="connsiteY11" fmla="*/ 853243 h 2496251"/>
              <a:gd name="connsiteX12" fmla="*/ 1798548 w 3492722"/>
              <a:gd name="connsiteY12" fmla="*/ 817061 h 2496251"/>
              <a:gd name="connsiteX13" fmla="*/ 2724194 w 3492722"/>
              <a:gd name="connsiteY13" fmla="*/ 1192719 h 2496251"/>
              <a:gd name="connsiteX14" fmla="*/ 2872820 w 3492722"/>
              <a:gd name="connsiteY14" fmla="*/ 1551931 h 2496251"/>
              <a:gd name="connsiteX15" fmla="*/ 2908771 w 3492722"/>
              <a:gd name="connsiteY15" fmla="*/ 1786306 h 2496251"/>
              <a:gd name="connsiteX16" fmla="*/ 3135803 w 3492722"/>
              <a:gd name="connsiteY16" fmla="*/ 1505653 h 2496251"/>
              <a:gd name="connsiteX17" fmla="*/ 3309979 w 3492722"/>
              <a:gd name="connsiteY17" fmla="*/ 1165105 h 2496251"/>
              <a:gd name="connsiteX18" fmla="*/ 3489737 w 3492722"/>
              <a:gd name="connsiteY18" fmla="*/ 777515 h 2496251"/>
              <a:gd name="connsiteX19" fmla="*/ 3406206 w 3492722"/>
              <a:gd name="connsiteY19" fmla="*/ 652983 h 2496251"/>
              <a:gd name="connsiteX20" fmla="*/ 3201663 w 3492722"/>
              <a:gd name="connsiteY20" fmla="*/ 889194 h 2496251"/>
              <a:gd name="connsiteX21" fmla="*/ 3016627 w 3492722"/>
              <a:gd name="connsiteY21" fmla="*/ 956049 h 2496251"/>
              <a:gd name="connsiteX22" fmla="*/ 2555602 w 3492722"/>
              <a:gd name="connsiteY22" fmla="*/ 900018 h 2496251"/>
              <a:gd name="connsiteX23" fmla="*/ 1907982 w 3492722"/>
              <a:gd name="connsiteY23" fmla="*/ 661406 h 2496251"/>
              <a:gd name="connsiteX24" fmla="*/ 1258430 w 3492722"/>
              <a:gd name="connsiteY24" fmla="*/ 432184 h 2496251"/>
              <a:gd name="connsiteX25" fmla="*/ 700862 w 3492722"/>
              <a:gd name="connsiteY25" fmla="*/ 209979 h 2496251"/>
              <a:gd name="connsiteX26" fmla="*/ 112616 w 3492722"/>
              <a:gd name="connsiteY26" fmla="*/ 5630 h 2496251"/>
              <a:gd name="connsiteX0" fmla="*/ 112616 w 3492722"/>
              <a:gd name="connsiteY0" fmla="*/ 1384 h 2492005"/>
              <a:gd name="connsiteX1" fmla="*/ 49379 w 3492722"/>
              <a:gd name="connsiteY1" fmla="*/ 61929 h 2492005"/>
              <a:gd name="connsiteX2" fmla="*/ 25195 w 3492722"/>
              <a:gd name="connsiteY2" fmla="*/ 156149 h 2492005"/>
              <a:gd name="connsiteX3" fmla="*/ 992616 w 3492722"/>
              <a:gd name="connsiteY3" fmla="*/ 521147 h 2492005"/>
              <a:gd name="connsiteX4" fmla="*/ 1430156 w 3492722"/>
              <a:gd name="connsiteY4" fmla="*/ 720717 h 2492005"/>
              <a:gd name="connsiteX5" fmla="*/ 1463047 w 3492722"/>
              <a:gd name="connsiteY5" fmla="*/ 2144946 h 2492005"/>
              <a:gd name="connsiteX6" fmla="*/ 1120970 w 3492722"/>
              <a:gd name="connsiteY6" fmla="*/ 2385054 h 2492005"/>
              <a:gd name="connsiteX7" fmla="*/ 1397265 w 3492722"/>
              <a:gd name="connsiteY7" fmla="*/ 2483731 h 2492005"/>
              <a:gd name="connsiteX8" fmla="*/ 1772234 w 3492722"/>
              <a:gd name="connsiteY8" fmla="*/ 2490310 h 2492005"/>
              <a:gd name="connsiteX9" fmla="*/ 2117600 w 3492722"/>
              <a:gd name="connsiteY9" fmla="*/ 2427813 h 2492005"/>
              <a:gd name="connsiteX10" fmla="*/ 1639900 w 3492722"/>
              <a:gd name="connsiteY10" fmla="*/ 2148159 h 2492005"/>
              <a:gd name="connsiteX11" fmla="*/ 1601195 w 3492722"/>
              <a:gd name="connsiteY11" fmla="*/ 848997 h 2492005"/>
              <a:gd name="connsiteX12" fmla="*/ 1798548 w 3492722"/>
              <a:gd name="connsiteY12" fmla="*/ 812815 h 2492005"/>
              <a:gd name="connsiteX13" fmla="*/ 2724194 w 3492722"/>
              <a:gd name="connsiteY13" fmla="*/ 1188473 h 2492005"/>
              <a:gd name="connsiteX14" fmla="*/ 2872820 w 3492722"/>
              <a:gd name="connsiteY14" fmla="*/ 1547685 h 2492005"/>
              <a:gd name="connsiteX15" fmla="*/ 2908771 w 3492722"/>
              <a:gd name="connsiteY15" fmla="*/ 1782060 h 2492005"/>
              <a:gd name="connsiteX16" fmla="*/ 3135803 w 3492722"/>
              <a:gd name="connsiteY16" fmla="*/ 1501407 h 2492005"/>
              <a:gd name="connsiteX17" fmla="*/ 3309979 w 3492722"/>
              <a:gd name="connsiteY17" fmla="*/ 1160859 h 2492005"/>
              <a:gd name="connsiteX18" fmla="*/ 3489737 w 3492722"/>
              <a:gd name="connsiteY18" fmla="*/ 773269 h 2492005"/>
              <a:gd name="connsiteX19" fmla="*/ 3406206 w 3492722"/>
              <a:gd name="connsiteY19" fmla="*/ 648737 h 2492005"/>
              <a:gd name="connsiteX20" fmla="*/ 3201663 w 3492722"/>
              <a:gd name="connsiteY20" fmla="*/ 884948 h 2492005"/>
              <a:gd name="connsiteX21" fmla="*/ 3016627 w 3492722"/>
              <a:gd name="connsiteY21" fmla="*/ 951803 h 2492005"/>
              <a:gd name="connsiteX22" fmla="*/ 2555602 w 3492722"/>
              <a:gd name="connsiteY22" fmla="*/ 895772 h 2492005"/>
              <a:gd name="connsiteX23" fmla="*/ 1907982 w 3492722"/>
              <a:gd name="connsiteY23" fmla="*/ 657160 h 2492005"/>
              <a:gd name="connsiteX24" fmla="*/ 1258430 w 3492722"/>
              <a:gd name="connsiteY24" fmla="*/ 427938 h 2492005"/>
              <a:gd name="connsiteX25" fmla="*/ 700862 w 3492722"/>
              <a:gd name="connsiteY25" fmla="*/ 205733 h 2492005"/>
              <a:gd name="connsiteX26" fmla="*/ 112616 w 3492722"/>
              <a:gd name="connsiteY26" fmla="*/ 1384 h 2492005"/>
              <a:gd name="connsiteX0" fmla="*/ 98442 w 3492722"/>
              <a:gd name="connsiteY0" fmla="*/ 898 h 2519868"/>
              <a:gd name="connsiteX1" fmla="*/ 49379 w 3492722"/>
              <a:gd name="connsiteY1" fmla="*/ 89792 h 2519868"/>
              <a:gd name="connsiteX2" fmla="*/ 25195 w 3492722"/>
              <a:gd name="connsiteY2" fmla="*/ 184012 h 2519868"/>
              <a:gd name="connsiteX3" fmla="*/ 992616 w 3492722"/>
              <a:gd name="connsiteY3" fmla="*/ 549010 h 2519868"/>
              <a:gd name="connsiteX4" fmla="*/ 1430156 w 3492722"/>
              <a:gd name="connsiteY4" fmla="*/ 748580 h 2519868"/>
              <a:gd name="connsiteX5" fmla="*/ 1463047 w 3492722"/>
              <a:gd name="connsiteY5" fmla="*/ 2172809 h 2519868"/>
              <a:gd name="connsiteX6" fmla="*/ 1120970 w 3492722"/>
              <a:gd name="connsiteY6" fmla="*/ 2412917 h 2519868"/>
              <a:gd name="connsiteX7" fmla="*/ 1397265 w 3492722"/>
              <a:gd name="connsiteY7" fmla="*/ 2511594 h 2519868"/>
              <a:gd name="connsiteX8" fmla="*/ 1772234 w 3492722"/>
              <a:gd name="connsiteY8" fmla="*/ 2518173 h 2519868"/>
              <a:gd name="connsiteX9" fmla="*/ 2117600 w 3492722"/>
              <a:gd name="connsiteY9" fmla="*/ 2455676 h 2519868"/>
              <a:gd name="connsiteX10" fmla="*/ 1639900 w 3492722"/>
              <a:gd name="connsiteY10" fmla="*/ 2176022 h 2519868"/>
              <a:gd name="connsiteX11" fmla="*/ 1601195 w 3492722"/>
              <a:gd name="connsiteY11" fmla="*/ 876860 h 2519868"/>
              <a:gd name="connsiteX12" fmla="*/ 1798548 w 3492722"/>
              <a:gd name="connsiteY12" fmla="*/ 840678 h 2519868"/>
              <a:gd name="connsiteX13" fmla="*/ 2724194 w 3492722"/>
              <a:gd name="connsiteY13" fmla="*/ 1216336 h 2519868"/>
              <a:gd name="connsiteX14" fmla="*/ 2872820 w 3492722"/>
              <a:gd name="connsiteY14" fmla="*/ 1575548 h 2519868"/>
              <a:gd name="connsiteX15" fmla="*/ 2908771 w 3492722"/>
              <a:gd name="connsiteY15" fmla="*/ 1809923 h 2519868"/>
              <a:gd name="connsiteX16" fmla="*/ 3135803 w 3492722"/>
              <a:gd name="connsiteY16" fmla="*/ 1529270 h 2519868"/>
              <a:gd name="connsiteX17" fmla="*/ 3309979 w 3492722"/>
              <a:gd name="connsiteY17" fmla="*/ 1188722 h 2519868"/>
              <a:gd name="connsiteX18" fmla="*/ 3489737 w 3492722"/>
              <a:gd name="connsiteY18" fmla="*/ 801132 h 2519868"/>
              <a:gd name="connsiteX19" fmla="*/ 3406206 w 3492722"/>
              <a:gd name="connsiteY19" fmla="*/ 676600 h 2519868"/>
              <a:gd name="connsiteX20" fmla="*/ 3201663 w 3492722"/>
              <a:gd name="connsiteY20" fmla="*/ 912811 h 2519868"/>
              <a:gd name="connsiteX21" fmla="*/ 3016627 w 3492722"/>
              <a:gd name="connsiteY21" fmla="*/ 979666 h 2519868"/>
              <a:gd name="connsiteX22" fmla="*/ 2555602 w 3492722"/>
              <a:gd name="connsiteY22" fmla="*/ 923635 h 2519868"/>
              <a:gd name="connsiteX23" fmla="*/ 1907982 w 3492722"/>
              <a:gd name="connsiteY23" fmla="*/ 685023 h 2519868"/>
              <a:gd name="connsiteX24" fmla="*/ 1258430 w 3492722"/>
              <a:gd name="connsiteY24" fmla="*/ 455801 h 2519868"/>
              <a:gd name="connsiteX25" fmla="*/ 700862 w 3492722"/>
              <a:gd name="connsiteY25" fmla="*/ 233596 h 2519868"/>
              <a:gd name="connsiteX26" fmla="*/ 98442 w 3492722"/>
              <a:gd name="connsiteY26" fmla="*/ 898 h 2519868"/>
              <a:gd name="connsiteX0" fmla="*/ 93717 w 3492722"/>
              <a:gd name="connsiteY0" fmla="*/ 1091 h 2505886"/>
              <a:gd name="connsiteX1" fmla="*/ 49379 w 3492722"/>
              <a:gd name="connsiteY1" fmla="*/ 75810 h 2505886"/>
              <a:gd name="connsiteX2" fmla="*/ 25195 w 3492722"/>
              <a:gd name="connsiteY2" fmla="*/ 170030 h 2505886"/>
              <a:gd name="connsiteX3" fmla="*/ 992616 w 3492722"/>
              <a:gd name="connsiteY3" fmla="*/ 535028 h 2505886"/>
              <a:gd name="connsiteX4" fmla="*/ 1430156 w 3492722"/>
              <a:gd name="connsiteY4" fmla="*/ 734598 h 2505886"/>
              <a:gd name="connsiteX5" fmla="*/ 1463047 w 3492722"/>
              <a:gd name="connsiteY5" fmla="*/ 2158827 h 2505886"/>
              <a:gd name="connsiteX6" fmla="*/ 1120970 w 3492722"/>
              <a:gd name="connsiteY6" fmla="*/ 2398935 h 2505886"/>
              <a:gd name="connsiteX7" fmla="*/ 1397265 w 3492722"/>
              <a:gd name="connsiteY7" fmla="*/ 2497612 h 2505886"/>
              <a:gd name="connsiteX8" fmla="*/ 1772234 w 3492722"/>
              <a:gd name="connsiteY8" fmla="*/ 2504191 h 2505886"/>
              <a:gd name="connsiteX9" fmla="*/ 2117600 w 3492722"/>
              <a:gd name="connsiteY9" fmla="*/ 2441694 h 2505886"/>
              <a:gd name="connsiteX10" fmla="*/ 1639900 w 3492722"/>
              <a:gd name="connsiteY10" fmla="*/ 2162040 h 2505886"/>
              <a:gd name="connsiteX11" fmla="*/ 1601195 w 3492722"/>
              <a:gd name="connsiteY11" fmla="*/ 862878 h 2505886"/>
              <a:gd name="connsiteX12" fmla="*/ 1798548 w 3492722"/>
              <a:gd name="connsiteY12" fmla="*/ 826696 h 2505886"/>
              <a:gd name="connsiteX13" fmla="*/ 2724194 w 3492722"/>
              <a:gd name="connsiteY13" fmla="*/ 1202354 h 2505886"/>
              <a:gd name="connsiteX14" fmla="*/ 2872820 w 3492722"/>
              <a:gd name="connsiteY14" fmla="*/ 1561566 h 2505886"/>
              <a:gd name="connsiteX15" fmla="*/ 2908771 w 3492722"/>
              <a:gd name="connsiteY15" fmla="*/ 1795941 h 2505886"/>
              <a:gd name="connsiteX16" fmla="*/ 3135803 w 3492722"/>
              <a:gd name="connsiteY16" fmla="*/ 1515288 h 2505886"/>
              <a:gd name="connsiteX17" fmla="*/ 3309979 w 3492722"/>
              <a:gd name="connsiteY17" fmla="*/ 1174740 h 2505886"/>
              <a:gd name="connsiteX18" fmla="*/ 3489737 w 3492722"/>
              <a:gd name="connsiteY18" fmla="*/ 787150 h 2505886"/>
              <a:gd name="connsiteX19" fmla="*/ 3406206 w 3492722"/>
              <a:gd name="connsiteY19" fmla="*/ 662618 h 2505886"/>
              <a:gd name="connsiteX20" fmla="*/ 3201663 w 3492722"/>
              <a:gd name="connsiteY20" fmla="*/ 898829 h 2505886"/>
              <a:gd name="connsiteX21" fmla="*/ 3016627 w 3492722"/>
              <a:gd name="connsiteY21" fmla="*/ 965684 h 2505886"/>
              <a:gd name="connsiteX22" fmla="*/ 2555602 w 3492722"/>
              <a:gd name="connsiteY22" fmla="*/ 909653 h 2505886"/>
              <a:gd name="connsiteX23" fmla="*/ 1907982 w 3492722"/>
              <a:gd name="connsiteY23" fmla="*/ 671041 h 2505886"/>
              <a:gd name="connsiteX24" fmla="*/ 1258430 w 3492722"/>
              <a:gd name="connsiteY24" fmla="*/ 441819 h 2505886"/>
              <a:gd name="connsiteX25" fmla="*/ 700862 w 3492722"/>
              <a:gd name="connsiteY25" fmla="*/ 219614 h 2505886"/>
              <a:gd name="connsiteX26" fmla="*/ 93717 w 3492722"/>
              <a:gd name="connsiteY26" fmla="*/ 1091 h 2505886"/>
              <a:gd name="connsiteX0" fmla="*/ 306333 w 3492722"/>
              <a:gd name="connsiteY0" fmla="*/ 11597 h 2445520"/>
              <a:gd name="connsiteX1" fmla="*/ 49379 w 3492722"/>
              <a:gd name="connsiteY1" fmla="*/ 15444 h 2445520"/>
              <a:gd name="connsiteX2" fmla="*/ 25195 w 3492722"/>
              <a:gd name="connsiteY2" fmla="*/ 109664 h 2445520"/>
              <a:gd name="connsiteX3" fmla="*/ 992616 w 3492722"/>
              <a:gd name="connsiteY3" fmla="*/ 474662 h 2445520"/>
              <a:gd name="connsiteX4" fmla="*/ 1430156 w 3492722"/>
              <a:gd name="connsiteY4" fmla="*/ 674232 h 2445520"/>
              <a:gd name="connsiteX5" fmla="*/ 1463047 w 3492722"/>
              <a:gd name="connsiteY5" fmla="*/ 2098461 h 2445520"/>
              <a:gd name="connsiteX6" fmla="*/ 1120970 w 3492722"/>
              <a:gd name="connsiteY6" fmla="*/ 2338569 h 2445520"/>
              <a:gd name="connsiteX7" fmla="*/ 1397265 w 3492722"/>
              <a:gd name="connsiteY7" fmla="*/ 2437246 h 2445520"/>
              <a:gd name="connsiteX8" fmla="*/ 1772234 w 3492722"/>
              <a:gd name="connsiteY8" fmla="*/ 2443825 h 2445520"/>
              <a:gd name="connsiteX9" fmla="*/ 2117600 w 3492722"/>
              <a:gd name="connsiteY9" fmla="*/ 2381328 h 2445520"/>
              <a:gd name="connsiteX10" fmla="*/ 1639900 w 3492722"/>
              <a:gd name="connsiteY10" fmla="*/ 2101674 h 2445520"/>
              <a:gd name="connsiteX11" fmla="*/ 1601195 w 3492722"/>
              <a:gd name="connsiteY11" fmla="*/ 802512 h 2445520"/>
              <a:gd name="connsiteX12" fmla="*/ 1798548 w 3492722"/>
              <a:gd name="connsiteY12" fmla="*/ 766330 h 2445520"/>
              <a:gd name="connsiteX13" fmla="*/ 2724194 w 3492722"/>
              <a:gd name="connsiteY13" fmla="*/ 1141988 h 2445520"/>
              <a:gd name="connsiteX14" fmla="*/ 2872820 w 3492722"/>
              <a:gd name="connsiteY14" fmla="*/ 1501200 h 2445520"/>
              <a:gd name="connsiteX15" fmla="*/ 2908771 w 3492722"/>
              <a:gd name="connsiteY15" fmla="*/ 1735575 h 2445520"/>
              <a:gd name="connsiteX16" fmla="*/ 3135803 w 3492722"/>
              <a:gd name="connsiteY16" fmla="*/ 1454922 h 2445520"/>
              <a:gd name="connsiteX17" fmla="*/ 3309979 w 3492722"/>
              <a:gd name="connsiteY17" fmla="*/ 1114374 h 2445520"/>
              <a:gd name="connsiteX18" fmla="*/ 3489737 w 3492722"/>
              <a:gd name="connsiteY18" fmla="*/ 726784 h 2445520"/>
              <a:gd name="connsiteX19" fmla="*/ 3406206 w 3492722"/>
              <a:gd name="connsiteY19" fmla="*/ 602252 h 2445520"/>
              <a:gd name="connsiteX20" fmla="*/ 3201663 w 3492722"/>
              <a:gd name="connsiteY20" fmla="*/ 838463 h 2445520"/>
              <a:gd name="connsiteX21" fmla="*/ 3016627 w 3492722"/>
              <a:gd name="connsiteY21" fmla="*/ 905318 h 2445520"/>
              <a:gd name="connsiteX22" fmla="*/ 2555602 w 3492722"/>
              <a:gd name="connsiteY22" fmla="*/ 849287 h 2445520"/>
              <a:gd name="connsiteX23" fmla="*/ 1907982 w 3492722"/>
              <a:gd name="connsiteY23" fmla="*/ 610675 h 2445520"/>
              <a:gd name="connsiteX24" fmla="*/ 1258430 w 3492722"/>
              <a:gd name="connsiteY24" fmla="*/ 381453 h 2445520"/>
              <a:gd name="connsiteX25" fmla="*/ 700862 w 3492722"/>
              <a:gd name="connsiteY25" fmla="*/ 159248 h 2445520"/>
              <a:gd name="connsiteX26" fmla="*/ 306333 w 3492722"/>
              <a:gd name="connsiteY26" fmla="*/ 11597 h 2445520"/>
              <a:gd name="connsiteX0" fmla="*/ 308856 w 3495245"/>
              <a:gd name="connsiteY0" fmla="*/ 4224 h 2438147"/>
              <a:gd name="connsiteX1" fmla="*/ 250342 w 3495245"/>
              <a:gd name="connsiteY1" fmla="*/ 50593 h 2438147"/>
              <a:gd name="connsiteX2" fmla="*/ 27718 w 3495245"/>
              <a:gd name="connsiteY2" fmla="*/ 102291 h 2438147"/>
              <a:gd name="connsiteX3" fmla="*/ 995139 w 3495245"/>
              <a:gd name="connsiteY3" fmla="*/ 467289 h 2438147"/>
              <a:gd name="connsiteX4" fmla="*/ 1432679 w 3495245"/>
              <a:gd name="connsiteY4" fmla="*/ 666859 h 2438147"/>
              <a:gd name="connsiteX5" fmla="*/ 1465570 w 3495245"/>
              <a:gd name="connsiteY5" fmla="*/ 2091088 h 2438147"/>
              <a:gd name="connsiteX6" fmla="*/ 1123493 w 3495245"/>
              <a:gd name="connsiteY6" fmla="*/ 2331196 h 2438147"/>
              <a:gd name="connsiteX7" fmla="*/ 1399788 w 3495245"/>
              <a:gd name="connsiteY7" fmla="*/ 2429873 h 2438147"/>
              <a:gd name="connsiteX8" fmla="*/ 1774757 w 3495245"/>
              <a:gd name="connsiteY8" fmla="*/ 2436452 h 2438147"/>
              <a:gd name="connsiteX9" fmla="*/ 2120123 w 3495245"/>
              <a:gd name="connsiteY9" fmla="*/ 2373955 h 2438147"/>
              <a:gd name="connsiteX10" fmla="*/ 1642423 w 3495245"/>
              <a:gd name="connsiteY10" fmla="*/ 2094301 h 2438147"/>
              <a:gd name="connsiteX11" fmla="*/ 1603718 w 3495245"/>
              <a:gd name="connsiteY11" fmla="*/ 795139 h 2438147"/>
              <a:gd name="connsiteX12" fmla="*/ 1801071 w 3495245"/>
              <a:gd name="connsiteY12" fmla="*/ 758957 h 2438147"/>
              <a:gd name="connsiteX13" fmla="*/ 2726717 w 3495245"/>
              <a:gd name="connsiteY13" fmla="*/ 1134615 h 2438147"/>
              <a:gd name="connsiteX14" fmla="*/ 2875343 w 3495245"/>
              <a:gd name="connsiteY14" fmla="*/ 1493827 h 2438147"/>
              <a:gd name="connsiteX15" fmla="*/ 2911294 w 3495245"/>
              <a:gd name="connsiteY15" fmla="*/ 1728202 h 2438147"/>
              <a:gd name="connsiteX16" fmla="*/ 3138326 w 3495245"/>
              <a:gd name="connsiteY16" fmla="*/ 1447549 h 2438147"/>
              <a:gd name="connsiteX17" fmla="*/ 3312502 w 3495245"/>
              <a:gd name="connsiteY17" fmla="*/ 1107001 h 2438147"/>
              <a:gd name="connsiteX18" fmla="*/ 3492260 w 3495245"/>
              <a:gd name="connsiteY18" fmla="*/ 719411 h 2438147"/>
              <a:gd name="connsiteX19" fmla="*/ 3408729 w 3495245"/>
              <a:gd name="connsiteY19" fmla="*/ 594879 h 2438147"/>
              <a:gd name="connsiteX20" fmla="*/ 3204186 w 3495245"/>
              <a:gd name="connsiteY20" fmla="*/ 831090 h 2438147"/>
              <a:gd name="connsiteX21" fmla="*/ 3019150 w 3495245"/>
              <a:gd name="connsiteY21" fmla="*/ 897945 h 2438147"/>
              <a:gd name="connsiteX22" fmla="*/ 2558125 w 3495245"/>
              <a:gd name="connsiteY22" fmla="*/ 841914 h 2438147"/>
              <a:gd name="connsiteX23" fmla="*/ 1910505 w 3495245"/>
              <a:gd name="connsiteY23" fmla="*/ 603302 h 2438147"/>
              <a:gd name="connsiteX24" fmla="*/ 1260953 w 3495245"/>
              <a:gd name="connsiteY24" fmla="*/ 374080 h 2438147"/>
              <a:gd name="connsiteX25" fmla="*/ 703385 w 3495245"/>
              <a:gd name="connsiteY25" fmla="*/ 151875 h 2438147"/>
              <a:gd name="connsiteX26" fmla="*/ 308856 w 3495245"/>
              <a:gd name="connsiteY26" fmla="*/ 4224 h 2438147"/>
              <a:gd name="connsiteX0" fmla="*/ 120874 w 3307263"/>
              <a:gd name="connsiteY0" fmla="*/ 4224 h 2438147"/>
              <a:gd name="connsiteX1" fmla="*/ 62360 w 3307263"/>
              <a:gd name="connsiteY1" fmla="*/ 50593 h 2438147"/>
              <a:gd name="connsiteX2" fmla="*/ 57076 w 3307263"/>
              <a:gd name="connsiteY2" fmla="*/ 177888 h 2438147"/>
              <a:gd name="connsiteX3" fmla="*/ 807157 w 3307263"/>
              <a:gd name="connsiteY3" fmla="*/ 467289 h 2438147"/>
              <a:gd name="connsiteX4" fmla="*/ 1244697 w 3307263"/>
              <a:gd name="connsiteY4" fmla="*/ 666859 h 2438147"/>
              <a:gd name="connsiteX5" fmla="*/ 1277588 w 3307263"/>
              <a:gd name="connsiteY5" fmla="*/ 2091088 h 2438147"/>
              <a:gd name="connsiteX6" fmla="*/ 935511 w 3307263"/>
              <a:gd name="connsiteY6" fmla="*/ 2331196 h 2438147"/>
              <a:gd name="connsiteX7" fmla="*/ 1211806 w 3307263"/>
              <a:gd name="connsiteY7" fmla="*/ 2429873 h 2438147"/>
              <a:gd name="connsiteX8" fmla="*/ 1586775 w 3307263"/>
              <a:gd name="connsiteY8" fmla="*/ 2436452 h 2438147"/>
              <a:gd name="connsiteX9" fmla="*/ 1932141 w 3307263"/>
              <a:gd name="connsiteY9" fmla="*/ 2373955 h 2438147"/>
              <a:gd name="connsiteX10" fmla="*/ 1454441 w 3307263"/>
              <a:gd name="connsiteY10" fmla="*/ 2094301 h 2438147"/>
              <a:gd name="connsiteX11" fmla="*/ 1415736 w 3307263"/>
              <a:gd name="connsiteY11" fmla="*/ 795139 h 2438147"/>
              <a:gd name="connsiteX12" fmla="*/ 1613089 w 3307263"/>
              <a:gd name="connsiteY12" fmla="*/ 758957 h 2438147"/>
              <a:gd name="connsiteX13" fmla="*/ 2538735 w 3307263"/>
              <a:gd name="connsiteY13" fmla="*/ 1134615 h 2438147"/>
              <a:gd name="connsiteX14" fmla="*/ 2687361 w 3307263"/>
              <a:gd name="connsiteY14" fmla="*/ 1493827 h 2438147"/>
              <a:gd name="connsiteX15" fmla="*/ 2723312 w 3307263"/>
              <a:gd name="connsiteY15" fmla="*/ 1728202 h 2438147"/>
              <a:gd name="connsiteX16" fmla="*/ 2950344 w 3307263"/>
              <a:gd name="connsiteY16" fmla="*/ 1447549 h 2438147"/>
              <a:gd name="connsiteX17" fmla="*/ 3124520 w 3307263"/>
              <a:gd name="connsiteY17" fmla="*/ 1107001 h 2438147"/>
              <a:gd name="connsiteX18" fmla="*/ 3304278 w 3307263"/>
              <a:gd name="connsiteY18" fmla="*/ 719411 h 2438147"/>
              <a:gd name="connsiteX19" fmla="*/ 3220747 w 3307263"/>
              <a:gd name="connsiteY19" fmla="*/ 594879 h 2438147"/>
              <a:gd name="connsiteX20" fmla="*/ 3016204 w 3307263"/>
              <a:gd name="connsiteY20" fmla="*/ 831090 h 2438147"/>
              <a:gd name="connsiteX21" fmla="*/ 2831168 w 3307263"/>
              <a:gd name="connsiteY21" fmla="*/ 897945 h 2438147"/>
              <a:gd name="connsiteX22" fmla="*/ 2370143 w 3307263"/>
              <a:gd name="connsiteY22" fmla="*/ 841914 h 2438147"/>
              <a:gd name="connsiteX23" fmla="*/ 1722523 w 3307263"/>
              <a:gd name="connsiteY23" fmla="*/ 603302 h 2438147"/>
              <a:gd name="connsiteX24" fmla="*/ 1072971 w 3307263"/>
              <a:gd name="connsiteY24" fmla="*/ 374080 h 2438147"/>
              <a:gd name="connsiteX25" fmla="*/ 515403 w 3307263"/>
              <a:gd name="connsiteY25" fmla="*/ 151875 h 2438147"/>
              <a:gd name="connsiteX26" fmla="*/ 120874 w 3307263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581640 w 3275814"/>
              <a:gd name="connsiteY12" fmla="*/ 758957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384287 w 3275814"/>
              <a:gd name="connsiteY11" fmla="*/ 79513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213248 w 3275814"/>
              <a:gd name="connsiteY4" fmla="*/ 666859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17180 w 3275814"/>
              <a:gd name="connsiteY11" fmla="*/ 867124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  <a:gd name="connsiteX0" fmla="*/ 89425 w 3275814"/>
              <a:gd name="connsiteY0" fmla="*/ 4224 h 2438147"/>
              <a:gd name="connsiteX1" fmla="*/ 30911 w 3275814"/>
              <a:gd name="connsiteY1" fmla="*/ 50593 h 2438147"/>
              <a:gd name="connsiteX2" fmla="*/ 25627 w 3275814"/>
              <a:gd name="connsiteY2" fmla="*/ 177888 h 2438147"/>
              <a:gd name="connsiteX3" fmla="*/ 775708 w 3275814"/>
              <a:gd name="connsiteY3" fmla="*/ 467289 h 2438147"/>
              <a:gd name="connsiteX4" fmla="*/ 1395975 w 3275814"/>
              <a:gd name="connsiteY4" fmla="*/ 711156 h 2438147"/>
              <a:gd name="connsiteX5" fmla="*/ 1246139 w 3275814"/>
              <a:gd name="connsiteY5" fmla="*/ 2091088 h 2438147"/>
              <a:gd name="connsiteX6" fmla="*/ 904062 w 3275814"/>
              <a:gd name="connsiteY6" fmla="*/ 2331196 h 2438147"/>
              <a:gd name="connsiteX7" fmla="*/ 1180357 w 3275814"/>
              <a:gd name="connsiteY7" fmla="*/ 2429873 h 2438147"/>
              <a:gd name="connsiteX8" fmla="*/ 1555326 w 3275814"/>
              <a:gd name="connsiteY8" fmla="*/ 2436452 h 2438147"/>
              <a:gd name="connsiteX9" fmla="*/ 1900692 w 3275814"/>
              <a:gd name="connsiteY9" fmla="*/ 2373955 h 2438147"/>
              <a:gd name="connsiteX10" fmla="*/ 1422992 w 3275814"/>
              <a:gd name="connsiteY10" fmla="*/ 2094301 h 2438147"/>
              <a:gd name="connsiteX11" fmla="*/ 1583627 w 3275814"/>
              <a:gd name="connsiteY11" fmla="*/ 856049 h 2438147"/>
              <a:gd name="connsiteX12" fmla="*/ 1819740 w 3275814"/>
              <a:gd name="connsiteY12" fmla="*/ 847553 h 2438147"/>
              <a:gd name="connsiteX13" fmla="*/ 2507286 w 3275814"/>
              <a:gd name="connsiteY13" fmla="*/ 1134615 h 2438147"/>
              <a:gd name="connsiteX14" fmla="*/ 2655912 w 3275814"/>
              <a:gd name="connsiteY14" fmla="*/ 1493827 h 2438147"/>
              <a:gd name="connsiteX15" fmla="*/ 2691863 w 3275814"/>
              <a:gd name="connsiteY15" fmla="*/ 1728202 h 2438147"/>
              <a:gd name="connsiteX16" fmla="*/ 2918895 w 3275814"/>
              <a:gd name="connsiteY16" fmla="*/ 1447549 h 2438147"/>
              <a:gd name="connsiteX17" fmla="*/ 3093071 w 3275814"/>
              <a:gd name="connsiteY17" fmla="*/ 1107001 h 2438147"/>
              <a:gd name="connsiteX18" fmla="*/ 3272829 w 3275814"/>
              <a:gd name="connsiteY18" fmla="*/ 719411 h 2438147"/>
              <a:gd name="connsiteX19" fmla="*/ 3189298 w 3275814"/>
              <a:gd name="connsiteY19" fmla="*/ 594879 h 2438147"/>
              <a:gd name="connsiteX20" fmla="*/ 2984755 w 3275814"/>
              <a:gd name="connsiteY20" fmla="*/ 831090 h 2438147"/>
              <a:gd name="connsiteX21" fmla="*/ 2799719 w 3275814"/>
              <a:gd name="connsiteY21" fmla="*/ 897945 h 2438147"/>
              <a:gd name="connsiteX22" fmla="*/ 2338694 w 3275814"/>
              <a:gd name="connsiteY22" fmla="*/ 841914 h 2438147"/>
              <a:gd name="connsiteX23" fmla="*/ 1691074 w 3275814"/>
              <a:gd name="connsiteY23" fmla="*/ 603302 h 2438147"/>
              <a:gd name="connsiteX24" fmla="*/ 1041522 w 3275814"/>
              <a:gd name="connsiteY24" fmla="*/ 374080 h 2438147"/>
              <a:gd name="connsiteX25" fmla="*/ 483954 w 3275814"/>
              <a:gd name="connsiteY25" fmla="*/ 151875 h 2438147"/>
              <a:gd name="connsiteX26" fmla="*/ 89425 w 3275814"/>
              <a:gd name="connsiteY26" fmla="*/ 4224 h 243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75814" h="2438147">
                <a:moveTo>
                  <a:pt x="89425" y="4224"/>
                </a:moveTo>
                <a:cubicBezTo>
                  <a:pt x="13918" y="-12656"/>
                  <a:pt x="45481" y="24799"/>
                  <a:pt x="30911" y="50593"/>
                </a:cubicBezTo>
                <a:cubicBezTo>
                  <a:pt x="16341" y="76387"/>
                  <a:pt x="-27634" y="150962"/>
                  <a:pt x="25627" y="177888"/>
                </a:cubicBezTo>
                <a:cubicBezTo>
                  <a:pt x="78888" y="204814"/>
                  <a:pt x="547317" y="378411"/>
                  <a:pt x="775708" y="467289"/>
                </a:cubicBezTo>
                <a:cubicBezTo>
                  <a:pt x="1004099" y="556167"/>
                  <a:pt x="1320859" y="634038"/>
                  <a:pt x="1395975" y="711156"/>
                </a:cubicBezTo>
                <a:cubicBezTo>
                  <a:pt x="1471091" y="788274"/>
                  <a:pt x="1243398" y="1821373"/>
                  <a:pt x="1246139" y="2091088"/>
                </a:cubicBezTo>
                <a:cubicBezTo>
                  <a:pt x="1232434" y="2199632"/>
                  <a:pt x="910092" y="2279118"/>
                  <a:pt x="904062" y="2331196"/>
                </a:cubicBezTo>
                <a:cubicBezTo>
                  <a:pt x="898032" y="2383275"/>
                  <a:pt x="1116218" y="2424391"/>
                  <a:pt x="1180357" y="2429873"/>
                </a:cubicBezTo>
                <a:cubicBezTo>
                  <a:pt x="1260943" y="2441933"/>
                  <a:pt x="1515855" y="2430422"/>
                  <a:pt x="1555326" y="2436452"/>
                </a:cubicBezTo>
                <a:cubicBezTo>
                  <a:pt x="1594797" y="2442482"/>
                  <a:pt x="1924392" y="2434818"/>
                  <a:pt x="1900692" y="2373955"/>
                </a:cubicBezTo>
                <a:cubicBezTo>
                  <a:pt x="1876992" y="2313092"/>
                  <a:pt x="1475836" y="2347285"/>
                  <a:pt x="1422992" y="2094301"/>
                </a:cubicBezTo>
                <a:cubicBezTo>
                  <a:pt x="1370148" y="1841317"/>
                  <a:pt x="1557734" y="933881"/>
                  <a:pt x="1583627" y="856049"/>
                </a:cubicBezTo>
                <a:cubicBezTo>
                  <a:pt x="1609520" y="807821"/>
                  <a:pt x="1638056" y="784395"/>
                  <a:pt x="1819740" y="847553"/>
                </a:cubicBezTo>
                <a:cubicBezTo>
                  <a:pt x="2001424" y="910711"/>
                  <a:pt x="2367924" y="1026903"/>
                  <a:pt x="2507286" y="1134615"/>
                </a:cubicBezTo>
                <a:cubicBezTo>
                  <a:pt x="2646648" y="1242327"/>
                  <a:pt x="2654753" y="1391607"/>
                  <a:pt x="2655912" y="1493827"/>
                </a:cubicBezTo>
                <a:cubicBezTo>
                  <a:pt x="2657071" y="1596047"/>
                  <a:pt x="2648032" y="1735915"/>
                  <a:pt x="2691863" y="1728202"/>
                </a:cubicBezTo>
                <a:cubicBezTo>
                  <a:pt x="2735694" y="1720489"/>
                  <a:pt x="2852027" y="1551083"/>
                  <a:pt x="2918895" y="1447549"/>
                </a:cubicBezTo>
                <a:cubicBezTo>
                  <a:pt x="2985763" y="1344016"/>
                  <a:pt x="3034082" y="1228357"/>
                  <a:pt x="3093071" y="1107001"/>
                </a:cubicBezTo>
                <a:cubicBezTo>
                  <a:pt x="3152060" y="985645"/>
                  <a:pt x="3256791" y="804765"/>
                  <a:pt x="3272829" y="719411"/>
                </a:cubicBezTo>
                <a:cubicBezTo>
                  <a:pt x="3288867" y="634057"/>
                  <a:pt x="3237310" y="576266"/>
                  <a:pt x="3189298" y="594879"/>
                </a:cubicBezTo>
                <a:cubicBezTo>
                  <a:pt x="3141286" y="613492"/>
                  <a:pt x="3049685" y="780579"/>
                  <a:pt x="2984755" y="831090"/>
                </a:cubicBezTo>
                <a:cubicBezTo>
                  <a:pt x="2919825" y="881601"/>
                  <a:pt x="2907396" y="896141"/>
                  <a:pt x="2799719" y="897945"/>
                </a:cubicBezTo>
                <a:cubicBezTo>
                  <a:pt x="2692042" y="899749"/>
                  <a:pt x="2523468" y="891021"/>
                  <a:pt x="2338694" y="841914"/>
                </a:cubicBezTo>
                <a:cubicBezTo>
                  <a:pt x="2153920" y="792807"/>
                  <a:pt x="1907269" y="681274"/>
                  <a:pt x="1691074" y="603302"/>
                </a:cubicBezTo>
                <a:lnTo>
                  <a:pt x="1041522" y="374080"/>
                </a:lnTo>
                <a:cubicBezTo>
                  <a:pt x="956461" y="337810"/>
                  <a:pt x="642637" y="213518"/>
                  <a:pt x="483954" y="151875"/>
                </a:cubicBezTo>
                <a:cubicBezTo>
                  <a:pt x="325271" y="90232"/>
                  <a:pt x="164932" y="21104"/>
                  <a:pt x="89425" y="4224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4"/>
          <p:cNvSpPr/>
          <p:nvPr/>
        </p:nvSpPr>
        <p:spPr>
          <a:xfrm>
            <a:off x="1771818" y="2124875"/>
            <a:ext cx="383262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ovéPole 8"/>
          <p:cNvSpPr txBox="1"/>
          <p:nvPr/>
        </p:nvSpPr>
        <p:spPr>
          <a:xfrm>
            <a:off x="5898548" y="4919582"/>
            <a:ext cx="13907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kolaterály</a:t>
            </a:r>
          </a:p>
          <a:p>
            <a:pPr>
              <a:lnSpc>
                <a:spcPts val="1800"/>
              </a:lnSpc>
            </a:pPr>
            <a:r>
              <a:rPr lang="cs-CZ" dirty="0" smtClean="0"/>
              <a:t>(větvení)</a:t>
            </a:r>
          </a:p>
          <a:p>
            <a:pPr>
              <a:lnSpc>
                <a:spcPts val="1800"/>
              </a:lnSpc>
            </a:pPr>
            <a:r>
              <a:rPr lang="cs-CZ" sz="1600" dirty="0" smtClean="0"/>
              <a:t>nebývají </a:t>
            </a:r>
            <a:r>
              <a:rPr lang="cs-CZ" sz="1600" dirty="0" err="1" smtClean="0"/>
              <a:t>myelinizovaná</a:t>
            </a:r>
            <a:endParaRPr lang="cs-CZ" sz="1600" dirty="0"/>
          </a:p>
        </p:txBody>
      </p:sp>
      <p:sp>
        <p:nvSpPr>
          <p:cNvPr id="20" name="TextovéPole 19"/>
          <p:cNvSpPr txBox="1"/>
          <p:nvPr/>
        </p:nvSpPr>
        <p:spPr>
          <a:xfrm>
            <a:off x="4410635" y="1589360"/>
            <a:ext cx="189393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Ranvierovy zářezy</a:t>
            </a:r>
            <a:endParaRPr lang="cs-CZ" dirty="0"/>
          </a:p>
        </p:txBody>
      </p:sp>
      <p:sp>
        <p:nvSpPr>
          <p:cNvPr id="21" name="TextovéPole 20"/>
          <p:cNvSpPr txBox="1"/>
          <p:nvPr/>
        </p:nvSpPr>
        <p:spPr>
          <a:xfrm>
            <a:off x="1189072" y="4092787"/>
            <a:ext cx="120080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tělo neuronu (</a:t>
            </a:r>
            <a:r>
              <a:rPr lang="cs-CZ" dirty="0" err="1" smtClean="0"/>
              <a:t>soma</a:t>
            </a:r>
            <a:r>
              <a:rPr lang="cs-CZ" dirty="0" smtClean="0"/>
              <a:t>)</a:t>
            </a:r>
            <a:endParaRPr lang="cs-CZ" dirty="0"/>
          </a:p>
        </p:txBody>
      </p:sp>
      <p:sp>
        <p:nvSpPr>
          <p:cNvPr id="22" name="TextovéPole 21"/>
          <p:cNvSpPr txBox="1"/>
          <p:nvPr/>
        </p:nvSpPr>
        <p:spPr>
          <a:xfrm>
            <a:off x="7362235" y="5903822"/>
            <a:ext cx="16827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axonové (presynaptické) zakončení</a:t>
            </a:r>
            <a:endParaRPr lang="cs-CZ" dirty="0"/>
          </a:p>
        </p:txBody>
      </p:sp>
      <p:sp>
        <p:nvSpPr>
          <p:cNvPr id="23" name="TextovéPole 22"/>
          <p:cNvSpPr txBox="1"/>
          <p:nvPr/>
        </p:nvSpPr>
        <p:spPr>
          <a:xfrm>
            <a:off x="179512" y="1404279"/>
            <a:ext cx="1207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dendrity</a:t>
            </a:r>
            <a:endParaRPr lang="cs-CZ" dirty="0"/>
          </a:p>
        </p:txBody>
      </p:sp>
      <p:cxnSp>
        <p:nvCxnSpPr>
          <p:cNvPr id="24" name="Přímá spojnice 23"/>
          <p:cNvCxnSpPr/>
          <p:nvPr/>
        </p:nvCxnSpPr>
        <p:spPr>
          <a:xfrm flipH="1">
            <a:off x="6208294" y="3471210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Přímá spojnice 25"/>
          <p:cNvCxnSpPr/>
          <p:nvPr/>
        </p:nvCxnSpPr>
        <p:spPr>
          <a:xfrm flipH="1">
            <a:off x="6382084" y="3529795"/>
            <a:ext cx="282097" cy="68598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ovéPole 26"/>
          <p:cNvSpPr txBox="1"/>
          <p:nvPr/>
        </p:nvSpPr>
        <p:spPr>
          <a:xfrm>
            <a:off x="1947907" y="1656884"/>
            <a:ext cx="9772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/>
              <a:t>jádro</a:t>
            </a:r>
            <a:endParaRPr lang="cs-CZ" dirty="0"/>
          </a:p>
        </p:txBody>
      </p:sp>
      <p:sp>
        <p:nvSpPr>
          <p:cNvPr id="28" name="TextovéPole 27"/>
          <p:cNvSpPr txBox="1"/>
          <p:nvPr/>
        </p:nvSpPr>
        <p:spPr>
          <a:xfrm>
            <a:off x="2444143" y="3167869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axonový hrbolek</a:t>
            </a:r>
            <a:endParaRPr lang="cs-CZ" dirty="0"/>
          </a:p>
        </p:txBody>
      </p:sp>
      <p:sp>
        <p:nvSpPr>
          <p:cNvPr id="29" name="TextovéPole 28"/>
          <p:cNvSpPr txBox="1"/>
          <p:nvPr/>
        </p:nvSpPr>
        <p:spPr>
          <a:xfrm>
            <a:off x="2815197" y="1901380"/>
            <a:ext cx="14195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iniciální segment</a:t>
            </a:r>
            <a:endParaRPr lang="cs-CZ" dirty="0"/>
          </a:p>
        </p:txBody>
      </p:sp>
      <p:cxnSp>
        <p:nvCxnSpPr>
          <p:cNvPr id="30" name="Přímá spojnice 29"/>
          <p:cNvCxnSpPr/>
          <p:nvPr/>
        </p:nvCxnSpPr>
        <p:spPr>
          <a:xfrm flipV="1">
            <a:off x="1963449" y="1917219"/>
            <a:ext cx="272054" cy="40989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Přímá spojnice 30"/>
          <p:cNvCxnSpPr>
            <a:stCxn id="2" idx="0"/>
          </p:cNvCxnSpPr>
          <p:nvPr/>
        </p:nvCxnSpPr>
        <p:spPr>
          <a:xfrm flipH="1" flipV="1">
            <a:off x="941637" y="1646817"/>
            <a:ext cx="311040" cy="1843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Přímá spojnice 31"/>
          <p:cNvCxnSpPr/>
          <p:nvPr/>
        </p:nvCxnSpPr>
        <p:spPr>
          <a:xfrm flipV="1">
            <a:off x="6991041" y="4437325"/>
            <a:ext cx="1022229" cy="4625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Přímá spojnice 33"/>
          <p:cNvCxnSpPr/>
          <p:nvPr/>
        </p:nvCxnSpPr>
        <p:spPr>
          <a:xfrm flipV="1">
            <a:off x="8415830" y="4675984"/>
            <a:ext cx="242129" cy="12278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římá spojnice 34"/>
          <p:cNvCxnSpPr/>
          <p:nvPr/>
        </p:nvCxnSpPr>
        <p:spPr>
          <a:xfrm flipH="1" flipV="1">
            <a:off x="7005043" y="4940596"/>
            <a:ext cx="522979" cy="6253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římá spojnice 35"/>
          <p:cNvCxnSpPr>
            <a:stCxn id="2" idx="113"/>
          </p:cNvCxnSpPr>
          <p:nvPr/>
        </p:nvCxnSpPr>
        <p:spPr>
          <a:xfrm flipH="1" flipV="1">
            <a:off x="646827" y="1714447"/>
            <a:ext cx="332496" cy="32669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římá spojnice 36"/>
          <p:cNvCxnSpPr/>
          <p:nvPr/>
        </p:nvCxnSpPr>
        <p:spPr>
          <a:xfrm flipH="1">
            <a:off x="1738553" y="2670544"/>
            <a:ext cx="272265" cy="156999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římá spojnice 37"/>
          <p:cNvCxnSpPr>
            <a:stCxn id="2" idx="48"/>
          </p:cNvCxnSpPr>
          <p:nvPr/>
        </p:nvCxnSpPr>
        <p:spPr>
          <a:xfrm flipV="1">
            <a:off x="2896960" y="2489240"/>
            <a:ext cx="217840" cy="13516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Přímá spojnice 39"/>
          <p:cNvCxnSpPr/>
          <p:nvPr/>
        </p:nvCxnSpPr>
        <p:spPr>
          <a:xfrm flipH="1" flipV="1">
            <a:off x="2444143" y="2515158"/>
            <a:ext cx="330770" cy="69711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5" name="Skupina 124"/>
          <p:cNvGrpSpPr/>
          <p:nvPr/>
        </p:nvGrpSpPr>
        <p:grpSpPr>
          <a:xfrm>
            <a:off x="4099760" y="2902305"/>
            <a:ext cx="1132442" cy="778235"/>
            <a:chOff x="4099760" y="2873345"/>
            <a:chExt cx="1132442" cy="835444"/>
          </a:xfrm>
        </p:grpSpPr>
        <p:grpSp>
          <p:nvGrpSpPr>
            <p:cNvPr id="123" name="Skupina 122"/>
            <p:cNvGrpSpPr/>
            <p:nvPr/>
          </p:nvGrpSpPr>
          <p:grpSpPr>
            <a:xfrm>
              <a:off x="4099760" y="2873345"/>
              <a:ext cx="1132442" cy="835444"/>
              <a:chOff x="4099760" y="2873345"/>
              <a:chExt cx="1132442" cy="835444"/>
            </a:xfrm>
          </p:grpSpPr>
          <p:grpSp>
            <p:nvGrpSpPr>
              <p:cNvPr id="42" name="Skupina 41"/>
              <p:cNvGrpSpPr/>
              <p:nvPr/>
            </p:nvGrpSpPr>
            <p:grpSpPr>
              <a:xfrm>
                <a:off x="4162612" y="2873345"/>
                <a:ext cx="1069590" cy="514728"/>
                <a:chOff x="3774287" y="2645640"/>
                <a:chExt cx="1858045" cy="861239"/>
              </a:xfrm>
            </p:grpSpPr>
            <p:sp>
              <p:nvSpPr>
                <p:cNvPr id="25" name="Volný tvar 24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4" name="Volný tvar 4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5" name="Volný tvar 4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6" name="Volný tvar 4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41" name="Volný tvar 4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  <p:grpSp>
            <p:nvGrpSpPr>
              <p:cNvPr id="51" name="Skupina 50"/>
              <p:cNvGrpSpPr/>
              <p:nvPr/>
            </p:nvGrpSpPr>
            <p:grpSpPr>
              <a:xfrm flipH="1" flipV="1">
                <a:off x="4099760" y="3197791"/>
                <a:ext cx="1071439" cy="510998"/>
                <a:chOff x="3774287" y="2651881"/>
                <a:chExt cx="1861257" cy="854998"/>
              </a:xfrm>
            </p:grpSpPr>
            <p:sp>
              <p:nvSpPr>
                <p:cNvPr id="52" name="Volný tvar 51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4" name="Volný tvar 5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5" name="Volný tvar 5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7" name="Volný tvar 56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  <p:sp>
              <p:nvSpPr>
                <p:cNvPr id="58" name="Volný tvar 57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 b="1"/>
                </a:p>
              </p:txBody>
            </p:sp>
          </p:grpSp>
        </p:grpSp>
        <p:sp>
          <p:nvSpPr>
            <p:cNvPr id="43" name="Ovál 42"/>
            <p:cNvSpPr/>
            <p:nvPr/>
          </p:nvSpPr>
          <p:spPr>
            <a:xfrm>
              <a:off x="4639791" y="2906528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126" name="Skupina 125"/>
          <p:cNvGrpSpPr/>
          <p:nvPr/>
        </p:nvGrpSpPr>
        <p:grpSpPr>
          <a:xfrm rot="60000">
            <a:off x="5180784" y="3251273"/>
            <a:ext cx="1132442" cy="767248"/>
            <a:chOff x="5187846" y="3226556"/>
            <a:chExt cx="1132442" cy="835444"/>
          </a:xfrm>
        </p:grpSpPr>
        <p:grpSp>
          <p:nvGrpSpPr>
            <p:cNvPr id="124" name="Skupina 123"/>
            <p:cNvGrpSpPr/>
            <p:nvPr/>
          </p:nvGrpSpPr>
          <p:grpSpPr>
            <a:xfrm>
              <a:off x="5187846" y="3226556"/>
              <a:ext cx="1132442" cy="835444"/>
              <a:chOff x="5187846" y="3226556"/>
              <a:chExt cx="1132442" cy="835444"/>
            </a:xfrm>
          </p:grpSpPr>
          <p:grpSp>
            <p:nvGrpSpPr>
              <p:cNvPr id="65" name="Skupina 64"/>
              <p:cNvGrpSpPr/>
              <p:nvPr/>
            </p:nvGrpSpPr>
            <p:grpSpPr>
              <a:xfrm>
                <a:off x="5250698" y="3226556"/>
                <a:ext cx="1069590" cy="514728"/>
                <a:chOff x="3774287" y="2645640"/>
                <a:chExt cx="1858045" cy="861239"/>
              </a:xfrm>
            </p:grpSpPr>
            <p:sp>
              <p:nvSpPr>
                <p:cNvPr id="66" name="Volný tvar 65"/>
                <p:cNvSpPr>
                  <a:spLocks noChangeAspect="1"/>
                </p:cNvSpPr>
                <p:nvPr/>
              </p:nvSpPr>
              <p:spPr>
                <a:xfrm>
                  <a:off x="3774287" y="2645640"/>
                  <a:ext cx="1858045" cy="861239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51018"/>
                    <a:gd name="connsiteY0" fmla="*/ 127226 h 404857"/>
                    <a:gd name="connsiteX1" fmla="*/ 122545 w 851018"/>
                    <a:gd name="connsiteY1" fmla="*/ 14161 h 404857"/>
                    <a:gd name="connsiteX2" fmla="*/ 414205 w 851018"/>
                    <a:gd name="connsiteY2" fmla="*/ 11241 h 404857"/>
                    <a:gd name="connsiteX3" fmla="*/ 512575 w 851018"/>
                    <a:gd name="connsiteY3" fmla="*/ 101346 h 404857"/>
                    <a:gd name="connsiteX4" fmla="*/ 814500 w 851018"/>
                    <a:gd name="connsiteY4" fmla="*/ 222116 h 404857"/>
                    <a:gd name="connsiteX5" fmla="*/ 846912 w 851018"/>
                    <a:gd name="connsiteY5" fmla="*/ 392550 h 404857"/>
                    <a:gd name="connsiteX6" fmla="*/ 825387 w 851018"/>
                    <a:gd name="connsiteY6" fmla="*/ 375802 h 404857"/>
                    <a:gd name="connsiteX7" fmla="*/ 794315 w 851018"/>
                    <a:gd name="connsiteY7" fmla="*/ 250508 h 404857"/>
                    <a:gd name="connsiteX8" fmla="*/ 572960 w 851018"/>
                    <a:gd name="connsiteY8" fmla="*/ 153105 h 404857"/>
                    <a:gd name="connsiteX9" fmla="*/ 262409 w 851018"/>
                    <a:gd name="connsiteY9" fmla="*/ 66841 h 404857"/>
                    <a:gd name="connsiteX10" fmla="*/ 146561 w 851018"/>
                    <a:gd name="connsiteY10" fmla="*/ 43060 h 404857"/>
                    <a:gd name="connsiteX11" fmla="*/ 76212 w 851018"/>
                    <a:gd name="connsiteY11" fmla="*/ 68749 h 404857"/>
                    <a:gd name="connsiteX12" fmla="*/ 34772 w 851018"/>
                    <a:gd name="connsiteY12" fmla="*/ 129738 h 404857"/>
                    <a:gd name="connsiteX13" fmla="*/ 3617 w 851018"/>
                    <a:gd name="connsiteY13" fmla="*/ 127226 h 404857"/>
                    <a:gd name="connsiteX0" fmla="*/ 3617 w 851018"/>
                    <a:gd name="connsiteY0" fmla="*/ 120431 h 398062"/>
                    <a:gd name="connsiteX1" fmla="*/ 122545 w 851018"/>
                    <a:gd name="connsiteY1" fmla="*/ 7366 h 398062"/>
                    <a:gd name="connsiteX2" fmla="*/ 289375 w 851018"/>
                    <a:gd name="connsiteY2" fmla="*/ 24485 h 398062"/>
                    <a:gd name="connsiteX3" fmla="*/ 414205 w 851018"/>
                    <a:gd name="connsiteY3" fmla="*/ 4446 h 398062"/>
                    <a:gd name="connsiteX4" fmla="*/ 512575 w 851018"/>
                    <a:gd name="connsiteY4" fmla="*/ 94551 h 398062"/>
                    <a:gd name="connsiteX5" fmla="*/ 814500 w 851018"/>
                    <a:gd name="connsiteY5" fmla="*/ 215321 h 398062"/>
                    <a:gd name="connsiteX6" fmla="*/ 846912 w 851018"/>
                    <a:gd name="connsiteY6" fmla="*/ 385755 h 398062"/>
                    <a:gd name="connsiteX7" fmla="*/ 825387 w 851018"/>
                    <a:gd name="connsiteY7" fmla="*/ 369007 h 398062"/>
                    <a:gd name="connsiteX8" fmla="*/ 794315 w 851018"/>
                    <a:gd name="connsiteY8" fmla="*/ 243713 h 398062"/>
                    <a:gd name="connsiteX9" fmla="*/ 572960 w 851018"/>
                    <a:gd name="connsiteY9" fmla="*/ 146310 h 398062"/>
                    <a:gd name="connsiteX10" fmla="*/ 262409 w 851018"/>
                    <a:gd name="connsiteY10" fmla="*/ 60046 h 398062"/>
                    <a:gd name="connsiteX11" fmla="*/ 146561 w 851018"/>
                    <a:gd name="connsiteY11" fmla="*/ 36265 h 398062"/>
                    <a:gd name="connsiteX12" fmla="*/ 76212 w 851018"/>
                    <a:gd name="connsiteY12" fmla="*/ 61954 h 398062"/>
                    <a:gd name="connsiteX13" fmla="*/ 34772 w 851018"/>
                    <a:gd name="connsiteY13" fmla="*/ 122943 h 398062"/>
                    <a:gd name="connsiteX14" fmla="*/ 3617 w 851018"/>
                    <a:gd name="connsiteY14" fmla="*/ 120431 h 398062"/>
                    <a:gd name="connsiteX0" fmla="*/ 3617 w 851018"/>
                    <a:gd name="connsiteY0" fmla="*/ 119723 h 397354"/>
                    <a:gd name="connsiteX1" fmla="*/ 122545 w 851018"/>
                    <a:gd name="connsiteY1" fmla="*/ 6658 h 397354"/>
                    <a:gd name="connsiteX2" fmla="*/ 285592 w 851018"/>
                    <a:gd name="connsiteY2" fmla="*/ 32885 h 397354"/>
                    <a:gd name="connsiteX3" fmla="*/ 414205 w 851018"/>
                    <a:gd name="connsiteY3" fmla="*/ 3738 h 397354"/>
                    <a:gd name="connsiteX4" fmla="*/ 512575 w 851018"/>
                    <a:gd name="connsiteY4" fmla="*/ 93843 h 397354"/>
                    <a:gd name="connsiteX5" fmla="*/ 814500 w 851018"/>
                    <a:gd name="connsiteY5" fmla="*/ 214613 h 397354"/>
                    <a:gd name="connsiteX6" fmla="*/ 846912 w 851018"/>
                    <a:gd name="connsiteY6" fmla="*/ 385047 h 397354"/>
                    <a:gd name="connsiteX7" fmla="*/ 825387 w 851018"/>
                    <a:gd name="connsiteY7" fmla="*/ 368299 h 397354"/>
                    <a:gd name="connsiteX8" fmla="*/ 794315 w 851018"/>
                    <a:gd name="connsiteY8" fmla="*/ 243005 h 397354"/>
                    <a:gd name="connsiteX9" fmla="*/ 572960 w 851018"/>
                    <a:gd name="connsiteY9" fmla="*/ 145602 h 397354"/>
                    <a:gd name="connsiteX10" fmla="*/ 262409 w 851018"/>
                    <a:gd name="connsiteY10" fmla="*/ 59338 h 397354"/>
                    <a:gd name="connsiteX11" fmla="*/ 146561 w 851018"/>
                    <a:gd name="connsiteY11" fmla="*/ 35557 h 397354"/>
                    <a:gd name="connsiteX12" fmla="*/ 76212 w 851018"/>
                    <a:gd name="connsiteY12" fmla="*/ 61246 h 397354"/>
                    <a:gd name="connsiteX13" fmla="*/ 34772 w 851018"/>
                    <a:gd name="connsiteY13" fmla="*/ 122235 h 397354"/>
                    <a:gd name="connsiteX14" fmla="*/ 3617 w 851018"/>
                    <a:gd name="connsiteY14" fmla="*/ 119723 h 397354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80403 w 851018"/>
                    <a:gd name="connsiteY4" fmla="*/ 40244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51018"/>
                    <a:gd name="connsiteY0" fmla="*/ 116150 h 393781"/>
                    <a:gd name="connsiteX1" fmla="*/ 122545 w 851018"/>
                    <a:gd name="connsiteY1" fmla="*/ 3085 h 393781"/>
                    <a:gd name="connsiteX2" fmla="*/ 285592 w 851018"/>
                    <a:gd name="connsiteY2" fmla="*/ 29312 h 393781"/>
                    <a:gd name="connsiteX3" fmla="*/ 414205 w 851018"/>
                    <a:gd name="connsiteY3" fmla="*/ 165 h 393781"/>
                    <a:gd name="connsiteX4" fmla="*/ 478512 w 851018"/>
                    <a:gd name="connsiteY4" fmla="*/ 27492 h 393781"/>
                    <a:gd name="connsiteX5" fmla="*/ 512575 w 851018"/>
                    <a:gd name="connsiteY5" fmla="*/ 90270 h 393781"/>
                    <a:gd name="connsiteX6" fmla="*/ 814500 w 851018"/>
                    <a:gd name="connsiteY6" fmla="*/ 211040 h 393781"/>
                    <a:gd name="connsiteX7" fmla="*/ 846912 w 851018"/>
                    <a:gd name="connsiteY7" fmla="*/ 381474 h 393781"/>
                    <a:gd name="connsiteX8" fmla="*/ 825387 w 851018"/>
                    <a:gd name="connsiteY8" fmla="*/ 364726 h 393781"/>
                    <a:gd name="connsiteX9" fmla="*/ 794315 w 851018"/>
                    <a:gd name="connsiteY9" fmla="*/ 239432 h 393781"/>
                    <a:gd name="connsiteX10" fmla="*/ 572960 w 851018"/>
                    <a:gd name="connsiteY10" fmla="*/ 142029 h 393781"/>
                    <a:gd name="connsiteX11" fmla="*/ 262409 w 851018"/>
                    <a:gd name="connsiteY11" fmla="*/ 55765 h 393781"/>
                    <a:gd name="connsiteX12" fmla="*/ 146561 w 851018"/>
                    <a:gd name="connsiteY12" fmla="*/ 31984 h 393781"/>
                    <a:gd name="connsiteX13" fmla="*/ 76212 w 851018"/>
                    <a:gd name="connsiteY13" fmla="*/ 57673 h 393781"/>
                    <a:gd name="connsiteX14" fmla="*/ 34772 w 851018"/>
                    <a:gd name="connsiteY14" fmla="*/ 118662 h 393781"/>
                    <a:gd name="connsiteX15" fmla="*/ 3617 w 851018"/>
                    <a:gd name="connsiteY15" fmla="*/ 116150 h 393781"/>
                    <a:gd name="connsiteX0" fmla="*/ 3617 w 849549"/>
                    <a:gd name="connsiteY0" fmla="*/ 116150 h 393781"/>
                    <a:gd name="connsiteX1" fmla="*/ 122545 w 849549"/>
                    <a:gd name="connsiteY1" fmla="*/ 3085 h 393781"/>
                    <a:gd name="connsiteX2" fmla="*/ 285592 w 849549"/>
                    <a:gd name="connsiteY2" fmla="*/ 29312 h 393781"/>
                    <a:gd name="connsiteX3" fmla="*/ 414205 w 849549"/>
                    <a:gd name="connsiteY3" fmla="*/ 165 h 393781"/>
                    <a:gd name="connsiteX4" fmla="*/ 478512 w 849549"/>
                    <a:gd name="connsiteY4" fmla="*/ 27492 h 393781"/>
                    <a:gd name="connsiteX5" fmla="*/ 539054 w 849549"/>
                    <a:gd name="connsiteY5" fmla="*/ 93913 h 393781"/>
                    <a:gd name="connsiteX6" fmla="*/ 814500 w 849549"/>
                    <a:gd name="connsiteY6" fmla="*/ 211040 h 393781"/>
                    <a:gd name="connsiteX7" fmla="*/ 846912 w 849549"/>
                    <a:gd name="connsiteY7" fmla="*/ 381474 h 393781"/>
                    <a:gd name="connsiteX8" fmla="*/ 825387 w 849549"/>
                    <a:gd name="connsiteY8" fmla="*/ 364726 h 393781"/>
                    <a:gd name="connsiteX9" fmla="*/ 794315 w 849549"/>
                    <a:gd name="connsiteY9" fmla="*/ 239432 h 393781"/>
                    <a:gd name="connsiteX10" fmla="*/ 572960 w 849549"/>
                    <a:gd name="connsiteY10" fmla="*/ 142029 h 393781"/>
                    <a:gd name="connsiteX11" fmla="*/ 262409 w 849549"/>
                    <a:gd name="connsiteY11" fmla="*/ 55765 h 393781"/>
                    <a:gd name="connsiteX12" fmla="*/ 146561 w 849549"/>
                    <a:gd name="connsiteY12" fmla="*/ 31984 h 393781"/>
                    <a:gd name="connsiteX13" fmla="*/ 76212 w 849549"/>
                    <a:gd name="connsiteY13" fmla="*/ 57673 h 393781"/>
                    <a:gd name="connsiteX14" fmla="*/ 34772 w 849549"/>
                    <a:gd name="connsiteY14" fmla="*/ 118662 h 393781"/>
                    <a:gd name="connsiteX15" fmla="*/ 3617 w 849549"/>
                    <a:gd name="connsiteY15" fmla="*/ 116150 h 39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9549" h="393781">
                      <a:moveTo>
                        <a:pt x="3617" y="116150"/>
                      </a:moveTo>
                      <a:cubicBezTo>
                        <a:pt x="18246" y="96887"/>
                        <a:pt x="75549" y="17558"/>
                        <a:pt x="122545" y="3085"/>
                      </a:cubicBezTo>
                      <a:cubicBezTo>
                        <a:pt x="169541" y="-11388"/>
                        <a:pt x="236982" y="29799"/>
                        <a:pt x="285592" y="29312"/>
                      </a:cubicBezTo>
                      <a:cubicBezTo>
                        <a:pt x="334202" y="28825"/>
                        <a:pt x="385834" y="-1961"/>
                        <a:pt x="414205" y="165"/>
                      </a:cubicBezTo>
                      <a:cubicBezTo>
                        <a:pt x="442576" y="2291"/>
                        <a:pt x="462117" y="12475"/>
                        <a:pt x="478512" y="27492"/>
                      </a:cubicBezTo>
                      <a:cubicBezTo>
                        <a:pt x="494907" y="42509"/>
                        <a:pt x="483056" y="63322"/>
                        <a:pt x="539054" y="93913"/>
                      </a:cubicBezTo>
                      <a:cubicBezTo>
                        <a:pt x="595052" y="124504"/>
                        <a:pt x="763191" y="163113"/>
                        <a:pt x="814500" y="211040"/>
                      </a:cubicBezTo>
                      <a:cubicBezTo>
                        <a:pt x="865809" y="258967"/>
                        <a:pt x="845098" y="355860"/>
                        <a:pt x="846912" y="381474"/>
                      </a:cubicBezTo>
                      <a:cubicBezTo>
                        <a:pt x="848726" y="407088"/>
                        <a:pt x="834153" y="388400"/>
                        <a:pt x="825387" y="364726"/>
                      </a:cubicBezTo>
                      <a:cubicBezTo>
                        <a:pt x="816621" y="341052"/>
                        <a:pt x="836386" y="276548"/>
                        <a:pt x="794315" y="239432"/>
                      </a:cubicBezTo>
                      <a:cubicBezTo>
                        <a:pt x="752244" y="202316"/>
                        <a:pt x="661611" y="172640"/>
                        <a:pt x="572960" y="142029"/>
                      </a:cubicBezTo>
                      <a:cubicBezTo>
                        <a:pt x="484309" y="111418"/>
                        <a:pt x="333476" y="74106"/>
                        <a:pt x="262409" y="55765"/>
                      </a:cubicBezTo>
                      <a:cubicBezTo>
                        <a:pt x="191343" y="37424"/>
                        <a:pt x="178501" y="32392"/>
                        <a:pt x="146561" y="31984"/>
                      </a:cubicBezTo>
                      <a:cubicBezTo>
                        <a:pt x="114621" y="31576"/>
                        <a:pt x="89762" y="42682"/>
                        <a:pt x="76212" y="57673"/>
                      </a:cubicBezTo>
                      <a:cubicBezTo>
                        <a:pt x="62662" y="72664"/>
                        <a:pt x="46871" y="108916"/>
                        <a:pt x="34772" y="118662"/>
                      </a:cubicBezTo>
                      <a:cubicBezTo>
                        <a:pt x="22673" y="128408"/>
                        <a:pt x="-11012" y="135413"/>
                        <a:pt x="3617" y="116150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8" name="Volný tvar 67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69" name="Volný tvar 68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0" name="Volný tvar 69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1" name="Volný tvar 70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  <p:grpSp>
            <p:nvGrpSpPr>
              <p:cNvPr id="72" name="Skupina 71"/>
              <p:cNvGrpSpPr/>
              <p:nvPr/>
            </p:nvGrpSpPr>
            <p:grpSpPr>
              <a:xfrm flipH="1" flipV="1">
                <a:off x="5187846" y="3551002"/>
                <a:ext cx="1071439" cy="510998"/>
                <a:chOff x="3774287" y="2651881"/>
                <a:chExt cx="1861257" cy="854998"/>
              </a:xfrm>
            </p:grpSpPr>
            <p:sp>
              <p:nvSpPr>
                <p:cNvPr id="73" name="Volný tvar 72"/>
                <p:cNvSpPr>
                  <a:spLocks noChangeAspect="1"/>
                </p:cNvSpPr>
                <p:nvPr/>
              </p:nvSpPr>
              <p:spPr>
                <a:xfrm>
                  <a:off x="3774287" y="2651881"/>
                  <a:ext cx="1861257" cy="854998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4" name="Volný tvar 73"/>
                <p:cNvSpPr>
                  <a:spLocks/>
                </p:cNvSpPr>
                <p:nvPr/>
              </p:nvSpPr>
              <p:spPr>
                <a:xfrm rot="150410">
                  <a:off x="3842255" y="2777197"/>
                  <a:ext cx="1716428" cy="670852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1018" h="390928">
                      <a:moveTo>
                        <a:pt x="3617" y="113297"/>
                      </a:moveTo>
                      <a:cubicBezTo>
                        <a:pt x="18246" y="94034"/>
                        <a:pt x="37719" y="4545"/>
                        <a:pt x="122545" y="232"/>
                      </a:cubicBezTo>
                      <a:cubicBezTo>
                        <a:pt x="207371" y="-4081"/>
                        <a:pt x="397249" y="52758"/>
                        <a:pt x="512575" y="87417"/>
                      </a:cubicBezTo>
                      <a:cubicBezTo>
                        <a:pt x="627901" y="122076"/>
                        <a:pt x="758777" y="159653"/>
                        <a:pt x="814500" y="208187"/>
                      </a:cubicBezTo>
                      <a:cubicBezTo>
                        <a:pt x="870223" y="256721"/>
                        <a:pt x="845098" y="353007"/>
                        <a:pt x="846912" y="378621"/>
                      </a:cubicBezTo>
                      <a:cubicBezTo>
                        <a:pt x="848726" y="404235"/>
                        <a:pt x="834153" y="385547"/>
                        <a:pt x="825387" y="361873"/>
                      </a:cubicBezTo>
                      <a:cubicBezTo>
                        <a:pt x="816621" y="338199"/>
                        <a:pt x="836386" y="273695"/>
                        <a:pt x="794315" y="236579"/>
                      </a:cubicBezTo>
                      <a:cubicBezTo>
                        <a:pt x="752244" y="199463"/>
                        <a:pt x="661611" y="169787"/>
                        <a:pt x="572960" y="139176"/>
                      </a:cubicBezTo>
                      <a:cubicBezTo>
                        <a:pt x="484309" y="108565"/>
                        <a:pt x="333476" y="71253"/>
                        <a:pt x="262409" y="52912"/>
                      </a:cubicBezTo>
                      <a:cubicBezTo>
                        <a:pt x="191343" y="34571"/>
                        <a:pt x="178501" y="29539"/>
                        <a:pt x="146561" y="29131"/>
                      </a:cubicBezTo>
                      <a:cubicBezTo>
                        <a:pt x="114621" y="28723"/>
                        <a:pt x="89762" y="39829"/>
                        <a:pt x="76212" y="54820"/>
                      </a:cubicBezTo>
                      <a:cubicBezTo>
                        <a:pt x="62662" y="69811"/>
                        <a:pt x="46871" y="106063"/>
                        <a:pt x="34772" y="115809"/>
                      </a:cubicBezTo>
                      <a:cubicBezTo>
                        <a:pt x="22673" y="125555"/>
                        <a:pt x="-11012" y="132560"/>
                        <a:pt x="3617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5" name="Volný tvar 74"/>
                <p:cNvSpPr>
                  <a:spLocks/>
                </p:cNvSpPr>
                <p:nvPr/>
              </p:nvSpPr>
              <p:spPr>
                <a:xfrm rot="265172">
                  <a:off x="3908824" y="2872405"/>
                  <a:ext cx="1575836" cy="533770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6612 w 851069"/>
                    <a:gd name="connsiteY9" fmla="*/ 29131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668 w 851069"/>
                    <a:gd name="connsiteY0" fmla="*/ 113297 h 390928"/>
                    <a:gd name="connsiteX1" fmla="*/ 122596 w 851069"/>
                    <a:gd name="connsiteY1" fmla="*/ 232 h 390928"/>
                    <a:gd name="connsiteX2" fmla="*/ 512626 w 851069"/>
                    <a:gd name="connsiteY2" fmla="*/ 87417 h 390928"/>
                    <a:gd name="connsiteX3" fmla="*/ 814551 w 851069"/>
                    <a:gd name="connsiteY3" fmla="*/ 208187 h 390928"/>
                    <a:gd name="connsiteX4" fmla="*/ 846963 w 851069"/>
                    <a:gd name="connsiteY4" fmla="*/ 378621 h 390928"/>
                    <a:gd name="connsiteX5" fmla="*/ 825438 w 851069"/>
                    <a:gd name="connsiteY5" fmla="*/ 361873 h 390928"/>
                    <a:gd name="connsiteX6" fmla="*/ 794366 w 851069"/>
                    <a:gd name="connsiteY6" fmla="*/ 236579 h 390928"/>
                    <a:gd name="connsiteX7" fmla="*/ 573011 w 851069"/>
                    <a:gd name="connsiteY7" fmla="*/ 139176 h 390928"/>
                    <a:gd name="connsiteX8" fmla="*/ 262460 w 851069"/>
                    <a:gd name="connsiteY8" fmla="*/ 52912 h 390928"/>
                    <a:gd name="connsiteX9" fmla="*/ 144443 w 851069"/>
                    <a:gd name="connsiteY9" fmla="*/ 36380 h 390928"/>
                    <a:gd name="connsiteX10" fmla="*/ 80406 w 851069"/>
                    <a:gd name="connsiteY10" fmla="*/ 59650 h 390928"/>
                    <a:gd name="connsiteX11" fmla="*/ 34823 w 851069"/>
                    <a:gd name="connsiteY11" fmla="*/ 115809 h 390928"/>
                    <a:gd name="connsiteX12" fmla="*/ 3668 w 851069"/>
                    <a:gd name="connsiteY12" fmla="*/ 113297 h 390928"/>
                    <a:gd name="connsiteX0" fmla="*/ 3330 w 850731"/>
                    <a:gd name="connsiteY0" fmla="*/ 123197 h 400828"/>
                    <a:gd name="connsiteX1" fmla="*/ 116535 w 850731"/>
                    <a:gd name="connsiteY1" fmla="*/ 203 h 400828"/>
                    <a:gd name="connsiteX2" fmla="*/ 512288 w 850731"/>
                    <a:gd name="connsiteY2" fmla="*/ 97317 h 400828"/>
                    <a:gd name="connsiteX3" fmla="*/ 814213 w 850731"/>
                    <a:gd name="connsiteY3" fmla="*/ 218087 h 400828"/>
                    <a:gd name="connsiteX4" fmla="*/ 846625 w 850731"/>
                    <a:gd name="connsiteY4" fmla="*/ 388521 h 400828"/>
                    <a:gd name="connsiteX5" fmla="*/ 825100 w 850731"/>
                    <a:gd name="connsiteY5" fmla="*/ 371773 h 400828"/>
                    <a:gd name="connsiteX6" fmla="*/ 794028 w 850731"/>
                    <a:gd name="connsiteY6" fmla="*/ 246479 h 400828"/>
                    <a:gd name="connsiteX7" fmla="*/ 572673 w 850731"/>
                    <a:gd name="connsiteY7" fmla="*/ 149076 h 400828"/>
                    <a:gd name="connsiteX8" fmla="*/ 262122 w 850731"/>
                    <a:gd name="connsiteY8" fmla="*/ 62812 h 400828"/>
                    <a:gd name="connsiteX9" fmla="*/ 144105 w 850731"/>
                    <a:gd name="connsiteY9" fmla="*/ 46280 h 400828"/>
                    <a:gd name="connsiteX10" fmla="*/ 80068 w 850731"/>
                    <a:gd name="connsiteY10" fmla="*/ 69550 h 400828"/>
                    <a:gd name="connsiteX11" fmla="*/ 34485 w 850731"/>
                    <a:gd name="connsiteY11" fmla="*/ 125709 h 400828"/>
                    <a:gd name="connsiteX12" fmla="*/ 3330 w 850731"/>
                    <a:gd name="connsiteY12" fmla="*/ 123197 h 400828"/>
                    <a:gd name="connsiteX0" fmla="*/ 3586 w 850987"/>
                    <a:gd name="connsiteY0" fmla="*/ 114902 h 392533"/>
                    <a:gd name="connsiteX1" fmla="*/ 121133 w 850987"/>
                    <a:gd name="connsiteY1" fmla="*/ 227 h 392533"/>
                    <a:gd name="connsiteX2" fmla="*/ 512544 w 850987"/>
                    <a:gd name="connsiteY2" fmla="*/ 89022 h 392533"/>
                    <a:gd name="connsiteX3" fmla="*/ 814469 w 850987"/>
                    <a:gd name="connsiteY3" fmla="*/ 209792 h 392533"/>
                    <a:gd name="connsiteX4" fmla="*/ 846881 w 850987"/>
                    <a:gd name="connsiteY4" fmla="*/ 380226 h 392533"/>
                    <a:gd name="connsiteX5" fmla="*/ 825356 w 850987"/>
                    <a:gd name="connsiteY5" fmla="*/ 363478 h 392533"/>
                    <a:gd name="connsiteX6" fmla="*/ 794284 w 850987"/>
                    <a:gd name="connsiteY6" fmla="*/ 238184 h 392533"/>
                    <a:gd name="connsiteX7" fmla="*/ 572929 w 850987"/>
                    <a:gd name="connsiteY7" fmla="*/ 140781 h 392533"/>
                    <a:gd name="connsiteX8" fmla="*/ 262378 w 850987"/>
                    <a:gd name="connsiteY8" fmla="*/ 54517 h 392533"/>
                    <a:gd name="connsiteX9" fmla="*/ 144361 w 850987"/>
                    <a:gd name="connsiteY9" fmla="*/ 37985 h 392533"/>
                    <a:gd name="connsiteX10" fmla="*/ 80324 w 850987"/>
                    <a:gd name="connsiteY10" fmla="*/ 61255 h 392533"/>
                    <a:gd name="connsiteX11" fmla="*/ 34741 w 850987"/>
                    <a:gd name="connsiteY11" fmla="*/ 117414 h 392533"/>
                    <a:gd name="connsiteX12" fmla="*/ 3586 w 850987"/>
                    <a:gd name="connsiteY12" fmla="*/ 114902 h 392533"/>
                    <a:gd name="connsiteX0" fmla="*/ 3586 w 850987"/>
                    <a:gd name="connsiteY0" fmla="*/ 114902 h 392275"/>
                    <a:gd name="connsiteX1" fmla="*/ 121133 w 850987"/>
                    <a:gd name="connsiteY1" fmla="*/ 227 h 392275"/>
                    <a:gd name="connsiteX2" fmla="*/ 512544 w 850987"/>
                    <a:gd name="connsiteY2" fmla="*/ 89022 h 392275"/>
                    <a:gd name="connsiteX3" fmla="*/ 814469 w 850987"/>
                    <a:gd name="connsiteY3" fmla="*/ 209792 h 392275"/>
                    <a:gd name="connsiteX4" fmla="*/ 846881 w 850987"/>
                    <a:gd name="connsiteY4" fmla="*/ 380226 h 392275"/>
                    <a:gd name="connsiteX5" fmla="*/ 825356 w 850987"/>
                    <a:gd name="connsiteY5" fmla="*/ 363478 h 392275"/>
                    <a:gd name="connsiteX6" fmla="*/ 779196 w 850987"/>
                    <a:gd name="connsiteY6" fmla="*/ 245037 h 392275"/>
                    <a:gd name="connsiteX7" fmla="*/ 572929 w 850987"/>
                    <a:gd name="connsiteY7" fmla="*/ 140781 h 392275"/>
                    <a:gd name="connsiteX8" fmla="*/ 262378 w 850987"/>
                    <a:gd name="connsiteY8" fmla="*/ 54517 h 392275"/>
                    <a:gd name="connsiteX9" fmla="*/ 144361 w 850987"/>
                    <a:gd name="connsiteY9" fmla="*/ 37985 h 392275"/>
                    <a:gd name="connsiteX10" fmla="*/ 80324 w 850987"/>
                    <a:gd name="connsiteY10" fmla="*/ 61255 h 392275"/>
                    <a:gd name="connsiteX11" fmla="*/ 34741 w 850987"/>
                    <a:gd name="connsiteY11" fmla="*/ 117414 h 392275"/>
                    <a:gd name="connsiteX12" fmla="*/ 3586 w 850987"/>
                    <a:gd name="connsiteY12" fmla="*/ 114902 h 392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87" h="392275">
                      <a:moveTo>
                        <a:pt x="3586" y="114902"/>
                      </a:moveTo>
                      <a:cubicBezTo>
                        <a:pt x="17985" y="95371"/>
                        <a:pt x="36307" y="4540"/>
                        <a:pt x="121133" y="227"/>
                      </a:cubicBezTo>
                      <a:cubicBezTo>
                        <a:pt x="205959" y="-4086"/>
                        <a:pt x="396988" y="54095"/>
                        <a:pt x="512544" y="89022"/>
                      </a:cubicBezTo>
                      <a:cubicBezTo>
                        <a:pt x="628100" y="123949"/>
                        <a:pt x="758746" y="161258"/>
                        <a:pt x="814469" y="209792"/>
                      </a:cubicBezTo>
                      <a:cubicBezTo>
                        <a:pt x="870192" y="258326"/>
                        <a:pt x="845067" y="354612"/>
                        <a:pt x="846881" y="380226"/>
                      </a:cubicBezTo>
                      <a:cubicBezTo>
                        <a:pt x="848695" y="405840"/>
                        <a:pt x="836637" y="386010"/>
                        <a:pt x="825356" y="363478"/>
                      </a:cubicBezTo>
                      <a:cubicBezTo>
                        <a:pt x="814075" y="340947"/>
                        <a:pt x="821267" y="282153"/>
                        <a:pt x="779196" y="245037"/>
                      </a:cubicBezTo>
                      <a:cubicBezTo>
                        <a:pt x="737125" y="207921"/>
                        <a:pt x="659065" y="172534"/>
                        <a:pt x="572929" y="140781"/>
                      </a:cubicBezTo>
                      <a:cubicBezTo>
                        <a:pt x="486793" y="109028"/>
                        <a:pt x="333806" y="71650"/>
                        <a:pt x="262378" y="54517"/>
                      </a:cubicBezTo>
                      <a:cubicBezTo>
                        <a:pt x="190950" y="37384"/>
                        <a:pt x="176301" y="38393"/>
                        <a:pt x="144361" y="37985"/>
                      </a:cubicBezTo>
                      <a:cubicBezTo>
                        <a:pt x="112421" y="37577"/>
                        <a:pt x="93874" y="46264"/>
                        <a:pt x="80324" y="61255"/>
                      </a:cubicBezTo>
                      <a:cubicBezTo>
                        <a:pt x="66774" y="76246"/>
                        <a:pt x="47531" y="108473"/>
                        <a:pt x="34741" y="117414"/>
                      </a:cubicBezTo>
                      <a:cubicBezTo>
                        <a:pt x="21951" y="126355"/>
                        <a:pt x="-10813" y="134433"/>
                        <a:pt x="3586" y="114902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6" name="Volný tvar 75"/>
                <p:cNvSpPr>
                  <a:spLocks/>
                </p:cNvSpPr>
                <p:nvPr/>
              </p:nvSpPr>
              <p:spPr>
                <a:xfrm rot="416670">
                  <a:off x="3978949" y="2960240"/>
                  <a:ext cx="1430717" cy="385555"/>
                </a:xfrm>
                <a:custGeom>
                  <a:avLst/>
                  <a:gdLst>
                    <a:gd name="connsiteX0" fmla="*/ 828 w 845152"/>
                    <a:gd name="connsiteY0" fmla="*/ 129586 h 391137"/>
                    <a:gd name="connsiteX1" fmla="*/ 87092 w 845152"/>
                    <a:gd name="connsiteY1" fmla="*/ 189 h 391137"/>
                    <a:gd name="connsiteX2" fmla="*/ 509786 w 845152"/>
                    <a:gd name="connsiteY2" fmla="*/ 103706 h 391137"/>
                    <a:gd name="connsiteX3" fmla="*/ 811711 w 845152"/>
                    <a:gd name="connsiteY3" fmla="*/ 224476 h 391137"/>
                    <a:gd name="connsiteX4" fmla="*/ 837590 w 845152"/>
                    <a:gd name="connsiteY4" fmla="*/ 388378 h 391137"/>
                    <a:gd name="connsiteX5" fmla="*/ 811711 w 845152"/>
                    <a:gd name="connsiteY5" fmla="*/ 319367 h 391137"/>
                    <a:gd name="connsiteX6" fmla="*/ 759952 w 845152"/>
                    <a:gd name="connsiteY6" fmla="*/ 215850 h 391137"/>
                    <a:gd name="connsiteX7" fmla="*/ 570171 w 845152"/>
                    <a:gd name="connsiteY7" fmla="*/ 155465 h 391137"/>
                    <a:gd name="connsiteX8" fmla="*/ 259620 w 845152"/>
                    <a:gd name="connsiteY8" fmla="*/ 69201 h 391137"/>
                    <a:gd name="connsiteX9" fmla="*/ 87092 w 845152"/>
                    <a:gd name="connsiteY9" fmla="*/ 8816 h 391137"/>
                    <a:gd name="connsiteX10" fmla="*/ 43960 w 845152"/>
                    <a:gd name="connsiteY10" fmla="*/ 95080 h 391137"/>
                    <a:gd name="connsiteX11" fmla="*/ 828 w 845152"/>
                    <a:gd name="connsiteY11" fmla="*/ 129586 h 391137"/>
                    <a:gd name="connsiteX0" fmla="*/ 1045 w 845369"/>
                    <a:gd name="connsiteY0" fmla="*/ 129586 h 391137"/>
                    <a:gd name="connsiteX1" fmla="*/ 87309 w 845369"/>
                    <a:gd name="connsiteY1" fmla="*/ 189 h 391137"/>
                    <a:gd name="connsiteX2" fmla="*/ 510003 w 845369"/>
                    <a:gd name="connsiteY2" fmla="*/ 103706 h 391137"/>
                    <a:gd name="connsiteX3" fmla="*/ 811928 w 845369"/>
                    <a:gd name="connsiteY3" fmla="*/ 224476 h 391137"/>
                    <a:gd name="connsiteX4" fmla="*/ 837807 w 845369"/>
                    <a:gd name="connsiteY4" fmla="*/ 388378 h 391137"/>
                    <a:gd name="connsiteX5" fmla="*/ 811928 w 845369"/>
                    <a:gd name="connsiteY5" fmla="*/ 319367 h 391137"/>
                    <a:gd name="connsiteX6" fmla="*/ 760169 w 845369"/>
                    <a:gd name="connsiteY6" fmla="*/ 215850 h 391137"/>
                    <a:gd name="connsiteX7" fmla="*/ 570388 w 845369"/>
                    <a:gd name="connsiteY7" fmla="*/ 155465 h 391137"/>
                    <a:gd name="connsiteX8" fmla="*/ 259837 w 845369"/>
                    <a:gd name="connsiteY8" fmla="*/ 69201 h 391137"/>
                    <a:gd name="connsiteX9" fmla="*/ 113503 w 845369"/>
                    <a:gd name="connsiteY9" fmla="*/ 42153 h 391137"/>
                    <a:gd name="connsiteX10" fmla="*/ 44177 w 845369"/>
                    <a:gd name="connsiteY10" fmla="*/ 95080 h 391137"/>
                    <a:gd name="connsiteX11" fmla="*/ 1045 w 845369"/>
                    <a:gd name="connsiteY11" fmla="*/ 129586 h 391137"/>
                    <a:gd name="connsiteX0" fmla="*/ 1045 w 843097"/>
                    <a:gd name="connsiteY0" fmla="*/ 129586 h 394298"/>
                    <a:gd name="connsiteX1" fmla="*/ 87309 w 843097"/>
                    <a:gd name="connsiteY1" fmla="*/ 189 h 394298"/>
                    <a:gd name="connsiteX2" fmla="*/ 510003 w 843097"/>
                    <a:gd name="connsiteY2" fmla="*/ 103706 h 394298"/>
                    <a:gd name="connsiteX3" fmla="*/ 811928 w 843097"/>
                    <a:gd name="connsiteY3" fmla="*/ 224476 h 394298"/>
                    <a:gd name="connsiteX4" fmla="*/ 833452 w 843097"/>
                    <a:gd name="connsiteY4" fmla="*/ 391644 h 394298"/>
                    <a:gd name="connsiteX5" fmla="*/ 811928 w 843097"/>
                    <a:gd name="connsiteY5" fmla="*/ 319367 h 394298"/>
                    <a:gd name="connsiteX6" fmla="*/ 760169 w 843097"/>
                    <a:gd name="connsiteY6" fmla="*/ 215850 h 394298"/>
                    <a:gd name="connsiteX7" fmla="*/ 570388 w 843097"/>
                    <a:gd name="connsiteY7" fmla="*/ 155465 h 394298"/>
                    <a:gd name="connsiteX8" fmla="*/ 259837 w 843097"/>
                    <a:gd name="connsiteY8" fmla="*/ 69201 h 394298"/>
                    <a:gd name="connsiteX9" fmla="*/ 113503 w 843097"/>
                    <a:gd name="connsiteY9" fmla="*/ 42153 h 394298"/>
                    <a:gd name="connsiteX10" fmla="*/ 44177 w 843097"/>
                    <a:gd name="connsiteY10" fmla="*/ 95080 h 394298"/>
                    <a:gd name="connsiteX11" fmla="*/ 1045 w 843097"/>
                    <a:gd name="connsiteY11" fmla="*/ 129586 h 394298"/>
                    <a:gd name="connsiteX0" fmla="*/ 1045 w 843036"/>
                    <a:gd name="connsiteY0" fmla="*/ 129586 h 403140"/>
                    <a:gd name="connsiteX1" fmla="*/ 87309 w 843036"/>
                    <a:gd name="connsiteY1" fmla="*/ 189 h 403140"/>
                    <a:gd name="connsiteX2" fmla="*/ 510003 w 843036"/>
                    <a:gd name="connsiteY2" fmla="*/ 103706 h 403140"/>
                    <a:gd name="connsiteX3" fmla="*/ 811928 w 843036"/>
                    <a:gd name="connsiteY3" fmla="*/ 224476 h 403140"/>
                    <a:gd name="connsiteX4" fmla="*/ 833452 w 843036"/>
                    <a:gd name="connsiteY4" fmla="*/ 391644 h 403140"/>
                    <a:gd name="connsiteX5" fmla="*/ 813016 w 843036"/>
                    <a:gd name="connsiteY5" fmla="*/ 369451 h 403140"/>
                    <a:gd name="connsiteX6" fmla="*/ 760169 w 843036"/>
                    <a:gd name="connsiteY6" fmla="*/ 215850 h 403140"/>
                    <a:gd name="connsiteX7" fmla="*/ 570388 w 843036"/>
                    <a:gd name="connsiteY7" fmla="*/ 155465 h 403140"/>
                    <a:gd name="connsiteX8" fmla="*/ 259837 w 843036"/>
                    <a:gd name="connsiteY8" fmla="*/ 69201 h 403140"/>
                    <a:gd name="connsiteX9" fmla="*/ 113503 w 843036"/>
                    <a:gd name="connsiteY9" fmla="*/ 42153 h 403140"/>
                    <a:gd name="connsiteX10" fmla="*/ 44177 w 843036"/>
                    <a:gd name="connsiteY10" fmla="*/ 95080 h 403140"/>
                    <a:gd name="connsiteX11" fmla="*/ 1045 w 843036"/>
                    <a:gd name="connsiteY11" fmla="*/ 129586 h 403140"/>
                    <a:gd name="connsiteX0" fmla="*/ 1045 w 849104"/>
                    <a:gd name="connsiteY0" fmla="*/ 129586 h 400633"/>
                    <a:gd name="connsiteX1" fmla="*/ 87309 w 849104"/>
                    <a:gd name="connsiteY1" fmla="*/ 189 h 400633"/>
                    <a:gd name="connsiteX2" fmla="*/ 510003 w 849104"/>
                    <a:gd name="connsiteY2" fmla="*/ 103706 h 400633"/>
                    <a:gd name="connsiteX3" fmla="*/ 811928 w 849104"/>
                    <a:gd name="connsiteY3" fmla="*/ 224476 h 400633"/>
                    <a:gd name="connsiteX4" fmla="*/ 844340 w 849104"/>
                    <a:gd name="connsiteY4" fmla="*/ 388378 h 400633"/>
                    <a:gd name="connsiteX5" fmla="*/ 813016 w 849104"/>
                    <a:gd name="connsiteY5" fmla="*/ 369451 h 400633"/>
                    <a:gd name="connsiteX6" fmla="*/ 760169 w 849104"/>
                    <a:gd name="connsiteY6" fmla="*/ 215850 h 400633"/>
                    <a:gd name="connsiteX7" fmla="*/ 570388 w 849104"/>
                    <a:gd name="connsiteY7" fmla="*/ 155465 h 400633"/>
                    <a:gd name="connsiteX8" fmla="*/ 259837 w 849104"/>
                    <a:gd name="connsiteY8" fmla="*/ 69201 h 400633"/>
                    <a:gd name="connsiteX9" fmla="*/ 113503 w 849104"/>
                    <a:gd name="connsiteY9" fmla="*/ 42153 h 400633"/>
                    <a:gd name="connsiteX10" fmla="*/ 44177 w 849104"/>
                    <a:gd name="connsiteY10" fmla="*/ 95080 h 400633"/>
                    <a:gd name="connsiteX11" fmla="*/ 1045 w 849104"/>
                    <a:gd name="connsiteY11" fmla="*/ 129586 h 400633"/>
                    <a:gd name="connsiteX0" fmla="*/ 1045 w 851795"/>
                    <a:gd name="connsiteY0" fmla="*/ 129586 h 396775"/>
                    <a:gd name="connsiteX1" fmla="*/ 87309 w 851795"/>
                    <a:gd name="connsiteY1" fmla="*/ 189 h 396775"/>
                    <a:gd name="connsiteX2" fmla="*/ 510003 w 851795"/>
                    <a:gd name="connsiteY2" fmla="*/ 103706 h 396775"/>
                    <a:gd name="connsiteX3" fmla="*/ 811928 w 851795"/>
                    <a:gd name="connsiteY3" fmla="*/ 224476 h 396775"/>
                    <a:gd name="connsiteX4" fmla="*/ 844340 w 851795"/>
                    <a:gd name="connsiteY4" fmla="*/ 388378 h 396775"/>
                    <a:gd name="connsiteX5" fmla="*/ 813016 w 851795"/>
                    <a:gd name="connsiteY5" fmla="*/ 369451 h 396775"/>
                    <a:gd name="connsiteX6" fmla="*/ 760169 w 851795"/>
                    <a:gd name="connsiteY6" fmla="*/ 215850 h 396775"/>
                    <a:gd name="connsiteX7" fmla="*/ 570388 w 851795"/>
                    <a:gd name="connsiteY7" fmla="*/ 155465 h 396775"/>
                    <a:gd name="connsiteX8" fmla="*/ 259837 w 851795"/>
                    <a:gd name="connsiteY8" fmla="*/ 69201 h 396775"/>
                    <a:gd name="connsiteX9" fmla="*/ 113503 w 851795"/>
                    <a:gd name="connsiteY9" fmla="*/ 42153 h 396775"/>
                    <a:gd name="connsiteX10" fmla="*/ 44177 w 851795"/>
                    <a:gd name="connsiteY10" fmla="*/ 95080 h 396775"/>
                    <a:gd name="connsiteX11" fmla="*/ 1045 w 851795"/>
                    <a:gd name="connsiteY11" fmla="*/ 129586 h 396775"/>
                    <a:gd name="connsiteX0" fmla="*/ 1045 w 851795"/>
                    <a:gd name="connsiteY0" fmla="*/ 129586 h 395384"/>
                    <a:gd name="connsiteX1" fmla="*/ 87309 w 851795"/>
                    <a:gd name="connsiteY1" fmla="*/ 189 h 395384"/>
                    <a:gd name="connsiteX2" fmla="*/ 510003 w 851795"/>
                    <a:gd name="connsiteY2" fmla="*/ 103706 h 395384"/>
                    <a:gd name="connsiteX3" fmla="*/ 811928 w 851795"/>
                    <a:gd name="connsiteY3" fmla="*/ 224476 h 395384"/>
                    <a:gd name="connsiteX4" fmla="*/ 844340 w 851795"/>
                    <a:gd name="connsiteY4" fmla="*/ 388378 h 395384"/>
                    <a:gd name="connsiteX5" fmla="*/ 813016 w 851795"/>
                    <a:gd name="connsiteY5" fmla="*/ 369451 h 395384"/>
                    <a:gd name="connsiteX6" fmla="*/ 791743 w 851795"/>
                    <a:gd name="connsiteY6" fmla="*/ 252868 h 395384"/>
                    <a:gd name="connsiteX7" fmla="*/ 570388 w 851795"/>
                    <a:gd name="connsiteY7" fmla="*/ 155465 h 395384"/>
                    <a:gd name="connsiteX8" fmla="*/ 259837 w 851795"/>
                    <a:gd name="connsiteY8" fmla="*/ 69201 h 395384"/>
                    <a:gd name="connsiteX9" fmla="*/ 113503 w 851795"/>
                    <a:gd name="connsiteY9" fmla="*/ 42153 h 395384"/>
                    <a:gd name="connsiteX10" fmla="*/ 44177 w 851795"/>
                    <a:gd name="connsiteY10" fmla="*/ 95080 h 395384"/>
                    <a:gd name="connsiteX11" fmla="*/ 1045 w 851795"/>
                    <a:gd name="connsiteY11" fmla="*/ 129586 h 395384"/>
                    <a:gd name="connsiteX0" fmla="*/ 1045 w 848519"/>
                    <a:gd name="connsiteY0" fmla="*/ 129586 h 398585"/>
                    <a:gd name="connsiteX1" fmla="*/ 87309 w 848519"/>
                    <a:gd name="connsiteY1" fmla="*/ 189 h 398585"/>
                    <a:gd name="connsiteX2" fmla="*/ 510003 w 848519"/>
                    <a:gd name="connsiteY2" fmla="*/ 103706 h 398585"/>
                    <a:gd name="connsiteX3" fmla="*/ 811928 w 848519"/>
                    <a:gd name="connsiteY3" fmla="*/ 224476 h 398585"/>
                    <a:gd name="connsiteX4" fmla="*/ 844340 w 848519"/>
                    <a:gd name="connsiteY4" fmla="*/ 388378 h 398585"/>
                    <a:gd name="connsiteX5" fmla="*/ 821726 w 848519"/>
                    <a:gd name="connsiteY5" fmla="*/ 367274 h 398585"/>
                    <a:gd name="connsiteX6" fmla="*/ 791743 w 848519"/>
                    <a:gd name="connsiteY6" fmla="*/ 252868 h 398585"/>
                    <a:gd name="connsiteX7" fmla="*/ 570388 w 848519"/>
                    <a:gd name="connsiteY7" fmla="*/ 155465 h 398585"/>
                    <a:gd name="connsiteX8" fmla="*/ 259837 w 848519"/>
                    <a:gd name="connsiteY8" fmla="*/ 69201 h 398585"/>
                    <a:gd name="connsiteX9" fmla="*/ 113503 w 848519"/>
                    <a:gd name="connsiteY9" fmla="*/ 42153 h 398585"/>
                    <a:gd name="connsiteX10" fmla="*/ 44177 w 848519"/>
                    <a:gd name="connsiteY10" fmla="*/ 95080 h 398585"/>
                    <a:gd name="connsiteX11" fmla="*/ 1045 w 848519"/>
                    <a:gd name="connsiteY11" fmla="*/ 129586 h 398585"/>
                    <a:gd name="connsiteX0" fmla="*/ 2183 w 849657"/>
                    <a:gd name="connsiteY0" fmla="*/ 129586 h 398585"/>
                    <a:gd name="connsiteX1" fmla="*/ 88447 w 849657"/>
                    <a:gd name="connsiteY1" fmla="*/ 189 h 398585"/>
                    <a:gd name="connsiteX2" fmla="*/ 511141 w 849657"/>
                    <a:gd name="connsiteY2" fmla="*/ 103706 h 398585"/>
                    <a:gd name="connsiteX3" fmla="*/ 813066 w 849657"/>
                    <a:gd name="connsiteY3" fmla="*/ 224476 h 398585"/>
                    <a:gd name="connsiteX4" fmla="*/ 845478 w 849657"/>
                    <a:gd name="connsiteY4" fmla="*/ 388378 h 398585"/>
                    <a:gd name="connsiteX5" fmla="*/ 822864 w 849657"/>
                    <a:gd name="connsiteY5" fmla="*/ 367274 h 398585"/>
                    <a:gd name="connsiteX6" fmla="*/ 792881 w 849657"/>
                    <a:gd name="connsiteY6" fmla="*/ 252868 h 398585"/>
                    <a:gd name="connsiteX7" fmla="*/ 571526 w 849657"/>
                    <a:gd name="connsiteY7" fmla="*/ 155465 h 398585"/>
                    <a:gd name="connsiteX8" fmla="*/ 260975 w 849657"/>
                    <a:gd name="connsiteY8" fmla="*/ 69201 h 398585"/>
                    <a:gd name="connsiteX9" fmla="*/ 114641 w 849657"/>
                    <a:gd name="connsiteY9" fmla="*/ 42153 h 398585"/>
                    <a:gd name="connsiteX10" fmla="*/ 33338 w 849657"/>
                    <a:gd name="connsiteY10" fmla="*/ 132098 h 398585"/>
                    <a:gd name="connsiteX11" fmla="*/ 2183 w 849657"/>
                    <a:gd name="connsiteY11" fmla="*/ 129586 h 398585"/>
                    <a:gd name="connsiteX0" fmla="*/ 1811 w 849285"/>
                    <a:gd name="connsiteY0" fmla="*/ 129586 h 398585"/>
                    <a:gd name="connsiteX1" fmla="*/ 88075 w 849285"/>
                    <a:gd name="connsiteY1" fmla="*/ 189 h 398585"/>
                    <a:gd name="connsiteX2" fmla="*/ 510769 w 849285"/>
                    <a:gd name="connsiteY2" fmla="*/ 103706 h 398585"/>
                    <a:gd name="connsiteX3" fmla="*/ 812694 w 849285"/>
                    <a:gd name="connsiteY3" fmla="*/ 224476 h 398585"/>
                    <a:gd name="connsiteX4" fmla="*/ 845106 w 849285"/>
                    <a:gd name="connsiteY4" fmla="*/ 388378 h 398585"/>
                    <a:gd name="connsiteX5" fmla="*/ 822492 w 849285"/>
                    <a:gd name="connsiteY5" fmla="*/ 367274 h 398585"/>
                    <a:gd name="connsiteX6" fmla="*/ 792509 w 849285"/>
                    <a:gd name="connsiteY6" fmla="*/ 252868 h 398585"/>
                    <a:gd name="connsiteX7" fmla="*/ 571154 w 849285"/>
                    <a:gd name="connsiteY7" fmla="*/ 155465 h 398585"/>
                    <a:gd name="connsiteX8" fmla="*/ 260603 w 849285"/>
                    <a:gd name="connsiteY8" fmla="*/ 69201 h 398585"/>
                    <a:gd name="connsiteX9" fmla="*/ 114269 w 849285"/>
                    <a:gd name="connsiteY9" fmla="*/ 42153 h 398585"/>
                    <a:gd name="connsiteX10" fmla="*/ 32966 w 849285"/>
                    <a:gd name="connsiteY10" fmla="*/ 132098 h 398585"/>
                    <a:gd name="connsiteX11" fmla="*/ 1811 w 849285"/>
                    <a:gd name="connsiteY11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14127 w 849143"/>
                    <a:gd name="connsiteY9" fmla="*/ 42153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669 w 849143"/>
                    <a:gd name="connsiteY0" fmla="*/ 129586 h 398585"/>
                    <a:gd name="connsiteX1" fmla="*/ 87933 w 849143"/>
                    <a:gd name="connsiteY1" fmla="*/ 189 h 398585"/>
                    <a:gd name="connsiteX2" fmla="*/ 510627 w 849143"/>
                    <a:gd name="connsiteY2" fmla="*/ 103706 h 398585"/>
                    <a:gd name="connsiteX3" fmla="*/ 812552 w 849143"/>
                    <a:gd name="connsiteY3" fmla="*/ 224476 h 398585"/>
                    <a:gd name="connsiteX4" fmla="*/ 844964 w 849143"/>
                    <a:gd name="connsiteY4" fmla="*/ 388378 h 398585"/>
                    <a:gd name="connsiteX5" fmla="*/ 822350 w 849143"/>
                    <a:gd name="connsiteY5" fmla="*/ 367274 h 398585"/>
                    <a:gd name="connsiteX6" fmla="*/ 792367 w 849143"/>
                    <a:gd name="connsiteY6" fmla="*/ 252868 h 398585"/>
                    <a:gd name="connsiteX7" fmla="*/ 571012 w 849143"/>
                    <a:gd name="connsiteY7" fmla="*/ 155465 h 398585"/>
                    <a:gd name="connsiteX8" fmla="*/ 260461 w 849143"/>
                    <a:gd name="connsiteY8" fmla="*/ 69201 h 398585"/>
                    <a:gd name="connsiteX9" fmla="*/ 123926 w 849143"/>
                    <a:gd name="connsiteY9" fmla="*/ 35621 h 398585"/>
                    <a:gd name="connsiteX10" fmla="*/ 55755 w 849143"/>
                    <a:gd name="connsiteY10" fmla="*/ 49333 h 398585"/>
                    <a:gd name="connsiteX11" fmla="*/ 32824 w 849143"/>
                    <a:gd name="connsiteY11" fmla="*/ 132098 h 398585"/>
                    <a:gd name="connsiteX12" fmla="*/ 1669 w 84914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24106 w 849323"/>
                    <a:gd name="connsiteY9" fmla="*/ 35621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1849 w 849323"/>
                    <a:gd name="connsiteY0" fmla="*/ 129586 h 398585"/>
                    <a:gd name="connsiteX1" fmla="*/ 88113 w 849323"/>
                    <a:gd name="connsiteY1" fmla="*/ 189 h 398585"/>
                    <a:gd name="connsiteX2" fmla="*/ 510807 w 849323"/>
                    <a:gd name="connsiteY2" fmla="*/ 103706 h 398585"/>
                    <a:gd name="connsiteX3" fmla="*/ 812732 w 849323"/>
                    <a:gd name="connsiteY3" fmla="*/ 224476 h 398585"/>
                    <a:gd name="connsiteX4" fmla="*/ 845144 w 849323"/>
                    <a:gd name="connsiteY4" fmla="*/ 388378 h 398585"/>
                    <a:gd name="connsiteX5" fmla="*/ 822530 w 849323"/>
                    <a:gd name="connsiteY5" fmla="*/ 367274 h 398585"/>
                    <a:gd name="connsiteX6" fmla="*/ 792547 w 849323"/>
                    <a:gd name="connsiteY6" fmla="*/ 252868 h 398585"/>
                    <a:gd name="connsiteX7" fmla="*/ 571192 w 849323"/>
                    <a:gd name="connsiteY7" fmla="*/ 155465 h 398585"/>
                    <a:gd name="connsiteX8" fmla="*/ 260641 w 849323"/>
                    <a:gd name="connsiteY8" fmla="*/ 69201 h 398585"/>
                    <a:gd name="connsiteX9" fmla="*/ 144793 w 849323"/>
                    <a:gd name="connsiteY9" fmla="*/ 45420 h 398585"/>
                    <a:gd name="connsiteX10" fmla="*/ 79888 w 849323"/>
                    <a:gd name="connsiteY10" fmla="*/ 65665 h 398585"/>
                    <a:gd name="connsiteX11" fmla="*/ 33004 w 849323"/>
                    <a:gd name="connsiteY11" fmla="*/ 132098 h 398585"/>
                    <a:gd name="connsiteX12" fmla="*/ 1849 w 849323"/>
                    <a:gd name="connsiteY12" fmla="*/ 129586 h 398585"/>
                    <a:gd name="connsiteX0" fmla="*/ 3298 w 850772"/>
                    <a:gd name="connsiteY0" fmla="*/ 115469 h 384468"/>
                    <a:gd name="connsiteX1" fmla="*/ 115693 w 850772"/>
                    <a:gd name="connsiteY1" fmla="*/ 226 h 384468"/>
                    <a:gd name="connsiteX2" fmla="*/ 512256 w 850772"/>
                    <a:gd name="connsiteY2" fmla="*/ 89589 h 384468"/>
                    <a:gd name="connsiteX3" fmla="*/ 814181 w 850772"/>
                    <a:gd name="connsiteY3" fmla="*/ 210359 h 384468"/>
                    <a:gd name="connsiteX4" fmla="*/ 846593 w 850772"/>
                    <a:gd name="connsiteY4" fmla="*/ 374261 h 384468"/>
                    <a:gd name="connsiteX5" fmla="*/ 823979 w 850772"/>
                    <a:gd name="connsiteY5" fmla="*/ 353157 h 384468"/>
                    <a:gd name="connsiteX6" fmla="*/ 793996 w 850772"/>
                    <a:gd name="connsiteY6" fmla="*/ 238751 h 384468"/>
                    <a:gd name="connsiteX7" fmla="*/ 572641 w 850772"/>
                    <a:gd name="connsiteY7" fmla="*/ 141348 h 384468"/>
                    <a:gd name="connsiteX8" fmla="*/ 262090 w 850772"/>
                    <a:gd name="connsiteY8" fmla="*/ 55084 h 384468"/>
                    <a:gd name="connsiteX9" fmla="*/ 146242 w 850772"/>
                    <a:gd name="connsiteY9" fmla="*/ 31303 h 384468"/>
                    <a:gd name="connsiteX10" fmla="*/ 81337 w 850772"/>
                    <a:gd name="connsiteY10" fmla="*/ 51548 h 384468"/>
                    <a:gd name="connsiteX11" fmla="*/ 34453 w 850772"/>
                    <a:gd name="connsiteY11" fmla="*/ 117981 h 384468"/>
                    <a:gd name="connsiteX12" fmla="*/ 3298 w 850772"/>
                    <a:gd name="connsiteY12" fmla="*/ 115469 h 384468"/>
                    <a:gd name="connsiteX0" fmla="*/ 3684 w 851158"/>
                    <a:gd name="connsiteY0" fmla="*/ 113297 h 382296"/>
                    <a:gd name="connsiteX1" fmla="*/ 122612 w 851158"/>
                    <a:gd name="connsiteY1" fmla="*/ 232 h 382296"/>
                    <a:gd name="connsiteX2" fmla="*/ 512642 w 851158"/>
                    <a:gd name="connsiteY2" fmla="*/ 87417 h 382296"/>
                    <a:gd name="connsiteX3" fmla="*/ 814567 w 851158"/>
                    <a:gd name="connsiteY3" fmla="*/ 208187 h 382296"/>
                    <a:gd name="connsiteX4" fmla="*/ 846979 w 851158"/>
                    <a:gd name="connsiteY4" fmla="*/ 372089 h 382296"/>
                    <a:gd name="connsiteX5" fmla="*/ 824365 w 851158"/>
                    <a:gd name="connsiteY5" fmla="*/ 350985 h 382296"/>
                    <a:gd name="connsiteX6" fmla="*/ 794382 w 851158"/>
                    <a:gd name="connsiteY6" fmla="*/ 236579 h 382296"/>
                    <a:gd name="connsiteX7" fmla="*/ 573027 w 851158"/>
                    <a:gd name="connsiteY7" fmla="*/ 139176 h 382296"/>
                    <a:gd name="connsiteX8" fmla="*/ 262476 w 851158"/>
                    <a:gd name="connsiteY8" fmla="*/ 52912 h 382296"/>
                    <a:gd name="connsiteX9" fmla="*/ 146628 w 851158"/>
                    <a:gd name="connsiteY9" fmla="*/ 29131 h 382296"/>
                    <a:gd name="connsiteX10" fmla="*/ 81723 w 851158"/>
                    <a:gd name="connsiteY10" fmla="*/ 49376 h 382296"/>
                    <a:gd name="connsiteX11" fmla="*/ 34839 w 851158"/>
                    <a:gd name="connsiteY11" fmla="*/ 115809 h 382296"/>
                    <a:gd name="connsiteX12" fmla="*/ 3684 w 851158"/>
                    <a:gd name="connsiteY12" fmla="*/ 113297 h 382296"/>
                    <a:gd name="connsiteX0" fmla="*/ 3617 w 851091"/>
                    <a:gd name="connsiteY0" fmla="*/ 113297 h 382296"/>
                    <a:gd name="connsiteX1" fmla="*/ 122545 w 851091"/>
                    <a:gd name="connsiteY1" fmla="*/ 232 h 382296"/>
                    <a:gd name="connsiteX2" fmla="*/ 512575 w 851091"/>
                    <a:gd name="connsiteY2" fmla="*/ 87417 h 382296"/>
                    <a:gd name="connsiteX3" fmla="*/ 814500 w 851091"/>
                    <a:gd name="connsiteY3" fmla="*/ 208187 h 382296"/>
                    <a:gd name="connsiteX4" fmla="*/ 846912 w 851091"/>
                    <a:gd name="connsiteY4" fmla="*/ 372089 h 382296"/>
                    <a:gd name="connsiteX5" fmla="*/ 824298 w 851091"/>
                    <a:gd name="connsiteY5" fmla="*/ 350985 h 382296"/>
                    <a:gd name="connsiteX6" fmla="*/ 794315 w 851091"/>
                    <a:gd name="connsiteY6" fmla="*/ 236579 h 382296"/>
                    <a:gd name="connsiteX7" fmla="*/ 572960 w 851091"/>
                    <a:gd name="connsiteY7" fmla="*/ 139176 h 382296"/>
                    <a:gd name="connsiteX8" fmla="*/ 262409 w 851091"/>
                    <a:gd name="connsiteY8" fmla="*/ 52912 h 382296"/>
                    <a:gd name="connsiteX9" fmla="*/ 146561 w 851091"/>
                    <a:gd name="connsiteY9" fmla="*/ 29131 h 382296"/>
                    <a:gd name="connsiteX10" fmla="*/ 76212 w 851091"/>
                    <a:gd name="connsiteY10" fmla="*/ 54820 h 382296"/>
                    <a:gd name="connsiteX11" fmla="*/ 34772 w 851091"/>
                    <a:gd name="connsiteY11" fmla="*/ 115809 h 382296"/>
                    <a:gd name="connsiteX12" fmla="*/ 3617 w 851091"/>
                    <a:gd name="connsiteY12" fmla="*/ 113297 h 382296"/>
                    <a:gd name="connsiteX0" fmla="*/ 3617 w 851091"/>
                    <a:gd name="connsiteY0" fmla="*/ 113297 h 387717"/>
                    <a:gd name="connsiteX1" fmla="*/ 122545 w 851091"/>
                    <a:gd name="connsiteY1" fmla="*/ 232 h 387717"/>
                    <a:gd name="connsiteX2" fmla="*/ 512575 w 851091"/>
                    <a:gd name="connsiteY2" fmla="*/ 87417 h 387717"/>
                    <a:gd name="connsiteX3" fmla="*/ 814500 w 851091"/>
                    <a:gd name="connsiteY3" fmla="*/ 208187 h 387717"/>
                    <a:gd name="connsiteX4" fmla="*/ 846912 w 851091"/>
                    <a:gd name="connsiteY4" fmla="*/ 378621 h 387717"/>
                    <a:gd name="connsiteX5" fmla="*/ 824298 w 851091"/>
                    <a:gd name="connsiteY5" fmla="*/ 350985 h 387717"/>
                    <a:gd name="connsiteX6" fmla="*/ 794315 w 851091"/>
                    <a:gd name="connsiteY6" fmla="*/ 236579 h 387717"/>
                    <a:gd name="connsiteX7" fmla="*/ 572960 w 851091"/>
                    <a:gd name="connsiteY7" fmla="*/ 139176 h 387717"/>
                    <a:gd name="connsiteX8" fmla="*/ 262409 w 851091"/>
                    <a:gd name="connsiteY8" fmla="*/ 52912 h 387717"/>
                    <a:gd name="connsiteX9" fmla="*/ 146561 w 851091"/>
                    <a:gd name="connsiteY9" fmla="*/ 29131 h 387717"/>
                    <a:gd name="connsiteX10" fmla="*/ 76212 w 851091"/>
                    <a:gd name="connsiteY10" fmla="*/ 54820 h 387717"/>
                    <a:gd name="connsiteX11" fmla="*/ 34772 w 851091"/>
                    <a:gd name="connsiteY11" fmla="*/ 115809 h 387717"/>
                    <a:gd name="connsiteX12" fmla="*/ 3617 w 851091"/>
                    <a:gd name="connsiteY12" fmla="*/ 113297 h 387717"/>
                    <a:gd name="connsiteX0" fmla="*/ 3617 w 851018"/>
                    <a:gd name="connsiteY0" fmla="*/ 113297 h 390928"/>
                    <a:gd name="connsiteX1" fmla="*/ 122545 w 851018"/>
                    <a:gd name="connsiteY1" fmla="*/ 232 h 390928"/>
                    <a:gd name="connsiteX2" fmla="*/ 512575 w 851018"/>
                    <a:gd name="connsiteY2" fmla="*/ 87417 h 390928"/>
                    <a:gd name="connsiteX3" fmla="*/ 814500 w 851018"/>
                    <a:gd name="connsiteY3" fmla="*/ 208187 h 390928"/>
                    <a:gd name="connsiteX4" fmla="*/ 846912 w 851018"/>
                    <a:gd name="connsiteY4" fmla="*/ 378621 h 390928"/>
                    <a:gd name="connsiteX5" fmla="*/ 825387 w 851018"/>
                    <a:gd name="connsiteY5" fmla="*/ 361873 h 390928"/>
                    <a:gd name="connsiteX6" fmla="*/ 794315 w 851018"/>
                    <a:gd name="connsiteY6" fmla="*/ 236579 h 390928"/>
                    <a:gd name="connsiteX7" fmla="*/ 572960 w 851018"/>
                    <a:gd name="connsiteY7" fmla="*/ 139176 h 390928"/>
                    <a:gd name="connsiteX8" fmla="*/ 262409 w 851018"/>
                    <a:gd name="connsiteY8" fmla="*/ 52912 h 390928"/>
                    <a:gd name="connsiteX9" fmla="*/ 146561 w 851018"/>
                    <a:gd name="connsiteY9" fmla="*/ 29131 h 390928"/>
                    <a:gd name="connsiteX10" fmla="*/ 76212 w 851018"/>
                    <a:gd name="connsiteY10" fmla="*/ 54820 h 390928"/>
                    <a:gd name="connsiteX11" fmla="*/ 34772 w 851018"/>
                    <a:gd name="connsiteY11" fmla="*/ 115809 h 390928"/>
                    <a:gd name="connsiteX12" fmla="*/ 3617 w 851018"/>
                    <a:gd name="connsiteY12" fmla="*/ 113297 h 390928"/>
                    <a:gd name="connsiteX0" fmla="*/ 3617 w 866567"/>
                    <a:gd name="connsiteY0" fmla="*/ 113297 h 373000"/>
                    <a:gd name="connsiteX1" fmla="*/ 122545 w 866567"/>
                    <a:gd name="connsiteY1" fmla="*/ 232 h 373000"/>
                    <a:gd name="connsiteX2" fmla="*/ 512575 w 866567"/>
                    <a:gd name="connsiteY2" fmla="*/ 87417 h 373000"/>
                    <a:gd name="connsiteX3" fmla="*/ 814500 w 866567"/>
                    <a:gd name="connsiteY3" fmla="*/ 208187 h 373000"/>
                    <a:gd name="connsiteX4" fmla="*/ 866491 w 866567"/>
                    <a:gd name="connsiteY4" fmla="*/ 349443 h 373000"/>
                    <a:gd name="connsiteX5" fmla="*/ 825387 w 866567"/>
                    <a:gd name="connsiteY5" fmla="*/ 361873 h 373000"/>
                    <a:gd name="connsiteX6" fmla="*/ 794315 w 866567"/>
                    <a:gd name="connsiteY6" fmla="*/ 236579 h 373000"/>
                    <a:gd name="connsiteX7" fmla="*/ 572960 w 866567"/>
                    <a:gd name="connsiteY7" fmla="*/ 139176 h 373000"/>
                    <a:gd name="connsiteX8" fmla="*/ 262409 w 866567"/>
                    <a:gd name="connsiteY8" fmla="*/ 52912 h 373000"/>
                    <a:gd name="connsiteX9" fmla="*/ 146561 w 866567"/>
                    <a:gd name="connsiteY9" fmla="*/ 29131 h 373000"/>
                    <a:gd name="connsiteX10" fmla="*/ 76212 w 866567"/>
                    <a:gd name="connsiteY10" fmla="*/ 54820 h 373000"/>
                    <a:gd name="connsiteX11" fmla="*/ 34772 w 866567"/>
                    <a:gd name="connsiteY11" fmla="*/ 115809 h 373000"/>
                    <a:gd name="connsiteX12" fmla="*/ 3617 w 866567"/>
                    <a:gd name="connsiteY12" fmla="*/ 113297 h 373000"/>
                    <a:gd name="connsiteX0" fmla="*/ 3617 w 867450"/>
                    <a:gd name="connsiteY0" fmla="*/ 113297 h 372087"/>
                    <a:gd name="connsiteX1" fmla="*/ 122545 w 867450"/>
                    <a:gd name="connsiteY1" fmla="*/ 232 h 372087"/>
                    <a:gd name="connsiteX2" fmla="*/ 512575 w 867450"/>
                    <a:gd name="connsiteY2" fmla="*/ 87417 h 372087"/>
                    <a:gd name="connsiteX3" fmla="*/ 814500 w 867450"/>
                    <a:gd name="connsiteY3" fmla="*/ 208187 h 372087"/>
                    <a:gd name="connsiteX4" fmla="*/ 866491 w 867450"/>
                    <a:gd name="connsiteY4" fmla="*/ 349443 h 372087"/>
                    <a:gd name="connsiteX5" fmla="*/ 844196 w 867450"/>
                    <a:gd name="connsiteY5" fmla="*/ 360546 h 372087"/>
                    <a:gd name="connsiteX6" fmla="*/ 794315 w 867450"/>
                    <a:gd name="connsiteY6" fmla="*/ 236579 h 372087"/>
                    <a:gd name="connsiteX7" fmla="*/ 572960 w 867450"/>
                    <a:gd name="connsiteY7" fmla="*/ 139176 h 372087"/>
                    <a:gd name="connsiteX8" fmla="*/ 262409 w 867450"/>
                    <a:gd name="connsiteY8" fmla="*/ 52912 h 372087"/>
                    <a:gd name="connsiteX9" fmla="*/ 146561 w 867450"/>
                    <a:gd name="connsiteY9" fmla="*/ 29131 h 372087"/>
                    <a:gd name="connsiteX10" fmla="*/ 76212 w 867450"/>
                    <a:gd name="connsiteY10" fmla="*/ 54820 h 372087"/>
                    <a:gd name="connsiteX11" fmla="*/ 34772 w 867450"/>
                    <a:gd name="connsiteY11" fmla="*/ 115809 h 372087"/>
                    <a:gd name="connsiteX12" fmla="*/ 3617 w 867450"/>
                    <a:gd name="connsiteY12" fmla="*/ 113297 h 372087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2960 w 867487"/>
                    <a:gd name="connsiteY7" fmla="*/ 139176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62409 w 867487"/>
                    <a:gd name="connsiteY8" fmla="*/ 52912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46561 w 867487"/>
                    <a:gd name="connsiteY9" fmla="*/ 29131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17 w 867487"/>
                    <a:gd name="connsiteY0" fmla="*/ 113297 h 371040"/>
                    <a:gd name="connsiteX1" fmla="*/ 122545 w 867487"/>
                    <a:gd name="connsiteY1" fmla="*/ 232 h 371040"/>
                    <a:gd name="connsiteX2" fmla="*/ 512575 w 867487"/>
                    <a:gd name="connsiteY2" fmla="*/ 87417 h 371040"/>
                    <a:gd name="connsiteX3" fmla="*/ 814500 w 867487"/>
                    <a:gd name="connsiteY3" fmla="*/ 208187 h 371040"/>
                    <a:gd name="connsiteX4" fmla="*/ 866491 w 867487"/>
                    <a:gd name="connsiteY4" fmla="*/ 349443 h 371040"/>
                    <a:gd name="connsiteX5" fmla="*/ 844196 w 867487"/>
                    <a:gd name="connsiteY5" fmla="*/ 360546 h 371040"/>
                    <a:gd name="connsiteX6" fmla="*/ 789630 w 867487"/>
                    <a:gd name="connsiteY6" fmla="*/ 251336 h 371040"/>
                    <a:gd name="connsiteX7" fmla="*/ 575789 w 867487"/>
                    <a:gd name="connsiteY7" fmla="*/ 157100 h 371040"/>
                    <a:gd name="connsiteX8" fmla="*/ 272756 w 867487"/>
                    <a:gd name="connsiteY8" fmla="*/ 73998 h 371040"/>
                    <a:gd name="connsiteX9" fmla="*/ 158690 w 867487"/>
                    <a:gd name="connsiteY9" fmla="*/ 54489 h 371040"/>
                    <a:gd name="connsiteX10" fmla="*/ 76212 w 867487"/>
                    <a:gd name="connsiteY10" fmla="*/ 54820 h 371040"/>
                    <a:gd name="connsiteX11" fmla="*/ 34772 w 867487"/>
                    <a:gd name="connsiteY11" fmla="*/ 115809 h 371040"/>
                    <a:gd name="connsiteX12" fmla="*/ 3617 w 867487"/>
                    <a:gd name="connsiteY12" fmla="*/ 113297 h 371040"/>
                    <a:gd name="connsiteX0" fmla="*/ 3690 w 867560"/>
                    <a:gd name="connsiteY0" fmla="*/ 113297 h 371040"/>
                    <a:gd name="connsiteX1" fmla="*/ 122618 w 867560"/>
                    <a:gd name="connsiteY1" fmla="*/ 232 h 371040"/>
                    <a:gd name="connsiteX2" fmla="*/ 512648 w 867560"/>
                    <a:gd name="connsiteY2" fmla="*/ 87417 h 371040"/>
                    <a:gd name="connsiteX3" fmla="*/ 814573 w 867560"/>
                    <a:gd name="connsiteY3" fmla="*/ 208187 h 371040"/>
                    <a:gd name="connsiteX4" fmla="*/ 866564 w 867560"/>
                    <a:gd name="connsiteY4" fmla="*/ 349443 h 371040"/>
                    <a:gd name="connsiteX5" fmla="*/ 844269 w 867560"/>
                    <a:gd name="connsiteY5" fmla="*/ 360546 h 371040"/>
                    <a:gd name="connsiteX6" fmla="*/ 789703 w 867560"/>
                    <a:gd name="connsiteY6" fmla="*/ 251336 h 371040"/>
                    <a:gd name="connsiteX7" fmla="*/ 575862 w 867560"/>
                    <a:gd name="connsiteY7" fmla="*/ 157100 h 371040"/>
                    <a:gd name="connsiteX8" fmla="*/ 272829 w 867560"/>
                    <a:gd name="connsiteY8" fmla="*/ 73998 h 371040"/>
                    <a:gd name="connsiteX9" fmla="*/ 158763 w 867560"/>
                    <a:gd name="connsiteY9" fmla="*/ 54489 h 371040"/>
                    <a:gd name="connsiteX10" fmla="*/ 82155 w 867560"/>
                    <a:gd name="connsiteY10" fmla="*/ 74463 h 371040"/>
                    <a:gd name="connsiteX11" fmla="*/ 34845 w 867560"/>
                    <a:gd name="connsiteY11" fmla="*/ 115809 h 371040"/>
                    <a:gd name="connsiteX12" fmla="*/ 3690 w 867560"/>
                    <a:gd name="connsiteY12" fmla="*/ 113297 h 3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7560" h="371040">
                      <a:moveTo>
                        <a:pt x="3690" y="113297"/>
                      </a:moveTo>
                      <a:cubicBezTo>
                        <a:pt x="18319" y="94034"/>
                        <a:pt x="37792" y="4545"/>
                        <a:pt x="122618" y="232"/>
                      </a:cubicBezTo>
                      <a:cubicBezTo>
                        <a:pt x="207444" y="-4081"/>
                        <a:pt x="397322" y="52758"/>
                        <a:pt x="512648" y="87417"/>
                      </a:cubicBezTo>
                      <a:cubicBezTo>
                        <a:pt x="627974" y="122076"/>
                        <a:pt x="755587" y="164516"/>
                        <a:pt x="814573" y="208187"/>
                      </a:cubicBezTo>
                      <a:cubicBezTo>
                        <a:pt x="873559" y="251858"/>
                        <a:pt x="861615" y="324050"/>
                        <a:pt x="866564" y="349443"/>
                      </a:cubicBezTo>
                      <a:cubicBezTo>
                        <a:pt x="871513" y="374836"/>
                        <a:pt x="857079" y="376897"/>
                        <a:pt x="844269" y="360546"/>
                      </a:cubicBezTo>
                      <a:cubicBezTo>
                        <a:pt x="831459" y="344195"/>
                        <a:pt x="834437" y="285244"/>
                        <a:pt x="789703" y="251336"/>
                      </a:cubicBezTo>
                      <a:cubicBezTo>
                        <a:pt x="744969" y="217428"/>
                        <a:pt x="662008" y="186656"/>
                        <a:pt x="575862" y="157100"/>
                      </a:cubicBezTo>
                      <a:cubicBezTo>
                        <a:pt x="489716" y="127544"/>
                        <a:pt x="342346" y="91100"/>
                        <a:pt x="272829" y="73998"/>
                      </a:cubicBezTo>
                      <a:cubicBezTo>
                        <a:pt x="203313" y="56896"/>
                        <a:pt x="190703" y="54897"/>
                        <a:pt x="158763" y="54489"/>
                      </a:cubicBezTo>
                      <a:cubicBezTo>
                        <a:pt x="126823" y="54081"/>
                        <a:pt x="95705" y="59472"/>
                        <a:pt x="82155" y="74463"/>
                      </a:cubicBezTo>
                      <a:cubicBezTo>
                        <a:pt x="68605" y="89454"/>
                        <a:pt x="47923" y="109337"/>
                        <a:pt x="34845" y="115809"/>
                      </a:cubicBezTo>
                      <a:cubicBezTo>
                        <a:pt x="21768" y="122281"/>
                        <a:pt x="-10939" y="132560"/>
                        <a:pt x="3690" y="11329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  <p:sp>
              <p:nvSpPr>
                <p:cNvPr id="77" name="Volný tvar 76"/>
                <p:cNvSpPr/>
                <p:nvPr/>
              </p:nvSpPr>
              <p:spPr>
                <a:xfrm>
                  <a:off x="4093369" y="2983739"/>
                  <a:ext cx="1212851" cy="397635"/>
                </a:xfrm>
                <a:custGeom>
                  <a:avLst/>
                  <a:gdLst>
                    <a:gd name="connsiteX0" fmla="*/ 0 w 1254347"/>
                    <a:gd name="connsiteY0" fmla="*/ 32437 h 414862"/>
                    <a:gd name="connsiteX1" fmla="*/ 250031 w 1254347"/>
                    <a:gd name="connsiteY1" fmla="*/ 108637 h 414862"/>
                    <a:gd name="connsiteX2" fmla="*/ 1188244 w 1254347"/>
                    <a:gd name="connsiteY2" fmla="*/ 401531 h 414862"/>
                    <a:gd name="connsiteX3" fmla="*/ 1152525 w 1254347"/>
                    <a:gd name="connsiteY3" fmla="*/ 353906 h 414862"/>
                    <a:gd name="connsiteX4" fmla="*/ 959644 w 1254347"/>
                    <a:gd name="connsiteY4" fmla="*/ 253893 h 414862"/>
                    <a:gd name="connsiteX5" fmla="*/ 640556 w 1254347"/>
                    <a:gd name="connsiteY5" fmla="*/ 151499 h 414862"/>
                    <a:gd name="connsiteX6" fmla="*/ 378619 w 1254347"/>
                    <a:gd name="connsiteY6" fmla="*/ 63393 h 414862"/>
                    <a:gd name="connsiteX7" fmla="*/ 169069 w 1254347"/>
                    <a:gd name="connsiteY7" fmla="*/ 11006 h 414862"/>
                    <a:gd name="connsiteX8" fmla="*/ 54769 w 1254347"/>
                    <a:gd name="connsiteY8" fmla="*/ 1481 h 414862"/>
                    <a:gd name="connsiteX9" fmla="*/ 0 w 1254347"/>
                    <a:gd name="connsiteY9" fmla="*/ 32437 h 414862"/>
                    <a:gd name="connsiteX0" fmla="*/ 0 w 1209971"/>
                    <a:gd name="connsiteY0" fmla="*/ 32437 h 406480"/>
                    <a:gd name="connsiteX1" fmla="*/ 250031 w 1209971"/>
                    <a:gd name="connsiteY1" fmla="*/ 108637 h 406480"/>
                    <a:gd name="connsiteX2" fmla="*/ 1188244 w 1209971"/>
                    <a:gd name="connsiteY2" fmla="*/ 401531 h 406480"/>
                    <a:gd name="connsiteX3" fmla="*/ 1152525 w 1209971"/>
                    <a:gd name="connsiteY3" fmla="*/ 353906 h 406480"/>
                    <a:gd name="connsiteX4" fmla="*/ 959644 w 1209971"/>
                    <a:gd name="connsiteY4" fmla="*/ 253893 h 406480"/>
                    <a:gd name="connsiteX5" fmla="*/ 640556 w 1209971"/>
                    <a:gd name="connsiteY5" fmla="*/ 151499 h 406480"/>
                    <a:gd name="connsiteX6" fmla="*/ 378619 w 1209971"/>
                    <a:gd name="connsiteY6" fmla="*/ 63393 h 406480"/>
                    <a:gd name="connsiteX7" fmla="*/ 169069 w 1209971"/>
                    <a:gd name="connsiteY7" fmla="*/ 11006 h 406480"/>
                    <a:gd name="connsiteX8" fmla="*/ 54769 w 1209971"/>
                    <a:gd name="connsiteY8" fmla="*/ 1481 h 406480"/>
                    <a:gd name="connsiteX9" fmla="*/ 0 w 1209971"/>
                    <a:gd name="connsiteY9" fmla="*/ 32437 h 406480"/>
                    <a:gd name="connsiteX0" fmla="*/ 0 w 1186948"/>
                    <a:gd name="connsiteY0" fmla="*/ 32437 h 399893"/>
                    <a:gd name="connsiteX1" fmla="*/ 250031 w 1186948"/>
                    <a:gd name="connsiteY1" fmla="*/ 108637 h 399893"/>
                    <a:gd name="connsiteX2" fmla="*/ 1157287 w 1186948"/>
                    <a:gd name="connsiteY2" fmla="*/ 394388 h 399893"/>
                    <a:gd name="connsiteX3" fmla="*/ 1152525 w 1186948"/>
                    <a:gd name="connsiteY3" fmla="*/ 353906 h 399893"/>
                    <a:gd name="connsiteX4" fmla="*/ 959644 w 1186948"/>
                    <a:gd name="connsiteY4" fmla="*/ 253893 h 399893"/>
                    <a:gd name="connsiteX5" fmla="*/ 640556 w 1186948"/>
                    <a:gd name="connsiteY5" fmla="*/ 151499 h 399893"/>
                    <a:gd name="connsiteX6" fmla="*/ 378619 w 1186948"/>
                    <a:gd name="connsiteY6" fmla="*/ 63393 h 399893"/>
                    <a:gd name="connsiteX7" fmla="*/ 169069 w 1186948"/>
                    <a:gd name="connsiteY7" fmla="*/ 11006 h 399893"/>
                    <a:gd name="connsiteX8" fmla="*/ 54769 w 1186948"/>
                    <a:gd name="connsiteY8" fmla="*/ 1481 h 399893"/>
                    <a:gd name="connsiteX9" fmla="*/ 0 w 1186948"/>
                    <a:gd name="connsiteY9" fmla="*/ 32437 h 399893"/>
                    <a:gd name="connsiteX0" fmla="*/ 0 w 1230621"/>
                    <a:gd name="connsiteY0" fmla="*/ 32437 h 404167"/>
                    <a:gd name="connsiteX1" fmla="*/ 250031 w 1230621"/>
                    <a:gd name="connsiteY1" fmla="*/ 108637 h 404167"/>
                    <a:gd name="connsiteX2" fmla="*/ 1157287 w 1230621"/>
                    <a:gd name="connsiteY2" fmla="*/ 394388 h 404167"/>
                    <a:gd name="connsiteX3" fmla="*/ 1152525 w 1230621"/>
                    <a:gd name="connsiteY3" fmla="*/ 330093 h 404167"/>
                    <a:gd name="connsiteX4" fmla="*/ 959644 w 1230621"/>
                    <a:gd name="connsiteY4" fmla="*/ 253893 h 404167"/>
                    <a:gd name="connsiteX5" fmla="*/ 640556 w 1230621"/>
                    <a:gd name="connsiteY5" fmla="*/ 151499 h 404167"/>
                    <a:gd name="connsiteX6" fmla="*/ 378619 w 1230621"/>
                    <a:gd name="connsiteY6" fmla="*/ 63393 h 404167"/>
                    <a:gd name="connsiteX7" fmla="*/ 169069 w 1230621"/>
                    <a:gd name="connsiteY7" fmla="*/ 11006 h 404167"/>
                    <a:gd name="connsiteX8" fmla="*/ 54769 w 1230621"/>
                    <a:gd name="connsiteY8" fmla="*/ 1481 h 404167"/>
                    <a:gd name="connsiteX9" fmla="*/ 0 w 1230621"/>
                    <a:gd name="connsiteY9" fmla="*/ 32437 h 404167"/>
                    <a:gd name="connsiteX0" fmla="*/ 0 w 1152536"/>
                    <a:gd name="connsiteY0" fmla="*/ 32437 h 349699"/>
                    <a:gd name="connsiteX1" fmla="*/ 250031 w 1152536"/>
                    <a:gd name="connsiteY1" fmla="*/ 108637 h 349699"/>
                    <a:gd name="connsiteX2" fmla="*/ 964406 w 1152536"/>
                    <a:gd name="connsiteY2" fmla="*/ 330094 h 349699"/>
                    <a:gd name="connsiteX3" fmla="*/ 1152525 w 1152536"/>
                    <a:gd name="connsiteY3" fmla="*/ 330093 h 349699"/>
                    <a:gd name="connsiteX4" fmla="*/ 959644 w 1152536"/>
                    <a:gd name="connsiteY4" fmla="*/ 253893 h 349699"/>
                    <a:gd name="connsiteX5" fmla="*/ 640556 w 1152536"/>
                    <a:gd name="connsiteY5" fmla="*/ 151499 h 349699"/>
                    <a:gd name="connsiteX6" fmla="*/ 378619 w 1152536"/>
                    <a:gd name="connsiteY6" fmla="*/ 63393 h 349699"/>
                    <a:gd name="connsiteX7" fmla="*/ 169069 w 1152536"/>
                    <a:gd name="connsiteY7" fmla="*/ 11006 h 349699"/>
                    <a:gd name="connsiteX8" fmla="*/ 54769 w 1152536"/>
                    <a:gd name="connsiteY8" fmla="*/ 1481 h 349699"/>
                    <a:gd name="connsiteX9" fmla="*/ 0 w 1152536"/>
                    <a:gd name="connsiteY9" fmla="*/ 32437 h 349699"/>
                    <a:gd name="connsiteX0" fmla="*/ 0 w 1193981"/>
                    <a:gd name="connsiteY0" fmla="*/ 32437 h 396769"/>
                    <a:gd name="connsiteX1" fmla="*/ 250031 w 1193981"/>
                    <a:gd name="connsiteY1" fmla="*/ 108637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193981"/>
                    <a:gd name="connsiteY0" fmla="*/ 32437 h 396769"/>
                    <a:gd name="connsiteX1" fmla="*/ 247650 w 1193981"/>
                    <a:gd name="connsiteY1" fmla="*/ 113399 h 396769"/>
                    <a:gd name="connsiteX2" fmla="*/ 964406 w 1193981"/>
                    <a:gd name="connsiteY2" fmla="*/ 330094 h 396769"/>
                    <a:gd name="connsiteX3" fmla="*/ 1178719 w 1193981"/>
                    <a:gd name="connsiteY3" fmla="*/ 396769 h 396769"/>
                    <a:gd name="connsiteX4" fmla="*/ 1152525 w 1193981"/>
                    <a:gd name="connsiteY4" fmla="*/ 330093 h 396769"/>
                    <a:gd name="connsiteX5" fmla="*/ 959644 w 1193981"/>
                    <a:gd name="connsiteY5" fmla="*/ 253893 h 396769"/>
                    <a:gd name="connsiteX6" fmla="*/ 640556 w 1193981"/>
                    <a:gd name="connsiteY6" fmla="*/ 151499 h 396769"/>
                    <a:gd name="connsiteX7" fmla="*/ 378619 w 1193981"/>
                    <a:gd name="connsiteY7" fmla="*/ 63393 h 396769"/>
                    <a:gd name="connsiteX8" fmla="*/ 169069 w 1193981"/>
                    <a:gd name="connsiteY8" fmla="*/ 11006 h 396769"/>
                    <a:gd name="connsiteX9" fmla="*/ 54769 w 1193981"/>
                    <a:gd name="connsiteY9" fmla="*/ 1481 h 396769"/>
                    <a:gd name="connsiteX10" fmla="*/ 0 w 1193981"/>
                    <a:gd name="connsiteY10" fmla="*/ 32437 h 396769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59606 w 1213031"/>
                    <a:gd name="connsiteY6" fmla="*/ 152364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3031"/>
                    <a:gd name="connsiteY0" fmla="*/ 45208 h 397634"/>
                    <a:gd name="connsiteX1" fmla="*/ 266700 w 1213031"/>
                    <a:gd name="connsiteY1" fmla="*/ 114264 h 397634"/>
                    <a:gd name="connsiteX2" fmla="*/ 983456 w 1213031"/>
                    <a:gd name="connsiteY2" fmla="*/ 330959 h 397634"/>
                    <a:gd name="connsiteX3" fmla="*/ 1197769 w 1213031"/>
                    <a:gd name="connsiteY3" fmla="*/ 397634 h 397634"/>
                    <a:gd name="connsiteX4" fmla="*/ 1171575 w 1213031"/>
                    <a:gd name="connsiteY4" fmla="*/ 330958 h 397634"/>
                    <a:gd name="connsiteX5" fmla="*/ 978694 w 1213031"/>
                    <a:gd name="connsiteY5" fmla="*/ 254758 h 397634"/>
                    <a:gd name="connsiteX6" fmla="*/ 666750 w 1213031"/>
                    <a:gd name="connsiteY6" fmla="*/ 140458 h 397634"/>
                    <a:gd name="connsiteX7" fmla="*/ 397669 w 1213031"/>
                    <a:gd name="connsiteY7" fmla="*/ 64258 h 397634"/>
                    <a:gd name="connsiteX8" fmla="*/ 188119 w 1213031"/>
                    <a:gd name="connsiteY8" fmla="*/ 11871 h 397634"/>
                    <a:gd name="connsiteX9" fmla="*/ 73819 w 1213031"/>
                    <a:gd name="connsiteY9" fmla="*/ 2346 h 397634"/>
                    <a:gd name="connsiteX10" fmla="*/ 0 w 121303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7669 w 1212851"/>
                    <a:gd name="connsiteY7" fmla="*/ 64258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5208 h 397634"/>
                    <a:gd name="connsiteX1" fmla="*/ 266700 w 1212851"/>
                    <a:gd name="connsiteY1" fmla="*/ 114264 h 397634"/>
                    <a:gd name="connsiteX2" fmla="*/ 983456 w 1212851"/>
                    <a:gd name="connsiteY2" fmla="*/ 330959 h 397634"/>
                    <a:gd name="connsiteX3" fmla="*/ 1197769 w 1212851"/>
                    <a:gd name="connsiteY3" fmla="*/ 397634 h 397634"/>
                    <a:gd name="connsiteX4" fmla="*/ 1171575 w 1212851"/>
                    <a:gd name="connsiteY4" fmla="*/ 330958 h 397634"/>
                    <a:gd name="connsiteX5" fmla="*/ 983456 w 1212851"/>
                    <a:gd name="connsiteY5" fmla="*/ 242852 h 397634"/>
                    <a:gd name="connsiteX6" fmla="*/ 666750 w 1212851"/>
                    <a:gd name="connsiteY6" fmla="*/ 140458 h 397634"/>
                    <a:gd name="connsiteX7" fmla="*/ 392906 w 1212851"/>
                    <a:gd name="connsiteY7" fmla="*/ 57114 h 397634"/>
                    <a:gd name="connsiteX8" fmla="*/ 188119 w 1212851"/>
                    <a:gd name="connsiteY8" fmla="*/ 11871 h 397634"/>
                    <a:gd name="connsiteX9" fmla="*/ 73819 w 1212851"/>
                    <a:gd name="connsiteY9" fmla="*/ 2346 h 397634"/>
                    <a:gd name="connsiteX10" fmla="*/ 0 w 1212851"/>
                    <a:gd name="connsiteY10" fmla="*/ 45208 h 397634"/>
                    <a:gd name="connsiteX0" fmla="*/ 0 w 1212851"/>
                    <a:gd name="connsiteY0" fmla="*/ 49463 h 401889"/>
                    <a:gd name="connsiteX1" fmla="*/ 266700 w 1212851"/>
                    <a:gd name="connsiteY1" fmla="*/ 118519 h 401889"/>
                    <a:gd name="connsiteX2" fmla="*/ 983456 w 1212851"/>
                    <a:gd name="connsiteY2" fmla="*/ 335214 h 401889"/>
                    <a:gd name="connsiteX3" fmla="*/ 1197769 w 1212851"/>
                    <a:gd name="connsiteY3" fmla="*/ 401889 h 401889"/>
                    <a:gd name="connsiteX4" fmla="*/ 1171575 w 1212851"/>
                    <a:gd name="connsiteY4" fmla="*/ 335213 h 401889"/>
                    <a:gd name="connsiteX5" fmla="*/ 983456 w 1212851"/>
                    <a:gd name="connsiteY5" fmla="*/ 247107 h 401889"/>
                    <a:gd name="connsiteX6" fmla="*/ 666750 w 1212851"/>
                    <a:gd name="connsiteY6" fmla="*/ 144713 h 401889"/>
                    <a:gd name="connsiteX7" fmla="*/ 392906 w 1212851"/>
                    <a:gd name="connsiteY7" fmla="*/ 61369 h 401889"/>
                    <a:gd name="connsiteX8" fmla="*/ 216694 w 1212851"/>
                    <a:gd name="connsiteY8" fmla="*/ 6601 h 401889"/>
                    <a:gd name="connsiteX9" fmla="*/ 73819 w 1212851"/>
                    <a:gd name="connsiteY9" fmla="*/ 6601 h 401889"/>
                    <a:gd name="connsiteX10" fmla="*/ 0 w 1212851"/>
                    <a:gd name="connsiteY10" fmla="*/ 49463 h 401889"/>
                    <a:gd name="connsiteX0" fmla="*/ 0 w 1212851"/>
                    <a:gd name="connsiteY0" fmla="*/ 45209 h 397635"/>
                    <a:gd name="connsiteX1" fmla="*/ 266700 w 1212851"/>
                    <a:gd name="connsiteY1" fmla="*/ 114265 h 397635"/>
                    <a:gd name="connsiteX2" fmla="*/ 983456 w 1212851"/>
                    <a:gd name="connsiteY2" fmla="*/ 330960 h 397635"/>
                    <a:gd name="connsiteX3" fmla="*/ 1197769 w 1212851"/>
                    <a:gd name="connsiteY3" fmla="*/ 397635 h 397635"/>
                    <a:gd name="connsiteX4" fmla="*/ 1171575 w 1212851"/>
                    <a:gd name="connsiteY4" fmla="*/ 330959 h 397635"/>
                    <a:gd name="connsiteX5" fmla="*/ 983456 w 1212851"/>
                    <a:gd name="connsiteY5" fmla="*/ 242853 h 397635"/>
                    <a:gd name="connsiteX6" fmla="*/ 666750 w 1212851"/>
                    <a:gd name="connsiteY6" fmla="*/ 140459 h 397635"/>
                    <a:gd name="connsiteX7" fmla="*/ 392906 w 1212851"/>
                    <a:gd name="connsiteY7" fmla="*/ 57115 h 397635"/>
                    <a:gd name="connsiteX8" fmla="*/ 216694 w 1212851"/>
                    <a:gd name="connsiteY8" fmla="*/ 11872 h 397635"/>
                    <a:gd name="connsiteX9" fmla="*/ 73819 w 1212851"/>
                    <a:gd name="connsiteY9" fmla="*/ 2347 h 397635"/>
                    <a:gd name="connsiteX10" fmla="*/ 0 w 1212851"/>
                    <a:gd name="connsiteY10" fmla="*/ 45209 h 397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2851" h="397635">
                      <a:moveTo>
                        <a:pt x="0" y="45209"/>
                      </a:moveTo>
                      <a:cubicBezTo>
                        <a:pt x="88900" y="68228"/>
                        <a:pt x="102791" y="66640"/>
                        <a:pt x="266700" y="114265"/>
                      </a:cubicBezTo>
                      <a:cubicBezTo>
                        <a:pt x="430609" y="161890"/>
                        <a:pt x="744537" y="258728"/>
                        <a:pt x="983456" y="330960"/>
                      </a:cubicBezTo>
                      <a:cubicBezTo>
                        <a:pt x="1138634" y="378188"/>
                        <a:pt x="1166416" y="397635"/>
                        <a:pt x="1197769" y="397635"/>
                      </a:cubicBezTo>
                      <a:cubicBezTo>
                        <a:pt x="1229122" y="397635"/>
                        <a:pt x="1207294" y="356756"/>
                        <a:pt x="1171575" y="330959"/>
                      </a:cubicBezTo>
                      <a:cubicBezTo>
                        <a:pt x="1135856" y="305162"/>
                        <a:pt x="1067594" y="274603"/>
                        <a:pt x="983456" y="242853"/>
                      </a:cubicBezTo>
                      <a:cubicBezTo>
                        <a:pt x="899319" y="211103"/>
                        <a:pt x="765175" y="171415"/>
                        <a:pt x="666750" y="140459"/>
                      </a:cubicBezTo>
                      <a:cubicBezTo>
                        <a:pt x="568325" y="109503"/>
                        <a:pt x="467915" y="78546"/>
                        <a:pt x="392906" y="57115"/>
                      </a:cubicBezTo>
                      <a:cubicBezTo>
                        <a:pt x="317897" y="35684"/>
                        <a:pt x="270669" y="22191"/>
                        <a:pt x="216694" y="11872"/>
                      </a:cubicBezTo>
                      <a:cubicBezTo>
                        <a:pt x="162719" y="1553"/>
                        <a:pt x="109935" y="-3209"/>
                        <a:pt x="73819" y="2347"/>
                      </a:cubicBezTo>
                      <a:cubicBezTo>
                        <a:pt x="37703" y="7903"/>
                        <a:pt x="11906" y="31517"/>
                        <a:pt x="0" y="45209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cs-CZ"/>
                </a:p>
              </p:txBody>
            </p:sp>
          </p:grpSp>
        </p:grpSp>
        <p:sp>
          <p:nvSpPr>
            <p:cNvPr id="78" name="Ovál 77"/>
            <p:cNvSpPr/>
            <p:nvPr/>
          </p:nvSpPr>
          <p:spPr>
            <a:xfrm>
              <a:off x="5727877" y="3259739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grpSp>
        <p:nvGrpSpPr>
          <p:cNvPr id="47" name="Skupina 46"/>
          <p:cNvGrpSpPr/>
          <p:nvPr/>
        </p:nvGrpSpPr>
        <p:grpSpPr>
          <a:xfrm rot="164800" flipH="1" flipV="1">
            <a:off x="3024046" y="2561846"/>
            <a:ext cx="1132442" cy="750887"/>
            <a:chOff x="2915816" y="2564904"/>
            <a:chExt cx="1132442" cy="835444"/>
          </a:xfrm>
        </p:grpSpPr>
        <p:grpSp>
          <p:nvGrpSpPr>
            <p:cNvPr id="79" name="Skupina 78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80" name="Volný tvar 79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1" name="Volný tvar 80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2" name="Volný tvar 81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3" name="Volný tvar 82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4" name="Volný tvar 83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85" name="Skupina 84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86" name="Volný tvar 8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7" name="Volný tvar 8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8" name="Volný tvar 8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89" name="Volný tvar 8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0" name="Volný tvar 8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1" name="Ovál 90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grpSp>
        <p:nvGrpSpPr>
          <p:cNvPr id="92" name="Skupina 91"/>
          <p:cNvGrpSpPr/>
          <p:nvPr/>
        </p:nvGrpSpPr>
        <p:grpSpPr>
          <a:xfrm rot="300000" flipH="1" flipV="1">
            <a:off x="6526309" y="3720178"/>
            <a:ext cx="1132442" cy="738561"/>
            <a:chOff x="2915816" y="2564904"/>
            <a:chExt cx="1132442" cy="835444"/>
          </a:xfrm>
        </p:grpSpPr>
        <p:grpSp>
          <p:nvGrpSpPr>
            <p:cNvPr id="93" name="Skupina 92"/>
            <p:cNvGrpSpPr/>
            <p:nvPr/>
          </p:nvGrpSpPr>
          <p:grpSpPr>
            <a:xfrm>
              <a:off x="2978668" y="2564904"/>
              <a:ext cx="1069590" cy="514728"/>
              <a:chOff x="3774287" y="2645640"/>
              <a:chExt cx="1858045" cy="861239"/>
            </a:xfrm>
          </p:grpSpPr>
          <p:sp>
            <p:nvSpPr>
              <p:cNvPr id="101" name="Volný tvar 100"/>
              <p:cNvSpPr>
                <a:spLocks noChangeAspect="1"/>
              </p:cNvSpPr>
              <p:nvPr/>
            </p:nvSpPr>
            <p:spPr>
              <a:xfrm>
                <a:off x="3774287" y="2645640"/>
                <a:ext cx="1858045" cy="861239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51018"/>
                  <a:gd name="connsiteY0" fmla="*/ 127226 h 404857"/>
                  <a:gd name="connsiteX1" fmla="*/ 122545 w 851018"/>
                  <a:gd name="connsiteY1" fmla="*/ 14161 h 404857"/>
                  <a:gd name="connsiteX2" fmla="*/ 414205 w 851018"/>
                  <a:gd name="connsiteY2" fmla="*/ 11241 h 404857"/>
                  <a:gd name="connsiteX3" fmla="*/ 512575 w 851018"/>
                  <a:gd name="connsiteY3" fmla="*/ 101346 h 404857"/>
                  <a:gd name="connsiteX4" fmla="*/ 814500 w 851018"/>
                  <a:gd name="connsiteY4" fmla="*/ 222116 h 404857"/>
                  <a:gd name="connsiteX5" fmla="*/ 846912 w 851018"/>
                  <a:gd name="connsiteY5" fmla="*/ 392550 h 404857"/>
                  <a:gd name="connsiteX6" fmla="*/ 825387 w 851018"/>
                  <a:gd name="connsiteY6" fmla="*/ 375802 h 404857"/>
                  <a:gd name="connsiteX7" fmla="*/ 794315 w 851018"/>
                  <a:gd name="connsiteY7" fmla="*/ 250508 h 404857"/>
                  <a:gd name="connsiteX8" fmla="*/ 572960 w 851018"/>
                  <a:gd name="connsiteY8" fmla="*/ 153105 h 404857"/>
                  <a:gd name="connsiteX9" fmla="*/ 262409 w 851018"/>
                  <a:gd name="connsiteY9" fmla="*/ 66841 h 404857"/>
                  <a:gd name="connsiteX10" fmla="*/ 146561 w 851018"/>
                  <a:gd name="connsiteY10" fmla="*/ 43060 h 404857"/>
                  <a:gd name="connsiteX11" fmla="*/ 76212 w 851018"/>
                  <a:gd name="connsiteY11" fmla="*/ 68749 h 404857"/>
                  <a:gd name="connsiteX12" fmla="*/ 34772 w 851018"/>
                  <a:gd name="connsiteY12" fmla="*/ 129738 h 404857"/>
                  <a:gd name="connsiteX13" fmla="*/ 3617 w 851018"/>
                  <a:gd name="connsiteY13" fmla="*/ 127226 h 404857"/>
                  <a:gd name="connsiteX0" fmla="*/ 3617 w 851018"/>
                  <a:gd name="connsiteY0" fmla="*/ 120431 h 398062"/>
                  <a:gd name="connsiteX1" fmla="*/ 122545 w 851018"/>
                  <a:gd name="connsiteY1" fmla="*/ 7366 h 398062"/>
                  <a:gd name="connsiteX2" fmla="*/ 289375 w 851018"/>
                  <a:gd name="connsiteY2" fmla="*/ 24485 h 398062"/>
                  <a:gd name="connsiteX3" fmla="*/ 414205 w 851018"/>
                  <a:gd name="connsiteY3" fmla="*/ 4446 h 398062"/>
                  <a:gd name="connsiteX4" fmla="*/ 512575 w 851018"/>
                  <a:gd name="connsiteY4" fmla="*/ 94551 h 398062"/>
                  <a:gd name="connsiteX5" fmla="*/ 814500 w 851018"/>
                  <a:gd name="connsiteY5" fmla="*/ 215321 h 398062"/>
                  <a:gd name="connsiteX6" fmla="*/ 846912 w 851018"/>
                  <a:gd name="connsiteY6" fmla="*/ 385755 h 398062"/>
                  <a:gd name="connsiteX7" fmla="*/ 825387 w 851018"/>
                  <a:gd name="connsiteY7" fmla="*/ 369007 h 398062"/>
                  <a:gd name="connsiteX8" fmla="*/ 794315 w 851018"/>
                  <a:gd name="connsiteY8" fmla="*/ 243713 h 398062"/>
                  <a:gd name="connsiteX9" fmla="*/ 572960 w 851018"/>
                  <a:gd name="connsiteY9" fmla="*/ 146310 h 398062"/>
                  <a:gd name="connsiteX10" fmla="*/ 262409 w 851018"/>
                  <a:gd name="connsiteY10" fmla="*/ 60046 h 398062"/>
                  <a:gd name="connsiteX11" fmla="*/ 146561 w 851018"/>
                  <a:gd name="connsiteY11" fmla="*/ 36265 h 398062"/>
                  <a:gd name="connsiteX12" fmla="*/ 76212 w 851018"/>
                  <a:gd name="connsiteY12" fmla="*/ 61954 h 398062"/>
                  <a:gd name="connsiteX13" fmla="*/ 34772 w 851018"/>
                  <a:gd name="connsiteY13" fmla="*/ 122943 h 398062"/>
                  <a:gd name="connsiteX14" fmla="*/ 3617 w 851018"/>
                  <a:gd name="connsiteY14" fmla="*/ 120431 h 398062"/>
                  <a:gd name="connsiteX0" fmla="*/ 3617 w 851018"/>
                  <a:gd name="connsiteY0" fmla="*/ 119723 h 397354"/>
                  <a:gd name="connsiteX1" fmla="*/ 122545 w 851018"/>
                  <a:gd name="connsiteY1" fmla="*/ 6658 h 397354"/>
                  <a:gd name="connsiteX2" fmla="*/ 285592 w 851018"/>
                  <a:gd name="connsiteY2" fmla="*/ 32885 h 397354"/>
                  <a:gd name="connsiteX3" fmla="*/ 414205 w 851018"/>
                  <a:gd name="connsiteY3" fmla="*/ 3738 h 397354"/>
                  <a:gd name="connsiteX4" fmla="*/ 512575 w 851018"/>
                  <a:gd name="connsiteY4" fmla="*/ 93843 h 397354"/>
                  <a:gd name="connsiteX5" fmla="*/ 814500 w 851018"/>
                  <a:gd name="connsiteY5" fmla="*/ 214613 h 397354"/>
                  <a:gd name="connsiteX6" fmla="*/ 846912 w 851018"/>
                  <a:gd name="connsiteY6" fmla="*/ 385047 h 397354"/>
                  <a:gd name="connsiteX7" fmla="*/ 825387 w 851018"/>
                  <a:gd name="connsiteY7" fmla="*/ 368299 h 397354"/>
                  <a:gd name="connsiteX8" fmla="*/ 794315 w 851018"/>
                  <a:gd name="connsiteY8" fmla="*/ 243005 h 397354"/>
                  <a:gd name="connsiteX9" fmla="*/ 572960 w 851018"/>
                  <a:gd name="connsiteY9" fmla="*/ 145602 h 397354"/>
                  <a:gd name="connsiteX10" fmla="*/ 262409 w 851018"/>
                  <a:gd name="connsiteY10" fmla="*/ 59338 h 397354"/>
                  <a:gd name="connsiteX11" fmla="*/ 146561 w 851018"/>
                  <a:gd name="connsiteY11" fmla="*/ 35557 h 397354"/>
                  <a:gd name="connsiteX12" fmla="*/ 76212 w 851018"/>
                  <a:gd name="connsiteY12" fmla="*/ 61246 h 397354"/>
                  <a:gd name="connsiteX13" fmla="*/ 34772 w 851018"/>
                  <a:gd name="connsiteY13" fmla="*/ 122235 h 397354"/>
                  <a:gd name="connsiteX14" fmla="*/ 3617 w 851018"/>
                  <a:gd name="connsiteY14" fmla="*/ 119723 h 397354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80403 w 851018"/>
                  <a:gd name="connsiteY4" fmla="*/ 40244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51018"/>
                  <a:gd name="connsiteY0" fmla="*/ 116150 h 393781"/>
                  <a:gd name="connsiteX1" fmla="*/ 122545 w 851018"/>
                  <a:gd name="connsiteY1" fmla="*/ 3085 h 393781"/>
                  <a:gd name="connsiteX2" fmla="*/ 285592 w 851018"/>
                  <a:gd name="connsiteY2" fmla="*/ 29312 h 393781"/>
                  <a:gd name="connsiteX3" fmla="*/ 414205 w 851018"/>
                  <a:gd name="connsiteY3" fmla="*/ 165 h 393781"/>
                  <a:gd name="connsiteX4" fmla="*/ 478512 w 851018"/>
                  <a:gd name="connsiteY4" fmla="*/ 27492 h 393781"/>
                  <a:gd name="connsiteX5" fmla="*/ 512575 w 851018"/>
                  <a:gd name="connsiteY5" fmla="*/ 90270 h 393781"/>
                  <a:gd name="connsiteX6" fmla="*/ 814500 w 851018"/>
                  <a:gd name="connsiteY6" fmla="*/ 211040 h 393781"/>
                  <a:gd name="connsiteX7" fmla="*/ 846912 w 851018"/>
                  <a:gd name="connsiteY7" fmla="*/ 381474 h 393781"/>
                  <a:gd name="connsiteX8" fmla="*/ 825387 w 851018"/>
                  <a:gd name="connsiteY8" fmla="*/ 364726 h 393781"/>
                  <a:gd name="connsiteX9" fmla="*/ 794315 w 851018"/>
                  <a:gd name="connsiteY9" fmla="*/ 239432 h 393781"/>
                  <a:gd name="connsiteX10" fmla="*/ 572960 w 851018"/>
                  <a:gd name="connsiteY10" fmla="*/ 142029 h 393781"/>
                  <a:gd name="connsiteX11" fmla="*/ 262409 w 851018"/>
                  <a:gd name="connsiteY11" fmla="*/ 55765 h 393781"/>
                  <a:gd name="connsiteX12" fmla="*/ 146561 w 851018"/>
                  <a:gd name="connsiteY12" fmla="*/ 31984 h 393781"/>
                  <a:gd name="connsiteX13" fmla="*/ 76212 w 851018"/>
                  <a:gd name="connsiteY13" fmla="*/ 57673 h 393781"/>
                  <a:gd name="connsiteX14" fmla="*/ 34772 w 851018"/>
                  <a:gd name="connsiteY14" fmla="*/ 118662 h 393781"/>
                  <a:gd name="connsiteX15" fmla="*/ 3617 w 851018"/>
                  <a:gd name="connsiteY15" fmla="*/ 116150 h 393781"/>
                  <a:gd name="connsiteX0" fmla="*/ 3617 w 849549"/>
                  <a:gd name="connsiteY0" fmla="*/ 116150 h 393781"/>
                  <a:gd name="connsiteX1" fmla="*/ 122545 w 849549"/>
                  <a:gd name="connsiteY1" fmla="*/ 3085 h 393781"/>
                  <a:gd name="connsiteX2" fmla="*/ 285592 w 849549"/>
                  <a:gd name="connsiteY2" fmla="*/ 29312 h 393781"/>
                  <a:gd name="connsiteX3" fmla="*/ 414205 w 849549"/>
                  <a:gd name="connsiteY3" fmla="*/ 165 h 393781"/>
                  <a:gd name="connsiteX4" fmla="*/ 478512 w 849549"/>
                  <a:gd name="connsiteY4" fmla="*/ 27492 h 393781"/>
                  <a:gd name="connsiteX5" fmla="*/ 539054 w 849549"/>
                  <a:gd name="connsiteY5" fmla="*/ 93913 h 393781"/>
                  <a:gd name="connsiteX6" fmla="*/ 814500 w 849549"/>
                  <a:gd name="connsiteY6" fmla="*/ 211040 h 393781"/>
                  <a:gd name="connsiteX7" fmla="*/ 846912 w 849549"/>
                  <a:gd name="connsiteY7" fmla="*/ 381474 h 393781"/>
                  <a:gd name="connsiteX8" fmla="*/ 825387 w 849549"/>
                  <a:gd name="connsiteY8" fmla="*/ 364726 h 393781"/>
                  <a:gd name="connsiteX9" fmla="*/ 794315 w 849549"/>
                  <a:gd name="connsiteY9" fmla="*/ 239432 h 393781"/>
                  <a:gd name="connsiteX10" fmla="*/ 572960 w 849549"/>
                  <a:gd name="connsiteY10" fmla="*/ 142029 h 393781"/>
                  <a:gd name="connsiteX11" fmla="*/ 262409 w 849549"/>
                  <a:gd name="connsiteY11" fmla="*/ 55765 h 393781"/>
                  <a:gd name="connsiteX12" fmla="*/ 146561 w 849549"/>
                  <a:gd name="connsiteY12" fmla="*/ 31984 h 393781"/>
                  <a:gd name="connsiteX13" fmla="*/ 76212 w 849549"/>
                  <a:gd name="connsiteY13" fmla="*/ 57673 h 393781"/>
                  <a:gd name="connsiteX14" fmla="*/ 34772 w 849549"/>
                  <a:gd name="connsiteY14" fmla="*/ 118662 h 393781"/>
                  <a:gd name="connsiteX15" fmla="*/ 3617 w 849549"/>
                  <a:gd name="connsiteY15" fmla="*/ 116150 h 39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9549" h="393781">
                    <a:moveTo>
                      <a:pt x="3617" y="116150"/>
                    </a:moveTo>
                    <a:cubicBezTo>
                      <a:pt x="18246" y="96887"/>
                      <a:pt x="75549" y="17558"/>
                      <a:pt x="122545" y="3085"/>
                    </a:cubicBezTo>
                    <a:cubicBezTo>
                      <a:pt x="169541" y="-11388"/>
                      <a:pt x="236982" y="29799"/>
                      <a:pt x="285592" y="29312"/>
                    </a:cubicBezTo>
                    <a:cubicBezTo>
                      <a:pt x="334202" y="28825"/>
                      <a:pt x="385834" y="-1961"/>
                      <a:pt x="414205" y="165"/>
                    </a:cubicBezTo>
                    <a:cubicBezTo>
                      <a:pt x="442576" y="2291"/>
                      <a:pt x="462117" y="12475"/>
                      <a:pt x="478512" y="27492"/>
                    </a:cubicBezTo>
                    <a:cubicBezTo>
                      <a:pt x="494907" y="42509"/>
                      <a:pt x="483056" y="63322"/>
                      <a:pt x="539054" y="93913"/>
                    </a:cubicBezTo>
                    <a:cubicBezTo>
                      <a:pt x="595052" y="124504"/>
                      <a:pt x="763191" y="163113"/>
                      <a:pt x="814500" y="211040"/>
                    </a:cubicBezTo>
                    <a:cubicBezTo>
                      <a:pt x="865809" y="258967"/>
                      <a:pt x="845098" y="355860"/>
                      <a:pt x="846912" y="381474"/>
                    </a:cubicBezTo>
                    <a:cubicBezTo>
                      <a:pt x="848726" y="407088"/>
                      <a:pt x="834153" y="388400"/>
                      <a:pt x="825387" y="364726"/>
                    </a:cubicBezTo>
                    <a:cubicBezTo>
                      <a:pt x="816621" y="341052"/>
                      <a:pt x="836386" y="276548"/>
                      <a:pt x="794315" y="239432"/>
                    </a:cubicBezTo>
                    <a:cubicBezTo>
                      <a:pt x="752244" y="202316"/>
                      <a:pt x="661611" y="172640"/>
                      <a:pt x="572960" y="142029"/>
                    </a:cubicBezTo>
                    <a:cubicBezTo>
                      <a:pt x="484309" y="111418"/>
                      <a:pt x="333476" y="74106"/>
                      <a:pt x="262409" y="55765"/>
                    </a:cubicBezTo>
                    <a:cubicBezTo>
                      <a:pt x="191343" y="37424"/>
                      <a:pt x="178501" y="32392"/>
                      <a:pt x="146561" y="31984"/>
                    </a:cubicBezTo>
                    <a:cubicBezTo>
                      <a:pt x="114621" y="31576"/>
                      <a:pt x="89762" y="42682"/>
                      <a:pt x="76212" y="57673"/>
                    </a:cubicBezTo>
                    <a:cubicBezTo>
                      <a:pt x="62662" y="72664"/>
                      <a:pt x="46871" y="108916"/>
                      <a:pt x="34772" y="118662"/>
                    </a:cubicBezTo>
                    <a:cubicBezTo>
                      <a:pt x="22673" y="128408"/>
                      <a:pt x="-11012" y="135413"/>
                      <a:pt x="3617" y="11615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2" name="Volný tvar 101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3" name="Volný tvar 102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4" name="Volný tvar 103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5" name="Volný tvar 104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grpSp>
          <p:nvGrpSpPr>
            <p:cNvPr id="94" name="Skupina 93"/>
            <p:cNvGrpSpPr/>
            <p:nvPr/>
          </p:nvGrpSpPr>
          <p:grpSpPr>
            <a:xfrm flipH="1" flipV="1">
              <a:off x="2915816" y="2889350"/>
              <a:ext cx="1071439" cy="510998"/>
              <a:chOff x="3774287" y="2651881"/>
              <a:chExt cx="1861257" cy="854998"/>
            </a:xfrm>
          </p:grpSpPr>
          <p:sp>
            <p:nvSpPr>
              <p:cNvPr id="96" name="Volný tvar 95"/>
              <p:cNvSpPr>
                <a:spLocks noChangeAspect="1"/>
              </p:cNvSpPr>
              <p:nvPr/>
            </p:nvSpPr>
            <p:spPr>
              <a:xfrm>
                <a:off x="3774287" y="2651881"/>
                <a:ext cx="1861257" cy="854998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7" name="Volný tvar 96"/>
              <p:cNvSpPr>
                <a:spLocks/>
              </p:cNvSpPr>
              <p:nvPr/>
            </p:nvSpPr>
            <p:spPr>
              <a:xfrm rot="150410">
                <a:off x="3842255" y="2777197"/>
                <a:ext cx="1716428" cy="670852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018" h="390928">
                    <a:moveTo>
                      <a:pt x="3617" y="113297"/>
                    </a:moveTo>
                    <a:cubicBezTo>
                      <a:pt x="18246" y="94034"/>
                      <a:pt x="37719" y="4545"/>
                      <a:pt x="122545" y="232"/>
                    </a:cubicBezTo>
                    <a:cubicBezTo>
                      <a:pt x="207371" y="-4081"/>
                      <a:pt x="397249" y="52758"/>
                      <a:pt x="512575" y="87417"/>
                    </a:cubicBezTo>
                    <a:cubicBezTo>
                      <a:pt x="627901" y="122076"/>
                      <a:pt x="758777" y="159653"/>
                      <a:pt x="814500" y="208187"/>
                    </a:cubicBezTo>
                    <a:cubicBezTo>
                      <a:pt x="870223" y="256721"/>
                      <a:pt x="845098" y="353007"/>
                      <a:pt x="846912" y="378621"/>
                    </a:cubicBezTo>
                    <a:cubicBezTo>
                      <a:pt x="848726" y="404235"/>
                      <a:pt x="834153" y="385547"/>
                      <a:pt x="825387" y="361873"/>
                    </a:cubicBezTo>
                    <a:cubicBezTo>
                      <a:pt x="816621" y="338199"/>
                      <a:pt x="836386" y="273695"/>
                      <a:pt x="794315" y="236579"/>
                    </a:cubicBezTo>
                    <a:cubicBezTo>
                      <a:pt x="752244" y="199463"/>
                      <a:pt x="661611" y="169787"/>
                      <a:pt x="572960" y="139176"/>
                    </a:cubicBezTo>
                    <a:cubicBezTo>
                      <a:pt x="484309" y="108565"/>
                      <a:pt x="333476" y="71253"/>
                      <a:pt x="262409" y="52912"/>
                    </a:cubicBezTo>
                    <a:cubicBezTo>
                      <a:pt x="191343" y="34571"/>
                      <a:pt x="178501" y="29539"/>
                      <a:pt x="146561" y="29131"/>
                    </a:cubicBezTo>
                    <a:cubicBezTo>
                      <a:pt x="114621" y="28723"/>
                      <a:pt x="89762" y="39829"/>
                      <a:pt x="76212" y="54820"/>
                    </a:cubicBezTo>
                    <a:cubicBezTo>
                      <a:pt x="62662" y="69811"/>
                      <a:pt x="46871" y="106063"/>
                      <a:pt x="34772" y="115809"/>
                    </a:cubicBezTo>
                    <a:cubicBezTo>
                      <a:pt x="22673" y="125555"/>
                      <a:pt x="-11012" y="132560"/>
                      <a:pt x="3617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8" name="Volný tvar 97"/>
              <p:cNvSpPr>
                <a:spLocks/>
              </p:cNvSpPr>
              <p:nvPr/>
            </p:nvSpPr>
            <p:spPr>
              <a:xfrm rot="265172">
                <a:off x="3908824" y="2872405"/>
                <a:ext cx="1575836" cy="533770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6612 w 851069"/>
                  <a:gd name="connsiteY9" fmla="*/ 29131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668 w 851069"/>
                  <a:gd name="connsiteY0" fmla="*/ 113297 h 390928"/>
                  <a:gd name="connsiteX1" fmla="*/ 122596 w 851069"/>
                  <a:gd name="connsiteY1" fmla="*/ 232 h 390928"/>
                  <a:gd name="connsiteX2" fmla="*/ 512626 w 851069"/>
                  <a:gd name="connsiteY2" fmla="*/ 87417 h 390928"/>
                  <a:gd name="connsiteX3" fmla="*/ 814551 w 851069"/>
                  <a:gd name="connsiteY3" fmla="*/ 208187 h 390928"/>
                  <a:gd name="connsiteX4" fmla="*/ 846963 w 851069"/>
                  <a:gd name="connsiteY4" fmla="*/ 378621 h 390928"/>
                  <a:gd name="connsiteX5" fmla="*/ 825438 w 851069"/>
                  <a:gd name="connsiteY5" fmla="*/ 361873 h 390928"/>
                  <a:gd name="connsiteX6" fmla="*/ 794366 w 851069"/>
                  <a:gd name="connsiteY6" fmla="*/ 236579 h 390928"/>
                  <a:gd name="connsiteX7" fmla="*/ 573011 w 851069"/>
                  <a:gd name="connsiteY7" fmla="*/ 139176 h 390928"/>
                  <a:gd name="connsiteX8" fmla="*/ 262460 w 851069"/>
                  <a:gd name="connsiteY8" fmla="*/ 52912 h 390928"/>
                  <a:gd name="connsiteX9" fmla="*/ 144443 w 851069"/>
                  <a:gd name="connsiteY9" fmla="*/ 36380 h 390928"/>
                  <a:gd name="connsiteX10" fmla="*/ 80406 w 851069"/>
                  <a:gd name="connsiteY10" fmla="*/ 59650 h 390928"/>
                  <a:gd name="connsiteX11" fmla="*/ 34823 w 851069"/>
                  <a:gd name="connsiteY11" fmla="*/ 115809 h 390928"/>
                  <a:gd name="connsiteX12" fmla="*/ 3668 w 851069"/>
                  <a:gd name="connsiteY12" fmla="*/ 113297 h 390928"/>
                  <a:gd name="connsiteX0" fmla="*/ 3330 w 850731"/>
                  <a:gd name="connsiteY0" fmla="*/ 123197 h 400828"/>
                  <a:gd name="connsiteX1" fmla="*/ 116535 w 850731"/>
                  <a:gd name="connsiteY1" fmla="*/ 203 h 400828"/>
                  <a:gd name="connsiteX2" fmla="*/ 512288 w 850731"/>
                  <a:gd name="connsiteY2" fmla="*/ 97317 h 400828"/>
                  <a:gd name="connsiteX3" fmla="*/ 814213 w 850731"/>
                  <a:gd name="connsiteY3" fmla="*/ 218087 h 400828"/>
                  <a:gd name="connsiteX4" fmla="*/ 846625 w 850731"/>
                  <a:gd name="connsiteY4" fmla="*/ 388521 h 400828"/>
                  <a:gd name="connsiteX5" fmla="*/ 825100 w 850731"/>
                  <a:gd name="connsiteY5" fmla="*/ 371773 h 400828"/>
                  <a:gd name="connsiteX6" fmla="*/ 794028 w 850731"/>
                  <a:gd name="connsiteY6" fmla="*/ 246479 h 400828"/>
                  <a:gd name="connsiteX7" fmla="*/ 572673 w 850731"/>
                  <a:gd name="connsiteY7" fmla="*/ 149076 h 400828"/>
                  <a:gd name="connsiteX8" fmla="*/ 262122 w 850731"/>
                  <a:gd name="connsiteY8" fmla="*/ 62812 h 400828"/>
                  <a:gd name="connsiteX9" fmla="*/ 144105 w 850731"/>
                  <a:gd name="connsiteY9" fmla="*/ 46280 h 400828"/>
                  <a:gd name="connsiteX10" fmla="*/ 80068 w 850731"/>
                  <a:gd name="connsiteY10" fmla="*/ 69550 h 400828"/>
                  <a:gd name="connsiteX11" fmla="*/ 34485 w 850731"/>
                  <a:gd name="connsiteY11" fmla="*/ 125709 h 400828"/>
                  <a:gd name="connsiteX12" fmla="*/ 3330 w 850731"/>
                  <a:gd name="connsiteY12" fmla="*/ 123197 h 400828"/>
                  <a:gd name="connsiteX0" fmla="*/ 3586 w 850987"/>
                  <a:gd name="connsiteY0" fmla="*/ 114902 h 392533"/>
                  <a:gd name="connsiteX1" fmla="*/ 121133 w 850987"/>
                  <a:gd name="connsiteY1" fmla="*/ 227 h 392533"/>
                  <a:gd name="connsiteX2" fmla="*/ 512544 w 850987"/>
                  <a:gd name="connsiteY2" fmla="*/ 89022 h 392533"/>
                  <a:gd name="connsiteX3" fmla="*/ 814469 w 850987"/>
                  <a:gd name="connsiteY3" fmla="*/ 209792 h 392533"/>
                  <a:gd name="connsiteX4" fmla="*/ 846881 w 850987"/>
                  <a:gd name="connsiteY4" fmla="*/ 380226 h 392533"/>
                  <a:gd name="connsiteX5" fmla="*/ 825356 w 850987"/>
                  <a:gd name="connsiteY5" fmla="*/ 363478 h 392533"/>
                  <a:gd name="connsiteX6" fmla="*/ 794284 w 850987"/>
                  <a:gd name="connsiteY6" fmla="*/ 238184 h 392533"/>
                  <a:gd name="connsiteX7" fmla="*/ 572929 w 850987"/>
                  <a:gd name="connsiteY7" fmla="*/ 140781 h 392533"/>
                  <a:gd name="connsiteX8" fmla="*/ 262378 w 850987"/>
                  <a:gd name="connsiteY8" fmla="*/ 54517 h 392533"/>
                  <a:gd name="connsiteX9" fmla="*/ 144361 w 850987"/>
                  <a:gd name="connsiteY9" fmla="*/ 37985 h 392533"/>
                  <a:gd name="connsiteX10" fmla="*/ 80324 w 850987"/>
                  <a:gd name="connsiteY10" fmla="*/ 61255 h 392533"/>
                  <a:gd name="connsiteX11" fmla="*/ 34741 w 850987"/>
                  <a:gd name="connsiteY11" fmla="*/ 117414 h 392533"/>
                  <a:gd name="connsiteX12" fmla="*/ 3586 w 850987"/>
                  <a:gd name="connsiteY12" fmla="*/ 114902 h 392533"/>
                  <a:gd name="connsiteX0" fmla="*/ 3586 w 850987"/>
                  <a:gd name="connsiteY0" fmla="*/ 114902 h 392275"/>
                  <a:gd name="connsiteX1" fmla="*/ 121133 w 850987"/>
                  <a:gd name="connsiteY1" fmla="*/ 227 h 392275"/>
                  <a:gd name="connsiteX2" fmla="*/ 512544 w 850987"/>
                  <a:gd name="connsiteY2" fmla="*/ 89022 h 392275"/>
                  <a:gd name="connsiteX3" fmla="*/ 814469 w 850987"/>
                  <a:gd name="connsiteY3" fmla="*/ 209792 h 392275"/>
                  <a:gd name="connsiteX4" fmla="*/ 846881 w 850987"/>
                  <a:gd name="connsiteY4" fmla="*/ 380226 h 392275"/>
                  <a:gd name="connsiteX5" fmla="*/ 825356 w 850987"/>
                  <a:gd name="connsiteY5" fmla="*/ 363478 h 392275"/>
                  <a:gd name="connsiteX6" fmla="*/ 779196 w 850987"/>
                  <a:gd name="connsiteY6" fmla="*/ 245037 h 392275"/>
                  <a:gd name="connsiteX7" fmla="*/ 572929 w 850987"/>
                  <a:gd name="connsiteY7" fmla="*/ 140781 h 392275"/>
                  <a:gd name="connsiteX8" fmla="*/ 262378 w 850987"/>
                  <a:gd name="connsiteY8" fmla="*/ 54517 h 392275"/>
                  <a:gd name="connsiteX9" fmla="*/ 144361 w 850987"/>
                  <a:gd name="connsiteY9" fmla="*/ 37985 h 392275"/>
                  <a:gd name="connsiteX10" fmla="*/ 80324 w 850987"/>
                  <a:gd name="connsiteY10" fmla="*/ 61255 h 392275"/>
                  <a:gd name="connsiteX11" fmla="*/ 34741 w 850987"/>
                  <a:gd name="connsiteY11" fmla="*/ 117414 h 392275"/>
                  <a:gd name="connsiteX12" fmla="*/ 3586 w 850987"/>
                  <a:gd name="connsiteY12" fmla="*/ 114902 h 392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0987" h="392275">
                    <a:moveTo>
                      <a:pt x="3586" y="114902"/>
                    </a:moveTo>
                    <a:cubicBezTo>
                      <a:pt x="17985" y="95371"/>
                      <a:pt x="36307" y="4540"/>
                      <a:pt x="121133" y="227"/>
                    </a:cubicBezTo>
                    <a:cubicBezTo>
                      <a:pt x="205959" y="-4086"/>
                      <a:pt x="396988" y="54095"/>
                      <a:pt x="512544" y="89022"/>
                    </a:cubicBezTo>
                    <a:cubicBezTo>
                      <a:pt x="628100" y="123949"/>
                      <a:pt x="758746" y="161258"/>
                      <a:pt x="814469" y="209792"/>
                    </a:cubicBezTo>
                    <a:cubicBezTo>
                      <a:pt x="870192" y="258326"/>
                      <a:pt x="845067" y="354612"/>
                      <a:pt x="846881" y="380226"/>
                    </a:cubicBezTo>
                    <a:cubicBezTo>
                      <a:pt x="848695" y="405840"/>
                      <a:pt x="836637" y="386010"/>
                      <a:pt x="825356" y="363478"/>
                    </a:cubicBezTo>
                    <a:cubicBezTo>
                      <a:pt x="814075" y="340947"/>
                      <a:pt x="821267" y="282153"/>
                      <a:pt x="779196" y="245037"/>
                    </a:cubicBezTo>
                    <a:cubicBezTo>
                      <a:pt x="737125" y="207921"/>
                      <a:pt x="659065" y="172534"/>
                      <a:pt x="572929" y="140781"/>
                    </a:cubicBezTo>
                    <a:cubicBezTo>
                      <a:pt x="486793" y="109028"/>
                      <a:pt x="333806" y="71650"/>
                      <a:pt x="262378" y="54517"/>
                    </a:cubicBezTo>
                    <a:cubicBezTo>
                      <a:pt x="190950" y="37384"/>
                      <a:pt x="176301" y="38393"/>
                      <a:pt x="144361" y="37985"/>
                    </a:cubicBezTo>
                    <a:cubicBezTo>
                      <a:pt x="112421" y="37577"/>
                      <a:pt x="93874" y="46264"/>
                      <a:pt x="80324" y="61255"/>
                    </a:cubicBezTo>
                    <a:cubicBezTo>
                      <a:pt x="66774" y="76246"/>
                      <a:pt x="47531" y="108473"/>
                      <a:pt x="34741" y="117414"/>
                    </a:cubicBezTo>
                    <a:cubicBezTo>
                      <a:pt x="21951" y="126355"/>
                      <a:pt x="-10813" y="134433"/>
                      <a:pt x="3586" y="114902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99" name="Volný tvar 98"/>
              <p:cNvSpPr>
                <a:spLocks/>
              </p:cNvSpPr>
              <p:nvPr/>
            </p:nvSpPr>
            <p:spPr>
              <a:xfrm rot="416670">
                <a:off x="3978949" y="2960240"/>
                <a:ext cx="1430717" cy="385555"/>
              </a:xfrm>
              <a:custGeom>
                <a:avLst/>
                <a:gdLst>
                  <a:gd name="connsiteX0" fmla="*/ 828 w 845152"/>
                  <a:gd name="connsiteY0" fmla="*/ 129586 h 391137"/>
                  <a:gd name="connsiteX1" fmla="*/ 87092 w 845152"/>
                  <a:gd name="connsiteY1" fmla="*/ 189 h 391137"/>
                  <a:gd name="connsiteX2" fmla="*/ 509786 w 845152"/>
                  <a:gd name="connsiteY2" fmla="*/ 103706 h 391137"/>
                  <a:gd name="connsiteX3" fmla="*/ 811711 w 845152"/>
                  <a:gd name="connsiteY3" fmla="*/ 224476 h 391137"/>
                  <a:gd name="connsiteX4" fmla="*/ 837590 w 845152"/>
                  <a:gd name="connsiteY4" fmla="*/ 388378 h 391137"/>
                  <a:gd name="connsiteX5" fmla="*/ 811711 w 845152"/>
                  <a:gd name="connsiteY5" fmla="*/ 319367 h 391137"/>
                  <a:gd name="connsiteX6" fmla="*/ 759952 w 845152"/>
                  <a:gd name="connsiteY6" fmla="*/ 215850 h 391137"/>
                  <a:gd name="connsiteX7" fmla="*/ 570171 w 845152"/>
                  <a:gd name="connsiteY7" fmla="*/ 155465 h 391137"/>
                  <a:gd name="connsiteX8" fmla="*/ 259620 w 845152"/>
                  <a:gd name="connsiteY8" fmla="*/ 69201 h 391137"/>
                  <a:gd name="connsiteX9" fmla="*/ 87092 w 845152"/>
                  <a:gd name="connsiteY9" fmla="*/ 8816 h 391137"/>
                  <a:gd name="connsiteX10" fmla="*/ 43960 w 845152"/>
                  <a:gd name="connsiteY10" fmla="*/ 95080 h 391137"/>
                  <a:gd name="connsiteX11" fmla="*/ 828 w 845152"/>
                  <a:gd name="connsiteY11" fmla="*/ 129586 h 391137"/>
                  <a:gd name="connsiteX0" fmla="*/ 1045 w 845369"/>
                  <a:gd name="connsiteY0" fmla="*/ 129586 h 391137"/>
                  <a:gd name="connsiteX1" fmla="*/ 87309 w 845369"/>
                  <a:gd name="connsiteY1" fmla="*/ 189 h 391137"/>
                  <a:gd name="connsiteX2" fmla="*/ 510003 w 845369"/>
                  <a:gd name="connsiteY2" fmla="*/ 103706 h 391137"/>
                  <a:gd name="connsiteX3" fmla="*/ 811928 w 845369"/>
                  <a:gd name="connsiteY3" fmla="*/ 224476 h 391137"/>
                  <a:gd name="connsiteX4" fmla="*/ 837807 w 845369"/>
                  <a:gd name="connsiteY4" fmla="*/ 388378 h 391137"/>
                  <a:gd name="connsiteX5" fmla="*/ 811928 w 845369"/>
                  <a:gd name="connsiteY5" fmla="*/ 319367 h 391137"/>
                  <a:gd name="connsiteX6" fmla="*/ 760169 w 845369"/>
                  <a:gd name="connsiteY6" fmla="*/ 215850 h 391137"/>
                  <a:gd name="connsiteX7" fmla="*/ 570388 w 845369"/>
                  <a:gd name="connsiteY7" fmla="*/ 155465 h 391137"/>
                  <a:gd name="connsiteX8" fmla="*/ 259837 w 845369"/>
                  <a:gd name="connsiteY8" fmla="*/ 69201 h 391137"/>
                  <a:gd name="connsiteX9" fmla="*/ 113503 w 845369"/>
                  <a:gd name="connsiteY9" fmla="*/ 42153 h 391137"/>
                  <a:gd name="connsiteX10" fmla="*/ 44177 w 845369"/>
                  <a:gd name="connsiteY10" fmla="*/ 95080 h 391137"/>
                  <a:gd name="connsiteX11" fmla="*/ 1045 w 845369"/>
                  <a:gd name="connsiteY11" fmla="*/ 129586 h 391137"/>
                  <a:gd name="connsiteX0" fmla="*/ 1045 w 843097"/>
                  <a:gd name="connsiteY0" fmla="*/ 129586 h 394298"/>
                  <a:gd name="connsiteX1" fmla="*/ 87309 w 843097"/>
                  <a:gd name="connsiteY1" fmla="*/ 189 h 394298"/>
                  <a:gd name="connsiteX2" fmla="*/ 510003 w 843097"/>
                  <a:gd name="connsiteY2" fmla="*/ 103706 h 394298"/>
                  <a:gd name="connsiteX3" fmla="*/ 811928 w 843097"/>
                  <a:gd name="connsiteY3" fmla="*/ 224476 h 394298"/>
                  <a:gd name="connsiteX4" fmla="*/ 833452 w 843097"/>
                  <a:gd name="connsiteY4" fmla="*/ 391644 h 394298"/>
                  <a:gd name="connsiteX5" fmla="*/ 811928 w 843097"/>
                  <a:gd name="connsiteY5" fmla="*/ 319367 h 394298"/>
                  <a:gd name="connsiteX6" fmla="*/ 760169 w 843097"/>
                  <a:gd name="connsiteY6" fmla="*/ 215850 h 394298"/>
                  <a:gd name="connsiteX7" fmla="*/ 570388 w 843097"/>
                  <a:gd name="connsiteY7" fmla="*/ 155465 h 394298"/>
                  <a:gd name="connsiteX8" fmla="*/ 259837 w 843097"/>
                  <a:gd name="connsiteY8" fmla="*/ 69201 h 394298"/>
                  <a:gd name="connsiteX9" fmla="*/ 113503 w 843097"/>
                  <a:gd name="connsiteY9" fmla="*/ 42153 h 394298"/>
                  <a:gd name="connsiteX10" fmla="*/ 44177 w 843097"/>
                  <a:gd name="connsiteY10" fmla="*/ 95080 h 394298"/>
                  <a:gd name="connsiteX11" fmla="*/ 1045 w 843097"/>
                  <a:gd name="connsiteY11" fmla="*/ 129586 h 394298"/>
                  <a:gd name="connsiteX0" fmla="*/ 1045 w 843036"/>
                  <a:gd name="connsiteY0" fmla="*/ 129586 h 403140"/>
                  <a:gd name="connsiteX1" fmla="*/ 87309 w 843036"/>
                  <a:gd name="connsiteY1" fmla="*/ 189 h 403140"/>
                  <a:gd name="connsiteX2" fmla="*/ 510003 w 843036"/>
                  <a:gd name="connsiteY2" fmla="*/ 103706 h 403140"/>
                  <a:gd name="connsiteX3" fmla="*/ 811928 w 843036"/>
                  <a:gd name="connsiteY3" fmla="*/ 224476 h 403140"/>
                  <a:gd name="connsiteX4" fmla="*/ 833452 w 843036"/>
                  <a:gd name="connsiteY4" fmla="*/ 391644 h 403140"/>
                  <a:gd name="connsiteX5" fmla="*/ 813016 w 843036"/>
                  <a:gd name="connsiteY5" fmla="*/ 369451 h 403140"/>
                  <a:gd name="connsiteX6" fmla="*/ 760169 w 843036"/>
                  <a:gd name="connsiteY6" fmla="*/ 215850 h 403140"/>
                  <a:gd name="connsiteX7" fmla="*/ 570388 w 843036"/>
                  <a:gd name="connsiteY7" fmla="*/ 155465 h 403140"/>
                  <a:gd name="connsiteX8" fmla="*/ 259837 w 843036"/>
                  <a:gd name="connsiteY8" fmla="*/ 69201 h 403140"/>
                  <a:gd name="connsiteX9" fmla="*/ 113503 w 843036"/>
                  <a:gd name="connsiteY9" fmla="*/ 42153 h 403140"/>
                  <a:gd name="connsiteX10" fmla="*/ 44177 w 843036"/>
                  <a:gd name="connsiteY10" fmla="*/ 95080 h 403140"/>
                  <a:gd name="connsiteX11" fmla="*/ 1045 w 843036"/>
                  <a:gd name="connsiteY11" fmla="*/ 129586 h 403140"/>
                  <a:gd name="connsiteX0" fmla="*/ 1045 w 849104"/>
                  <a:gd name="connsiteY0" fmla="*/ 129586 h 400633"/>
                  <a:gd name="connsiteX1" fmla="*/ 87309 w 849104"/>
                  <a:gd name="connsiteY1" fmla="*/ 189 h 400633"/>
                  <a:gd name="connsiteX2" fmla="*/ 510003 w 849104"/>
                  <a:gd name="connsiteY2" fmla="*/ 103706 h 400633"/>
                  <a:gd name="connsiteX3" fmla="*/ 811928 w 849104"/>
                  <a:gd name="connsiteY3" fmla="*/ 224476 h 400633"/>
                  <a:gd name="connsiteX4" fmla="*/ 844340 w 849104"/>
                  <a:gd name="connsiteY4" fmla="*/ 388378 h 400633"/>
                  <a:gd name="connsiteX5" fmla="*/ 813016 w 849104"/>
                  <a:gd name="connsiteY5" fmla="*/ 369451 h 400633"/>
                  <a:gd name="connsiteX6" fmla="*/ 760169 w 849104"/>
                  <a:gd name="connsiteY6" fmla="*/ 215850 h 400633"/>
                  <a:gd name="connsiteX7" fmla="*/ 570388 w 849104"/>
                  <a:gd name="connsiteY7" fmla="*/ 155465 h 400633"/>
                  <a:gd name="connsiteX8" fmla="*/ 259837 w 849104"/>
                  <a:gd name="connsiteY8" fmla="*/ 69201 h 400633"/>
                  <a:gd name="connsiteX9" fmla="*/ 113503 w 849104"/>
                  <a:gd name="connsiteY9" fmla="*/ 42153 h 400633"/>
                  <a:gd name="connsiteX10" fmla="*/ 44177 w 849104"/>
                  <a:gd name="connsiteY10" fmla="*/ 95080 h 400633"/>
                  <a:gd name="connsiteX11" fmla="*/ 1045 w 849104"/>
                  <a:gd name="connsiteY11" fmla="*/ 129586 h 400633"/>
                  <a:gd name="connsiteX0" fmla="*/ 1045 w 851795"/>
                  <a:gd name="connsiteY0" fmla="*/ 129586 h 396775"/>
                  <a:gd name="connsiteX1" fmla="*/ 87309 w 851795"/>
                  <a:gd name="connsiteY1" fmla="*/ 189 h 396775"/>
                  <a:gd name="connsiteX2" fmla="*/ 510003 w 851795"/>
                  <a:gd name="connsiteY2" fmla="*/ 103706 h 396775"/>
                  <a:gd name="connsiteX3" fmla="*/ 811928 w 851795"/>
                  <a:gd name="connsiteY3" fmla="*/ 224476 h 396775"/>
                  <a:gd name="connsiteX4" fmla="*/ 844340 w 851795"/>
                  <a:gd name="connsiteY4" fmla="*/ 388378 h 396775"/>
                  <a:gd name="connsiteX5" fmla="*/ 813016 w 851795"/>
                  <a:gd name="connsiteY5" fmla="*/ 369451 h 396775"/>
                  <a:gd name="connsiteX6" fmla="*/ 760169 w 851795"/>
                  <a:gd name="connsiteY6" fmla="*/ 215850 h 396775"/>
                  <a:gd name="connsiteX7" fmla="*/ 570388 w 851795"/>
                  <a:gd name="connsiteY7" fmla="*/ 155465 h 396775"/>
                  <a:gd name="connsiteX8" fmla="*/ 259837 w 851795"/>
                  <a:gd name="connsiteY8" fmla="*/ 69201 h 396775"/>
                  <a:gd name="connsiteX9" fmla="*/ 113503 w 851795"/>
                  <a:gd name="connsiteY9" fmla="*/ 42153 h 396775"/>
                  <a:gd name="connsiteX10" fmla="*/ 44177 w 851795"/>
                  <a:gd name="connsiteY10" fmla="*/ 95080 h 396775"/>
                  <a:gd name="connsiteX11" fmla="*/ 1045 w 851795"/>
                  <a:gd name="connsiteY11" fmla="*/ 129586 h 396775"/>
                  <a:gd name="connsiteX0" fmla="*/ 1045 w 851795"/>
                  <a:gd name="connsiteY0" fmla="*/ 129586 h 395384"/>
                  <a:gd name="connsiteX1" fmla="*/ 87309 w 851795"/>
                  <a:gd name="connsiteY1" fmla="*/ 189 h 395384"/>
                  <a:gd name="connsiteX2" fmla="*/ 510003 w 851795"/>
                  <a:gd name="connsiteY2" fmla="*/ 103706 h 395384"/>
                  <a:gd name="connsiteX3" fmla="*/ 811928 w 851795"/>
                  <a:gd name="connsiteY3" fmla="*/ 224476 h 395384"/>
                  <a:gd name="connsiteX4" fmla="*/ 844340 w 851795"/>
                  <a:gd name="connsiteY4" fmla="*/ 388378 h 395384"/>
                  <a:gd name="connsiteX5" fmla="*/ 813016 w 851795"/>
                  <a:gd name="connsiteY5" fmla="*/ 369451 h 395384"/>
                  <a:gd name="connsiteX6" fmla="*/ 791743 w 851795"/>
                  <a:gd name="connsiteY6" fmla="*/ 252868 h 395384"/>
                  <a:gd name="connsiteX7" fmla="*/ 570388 w 851795"/>
                  <a:gd name="connsiteY7" fmla="*/ 155465 h 395384"/>
                  <a:gd name="connsiteX8" fmla="*/ 259837 w 851795"/>
                  <a:gd name="connsiteY8" fmla="*/ 69201 h 395384"/>
                  <a:gd name="connsiteX9" fmla="*/ 113503 w 851795"/>
                  <a:gd name="connsiteY9" fmla="*/ 42153 h 395384"/>
                  <a:gd name="connsiteX10" fmla="*/ 44177 w 851795"/>
                  <a:gd name="connsiteY10" fmla="*/ 95080 h 395384"/>
                  <a:gd name="connsiteX11" fmla="*/ 1045 w 851795"/>
                  <a:gd name="connsiteY11" fmla="*/ 129586 h 395384"/>
                  <a:gd name="connsiteX0" fmla="*/ 1045 w 848519"/>
                  <a:gd name="connsiteY0" fmla="*/ 129586 h 398585"/>
                  <a:gd name="connsiteX1" fmla="*/ 87309 w 848519"/>
                  <a:gd name="connsiteY1" fmla="*/ 189 h 398585"/>
                  <a:gd name="connsiteX2" fmla="*/ 510003 w 848519"/>
                  <a:gd name="connsiteY2" fmla="*/ 103706 h 398585"/>
                  <a:gd name="connsiteX3" fmla="*/ 811928 w 848519"/>
                  <a:gd name="connsiteY3" fmla="*/ 224476 h 398585"/>
                  <a:gd name="connsiteX4" fmla="*/ 844340 w 848519"/>
                  <a:gd name="connsiteY4" fmla="*/ 388378 h 398585"/>
                  <a:gd name="connsiteX5" fmla="*/ 821726 w 848519"/>
                  <a:gd name="connsiteY5" fmla="*/ 367274 h 398585"/>
                  <a:gd name="connsiteX6" fmla="*/ 791743 w 848519"/>
                  <a:gd name="connsiteY6" fmla="*/ 252868 h 398585"/>
                  <a:gd name="connsiteX7" fmla="*/ 570388 w 848519"/>
                  <a:gd name="connsiteY7" fmla="*/ 155465 h 398585"/>
                  <a:gd name="connsiteX8" fmla="*/ 259837 w 848519"/>
                  <a:gd name="connsiteY8" fmla="*/ 69201 h 398585"/>
                  <a:gd name="connsiteX9" fmla="*/ 113503 w 848519"/>
                  <a:gd name="connsiteY9" fmla="*/ 42153 h 398585"/>
                  <a:gd name="connsiteX10" fmla="*/ 44177 w 848519"/>
                  <a:gd name="connsiteY10" fmla="*/ 95080 h 398585"/>
                  <a:gd name="connsiteX11" fmla="*/ 1045 w 848519"/>
                  <a:gd name="connsiteY11" fmla="*/ 129586 h 398585"/>
                  <a:gd name="connsiteX0" fmla="*/ 2183 w 849657"/>
                  <a:gd name="connsiteY0" fmla="*/ 129586 h 398585"/>
                  <a:gd name="connsiteX1" fmla="*/ 88447 w 849657"/>
                  <a:gd name="connsiteY1" fmla="*/ 189 h 398585"/>
                  <a:gd name="connsiteX2" fmla="*/ 511141 w 849657"/>
                  <a:gd name="connsiteY2" fmla="*/ 103706 h 398585"/>
                  <a:gd name="connsiteX3" fmla="*/ 813066 w 849657"/>
                  <a:gd name="connsiteY3" fmla="*/ 224476 h 398585"/>
                  <a:gd name="connsiteX4" fmla="*/ 845478 w 849657"/>
                  <a:gd name="connsiteY4" fmla="*/ 388378 h 398585"/>
                  <a:gd name="connsiteX5" fmla="*/ 822864 w 849657"/>
                  <a:gd name="connsiteY5" fmla="*/ 367274 h 398585"/>
                  <a:gd name="connsiteX6" fmla="*/ 792881 w 849657"/>
                  <a:gd name="connsiteY6" fmla="*/ 252868 h 398585"/>
                  <a:gd name="connsiteX7" fmla="*/ 571526 w 849657"/>
                  <a:gd name="connsiteY7" fmla="*/ 155465 h 398585"/>
                  <a:gd name="connsiteX8" fmla="*/ 260975 w 849657"/>
                  <a:gd name="connsiteY8" fmla="*/ 69201 h 398585"/>
                  <a:gd name="connsiteX9" fmla="*/ 114641 w 849657"/>
                  <a:gd name="connsiteY9" fmla="*/ 42153 h 398585"/>
                  <a:gd name="connsiteX10" fmla="*/ 33338 w 849657"/>
                  <a:gd name="connsiteY10" fmla="*/ 132098 h 398585"/>
                  <a:gd name="connsiteX11" fmla="*/ 2183 w 849657"/>
                  <a:gd name="connsiteY11" fmla="*/ 129586 h 398585"/>
                  <a:gd name="connsiteX0" fmla="*/ 1811 w 849285"/>
                  <a:gd name="connsiteY0" fmla="*/ 129586 h 398585"/>
                  <a:gd name="connsiteX1" fmla="*/ 88075 w 849285"/>
                  <a:gd name="connsiteY1" fmla="*/ 189 h 398585"/>
                  <a:gd name="connsiteX2" fmla="*/ 510769 w 849285"/>
                  <a:gd name="connsiteY2" fmla="*/ 103706 h 398585"/>
                  <a:gd name="connsiteX3" fmla="*/ 812694 w 849285"/>
                  <a:gd name="connsiteY3" fmla="*/ 224476 h 398585"/>
                  <a:gd name="connsiteX4" fmla="*/ 845106 w 849285"/>
                  <a:gd name="connsiteY4" fmla="*/ 388378 h 398585"/>
                  <a:gd name="connsiteX5" fmla="*/ 822492 w 849285"/>
                  <a:gd name="connsiteY5" fmla="*/ 367274 h 398585"/>
                  <a:gd name="connsiteX6" fmla="*/ 792509 w 849285"/>
                  <a:gd name="connsiteY6" fmla="*/ 252868 h 398585"/>
                  <a:gd name="connsiteX7" fmla="*/ 571154 w 849285"/>
                  <a:gd name="connsiteY7" fmla="*/ 155465 h 398585"/>
                  <a:gd name="connsiteX8" fmla="*/ 260603 w 849285"/>
                  <a:gd name="connsiteY8" fmla="*/ 69201 h 398585"/>
                  <a:gd name="connsiteX9" fmla="*/ 114269 w 849285"/>
                  <a:gd name="connsiteY9" fmla="*/ 42153 h 398585"/>
                  <a:gd name="connsiteX10" fmla="*/ 32966 w 849285"/>
                  <a:gd name="connsiteY10" fmla="*/ 132098 h 398585"/>
                  <a:gd name="connsiteX11" fmla="*/ 1811 w 849285"/>
                  <a:gd name="connsiteY11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14127 w 849143"/>
                  <a:gd name="connsiteY9" fmla="*/ 42153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669 w 849143"/>
                  <a:gd name="connsiteY0" fmla="*/ 129586 h 398585"/>
                  <a:gd name="connsiteX1" fmla="*/ 87933 w 849143"/>
                  <a:gd name="connsiteY1" fmla="*/ 189 h 398585"/>
                  <a:gd name="connsiteX2" fmla="*/ 510627 w 849143"/>
                  <a:gd name="connsiteY2" fmla="*/ 103706 h 398585"/>
                  <a:gd name="connsiteX3" fmla="*/ 812552 w 849143"/>
                  <a:gd name="connsiteY3" fmla="*/ 224476 h 398585"/>
                  <a:gd name="connsiteX4" fmla="*/ 844964 w 849143"/>
                  <a:gd name="connsiteY4" fmla="*/ 388378 h 398585"/>
                  <a:gd name="connsiteX5" fmla="*/ 822350 w 849143"/>
                  <a:gd name="connsiteY5" fmla="*/ 367274 h 398585"/>
                  <a:gd name="connsiteX6" fmla="*/ 792367 w 849143"/>
                  <a:gd name="connsiteY6" fmla="*/ 252868 h 398585"/>
                  <a:gd name="connsiteX7" fmla="*/ 571012 w 849143"/>
                  <a:gd name="connsiteY7" fmla="*/ 155465 h 398585"/>
                  <a:gd name="connsiteX8" fmla="*/ 260461 w 849143"/>
                  <a:gd name="connsiteY8" fmla="*/ 69201 h 398585"/>
                  <a:gd name="connsiteX9" fmla="*/ 123926 w 849143"/>
                  <a:gd name="connsiteY9" fmla="*/ 35621 h 398585"/>
                  <a:gd name="connsiteX10" fmla="*/ 55755 w 849143"/>
                  <a:gd name="connsiteY10" fmla="*/ 49333 h 398585"/>
                  <a:gd name="connsiteX11" fmla="*/ 32824 w 849143"/>
                  <a:gd name="connsiteY11" fmla="*/ 132098 h 398585"/>
                  <a:gd name="connsiteX12" fmla="*/ 1669 w 84914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24106 w 849323"/>
                  <a:gd name="connsiteY9" fmla="*/ 35621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1849 w 849323"/>
                  <a:gd name="connsiteY0" fmla="*/ 129586 h 398585"/>
                  <a:gd name="connsiteX1" fmla="*/ 88113 w 849323"/>
                  <a:gd name="connsiteY1" fmla="*/ 189 h 398585"/>
                  <a:gd name="connsiteX2" fmla="*/ 510807 w 849323"/>
                  <a:gd name="connsiteY2" fmla="*/ 103706 h 398585"/>
                  <a:gd name="connsiteX3" fmla="*/ 812732 w 849323"/>
                  <a:gd name="connsiteY3" fmla="*/ 224476 h 398585"/>
                  <a:gd name="connsiteX4" fmla="*/ 845144 w 849323"/>
                  <a:gd name="connsiteY4" fmla="*/ 388378 h 398585"/>
                  <a:gd name="connsiteX5" fmla="*/ 822530 w 849323"/>
                  <a:gd name="connsiteY5" fmla="*/ 367274 h 398585"/>
                  <a:gd name="connsiteX6" fmla="*/ 792547 w 849323"/>
                  <a:gd name="connsiteY6" fmla="*/ 252868 h 398585"/>
                  <a:gd name="connsiteX7" fmla="*/ 571192 w 849323"/>
                  <a:gd name="connsiteY7" fmla="*/ 155465 h 398585"/>
                  <a:gd name="connsiteX8" fmla="*/ 260641 w 849323"/>
                  <a:gd name="connsiteY8" fmla="*/ 69201 h 398585"/>
                  <a:gd name="connsiteX9" fmla="*/ 144793 w 849323"/>
                  <a:gd name="connsiteY9" fmla="*/ 45420 h 398585"/>
                  <a:gd name="connsiteX10" fmla="*/ 79888 w 849323"/>
                  <a:gd name="connsiteY10" fmla="*/ 65665 h 398585"/>
                  <a:gd name="connsiteX11" fmla="*/ 33004 w 849323"/>
                  <a:gd name="connsiteY11" fmla="*/ 132098 h 398585"/>
                  <a:gd name="connsiteX12" fmla="*/ 1849 w 849323"/>
                  <a:gd name="connsiteY12" fmla="*/ 129586 h 398585"/>
                  <a:gd name="connsiteX0" fmla="*/ 3298 w 850772"/>
                  <a:gd name="connsiteY0" fmla="*/ 115469 h 384468"/>
                  <a:gd name="connsiteX1" fmla="*/ 115693 w 850772"/>
                  <a:gd name="connsiteY1" fmla="*/ 226 h 384468"/>
                  <a:gd name="connsiteX2" fmla="*/ 512256 w 850772"/>
                  <a:gd name="connsiteY2" fmla="*/ 89589 h 384468"/>
                  <a:gd name="connsiteX3" fmla="*/ 814181 w 850772"/>
                  <a:gd name="connsiteY3" fmla="*/ 210359 h 384468"/>
                  <a:gd name="connsiteX4" fmla="*/ 846593 w 850772"/>
                  <a:gd name="connsiteY4" fmla="*/ 374261 h 384468"/>
                  <a:gd name="connsiteX5" fmla="*/ 823979 w 850772"/>
                  <a:gd name="connsiteY5" fmla="*/ 353157 h 384468"/>
                  <a:gd name="connsiteX6" fmla="*/ 793996 w 850772"/>
                  <a:gd name="connsiteY6" fmla="*/ 238751 h 384468"/>
                  <a:gd name="connsiteX7" fmla="*/ 572641 w 850772"/>
                  <a:gd name="connsiteY7" fmla="*/ 141348 h 384468"/>
                  <a:gd name="connsiteX8" fmla="*/ 262090 w 850772"/>
                  <a:gd name="connsiteY8" fmla="*/ 55084 h 384468"/>
                  <a:gd name="connsiteX9" fmla="*/ 146242 w 850772"/>
                  <a:gd name="connsiteY9" fmla="*/ 31303 h 384468"/>
                  <a:gd name="connsiteX10" fmla="*/ 81337 w 850772"/>
                  <a:gd name="connsiteY10" fmla="*/ 51548 h 384468"/>
                  <a:gd name="connsiteX11" fmla="*/ 34453 w 850772"/>
                  <a:gd name="connsiteY11" fmla="*/ 117981 h 384468"/>
                  <a:gd name="connsiteX12" fmla="*/ 3298 w 850772"/>
                  <a:gd name="connsiteY12" fmla="*/ 115469 h 384468"/>
                  <a:gd name="connsiteX0" fmla="*/ 3684 w 851158"/>
                  <a:gd name="connsiteY0" fmla="*/ 113297 h 382296"/>
                  <a:gd name="connsiteX1" fmla="*/ 122612 w 851158"/>
                  <a:gd name="connsiteY1" fmla="*/ 232 h 382296"/>
                  <a:gd name="connsiteX2" fmla="*/ 512642 w 851158"/>
                  <a:gd name="connsiteY2" fmla="*/ 87417 h 382296"/>
                  <a:gd name="connsiteX3" fmla="*/ 814567 w 851158"/>
                  <a:gd name="connsiteY3" fmla="*/ 208187 h 382296"/>
                  <a:gd name="connsiteX4" fmla="*/ 846979 w 851158"/>
                  <a:gd name="connsiteY4" fmla="*/ 372089 h 382296"/>
                  <a:gd name="connsiteX5" fmla="*/ 824365 w 851158"/>
                  <a:gd name="connsiteY5" fmla="*/ 350985 h 382296"/>
                  <a:gd name="connsiteX6" fmla="*/ 794382 w 851158"/>
                  <a:gd name="connsiteY6" fmla="*/ 236579 h 382296"/>
                  <a:gd name="connsiteX7" fmla="*/ 573027 w 851158"/>
                  <a:gd name="connsiteY7" fmla="*/ 139176 h 382296"/>
                  <a:gd name="connsiteX8" fmla="*/ 262476 w 851158"/>
                  <a:gd name="connsiteY8" fmla="*/ 52912 h 382296"/>
                  <a:gd name="connsiteX9" fmla="*/ 146628 w 851158"/>
                  <a:gd name="connsiteY9" fmla="*/ 29131 h 382296"/>
                  <a:gd name="connsiteX10" fmla="*/ 81723 w 851158"/>
                  <a:gd name="connsiteY10" fmla="*/ 49376 h 382296"/>
                  <a:gd name="connsiteX11" fmla="*/ 34839 w 851158"/>
                  <a:gd name="connsiteY11" fmla="*/ 115809 h 382296"/>
                  <a:gd name="connsiteX12" fmla="*/ 3684 w 851158"/>
                  <a:gd name="connsiteY12" fmla="*/ 113297 h 382296"/>
                  <a:gd name="connsiteX0" fmla="*/ 3617 w 851091"/>
                  <a:gd name="connsiteY0" fmla="*/ 113297 h 382296"/>
                  <a:gd name="connsiteX1" fmla="*/ 122545 w 851091"/>
                  <a:gd name="connsiteY1" fmla="*/ 232 h 382296"/>
                  <a:gd name="connsiteX2" fmla="*/ 512575 w 851091"/>
                  <a:gd name="connsiteY2" fmla="*/ 87417 h 382296"/>
                  <a:gd name="connsiteX3" fmla="*/ 814500 w 851091"/>
                  <a:gd name="connsiteY3" fmla="*/ 208187 h 382296"/>
                  <a:gd name="connsiteX4" fmla="*/ 846912 w 851091"/>
                  <a:gd name="connsiteY4" fmla="*/ 372089 h 382296"/>
                  <a:gd name="connsiteX5" fmla="*/ 824298 w 851091"/>
                  <a:gd name="connsiteY5" fmla="*/ 350985 h 382296"/>
                  <a:gd name="connsiteX6" fmla="*/ 794315 w 851091"/>
                  <a:gd name="connsiteY6" fmla="*/ 236579 h 382296"/>
                  <a:gd name="connsiteX7" fmla="*/ 572960 w 851091"/>
                  <a:gd name="connsiteY7" fmla="*/ 139176 h 382296"/>
                  <a:gd name="connsiteX8" fmla="*/ 262409 w 851091"/>
                  <a:gd name="connsiteY8" fmla="*/ 52912 h 382296"/>
                  <a:gd name="connsiteX9" fmla="*/ 146561 w 851091"/>
                  <a:gd name="connsiteY9" fmla="*/ 29131 h 382296"/>
                  <a:gd name="connsiteX10" fmla="*/ 76212 w 851091"/>
                  <a:gd name="connsiteY10" fmla="*/ 54820 h 382296"/>
                  <a:gd name="connsiteX11" fmla="*/ 34772 w 851091"/>
                  <a:gd name="connsiteY11" fmla="*/ 115809 h 382296"/>
                  <a:gd name="connsiteX12" fmla="*/ 3617 w 851091"/>
                  <a:gd name="connsiteY12" fmla="*/ 113297 h 382296"/>
                  <a:gd name="connsiteX0" fmla="*/ 3617 w 851091"/>
                  <a:gd name="connsiteY0" fmla="*/ 113297 h 387717"/>
                  <a:gd name="connsiteX1" fmla="*/ 122545 w 851091"/>
                  <a:gd name="connsiteY1" fmla="*/ 232 h 387717"/>
                  <a:gd name="connsiteX2" fmla="*/ 512575 w 851091"/>
                  <a:gd name="connsiteY2" fmla="*/ 87417 h 387717"/>
                  <a:gd name="connsiteX3" fmla="*/ 814500 w 851091"/>
                  <a:gd name="connsiteY3" fmla="*/ 208187 h 387717"/>
                  <a:gd name="connsiteX4" fmla="*/ 846912 w 851091"/>
                  <a:gd name="connsiteY4" fmla="*/ 378621 h 387717"/>
                  <a:gd name="connsiteX5" fmla="*/ 824298 w 851091"/>
                  <a:gd name="connsiteY5" fmla="*/ 350985 h 387717"/>
                  <a:gd name="connsiteX6" fmla="*/ 794315 w 851091"/>
                  <a:gd name="connsiteY6" fmla="*/ 236579 h 387717"/>
                  <a:gd name="connsiteX7" fmla="*/ 572960 w 851091"/>
                  <a:gd name="connsiteY7" fmla="*/ 139176 h 387717"/>
                  <a:gd name="connsiteX8" fmla="*/ 262409 w 851091"/>
                  <a:gd name="connsiteY8" fmla="*/ 52912 h 387717"/>
                  <a:gd name="connsiteX9" fmla="*/ 146561 w 851091"/>
                  <a:gd name="connsiteY9" fmla="*/ 29131 h 387717"/>
                  <a:gd name="connsiteX10" fmla="*/ 76212 w 851091"/>
                  <a:gd name="connsiteY10" fmla="*/ 54820 h 387717"/>
                  <a:gd name="connsiteX11" fmla="*/ 34772 w 851091"/>
                  <a:gd name="connsiteY11" fmla="*/ 115809 h 387717"/>
                  <a:gd name="connsiteX12" fmla="*/ 3617 w 851091"/>
                  <a:gd name="connsiteY12" fmla="*/ 113297 h 387717"/>
                  <a:gd name="connsiteX0" fmla="*/ 3617 w 851018"/>
                  <a:gd name="connsiteY0" fmla="*/ 113297 h 390928"/>
                  <a:gd name="connsiteX1" fmla="*/ 122545 w 851018"/>
                  <a:gd name="connsiteY1" fmla="*/ 232 h 390928"/>
                  <a:gd name="connsiteX2" fmla="*/ 512575 w 851018"/>
                  <a:gd name="connsiteY2" fmla="*/ 87417 h 390928"/>
                  <a:gd name="connsiteX3" fmla="*/ 814500 w 851018"/>
                  <a:gd name="connsiteY3" fmla="*/ 208187 h 390928"/>
                  <a:gd name="connsiteX4" fmla="*/ 846912 w 851018"/>
                  <a:gd name="connsiteY4" fmla="*/ 378621 h 390928"/>
                  <a:gd name="connsiteX5" fmla="*/ 825387 w 851018"/>
                  <a:gd name="connsiteY5" fmla="*/ 361873 h 390928"/>
                  <a:gd name="connsiteX6" fmla="*/ 794315 w 851018"/>
                  <a:gd name="connsiteY6" fmla="*/ 236579 h 390928"/>
                  <a:gd name="connsiteX7" fmla="*/ 572960 w 851018"/>
                  <a:gd name="connsiteY7" fmla="*/ 139176 h 390928"/>
                  <a:gd name="connsiteX8" fmla="*/ 262409 w 851018"/>
                  <a:gd name="connsiteY8" fmla="*/ 52912 h 390928"/>
                  <a:gd name="connsiteX9" fmla="*/ 146561 w 851018"/>
                  <a:gd name="connsiteY9" fmla="*/ 29131 h 390928"/>
                  <a:gd name="connsiteX10" fmla="*/ 76212 w 851018"/>
                  <a:gd name="connsiteY10" fmla="*/ 54820 h 390928"/>
                  <a:gd name="connsiteX11" fmla="*/ 34772 w 851018"/>
                  <a:gd name="connsiteY11" fmla="*/ 115809 h 390928"/>
                  <a:gd name="connsiteX12" fmla="*/ 3617 w 851018"/>
                  <a:gd name="connsiteY12" fmla="*/ 113297 h 390928"/>
                  <a:gd name="connsiteX0" fmla="*/ 3617 w 866567"/>
                  <a:gd name="connsiteY0" fmla="*/ 113297 h 373000"/>
                  <a:gd name="connsiteX1" fmla="*/ 122545 w 866567"/>
                  <a:gd name="connsiteY1" fmla="*/ 232 h 373000"/>
                  <a:gd name="connsiteX2" fmla="*/ 512575 w 866567"/>
                  <a:gd name="connsiteY2" fmla="*/ 87417 h 373000"/>
                  <a:gd name="connsiteX3" fmla="*/ 814500 w 866567"/>
                  <a:gd name="connsiteY3" fmla="*/ 208187 h 373000"/>
                  <a:gd name="connsiteX4" fmla="*/ 866491 w 866567"/>
                  <a:gd name="connsiteY4" fmla="*/ 349443 h 373000"/>
                  <a:gd name="connsiteX5" fmla="*/ 825387 w 866567"/>
                  <a:gd name="connsiteY5" fmla="*/ 361873 h 373000"/>
                  <a:gd name="connsiteX6" fmla="*/ 794315 w 866567"/>
                  <a:gd name="connsiteY6" fmla="*/ 236579 h 373000"/>
                  <a:gd name="connsiteX7" fmla="*/ 572960 w 866567"/>
                  <a:gd name="connsiteY7" fmla="*/ 139176 h 373000"/>
                  <a:gd name="connsiteX8" fmla="*/ 262409 w 866567"/>
                  <a:gd name="connsiteY8" fmla="*/ 52912 h 373000"/>
                  <a:gd name="connsiteX9" fmla="*/ 146561 w 866567"/>
                  <a:gd name="connsiteY9" fmla="*/ 29131 h 373000"/>
                  <a:gd name="connsiteX10" fmla="*/ 76212 w 866567"/>
                  <a:gd name="connsiteY10" fmla="*/ 54820 h 373000"/>
                  <a:gd name="connsiteX11" fmla="*/ 34772 w 866567"/>
                  <a:gd name="connsiteY11" fmla="*/ 115809 h 373000"/>
                  <a:gd name="connsiteX12" fmla="*/ 3617 w 866567"/>
                  <a:gd name="connsiteY12" fmla="*/ 113297 h 373000"/>
                  <a:gd name="connsiteX0" fmla="*/ 3617 w 867450"/>
                  <a:gd name="connsiteY0" fmla="*/ 113297 h 372087"/>
                  <a:gd name="connsiteX1" fmla="*/ 122545 w 867450"/>
                  <a:gd name="connsiteY1" fmla="*/ 232 h 372087"/>
                  <a:gd name="connsiteX2" fmla="*/ 512575 w 867450"/>
                  <a:gd name="connsiteY2" fmla="*/ 87417 h 372087"/>
                  <a:gd name="connsiteX3" fmla="*/ 814500 w 867450"/>
                  <a:gd name="connsiteY3" fmla="*/ 208187 h 372087"/>
                  <a:gd name="connsiteX4" fmla="*/ 866491 w 867450"/>
                  <a:gd name="connsiteY4" fmla="*/ 349443 h 372087"/>
                  <a:gd name="connsiteX5" fmla="*/ 844196 w 867450"/>
                  <a:gd name="connsiteY5" fmla="*/ 360546 h 372087"/>
                  <a:gd name="connsiteX6" fmla="*/ 794315 w 867450"/>
                  <a:gd name="connsiteY6" fmla="*/ 236579 h 372087"/>
                  <a:gd name="connsiteX7" fmla="*/ 572960 w 867450"/>
                  <a:gd name="connsiteY7" fmla="*/ 139176 h 372087"/>
                  <a:gd name="connsiteX8" fmla="*/ 262409 w 867450"/>
                  <a:gd name="connsiteY8" fmla="*/ 52912 h 372087"/>
                  <a:gd name="connsiteX9" fmla="*/ 146561 w 867450"/>
                  <a:gd name="connsiteY9" fmla="*/ 29131 h 372087"/>
                  <a:gd name="connsiteX10" fmla="*/ 76212 w 867450"/>
                  <a:gd name="connsiteY10" fmla="*/ 54820 h 372087"/>
                  <a:gd name="connsiteX11" fmla="*/ 34772 w 867450"/>
                  <a:gd name="connsiteY11" fmla="*/ 115809 h 372087"/>
                  <a:gd name="connsiteX12" fmla="*/ 3617 w 867450"/>
                  <a:gd name="connsiteY12" fmla="*/ 113297 h 372087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2960 w 867487"/>
                  <a:gd name="connsiteY7" fmla="*/ 139176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62409 w 867487"/>
                  <a:gd name="connsiteY8" fmla="*/ 52912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46561 w 867487"/>
                  <a:gd name="connsiteY9" fmla="*/ 29131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17 w 867487"/>
                  <a:gd name="connsiteY0" fmla="*/ 113297 h 371040"/>
                  <a:gd name="connsiteX1" fmla="*/ 122545 w 867487"/>
                  <a:gd name="connsiteY1" fmla="*/ 232 h 371040"/>
                  <a:gd name="connsiteX2" fmla="*/ 512575 w 867487"/>
                  <a:gd name="connsiteY2" fmla="*/ 87417 h 371040"/>
                  <a:gd name="connsiteX3" fmla="*/ 814500 w 867487"/>
                  <a:gd name="connsiteY3" fmla="*/ 208187 h 371040"/>
                  <a:gd name="connsiteX4" fmla="*/ 866491 w 867487"/>
                  <a:gd name="connsiteY4" fmla="*/ 349443 h 371040"/>
                  <a:gd name="connsiteX5" fmla="*/ 844196 w 867487"/>
                  <a:gd name="connsiteY5" fmla="*/ 360546 h 371040"/>
                  <a:gd name="connsiteX6" fmla="*/ 789630 w 867487"/>
                  <a:gd name="connsiteY6" fmla="*/ 251336 h 371040"/>
                  <a:gd name="connsiteX7" fmla="*/ 575789 w 867487"/>
                  <a:gd name="connsiteY7" fmla="*/ 157100 h 371040"/>
                  <a:gd name="connsiteX8" fmla="*/ 272756 w 867487"/>
                  <a:gd name="connsiteY8" fmla="*/ 73998 h 371040"/>
                  <a:gd name="connsiteX9" fmla="*/ 158690 w 867487"/>
                  <a:gd name="connsiteY9" fmla="*/ 54489 h 371040"/>
                  <a:gd name="connsiteX10" fmla="*/ 76212 w 867487"/>
                  <a:gd name="connsiteY10" fmla="*/ 54820 h 371040"/>
                  <a:gd name="connsiteX11" fmla="*/ 34772 w 867487"/>
                  <a:gd name="connsiteY11" fmla="*/ 115809 h 371040"/>
                  <a:gd name="connsiteX12" fmla="*/ 3617 w 867487"/>
                  <a:gd name="connsiteY12" fmla="*/ 113297 h 371040"/>
                  <a:gd name="connsiteX0" fmla="*/ 3690 w 867560"/>
                  <a:gd name="connsiteY0" fmla="*/ 113297 h 371040"/>
                  <a:gd name="connsiteX1" fmla="*/ 122618 w 867560"/>
                  <a:gd name="connsiteY1" fmla="*/ 232 h 371040"/>
                  <a:gd name="connsiteX2" fmla="*/ 512648 w 867560"/>
                  <a:gd name="connsiteY2" fmla="*/ 87417 h 371040"/>
                  <a:gd name="connsiteX3" fmla="*/ 814573 w 867560"/>
                  <a:gd name="connsiteY3" fmla="*/ 208187 h 371040"/>
                  <a:gd name="connsiteX4" fmla="*/ 866564 w 867560"/>
                  <a:gd name="connsiteY4" fmla="*/ 349443 h 371040"/>
                  <a:gd name="connsiteX5" fmla="*/ 844269 w 867560"/>
                  <a:gd name="connsiteY5" fmla="*/ 360546 h 371040"/>
                  <a:gd name="connsiteX6" fmla="*/ 789703 w 867560"/>
                  <a:gd name="connsiteY6" fmla="*/ 251336 h 371040"/>
                  <a:gd name="connsiteX7" fmla="*/ 575862 w 867560"/>
                  <a:gd name="connsiteY7" fmla="*/ 157100 h 371040"/>
                  <a:gd name="connsiteX8" fmla="*/ 272829 w 867560"/>
                  <a:gd name="connsiteY8" fmla="*/ 73998 h 371040"/>
                  <a:gd name="connsiteX9" fmla="*/ 158763 w 867560"/>
                  <a:gd name="connsiteY9" fmla="*/ 54489 h 371040"/>
                  <a:gd name="connsiteX10" fmla="*/ 82155 w 867560"/>
                  <a:gd name="connsiteY10" fmla="*/ 74463 h 371040"/>
                  <a:gd name="connsiteX11" fmla="*/ 34845 w 867560"/>
                  <a:gd name="connsiteY11" fmla="*/ 115809 h 371040"/>
                  <a:gd name="connsiteX12" fmla="*/ 3690 w 867560"/>
                  <a:gd name="connsiteY12" fmla="*/ 113297 h 3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7560" h="371040">
                    <a:moveTo>
                      <a:pt x="3690" y="113297"/>
                    </a:moveTo>
                    <a:cubicBezTo>
                      <a:pt x="18319" y="94034"/>
                      <a:pt x="37792" y="4545"/>
                      <a:pt x="122618" y="232"/>
                    </a:cubicBezTo>
                    <a:cubicBezTo>
                      <a:pt x="207444" y="-4081"/>
                      <a:pt x="397322" y="52758"/>
                      <a:pt x="512648" y="87417"/>
                    </a:cubicBezTo>
                    <a:cubicBezTo>
                      <a:pt x="627974" y="122076"/>
                      <a:pt x="755587" y="164516"/>
                      <a:pt x="814573" y="208187"/>
                    </a:cubicBezTo>
                    <a:cubicBezTo>
                      <a:pt x="873559" y="251858"/>
                      <a:pt x="861615" y="324050"/>
                      <a:pt x="866564" y="349443"/>
                    </a:cubicBezTo>
                    <a:cubicBezTo>
                      <a:pt x="871513" y="374836"/>
                      <a:pt x="857079" y="376897"/>
                      <a:pt x="844269" y="360546"/>
                    </a:cubicBezTo>
                    <a:cubicBezTo>
                      <a:pt x="831459" y="344195"/>
                      <a:pt x="834437" y="285244"/>
                      <a:pt x="789703" y="251336"/>
                    </a:cubicBezTo>
                    <a:cubicBezTo>
                      <a:pt x="744969" y="217428"/>
                      <a:pt x="662008" y="186656"/>
                      <a:pt x="575862" y="157100"/>
                    </a:cubicBezTo>
                    <a:cubicBezTo>
                      <a:pt x="489716" y="127544"/>
                      <a:pt x="342346" y="91100"/>
                      <a:pt x="272829" y="73998"/>
                    </a:cubicBezTo>
                    <a:cubicBezTo>
                      <a:pt x="203313" y="56896"/>
                      <a:pt x="190703" y="54897"/>
                      <a:pt x="158763" y="54489"/>
                    </a:cubicBezTo>
                    <a:cubicBezTo>
                      <a:pt x="126823" y="54081"/>
                      <a:pt x="95705" y="59472"/>
                      <a:pt x="82155" y="74463"/>
                    </a:cubicBezTo>
                    <a:cubicBezTo>
                      <a:pt x="68605" y="89454"/>
                      <a:pt x="47923" y="109337"/>
                      <a:pt x="34845" y="115809"/>
                    </a:cubicBezTo>
                    <a:cubicBezTo>
                      <a:pt x="21768" y="122281"/>
                      <a:pt x="-10939" y="132560"/>
                      <a:pt x="3690" y="113297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  <p:sp>
            <p:nvSpPr>
              <p:cNvPr id="100" name="Volný tvar 99"/>
              <p:cNvSpPr/>
              <p:nvPr/>
            </p:nvSpPr>
            <p:spPr>
              <a:xfrm>
                <a:off x="4093369" y="2983739"/>
                <a:ext cx="1212851" cy="397635"/>
              </a:xfrm>
              <a:custGeom>
                <a:avLst/>
                <a:gdLst>
                  <a:gd name="connsiteX0" fmla="*/ 0 w 1254347"/>
                  <a:gd name="connsiteY0" fmla="*/ 32437 h 414862"/>
                  <a:gd name="connsiteX1" fmla="*/ 250031 w 1254347"/>
                  <a:gd name="connsiteY1" fmla="*/ 108637 h 414862"/>
                  <a:gd name="connsiteX2" fmla="*/ 1188244 w 1254347"/>
                  <a:gd name="connsiteY2" fmla="*/ 401531 h 414862"/>
                  <a:gd name="connsiteX3" fmla="*/ 1152525 w 1254347"/>
                  <a:gd name="connsiteY3" fmla="*/ 353906 h 414862"/>
                  <a:gd name="connsiteX4" fmla="*/ 959644 w 1254347"/>
                  <a:gd name="connsiteY4" fmla="*/ 253893 h 414862"/>
                  <a:gd name="connsiteX5" fmla="*/ 640556 w 1254347"/>
                  <a:gd name="connsiteY5" fmla="*/ 151499 h 414862"/>
                  <a:gd name="connsiteX6" fmla="*/ 378619 w 1254347"/>
                  <a:gd name="connsiteY6" fmla="*/ 63393 h 414862"/>
                  <a:gd name="connsiteX7" fmla="*/ 169069 w 1254347"/>
                  <a:gd name="connsiteY7" fmla="*/ 11006 h 414862"/>
                  <a:gd name="connsiteX8" fmla="*/ 54769 w 1254347"/>
                  <a:gd name="connsiteY8" fmla="*/ 1481 h 414862"/>
                  <a:gd name="connsiteX9" fmla="*/ 0 w 1254347"/>
                  <a:gd name="connsiteY9" fmla="*/ 32437 h 414862"/>
                  <a:gd name="connsiteX0" fmla="*/ 0 w 1209971"/>
                  <a:gd name="connsiteY0" fmla="*/ 32437 h 406480"/>
                  <a:gd name="connsiteX1" fmla="*/ 250031 w 1209971"/>
                  <a:gd name="connsiteY1" fmla="*/ 108637 h 406480"/>
                  <a:gd name="connsiteX2" fmla="*/ 1188244 w 1209971"/>
                  <a:gd name="connsiteY2" fmla="*/ 401531 h 406480"/>
                  <a:gd name="connsiteX3" fmla="*/ 1152525 w 1209971"/>
                  <a:gd name="connsiteY3" fmla="*/ 353906 h 406480"/>
                  <a:gd name="connsiteX4" fmla="*/ 959644 w 1209971"/>
                  <a:gd name="connsiteY4" fmla="*/ 253893 h 406480"/>
                  <a:gd name="connsiteX5" fmla="*/ 640556 w 1209971"/>
                  <a:gd name="connsiteY5" fmla="*/ 151499 h 406480"/>
                  <a:gd name="connsiteX6" fmla="*/ 378619 w 1209971"/>
                  <a:gd name="connsiteY6" fmla="*/ 63393 h 406480"/>
                  <a:gd name="connsiteX7" fmla="*/ 169069 w 1209971"/>
                  <a:gd name="connsiteY7" fmla="*/ 11006 h 406480"/>
                  <a:gd name="connsiteX8" fmla="*/ 54769 w 1209971"/>
                  <a:gd name="connsiteY8" fmla="*/ 1481 h 406480"/>
                  <a:gd name="connsiteX9" fmla="*/ 0 w 1209971"/>
                  <a:gd name="connsiteY9" fmla="*/ 32437 h 406480"/>
                  <a:gd name="connsiteX0" fmla="*/ 0 w 1186948"/>
                  <a:gd name="connsiteY0" fmla="*/ 32437 h 399893"/>
                  <a:gd name="connsiteX1" fmla="*/ 250031 w 1186948"/>
                  <a:gd name="connsiteY1" fmla="*/ 108637 h 399893"/>
                  <a:gd name="connsiteX2" fmla="*/ 1157287 w 1186948"/>
                  <a:gd name="connsiteY2" fmla="*/ 394388 h 399893"/>
                  <a:gd name="connsiteX3" fmla="*/ 1152525 w 1186948"/>
                  <a:gd name="connsiteY3" fmla="*/ 353906 h 399893"/>
                  <a:gd name="connsiteX4" fmla="*/ 959644 w 1186948"/>
                  <a:gd name="connsiteY4" fmla="*/ 253893 h 399893"/>
                  <a:gd name="connsiteX5" fmla="*/ 640556 w 1186948"/>
                  <a:gd name="connsiteY5" fmla="*/ 151499 h 399893"/>
                  <a:gd name="connsiteX6" fmla="*/ 378619 w 1186948"/>
                  <a:gd name="connsiteY6" fmla="*/ 63393 h 399893"/>
                  <a:gd name="connsiteX7" fmla="*/ 169069 w 1186948"/>
                  <a:gd name="connsiteY7" fmla="*/ 11006 h 399893"/>
                  <a:gd name="connsiteX8" fmla="*/ 54769 w 1186948"/>
                  <a:gd name="connsiteY8" fmla="*/ 1481 h 399893"/>
                  <a:gd name="connsiteX9" fmla="*/ 0 w 1186948"/>
                  <a:gd name="connsiteY9" fmla="*/ 32437 h 399893"/>
                  <a:gd name="connsiteX0" fmla="*/ 0 w 1230621"/>
                  <a:gd name="connsiteY0" fmla="*/ 32437 h 404167"/>
                  <a:gd name="connsiteX1" fmla="*/ 250031 w 1230621"/>
                  <a:gd name="connsiteY1" fmla="*/ 108637 h 404167"/>
                  <a:gd name="connsiteX2" fmla="*/ 1157287 w 1230621"/>
                  <a:gd name="connsiteY2" fmla="*/ 394388 h 404167"/>
                  <a:gd name="connsiteX3" fmla="*/ 1152525 w 1230621"/>
                  <a:gd name="connsiteY3" fmla="*/ 330093 h 404167"/>
                  <a:gd name="connsiteX4" fmla="*/ 959644 w 1230621"/>
                  <a:gd name="connsiteY4" fmla="*/ 253893 h 404167"/>
                  <a:gd name="connsiteX5" fmla="*/ 640556 w 1230621"/>
                  <a:gd name="connsiteY5" fmla="*/ 151499 h 404167"/>
                  <a:gd name="connsiteX6" fmla="*/ 378619 w 1230621"/>
                  <a:gd name="connsiteY6" fmla="*/ 63393 h 404167"/>
                  <a:gd name="connsiteX7" fmla="*/ 169069 w 1230621"/>
                  <a:gd name="connsiteY7" fmla="*/ 11006 h 404167"/>
                  <a:gd name="connsiteX8" fmla="*/ 54769 w 1230621"/>
                  <a:gd name="connsiteY8" fmla="*/ 1481 h 404167"/>
                  <a:gd name="connsiteX9" fmla="*/ 0 w 1230621"/>
                  <a:gd name="connsiteY9" fmla="*/ 32437 h 404167"/>
                  <a:gd name="connsiteX0" fmla="*/ 0 w 1152536"/>
                  <a:gd name="connsiteY0" fmla="*/ 32437 h 349699"/>
                  <a:gd name="connsiteX1" fmla="*/ 250031 w 1152536"/>
                  <a:gd name="connsiteY1" fmla="*/ 108637 h 349699"/>
                  <a:gd name="connsiteX2" fmla="*/ 964406 w 1152536"/>
                  <a:gd name="connsiteY2" fmla="*/ 330094 h 349699"/>
                  <a:gd name="connsiteX3" fmla="*/ 1152525 w 1152536"/>
                  <a:gd name="connsiteY3" fmla="*/ 330093 h 349699"/>
                  <a:gd name="connsiteX4" fmla="*/ 959644 w 1152536"/>
                  <a:gd name="connsiteY4" fmla="*/ 253893 h 349699"/>
                  <a:gd name="connsiteX5" fmla="*/ 640556 w 1152536"/>
                  <a:gd name="connsiteY5" fmla="*/ 151499 h 349699"/>
                  <a:gd name="connsiteX6" fmla="*/ 378619 w 1152536"/>
                  <a:gd name="connsiteY6" fmla="*/ 63393 h 349699"/>
                  <a:gd name="connsiteX7" fmla="*/ 169069 w 1152536"/>
                  <a:gd name="connsiteY7" fmla="*/ 11006 h 349699"/>
                  <a:gd name="connsiteX8" fmla="*/ 54769 w 1152536"/>
                  <a:gd name="connsiteY8" fmla="*/ 1481 h 349699"/>
                  <a:gd name="connsiteX9" fmla="*/ 0 w 1152536"/>
                  <a:gd name="connsiteY9" fmla="*/ 32437 h 349699"/>
                  <a:gd name="connsiteX0" fmla="*/ 0 w 1193981"/>
                  <a:gd name="connsiteY0" fmla="*/ 32437 h 396769"/>
                  <a:gd name="connsiteX1" fmla="*/ 250031 w 1193981"/>
                  <a:gd name="connsiteY1" fmla="*/ 108637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193981"/>
                  <a:gd name="connsiteY0" fmla="*/ 32437 h 396769"/>
                  <a:gd name="connsiteX1" fmla="*/ 247650 w 1193981"/>
                  <a:gd name="connsiteY1" fmla="*/ 113399 h 396769"/>
                  <a:gd name="connsiteX2" fmla="*/ 964406 w 1193981"/>
                  <a:gd name="connsiteY2" fmla="*/ 330094 h 396769"/>
                  <a:gd name="connsiteX3" fmla="*/ 1178719 w 1193981"/>
                  <a:gd name="connsiteY3" fmla="*/ 396769 h 396769"/>
                  <a:gd name="connsiteX4" fmla="*/ 1152525 w 1193981"/>
                  <a:gd name="connsiteY4" fmla="*/ 330093 h 396769"/>
                  <a:gd name="connsiteX5" fmla="*/ 959644 w 1193981"/>
                  <a:gd name="connsiteY5" fmla="*/ 253893 h 396769"/>
                  <a:gd name="connsiteX6" fmla="*/ 640556 w 1193981"/>
                  <a:gd name="connsiteY6" fmla="*/ 151499 h 396769"/>
                  <a:gd name="connsiteX7" fmla="*/ 378619 w 1193981"/>
                  <a:gd name="connsiteY7" fmla="*/ 63393 h 396769"/>
                  <a:gd name="connsiteX8" fmla="*/ 169069 w 1193981"/>
                  <a:gd name="connsiteY8" fmla="*/ 11006 h 396769"/>
                  <a:gd name="connsiteX9" fmla="*/ 54769 w 1193981"/>
                  <a:gd name="connsiteY9" fmla="*/ 1481 h 396769"/>
                  <a:gd name="connsiteX10" fmla="*/ 0 w 1193981"/>
                  <a:gd name="connsiteY10" fmla="*/ 32437 h 396769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59606 w 1213031"/>
                  <a:gd name="connsiteY6" fmla="*/ 152364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3031"/>
                  <a:gd name="connsiteY0" fmla="*/ 45208 h 397634"/>
                  <a:gd name="connsiteX1" fmla="*/ 266700 w 1213031"/>
                  <a:gd name="connsiteY1" fmla="*/ 114264 h 397634"/>
                  <a:gd name="connsiteX2" fmla="*/ 983456 w 1213031"/>
                  <a:gd name="connsiteY2" fmla="*/ 330959 h 397634"/>
                  <a:gd name="connsiteX3" fmla="*/ 1197769 w 1213031"/>
                  <a:gd name="connsiteY3" fmla="*/ 397634 h 397634"/>
                  <a:gd name="connsiteX4" fmla="*/ 1171575 w 1213031"/>
                  <a:gd name="connsiteY4" fmla="*/ 330958 h 397634"/>
                  <a:gd name="connsiteX5" fmla="*/ 978694 w 1213031"/>
                  <a:gd name="connsiteY5" fmla="*/ 254758 h 397634"/>
                  <a:gd name="connsiteX6" fmla="*/ 666750 w 1213031"/>
                  <a:gd name="connsiteY6" fmla="*/ 140458 h 397634"/>
                  <a:gd name="connsiteX7" fmla="*/ 397669 w 1213031"/>
                  <a:gd name="connsiteY7" fmla="*/ 64258 h 397634"/>
                  <a:gd name="connsiteX8" fmla="*/ 188119 w 1213031"/>
                  <a:gd name="connsiteY8" fmla="*/ 11871 h 397634"/>
                  <a:gd name="connsiteX9" fmla="*/ 73819 w 1213031"/>
                  <a:gd name="connsiteY9" fmla="*/ 2346 h 397634"/>
                  <a:gd name="connsiteX10" fmla="*/ 0 w 121303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7669 w 1212851"/>
                  <a:gd name="connsiteY7" fmla="*/ 64258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5208 h 397634"/>
                  <a:gd name="connsiteX1" fmla="*/ 266700 w 1212851"/>
                  <a:gd name="connsiteY1" fmla="*/ 114264 h 397634"/>
                  <a:gd name="connsiteX2" fmla="*/ 983456 w 1212851"/>
                  <a:gd name="connsiteY2" fmla="*/ 330959 h 397634"/>
                  <a:gd name="connsiteX3" fmla="*/ 1197769 w 1212851"/>
                  <a:gd name="connsiteY3" fmla="*/ 397634 h 397634"/>
                  <a:gd name="connsiteX4" fmla="*/ 1171575 w 1212851"/>
                  <a:gd name="connsiteY4" fmla="*/ 330958 h 397634"/>
                  <a:gd name="connsiteX5" fmla="*/ 983456 w 1212851"/>
                  <a:gd name="connsiteY5" fmla="*/ 242852 h 397634"/>
                  <a:gd name="connsiteX6" fmla="*/ 666750 w 1212851"/>
                  <a:gd name="connsiteY6" fmla="*/ 140458 h 397634"/>
                  <a:gd name="connsiteX7" fmla="*/ 392906 w 1212851"/>
                  <a:gd name="connsiteY7" fmla="*/ 57114 h 397634"/>
                  <a:gd name="connsiteX8" fmla="*/ 188119 w 1212851"/>
                  <a:gd name="connsiteY8" fmla="*/ 11871 h 397634"/>
                  <a:gd name="connsiteX9" fmla="*/ 73819 w 1212851"/>
                  <a:gd name="connsiteY9" fmla="*/ 2346 h 397634"/>
                  <a:gd name="connsiteX10" fmla="*/ 0 w 1212851"/>
                  <a:gd name="connsiteY10" fmla="*/ 45208 h 397634"/>
                  <a:gd name="connsiteX0" fmla="*/ 0 w 1212851"/>
                  <a:gd name="connsiteY0" fmla="*/ 49463 h 401889"/>
                  <a:gd name="connsiteX1" fmla="*/ 266700 w 1212851"/>
                  <a:gd name="connsiteY1" fmla="*/ 118519 h 401889"/>
                  <a:gd name="connsiteX2" fmla="*/ 983456 w 1212851"/>
                  <a:gd name="connsiteY2" fmla="*/ 335214 h 401889"/>
                  <a:gd name="connsiteX3" fmla="*/ 1197769 w 1212851"/>
                  <a:gd name="connsiteY3" fmla="*/ 401889 h 401889"/>
                  <a:gd name="connsiteX4" fmla="*/ 1171575 w 1212851"/>
                  <a:gd name="connsiteY4" fmla="*/ 335213 h 401889"/>
                  <a:gd name="connsiteX5" fmla="*/ 983456 w 1212851"/>
                  <a:gd name="connsiteY5" fmla="*/ 247107 h 401889"/>
                  <a:gd name="connsiteX6" fmla="*/ 666750 w 1212851"/>
                  <a:gd name="connsiteY6" fmla="*/ 144713 h 401889"/>
                  <a:gd name="connsiteX7" fmla="*/ 392906 w 1212851"/>
                  <a:gd name="connsiteY7" fmla="*/ 61369 h 401889"/>
                  <a:gd name="connsiteX8" fmla="*/ 216694 w 1212851"/>
                  <a:gd name="connsiteY8" fmla="*/ 6601 h 401889"/>
                  <a:gd name="connsiteX9" fmla="*/ 73819 w 1212851"/>
                  <a:gd name="connsiteY9" fmla="*/ 6601 h 401889"/>
                  <a:gd name="connsiteX10" fmla="*/ 0 w 1212851"/>
                  <a:gd name="connsiteY10" fmla="*/ 49463 h 401889"/>
                  <a:gd name="connsiteX0" fmla="*/ 0 w 1212851"/>
                  <a:gd name="connsiteY0" fmla="*/ 45209 h 397635"/>
                  <a:gd name="connsiteX1" fmla="*/ 266700 w 1212851"/>
                  <a:gd name="connsiteY1" fmla="*/ 114265 h 397635"/>
                  <a:gd name="connsiteX2" fmla="*/ 983456 w 1212851"/>
                  <a:gd name="connsiteY2" fmla="*/ 330960 h 397635"/>
                  <a:gd name="connsiteX3" fmla="*/ 1197769 w 1212851"/>
                  <a:gd name="connsiteY3" fmla="*/ 397635 h 397635"/>
                  <a:gd name="connsiteX4" fmla="*/ 1171575 w 1212851"/>
                  <a:gd name="connsiteY4" fmla="*/ 330959 h 397635"/>
                  <a:gd name="connsiteX5" fmla="*/ 983456 w 1212851"/>
                  <a:gd name="connsiteY5" fmla="*/ 242853 h 397635"/>
                  <a:gd name="connsiteX6" fmla="*/ 666750 w 1212851"/>
                  <a:gd name="connsiteY6" fmla="*/ 140459 h 397635"/>
                  <a:gd name="connsiteX7" fmla="*/ 392906 w 1212851"/>
                  <a:gd name="connsiteY7" fmla="*/ 57115 h 397635"/>
                  <a:gd name="connsiteX8" fmla="*/ 216694 w 1212851"/>
                  <a:gd name="connsiteY8" fmla="*/ 11872 h 397635"/>
                  <a:gd name="connsiteX9" fmla="*/ 73819 w 1212851"/>
                  <a:gd name="connsiteY9" fmla="*/ 2347 h 397635"/>
                  <a:gd name="connsiteX10" fmla="*/ 0 w 1212851"/>
                  <a:gd name="connsiteY10" fmla="*/ 45209 h 39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2851" h="397635">
                    <a:moveTo>
                      <a:pt x="0" y="45209"/>
                    </a:moveTo>
                    <a:cubicBezTo>
                      <a:pt x="88900" y="68228"/>
                      <a:pt x="102791" y="66640"/>
                      <a:pt x="266700" y="114265"/>
                    </a:cubicBezTo>
                    <a:cubicBezTo>
                      <a:pt x="430609" y="161890"/>
                      <a:pt x="744537" y="258728"/>
                      <a:pt x="983456" y="330960"/>
                    </a:cubicBezTo>
                    <a:cubicBezTo>
                      <a:pt x="1138634" y="378188"/>
                      <a:pt x="1166416" y="397635"/>
                      <a:pt x="1197769" y="397635"/>
                    </a:cubicBezTo>
                    <a:cubicBezTo>
                      <a:pt x="1229122" y="397635"/>
                      <a:pt x="1207294" y="356756"/>
                      <a:pt x="1171575" y="330959"/>
                    </a:cubicBezTo>
                    <a:cubicBezTo>
                      <a:pt x="1135856" y="305162"/>
                      <a:pt x="1067594" y="274603"/>
                      <a:pt x="983456" y="242853"/>
                    </a:cubicBezTo>
                    <a:cubicBezTo>
                      <a:pt x="899319" y="211103"/>
                      <a:pt x="765175" y="171415"/>
                      <a:pt x="666750" y="140459"/>
                    </a:cubicBezTo>
                    <a:cubicBezTo>
                      <a:pt x="568325" y="109503"/>
                      <a:pt x="467915" y="78546"/>
                      <a:pt x="392906" y="57115"/>
                    </a:cubicBezTo>
                    <a:cubicBezTo>
                      <a:pt x="317897" y="35684"/>
                      <a:pt x="270669" y="22191"/>
                      <a:pt x="216694" y="11872"/>
                    </a:cubicBezTo>
                    <a:cubicBezTo>
                      <a:pt x="162719" y="1553"/>
                      <a:pt x="109935" y="-3209"/>
                      <a:pt x="73819" y="2347"/>
                    </a:cubicBezTo>
                    <a:cubicBezTo>
                      <a:pt x="37703" y="7903"/>
                      <a:pt x="11906" y="31517"/>
                      <a:pt x="0" y="45209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 b="1"/>
              </a:p>
            </p:txBody>
          </p:sp>
        </p:grpSp>
        <p:sp>
          <p:nvSpPr>
            <p:cNvPr id="95" name="Ovál 94"/>
            <p:cNvSpPr/>
            <p:nvPr/>
          </p:nvSpPr>
          <p:spPr>
            <a:xfrm>
              <a:off x="3455847" y="2598087"/>
              <a:ext cx="99748" cy="60221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cxnSp>
        <p:nvCxnSpPr>
          <p:cNvPr id="108" name="Přímá spojnice 107"/>
          <p:cNvCxnSpPr/>
          <p:nvPr/>
        </p:nvCxnSpPr>
        <p:spPr>
          <a:xfrm flipH="1" flipV="1">
            <a:off x="7600820" y="5649952"/>
            <a:ext cx="664440" cy="25387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Přímá spojnice 32"/>
          <p:cNvCxnSpPr>
            <a:endCxn id="116" idx="2"/>
          </p:cNvCxnSpPr>
          <p:nvPr/>
        </p:nvCxnSpPr>
        <p:spPr>
          <a:xfrm flipV="1">
            <a:off x="3551208" y="1654615"/>
            <a:ext cx="640997" cy="121873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Přímá spojnice 110"/>
          <p:cNvCxnSpPr>
            <a:stCxn id="25" idx="0"/>
          </p:cNvCxnSpPr>
          <p:nvPr/>
        </p:nvCxnSpPr>
        <p:spPr>
          <a:xfrm flipV="1">
            <a:off x="4167166" y="1912331"/>
            <a:ext cx="719808" cy="11314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Přímá spojnice 112"/>
          <p:cNvCxnSpPr/>
          <p:nvPr/>
        </p:nvCxnSpPr>
        <p:spPr>
          <a:xfrm flipH="1" flipV="1">
            <a:off x="4987518" y="1940575"/>
            <a:ext cx="319445" cy="132770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ovéPole 115"/>
          <p:cNvSpPr txBox="1"/>
          <p:nvPr/>
        </p:nvSpPr>
        <p:spPr>
          <a:xfrm>
            <a:off x="3863683" y="1328244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axon</a:t>
            </a:r>
            <a:endParaRPr lang="cs-CZ" dirty="0"/>
          </a:p>
        </p:txBody>
      </p:sp>
      <p:sp>
        <p:nvSpPr>
          <p:cNvPr id="117" name="TextovéPole 116"/>
          <p:cNvSpPr txBox="1"/>
          <p:nvPr/>
        </p:nvSpPr>
        <p:spPr>
          <a:xfrm>
            <a:off x="5612380" y="2300911"/>
            <a:ext cx="237820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jádro </a:t>
            </a:r>
            <a:r>
              <a:rPr lang="cs-CZ" dirty="0" err="1" smtClean="0"/>
              <a:t>Schwanovy</a:t>
            </a:r>
            <a:r>
              <a:rPr lang="cs-CZ" dirty="0" smtClean="0"/>
              <a:t> buňky</a:t>
            </a:r>
            <a:endParaRPr lang="cs-CZ" dirty="0"/>
          </a:p>
        </p:txBody>
      </p:sp>
      <p:cxnSp>
        <p:nvCxnSpPr>
          <p:cNvPr id="118" name="Přímá spojnice 117"/>
          <p:cNvCxnSpPr/>
          <p:nvPr/>
        </p:nvCxnSpPr>
        <p:spPr>
          <a:xfrm flipV="1">
            <a:off x="5791458" y="2670544"/>
            <a:ext cx="590626" cy="59605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Levá složená závorka 119"/>
          <p:cNvSpPr/>
          <p:nvPr/>
        </p:nvSpPr>
        <p:spPr>
          <a:xfrm rot="17305934">
            <a:off x="4246594" y="3432448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1" name="TextovéPole 120"/>
          <p:cNvSpPr txBox="1"/>
          <p:nvPr/>
        </p:nvSpPr>
        <p:spPr>
          <a:xfrm>
            <a:off x="2864463" y="4141665"/>
            <a:ext cx="321114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m</a:t>
            </a:r>
            <a:r>
              <a:rPr lang="cs-CZ" dirty="0" smtClean="0"/>
              <a:t>yelinová pochva</a:t>
            </a:r>
          </a:p>
          <a:p>
            <a:pPr>
              <a:lnSpc>
                <a:spcPts val="1800"/>
              </a:lnSpc>
            </a:pPr>
            <a:r>
              <a:rPr lang="cs-CZ" sz="1600" dirty="0" smtClean="0"/>
              <a:t>vzniká obtáčením </a:t>
            </a:r>
            <a:r>
              <a:rPr lang="cs-CZ" sz="1600" dirty="0" err="1" smtClean="0"/>
              <a:t>Schwanovy</a:t>
            </a:r>
            <a:r>
              <a:rPr lang="cs-CZ" sz="1600" dirty="0" smtClean="0"/>
              <a:t> buňky okolo axonu, elektricky izoluje</a:t>
            </a:r>
            <a:endParaRPr lang="cs-CZ" sz="1600" dirty="0"/>
          </a:p>
        </p:txBody>
      </p:sp>
      <p:grpSp>
        <p:nvGrpSpPr>
          <p:cNvPr id="132" name="Skupina 131"/>
          <p:cNvGrpSpPr/>
          <p:nvPr/>
        </p:nvGrpSpPr>
        <p:grpSpPr>
          <a:xfrm>
            <a:off x="1846065" y="5325482"/>
            <a:ext cx="1003927" cy="648939"/>
            <a:chOff x="2044793" y="5149969"/>
            <a:chExt cx="1003927" cy="648939"/>
          </a:xfrm>
        </p:grpSpPr>
        <p:grpSp>
          <p:nvGrpSpPr>
            <p:cNvPr id="130" name="Skupina 129"/>
            <p:cNvGrpSpPr/>
            <p:nvPr/>
          </p:nvGrpSpPr>
          <p:grpSpPr>
            <a:xfrm>
              <a:off x="2044793" y="5149969"/>
              <a:ext cx="1003927" cy="648939"/>
              <a:chOff x="2044793" y="5149968"/>
              <a:chExt cx="1854312" cy="1532325"/>
            </a:xfrm>
          </p:grpSpPr>
          <p:sp>
            <p:nvSpPr>
              <p:cNvPr id="129" name="Volný tvar 128"/>
              <p:cNvSpPr/>
              <p:nvPr/>
            </p:nvSpPr>
            <p:spPr>
              <a:xfrm>
                <a:off x="2044793" y="5149992"/>
                <a:ext cx="1854312" cy="1532301"/>
              </a:xfrm>
              <a:custGeom>
                <a:avLst/>
                <a:gdLst>
                  <a:gd name="connsiteX0" fmla="*/ 1110363 w 1847678"/>
                  <a:gd name="connsiteY0" fmla="*/ 93523 h 1282544"/>
                  <a:gd name="connsiteX1" fmla="*/ 931770 w 1847678"/>
                  <a:gd name="connsiteY1" fmla="*/ 31610 h 1282544"/>
                  <a:gd name="connsiteX2" fmla="*/ 810326 w 1847678"/>
                  <a:gd name="connsiteY2" fmla="*/ 14941 h 1282544"/>
                  <a:gd name="connsiteX3" fmla="*/ 522195 w 1847678"/>
                  <a:gd name="connsiteY3" fmla="*/ 43516 h 1282544"/>
                  <a:gd name="connsiteX4" fmla="*/ 253113 w 1847678"/>
                  <a:gd name="connsiteY4" fmla="*/ 155435 h 1282544"/>
                  <a:gd name="connsiteX5" fmla="*/ 57851 w 1847678"/>
                  <a:gd name="connsiteY5" fmla="*/ 350698 h 1282544"/>
                  <a:gd name="connsiteX6" fmla="*/ 701 w 1847678"/>
                  <a:gd name="connsiteY6" fmla="*/ 615016 h 1282544"/>
                  <a:gd name="connsiteX7" fmla="*/ 38801 w 1847678"/>
                  <a:gd name="connsiteY7" fmla="*/ 915054 h 1282544"/>
                  <a:gd name="connsiteX8" fmla="*/ 207870 w 1847678"/>
                  <a:gd name="connsiteY8" fmla="*/ 1219854 h 1282544"/>
                  <a:gd name="connsiteX9" fmla="*/ 293595 w 1847678"/>
                  <a:gd name="connsiteY9" fmla="*/ 1281766 h 1282544"/>
                  <a:gd name="connsiteX10" fmla="*/ 1660432 w 1847678"/>
                  <a:gd name="connsiteY10" fmla="*/ 1200804 h 1282544"/>
                  <a:gd name="connsiteX11" fmla="*/ 1786638 w 1847678"/>
                  <a:gd name="connsiteY11" fmla="*/ 996016 h 1282544"/>
                  <a:gd name="connsiteX12" fmla="*/ 1843788 w 1847678"/>
                  <a:gd name="connsiteY12" fmla="*/ 750748 h 1282544"/>
                  <a:gd name="connsiteX13" fmla="*/ 1827120 w 1847678"/>
                  <a:gd name="connsiteY13" fmla="*/ 581679 h 1282544"/>
                  <a:gd name="connsiteX14" fmla="*/ 1703295 w 1847678"/>
                  <a:gd name="connsiteY14" fmla="*/ 336410 h 1282544"/>
                  <a:gd name="connsiteX15" fmla="*/ 1481838 w 1847678"/>
                  <a:gd name="connsiteY15" fmla="*/ 76854 h 1282544"/>
                  <a:gd name="connsiteX16" fmla="*/ 1346107 w 1847678"/>
                  <a:gd name="connsiteY16" fmla="*/ 14941 h 1282544"/>
                  <a:gd name="connsiteX17" fmla="*/ 1253238 w 1847678"/>
                  <a:gd name="connsiteY17" fmla="*/ 654 h 1282544"/>
                  <a:gd name="connsiteX18" fmla="*/ 1160370 w 1847678"/>
                  <a:gd name="connsiteY18" fmla="*/ 29229 h 1282544"/>
                  <a:gd name="connsiteX19" fmla="*/ 1110363 w 1847678"/>
                  <a:gd name="connsiteY19" fmla="*/ 93523 h 1282544"/>
                  <a:gd name="connsiteX0" fmla="*/ 1110363 w 1847678"/>
                  <a:gd name="connsiteY0" fmla="*/ 93523 h 1425676"/>
                  <a:gd name="connsiteX1" fmla="*/ 931770 w 1847678"/>
                  <a:gd name="connsiteY1" fmla="*/ 31610 h 1425676"/>
                  <a:gd name="connsiteX2" fmla="*/ 810326 w 1847678"/>
                  <a:gd name="connsiteY2" fmla="*/ 14941 h 1425676"/>
                  <a:gd name="connsiteX3" fmla="*/ 522195 w 1847678"/>
                  <a:gd name="connsiteY3" fmla="*/ 43516 h 1425676"/>
                  <a:gd name="connsiteX4" fmla="*/ 253113 w 1847678"/>
                  <a:gd name="connsiteY4" fmla="*/ 155435 h 1425676"/>
                  <a:gd name="connsiteX5" fmla="*/ 57851 w 1847678"/>
                  <a:gd name="connsiteY5" fmla="*/ 350698 h 1425676"/>
                  <a:gd name="connsiteX6" fmla="*/ 701 w 1847678"/>
                  <a:gd name="connsiteY6" fmla="*/ 615016 h 1425676"/>
                  <a:gd name="connsiteX7" fmla="*/ 38801 w 1847678"/>
                  <a:gd name="connsiteY7" fmla="*/ 915054 h 1425676"/>
                  <a:gd name="connsiteX8" fmla="*/ 207870 w 1847678"/>
                  <a:gd name="connsiteY8" fmla="*/ 1219854 h 1425676"/>
                  <a:gd name="connsiteX9" fmla="*/ 293595 w 1847678"/>
                  <a:gd name="connsiteY9" fmla="*/ 1281766 h 1425676"/>
                  <a:gd name="connsiteX10" fmla="*/ 703170 w 1847678"/>
                  <a:gd name="connsiteY10" fmla="*/ 1424641 h 1425676"/>
                  <a:gd name="connsiteX11" fmla="*/ 1660432 w 1847678"/>
                  <a:gd name="connsiteY11" fmla="*/ 1200804 h 1425676"/>
                  <a:gd name="connsiteX12" fmla="*/ 1786638 w 1847678"/>
                  <a:gd name="connsiteY12" fmla="*/ 996016 h 1425676"/>
                  <a:gd name="connsiteX13" fmla="*/ 1843788 w 1847678"/>
                  <a:gd name="connsiteY13" fmla="*/ 750748 h 1425676"/>
                  <a:gd name="connsiteX14" fmla="*/ 1827120 w 1847678"/>
                  <a:gd name="connsiteY14" fmla="*/ 581679 h 1425676"/>
                  <a:gd name="connsiteX15" fmla="*/ 1703295 w 1847678"/>
                  <a:gd name="connsiteY15" fmla="*/ 336410 h 1425676"/>
                  <a:gd name="connsiteX16" fmla="*/ 1481838 w 1847678"/>
                  <a:gd name="connsiteY16" fmla="*/ 76854 h 1425676"/>
                  <a:gd name="connsiteX17" fmla="*/ 1346107 w 1847678"/>
                  <a:gd name="connsiteY17" fmla="*/ 14941 h 1425676"/>
                  <a:gd name="connsiteX18" fmla="*/ 1253238 w 1847678"/>
                  <a:gd name="connsiteY18" fmla="*/ 654 h 1425676"/>
                  <a:gd name="connsiteX19" fmla="*/ 1160370 w 1847678"/>
                  <a:gd name="connsiteY19" fmla="*/ 29229 h 1425676"/>
                  <a:gd name="connsiteX20" fmla="*/ 1110363 w 1847678"/>
                  <a:gd name="connsiteY20" fmla="*/ 93523 h 1425676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660432 w 1847678"/>
                  <a:gd name="connsiteY11" fmla="*/ 1200804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26130"/>
                  <a:gd name="connsiteX1" fmla="*/ 931770 w 1847678"/>
                  <a:gd name="connsiteY1" fmla="*/ 31610 h 1426130"/>
                  <a:gd name="connsiteX2" fmla="*/ 810326 w 1847678"/>
                  <a:gd name="connsiteY2" fmla="*/ 14941 h 1426130"/>
                  <a:gd name="connsiteX3" fmla="*/ 522195 w 1847678"/>
                  <a:gd name="connsiteY3" fmla="*/ 43516 h 1426130"/>
                  <a:gd name="connsiteX4" fmla="*/ 253113 w 1847678"/>
                  <a:gd name="connsiteY4" fmla="*/ 155435 h 1426130"/>
                  <a:gd name="connsiteX5" fmla="*/ 57851 w 1847678"/>
                  <a:gd name="connsiteY5" fmla="*/ 350698 h 1426130"/>
                  <a:gd name="connsiteX6" fmla="*/ 701 w 1847678"/>
                  <a:gd name="connsiteY6" fmla="*/ 615016 h 1426130"/>
                  <a:gd name="connsiteX7" fmla="*/ 38801 w 1847678"/>
                  <a:gd name="connsiteY7" fmla="*/ 915054 h 1426130"/>
                  <a:gd name="connsiteX8" fmla="*/ 207870 w 1847678"/>
                  <a:gd name="connsiteY8" fmla="*/ 1219854 h 1426130"/>
                  <a:gd name="connsiteX9" fmla="*/ 362652 w 1847678"/>
                  <a:gd name="connsiteY9" fmla="*/ 1322248 h 1426130"/>
                  <a:gd name="connsiteX10" fmla="*/ 703170 w 1847678"/>
                  <a:gd name="connsiteY10" fmla="*/ 1424641 h 1426130"/>
                  <a:gd name="connsiteX11" fmla="*/ 1422307 w 1847678"/>
                  <a:gd name="connsiteY11" fmla="*/ 1379398 h 1426130"/>
                  <a:gd name="connsiteX12" fmla="*/ 1786638 w 1847678"/>
                  <a:gd name="connsiteY12" fmla="*/ 996016 h 1426130"/>
                  <a:gd name="connsiteX13" fmla="*/ 1843788 w 1847678"/>
                  <a:gd name="connsiteY13" fmla="*/ 750748 h 1426130"/>
                  <a:gd name="connsiteX14" fmla="*/ 1827120 w 1847678"/>
                  <a:gd name="connsiteY14" fmla="*/ 581679 h 1426130"/>
                  <a:gd name="connsiteX15" fmla="*/ 1703295 w 1847678"/>
                  <a:gd name="connsiteY15" fmla="*/ 336410 h 1426130"/>
                  <a:gd name="connsiteX16" fmla="*/ 1481838 w 1847678"/>
                  <a:gd name="connsiteY16" fmla="*/ 76854 h 1426130"/>
                  <a:gd name="connsiteX17" fmla="*/ 1346107 w 1847678"/>
                  <a:gd name="connsiteY17" fmla="*/ 14941 h 1426130"/>
                  <a:gd name="connsiteX18" fmla="*/ 1253238 w 1847678"/>
                  <a:gd name="connsiteY18" fmla="*/ 654 h 1426130"/>
                  <a:gd name="connsiteX19" fmla="*/ 1160370 w 1847678"/>
                  <a:gd name="connsiteY19" fmla="*/ 29229 h 1426130"/>
                  <a:gd name="connsiteX20" fmla="*/ 1110363 w 1847678"/>
                  <a:gd name="connsiteY20" fmla="*/ 93523 h 1426130"/>
                  <a:gd name="connsiteX0" fmla="*/ 1110363 w 1847678"/>
                  <a:gd name="connsiteY0" fmla="*/ 93523 h 1449679"/>
                  <a:gd name="connsiteX1" fmla="*/ 931770 w 1847678"/>
                  <a:gd name="connsiteY1" fmla="*/ 31610 h 1449679"/>
                  <a:gd name="connsiteX2" fmla="*/ 810326 w 1847678"/>
                  <a:gd name="connsiteY2" fmla="*/ 14941 h 1449679"/>
                  <a:gd name="connsiteX3" fmla="*/ 522195 w 1847678"/>
                  <a:gd name="connsiteY3" fmla="*/ 43516 h 1449679"/>
                  <a:gd name="connsiteX4" fmla="*/ 253113 w 1847678"/>
                  <a:gd name="connsiteY4" fmla="*/ 155435 h 1449679"/>
                  <a:gd name="connsiteX5" fmla="*/ 57851 w 1847678"/>
                  <a:gd name="connsiteY5" fmla="*/ 350698 h 1449679"/>
                  <a:gd name="connsiteX6" fmla="*/ 701 w 1847678"/>
                  <a:gd name="connsiteY6" fmla="*/ 615016 h 1449679"/>
                  <a:gd name="connsiteX7" fmla="*/ 38801 w 1847678"/>
                  <a:gd name="connsiteY7" fmla="*/ 915054 h 1449679"/>
                  <a:gd name="connsiteX8" fmla="*/ 207870 w 1847678"/>
                  <a:gd name="connsiteY8" fmla="*/ 1219854 h 1449679"/>
                  <a:gd name="connsiteX9" fmla="*/ 362652 w 1847678"/>
                  <a:gd name="connsiteY9" fmla="*/ 1322248 h 1449679"/>
                  <a:gd name="connsiteX10" fmla="*/ 779370 w 1847678"/>
                  <a:gd name="connsiteY10" fmla="*/ 1448454 h 1449679"/>
                  <a:gd name="connsiteX11" fmla="*/ 1422307 w 1847678"/>
                  <a:gd name="connsiteY11" fmla="*/ 1379398 h 1449679"/>
                  <a:gd name="connsiteX12" fmla="*/ 1786638 w 1847678"/>
                  <a:gd name="connsiteY12" fmla="*/ 996016 h 1449679"/>
                  <a:gd name="connsiteX13" fmla="*/ 1843788 w 1847678"/>
                  <a:gd name="connsiteY13" fmla="*/ 750748 h 1449679"/>
                  <a:gd name="connsiteX14" fmla="*/ 1827120 w 1847678"/>
                  <a:gd name="connsiteY14" fmla="*/ 581679 h 1449679"/>
                  <a:gd name="connsiteX15" fmla="*/ 1703295 w 1847678"/>
                  <a:gd name="connsiteY15" fmla="*/ 336410 h 1449679"/>
                  <a:gd name="connsiteX16" fmla="*/ 1481838 w 1847678"/>
                  <a:gd name="connsiteY16" fmla="*/ 76854 h 1449679"/>
                  <a:gd name="connsiteX17" fmla="*/ 1346107 w 1847678"/>
                  <a:gd name="connsiteY17" fmla="*/ 14941 h 1449679"/>
                  <a:gd name="connsiteX18" fmla="*/ 1253238 w 1847678"/>
                  <a:gd name="connsiteY18" fmla="*/ 654 h 1449679"/>
                  <a:gd name="connsiteX19" fmla="*/ 1160370 w 1847678"/>
                  <a:gd name="connsiteY19" fmla="*/ 29229 h 1449679"/>
                  <a:gd name="connsiteX20" fmla="*/ 1110363 w 1847678"/>
                  <a:gd name="connsiteY20" fmla="*/ 93523 h 1449679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62880"/>
                  <a:gd name="connsiteX1" fmla="*/ 931770 w 1847678"/>
                  <a:gd name="connsiteY1" fmla="*/ 31610 h 1462880"/>
                  <a:gd name="connsiteX2" fmla="*/ 810326 w 1847678"/>
                  <a:gd name="connsiteY2" fmla="*/ 14941 h 1462880"/>
                  <a:gd name="connsiteX3" fmla="*/ 522195 w 1847678"/>
                  <a:gd name="connsiteY3" fmla="*/ 43516 h 1462880"/>
                  <a:gd name="connsiteX4" fmla="*/ 253113 w 1847678"/>
                  <a:gd name="connsiteY4" fmla="*/ 155435 h 1462880"/>
                  <a:gd name="connsiteX5" fmla="*/ 57851 w 1847678"/>
                  <a:gd name="connsiteY5" fmla="*/ 350698 h 1462880"/>
                  <a:gd name="connsiteX6" fmla="*/ 701 w 1847678"/>
                  <a:gd name="connsiteY6" fmla="*/ 615016 h 1462880"/>
                  <a:gd name="connsiteX7" fmla="*/ 38801 w 1847678"/>
                  <a:gd name="connsiteY7" fmla="*/ 915054 h 1462880"/>
                  <a:gd name="connsiteX8" fmla="*/ 207870 w 1847678"/>
                  <a:gd name="connsiteY8" fmla="*/ 1219854 h 1462880"/>
                  <a:gd name="connsiteX9" fmla="*/ 362652 w 1847678"/>
                  <a:gd name="connsiteY9" fmla="*/ 1322248 h 1462880"/>
                  <a:gd name="connsiteX10" fmla="*/ 779370 w 1847678"/>
                  <a:gd name="connsiteY10" fmla="*/ 1448454 h 1462880"/>
                  <a:gd name="connsiteX11" fmla="*/ 1422307 w 1847678"/>
                  <a:gd name="connsiteY11" fmla="*/ 1379398 h 1462880"/>
                  <a:gd name="connsiteX12" fmla="*/ 1786638 w 1847678"/>
                  <a:gd name="connsiteY12" fmla="*/ 996016 h 1462880"/>
                  <a:gd name="connsiteX13" fmla="*/ 1843788 w 1847678"/>
                  <a:gd name="connsiteY13" fmla="*/ 750748 h 1462880"/>
                  <a:gd name="connsiteX14" fmla="*/ 1827120 w 1847678"/>
                  <a:gd name="connsiteY14" fmla="*/ 581679 h 1462880"/>
                  <a:gd name="connsiteX15" fmla="*/ 1703295 w 1847678"/>
                  <a:gd name="connsiteY15" fmla="*/ 336410 h 1462880"/>
                  <a:gd name="connsiteX16" fmla="*/ 1481838 w 1847678"/>
                  <a:gd name="connsiteY16" fmla="*/ 76854 h 1462880"/>
                  <a:gd name="connsiteX17" fmla="*/ 1346107 w 1847678"/>
                  <a:gd name="connsiteY17" fmla="*/ 14941 h 1462880"/>
                  <a:gd name="connsiteX18" fmla="*/ 1253238 w 1847678"/>
                  <a:gd name="connsiteY18" fmla="*/ 654 h 1462880"/>
                  <a:gd name="connsiteX19" fmla="*/ 1160370 w 1847678"/>
                  <a:gd name="connsiteY19" fmla="*/ 29229 h 1462880"/>
                  <a:gd name="connsiteX20" fmla="*/ 1110363 w 1847678"/>
                  <a:gd name="connsiteY20" fmla="*/ 93523 h 1462880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62652 w 1847678"/>
                  <a:gd name="connsiteY9" fmla="*/ 1322248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7678"/>
                  <a:gd name="connsiteY0" fmla="*/ 93523 h 1470938"/>
                  <a:gd name="connsiteX1" fmla="*/ 931770 w 1847678"/>
                  <a:gd name="connsiteY1" fmla="*/ 31610 h 1470938"/>
                  <a:gd name="connsiteX2" fmla="*/ 810326 w 1847678"/>
                  <a:gd name="connsiteY2" fmla="*/ 14941 h 1470938"/>
                  <a:gd name="connsiteX3" fmla="*/ 522195 w 1847678"/>
                  <a:gd name="connsiteY3" fmla="*/ 43516 h 1470938"/>
                  <a:gd name="connsiteX4" fmla="*/ 253113 w 1847678"/>
                  <a:gd name="connsiteY4" fmla="*/ 155435 h 1470938"/>
                  <a:gd name="connsiteX5" fmla="*/ 57851 w 1847678"/>
                  <a:gd name="connsiteY5" fmla="*/ 350698 h 1470938"/>
                  <a:gd name="connsiteX6" fmla="*/ 701 w 1847678"/>
                  <a:gd name="connsiteY6" fmla="*/ 615016 h 1470938"/>
                  <a:gd name="connsiteX7" fmla="*/ 38801 w 1847678"/>
                  <a:gd name="connsiteY7" fmla="*/ 915054 h 1470938"/>
                  <a:gd name="connsiteX8" fmla="*/ 207870 w 1847678"/>
                  <a:gd name="connsiteY8" fmla="*/ 1219854 h 1470938"/>
                  <a:gd name="connsiteX9" fmla="*/ 379321 w 1847678"/>
                  <a:gd name="connsiteY9" fmla="*/ 1331773 h 1470938"/>
                  <a:gd name="connsiteX10" fmla="*/ 817470 w 1847678"/>
                  <a:gd name="connsiteY10" fmla="*/ 1457979 h 1470938"/>
                  <a:gd name="connsiteX11" fmla="*/ 1422307 w 1847678"/>
                  <a:gd name="connsiteY11" fmla="*/ 1379398 h 1470938"/>
                  <a:gd name="connsiteX12" fmla="*/ 1786638 w 1847678"/>
                  <a:gd name="connsiteY12" fmla="*/ 996016 h 1470938"/>
                  <a:gd name="connsiteX13" fmla="*/ 1843788 w 1847678"/>
                  <a:gd name="connsiteY13" fmla="*/ 750748 h 1470938"/>
                  <a:gd name="connsiteX14" fmla="*/ 1827120 w 1847678"/>
                  <a:gd name="connsiteY14" fmla="*/ 581679 h 1470938"/>
                  <a:gd name="connsiteX15" fmla="*/ 1703295 w 1847678"/>
                  <a:gd name="connsiteY15" fmla="*/ 336410 h 1470938"/>
                  <a:gd name="connsiteX16" fmla="*/ 1481838 w 1847678"/>
                  <a:gd name="connsiteY16" fmla="*/ 76854 h 1470938"/>
                  <a:gd name="connsiteX17" fmla="*/ 1346107 w 1847678"/>
                  <a:gd name="connsiteY17" fmla="*/ 14941 h 1470938"/>
                  <a:gd name="connsiteX18" fmla="*/ 1253238 w 1847678"/>
                  <a:gd name="connsiteY18" fmla="*/ 654 h 1470938"/>
                  <a:gd name="connsiteX19" fmla="*/ 1160370 w 1847678"/>
                  <a:gd name="connsiteY19" fmla="*/ 29229 h 1470938"/>
                  <a:gd name="connsiteX20" fmla="*/ 1110363 w 1847678"/>
                  <a:gd name="connsiteY20" fmla="*/ 93523 h 1470938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469836"/>
                  <a:gd name="connsiteX1" fmla="*/ 931770 w 1849439"/>
                  <a:gd name="connsiteY1" fmla="*/ 31610 h 1469836"/>
                  <a:gd name="connsiteX2" fmla="*/ 810326 w 1849439"/>
                  <a:gd name="connsiteY2" fmla="*/ 14941 h 1469836"/>
                  <a:gd name="connsiteX3" fmla="*/ 522195 w 1849439"/>
                  <a:gd name="connsiteY3" fmla="*/ 43516 h 1469836"/>
                  <a:gd name="connsiteX4" fmla="*/ 253113 w 1849439"/>
                  <a:gd name="connsiteY4" fmla="*/ 155435 h 1469836"/>
                  <a:gd name="connsiteX5" fmla="*/ 57851 w 1849439"/>
                  <a:gd name="connsiteY5" fmla="*/ 350698 h 1469836"/>
                  <a:gd name="connsiteX6" fmla="*/ 701 w 1849439"/>
                  <a:gd name="connsiteY6" fmla="*/ 615016 h 1469836"/>
                  <a:gd name="connsiteX7" fmla="*/ 38801 w 1849439"/>
                  <a:gd name="connsiteY7" fmla="*/ 915054 h 1469836"/>
                  <a:gd name="connsiteX8" fmla="*/ 207870 w 1849439"/>
                  <a:gd name="connsiteY8" fmla="*/ 1219854 h 1469836"/>
                  <a:gd name="connsiteX9" fmla="*/ 379321 w 1849439"/>
                  <a:gd name="connsiteY9" fmla="*/ 1331773 h 1469836"/>
                  <a:gd name="connsiteX10" fmla="*/ 817470 w 1849439"/>
                  <a:gd name="connsiteY10" fmla="*/ 1457979 h 1469836"/>
                  <a:gd name="connsiteX11" fmla="*/ 1422307 w 1849439"/>
                  <a:gd name="connsiteY11" fmla="*/ 1379398 h 1469836"/>
                  <a:gd name="connsiteX12" fmla="*/ 1762825 w 1849439"/>
                  <a:gd name="connsiteY12" fmla="*/ 1043641 h 1469836"/>
                  <a:gd name="connsiteX13" fmla="*/ 1843788 w 1849439"/>
                  <a:gd name="connsiteY13" fmla="*/ 750748 h 1469836"/>
                  <a:gd name="connsiteX14" fmla="*/ 1827120 w 1849439"/>
                  <a:gd name="connsiteY14" fmla="*/ 581679 h 1469836"/>
                  <a:gd name="connsiteX15" fmla="*/ 1703295 w 1849439"/>
                  <a:gd name="connsiteY15" fmla="*/ 336410 h 1469836"/>
                  <a:gd name="connsiteX16" fmla="*/ 1481838 w 1849439"/>
                  <a:gd name="connsiteY16" fmla="*/ 76854 h 1469836"/>
                  <a:gd name="connsiteX17" fmla="*/ 1346107 w 1849439"/>
                  <a:gd name="connsiteY17" fmla="*/ 14941 h 1469836"/>
                  <a:gd name="connsiteX18" fmla="*/ 1253238 w 1849439"/>
                  <a:gd name="connsiteY18" fmla="*/ 654 h 1469836"/>
                  <a:gd name="connsiteX19" fmla="*/ 1160370 w 1849439"/>
                  <a:gd name="connsiteY19" fmla="*/ 29229 h 1469836"/>
                  <a:gd name="connsiteX20" fmla="*/ 1110363 w 1849439"/>
                  <a:gd name="connsiteY20" fmla="*/ 93523 h 1469836"/>
                  <a:gd name="connsiteX0" fmla="*/ 1110363 w 1849439"/>
                  <a:gd name="connsiteY0" fmla="*/ 93523 h 1543907"/>
                  <a:gd name="connsiteX1" fmla="*/ 931770 w 1849439"/>
                  <a:gd name="connsiteY1" fmla="*/ 31610 h 1543907"/>
                  <a:gd name="connsiteX2" fmla="*/ 810326 w 1849439"/>
                  <a:gd name="connsiteY2" fmla="*/ 14941 h 1543907"/>
                  <a:gd name="connsiteX3" fmla="*/ 522195 w 1849439"/>
                  <a:gd name="connsiteY3" fmla="*/ 43516 h 1543907"/>
                  <a:gd name="connsiteX4" fmla="*/ 253113 w 1849439"/>
                  <a:gd name="connsiteY4" fmla="*/ 155435 h 1543907"/>
                  <a:gd name="connsiteX5" fmla="*/ 57851 w 1849439"/>
                  <a:gd name="connsiteY5" fmla="*/ 350698 h 1543907"/>
                  <a:gd name="connsiteX6" fmla="*/ 701 w 1849439"/>
                  <a:gd name="connsiteY6" fmla="*/ 615016 h 1543907"/>
                  <a:gd name="connsiteX7" fmla="*/ 38801 w 1849439"/>
                  <a:gd name="connsiteY7" fmla="*/ 915054 h 1543907"/>
                  <a:gd name="connsiteX8" fmla="*/ 207870 w 1849439"/>
                  <a:gd name="connsiteY8" fmla="*/ 1219854 h 1543907"/>
                  <a:gd name="connsiteX9" fmla="*/ 379321 w 1849439"/>
                  <a:gd name="connsiteY9" fmla="*/ 1331773 h 1543907"/>
                  <a:gd name="connsiteX10" fmla="*/ 817470 w 1849439"/>
                  <a:gd name="connsiteY10" fmla="*/ 1457979 h 1543907"/>
                  <a:gd name="connsiteX11" fmla="*/ 1521012 w 1849439"/>
                  <a:gd name="connsiteY11" fmla="*/ 1519602 h 1543907"/>
                  <a:gd name="connsiteX12" fmla="*/ 1762825 w 1849439"/>
                  <a:gd name="connsiteY12" fmla="*/ 1043641 h 1543907"/>
                  <a:gd name="connsiteX13" fmla="*/ 1843788 w 1849439"/>
                  <a:gd name="connsiteY13" fmla="*/ 750748 h 1543907"/>
                  <a:gd name="connsiteX14" fmla="*/ 1827120 w 1849439"/>
                  <a:gd name="connsiteY14" fmla="*/ 581679 h 1543907"/>
                  <a:gd name="connsiteX15" fmla="*/ 1703295 w 1849439"/>
                  <a:gd name="connsiteY15" fmla="*/ 336410 h 1543907"/>
                  <a:gd name="connsiteX16" fmla="*/ 1481838 w 1849439"/>
                  <a:gd name="connsiteY16" fmla="*/ 76854 h 1543907"/>
                  <a:gd name="connsiteX17" fmla="*/ 1346107 w 1849439"/>
                  <a:gd name="connsiteY17" fmla="*/ 14941 h 1543907"/>
                  <a:gd name="connsiteX18" fmla="*/ 1253238 w 1849439"/>
                  <a:gd name="connsiteY18" fmla="*/ 654 h 1543907"/>
                  <a:gd name="connsiteX19" fmla="*/ 1160370 w 1849439"/>
                  <a:gd name="connsiteY19" fmla="*/ 29229 h 1543907"/>
                  <a:gd name="connsiteX20" fmla="*/ 1110363 w 1849439"/>
                  <a:gd name="connsiteY20" fmla="*/ 93523 h 1543907"/>
                  <a:gd name="connsiteX0" fmla="*/ 1110363 w 1854312"/>
                  <a:gd name="connsiteY0" fmla="*/ 93523 h 1532301"/>
                  <a:gd name="connsiteX1" fmla="*/ 931770 w 1854312"/>
                  <a:gd name="connsiteY1" fmla="*/ 31610 h 1532301"/>
                  <a:gd name="connsiteX2" fmla="*/ 810326 w 1854312"/>
                  <a:gd name="connsiteY2" fmla="*/ 14941 h 1532301"/>
                  <a:gd name="connsiteX3" fmla="*/ 522195 w 1854312"/>
                  <a:gd name="connsiteY3" fmla="*/ 43516 h 1532301"/>
                  <a:gd name="connsiteX4" fmla="*/ 253113 w 1854312"/>
                  <a:gd name="connsiteY4" fmla="*/ 155435 h 1532301"/>
                  <a:gd name="connsiteX5" fmla="*/ 57851 w 1854312"/>
                  <a:gd name="connsiteY5" fmla="*/ 350698 h 1532301"/>
                  <a:gd name="connsiteX6" fmla="*/ 701 w 1854312"/>
                  <a:gd name="connsiteY6" fmla="*/ 615016 h 1532301"/>
                  <a:gd name="connsiteX7" fmla="*/ 38801 w 1854312"/>
                  <a:gd name="connsiteY7" fmla="*/ 915054 h 1532301"/>
                  <a:gd name="connsiteX8" fmla="*/ 207870 w 1854312"/>
                  <a:gd name="connsiteY8" fmla="*/ 1219854 h 1532301"/>
                  <a:gd name="connsiteX9" fmla="*/ 379321 w 1854312"/>
                  <a:gd name="connsiteY9" fmla="*/ 1331773 h 1532301"/>
                  <a:gd name="connsiteX10" fmla="*/ 817470 w 1854312"/>
                  <a:gd name="connsiteY10" fmla="*/ 1457979 h 1532301"/>
                  <a:gd name="connsiteX11" fmla="*/ 1521012 w 1854312"/>
                  <a:gd name="connsiteY11" fmla="*/ 1519602 h 1532301"/>
                  <a:gd name="connsiteX12" fmla="*/ 1697022 w 1854312"/>
                  <a:gd name="connsiteY12" fmla="*/ 1211888 h 1532301"/>
                  <a:gd name="connsiteX13" fmla="*/ 1843788 w 1854312"/>
                  <a:gd name="connsiteY13" fmla="*/ 750748 h 1532301"/>
                  <a:gd name="connsiteX14" fmla="*/ 1827120 w 1854312"/>
                  <a:gd name="connsiteY14" fmla="*/ 581679 h 1532301"/>
                  <a:gd name="connsiteX15" fmla="*/ 1703295 w 1854312"/>
                  <a:gd name="connsiteY15" fmla="*/ 336410 h 1532301"/>
                  <a:gd name="connsiteX16" fmla="*/ 1481838 w 1854312"/>
                  <a:gd name="connsiteY16" fmla="*/ 76854 h 1532301"/>
                  <a:gd name="connsiteX17" fmla="*/ 1346107 w 1854312"/>
                  <a:gd name="connsiteY17" fmla="*/ 14941 h 1532301"/>
                  <a:gd name="connsiteX18" fmla="*/ 1253238 w 1854312"/>
                  <a:gd name="connsiteY18" fmla="*/ 654 h 1532301"/>
                  <a:gd name="connsiteX19" fmla="*/ 1160370 w 1854312"/>
                  <a:gd name="connsiteY19" fmla="*/ 29229 h 1532301"/>
                  <a:gd name="connsiteX20" fmla="*/ 1110363 w 1854312"/>
                  <a:gd name="connsiteY20" fmla="*/ 93523 h 1532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54312" h="1532301">
                    <a:moveTo>
                      <a:pt x="1110363" y="93523"/>
                    </a:moveTo>
                    <a:cubicBezTo>
                      <a:pt x="1072263" y="93920"/>
                      <a:pt x="981776" y="44707"/>
                      <a:pt x="931770" y="31610"/>
                    </a:cubicBezTo>
                    <a:cubicBezTo>
                      <a:pt x="881764" y="18513"/>
                      <a:pt x="878588" y="12957"/>
                      <a:pt x="810326" y="14941"/>
                    </a:cubicBezTo>
                    <a:cubicBezTo>
                      <a:pt x="742064" y="16925"/>
                      <a:pt x="615064" y="20100"/>
                      <a:pt x="522195" y="43516"/>
                    </a:cubicBezTo>
                    <a:cubicBezTo>
                      <a:pt x="429326" y="66932"/>
                      <a:pt x="330504" y="104238"/>
                      <a:pt x="253113" y="155435"/>
                    </a:cubicBezTo>
                    <a:cubicBezTo>
                      <a:pt x="175722" y="206632"/>
                      <a:pt x="99920" y="274101"/>
                      <a:pt x="57851" y="350698"/>
                    </a:cubicBezTo>
                    <a:cubicBezTo>
                      <a:pt x="15782" y="427295"/>
                      <a:pt x="3876" y="520957"/>
                      <a:pt x="701" y="615016"/>
                    </a:cubicBezTo>
                    <a:cubicBezTo>
                      <a:pt x="-2474" y="709075"/>
                      <a:pt x="4273" y="814248"/>
                      <a:pt x="38801" y="915054"/>
                    </a:cubicBezTo>
                    <a:cubicBezTo>
                      <a:pt x="73329" y="1015860"/>
                      <a:pt x="151117" y="1150401"/>
                      <a:pt x="207870" y="1219854"/>
                    </a:cubicBezTo>
                    <a:cubicBezTo>
                      <a:pt x="264623" y="1289307"/>
                      <a:pt x="277721" y="1292086"/>
                      <a:pt x="379321" y="1331773"/>
                    </a:cubicBezTo>
                    <a:cubicBezTo>
                      <a:pt x="480921" y="1371461"/>
                      <a:pt x="558708" y="1409560"/>
                      <a:pt x="817470" y="1457979"/>
                    </a:cubicBezTo>
                    <a:cubicBezTo>
                      <a:pt x="1052420" y="1492110"/>
                      <a:pt x="1374420" y="1560617"/>
                      <a:pt x="1521012" y="1519602"/>
                    </a:cubicBezTo>
                    <a:cubicBezTo>
                      <a:pt x="1667604" y="1478587"/>
                      <a:pt x="1643226" y="1340030"/>
                      <a:pt x="1697022" y="1211888"/>
                    </a:cubicBezTo>
                    <a:cubicBezTo>
                      <a:pt x="1750818" y="1083746"/>
                      <a:pt x="1822105" y="855783"/>
                      <a:pt x="1843788" y="750748"/>
                    </a:cubicBezTo>
                    <a:cubicBezTo>
                      <a:pt x="1865471" y="645713"/>
                      <a:pt x="1850535" y="650735"/>
                      <a:pt x="1827120" y="581679"/>
                    </a:cubicBezTo>
                    <a:cubicBezTo>
                      <a:pt x="1803705" y="512623"/>
                      <a:pt x="1760842" y="420547"/>
                      <a:pt x="1703295" y="336410"/>
                    </a:cubicBezTo>
                    <a:cubicBezTo>
                      <a:pt x="1645748" y="252273"/>
                      <a:pt x="1541369" y="130432"/>
                      <a:pt x="1481838" y="76854"/>
                    </a:cubicBezTo>
                    <a:cubicBezTo>
                      <a:pt x="1422307" y="23276"/>
                      <a:pt x="1384207" y="27641"/>
                      <a:pt x="1346107" y="14941"/>
                    </a:cubicBezTo>
                    <a:cubicBezTo>
                      <a:pt x="1308007" y="2241"/>
                      <a:pt x="1284194" y="-1727"/>
                      <a:pt x="1253238" y="654"/>
                    </a:cubicBezTo>
                    <a:cubicBezTo>
                      <a:pt x="1222282" y="3035"/>
                      <a:pt x="1182595" y="14545"/>
                      <a:pt x="1160370" y="29229"/>
                    </a:cubicBezTo>
                    <a:cubicBezTo>
                      <a:pt x="1138145" y="43913"/>
                      <a:pt x="1148463" y="93126"/>
                      <a:pt x="1110363" y="9352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7" name="Ovál 126"/>
              <p:cNvSpPr/>
              <p:nvPr/>
            </p:nvSpPr>
            <p:spPr>
              <a:xfrm>
                <a:off x="2618152" y="5649952"/>
                <a:ext cx="584767" cy="443344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28" name="Volný tvar 127"/>
              <p:cNvSpPr/>
              <p:nvPr/>
            </p:nvSpPr>
            <p:spPr>
              <a:xfrm>
                <a:off x="2047392" y="5149968"/>
                <a:ext cx="1834923" cy="1531003"/>
              </a:xfrm>
              <a:custGeom>
                <a:avLst/>
                <a:gdLst>
                  <a:gd name="connsiteX0" fmla="*/ 933450 w 1953920"/>
                  <a:gd name="connsiteY0" fmla="*/ 409733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495300 w 1953920"/>
                  <a:gd name="connsiteY2" fmla="*/ 809783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47700 w 1953920"/>
                  <a:gd name="connsiteY1" fmla="*/ 495458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895350 w 1953920"/>
                  <a:gd name="connsiteY3" fmla="*/ 1143158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428750 w 1953920"/>
                  <a:gd name="connsiteY4" fmla="*/ 100980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66850 w 1953920"/>
                  <a:gd name="connsiteY5" fmla="*/ 619283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209675 w 1953920"/>
                  <a:gd name="connsiteY6" fmla="*/ 276383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0100 w 1953920"/>
                  <a:gd name="connsiteY7" fmla="*/ 247808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09575 w 1953920"/>
                  <a:gd name="connsiteY8" fmla="*/ 362108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247650 w 1953920"/>
                  <a:gd name="connsiteY9" fmla="*/ 724058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571500 w 1953920"/>
                  <a:gd name="connsiteY10" fmla="*/ 1238408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771650 w 1953920"/>
                  <a:gd name="connsiteY12" fmla="*/ 971708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28725 w 1953920"/>
                  <a:gd name="connsiteY11" fmla="*/ 1305083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704975 w 1953920"/>
                  <a:gd name="connsiteY13" fmla="*/ 504983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652 h 1506431"/>
                  <a:gd name="connsiteX1" fmla="*/ 669131 w 1953920"/>
                  <a:gd name="connsiteY1" fmla="*/ 512126 h 1506431"/>
                  <a:gd name="connsiteX2" fmla="*/ 588168 w 1953920"/>
                  <a:gd name="connsiteY2" fmla="*/ 824071 h 1506431"/>
                  <a:gd name="connsiteX3" fmla="*/ 912018 w 1953920"/>
                  <a:gd name="connsiteY3" fmla="*/ 1078864 h 1506431"/>
                  <a:gd name="connsiteX4" fmla="*/ 1366837 w 1953920"/>
                  <a:gd name="connsiteY4" fmla="*/ 952658 h 1506431"/>
                  <a:gd name="connsiteX5" fmla="*/ 1428750 w 1953920"/>
                  <a:gd name="connsiteY5" fmla="*/ 616902 h 1506431"/>
                  <a:gd name="connsiteX6" fmla="*/ 1145381 w 1953920"/>
                  <a:gd name="connsiteY6" fmla="*/ 393064 h 1506431"/>
                  <a:gd name="connsiteX7" fmla="*/ 809625 w 1953920"/>
                  <a:gd name="connsiteY7" fmla="*/ 302576 h 1506431"/>
                  <a:gd name="connsiteX8" fmla="*/ 476250 w 1953920"/>
                  <a:gd name="connsiteY8" fmla="*/ 447833 h 1506431"/>
                  <a:gd name="connsiteX9" fmla="*/ 376237 w 1953920"/>
                  <a:gd name="connsiteY9" fmla="*/ 833596 h 1506431"/>
                  <a:gd name="connsiteX10" fmla="*/ 635794 w 1953920"/>
                  <a:gd name="connsiteY10" fmla="*/ 1186020 h 1506431"/>
                  <a:gd name="connsiteX11" fmla="*/ 1200150 w 1953920"/>
                  <a:gd name="connsiteY11" fmla="*/ 1257458 h 1506431"/>
                  <a:gd name="connsiteX12" fmla="*/ 1681163 w 1953920"/>
                  <a:gd name="connsiteY12" fmla="*/ 938370 h 1506431"/>
                  <a:gd name="connsiteX13" fmla="*/ 1685925 w 1953920"/>
                  <a:gd name="connsiteY13" fmla="*/ 509746 h 1506431"/>
                  <a:gd name="connsiteX14" fmla="*/ 1457325 w 1953920"/>
                  <a:gd name="connsiteY14" fmla="*/ 247808 h 1506431"/>
                  <a:gd name="connsiteX15" fmla="*/ 885825 w 1953920"/>
                  <a:gd name="connsiteY15" fmla="*/ 158 h 1506431"/>
                  <a:gd name="connsiteX16" fmla="*/ 209550 w 1953920"/>
                  <a:gd name="connsiteY16" fmla="*/ 219233 h 1506431"/>
                  <a:gd name="connsiteX17" fmla="*/ 0 w 1953920"/>
                  <a:gd name="connsiteY17" fmla="*/ 724058 h 1506431"/>
                  <a:gd name="connsiteX18" fmla="*/ 257175 w 1953920"/>
                  <a:gd name="connsiteY18" fmla="*/ 1219358 h 1506431"/>
                  <a:gd name="connsiteX19" fmla="*/ 1152525 w 1953920"/>
                  <a:gd name="connsiteY19" fmla="*/ 1505108 h 1506431"/>
                  <a:gd name="connsiteX20" fmla="*/ 1790700 w 1953920"/>
                  <a:gd name="connsiteY20" fmla="*/ 1295558 h 1506431"/>
                  <a:gd name="connsiteX21" fmla="*/ 1943100 w 1953920"/>
                  <a:gd name="connsiteY21" fmla="*/ 647858 h 1506431"/>
                  <a:gd name="connsiteX22" fmla="*/ 1571625 w 1953920"/>
                  <a:gd name="connsiteY22" fmla="*/ 85883 h 1506431"/>
                  <a:gd name="connsiteX23" fmla="*/ 1247775 w 1953920"/>
                  <a:gd name="connsiteY23" fmla="*/ 123983 h 1506431"/>
                  <a:gd name="connsiteX24" fmla="*/ 1247775 w 1953920"/>
                  <a:gd name="connsiteY24" fmla="*/ 104933 h 1506431"/>
                  <a:gd name="connsiteX0" fmla="*/ 973931 w 1953920"/>
                  <a:gd name="connsiteY0" fmla="*/ 521523 h 1506302"/>
                  <a:gd name="connsiteX1" fmla="*/ 669131 w 1953920"/>
                  <a:gd name="connsiteY1" fmla="*/ 511997 h 1506302"/>
                  <a:gd name="connsiteX2" fmla="*/ 588168 w 1953920"/>
                  <a:gd name="connsiteY2" fmla="*/ 823942 h 1506302"/>
                  <a:gd name="connsiteX3" fmla="*/ 912018 w 1953920"/>
                  <a:gd name="connsiteY3" fmla="*/ 1078735 h 1506302"/>
                  <a:gd name="connsiteX4" fmla="*/ 1366837 w 1953920"/>
                  <a:gd name="connsiteY4" fmla="*/ 952529 h 1506302"/>
                  <a:gd name="connsiteX5" fmla="*/ 1428750 w 1953920"/>
                  <a:gd name="connsiteY5" fmla="*/ 616773 h 1506302"/>
                  <a:gd name="connsiteX6" fmla="*/ 1145381 w 1953920"/>
                  <a:gd name="connsiteY6" fmla="*/ 392935 h 1506302"/>
                  <a:gd name="connsiteX7" fmla="*/ 809625 w 1953920"/>
                  <a:gd name="connsiteY7" fmla="*/ 302447 h 1506302"/>
                  <a:gd name="connsiteX8" fmla="*/ 476250 w 1953920"/>
                  <a:gd name="connsiteY8" fmla="*/ 447704 h 1506302"/>
                  <a:gd name="connsiteX9" fmla="*/ 376237 w 1953920"/>
                  <a:gd name="connsiteY9" fmla="*/ 833467 h 1506302"/>
                  <a:gd name="connsiteX10" fmla="*/ 635794 w 1953920"/>
                  <a:gd name="connsiteY10" fmla="*/ 1185891 h 1506302"/>
                  <a:gd name="connsiteX11" fmla="*/ 1200150 w 1953920"/>
                  <a:gd name="connsiteY11" fmla="*/ 1257329 h 1506302"/>
                  <a:gd name="connsiteX12" fmla="*/ 1681163 w 1953920"/>
                  <a:gd name="connsiteY12" fmla="*/ 938241 h 1506302"/>
                  <a:gd name="connsiteX13" fmla="*/ 1685925 w 1953920"/>
                  <a:gd name="connsiteY13" fmla="*/ 509617 h 1506302"/>
                  <a:gd name="connsiteX14" fmla="*/ 1450181 w 1953920"/>
                  <a:gd name="connsiteY14" fmla="*/ 231010 h 1506302"/>
                  <a:gd name="connsiteX15" fmla="*/ 885825 w 1953920"/>
                  <a:gd name="connsiteY15" fmla="*/ 29 h 1506302"/>
                  <a:gd name="connsiteX16" fmla="*/ 209550 w 1953920"/>
                  <a:gd name="connsiteY16" fmla="*/ 219104 h 1506302"/>
                  <a:gd name="connsiteX17" fmla="*/ 0 w 1953920"/>
                  <a:gd name="connsiteY17" fmla="*/ 723929 h 1506302"/>
                  <a:gd name="connsiteX18" fmla="*/ 257175 w 1953920"/>
                  <a:gd name="connsiteY18" fmla="*/ 1219229 h 1506302"/>
                  <a:gd name="connsiteX19" fmla="*/ 1152525 w 1953920"/>
                  <a:gd name="connsiteY19" fmla="*/ 1504979 h 1506302"/>
                  <a:gd name="connsiteX20" fmla="*/ 1790700 w 1953920"/>
                  <a:gd name="connsiteY20" fmla="*/ 1295429 h 1506302"/>
                  <a:gd name="connsiteX21" fmla="*/ 1943100 w 1953920"/>
                  <a:gd name="connsiteY21" fmla="*/ 647729 h 1506302"/>
                  <a:gd name="connsiteX22" fmla="*/ 1571625 w 1953920"/>
                  <a:gd name="connsiteY22" fmla="*/ 85754 h 1506302"/>
                  <a:gd name="connsiteX23" fmla="*/ 1247775 w 1953920"/>
                  <a:gd name="connsiteY23" fmla="*/ 123854 h 1506302"/>
                  <a:gd name="connsiteX24" fmla="*/ 1247775 w 1953920"/>
                  <a:gd name="connsiteY24" fmla="*/ 104804 h 1506302"/>
                  <a:gd name="connsiteX0" fmla="*/ 974497 w 1954486"/>
                  <a:gd name="connsiteY0" fmla="*/ 485816 h 1470595"/>
                  <a:gd name="connsiteX1" fmla="*/ 669697 w 1954486"/>
                  <a:gd name="connsiteY1" fmla="*/ 476290 h 1470595"/>
                  <a:gd name="connsiteX2" fmla="*/ 588734 w 1954486"/>
                  <a:gd name="connsiteY2" fmla="*/ 788235 h 1470595"/>
                  <a:gd name="connsiteX3" fmla="*/ 912584 w 1954486"/>
                  <a:gd name="connsiteY3" fmla="*/ 1043028 h 1470595"/>
                  <a:gd name="connsiteX4" fmla="*/ 1367403 w 1954486"/>
                  <a:gd name="connsiteY4" fmla="*/ 916822 h 1470595"/>
                  <a:gd name="connsiteX5" fmla="*/ 1429316 w 1954486"/>
                  <a:gd name="connsiteY5" fmla="*/ 581066 h 1470595"/>
                  <a:gd name="connsiteX6" fmla="*/ 1145947 w 1954486"/>
                  <a:gd name="connsiteY6" fmla="*/ 357228 h 1470595"/>
                  <a:gd name="connsiteX7" fmla="*/ 810191 w 1954486"/>
                  <a:gd name="connsiteY7" fmla="*/ 266740 h 1470595"/>
                  <a:gd name="connsiteX8" fmla="*/ 476816 w 1954486"/>
                  <a:gd name="connsiteY8" fmla="*/ 411997 h 1470595"/>
                  <a:gd name="connsiteX9" fmla="*/ 376803 w 1954486"/>
                  <a:gd name="connsiteY9" fmla="*/ 797760 h 1470595"/>
                  <a:gd name="connsiteX10" fmla="*/ 636360 w 1954486"/>
                  <a:gd name="connsiteY10" fmla="*/ 1150184 h 1470595"/>
                  <a:gd name="connsiteX11" fmla="*/ 1200716 w 1954486"/>
                  <a:gd name="connsiteY11" fmla="*/ 1221622 h 1470595"/>
                  <a:gd name="connsiteX12" fmla="*/ 1681729 w 1954486"/>
                  <a:gd name="connsiteY12" fmla="*/ 902534 h 1470595"/>
                  <a:gd name="connsiteX13" fmla="*/ 1686491 w 1954486"/>
                  <a:gd name="connsiteY13" fmla="*/ 473910 h 1470595"/>
                  <a:gd name="connsiteX14" fmla="*/ 1450747 w 1954486"/>
                  <a:gd name="connsiteY14" fmla="*/ 195303 h 1470595"/>
                  <a:gd name="connsiteX15" fmla="*/ 850672 w 1954486"/>
                  <a:gd name="connsiteY15" fmla="*/ 41 h 1470595"/>
                  <a:gd name="connsiteX16" fmla="*/ 210116 w 1954486"/>
                  <a:gd name="connsiteY16" fmla="*/ 183397 h 1470595"/>
                  <a:gd name="connsiteX17" fmla="*/ 566 w 1954486"/>
                  <a:gd name="connsiteY17" fmla="*/ 688222 h 1470595"/>
                  <a:gd name="connsiteX18" fmla="*/ 257741 w 1954486"/>
                  <a:gd name="connsiteY18" fmla="*/ 1183522 h 1470595"/>
                  <a:gd name="connsiteX19" fmla="*/ 1153091 w 1954486"/>
                  <a:gd name="connsiteY19" fmla="*/ 1469272 h 1470595"/>
                  <a:gd name="connsiteX20" fmla="*/ 1791266 w 1954486"/>
                  <a:gd name="connsiteY20" fmla="*/ 1259722 h 1470595"/>
                  <a:gd name="connsiteX21" fmla="*/ 1943666 w 1954486"/>
                  <a:gd name="connsiteY21" fmla="*/ 612022 h 1470595"/>
                  <a:gd name="connsiteX22" fmla="*/ 1572191 w 1954486"/>
                  <a:gd name="connsiteY22" fmla="*/ 50047 h 1470595"/>
                  <a:gd name="connsiteX23" fmla="*/ 1248341 w 1954486"/>
                  <a:gd name="connsiteY23" fmla="*/ 88147 h 1470595"/>
                  <a:gd name="connsiteX24" fmla="*/ 1248341 w 1954486"/>
                  <a:gd name="connsiteY24" fmla="*/ 69097 h 1470595"/>
                  <a:gd name="connsiteX0" fmla="*/ 974063 w 1954052"/>
                  <a:gd name="connsiteY0" fmla="*/ 485837 h 1470616"/>
                  <a:gd name="connsiteX1" fmla="*/ 669263 w 1954052"/>
                  <a:gd name="connsiteY1" fmla="*/ 476311 h 1470616"/>
                  <a:gd name="connsiteX2" fmla="*/ 588300 w 1954052"/>
                  <a:gd name="connsiteY2" fmla="*/ 788256 h 1470616"/>
                  <a:gd name="connsiteX3" fmla="*/ 912150 w 1954052"/>
                  <a:gd name="connsiteY3" fmla="*/ 1043049 h 1470616"/>
                  <a:gd name="connsiteX4" fmla="*/ 1366969 w 1954052"/>
                  <a:gd name="connsiteY4" fmla="*/ 916843 h 1470616"/>
                  <a:gd name="connsiteX5" fmla="*/ 1428882 w 1954052"/>
                  <a:gd name="connsiteY5" fmla="*/ 581087 h 1470616"/>
                  <a:gd name="connsiteX6" fmla="*/ 1145513 w 1954052"/>
                  <a:gd name="connsiteY6" fmla="*/ 357249 h 1470616"/>
                  <a:gd name="connsiteX7" fmla="*/ 809757 w 1954052"/>
                  <a:gd name="connsiteY7" fmla="*/ 266761 h 1470616"/>
                  <a:gd name="connsiteX8" fmla="*/ 476382 w 1954052"/>
                  <a:gd name="connsiteY8" fmla="*/ 412018 h 1470616"/>
                  <a:gd name="connsiteX9" fmla="*/ 376369 w 1954052"/>
                  <a:gd name="connsiteY9" fmla="*/ 797781 h 1470616"/>
                  <a:gd name="connsiteX10" fmla="*/ 635926 w 1954052"/>
                  <a:gd name="connsiteY10" fmla="*/ 1150205 h 1470616"/>
                  <a:gd name="connsiteX11" fmla="*/ 1200282 w 1954052"/>
                  <a:gd name="connsiteY11" fmla="*/ 1221643 h 1470616"/>
                  <a:gd name="connsiteX12" fmla="*/ 1681295 w 1954052"/>
                  <a:gd name="connsiteY12" fmla="*/ 902555 h 1470616"/>
                  <a:gd name="connsiteX13" fmla="*/ 1686057 w 1954052"/>
                  <a:gd name="connsiteY13" fmla="*/ 473931 h 1470616"/>
                  <a:gd name="connsiteX14" fmla="*/ 1450313 w 1954052"/>
                  <a:gd name="connsiteY14" fmla="*/ 195324 h 1470616"/>
                  <a:gd name="connsiteX15" fmla="*/ 850238 w 1954052"/>
                  <a:gd name="connsiteY15" fmla="*/ 62 h 1470616"/>
                  <a:gd name="connsiteX16" fmla="*/ 278738 w 1954052"/>
                  <a:gd name="connsiteY16" fmla="*/ 214374 h 1470616"/>
                  <a:gd name="connsiteX17" fmla="*/ 132 w 1954052"/>
                  <a:gd name="connsiteY17" fmla="*/ 688243 h 1470616"/>
                  <a:gd name="connsiteX18" fmla="*/ 257307 w 1954052"/>
                  <a:gd name="connsiteY18" fmla="*/ 1183543 h 1470616"/>
                  <a:gd name="connsiteX19" fmla="*/ 1152657 w 1954052"/>
                  <a:gd name="connsiteY19" fmla="*/ 1469293 h 1470616"/>
                  <a:gd name="connsiteX20" fmla="*/ 1790832 w 1954052"/>
                  <a:gd name="connsiteY20" fmla="*/ 1259743 h 1470616"/>
                  <a:gd name="connsiteX21" fmla="*/ 1943232 w 1954052"/>
                  <a:gd name="connsiteY21" fmla="*/ 612043 h 1470616"/>
                  <a:gd name="connsiteX22" fmla="*/ 1571757 w 1954052"/>
                  <a:gd name="connsiteY22" fmla="*/ 50068 h 1470616"/>
                  <a:gd name="connsiteX23" fmla="*/ 1247907 w 1954052"/>
                  <a:gd name="connsiteY23" fmla="*/ 88168 h 1470616"/>
                  <a:gd name="connsiteX24" fmla="*/ 1247907 w 1954052"/>
                  <a:gd name="connsiteY24" fmla="*/ 69118 h 1470616"/>
                  <a:gd name="connsiteX0" fmla="*/ 898377 w 1878366"/>
                  <a:gd name="connsiteY0" fmla="*/ 485837 h 1470616"/>
                  <a:gd name="connsiteX1" fmla="*/ 593577 w 1878366"/>
                  <a:gd name="connsiteY1" fmla="*/ 476311 h 1470616"/>
                  <a:gd name="connsiteX2" fmla="*/ 512614 w 1878366"/>
                  <a:gd name="connsiteY2" fmla="*/ 788256 h 1470616"/>
                  <a:gd name="connsiteX3" fmla="*/ 836464 w 1878366"/>
                  <a:gd name="connsiteY3" fmla="*/ 1043049 h 1470616"/>
                  <a:gd name="connsiteX4" fmla="*/ 1291283 w 1878366"/>
                  <a:gd name="connsiteY4" fmla="*/ 916843 h 1470616"/>
                  <a:gd name="connsiteX5" fmla="*/ 1353196 w 1878366"/>
                  <a:gd name="connsiteY5" fmla="*/ 581087 h 1470616"/>
                  <a:gd name="connsiteX6" fmla="*/ 1069827 w 1878366"/>
                  <a:gd name="connsiteY6" fmla="*/ 357249 h 1470616"/>
                  <a:gd name="connsiteX7" fmla="*/ 734071 w 1878366"/>
                  <a:gd name="connsiteY7" fmla="*/ 266761 h 1470616"/>
                  <a:gd name="connsiteX8" fmla="*/ 400696 w 1878366"/>
                  <a:gd name="connsiteY8" fmla="*/ 412018 h 1470616"/>
                  <a:gd name="connsiteX9" fmla="*/ 300683 w 1878366"/>
                  <a:gd name="connsiteY9" fmla="*/ 797781 h 1470616"/>
                  <a:gd name="connsiteX10" fmla="*/ 560240 w 1878366"/>
                  <a:gd name="connsiteY10" fmla="*/ 1150205 h 1470616"/>
                  <a:gd name="connsiteX11" fmla="*/ 1124596 w 1878366"/>
                  <a:gd name="connsiteY11" fmla="*/ 1221643 h 1470616"/>
                  <a:gd name="connsiteX12" fmla="*/ 1605609 w 1878366"/>
                  <a:gd name="connsiteY12" fmla="*/ 902555 h 1470616"/>
                  <a:gd name="connsiteX13" fmla="*/ 1610371 w 1878366"/>
                  <a:gd name="connsiteY13" fmla="*/ 473931 h 1470616"/>
                  <a:gd name="connsiteX14" fmla="*/ 1374627 w 1878366"/>
                  <a:gd name="connsiteY14" fmla="*/ 195324 h 1470616"/>
                  <a:gd name="connsiteX15" fmla="*/ 774552 w 1878366"/>
                  <a:gd name="connsiteY15" fmla="*/ 62 h 1470616"/>
                  <a:gd name="connsiteX16" fmla="*/ 203052 w 1878366"/>
                  <a:gd name="connsiteY16" fmla="*/ 214374 h 1470616"/>
                  <a:gd name="connsiteX17" fmla="*/ 646 w 1878366"/>
                  <a:gd name="connsiteY17" fmla="*/ 709675 h 1470616"/>
                  <a:gd name="connsiteX18" fmla="*/ 181621 w 1878366"/>
                  <a:gd name="connsiteY18" fmla="*/ 1183543 h 1470616"/>
                  <a:gd name="connsiteX19" fmla="*/ 1076971 w 1878366"/>
                  <a:gd name="connsiteY19" fmla="*/ 1469293 h 1470616"/>
                  <a:gd name="connsiteX20" fmla="*/ 1715146 w 1878366"/>
                  <a:gd name="connsiteY20" fmla="*/ 1259743 h 1470616"/>
                  <a:gd name="connsiteX21" fmla="*/ 1867546 w 1878366"/>
                  <a:gd name="connsiteY21" fmla="*/ 612043 h 1470616"/>
                  <a:gd name="connsiteX22" fmla="*/ 1496071 w 1878366"/>
                  <a:gd name="connsiteY22" fmla="*/ 50068 h 1470616"/>
                  <a:gd name="connsiteX23" fmla="*/ 1172221 w 1878366"/>
                  <a:gd name="connsiteY23" fmla="*/ 88168 h 1470616"/>
                  <a:gd name="connsiteX24" fmla="*/ 1172221 w 1878366"/>
                  <a:gd name="connsiteY24" fmla="*/ 69118 h 1470616"/>
                  <a:gd name="connsiteX0" fmla="*/ 861166 w 1841155"/>
                  <a:gd name="connsiteY0" fmla="*/ 485837 h 1470616"/>
                  <a:gd name="connsiteX1" fmla="*/ 556366 w 1841155"/>
                  <a:gd name="connsiteY1" fmla="*/ 476311 h 1470616"/>
                  <a:gd name="connsiteX2" fmla="*/ 475403 w 1841155"/>
                  <a:gd name="connsiteY2" fmla="*/ 788256 h 1470616"/>
                  <a:gd name="connsiteX3" fmla="*/ 799253 w 1841155"/>
                  <a:gd name="connsiteY3" fmla="*/ 1043049 h 1470616"/>
                  <a:gd name="connsiteX4" fmla="*/ 1254072 w 1841155"/>
                  <a:gd name="connsiteY4" fmla="*/ 916843 h 1470616"/>
                  <a:gd name="connsiteX5" fmla="*/ 1315985 w 1841155"/>
                  <a:gd name="connsiteY5" fmla="*/ 581087 h 1470616"/>
                  <a:gd name="connsiteX6" fmla="*/ 1032616 w 1841155"/>
                  <a:gd name="connsiteY6" fmla="*/ 357249 h 1470616"/>
                  <a:gd name="connsiteX7" fmla="*/ 696860 w 1841155"/>
                  <a:gd name="connsiteY7" fmla="*/ 266761 h 1470616"/>
                  <a:gd name="connsiteX8" fmla="*/ 363485 w 1841155"/>
                  <a:gd name="connsiteY8" fmla="*/ 412018 h 1470616"/>
                  <a:gd name="connsiteX9" fmla="*/ 263472 w 1841155"/>
                  <a:gd name="connsiteY9" fmla="*/ 797781 h 1470616"/>
                  <a:gd name="connsiteX10" fmla="*/ 523029 w 1841155"/>
                  <a:gd name="connsiteY10" fmla="*/ 1150205 h 1470616"/>
                  <a:gd name="connsiteX11" fmla="*/ 1087385 w 1841155"/>
                  <a:gd name="connsiteY11" fmla="*/ 1221643 h 1470616"/>
                  <a:gd name="connsiteX12" fmla="*/ 1568398 w 1841155"/>
                  <a:gd name="connsiteY12" fmla="*/ 902555 h 1470616"/>
                  <a:gd name="connsiteX13" fmla="*/ 1573160 w 1841155"/>
                  <a:gd name="connsiteY13" fmla="*/ 473931 h 1470616"/>
                  <a:gd name="connsiteX14" fmla="*/ 1337416 w 1841155"/>
                  <a:gd name="connsiteY14" fmla="*/ 195324 h 1470616"/>
                  <a:gd name="connsiteX15" fmla="*/ 737341 w 1841155"/>
                  <a:gd name="connsiteY15" fmla="*/ 62 h 1470616"/>
                  <a:gd name="connsiteX16" fmla="*/ 165841 w 1841155"/>
                  <a:gd name="connsiteY16" fmla="*/ 214374 h 1470616"/>
                  <a:gd name="connsiteX17" fmla="*/ 3916 w 1841155"/>
                  <a:gd name="connsiteY17" fmla="*/ 704912 h 1470616"/>
                  <a:gd name="connsiteX18" fmla="*/ 144410 w 1841155"/>
                  <a:gd name="connsiteY18" fmla="*/ 1183543 h 1470616"/>
                  <a:gd name="connsiteX19" fmla="*/ 1039760 w 1841155"/>
                  <a:gd name="connsiteY19" fmla="*/ 1469293 h 1470616"/>
                  <a:gd name="connsiteX20" fmla="*/ 1677935 w 1841155"/>
                  <a:gd name="connsiteY20" fmla="*/ 1259743 h 1470616"/>
                  <a:gd name="connsiteX21" fmla="*/ 1830335 w 1841155"/>
                  <a:gd name="connsiteY21" fmla="*/ 612043 h 1470616"/>
                  <a:gd name="connsiteX22" fmla="*/ 1458860 w 1841155"/>
                  <a:gd name="connsiteY22" fmla="*/ 50068 h 1470616"/>
                  <a:gd name="connsiteX23" fmla="*/ 1135010 w 1841155"/>
                  <a:gd name="connsiteY23" fmla="*/ 88168 h 1470616"/>
                  <a:gd name="connsiteX24" fmla="*/ 1135010 w 1841155"/>
                  <a:gd name="connsiteY24" fmla="*/ 69118 h 1470616"/>
                  <a:gd name="connsiteX0" fmla="*/ 860115 w 1840104"/>
                  <a:gd name="connsiteY0" fmla="*/ 485837 h 1469293"/>
                  <a:gd name="connsiteX1" fmla="*/ 555315 w 1840104"/>
                  <a:gd name="connsiteY1" fmla="*/ 476311 h 1469293"/>
                  <a:gd name="connsiteX2" fmla="*/ 474352 w 1840104"/>
                  <a:gd name="connsiteY2" fmla="*/ 788256 h 1469293"/>
                  <a:gd name="connsiteX3" fmla="*/ 798202 w 1840104"/>
                  <a:gd name="connsiteY3" fmla="*/ 1043049 h 1469293"/>
                  <a:gd name="connsiteX4" fmla="*/ 1253021 w 1840104"/>
                  <a:gd name="connsiteY4" fmla="*/ 916843 h 1469293"/>
                  <a:gd name="connsiteX5" fmla="*/ 1314934 w 1840104"/>
                  <a:gd name="connsiteY5" fmla="*/ 581087 h 1469293"/>
                  <a:gd name="connsiteX6" fmla="*/ 1031565 w 1840104"/>
                  <a:gd name="connsiteY6" fmla="*/ 357249 h 1469293"/>
                  <a:gd name="connsiteX7" fmla="*/ 695809 w 1840104"/>
                  <a:gd name="connsiteY7" fmla="*/ 266761 h 1469293"/>
                  <a:gd name="connsiteX8" fmla="*/ 362434 w 1840104"/>
                  <a:gd name="connsiteY8" fmla="*/ 412018 h 1469293"/>
                  <a:gd name="connsiteX9" fmla="*/ 262421 w 1840104"/>
                  <a:gd name="connsiteY9" fmla="*/ 797781 h 1469293"/>
                  <a:gd name="connsiteX10" fmla="*/ 521978 w 1840104"/>
                  <a:gd name="connsiteY10" fmla="*/ 1150205 h 1469293"/>
                  <a:gd name="connsiteX11" fmla="*/ 1086334 w 1840104"/>
                  <a:gd name="connsiteY11" fmla="*/ 1221643 h 1469293"/>
                  <a:gd name="connsiteX12" fmla="*/ 1567347 w 1840104"/>
                  <a:gd name="connsiteY12" fmla="*/ 902555 h 1469293"/>
                  <a:gd name="connsiteX13" fmla="*/ 1572109 w 1840104"/>
                  <a:gd name="connsiteY13" fmla="*/ 473931 h 1469293"/>
                  <a:gd name="connsiteX14" fmla="*/ 1336365 w 1840104"/>
                  <a:gd name="connsiteY14" fmla="*/ 195324 h 1469293"/>
                  <a:gd name="connsiteX15" fmla="*/ 736290 w 1840104"/>
                  <a:gd name="connsiteY15" fmla="*/ 62 h 1469293"/>
                  <a:gd name="connsiteX16" fmla="*/ 164790 w 1840104"/>
                  <a:gd name="connsiteY16" fmla="*/ 214374 h 1469293"/>
                  <a:gd name="connsiteX17" fmla="*/ 2865 w 1840104"/>
                  <a:gd name="connsiteY17" fmla="*/ 704912 h 1469293"/>
                  <a:gd name="connsiteX18" fmla="*/ 264803 w 1840104"/>
                  <a:gd name="connsiteY18" fmla="*/ 1259743 h 1469293"/>
                  <a:gd name="connsiteX19" fmla="*/ 1038709 w 1840104"/>
                  <a:gd name="connsiteY19" fmla="*/ 1469293 h 1469293"/>
                  <a:gd name="connsiteX20" fmla="*/ 1676884 w 1840104"/>
                  <a:gd name="connsiteY20" fmla="*/ 1259743 h 1469293"/>
                  <a:gd name="connsiteX21" fmla="*/ 1829284 w 1840104"/>
                  <a:gd name="connsiteY21" fmla="*/ 612043 h 1469293"/>
                  <a:gd name="connsiteX22" fmla="*/ 1457809 w 1840104"/>
                  <a:gd name="connsiteY22" fmla="*/ 50068 h 1469293"/>
                  <a:gd name="connsiteX23" fmla="*/ 1133959 w 1840104"/>
                  <a:gd name="connsiteY23" fmla="*/ 88168 h 1469293"/>
                  <a:gd name="connsiteX24" fmla="*/ 1133959 w 1840104"/>
                  <a:gd name="connsiteY24" fmla="*/ 69118 h 1469293"/>
                  <a:gd name="connsiteX0" fmla="*/ 860115 w 1836175"/>
                  <a:gd name="connsiteY0" fmla="*/ 485837 h 1470191"/>
                  <a:gd name="connsiteX1" fmla="*/ 555315 w 1836175"/>
                  <a:gd name="connsiteY1" fmla="*/ 476311 h 1470191"/>
                  <a:gd name="connsiteX2" fmla="*/ 474352 w 1836175"/>
                  <a:gd name="connsiteY2" fmla="*/ 788256 h 1470191"/>
                  <a:gd name="connsiteX3" fmla="*/ 798202 w 1836175"/>
                  <a:gd name="connsiteY3" fmla="*/ 1043049 h 1470191"/>
                  <a:gd name="connsiteX4" fmla="*/ 1253021 w 1836175"/>
                  <a:gd name="connsiteY4" fmla="*/ 916843 h 1470191"/>
                  <a:gd name="connsiteX5" fmla="*/ 1314934 w 1836175"/>
                  <a:gd name="connsiteY5" fmla="*/ 581087 h 1470191"/>
                  <a:gd name="connsiteX6" fmla="*/ 1031565 w 1836175"/>
                  <a:gd name="connsiteY6" fmla="*/ 357249 h 1470191"/>
                  <a:gd name="connsiteX7" fmla="*/ 695809 w 1836175"/>
                  <a:gd name="connsiteY7" fmla="*/ 266761 h 1470191"/>
                  <a:gd name="connsiteX8" fmla="*/ 362434 w 1836175"/>
                  <a:gd name="connsiteY8" fmla="*/ 412018 h 1470191"/>
                  <a:gd name="connsiteX9" fmla="*/ 262421 w 1836175"/>
                  <a:gd name="connsiteY9" fmla="*/ 797781 h 1470191"/>
                  <a:gd name="connsiteX10" fmla="*/ 521978 w 1836175"/>
                  <a:gd name="connsiteY10" fmla="*/ 1150205 h 1470191"/>
                  <a:gd name="connsiteX11" fmla="*/ 1086334 w 1836175"/>
                  <a:gd name="connsiteY11" fmla="*/ 1221643 h 1470191"/>
                  <a:gd name="connsiteX12" fmla="*/ 1567347 w 1836175"/>
                  <a:gd name="connsiteY12" fmla="*/ 902555 h 1470191"/>
                  <a:gd name="connsiteX13" fmla="*/ 1572109 w 1836175"/>
                  <a:gd name="connsiteY13" fmla="*/ 473931 h 1470191"/>
                  <a:gd name="connsiteX14" fmla="*/ 1336365 w 1836175"/>
                  <a:gd name="connsiteY14" fmla="*/ 195324 h 1470191"/>
                  <a:gd name="connsiteX15" fmla="*/ 736290 w 1836175"/>
                  <a:gd name="connsiteY15" fmla="*/ 62 h 1470191"/>
                  <a:gd name="connsiteX16" fmla="*/ 164790 w 1836175"/>
                  <a:gd name="connsiteY16" fmla="*/ 214374 h 1470191"/>
                  <a:gd name="connsiteX17" fmla="*/ 2865 w 1836175"/>
                  <a:gd name="connsiteY17" fmla="*/ 704912 h 1470191"/>
                  <a:gd name="connsiteX18" fmla="*/ 264803 w 1836175"/>
                  <a:gd name="connsiteY18" fmla="*/ 1259743 h 1470191"/>
                  <a:gd name="connsiteX19" fmla="*/ 1038709 w 1836175"/>
                  <a:gd name="connsiteY19" fmla="*/ 1469293 h 1470191"/>
                  <a:gd name="connsiteX20" fmla="*/ 1648309 w 1836175"/>
                  <a:gd name="connsiteY20" fmla="*/ 1193068 h 1470191"/>
                  <a:gd name="connsiteX21" fmla="*/ 1829284 w 1836175"/>
                  <a:gd name="connsiteY21" fmla="*/ 612043 h 1470191"/>
                  <a:gd name="connsiteX22" fmla="*/ 1457809 w 1836175"/>
                  <a:gd name="connsiteY22" fmla="*/ 50068 h 1470191"/>
                  <a:gd name="connsiteX23" fmla="*/ 1133959 w 1836175"/>
                  <a:gd name="connsiteY23" fmla="*/ 88168 h 1470191"/>
                  <a:gd name="connsiteX24" fmla="*/ 1133959 w 1836175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33959 w 1834569"/>
                  <a:gd name="connsiteY23" fmla="*/ 88168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38162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85837 h 1470191"/>
                  <a:gd name="connsiteX1" fmla="*/ 555315 w 1834569"/>
                  <a:gd name="connsiteY1" fmla="*/ 476311 h 1470191"/>
                  <a:gd name="connsiteX2" fmla="*/ 474352 w 1834569"/>
                  <a:gd name="connsiteY2" fmla="*/ 788256 h 1470191"/>
                  <a:gd name="connsiteX3" fmla="*/ 798202 w 1834569"/>
                  <a:gd name="connsiteY3" fmla="*/ 1043049 h 1470191"/>
                  <a:gd name="connsiteX4" fmla="*/ 1253021 w 1834569"/>
                  <a:gd name="connsiteY4" fmla="*/ 916843 h 1470191"/>
                  <a:gd name="connsiteX5" fmla="*/ 1314934 w 1834569"/>
                  <a:gd name="connsiteY5" fmla="*/ 581087 h 1470191"/>
                  <a:gd name="connsiteX6" fmla="*/ 1031565 w 1834569"/>
                  <a:gd name="connsiteY6" fmla="*/ 357249 h 1470191"/>
                  <a:gd name="connsiteX7" fmla="*/ 695809 w 1834569"/>
                  <a:gd name="connsiteY7" fmla="*/ 266761 h 1470191"/>
                  <a:gd name="connsiteX8" fmla="*/ 362434 w 1834569"/>
                  <a:gd name="connsiteY8" fmla="*/ 412018 h 1470191"/>
                  <a:gd name="connsiteX9" fmla="*/ 262421 w 1834569"/>
                  <a:gd name="connsiteY9" fmla="*/ 797781 h 1470191"/>
                  <a:gd name="connsiteX10" fmla="*/ 521978 w 1834569"/>
                  <a:gd name="connsiteY10" fmla="*/ 1150205 h 1470191"/>
                  <a:gd name="connsiteX11" fmla="*/ 1086334 w 1834569"/>
                  <a:gd name="connsiteY11" fmla="*/ 1221643 h 1470191"/>
                  <a:gd name="connsiteX12" fmla="*/ 1567347 w 1834569"/>
                  <a:gd name="connsiteY12" fmla="*/ 902555 h 1470191"/>
                  <a:gd name="connsiteX13" fmla="*/ 1572109 w 1834569"/>
                  <a:gd name="connsiteY13" fmla="*/ 473931 h 1470191"/>
                  <a:gd name="connsiteX14" fmla="*/ 1336365 w 1834569"/>
                  <a:gd name="connsiteY14" fmla="*/ 195324 h 1470191"/>
                  <a:gd name="connsiteX15" fmla="*/ 736290 w 1834569"/>
                  <a:gd name="connsiteY15" fmla="*/ 62 h 1470191"/>
                  <a:gd name="connsiteX16" fmla="*/ 164790 w 1834569"/>
                  <a:gd name="connsiteY16" fmla="*/ 214374 h 1470191"/>
                  <a:gd name="connsiteX17" fmla="*/ 2865 w 1834569"/>
                  <a:gd name="connsiteY17" fmla="*/ 704912 h 1470191"/>
                  <a:gd name="connsiteX18" fmla="*/ 264803 w 1834569"/>
                  <a:gd name="connsiteY18" fmla="*/ 1259743 h 1470191"/>
                  <a:gd name="connsiteX19" fmla="*/ 1038709 w 1834569"/>
                  <a:gd name="connsiteY19" fmla="*/ 1469293 h 1470191"/>
                  <a:gd name="connsiteX20" fmla="*/ 1648309 w 1834569"/>
                  <a:gd name="connsiteY20" fmla="*/ 1193068 h 1470191"/>
                  <a:gd name="connsiteX21" fmla="*/ 1829284 w 1834569"/>
                  <a:gd name="connsiteY21" fmla="*/ 612043 h 1470191"/>
                  <a:gd name="connsiteX22" fmla="*/ 1488765 w 1834569"/>
                  <a:gd name="connsiteY22" fmla="*/ 73881 h 1470191"/>
                  <a:gd name="connsiteX23" fmla="*/ 1198253 w 1834569"/>
                  <a:gd name="connsiteY23" fmla="*/ 4824 h 1470191"/>
                  <a:gd name="connsiteX24" fmla="*/ 1133959 w 1834569"/>
                  <a:gd name="connsiteY24" fmla="*/ 69118 h 1470191"/>
                  <a:gd name="connsiteX0" fmla="*/ 860115 w 1834569"/>
                  <a:gd name="connsiteY0" fmla="*/ 495976 h 1480330"/>
                  <a:gd name="connsiteX1" fmla="*/ 555315 w 1834569"/>
                  <a:gd name="connsiteY1" fmla="*/ 486450 h 1480330"/>
                  <a:gd name="connsiteX2" fmla="*/ 474352 w 1834569"/>
                  <a:gd name="connsiteY2" fmla="*/ 798395 h 1480330"/>
                  <a:gd name="connsiteX3" fmla="*/ 798202 w 1834569"/>
                  <a:gd name="connsiteY3" fmla="*/ 1053188 h 1480330"/>
                  <a:gd name="connsiteX4" fmla="*/ 1253021 w 1834569"/>
                  <a:gd name="connsiteY4" fmla="*/ 926982 h 1480330"/>
                  <a:gd name="connsiteX5" fmla="*/ 1314934 w 1834569"/>
                  <a:gd name="connsiteY5" fmla="*/ 591226 h 1480330"/>
                  <a:gd name="connsiteX6" fmla="*/ 1031565 w 1834569"/>
                  <a:gd name="connsiteY6" fmla="*/ 367388 h 1480330"/>
                  <a:gd name="connsiteX7" fmla="*/ 695809 w 1834569"/>
                  <a:gd name="connsiteY7" fmla="*/ 276900 h 1480330"/>
                  <a:gd name="connsiteX8" fmla="*/ 362434 w 1834569"/>
                  <a:gd name="connsiteY8" fmla="*/ 422157 h 1480330"/>
                  <a:gd name="connsiteX9" fmla="*/ 262421 w 1834569"/>
                  <a:gd name="connsiteY9" fmla="*/ 807920 h 1480330"/>
                  <a:gd name="connsiteX10" fmla="*/ 521978 w 1834569"/>
                  <a:gd name="connsiteY10" fmla="*/ 1160344 h 1480330"/>
                  <a:gd name="connsiteX11" fmla="*/ 1086334 w 1834569"/>
                  <a:gd name="connsiteY11" fmla="*/ 1231782 h 1480330"/>
                  <a:gd name="connsiteX12" fmla="*/ 1567347 w 1834569"/>
                  <a:gd name="connsiteY12" fmla="*/ 912694 h 1480330"/>
                  <a:gd name="connsiteX13" fmla="*/ 1572109 w 1834569"/>
                  <a:gd name="connsiteY13" fmla="*/ 484070 h 1480330"/>
                  <a:gd name="connsiteX14" fmla="*/ 1336365 w 1834569"/>
                  <a:gd name="connsiteY14" fmla="*/ 205463 h 1480330"/>
                  <a:gd name="connsiteX15" fmla="*/ 736290 w 1834569"/>
                  <a:gd name="connsiteY15" fmla="*/ 10201 h 1480330"/>
                  <a:gd name="connsiteX16" fmla="*/ 164790 w 1834569"/>
                  <a:gd name="connsiteY16" fmla="*/ 224513 h 1480330"/>
                  <a:gd name="connsiteX17" fmla="*/ 2865 w 1834569"/>
                  <a:gd name="connsiteY17" fmla="*/ 715051 h 1480330"/>
                  <a:gd name="connsiteX18" fmla="*/ 264803 w 1834569"/>
                  <a:gd name="connsiteY18" fmla="*/ 1269882 h 1480330"/>
                  <a:gd name="connsiteX19" fmla="*/ 1038709 w 1834569"/>
                  <a:gd name="connsiteY19" fmla="*/ 1479432 h 1480330"/>
                  <a:gd name="connsiteX20" fmla="*/ 1648309 w 1834569"/>
                  <a:gd name="connsiteY20" fmla="*/ 1203207 h 1480330"/>
                  <a:gd name="connsiteX21" fmla="*/ 1829284 w 1834569"/>
                  <a:gd name="connsiteY21" fmla="*/ 622182 h 1480330"/>
                  <a:gd name="connsiteX22" fmla="*/ 1488765 w 1834569"/>
                  <a:gd name="connsiteY22" fmla="*/ 84020 h 1480330"/>
                  <a:gd name="connsiteX23" fmla="*/ 1198253 w 1834569"/>
                  <a:gd name="connsiteY23" fmla="*/ 14963 h 1480330"/>
                  <a:gd name="connsiteX24" fmla="*/ 1133959 w 1834569"/>
                  <a:gd name="connsiteY24" fmla="*/ 79257 h 1480330"/>
                  <a:gd name="connsiteX0" fmla="*/ 860115 w 1832170"/>
                  <a:gd name="connsiteY0" fmla="*/ 495976 h 1531003"/>
                  <a:gd name="connsiteX1" fmla="*/ 555315 w 1832170"/>
                  <a:gd name="connsiteY1" fmla="*/ 486450 h 1531003"/>
                  <a:gd name="connsiteX2" fmla="*/ 474352 w 1832170"/>
                  <a:gd name="connsiteY2" fmla="*/ 798395 h 1531003"/>
                  <a:gd name="connsiteX3" fmla="*/ 798202 w 1832170"/>
                  <a:gd name="connsiteY3" fmla="*/ 1053188 h 1531003"/>
                  <a:gd name="connsiteX4" fmla="*/ 1253021 w 1832170"/>
                  <a:gd name="connsiteY4" fmla="*/ 926982 h 1531003"/>
                  <a:gd name="connsiteX5" fmla="*/ 1314934 w 1832170"/>
                  <a:gd name="connsiteY5" fmla="*/ 591226 h 1531003"/>
                  <a:gd name="connsiteX6" fmla="*/ 1031565 w 1832170"/>
                  <a:gd name="connsiteY6" fmla="*/ 367388 h 1531003"/>
                  <a:gd name="connsiteX7" fmla="*/ 695809 w 1832170"/>
                  <a:gd name="connsiteY7" fmla="*/ 276900 h 1531003"/>
                  <a:gd name="connsiteX8" fmla="*/ 362434 w 1832170"/>
                  <a:gd name="connsiteY8" fmla="*/ 422157 h 1531003"/>
                  <a:gd name="connsiteX9" fmla="*/ 262421 w 1832170"/>
                  <a:gd name="connsiteY9" fmla="*/ 807920 h 1531003"/>
                  <a:gd name="connsiteX10" fmla="*/ 521978 w 1832170"/>
                  <a:gd name="connsiteY10" fmla="*/ 1160344 h 1531003"/>
                  <a:gd name="connsiteX11" fmla="*/ 1086334 w 1832170"/>
                  <a:gd name="connsiteY11" fmla="*/ 1231782 h 1531003"/>
                  <a:gd name="connsiteX12" fmla="*/ 1567347 w 1832170"/>
                  <a:gd name="connsiteY12" fmla="*/ 912694 h 1531003"/>
                  <a:gd name="connsiteX13" fmla="*/ 1572109 w 1832170"/>
                  <a:gd name="connsiteY13" fmla="*/ 484070 h 1531003"/>
                  <a:gd name="connsiteX14" fmla="*/ 1336365 w 1832170"/>
                  <a:gd name="connsiteY14" fmla="*/ 205463 h 1531003"/>
                  <a:gd name="connsiteX15" fmla="*/ 736290 w 1832170"/>
                  <a:gd name="connsiteY15" fmla="*/ 10201 h 1531003"/>
                  <a:gd name="connsiteX16" fmla="*/ 164790 w 1832170"/>
                  <a:gd name="connsiteY16" fmla="*/ 224513 h 1531003"/>
                  <a:gd name="connsiteX17" fmla="*/ 2865 w 1832170"/>
                  <a:gd name="connsiteY17" fmla="*/ 715051 h 1531003"/>
                  <a:gd name="connsiteX18" fmla="*/ 264803 w 1832170"/>
                  <a:gd name="connsiteY18" fmla="*/ 1269882 h 1531003"/>
                  <a:gd name="connsiteX19" fmla="*/ 1038709 w 1832170"/>
                  <a:gd name="connsiteY19" fmla="*/ 1479432 h 1531003"/>
                  <a:gd name="connsiteX20" fmla="*/ 1572547 w 1832170"/>
                  <a:gd name="connsiteY20" fmla="*/ 1509452 h 1531003"/>
                  <a:gd name="connsiteX21" fmla="*/ 1648309 w 1832170"/>
                  <a:gd name="connsiteY21" fmla="*/ 1203207 h 1531003"/>
                  <a:gd name="connsiteX22" fmla="*/ 1829284 w 1832170"/>
                  <a:gd name="connsiteY22" fmla="*/ 622182 h 1531003"/>
                  <a:gd name="connsiteX23" fmla="*/ 1488765 w 1832170"/>
                  <a:gd name="connsiteY23" fmla="*/ 84020 h 1531003"/>
                  <a:gd name="connsiteX24" fmla="*/ 1198253 w 1832170"/>
                  <a:gd name="connsiteY24" fmla="*/ 14963 h 1531003"/>
                  <a:gd name="connsiteX25" fmla="*/ 1133959 w 1832170"/>
                  <a:gd name="connsiteY25" fmla="*/ 79257 h 1531003"/>
                  <a:gd name="connsiteX0" fmla="*/ 860115 w 1834924"/>
                  <a:gd name="connsiteY0" fmla="*/ 495976 h 1531003"/>
                  <a:gd name="connsiteX1" fmla="*/ 555315 w 1834924"/>
                  <a:gd name="connsiteY1" fmla="*/ 486450 h 1531003"/>
                  <a:gd name="connsiteX2" fmla="*/ 474352 w 1834924"/>
                  <a:gd name="connsiteY2" fmla="*/ 798395 h 1531003"/>
                  <a:gd name="connsiteX3" fmla="*/ 798202 w 1834924"/>
                  <a:gd name="connsiteY3" fmla="*/ 1053188 h 1531003"/>
                  <a:gd name="connsiteX4" fmla="*/ 1253021 w 1834924"/>
                  <a:gd name="connsiteY4" fmla="*/ 926982 h 1531003"/>
                  <a:gd name="connsiteX5" fmla="*/ 1314934 w 1834924"/>
                  <a:gd name="connsiteY5" fmla="*/ 591226 h 1531003"/>
                  <a:gd name="connsiteX6" fmla="*/ 1031565 w 1834924"/>
                  <a:gd name="connsiteY6" fmla="*/ 367388 h 1531003"/>
                  <a:gd name="connsiteX7" fmla="*/ 695809 w 1834924"/>
                  <a:gd name="connsiteY7" fmla="*/ 276900 h 1531003"/>
                  <a:gd name="connsiteX8" fmla="*/ 362434 w 1834924"/>
                  <a:gd name="connsiteY8" fmla="*/ 422157 h 1531003"/>
                  <a:gd name="connsiteX9" fmla="*/ 262421 w 1834924"/>
                  <a:gd name="connsiteY9" fmla="*/ 807920 h 1531003"/>
                  <a:gd name="connsiteX10" fmla="*/ 521978 w 1834924"/>
                  <a:gd name="connsiteY10" fmla="*/ 1160344 h 1531003"/>
                  <a:gd name="connsiteX11" fmla="*/ 1086334 w 1834924"/>
                  <a:gd name="connsiteY11" fmla="*/ 1231782 h 1531003"/>
                  <a:gd name="connsiteX12" fmla="*/ 1567347 w 1834924"/>
                  <a:gd name="connsiteY12" fmla="*/ 912694 h 1531003"/>
                  <a:gd name="connsiteX13" fmla="*/ 1572109 w 1834924"/>
                  <a:gd name="connsiteY13" fmla="*/ 484070 h 1531003"/>
                  <a:gd name="connsiteX14" fmla="*/ 1336365 w 1834924"/>
                  <a:gd name="connsiteY14" fmla="*/ 205463 h 1531003"/>
                  <a:gd name="connsiteX15" fmla="*/ 736290 w 1834924"/>
                  <a:gd name="connsiteY15" fmla="*/ 10201 h 1531003"/>
                  <a:gd name="connsiteX16" fmla="*/ 164790 w 1834924"/>
                  <a:gd name="connsiteY16" fmla="*/ 224513 h 1531003"/>
                  <a:gd name="connsiteX17" fmla="*/ 2865 w 1834924"/>
                  <a:gd name="connsiteY17" fmla="*/ 715051 h 1531003"/>
                  <a:gd name="connsiteX18" fmla="*/ 264803 w 1834924"/>
                  <a:gd name="connsiteY18" fmla="*/ 1269882 h 1531003"/>
                  <a:gd name="connsiteX19" fmla="*/ 1038709 w 1834924"/>
                  <a:gd name="connsiteY19" fmla="*/ 1479432 h 1531003"/>
                  <a:gd name="connsiteX20" fmla="*/ 1572547 w 1834924"/>
                  <a:gd name="connsiteY20" fmla="*/ 1509452 h 1531003"/>
                  <a:gd name="connsiteX21" fmla="*/ 1692180 w 1834924"/>
                  <a:gd name="connsiteY21" fmla="*/ 1217229 h 1531003"/>
                  <a:gd name="connsiteX22" fmla="*/ 1829284 w 1834924"/>
                  <a:gd name="connsiteY22" fmla="*/ 622182 h 1531003"/>
                  <a:gd name="connsiteX23" fmla="*/ 1488765 w 1834924"/>
                  <a:gd name="connsiteY23" fmla="*/ 84020 h 1531003"/>
                  <a:gd name="connsiteX24" fmla="*/ 1198253 w 1834924"/>
                  <a:gd name="connsiteY24" fmla="*/ 14963 h 1531003"/>
                  <a:gd name="connsiteX25" fmla="*/ 1133959 w 1834924"/>
                  <a:gd name="connsiteY25" fmla="*/ 79257 h 153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34924" h="1531003">
                    <a:moveTo>
                      <a:pt x="860115" y="495976"/>
                    </a:moveTo>
                    <a:cubicBezTo>
                      <a:pt x="779946" y="410251"/>
                      <a:pt x="619609" y="436047"/>
                      <a:pt x="555315" y="486450"/>
                    </a:cubicBezTo>
                    <a:cubicBezTo>
                      <a:pt x="491021" y="536853"/>
                      <a:pt x="433871" y="703939"/>
                      <a:pt x="474352" y="798395"/>
                    </a:cubicBezTo>
                    <a:cubicBezTo>
                      <a:pt x="514833" y="892851"/>
                      <a:pt x="668424" y="1031757"/>
                      <a:pt x="798202" y="1053188"/>
                    </a:cubicBezTo>
                    <a:cubicBezTo>
                      <a:pt x="927980" y="1074619"/>
                      <a:pt x="1166899" y="1003976"/>
                      <a:pt x="1253021" y="926982"/>
                    </a:cubicBezTo>
                    <a:cubicBezTo>
                      <a:pt x="1339143" y="849988"/>
                      <a:pt x="1351843" y="684492"/>
                      <a:pt x="1314934" y="591226"/>
                    </a:cubicBezTo>
                    <a:cubicBezTo>
                      <a:pt x="1278025" y="497960"/>
                      <a:pt x="1134752" y="419776"/>
                      <a:pt x="1031565" y="367388"/>
                    </a:cubicBezTo>
                    <a:cubicBezTo>
                      <a:pt x="928378" y="315000"/>
                      <a:pt x="807331" y="267772"/>
                      <a:pt x="695809" y="276900"/>
                    </a:cubicBezTo>
                    <a:cubicBezTo>
                      <a:pt x="584287" y="286028"/>
                      <a:pt x="434665" y="333654"/>
                      <a:pt x="362434" y="422157"/>
                    </a:cubicBezTo>
                    <a:cubicBezTo>
                      <a:pt x="290203" y="510660"/>
                      <a:pt x="235830" y="684889"/>
                      <a:pt x="262421" y="807920"/>
                    </a:cubicBezTo>
                    <a:cubicBezTo>
                      <a:pt x="289012" y="930951"/>
                      <a:pt x="384659" y="1089700"/>
                      <a:pt x="521978" y="1160344"/>
                    </a:cubicBezTo>
                    <a:cubicBezTo>
                      <a:pt x="659297" y="1230988"/>
                      <a:pt x="912106" y="1273057"/>
                      <a:pt x="1086334" y="1231782"/>
                    </a:cubicBezTo>
                    <a:cubicBezTo>
                      <a:pt x="1260562" y="1190507"/>
                      <a:pt x="1486385" y="1037313"/>
                      <a:pt x="1567347" y="912694"/>
                    </a:cubicBezTo>
                    <a:cubicBezTo>
                      <a:pt x="1648309" y="788075"/>
                      <a:pt x="1610606" y="601942"/>
                      <a:pt x="1572109" y="484070"/>
                    </a:cubicBezTo>
                    <a:cubicBezTo>
                      <a:pt x="1533612" y="366198"/>
                      <a:pt x="1475668" y="284441"/>
                      <a:pt x="1336365" y="205463"/>
                    </a:cubicBezTo>
                    <a:cubicBezTo>
                      <a:pt x="1197062" y="126485"/>
                      <a:pt x="931552" y="7026"/>
                      <a:pt x="736290" y="10201"/>
                    </a:cubicBezTo>
                    <a:cubicBezTo>
                      <a:pt x="541028" y="13376"/>
                      <a:pt x="287027" y="107038"/>
                      <a:pt x="164790" y="224513"/>
                    </a:cubicBezTo>
                    <a:cubicBezTo>
                      <a:pt x="42553" y="341988"/>
                      <a:pt x="-13804" y="540823"/>
                      <a:pt x="2865" y="715051"/>
                    </a:cubicBezTo>
                    <a:cubicBezTo>
                      <a:pt x="19534" y="889279"/>
                      <a:pt x="92162" y="1142485"/>
                      <a:pt x="264803" y="1269882"/>
                    </a:cubicBezTo>
                    <a:cubicBezTo>
                      <a:pt x="437444" y="1397279"/>
                      <a:pt x="820752" y="1439504"/>
                      <a:pt x="1038709" y="1479432"/>
                    </a:cubicBezTo>
                    <a:cubicBezTo>
                      <a:pt x="1256666" y="1519360"/>
                      <a:pt x="1470947" y="1555489"/>
                      <a:pt x="1572547" y="1509452"/>
                    </a:cubicBezTo>
                    <a:cubicBezTo>
                      <a:pt x="1674147" y="1463415"/>
                      <a:pt x="1649391" y="1365107"/>
                      <a:pt x="1692180" y="1217229"/>
                    </a:cubicBezTo>
                    <a:cubicBezTo>
                      <a:pt x="1734969" y="1069351"/>
                      <a:pt x="1863186" y="811050"/>
                      <a:pt x="1829284" y="622182"/>
                    </a:cubicBezTo>
                    <a:cubicBezTo>
                      <a:pt x="1795382" y="433314"/>
                      <a:pt x="1593937" y="185223"/>
                      <a:pt x="1488765" y="84020"/>
                    </a:cubicBezTo>
                    <a:cubicBezTo>
                      <a:pt x="1383593" y="-17183"/>
                      <a:pt x="1257387" y="-8055"/>
                      <a:pt x="1198253" y="14963"/>
                    </a:cubicBezTo>
                    <a:cubicBezTo>
                      <a:pt x="1139119" y="37981"/>
                      <a:pt x="1106971" y="90369"/>
                      <a:pt x="1133959" y="79257"/>
                    </a:cubicBezTo>
                  </a:path>
                </a:pathLst>
              </a:cu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  <p:sp>
          <p:nvSpPr>
            <p:cNvPr id="131" name="Ovál 130"/>
            <p:cNvSpPr/>
            <p:nvPr/>
          </p:nvSpPr>
          <p:spPr>
            <a:xfrm rot="164800" flipH="1" flipV="1">
              <a:off x="2697642" y="5686084"/>
              <a:ext cx="196317" cy="6613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b="1"/>
            </a:p>
          </p:txBody>
        </p:sp>
      </p:grpSp>
      <p:sp>
        <p:nvSpPr>
          <p:cNvPr id="133" name="Levá složená závorka 132"/>
          <p:cNvSpPr/>
          <p:nvPr/>
        </p:nvSpPr>
        <p:spPr>
          <a:xfrm rot="7380163">
            <a:off x="2605971" y="4702005"/>
            <a:ext cx="385362" cy="1015266"/>
          </a:xfrm>
          <a:prstGeom prst="leftBrace">
            <a:avLst>
              <a:gd name="adj1" fmla="val 41465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5" name="TextovéPole 134"/>
          <p:cNvSpPr txBox="1"/>
          <p:nvPr/>
        </p:nvSpPr>
        <p:spPr>
          <a:xfrm>
            <a:off x="712020" y="5304732"/>
            <a:ext cx="657044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axon</a:t>
            </a:r>
            <a:endParaRPr lang="cs-CZ" dirty="0"/>
          </a:p>
        </p:txBody>
      </p:sp>
      <p:cxnSp>
        <p:nvCxnSpPr>
          <p:cNvPr id="137" name="Přímá spojnice 136"/>
          <p:cNvCxnSpPr>
            <a:stCxn id="135" idx="3"/>
          </p:cNvCxnSpPr>
          <p:nvPr/>
        </p:nvCxnSpPr>
        <p:spPr>
          <a:xfrm>
            <a:off x="1369064" y="5467918"/>
            <a:ext cx="945715" cy="1794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TextovéPole 139"/>
          <p:cNvSpPr txBox="1"/>
          <p:nvPr/>
        </p:nvSpPr>
        <p:spPr>
          <a:xfrm>
            <a:off x="663940" y="5987885"/>
            <a:ext cx="3043964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řez </a:t>
            </a:r>
            <a:r>
              <a:rPr lang="cs-CZ" dirty="0" err="1" smtClean="0"/>
              <a:t>Schwanovou</a:t>
            </a:r>
            <a:r>
              <a:rPr lang="cs-CZ" dirty="0" smtClean="0"/>
              <a:t> buňkou</a:t>
            </a:r>
          </a:p>
          <a:p>
            <a:pPr>
              <a:lnSpc>
                <a:spcPts val="1800"/>
              </a:lnSpc>
            </a:pPr>
            <a:r>
              <a:rPr lang="cs-CZ" sz="1600" dirty="0" smtClean="0"/>
              <a:t>buňka je nezbytná pro regeneraci tohoto typu vlákna</a:t>
            </a:r>
            <a:endParaRPr lang="cs-CZ" sz="1600" dirty="0"/>
          </a:p>
        </p:txBody>
      </p:sp>
      <p:cxnSp>
        <p:nvCxnSpPr>
          <p:cNvPr id="141" name="Přímá spojnice 140"/>
          <p:cNvCxnSpPr>
            <a:endCxn id="131" idx="1"/>
          </p:cNvCxnSpPr>
          <p:nvPr/>
        </p:nvCxnSpPr>
        <p:spPr>
          <a:xfrm flipH="1" flipV="1">
            <a:off x="2665281" y="5921347"/>
            <a:ext cx="479497" cy="599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ovéPole 142"/>
          <p:cNvSpPr txBox="1"/>
          <p:nvPr/>
        </p:nvSpPr>
        <p:spPr>
          <a:xfrm>
            <a:off x="3135767" y="5824700"/>
            <a:ext cx="2704421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jádro </a:t>
            </a:r>
            <a:r>
              <a:rPr lang="cs-CZ" dirty="0" err="1" smtClean="0"/>
              <a:t>Schwany</a:t>
            </a:r>
            <a:r>
              <a:rPr lang="cs-CZ" dirty="0" smtClean="0"/>
              <a:t> buňky</a:t>
            </a:r>
            <a:endParaRPr lang="cs-CZ" dirty="0"/>
          </a:p>
        </p:txBody>
      </p:sp>
      <p:cxnSp>
        <p:nvCxnSpPr>
          <p:cNvPr id="144" name="Přímá spojnice se šipkou 143"/>
          <p:cNvCxnSpPr/>
          <p:nvPr/>
        </p:nvCxnSpPr>
        <p:spPr>
          <a:xfrm>
            <a:off x="1230958" y="1468789"/>
            <a:ext cx="222814" cy="409005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Přímá spojnice se šipkou 144"/>
          <p:cNvCxnSpPr/>
          <p:nvPr/>
        </p:nvCxnSpPr>
        <p:spPr>
          <a:xfrm>
            <a:off x="791197" y="2178379"/>
            <a:ext cx="397875" cy="12253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Přímá spojnice se šipkou 146"/>
          <p:cNvCxnSpPr/>
          <p:nvPr/>
        </p:nvCxnSpPr>
        <p:spPr>
          <a:xfrm>
            <a:off x="3963674" y="3069029"/>
            <a:ext cx="397875" cy="122532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ovéPole 133"/>
          <p:cNvSpPr txBox="1"/>
          <p:nvPr/>
        </p:nvSpPr>
        <p:spPr>
          <a:xfrm>
            <a:off x="376693" y="281914"/>
            <a:ext cx="51443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 smtClean="0"/>
              <a:t>Stavba neuronu </a:t>
            </a:r>
            <a:r>
              <a:rPr lang="cs-CZ" sz="2800" dirty="0" smtClean="0"/>
              <a:t>(</a:t>
            </a:r>
            <a:r>
              <a:rPr lang="cs-CZ" sz="2800" dirty="0" err="1" smtClean="0"/>
              <a:t>myelinizovaný</a:t>
            </a:r>
            <a:r>
              <a:rPr lang="cs-CZ" sz="2800" dirty="0" smtClean="0"/>
              <a:t>)</a:t>
            </a:r>
            <a:endParaRPr lang="cs-CZ" sz="2800" dirty="0"/>
          </a:p>
        </p:txBody>
      </p:sp>
    </p:spTree>
    <p:extLst>
      <p:ext uri="{BB962C8B-B14F-4D97-AF65-F5344CB8AC3E}">
        <p14:creationId xmlns:p14="http://schemas.microsoft.com/office/powerpoint/2010/main" val="8636622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117" grpId="0"/>
      <p:bldP spid="120" grpId="0" animBg="1"/>
      <p:bldP spid="121" grpId="0"/>
      <p:bldP spid="133" grpId="0" animBg="1"/>
      <p:bldP spid="135" grpId="0"/>
      <p:bldP spid="140" grpId="0"/>
      <p:bldP spid="14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TextovéPole 153"/>
          <p:cNvSpPr txBox="1"/>
          <p:nvPr/>
        </p:nvSpPr>
        <p:spPr>
          <a:xfrm>
            <a:off x="6300192" y="1519624"/>
            <a:ext cx="273630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 smtClean="0"/>
              <a:t>Klidové napětí: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na membráně buňky za klidových podmínek 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uvnitř buňky je záporný náboj, na povrchu buňky je kladný náboj</a:t>
            </a:r>
          </a:p>
        </p:txBody>
      </p:sp>
      <p:grpSp>
        <p:nvGrpSpPr>
          <p:cNvPr id="13" name="Skupina 12"/>
          <p:cNvGrpSpPr/>
          <p:nvPr/>
        </p:nvGrpSpPr>
        <p:grpSpPr>
          <a:xfrm>
            <a:off x="86058" y="591457"/>
            <a:ext cx="6420865" cy="6149911"/>
            <a:chOff x="86058" y="448816"/>
            <a:chExt cx="6790198" cy="6149911"/>
          </a:xfrm>
        </p:grpSpPr>
        <p:grpSp>
          <p:nvGrpSpPr>
            <p:cNvPr id="111" name="Skupina 110"/>
            <p:cNvGrpSpPr>
              <a:grpSpLocks noChangeAspect="1"/>
            </p:cNvGrpSpPr>
            <p:nvPr/>
          </p:nvGrpSpPr>
          <p:grpSpPr>
            <a:xfrm>
              <a:off x="180760" y="2213192"/>
              <a:ext cx="6695496" cy="4364270"/>
              <a:chOff x="688517" y="668074"/>
              <a:chExt cx="5666263" cy="3901871"/>
            </a:xfrm>
          </p:grpSpPr>
          <p:sp>
            <p:nvSpPr>
              <p:cNvPr id="108" name="Obdélník 107"/>
              <p:cNvSpPr/>
              <p:nvPr/>
            </p:nvSpPr>
            <p:spPr>
              <a:xfrm>
                <a:off x="4975617" y="668074"/>
                <a:ext cx="1122428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0" name="Obdélník 109"/>
              <p:cNvSpPr/>
              <p:nvPr/>
            </p:nvSpPr>
            <p:spPr>
              <a:xfrm>
                <a:off x="2098835" y="673274"/>
                <a:ext cx="360000" cy="3577053"/>
              </a:xfrm>
              <a:prstGeom prst="rect">
                <a:avLst/>
              </a:prstGeom>
              <a:gradFill flip="none" rotWithShape="1">
                <a:gsLst>
                  <a:gs pos="0">
                    <a:srgbClr val="91FF89"/>
                  </a:gs>
                  <a:gs pos="100000">
                    <a:srgbClr val="FFFF00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9" name="Obdélník 108"/>
              <p:cNvSpPr/>
              <p:nvPr/>
            </p:nvSpPr>
            <p:spPr>
              <a:xfrm>
                <a:off x="2436619" y="668074"/>
                <a:ext cx="2709970" cy="3577053"/>
              </a:xfrm>
              <a:prstGeom prst="rect">
                <a:avLst/>
              </a:prstGeom>
              <a:gradFill flip="none" rotWithShape="1">
                <a:gsLst>
                  <a:gs pos="75000">
                    <a:srgbClr val="FFFF00"/>
                  </a:gs>
                  <a:gs pos="100000">
                    <a:srgbClr val="91FF89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07" name="Obdélník 106"/>
              <p:cNvSpPr/>
              <p:nvPr/>
            </p:nvSpPr>
            <p:spPr>
              <a:xfrm>
                <a:off x="1274594" y="668074"/>
                <a:ext cx="829047" cy="3577053"/>
              </a:xfrm>
              <a:prstGeom prst="rect">
                <a:avLst/>
              </a:prstGeom>
              <a:solidFill>
                <a:srgbClr val="91FF8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0" name="Přímá spojnice 79"/>
              <p:cNvCxnSpPr/>
              <p:nvPr/>
            </p:nvCxnSpPr>
            <p:spPr>
              <a:xfrm>
                <a:off x="1274594" y="770863"/>
                <a:ext cx="0" cy="349200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Přímá spojnice 80"/>
              <p:cNvCxnSpPr/>
              <p:nvPr/>
            </p:nvCxnSpPr>
            <p:spPr>
              <a:xfrm flipH="1">
                <a:off x="1290221" y="4256285"/>
                <a:ext cx="475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TextovéPole 82"/>
              <p:cNvSpPr txBox="1"/>
              <p:nvPr/>
            </p:nvSpPr>
            <p:spPr>
              <a:xfrm>
                <a:off x="2103641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 smtClean="0"/>
                  <a:t>0</a:t>
                </a:r>
                <a:endParaRPr lang="cs-CZ" sz="2000" b="1" dirty="0"/>
              </a:p>
            </p:txBody>
          </p:sp>
          <p:sp>
            <p:nvSpPr>
              <p:cNvPr id="84" name="TextovéPole 83"/>
              <p:cNvSpPr txBox="1"/>
              <p:nvPr/>
            </p:nvSpPr>
            <p:spPr>
              <a:xfrm>
                <a:off x="3216798" y="4212226"/>
                <a:ext cx="648072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 smtClean="0"/>
                  <a:t>1</a:t>
                </a:r>
                <a:endParaRPr lang="cs-CZ" sz="2000" b="1" dirty="0"/>
              </a:p>
            </p:txBody>
          </p:sp>
          <p:sp>
            <p:nvSpPr>
              <p:cNvPr id="85" name="TextovéPole 84"/>
              <p:cNvSpPr txBox="1"/>
              <p:nvPr/>
            </p:nvSpPr>
            <p:spPr>
              <a:xfrm>
                <a:off x="4329954" y="4212227"/>
                <a:ext cx="765674" cy="3577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sz="2000" b="1" dirty="0" smtClean="0"/>
                  <a:t>2</a:t>
                </a:r>
                <a:endParaRPr lang="cs-CZ" sz="2000" b="1" dirty="0"/>
              </a:p>
            </p:txBody>
          </p:sp>
          <p:sp>
            <p:nvSpPr>
              <p:cNvPr id="86" name="Volný tvar 85"/>
              <p:cNvSpPr/>
              <p:nvPr/>
            </p:nvSpPr>
            <p:spPr>
              <a:xfrm>
                <a:off x="1302574" y="984499"/>
                <a:ext cx="4571365" cy="2953451"/>
              </a:xfrm>
              <a:custGeom>
                <a:avLst/>
                <a:gdLst>
                  <a:gd name="connsiteX0" fmla="*/ 0 w 3700130"/>
                  <a:gd name="connsiteY0" fmla="*/ 2757806 h 2953113"/>
                  <a:gd name="connsiteX1" fmla="*/ 116958 w 3700130"/>
                  <a:gd name="connsiteY1" fmla="*/ 2332504 h 2953113"/>
                  <a:gd name="connsiteX2" fmla="*/ 435935 w 3700130"/>
                  <a:gd name="connsiteY2" fmla="*/ 748253 h 2953113"/>
                  <a:gd name="connsiteX3" fmla="*/ 595423 w 3700130"/>
                  <a:gd name="connsiteY3" fmla="*/ 3974 h 2953113"/>
                  <a:gd name="connsiteX4" fmla="*/ 818707 w 3700130"/>
                  <a:gd name="connsiteY4" fmla="*/ 482439 h 2953113"/>
                  <a:gd name="connsiteX5" fmla="*/ 1063256 w 3700130"/>
                  <a:gd name="connsiteY5" fmla="*/ 1120392 h 2953113"/>
                  <a:gd name="connsiteX6" fmla="*/ 1297172 w 3700130"/>
                  <a:gd name="connsiteY6" fmla="*/ 1737081 h 2953113"/>
                  <a:gd name="connsiteX7" fmla="*/ 1509823 w 3700130"/>
                  <a:gd name="connsiteY7" fmla="*/ 2311239 h 2953113"/>
                  <a:gd name="connsiteX8" fmla="*/ 1679944 w 3700130"/>
                  <a:gd name="connsiteY8" fmla="*/ 2821602 h 2953113"/>
                  <a:gd name="connsiteX9" fmla="*/ 1860698 w 3700130"/>
                  <a:gd name="connsiteY9" fmla="*/ 2949192 h 2953113"/>
                  <a:gd name="connsiteX10" fmla="*/ 2392326 w 3700130"/>
                  <a:gd name="connsiteY10" fmla="*/ 2906662 h 2953113"/>
                  <a:gd name="connsiteX11" fmla="*/ 2860158 w 3700130"/>
                  <a:gd name="connsiteY11" fmla="*/ 2768439 h 2953113"/>
                  <a:gd name="connsiteX12" fmla="*/ 3221665 w 3700130"/>
                  <a:gd name="connsiteY12" fmla="*/ 2736541 h 2953113"/>
                  <a:gd name="connsiteX13" fmla="*/ 3700130 w 3700130"/>
                  <a:gd name="connsiteY13" fmla="*/ 2736541 h 2953113"/>
                  <a:gd name="connsiteX0" fmla="*/ 0 w 4019106"/>
                  <a:gd name="connsiteY0" fmla="*/ 2800337 h 2953113"/>
                  <a:gd name="connsiteX1" fmla="*/ 435934 w 4019106"/>
                  <a:gd name="connsiteY1" fmla="*/ 2332504 h 2953113"/>
                  <a:gd name="connsiteX2" fmla="*/ 754911 w 4019106"/>
                  <a:gd name="connsiteY2" fmla="*/ 748253 h 2953113"/>
                  <a:gd name="connsiteX3" fmla="*/ 914399 w 4019106"/>
                  <a:gd name="connsiteY3" fmla="*/ 3974 h 2953113"/>
                  <a:gd name="connsiteX4" fmla="*/ 1137683 w 4019106"/>
                  <a:gd name="connsiteY4" fmla="*/ 482439 h 2953113"/>
                  <a:gd name="connsiteX5" fmla="*/ 1382232 w 4019106"/>
                  <a:gd name="connsiteY5" fmla="*/ 1120392 h 2953113"/>
                  <a:gd name="connsiteX6" fmla="*/ 1616148 w 4019106"/>
                  <a:gd name="connsiteY6" fmla="*/ 1737081 h 2953113"/>
                  <a:gd name="connsiteX7" fmla="*/ 1828799 w 4019106"/>
                  <a:gd name="connsiteY7" fmla="*/ 2311239 h 2953113"/>
                  <a:gd name="connsiteX8" fmla="*/ 1998920 w 4019106"/>
                  <a:gd name="connsiteY8" fmla="*/ 2821602 h 2953113"/>
                  <a:gd name="connsiteX9" fmla="*/ 2179674 w 4019106"/>
                  <a:gd name="connsiteY9" fmla="*/ 2949192 h 2953113"/>
                  <a:gd name="connsiteX10" fmla="*/ 2711302 w 4019106"/>
                  <a:gd name="connsiteY10" fmla="*/ 2906662 h 2953113"/>
                  <a:gd name="connsiteX11" fmla="*/ 3179134 w 4019106"/>
                  <a:gd name="connsiteY11" fmla="*/ 2768439 h 2953113"/>
                  <a:gd name="connsiteX12" fmla="*/ 3540641 w 4019106"/>
                  <a:gd name="connsiteY12" fmla="*/ 2736541 h 2953113"/>
                  <a:gd name="connsiteX13" fmla="*/ 4019106 w 4019106"/>
                  <a:gd name="connsiteY13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828799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19106"/>
                  <a:gd name="connsiteY0" fmla="*/ 2800337 h 2953113"/>
                  <a:gd name="connsiteX1" fmla="*/ 297711 w 4019106"/>
                  <a:gd name="connsiteY1" fmla="*/ 2747191 h 2953113"/>
                  <a:gd name="connsiteX2" fmla="*/ 435934 w 4019106"/>
                  <a:gd name="connsiteY2" fmla="*/ 2332504 h 2953113"/>
                  <a:gd name="connsiteX3" fmla="*/ 754911 w 4019106"/>
                  <a:gd name="connsiteY3" fmla="*/ 748253 h 2953113"/>
                  <a:gd name="connsiteX4" fmla="*/ 914399 w 4019106"/>
                  <a:gd name="connsiteY4" fmla="*/ 3974 h 2953113"/>
                  <a:gd name="connsiteX5" fmla="*/ 1137683 w 4019106"/>
                  <a:gd name="connsiteY5" fmla="*/ 482439 h 2953113"/>
                  <a:gd name="connsiteX6" fmla="*/ 1382232 w 4019106"/>
                  <a:gd name="connsiteY6" fmla="*/ 1120392 h 2953113"/>
                  <a:gd name="connsiteX7" fmla="*/ 1616148 w 4019106"/>
                  <a:gd name="connsiteY7" fmla="*/ 1737081 h 2953113"/>
                  <a:gd name="connsiteX8" fmla="*/ 1796901 w 4019106"/>
                  <a:gd name="connsiteY8" fmla="*/ 2311239 h 2953113"/>
                  <a:gd name="connsiteX9" fmla="*/ 1998920 w 4019106"/>
                  <a:gd name="connsiteY9" fmla="*/ 2821602 h 2953113"/>
                  <a:gd name="connsiteX10" fmla="*/ 2179674 w 4019106"/>
                  <a:gd name="connsiteY10" fmla="*/ 2949192 h 2953113"/>
                  <a:gd name="connsiteX11" fmla="*/ 2711302 w 4019106"/>
                  <a:gd name="connsiteY11" fmla="*/ 2906662 h 2953113"/>
                  <a:gd name="connsiteX12" fmla="*/ 3179134 w 4019106"/>
                  <a:gd name="connsiteY12" fmla="*/ 2768439 h 2953113"/>
                  <a:gd name="connsiteX13" fmla="*/ 3540641 w 4019106"/>
                  <a:gd name="connsiteY13" fmla="*/ 2736541 h 2953113"/>
                  <a:gd name="connsiteX14" fmla="*/ 4019106 w 4019106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52480 w 4073875"/>
                  <a:gd name="connsiteY1" fmla="*/ 274719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70917 w 4073875"/>
                  <a:gd name="connsiteY7" fmla="*/ 17370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51670 w 4073875"/>
                  <a:gd name="connsiteY8" fmla="*/ 23112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1924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6768 w 4073875"/>
                  <a:gd name="connsiteY1" fmla="*/ 2725759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490703 w 4073875"/>
                  <a:gd name="connsiteY2" fmla="*/ 2332504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35518 w 4073875"/>
                  <a:gd name="connsiteY2" fmla="*/ 232836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518 h 2953113"/>
                  <a:gd name="connsiteX1" fmla="*/ 362630 w 4073875"/>
                  <a:gd name="connsiteY1" fmla="*/ 2705071 h 2953113"/>
                  <a:gd name="connsiteX2" fmla="*/ 656205 w 4073875"/>
                  <a:gd name="connsiteY2" fmla="*/ 2344917 h 2953113"/>
                  <a:gd name="connsiteX3" fmla="*/ 809680 w 4073875"/>
                  <a:gd name="connsiteY3" fmla="*/ 748253 h 2953113"/>
                  <a:gd name="connsiteX4" fmla="*/ 969168 w 4073875"/>
                  <a:gd name="connsiteY4" fmla="*/ 3974 h 2953113"/>
                  <a:gd name="connsiteX5" fmla="*/ 1230552 w 4073875"/>
                  <a:gd name="connsiteY5" fmla="*/ 482439 h 2953113"/>
                  <a:gd name="connsiteX6" fmla="*/ 1437001 w 4073875"/>
                  <a:gd name="connsiteY6" fmla="*/ 1120392 h 2953113"/>
                  <a:gd name="connsiteX7" fmla="*/ 1620117 w 4073875"/>
                  <a:gd name="connsiteY7" fmla="*/ 1711681 h 2953113"/>
                  <a:gd name="connsiteX8" fmla="*/ 1826270 w 4073875"/>
                  <a:gd name="connsiteY8" fmla="*/ 2298539 h 2953113"/>
                  <a:gd name="connsiteX9" fmla="*/ 2053689 w 4073875"/>
                  <a:gd name="connsiteY9" fmla="*/ 2821602 h 2953113"/>
                  <a:gd name="connsiteX10" fmla="*/ 2234443 w 4073875"/>
                  <a:gd name="connsiteY10" fmla="*/ 2949192 h 2953113"/>
                  <a:gd name="connsiteX11" fmla="*/ 2766071 w 4073875"/>
                  <a:gd name="connsiteY11" fmla="*/ 2906662 h 2953113"/>
                  <a:gd name="connsiteX12" fmla="*/ 3233903 w 4073875"/>
                  <a:gd name="connsiteY12" fmla="*/ 2768439 h 2953113"/>
                  <a:gd name="connsiteX13" fmla="*/ 3595410 w 4073875"/>
                  <a:gd name="connsiteY13" fmla="*/ 2736541 h 2953113"/>
                  <a:gd name="connsiteX14" fmla="*/ 4073875 w 4073875"/>
                  <a:gd name="connsiteY14" fmla="*/ 2736541 h 2953113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073875"/>
                  <a:gd name="connsiteY0" fmla="*/ 2726856 h 2953451"/>
                  <a:gd name="connsiteX1" fmla="*/ 362630 w 4073875"/>
                  <a:gd name="connsiteY1" fmla="*/ 2705409 h 2953451"/>
                  <a:gd name="connsiteX2" fmla="*/ 656205 w 4073875"/>
                  <a:gd name="connsiteY2" fmla="*/ 2345255 h 2953451"/>
                  <a:gd name="connsiteX3" fmla="*/ 842780 w 4073875"/>
                  <a:gd name="connsiteY3" fmla="*/ 761003 h 2953451"/>
                  <a:gd name="connsiteX4" fmla="*/ 969168 w 4073875"/>
                  <a:gd name="connsiteY4" fmla="*/ 4312 h 2953451"/>
                  <a:gd name="connsiteX5" fmla="*/ 1230552 w 4073875"/>
                  <a:gd name="connsiteY5" fmla="*/ 482777 h 2953451"/>
                  <a:gd name="connsiteX6" fmla="*/ 1437001 w 4073875"/>
                  <a:gd name="connsiteY6" fmla="*/ 1120730 h 2953451"/>
                  <a:gd name="connsiteX7" fmla="*/ 1620117 w 4073875"/>
                  <a:gd name="connsiteY7" fmla="*/ 1712019 h 2953451"/>
                  <a:gd name="connsiteX8" fmla="*/ 1826270 w 4073875"/>
                  <a:gd name="connsiteY8" fmla="*/ 2298877 h 2953451"/>
                  <a:gd name="connsiteX9" fmla="*/ 2053689 w 4073875"/>
                  <a:gd name="connsiteY9" fmla="*/ 2821940 h 2953451"/>
                  <a:gd name="connsiteX10" fmla="*/ 2234443 w 4073875"/>
                  <a:gd name="connsiteY10" fmla="*/ 2949530 h 2953451"/>
                  <a:gd name="connsiteX11" fmla="*/ 2766071 w 4073875"/>
                  <a:gd name="connsiteY11" fmla="*/ 2907000 h 2953451"/>
                  <a:gd name="connsiteX12" fmla="*/ 3233903 w 4073875"/>
                  <a:gd name="connsiteY12" fmla="*/ 2768777 h 2953451"/>
                  <a:gd name="connsiteX13" fmla="*/ 3595410 w 4073875"/>
                  <a:gd name="connsiteY13" fmla="*/ 2736879 h 2953451"/>
                  <a:gd name="connsiteX14" fmla="*/ 4073875 w 4073875"/>
                  <a:gd name="connsiteY14" fmla="*/ 2736879 h 2953451"/>
                  <a:gd name="connsiteX0" fmla="*/ 0 w 4283425"/>
                  <a:gd name="connsiteY0" fmla="*/ 2736381 h 2953451"/>
                  <a:gd name="connsiteX1" fmla="*/ 572180 w 4283425"/>
                  <a:gd name="connsiteY1" fmla="*/ 2705409 h 2953451"/>
                  <a:gd name="connsiteX2" fmla="*/ 865755 w 4283425"/>
                  <a:gd name="connsiteY2" fmla="*/ 2345255 h 2953451"/>
                  <a:gd name="connsiteX3" fmla="*/ 1052330 w 4283425"/>
                  <a:gd name="connsiteY3" fmla="*/ 761003 h 2953451"/>
                  <a:gd name="connsiteX4" fmla="*/ 1178718 w 4283425"/>
                  <a:gd name="connsiteY4" fmla="*/ 4312 h 2953451"/>
                  <a:gd name="connsiteX5" fmla="*/ 1440102 w 4283425"/>
                  <a:gd name="connsiteY5" fmla="*/ 482777 h 2953451"/>
                  <a:gd name="connsiteX6" fmla="*/ 1646551 w 4283425"/>
                  <a:gd name="connsiteY6" fmla="*/ 1120730 h 2953451"/>
                  <a:gd name="connsiteX7" fmla="*/ 1829667 w 4283425"/>
                  <a:gd name="connsiteY7" fmla="*/ 1712019 h 2953451"/>
                  <a:gd name="connsiteX8" fmla="*/ 2035820 w 4283425"/>
                  <a:gd name="connsiteY8" fmla="*/ 2298877 h 2953451"/>
                  <a:gd name="connsiteX9" fmla="*/ 2263239 w 4283425"/>
                  <a:gd name="connsiteY9" fmla="*/ 2821940 h 2953451"/>
                  <a:gd name="connsiteX10" fmla="*/ 2443993 w 4283425"/>
                  <a:gd name="connsiteY10" fmla="*/ 2949530 h 2953451"/>
                  <a:gd name="connsiteX11" fmla="*/ 2975621 w 4283425"/>
                  <a:gd name="connsiteY11" fmla="*/ 2907000 h 2953451"/>
                  <a:gd name="connsiteX12" fmla="*/ 3443453 w 4283425"/>
                  <a:gd name="connsiteY12" fmla="*/ 2768777 h 2953451"/>
                  <a:gd name="connsiteX13" fmla="*/ 3804960 w 4283425"/>
                  <a:gd name="connsiteY13" fmla="*/ 2736879 h 2953451"/>
                  <a:gd name="connsiteX14" fmla="*/ 4283425 w 4283425"/>
                  <a:gd name="connsiteY14" fmla="*/ 2736879 h 2953451"/>
                  <a:gd name="connsiteX0" fmla="*/ 0 w 4571365"/>
                  <a:gd name="connsiteY0" fmla="*/ 2736381 h 2953451"/>
                  <a:gd name="connsiteX1" fmla="*/ 860120 w 4571365"/>
                  <a:gd name="connsiteY1" fmla="*/ 2705409 h 2953451"/>
                  <a:gd name="connsiteX2" fmla="*/ 1153695 w 4571365"/>
                  <a:gd name="connsiteY2" fmla="*/ 2345255 h 2953451"/>
                  <a:gd name="connsiteX3" fmla="*/ 1340270 w 4571365"/>
                  <a:gd name="connsiteY3" fmla="*/ 761003 h 2953451"/>
                  <a:gd name="connsiteX4" fmla="*/ 1466658 w 4571365"/>
                  <a:gd name="connsiteY4" fmla="*/ 4312 h 2953451"/>
                  <a:gd name="connsiteX5" fmla="*/ 1728042 w 4571365"/>
                  <a:gd name="connsiteY5" fmla="*/ 482777 h 2953451"/>
                  <a:gd name="connsiteX6" fmla="*/ 1934491 w 4571365"/>
                  <a:gd name="connsiteY6" fmla="*/ 1120730 h 2953451"/>
                  <a:gd name="connsiteX7" fmla="*/ 2117607 w 4571365"/>
                  <a:gd name="connsiteY7" fmla="*/ 1712019 h 2953451"/>
                  <a:gd name="connsiteX8" fmla="*/ 2323760 w 4571365"/>
                  <a:gd name="connsiteY8" fmla="*/ 2298877 h 2953451"/>
                  <a:gd name="connsiteX9" fmla="*/ 2551179 w 4571365"/>
                  <a:gd name="connsiteY9" fmla="*/ 2821940 h 2953451"/>
                  <a:gd name="connsiteX10" fmla="*/ 2731933 w 4571365"/>
                  <a:gd name="connsiteY10" fmla="*/ 2949530 h 2953451"/>
                  <a:gd name="connsiteX11" fmla="*/ 3263561 w 4571365"/>
                  <a:gd name="connsiteY11" fmla="*/ 2907000 h 2953451"/>
                  <a:gd name="connsiteX12" fmla="*/ 3731393 w 4571365"/>
                  <a:gd name="connsiteY12" fmla="*/ 2768777 h 2953451"/>
                  <a:gd name="connsiteX13" fmla="*/ 4092900 w 4571365"/>
                  <a:gd name="connsiteY13" fmla="*/ 2736879 h 2953451"/>
                  <a:gd name="connsiteX14" fmla="*/ 4571365 w 4571365"/>
                  <a:gd name="connsiteY14" fmla="*/ 2736879 h 2953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71365" h="2953451">
                    <a:moveTo>
                      <a:pt x="0" y="2736381"/>
                    </a:moveTo>
                    <a:cubicBezTo>
                      <a:pt x="50947" y="2738377"/>
                      <a:pt x="786182" y="2739776"/>
                      <a:pt x="860120" y="2705409"/>
                    </a:cubicBezTo>
                    <a:cubicBezTo>
                      <a:pt x="995465" y="2632506"/>
                      <a:pt x="1073670" y="2592368"/>
                      <a:pt x="1153695" y="2345255"/>
                    </a:cubicBezTo>
                    <a:cubicBezTo>
                      <a:pt x="1233720" y="2098142"/>
                      <a:pt x="1288110" y="1151160"/>
                      <a:pt x="1340270" y="761003"/>
                    </a:cubicBezTo>
                    <a:cubicBezTo>
                      <a:pt x="1392431" y="370846"/>
                      <a:pt x="1402029" y="50683"/>
                      <a:pt x="1466658" y="4312"/>
                    </a:cubicBezTo>
                    <a:cubicBezTo>
                      <a:pt x="1531287" y="-42059"/>
                      <a:pt x="1650070" y="296707"/>
                      <a:pt x="1728042" y="482777"/>
                    </a:cubicBezTo>
                    <a:cubicBezTo>
                      <a:pt x="1806014" y="668847"/>
                      <a:pt x="1869564" y="915856"/>
                      <a:pt x="1934491" y="1120730"/>
                    </a:cubicBezTo>
                    <a:cubicBezTo>
                      <a:pt x="1999419" y="1325604"/>
                      <a:pt x="2052729" y="1515661"/>
                      <a:pt x="2117607" y="1712019"/>
                    </a:cubicBezTo>
                    <a:cubicBezTo>
                      <a:pt x="2182485" y="1908377"/>
                      <a:pt x="2251498" y="2113890"/>
                      <a:pt x="2323760" y="2298877"/>
                    </a:cubicBezTo>
                    <a:cubicBezTo>
                      <a:pt x="2396022" y="2483864"/>
                      <a:pt x="2483150" y="2713498"/>
                      <a:pt x="2551179" y="2821940"/>
                    </a:cubicBezTo>
                    <a:cubicBezTo>
                      <a:pt x="2619208" y="2930382"/>
                      <a:pt x="2613203" y="2935353"/>
                      <a:pt x="2731933" y="2949530"/>
                    </a:cubicBezTo>
                    <a:cubicBezTo>
                      <a:pt x="2850663" y="2963707"/>
                      <a:pt x="3096984" y="2937125"/>
                      <a:pt x="3263561" y="2907000"/>
                    </a:cubicBezTo>
                    <a:cubicBezTo>
                      <a:pt x="3430138" y="2876875"/>
                      <a:pt x="3593170" y="2797131"/>
                      <a:pt x="3731393" y="2768777"/>
                    </a:cubicBezTo>
                    <a:cubicBezTo>
                      <a:pt x="3869616" y="2740423"/>
                      <a:pt x="3952905" y="2742195"/>
                      <a:pt x="4092900" y="2736879"/>
                    </a:cubicBezTo>
                    <a:cubicBezTo>
                      <a:pt x="4232895" y="2731563"/>
                      <a:pt x="4571365" y="2736879"/>
                      <a:pt x="4571365" y="2736879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cxnSp>
            <p:nvCxnSpPr>
              <p:cNvPr id="89" name="Přímá spojnice 88"/>
              <p:cNvCxnSpPr/>
              <p:nvPr/>
            </p:nvCxnSpPr>
            <p:spPr>
              <a:xfrm flipH="1">
                <a:off x="1318027" y="1761034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Přímá spojnice 90"/>
              <p:cNvCxnSpPr/>
              <p:nvPr/>
            </p:nvCxnSpPr>
            <p:spPr>
              <a:xfrm flipH="1">
                <a:off x="1318027" y="371323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Přímá spojnice 91"/>
              <p:cNvCxnSpPr/>
              <p:nvPr/>
            </p:nvCxnSpPr>
            <p:spPr>
              <a:xfrm flipH="1">
                <a:off x="1318027" y="3404617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3" name="TextovéPole 92"/>
              <p:cNvSpPr txBox="1"/>
              <p:nvPr/>
            </p:nvSpPr>
            <p:spPr>
              <a:xfrm>
                <a:off x="818412" y="1576368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 smtClean="0"/>
                  <a:t>0</a:t>
                </a:r>
                <a:endParaRPr lang="cs-CZ" dirty="0"/>
              </a:p>
            </p:txBody>
          </p:sp>
          <p:sp>
            <p:nvSpPr>
              <p:cNvPr id="94" name="TextovéPole 93"/>
              <p:cNvSpPr txBox="1"/>
              <p:nvPr/>
            </p:nvSpPr>
            <p:spPr>
              <a:xfrm>
                <a:off x="692083" y="1124744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 smtClean="0"/>
                  <a:t>+</a:t>
                </a:r>
                <a:endParaRPr lang="cs-CZ" dirty="0"/>
              </a:p>
            </p:txBody>
          </p:sp>
          <p:sp>
            <p:nvSpPr>
              <p:cNvPr id="95" name="TextovéPole 94"/>
              <p:cNvSpPr txBox="1"/>
              <p:nvPr/>
            </p:nvSpPr>
            <p:spPr>
              <a:xfrm>
                <a:off x="688517" y="1846759"/>
                <a:ext cx="6480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cs-CZ" dirty="0"/>
                  <a:t>-</a:t>
                </a:r>
              </a:p>
            </p:txBody>
          </p:sp>
          <p:cxnSp>
            <p:nvCxnSpPr>
              <p:cNvPr id="97" name="Přímá spojnice se šipkou 96"/>
              <p:cNvCxnSpPr/>
              <p:nvPr/>
            </p:nvCxnSpPr>
            <p:spPr>
              <a:xfrm>
                <a:off x="1142448" y="1945700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Přímá spojnice se šipkou 97"/>
              <p:cNvCxnSpPr/>
              <p:nvPr/>
            </p:nvCxnSpPr>
            <p:spPr>
              <a:xfrm>
                <a:off x="1142584" y="1127795"/>
                <a:ext cx="0" cy="40318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headEnd type="arrow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9" name="TextovéPole 98"/>
              <p:cNvSpPr txBox="1"/>
              <p:nvPr/>
            </p:nvSpPr>
            <p:spPr>
              <a:xfrm>
                <a:off x="1257657" y="715325"/>
                <a:ext cx="1899887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 smtClean="0"/>
                  <a:t>+20 až 30 </a:t>
                </a:r>
                <a:r>
                  <a:rPr lang="cs-CZ" sz="1600" dirty="0" err="1" smtClean="0"/>
                  <a:t>mV</a:t>
                </a:r>
                <a:endParaRPr lang="cs-CZ" sz="1600" dirty="0"/>
              </a:p>
            </p:txBody>
          </p:sp>
          <p:cxnSp>
            <p:nvCxnSpPr>
              <p:cNvPr id="100" name="Přímá spojnice 99"/>
              <p:cNvCxnSpPr/>
              <p:nvPr/>
            </p:nvCxnSpPr>
            <p:spPr>
              <a:xfrm flipH="1">
                <a:off x="1308502" y="965870"/>
                <a:ext cx="4320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TextovéPole 100"/>
              <p:cNvSpPr txBox="1"/>
              <p:nvPr/>
            </p:nvSpPr>
            <p:spPr>
              <a:xfrm>
                <a:off x="1308502" y="1376140"/>
                <a:ext cx="1579839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 smtClean="0"/>
                  <a:t>0 </a:t>
                </a:r>
                <a:r>
                  <a:rPr lang="cs-CZ" sz="1600" dirty="0" err="1" smtClean="0"/>
                  <a:t>mV</a:t>
                </a:r>
                <a:endParaRPr lang="cs-CZ" sz="1600" dirty="0"/>
              </a:p>
            </p:txBody>
          </p:sp>
          <p:sp>
            <p:nvSpPr>
              <p:cNvPr id="102" name="TextovéPole 101"/>
              <p:cNvSpPr txBox="1"/>
              <p:nvPr/>
            </p:nvSpPr>
            <p:spPr>
              <a:xfrm>
                <a:off x="1230557" y="3114787"/>
                <a:ext cx="1579839" cy="2917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 smtClean="0"/>
                  <a:t>-55 </a:t>
                </a:r>
                <a:r>
                  <a:rPr lang="cs-CZ" sz="1600" dirty="0" err="1" smtClean="0"/>
                  <a:t>mV</a:t>
                </a:r>
                <a:r>
                  <a:rPr lang="cs-CZ" sz="1600" dirty="0" smtClean="0"/>
                  <a:t> </a:t>
                </a:r>
                <a:r>
                  <a:rPr lang="cs-CZ" b="1" dirty="0" smtClean="0"/>
                  <a:t>práh</a:t>
                </a:r>
                <a:endParaRPr lang="cs-CZ" b="1" dirty="0"/>
              </a:p>
            </p:txBody>
          </p:sp>
          <p:sp>
            <p:nvSpPr>
              <p:cNvPr id="103" name="TextovéPole 102"/>
              <p:cNvSpPr txBox="1"/>
              <p:nvPr/>
            </p:nvSpPr>
            <p:spPr>
              <a:xfrm>
                <a:off x="1261229" y="3734318"/>
                <a:ext cx="1608080" cy="3848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1600" dirty="0" smtClean="0"/>
                  <a:t>-90 až -70 </a:t>
                </a:r>
                <a:r>
                  <a:rPr lang="cs-CZ" sz="1600" dirty="0" err="1" smtClean="0"/>
                  <a:t>mV</a:t>
                </a:r>
                <a:endParaRPr lang="cs-CZ" sz="1600" dirty="0"/>
              </a:p>
            </p:txBody>
          </p:sp>
          <p:sp>
            <p:nvSpPr>
              <p:cNvPr id="104" name="TextovéPole 103"/>
              <p:cNvSpPr txBox="1"/>
              <p:nvPr/>
            </p:nvSpPr>
            <p:spPr>
              <a:xfrm>
                <a:off x="5072488" y="2348879"/>
                <a:ext cx="1282292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potenciál</a:t>
                </a:r>
                <a:endParaRPr lang="cs-CZ" sz="2000" b="1" dirty="0"/>
              </a:p>
            </p:txBody>
          </p:sp>
          <p:sp>
            <p:nvSpPr>
              <p:cNvPr id="105" name="TextovéPole 104"/>
              <p:cNvSpPr txBox="1"/>
              <p:nvPr/>
            </p:nvSpPr>
            <p:spPr>
              <a:xfrm>
                <a:off x="2523650" y="2730870"/>
                <a:ext cx="1274013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akční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potenciál</a:t>
                </a:r>
                <a:endParaRPr lang="cs-CZ" sz="2000" b="1" dirty="0"/>
              </a:p>
            </p:txBody>
          </p:sp>
          <p:sp>
            <p:nvSpPr>
              <p:cNvPr id="106" name="TextovéPole 105"/>
              <p:cNvSpPr txBox="1"/>
              <p:nvPr/>
            </p:nvSpPr>
            <p:spPr>
              <a:xfrm>
                <a:off x="1275654" y="2244307"/>
                <a:ext cx="2131086" cy="4953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klidový </a:t>
                </a:r>
              </a:p>
              <a:p>
                <a:pPr>
                  <a:lnSpc>
                    <a:spcPts val="1800"/>
                  </a:lnSpc>
                </a:pPr>
                <a:r>
                  <a:rPr lang="cs-CZ" sz="2000" b="1" dirty="0" smtClean="0"/>
                  <a:t>potenciál</a:t>
                </a:r>
                <a:endParaRPr lang="cs-CZ" sz="2000" b="1" dirty="0"/>
              </a:p>
            </p:txBody>
          </p:sp>
        </p:grpSp>
        <p:sp>
          <p:nvSpPr>
            <p:cNvPr id="2" name="Pravá složená závorka 1"/>
            <p:cNvSpPr/>
            <p:nvPr/>
          </p:nvSpPr>
          <p:spPr>
            <a:xfrm rot="16200000">
              <a:off x="1140460" y="1581912"/>
              <a:ext cx="326261" cy="794465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TextovéPole 155"/>
            <p:cNvSpPr txBox="1"/>
            <p:nvPr/>
          </p:nvSpPr>
          <p:spPr>
            <a:xfrm rot="18307856">
              <a:off x="970607" y="898832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 smtClean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 smtClean="0"/>
                <a:t>napětí</a:t>
              </a:r>
              <a:endParaRPr lang="cs-CZ" dirty="0"/>
            </a:p>
          </p:txBody>
        </p:sp>
        <p:cxnSp>
          <p:nvCxnSpPr>
            <p:cNvPr id="163" name="Přímá spojnice 162"/>
            <p:cNvCxnSpPr/>
            <p:nvPr/>
          </p:nvCxnSpPr>
          <p:spPr>
            <a:xfrm>
              <a:off x="2583400" y="2880020"/>
              <a:ext cx="49926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TextovéPole 163"/>
            <p:cNvSpPr txBox="1"/>
            <p:nvPr/>
          </p:nvSpPr>
          <p:spPr>
            <a:xfrm>
              <a:off x="3056209" y="2551530"/>
              <a:ext cx="184446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 smtClean="0"/>
                <a:t>překmit do kladného napětí</a:t>
              </a:r>
              <a:endParaRPr lang="cs-CZ" dirty="0"/>
            </a:p>
          </p:txBody>
        </p:sp>
        <p:sp>
          <p:nvSpPr>
            <p:cNvPr id="176" name="Pravá složená závorka 175"/>
            <p:cNvSpPr/>
            <p:nvPr/>
          </p:nvSpPr>
          <p:spPr>
            <a:xfrm rot="16200000">
              <a:off x="5719852" y="1463381"/>
              <a:ext cx="326261" cy="989184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TextovéPole 176"/>
            <p:cNvSpPr txBox="1"/>
            <p:nvPr/>
          </p:nvSpPr>
          <p:spPr>
            <a:xfrm rot="18184215">
              <a:off x="5601053" y="870495"/>
              <a:ext cx="139735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 smtClean="0"/>
                <a:t>klidové </a:t>
              </a:r>
            </a:p>
            <a:p>
              <a:pPr>
                <a:lnSpc>
                  <a:spcPts val="1800"/>
                </a:lnSpc>
              </a:pPr>
              <a:r>
                <a:rPr lang="cs-CZ" dirty="0" smtClean="0"/>
                <a:t>napětí</a:t>
              </a:r>
              <a:endParaRPr lang="cs-CZ" dirty="0"/>
            </a:p>
          </p:txBody>
        </p:sp>
        <p:sp>
          <p:nvSpPr>
            <p:cNvPr id="180" name="TextovéPole 179"/>
            <p:cNvSpPr txBox="1"/>
            <p:nvPr/>
          </p:nvSpPr>
          <p:spPr>
            <a:xfrm>
              <a:off x="5388390" y="6198617"/>
              <a:ext cx="114759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/>
                <a:t>č</a:t>
              </a:r>
              <a:r>
                <a:rPr lang="cs-CZ" sz="2000" b="1" dirty="0" smtClean="0"/>
                <a:t>as (</a:t>
              </a:r>
              <a:r>
                <a:rPr lang="cs-CZ" sz="2000" b="1" dirty="0" err="1" smtClean="0"/>
                <a:t>ms</a:t>
              </a:r>
              <a:r>
                <a:rPr lang="cs-CZ" sz="2000" b="1" dirty="0" smtClean="0"/>
                <a:t>)</a:t>
              </a:r>
              <a:endParaRPr lang="cs-CZ" sz="2000" b="1" dirty="0"/>
            </a:p>
          </p:txBody>
        </p:sp>
        <p:sp>
          <p:nvSpPr>
            <p:cNvPr id="181" name="TextovéPole 180"/>
            <p:cNvSpPr txBox="1"/>
            <p:nvPr/>
          </p:nvSpPr>
          <p:spPr>
            <a:xfrm>
              <a:off x="86058" y="2260990"/>
              <a:ext cx="492443" cy="342785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cs-CZ" sz="2000" b="1" dirty="0" smtClean="0"/>
                <a:t>napětí na membráně (</a:t>
              </a:r>
              <a:r>
                <a:rPr lang="cs-CZ" sz="2000" b="1" dirty="0" err="1" smtClean="0"/>
                <a:t>mV</a:t>
              </a:r>
              <a:r>
                <a:rPr lang="cs-CZ" sz="2000" b="1" dirty="0" smtClean="0"/>
                <a:t>)</a:t>
              </a:r>
              <a:endParaRPr lang="cs-CZ" sz="2000" b="1" dirty="0"/>
            </a:p>
          </p:txBody>
        </p:sp>
      </p:grpSp>
      <p:sp>
        <p:nvSpPr>
          <p:cNvPr id="14" name="Obdélník 13"/>
          <p:cNvSpPr/>
          <p:nvPr/>
        </p:nvSpPr>
        <p:spPr>
          <a:xfrm>
            <a:off x="6300192" y="3377024"/>
            <a:ext cx="2736304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buňka je nepropustná </a:t>
            </a:r>
            <a:r>
              <a:rPr lang="cs-CZ" dirty="0" smtClean="0"/>
              <a:t>pro </a:t>
            </a:r>
            <a:r>
              <a:rPr lang="cs-CZ" dirty="0"/>
              <a:t>Na+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uvnitř buňky je </a:t>
            </a:r>
            <a:r>
              <a:rPr lang="cs-CZ" dirty="0" smtClean="0"/>
              <a:t>větší koncentrace </a:t>
            </a:r>
            <a:r>
              <a:rPr lang="cs-CZ" dirty="0"/>
              <a:t>K+, mimo buňku je </a:t>
            </a:r>
            <a:r>
              <a:rPr lang="cs-CZ" dirty="0" smtClean="0"/>
              <a:t>větší koncentrace </a:t>
            </a:r>
            <a:r>
              <a:rPr lang="cs-CZ" dirty="0"/>
              <a:t>Na</a:t>
            </a:r>
            <a:r>
              <a:rPr lang="cs-CZ" dirty="0" smtClean="0"/>
              <a:t>+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koncentrace </a:t>
            </a:r>
            <a:r>
              <a:rPr lang="cs-CZ" dirty="0"/>
              <a:t>K+ uvnitř je menší než koncentrace Na+ </a:t>
            </a:r>
            <a:r>
              <a:rPr lang="cs-CZ" dirty="0" smtClean="0"/>
              <a:t>vně </a:t>
            </a:r>
          </a:p>
          <a:p>
            <a:pPr lvl="1">
              <a:lnSpc>
                <a:spcPts val="1800"/>
              </a:lnSpc>
            </a:pPr>
            <a:r>
              <a:rPr lang="cs-CZ" dirty="0">
                <a:sym typeface="Symbol"/>
              </a:rPr>
              <a:t> </a:t>
            </a:r>
            <a:r>
              <a:rPr lang="cs-CZ" dirty="0" smtClean="0">
                <a:sym typeface="Symbol"/>
              </a:rPr>
              <a:t> záporný náboj uvnitř buňky</a:t>
            </a:r>
            <a:endParaRPr lang="cs-CZ" dirty="0"/>
          </a:p>
        </p:txBody>
      </p:sp>
      <p:sp>
        <p:nvSpPr>
          <p:cNvPr id="190" name="Pravá složená závorka 189"/>
          <p:cNvSpPr/>
          <p:nvPr/>
        </p:nvSpPr>
        <p:spPr>
          <a:xfrm rot="16200000">
            <a:off x="3147246" y="728758"/>
            <a:ext cx="326261" cy="2723674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1" name="TextovéPole 190"/>
          <p:cNvSpPr txBox="1"/>
          <p:nvPr/>
        </p:nvSpPr>
        <p:spPr>
          <a:xfrm>
            <a:off x="2745441" y="1242625"/>
            <a:ext cx="142354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 smtClean="0"/>
              <a:t>akční </a:t>
            </a:r>
          </a:p>
          <a:p>
            <a:pPr>
              <a:lnSpc>
                <a:spcPts val="1800"/>
              </a:lnSpc>
            </a:pPr>
            <a:r>
              <a:rPr lang="cs-CZ" sz="2000" b="1" dirty="0" smtClean="0"/>
              <a:t>potenciál</a:t>
            </a:r>
            <a:endParaRPr lang="cs-CZ" sz="2000" b="1" dirty="0"/>
          </a:p>
        </p:txBody>
      </p:sp>
      <p:sp>
        <p:nvSpPr>
          <p:cNvPr id="15" name="Obdélník 14"/>
          <p:cNvSpPr/>
          <p:nvPr/>
        </p:nvSpPr>
        <p:spPr>
          <a:xfrm>
            <a:off x="352649" y="466663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</a:t>
            </a:r>
            <a:r>
              <a:rPr lang="cs-CZ" sz="2800" b="1" dirty="0" smtClean="0"/>
              <a:t>napětí a akční potenciál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117765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TextovéPole 154"/>
          <p:cNvSpPr txBox="1"/>
          <p:nvPr/>
        </p:nvSpPr>
        <p:spPr>
          <a:xfrm>
            <a:off x="6300192" y="1052736"/>
            <a:ext cx="28440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sz="2000" b="1" dirty="0" smtClean="0"/>
              <a:t>Akční potenciál (AP)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Pokud je překročena prahová hodnota napětí (-55 </a:t>
            </a:r>
            <a:r>
              <a:rPr lang="cs-CZ" dirty="0" err="1" smtClean="0"/>
              <a:t>mV</a:t>
            </a:r>
            <a:r>
              <a:rPr lang="cs-CZ" dirty="0" smtClean="0"/>
              <a:t>), vzniká na membráně akční potenciál</a:t>
            </a:r>
            <a:endParaRPr lang="cs-CZ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endParaRPr lang="cs-CZ" dirty="0" smtClean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 smtClean="0"/>
              <a:t>Fáze depolarizace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otevírají se kanály pro Na+</a:t>
            </a:r>
          </a:p>
          <a:p>
            <a:pPr marL="742950" lvl="1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Na+ vstupuje do buňky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Zákon vše nebo nic – nepřekročí-li se práh, žádný AP, překročí-li se práh – vzniká AP</a:t>
            </a:r>
          </a:p>
        </p:txBody>
      </p:sp>
      <p:grpSp>
        <p:nvGrpSpPr>
          <p:cNvPr id="111" name="Skupina 110"/>
          <p:cNvGrpSpPr>
            <a:grpSpLocks noChangeAspect="1"/>
          </p:cNvGrpSpPr>
          <p:nvPr/>
        </p:nvGrpSpPr>
        <p:grpSpPr>
          <a:xfrm>
            <a:off x="175609" y="2355833"/>
            <a:ext cx="6331314" cy="4364270"/>
            <a:chOff x="688517" y="668074"/>
            <a:chExt cx="5666263" cy="3901871"/>
          </a:xfrm>
        </p:grpSpPr>
        <p:sp>
          <p:nvSpPr>
            <p:cNvPr id="108" name="Obdélník 107"/>
            <p:cNvSpPr/>
            <p:nvPr/>
          </p:nvSpPr>
          <p:spPr>
            <a:xfrm>
              <a:off x="4975617" y="668074"/>
              <a:ext cx="1122428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0" name="Obdélník 109"/>
            <p:cNvSpPr/>
            <p:nvPr/>
          </p:nvSpPr>
          <p:spPr>
            <a:xfrm>
              <a:off x="2098835" y="673274"/>
              <a:ext cx="360000" cy="3577053"/>
            </a:xfrm>
            <a:prstGeom prst="rect">
              <a:avLst/>
            </a:prstGeom>
            <a:gradFill flip="none" rotWithShape="1">
              <a:gsLst>
                <a:gs pos="0">
                  <a:srgbClr val="91FF89"/>
                </a:gs>
                <a:gs pos="100000">
                  <a:srgbClr val="FFFF00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9" name="Obdélník 108"/>
            <p:cNvSpPr/>
            <p:nvPr/>
          </p:nvSpPr>
          <p:spPr>
            <a:xfrm>
              <a:off x="2436619" y="668074"/>
              <a:ext cx="2709970" cy="3577053"/>
            </a:xfrm>
            <a:prstGeom prst="rect">
              <a:avLst/>
            </a:prstGeom>
            <a:gradFill flip="none" rotWithShape="1">
              <a:gsLst>
                <a:gs pos="75000">
                  <a:srgbClr val="FFFF00"/>
                </a:gs>
                <a:gs pos="100000">
                  <a:srgbClr val="91FF89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7" name="Obdélník 106"/>
            <p:cNvSpPr/>
            <p:nvPr/>
          </p:nvSpPr>
          <p:spPr>
            <a:xfrm>
              <a:off x="1274594" y="668074"/>
              <a:ext cx="829047" cy="3577053"/>
            </a:xfrm>
            <a:prstGeom prst="rect">
              <a:avLst/>
            </a:prstGeom>
            <a:solidFill>
              <a:srgbClr val="91FF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0" name="Přímá spojnice 79"/>
            <p:cNvCxnSpPr/>
            <p:nvPr/>
          </p:nvCxnSpPr>
          <p:spPr>
            <a:xfrm>
              <a:off x="1274594" y="770863"/>
              <a:ext cx="0" cy="3492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římá spojnice 80"/>
            <p:cNvCxnSpPr/>
            <p:nvPr/>
          </p:nvCxnSpPr>
          <p:spPr>
            <a:xfrm flipH="1">
              <a:off x="1290221" y="4256285"/>
              <a:ext cx="475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ovéPole 82"/>
            <p:cNvSpPr txBox="1"/>
            <p:nvPr/>
          </p:nvSpPr>
          <p:spPr>
            <a:xfrm>
              <a:off x="2103641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 smtClean="0"/>
                <a:t>0</a:t>
              </a:r>
              <a:endParaRPr lang="cs-CZ" sz="2000" b="1" dirty="0"/>
            </a:p>
          </p:txBody>
        </p:sp>
        <p:sp>
          <p:nvSpPr>
            <p:cNvPr id="84" name="TextovéPole 83"/>
            <p:cNvSpPr txBox="1"/>
            <p:nvPr/>
          </p:nvSpPr>
          <p:spPr>
            <a:xfrm>
              <a:off x="3216798" y="4212226"/>
              <a:ext cx="648072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 smtClean="0"/>
                <a:t>1</a:t>
              </a:r>
              <a:endParaRPr lang="cs-CZ" sz="2000" b="1" dirty="0"/>
            </a:p>
          </p:txBody>
        </p:sp>
        <p:sp>
          <p:nvSpPr>
            <p:cNvPr id="85" name="TextovéPole 84"/>
            <p:cNvSpPr txBox="1"/>
            <p:nvPr/>
          </p:nvSpPr>
          <p:spPr>
            <a:xfrm>
              <a:off x="4329954" y="4212227"/>
              <a:ext cx="765674" cy="3577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sz="2000" b="1" dirty="0" smtClean="0"/>
                <a:t>2</a:t>
              </a:r>
              <a:endParaRPr lang="cs-CZ" sz="2000" b="1" dirty="0"/>
            </a:p>
          </p:txBody>
        </p:sp>
        <p:sp>
          <p:nvSpPr>
            <p:cNvPr id="86" name="Volný tvar 85"/>
            <p:cNvSpPr/>
            <p:nvPr/>
          </p:nvSpPr>
          <p:spPr>
            <a:xfrm>
              <a:off x="1302574" y="984499"/>
              <a:ext cx="4571365" cy="2953451"/>
            </a:xfrm>
            <a:custGeom>
              <a:avLst/>
              <a:gdLst>
                <a:gd name="connsiteX0" fmla="*/ 0 w 3700130"/>
                <a:gd name="connsiteY0" fmla="*/ 2757806 h 2953113"/>
                <a:gd name="connsiteX1" fmla="*/ 116958 w 3700130"/>
                <a:gd name="connsiteY1" fmla="*/ 2332504 h 2953113"/>
                <a:gd name="connsiteX2" fmla="*/ 435935 w 3700130"/>
                <a:gd name="connsiteY2" fmla="*/ 748253 h 2953113"/>
                <a:gd name="connsiteX3" fmla="*/ 595423 w 3700130"/>
                <a:gd name="connsiteY3" fmla="*/ 3974 h 2953113"/>
                <a:gd name="connsiteX4" fmla="*/ 818707 w 3700130"/>
                <a:gd name="connsiteY4" fmla="*/ 482439 h 2953113"/>
                <a:gd name="connsiteX5" fmla="*/ 1063256 w 3700130"/>
                <a:gd name="connsiteY5" fmla="*/ 1120392 h 2953113"/>
                <a:gd name="connsiteX6" fmla="*/ 1297172 w 3700130"/>
                <a:gd name="connsiteY6" fmla="*/ 1737081 h 2953113"/>
                <a:gd name="connsiteX7" fmla="*/ 1509823 w 3700130"/>
                <a:gd name="connsiteY7" fmla="*/ 2311239 h 2953113"/>
                <a:gd name="connsiteX8" fmla="*/ 1679944 w 3700130"/>
                <a:gd name="connsiteY8" fmla="*/ 2821602 h 2953113"/>
                <a:gd name="connsiteX9" fmla="*/ 1860698 w 3700130"/>
                <a:gd name="connsiteY9" fmla="*/ 2949192 h 2953113"/>
                <a:gd name="connsiteX10" fmla="*/ 2392326 w 3700130"/>
                <a:gd name="connsiteY10" fmla="*/ 2906662 h 2953113"/>
                <a:gd name="connsiteX11" fmla="*/ 2860158 w 3700130"/>
                <a:gd name="connsiteY11" fmla="*/ 2768439 h 2953113"/>
                <a:gd name="connsiteX12" fmla="*/ 3221665 w 3700130"/>
                <a:gd name="connsiteY12" fmla="*/ 2736541 h 2953113"/>
                <a:gd name="connsiteX13" fmla="*/ 3700130 w 3700130"/>
                <a:gd name="connsiteY13" fmla="*/ 2736541 h 2953113"/>
                <a:gd name="connsiteX0" fmla="*/ 0 w 4019106"/>
                <a:gd name="connsiteY0" fmla="*/ 2800337 h 2953113"/>
                <a:gd name="connsiteX1" fmla="*/ 435934 w 4019106"/>
                <a:gd name="connsiteY1" fmla="*/ 2332504 h 2953113"/>
                <a:gd name="connsiteX2" fmla="*/ 754911 w 4019106"/>
                <a:gd name="connsiteY2" fmla="*/ 748253 h 2953113"/>
                <a:gd name="connsiteX3" fmla="*/ 914399 w 4019106"/>
                <a:gd name="connsiteY3" fmla="*/ 3974 h 2953113"/>
                <a:gd name="connsiteX4" fmla="*/ 1137683 w 4019106"/>
                <a:gd name="connsiteY4" fmla="*/ 482439 h 2953113"/>
                <a:gd name="connsiteX5" fmla="*/ 1382232 w 4019106"/>
                <a:gd name="connsiteY5" fmla="*/ 1120392 h 2953113"/>
                <a:gd name="connsiteX6" fmla="*/ 1616148 w 4019106"/>
                <a:gd name="connsiteY6" fmla="*/ 1737081 h 2953113"/>
                <a:gd name="connsiteX7" fmla="*/ 1828799 w 4019106"/>
                <a:gd name="connsiteY7" fmla="*/ 2311239 h 2953113"/>
                <a:gd name="connsiteX8" fmla="*/ 1998920 w 4019106"/>
                <a:gd name="connsiteY8" fmla="*/ 2821602 h 2953113"/>
                <a:gd name="connsiteX9" fmla="*/ 2179674 w 4019106"/>
                <a:gd name="connsiteY9" fmla="*/ 2949192 h 2953113"/>
                <a:gd name="connsiteX10" fmla="*/ 2711302 w 4019106"/>
                <a:gd name="connsiteY10" fmla="*/ 2906662 h 2953113"/>
                <a:gd name="connsiteX11" fmla="*/ 3179134 w 4019106"/>
                <a:gd name="connsiteY11" fmla="*/ 2768439 h 2953113"/>
                <a:gd name="connsiteX12" fmla="*/ 3540641 w 4019106"/>
                <a:gd name="connsiteY12" fmla="*/ 2736541 h 2953113"/>
                <a:gd name="connsiteX13" fmla="*/ 4019106 w 4019106"/>
                <a:gd name="connsiteY13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828799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19106"/>
                <a:gd name="connsiteY0" fmla="*/ 2800337 h 2953113"/>
                <a:gd name="connsiteX1" fmla="*/ 297711 w 4019106"/>
                <a:gd name="connsiteY1" fmla="*/ 2747191 h 2953113"/>
                <a:gd name="connsiteX2" fmla="*/ 435934 w 4019106"/>
                <a:gd name="connsiteY2" fmla="*/ 2332504 h 2953113"/>
                <a:gd name="connsiteX3" fmla="*/ 754911 w 4019106"/>
                <a:gd name="connsiteY3" fmla="*/ 748253 h 2953113"/>
                <a:gd name="connsiteX4" fmla="*/ 914399 w 4019106"/>
                <a:gd name="connsiteY4" fmla="*/ 3974 h 2953113"/>
                <a:gd name="connsiteX5" fmla="*/ 1137683 w 4019106"/>
                <a:gd name="connsiteY5" fmla="*/ 482439 h 2953113"/>
                <a:gd name="connsiteX6" fmla="*/ 1382232 w 4019106"/>
                <a:gd name="connsiteY6" fmla="*/ 1120392 h 2953113"/>
                <a:gd name="connsiteX7" fmla="*/ 1616148 w 4019106"/>
                <a:gd name="connsiteY7" fmla="*/ 1737081 h 2953113"/>
                <a:gd name="connsiteX8" fmla="*/ 1796901 w 4019106"/>
                <a:gd name="connsiteY8" fmla="*/ 2311239 h 2953113"/>
                <a:gd name="connsiteX9" fmla="*/ 1998920 w 4019106"/>
                <a:gd name="connsiteY9" fmla="*/ 2821602 h 2953113"/>
                <a:gd name="connsiteX10" fmla="*/ 2179674 w 4019106"/>
                <a:gd name="connsiteY10" fmla="*/ 2949192 h 2953113"/>
                <a:gd name="connsiteX11" fmla="*/ 2711302 w 4019106"/>
                <a:gd name="connsiteY11" fmla="*/ 2906662 h 2953113"/>
                <a:gd name="connsiteX12" fmla="*/ 3179134 w 4019106"/>
                <a:gd name="connsiteY12" fmla="*/ 2768439 h 2953113"/>
                <a:gd name="connsiteX13" fmla="*/ 3540641 w 4019106"/>
                <a:gd name="connsiteY13" fmla="*/ 2736541 h 2953113"/>
                <a:gd name="connsiteX14" fmla="*/ 4019106 w 4019106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52480 w 4073875"/>
                <a:gd name="connsiteY1" fmla="*/ 274719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70917 w 4073875"/>
                <a:gd name="connsiteY7" fmla="*/ 17370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51670 w 4073875"/>
                <a:gd name="connsiteY8" fmla="*/ 23112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1924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6768 w 4073875"/>
                <a:gd name="connsiteY1" fmla="*/ 2725759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490703 w 4073875"/>
                <a:gd name="connsiteY2" fmla="*/ 2332504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35518 w 4073875"/>
                <a:gd name="connsiteY2" fmla="*/ 232836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518 h 2953113"/>
                <a:gd name="connsiteX1" fmla="*/ 362630 w 4073875"/>
                <a:gd name="connsiteY1" fmla="*/ 2705071 h 2953113"/>
                <a:gd name="connsiteX2" fmla="*/ 656205 w 4073875"/>
                <a:gd name="connsiteY2" fmla="*/ 2344917 h 2953113"/>
                <a:gd name="connsiteX3" fmla="*/ 809680 w 4073875"/>
                <a:gd name="connsiteY3" fmla="*/ 748253 h 2953113"/>
                <a:gd name="connsiteX4" fmla="*/ 969168 w 4073875"/>
                <a:gd name="connsiteY4" fmla="*/ 3974 h 2953113"/>
                <a:gd name="connsiteX5" fmla="*/ 1230552 w 4073875"/>
                <a:gd name="connsiteY5" fmla="*/ 482439 h 2953113"/>
                <a:gd name="connsiteX6" fmla="*/ 1437001 w 4073875"/>
                <a:gd name="connsiteY6" fmla="*/ 1120392 h 2953113"/>
                <a:gd name="connsiteX7" fmla="*/ 1620117 w 4073875"/>
                <a:gd name="connsiteY7" fmla="*/ 1711681 h 2953113"/>
                <a:gd name="connsiteX8" fmla="*/ 1826270 w 4073875"/>
                <a:gd name="connsiteY8" fmla="*/ 2298539 h 2953113"/>
                <a:gd name="connsiteX9" fmla="*/ 2053689 w 4073875"/>
                <a:gd name="connsiteY9" fmla="*/ 2821602 h 2953113"/>
                <a:gd name="connsiteX10" fmla="*/ 2234443 w 4073875"/>
                <a:gd name="connsiteY10" fmla="*/ 2949192 h 2953113"/>
                <a:gd name="connsiteX11" fmla="*/ 2766071 w 4073875"/>
                <a:gd name="connsiteY11" fmla="*/ 2906662 h 2953113"/>
                <a:gd name="connsiteX12" fmla="*/ 3233903 w 4073875"/>
                <a:gd name="connsiteY12" fmla="*/ 2768439 h 2953113"/>
                <a:gd name="connsiteX13" fmla="*/ 3595410 w 4073875"/>
                <a:gd name="connsiteY13" fmla="*/ 2736541 h 2953113"/>
                <a:gd name="connsiteX14" fmla="*/ 4073875 w 4073875"/>
                <a:gd name="connsiteY14" fmla="*/ 2736541 h 2953113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073875"/>
                <a:gd name="connsiteY0" fmla="*/ 2726856 h 2953451"/>
                <a:gd name="connsiteX1" fmla="*/ 362630 w 4073875"/>
                <a:gd name="connsiteY1" fmla="*/ 2705409 h 2953451"/>
                <a:gd name="connsiteX2" fmla="*/ 656205 w 4073875"/>
                <a:gd name="connsiteY2" fmla="*/ 2345255 h 2953451"/>
                <a:gd name="connsiteX3" fmla="*/ 842780 w 4073875"/>
                <a:gd name="connsiteY3" fmla="*/ 761003 h 2953451"/>
                <a:gd name="connsiteX4" fmla="*/ 969168 w 4073875"/>
                <a:gd name="connsiteY4" fmla="*/ 4312 h 2953451"/>
                <a:gd name="connsiteX5" fmla="*/ 1230552 w 4073875"/>
                <a:gd name="connsiteY5" fmla="*/ 482777 h 2953451"/>
                <a:gd name="connsiteX6" fmla="*/ 1437001 w 4073875"/>
                <a:gd name="connsiteY6" fmla="*/ 1120730 h 2953451"/>
                <a:gd name="connsiteX7" fmla="*/ 1620117 w 4073875"/>
                <a:gd name="connsiteY7" fmla="*/ 1712019 h 2953451"/>
                <a:gd name="connsiteX8" fmla="*/ 1826270 w 4073875"/>
                <a:gd name="connsiteY8" fmla="*/ 2298877 h 2953451"/>
                <a:gd name="connsiteX9" fmla="*/ 2053689 w 4073875"/>
                <a:gd name="connsiteY9" fmla="*/ 2821940 h 2953451"/>
                <a:gd name="connsiteX10" fmla="*/ 2234443 w 4073875"/>
                <a:gd name="connsiteY10" fmla="*/ 2949530 h 2953451"/>
                <a:gd name="connsiteX11" fmla="*/ 2766071 w 4073875"/>
                <a:gd name="connsiteY11" fmla="*/ 2907000 h 2953451"/>
                <a:gd name="connsiteX12" fmla="*/ 3233903 w 4073875"/>
                <a:gd name="connsiteY12" fmla="*/ 2768777 h 2953451"/>
                <a:gd name="connsiteX13" fmla="*/ 3595410 w 4073875"/>
                <a:gd name="connsiteY13" fmla="*/ 2736879 h 2953451"/>
                <a:gd name="connsiteX14" fmla="*/ 4073875 w 4073875"/>
                <a:gd name="connsiteY14" fmla="*/ 2736879 h 2953451"/>
                <a:gd name="connsiteX0" fmla="*/ 0 w 4283425"/>
                <a:gd name="connsiteY0" fmla="*/ 2736381 h 2953451"/>
                <a:gd name="connsiteX1" fmla="*/ 572180 w 4283425"/>
                <a:gd name="connsiteY1" fmla="*/ 2705409 h 2953451"/>
                <a:gd name="connsiteX2" fmla="*/ 865755 w 4283425"/>
                <a:gd name="connsiteY2" fmla="*/ 2345255 h 2953451"/>
                <a:gd name="connsiteX3" fmla="*/ 1052330 w 4283425"/>
                <a:gd name="connsiteY3" fmla="*/ 761003 h 2953451"/>
                <a:gd name="connsiteX4" fmla="*/ 1178718 w 4283425"/>
                <a:gd name="connsiteY4" fmla="*/ 4312 h 2953451"/>
                <a:gd name="connsiteX5" fmla="*/ 1440102 w 4283425"/>
                <a:gd name="connsiteY5" fmla="*/ 482777 h 2953451"/>
                <a:gd name="connsiteX6" fmla="*/ 1646551 w 4283425"/>
                <a:gd name="connsiteY6" fmla="*/ 1120730 h 2953451"/>
                <a:gd name="connsiteX7" fmla="*/ 1829667 w 4283425"/>
                <a:gd name="connsiteY7" fmla="*/ 1712019 h 2953451"/>
                <a:gd name="connsiteX8" fmla="*/ 2035820 w 4283425"/>
                <a:gd name="connsiteY8" fmla="*/ 2298877 h 2953451"/>
                <a:gd name="connsiteX9" fmla="*/ 2263239 w 4283425"/>
                <a:gd name="connsiteY9" fmla="*/ 2821940 h 2953451"/>
                <a:gd name="connsiteX10" fmla="*/ 2443993 w 4283425"/>
                <a:gd name="connsiteY10" fmla="*/ 2949530 h 2953451"/>
                <a:gd name="connsiteX11" fmla="*/ 2975621 w 4283425"/>
                <a:gd name="connsiteY11" fmla="*/ 2907000 h 2953451"/>
                <a:gd name="connsiteX12" fmla="*/ 3443453 w 4283425"/>
                <a:gd name="connsiteY12" fmla="*/ 2768777 h 2953451"/>
                <a:gd name="connsiteX13" fmla="*/ 3804960 w 4283425"/>
                <a:gd name="connsiteY13" fmla="*/ 2736879 h 2953451"/>
                <a:gd name="connsiteX14" fmla="*/ 4283425 w 4283425"/>
                <a:gd name="connsiteY14" fmla="*/ 2736879 h 2953451"/>
                <a:gd name="connsiteX0" fmla="*/ 0 w 4571365"/>
                <a:gd name="connsiteY0" fmla="*/ 2736381 h 2953451"/>
                <a:gd name="connsiteX1" fmla="*/ 860120 w 4571365"/>
                <a:gd name="connsiteY1" fmla="*/ 2705409 h 2953451"/>
                <a:gd name="connsiteX2" fmla="*/ 1153695 w 4571365"/>
                <a:gd name="connsiteY2" fmla="*/ 2345255 h 2953451"/>
                <a:gd name="connsiteX3" fmla="*/ 1340270 w 4571365"/>
                <a:gd name="connsiteY3" fmla="*/ 761003 h 2953451"/>
                <a:gd name="connsiteX4" fmla="*/ 1466658 w 4571365"/>
                <a:gd name="connsiteY4" fmla="*/ 4312 h 2953451"/>
                <a:gd name="connsiteX5" fmla="*/ 1728042 w 4571365"/>
                <a:gd name="connsiteY5" fmla="*/ 482777 h 2953451"/>
                <a:gd name="connsiteX6" fmla="*/ 1934491 w 4571365"/>
                <a:gd name="connsiteY6" fmla="*/ 1120730 h 2953451"/>
                <a:gd name="connsiteX7" fmla="*/ 2117607 w 4571365"/>
                <a:gd name="connsiteY7" fmla="*/ 1712019 h 2953451"/>
                <a:gd name="connsiteX8" fmla="*/ 2323760 w 4571365"/>
                <a:gd name="connsiteY8" fmla="*/ 2298877 h 2953451"/>
                <a:gd name="connsiteX9" fmla="*/ 2551179 w 4571365"/>
                <a:gd name="connsiteY9" fmla="*/ 2821940 h 2953451"/>
                <a:gd name="connsiteX10" fmla="*/ 2731933 w 4571365"/>
                <a:gd name="connsiteY10" fmla="*/ 2949530 h 2953451"/>
                <a:gd name="connsiteX11" fmla="*/ 3263561 w 4571365"/>
                <a:gd name="connsiteY11" fmla="*/ 2907000 h 2953451"/>
                <a:gd name="connsiteX12" fmla="*/ 3731393 w 4571365"/>
                <a:gd name="connsiteY12" fmla="*/ 2768777 h 2953451"/>
                <a:gd name="connsiteX13" fmla="*/ 4092900 w 4571365"/>
                <a:gd name="connsiteY13" fmla="*/ 2736879 h 2953451"/>
                <a:gd name="connsiteX14" fmla="*/ 4571365 w 4571365"/>
                <a:gd name="connsiteY14" fmla="*/ 2736879 h 295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71365" h="2953451">
                  <a:moveTo>
                    <a:pt x="0" y="2736381"/>
                  </a:moveTo>
                  <a:cubicBezTo>
                    <a:pt x="50947" y="2738377"/>
                    <a:pt x="786182" y="2739776"/>
                    <a:pt x="860120" y="2705409"/>
                  </a:cubicBezTo>
                  <a:cubicBezTo>
                    <a:pt x="995465" y="2632506"/>
                    <a:pt x="1073670" y="2592368"/>
                    <a:pt x="1153695" y="2345255"/>
                  </a:cubicBezTo>
                  <a:cubicBezTo>
                    <a:pt x="1233720" y="2098142"/>
                    <a:pt x="1288110" y="1151160"/>
                    <a:pt x="1340270" y="761003"/>
                  </a:cubicBezTo>
                  <a:cubicBezTo>
                    <a:pt x="1392431" y="370846"/>
                    <a:pt x="1402029" y="50683"/>
                    <a:pt x="1466658" y="4312"/>
                  </a:cubicBezTo>
                  <a:cubicBezTo>
                    <a:pt x="1531287" y="-42059"/>
                    <a:pt x="1650070" y="296707"/>
                    <a:pt x="1728042" y="482777"/>
                  </a:cubicBezTo>
                  <a:cubicBezTo>
                    <a:pt x="1806014" y="668847"/>
                    <a:pt x="1869564" y="915856"/>
                    <a:pt x="1934491" y="1120730"/>
                  </a:cubicBezTo>
                  <a:cubicBezTo>
                    <a:pt x="1999419" y="1325604"/>
                    <a:pt x="2052729" y="1515661"/>
                    <a:pt x="2117607" y="1712019"/>
                  </a:cubicBezTo>
                  <a:cubicBezTo>
                    <a:pt x="2182485" y="1908377"/>
                    <a:pt x="2251498" y="2113890"/>
                    <a:pt x="2323760" y="2298877"/>
                  </a:cubicBezTo>
                  <a:cubicBezTo>
                    <a:pt x="2396022" y="2483864"/>
                    <a:pt x="2483150" y="2713498"/>
                    <a:pt x="2551179" y="2821940"/>
                  </a:cubicBezTo>
                  <a:cubicBezTo>
                    <a:pt x="2619208" y="2930382"/>
                    <a:pt x="2613203" y="2935353"/>
                    <a:pt x="2731933" y="2949530"/>
                  </a:cubicBezTo>
                  <a:cubicBezTo>
                    <a:pt x="2850663" y="2963707"/>
                    <a:pt x="3096984" y="2937125"/>
                    <a:pt x="3263561" y="2907000"/>
                  </a:cubicBezTo>
                  <a:cubicBezTo>
                    <a:pt x="3430138" y="2876875"/>
                    <a:pt x="3593170" y="2797131"/>
                    <a:pt x="3731393" y="2768777"/>
                  </a:cubicBezTo>
                  <a:cubicBezTo>
                    <a:pt x="3869616" y="2740423"/>
                    <a:pt x="3952905" y="2742195"/>
                    <a:pt x="4092900" y="2736879"/>
                  </a:cubicBezTo>
                  <a:cubicBezTo>
                    <a:pt x="4232895" y="2731563"/>
                    <a:pt x="4571365" y="2736879"/>
                    <a:pt x="4571365" y="273687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89" name="Přímá spojnice 88"/>
            <p:cNvCxnSpPr/>
            <p:nvPr/>
          </p:nvCxnSpPr>
          <p:spPr>
            <a:xfrm flipH="1">
              <a:off x="1318027" y="1761034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Přímá spojnice 90"/>
            <p:cNvCxnSpPr/>
            <p:nvPr/>
          </p:nvCxnSpPr>
          <p:spPr>
            <a:xfrm flipH="1">
              <a:off x="1318027" y="371323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Přímá spojnice 91"/>
            <p:cNvCxnSpPr/>
            <p:nvPr/>
          </p:nvCxnSpPr>
          <p:spPr>
            <a:xfrm flipH="1">
              <a:off x="1318027" y="3404617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ovéPole 92"/>
            <p:cNvSpPr txBox="1"/>
            <p:nvPr/>
          </p:nvSpPr>
          <p:spPr>
            <a:xfrm>
              <a:off x="818412" y="1576368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0</a:t>
              </a:r>
              <a:endParaRPr lang="cs-CZ" dirty="0"/>
            </a:p>
          </p:txBody>
        </p:sp>
        <p:sp>
          <p:nvSpPr>
            <p:cNvPr id="94" name="TextovéPole 93"/>
            <p:cNvSpPr txBox="1"/>
            <p:nvPr/>
          </p:nvSpPr>
          <p:spPr>
            <a:xfrm>
              <a:off x="692083" y="1124744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 smtClean="0"/>
                <a:t>+</a:t>
              </a:r>
              <a:endParaRPr lang="cs-CZ" dirty="0"/>
            </a:p>
          </p:txBody>
        </p:sp>
        <p:sp>
          <p:nvSpPr>
            <p:cNvPr id="95" name="TextovéPole 94"/>
            <p:cNvSpPr txBox="1"/>
            <p:nvPr/>
          </p:nvSpPr>
          <p:spPr>
            <a:xfrm>
              <a:off x="688517" y="1846759"/>
              <a:ext cx="6480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cs-CZ" dirty="0"/>
                <a:t>-</a:t>
              </a:r>
            </a:p>
          </p:txBody>
        </p:sp>
        <p:cxnSp>
          <p:nvCxnSpPr>
            <p:cNvPr id="97" name="Přímá spojnice se šipkou 96"/>
            <p:cNvCxnSpPr/>
            <p:nvPr/>
          </p:nvCxnSpPr>
          <p:spPr>
            <a:xfrm>
              <a:off x="1142448" y="1945700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Přímá spojnice se šipkou 97"/>
            <p:cNvCxnSpPr/>
            <p:nvPr/>
          </p:nvCxnSpPr>
          <p:spPr>
            <a:xfrm>
              <a:off x="1142584" y="1127795"/>
              <a:ext cx="0" cy="403180"/>
            </a:xfrm>
            <a:prstGeom prst="straightConnector1">
              <a:avLst/>
            </a:prstGeom>
            <a:ln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TextovéPole 98"/>
            <p:cNvSpPr txBox="1"/>
            <p:nvPr/>
          </p:nvSpPr>
          <p:spPr>
            <a:xfrm>
              <a:off x="1257657" y="715325"/>
              <a:ext cx="1899887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 smtClean="0"/>
                <a:t>+20 až 30 </a:t>
              </a:r>
              <a:r>
                <a:rPr lang="cs-CZ" sz="1600" dirty="0" err="1" smtClean="0"/>
                <a:t>mV</a:t>
              </a:r>
              <a:endParaRPr lang="cs-CZ" sz="1600" dirty="0"/>
            </a:p>
          </p:txBody>
        </p:sp>
        <p:cxnSp>
          <p:nvCxnSpPr>
            <p:cNvPr id="100" name="Přímá spojnice 99"/>
            <p:cNvCxnSpPr/>
            <p:nvPr/>
          </p:nvCxnSpPr>
          <p:spPr>
            <a:xfrm flipH="1">
              <a:off x="1308502" y="965870"/>
              <a:ext cx="432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ovéPole 100"/>
            <p:cNvSpPr txBox="1"/>
            <p:nvPr/>
          </p:nvSpPr>
          <p:spPr>
            <a:xfrm>
              <a:off x="1308502" y="1376140"/>
              <a:ext cx="1579839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 smtClean="0"/>
                <a:t>0 </a:t>
              </a:r>
              <a:r>
                <a:rPr lang="cs-CZ" sz="1600" dirty="0" err="1" smtClean="0"/>
                <a:t>mV</a:t>
              </a:r>
              <a:endParaRPr lang="cs-CZ" sz="1600" dirty="0"/>
            </a:p>
          </p:txBody>
        </p:sp>
        <p:sp>
          <p:nvSpPr>
            <p:cNvPr id="102" name="TextovéPole 101"/>
            <p:cNvSpPr txBox="1"/>
            <p:nvPr/>
          </p:nvSpPr>
          <p:spPr>
            <a:xfrm>
              <a:off x="1230557" y="3114787"/>
              <a:ext cx="1579839" cy="2917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 smtClean="0"/>
                <a:t>-55 </a:t>
              </a:r>
              <a:r>
                <a:rPr lang="cs-CZ" sz="1600" dirty="0" err="1" smtClean="0"/>
                <a:t>mV</a:t>
              </a:r>
              <a:r>
                <a:rPr lang="cs-CZ" sz="1600" dirty="0" smtClean="0"/>
                <a:t> </a:t>
              </a:r>
              <a:r>
                <a:rPr lang="cs-CZ" b="1" dirty="0" smtClean="0"/>
                <a:t>práh</a:t>
              </a:r>
              <a:endParaRPr lang="cs-CZ" b="1" dirty="0"/>
            </a:p>
          </p:txBody>
        </p:sp>
        <p:sp>
          <p:nvSpPr>
            <p:cNvPr id="103" name="TextovéPole 102"/>
            <p:cNvSpPr txBox="1"/>
            <p:nvPr/>
          </p:nvSpPr>
          <p:spPr>
            <a:xfrm>
              <a:off x="1261229" y="3734318"/>
              <a:ext cx="1608080" cy="3848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1600" dirty="0" smtClean="0"/>
                <a:t>-90 až -70 </a:t>
              </a:r>
              <a:r>
                <a:rPr lang="cs-CZ" sz="1600" dirty="0" err="1" smtClean="0"/>
                <a:t>mV</a:t>
              </a:r>
              <a:endParaRPr lang="cs-CZ" sz="1600" dirty="0"/>
            </a:p>
          </p:txBody>
        </p:sp>
        <p:sp>
          <p:nvSpPr>
            <p:cNvPr id="104" name="TextovéPole 103"/>
            <p:cNvSpPr txBox="1"/>
            <p:nvPr/>
          </p:nvSpPr>
          <p:spPr>
            <a:xfrm>
              <a:off x="5072488" y="2348879"/>
              <a:ext cx="1282292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 smtClean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 smtClean="0"/>
                <a:t>potenciál</a:t>
              </a:r>
              <a:endParaRPr lang="cs-CZ" sz="2000" b="1" dirty="0"/>
            </a:p>
          </p:txBody>
        </p:sp>
        <p:sp>
          <p:nvSpPr>
            <p:cNvPr id="105" name="TextovéPole 104"/>
            <p:cNvSpPr txBox="1"/>
            <p:nvPr/>
          </p:nvSpPr>
          <p:spPr>
            <a:xfrm>
              <a:off x="2523650" y="2730870"/>
              <a:ext cx="1274013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 smtClean="0"/>
                <a:t>akční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 smtClean="0"/>
                <a:t>potenciál</a:t>
              </a:r>
              <a:endParaRPr lang="cs-CZ" sz="2000" b="1" dirty="0"/>
            </a:p>
          </p:txBody>
        </p:sp>
        <p:sp>
          <p:nvSpPr>
            <p:cNvPr id="106" name="TextovéPole 105"/>
            <p:cNvSpPr txBox="1"/>
            <p:nvPr/>
          </p:nvSpPr>
          <p:spPr>
            <a:xfrm>
              <a:off x="1275654" y="2244307"/>
              <a:ext cx="2131086" cy="4953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sz="2000" b="1" dirty="0" smtClean="0"/>
                <a:t>klidový </a:t>
              </a:r>
            </a:p>
            <a:p>
              <a:pPr>
                <a:lnSpc>
                  <a:spcPts val="1800"/>
                </a:lnSpc>
              </a:pPr>
              <a:r>
                <a:rPr lang="cs-CZ" sz="2000" b="1" dirty="0" smtClean="0"/>
                <a:t>potenciál</a:t>
              </a:r>
              <a:endParaRPr lang="cs-CZ" sz="2000" b="1" dirty="0"/>
            </a:p>
          </p:txBody>
        </p:sp>
      </p:grpSp>
      <p:sp>
        <p:nvSpPr>
          <p:cNvPr id="2" name="Pravá složená závorka 1"/>
          <p:cNvSpPr/>
          <p:nvPr/>
        </p:nvSpPr>
        <p:spPr>
          <a:xfrm rot="16200000">
            <a:off x="1074236" y="1746159"/>
            <a:ext cx="326261" cy="751252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6" name="TextovéPole 155"/>
          <p:cNvSpPr txBox="1"/>
          <p:nvPr/>
        </p:nvSpPr>
        <p:spPr>
          <a:xfrm rot="18307856">
            <a:off x="884492" y="1056540"/>
            <a:ext cx="1397356" cy="523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klidové </a:t>
            </a:r>
          </a:p>
          <a:p>
            <a:pPr>
              <a:lnSpc>
                <a:spcPts val="1800"/>
              </a:lnSpc>
            </a:pPr>
            <a:r>
              <a:rPr lang="cs-CZ" dirty="0" smtClean="0"/>
              <a:t>napětí</a:t>
            </a:r>
            <a:endParaRPr lang="cs-CZ" dirty="0"/>
          </a:p>
        </p:txBody>
      </p:sp>
      <p:grpSp>
        <p:nvGrpSpPr>
          <p:cNvPr id="3" name="Skupina 2"/>
          <p:cNvGrpSpPr/>
          <p:nvPr/>
        </p:nvGrpSpPr>
        <p:grpSpPr>
          <a:xfrm>
            <a:off x="1750993" y="567308"/>
            <a:ext cx="777404" cy="1729991"/>
            <a:chOff x="1750993" y="567308"/>
            <a:chExt cx="777404" cy="1729991"/>
          </a:xfrm>
        </p:grpSpPr>
        <p:sp>
          <p:nvSpPr>
            <p:cNvPr id="157" name="Pravá složená závorka 156"/>
            <p:cNvSpPr/>
            <p:nvPr/>
          </p:nvSpPr>
          <p:spPr>
            <a:xfrm rot="16200000">
              <a:off x="1952847" y="1769184"/>
              <a:ext cx="326261" cy="729970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TextovéPole 157"/>
            <p:cNvSpPr txBox="1"/>
            <p:nvPr/>
          </p:nvSpPr>
          <p:spPr>
            <a:xfrm rot="18439091">
              <a:off x="1676926" y="1113192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 smtClean="0"/>
                <a:t>depolarizace</a:t>
              </a:r>
              <a:endParaRPr lang="cs-CZ" dirty="0"/>
            </a:p>
          </p:txBody>
        </p:sp>
      </p:grpSp>
      <p:grpSp>
        <p:nvGrpSpPr>
          <p:cNvPr id="4" name="Skupina 3"/>
          <p:cNvGrpSpPr/>
          <p:nvPr/>
        </p:nvGrpSpPr>
        <p:grpSpPr>
          <a:xfrm>
            <a:off x="2539004" y="609162"/>
            <a:ext cx="1103903" cy="1687475"/>
            <a:chOff x="2539004" y="609162"/>
            <a:chExt cx="1103903" cy="1687475"/>
          </a:xfrm>
        </p:grpSpPr>
        <p:sp>
          <p:nvSpPr>
            <p:cNvPr id="159" name="Pravá složená závorka 158"/>
            <p:cNvSpPr/>
            <p:nvPr/>
          </p:nvSpPr>
          <p:spPr>
            <a:xfrm rot="16200000">
              <a:off x="2927825" y="1581555"/>
              <a:ext cx="326261" cy="1103903"/>
            </a:xfrm>
            <a:prstGeom prst="rightBrace">
              <a:avLst>
                <a:gd name="adj1" fmla="val 48371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TextovéPole 159"/>
            <p:cNvSpPr txBox="1"/>
            <p:nvPr/>
          </p:nvSpPr>
          <p:spPr>
            <a:xfrm rot="18292587">
              <a:off x="2608618" y="1155046"/>
              <a:ext cx="1397356" cy="3055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800"/>
                </a:lnSpc>
              </a:pPr>
              <a:r>
                <a:rPr lang="cs-CZ" dirty="0" smtClean="0"/>
                <a:t>repolarizace</a:t>
              </a:r>
              <a:endParaRPr lang="cs-CZ" dirty="0"/>
            </a:p>
          </p:txBody>
        </p:sp>
      </p:grpSp>
      <p:sp>
        <p:nvSpPr>
          <p:cNvPr id="161" name="Pravá složená závorka 160"/>
          <p:cNvSpPr/>
          <p:nvPr/>
        </p:nvSpPr>
        <p:spPr>
          <a:xfrm rot="16200000">
            <a:off x="4168422" y="1498177"/>
            <a:ext cx="326261" cy="1268673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2" name="TextovéPole 161"/>
          <p:cNvSpPr txBox="1"/>
          <p:nvPr/>
        </p:nvSpPr>
        <p:spPr>
          <a:xfrm rot="19197959">
            <a:off x="3701399" y="1219426"/>
            <a:ext cx="1714439" cy="305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 smtClean="0"/>
              <a:t>hyperpolarizace</a:t>
            </a:r>
            <a:endParaRPr lang="cs-CZ" dirty="0"/>
          </a:p>
        </p:txBody>
      </p:sp>
      <p:cxnSp>
        <p:nvCxnSpPr>
          <p:cNvPr id="163" name="Přímá spojnice 162"/>
          <p:cNvCxnSpPr/>
          <p:nvPr/>
        </p:nvCxnSpPr>
        <p:spPr>
          <a:xfrm>
            <a:off x="2447564" y="3022661"/>
            <a:ext cx="4721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ovéPole 163"/>
          <p:cNvSpPr txBox="1"/>
          <p:nvPr/>
        </p:nvSpPr>
        <p:spPr>
          <a:xfrm>
            <a:off x="2894656" y="2694171"/>
            <a:ext cx="1744138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p</a:t>
            </a:r>
            <a:r>
              <a:rPr lang="cs-CZ" dirty="0" smtClean="0"/>
              <a:t>řekmit do kladného napětí</a:t>
            </a:r>
            <a:endParaRPr lang="cs-CZ" dirty="0"/>
          </a:p>
        </p:txBody>
      </p:sp>
      <p:sp>
        <p:nvSpPr>
          <p:cNvPr id="176" name="Pravá složená závorka 175"/>
          <p:cNvSpPr/>
          <p:nvPr/>
        </p:nvSpPr>
        <p:spPr>
          <a:xfrm rot="16200000">
            <a:off x="5404545" y="1632924"/>
            <a:ext cx="326261" cy="935380"/>
          </a:xfrm>
          <a:prstGeom prst="rightBrace">
            <a:avLst>
              <a:gd name="adj1" fmla="val 48371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7" name="TextovéPole 176"/>
          <p:cNvSpPr txBox="1"/>
          <p:nvPr/>
        </p:nvSpPr>
        <p:spPr>
          <a:xfrm rot="18184215">
            <a:off x="5263078" y="1028203"/>
            <a:ext cx="1397356" cy="523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klidové </a:t>
            </a:r>
          </a:p>
          <a:p>
            <a:pPr>
              <a:lnSpc>
                <a:spcPts val="1800"/>
              </a:lnSpc>
            </a:pPr>
            <a:r>
              <a:rPr lang="cs-CZ" dirty="0" smtClean="0"/>
              <a:t>napětí</a:t>
            </a:r>
            <a:endParaRPr lang="cs-CZ" dirty="0"/>
          </a:p>
        </p:txBody>
      </p:sp>
      <p:sp>
        <p:nvSpPr>
          <p:cNvPr id="180" name="TextovéPole 179"/>
          <p:cNvSpPr txBox="1"/>
          <p:nvPr/>
        </p:nvSpPr>
        <p:spPr>
          <a:xfrm>
            <a:off x="5099985" y="6341258"/>
            <a:ext cx="10851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b="1" dirty="0"/>
              <a:t>č</a:t>
            </a:r>
            <a:r>
              <a:rPr lang="cs-CZ" sz="2000" b="1" dirty="0" smtClean="0"/>
              <a:t>as (</a:t>
            </a:r>
            <a:r>
              <a:rPr lang="cs-CZ" sz="2000" b="1" dirty="0" err="1" smtClean="0"/>
              <a:t>ms</a:t>
            </a:r>
            <a:r>
              <a:rPr lang="cs-CZ" sz="2000" b="1" dirty="0" smtClean="0"/>
              <a:t>)</a:t>
            </a:r>
            <a:endParaRPr lang="cs-CZ" sz="2000" b="1" dirty="0"/>
          </a:p>
        </p:txBody>
      </p:sp>
      <p:sp>
        <p:nvSpPr>
          <p:cNvPr id="181" name="TextovéPole 180"/>
          <p:cNvSpPr txBox="1"/>
          <p:nvPr/>
        </p:nvSpPr>
        <p:spPr>
          <a:xfrm>
            <a:off x="86058" y="2403631"/>
            <a:ext cx="465658" cy="342785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cs-CZ" sz="2000" b="1" dirty="0" smtClean="0"/>
              <a:t>napětí na membráně (</a:t>
            </a:r>
            <a:r>
              <a:rPr lang="cs-CZ" sz="2000" b="1" dirty="0" err="1" smtClean="0"/>
              <a:t>mV</a:t>
            </a:r>
            <a:r>
              <a:rPr lang="cs-CZ" sz="2000" b="1" dirty="0" smtClean="0"/>
              <a:t>)</a:t>
            </a:r>
            <a:endParaRPr lang="cs-CZ" sz="2000" b="1" dirty="0"/>
          </a:p>
        </p:txBody>
      </p:sp>
      <p:sp>
        <p:nvSpPr>
          <p:cNvPr id="182" name="TextovéPole 181"/>
          <p:cNvSpPr txBox="1"/>
          <p:nvPr/>
        </p:nvSpPr>
        <p:spPr>
          <a:xfrm>
            <a:off x="6372200" y="4943855"/>
            <a:ext cx="2844000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b="1" dirty="0" smtClean="0"/>
              <a:t>Fáze repolarizace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kanály pro Na+ jsou znovu zavřeny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K</a:t>
            </a:r>
            <a:r>
              <a:rPr lang="cs-CZ" dirty="0"/>
              <a:t>+ vstupuje do </a:t>
            </a:r>
            <a:r>
              <a:rPr lang="cs-CZ" dirty="0" smtClean="0"/>
              <a:t>buňky</a:t>
            </a:r>
            <a:endParaRPr lang="cs-CZ" dirty="0"/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 smtClean="0"/>
              <a:t>Na+ je pumpován ven</a:t>
            </a:r>
          </a:p>
          <a:p>
            <a:pPr marL="285750" indent="-285750">
              <a:lnSpc>
                <a:spcPts val="1800"/>
              </a:lnSpc>
              <a:buFont typeface="Arial" panose="020B0604020202020204" pitchFamily="34" charset="0"/>
              <a:buChar char="•"/>
            </a:pPr>
            <a:r>
              <a:rPr lang="cs-CZ" dirty="0"/>
              <a:t>Napětí se dostává zpět ke klidovým </a:t>
            </a:r>
            <a:r>
              <a:rPr lang="cs-CZ" dirty="0" smtClean="0"/>
              <a:t>hodnotám</a:t>
            </a:r>
            <a:endParaRPr lang="cs-CZ" dirty="0"/>
          </a:p>
        </p:txBody>
      </p:sp>
      <p:sp>
        <p:nvSpPr>
          <p:cNvPr id="48" name="Obdélník 47"/>
          <p:cNvSpPr/>
          <p:nvPr/>
        </p:nvSpPr>
        <p:spPr>
          <a:xfrm>
            <a:off x="346559" y="456867"/>
            <a:ext cx="4907305" cy="360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Klidové </a:t>
            </a:r>
            <a:r>
              <a:rPr lang="cs-CZ" sz="2800" b="1" dirty="0" smtClean="0"/>
              <a:t>napětí a akční potenciál</a:t>
            </a:r>
            <a:endParaRPr lang="cs-CZ" sz="2800" b="1" dirty="0"/>
          </a:p>
        </p:txBody>
      </p:sp>
    </p:spTree>
    <p:extLst>
      <p:ext uri="{BB962C8B-B14F-4D97-AF65-F5344CB8AC3E}">
        <p14:creationId xmlns:p14="http://schemas.microsoft.com/office/powerpoint/2010/main" val="4039228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1" grpId="0" animBg="1"/>
      <p:bldP spid="162" grpId="0"/>
      <p:bldP spid="18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199826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5" name="Šipka doprava 204"/>
          <p:cNvSpPr/>
          <p:nvPr/>
        </p:nvSpPr>
        <p:spPr>
          <a:xfrm rot="1620000">
            <a:off x="2732718" y="2856240"/>
            <a:ext cx="850393" cy="233650"/>
          </a:xfrm>
          <a:prstGeom prst="right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6" name="Obdélník 205"/>
          <p:cNvSpPr/>
          <p:nvPr/>
        </p:nvSpPr>
        <p:spPr>
          <a:xfrm>
            <a:off x="368162" y="454049"/>
            <a:ext cx="8524318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800"/>
              </a:lnSpc>
            </a:pPr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  <a:r>
              <a:rPr lang="cs-CZ" sz="2800" dirty="0" smtClean="0"/>
              <a:t>(nemyelinizované vlákno)</a:t>
            </a:r>
            <a:endParaRPr lang="cs-CZ" sz="2800" dirty="0"/>
          </a:p>
        </p:txBody>
      </p:sp>
      <p:sp>
        <p:nvSpPr>
          <p:cNvPr id="207" name="TextovéPole 206"/>
          <p:cNvSpPr txBox="1"/>
          <p:nvPr/>
        </p:nvSpPr>
        <p:spPr>
          <a:xfrm>
            <a:off x="4648627" y="2449247"/>
            <a:ext cx="2844000" cy="557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AP se šíří axonem směrem od těla neuronu</a:t>
            </a:r>
            <a:endParaRPr lang="cs-CZ" dirty="0"/>
          </a:p>
        </p:txBody>
      </p:sp>
      <p:sp>
        <p:nvSpPr>
          <p:cNvPr id="208" name="Volný tvar 207"/>
          <p:cNvSpPr/>
          <p:nvPr/>
        </p:nvSpPr>
        <p:spPr>
          <a:xfrm>
            <a:off x="1488074" y="2081992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3214623" y="1730234"/>
            <a:ext cx="4572000" cy="55399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vzniká v iniciálním segmentu </a:t>
            </a:r>
            <a:r>
              <a:rPr lang="cs-CZ" dirty="0" smtClean="0"/>
              <a:t>axonu  </a:t>
            </a:r>
            <a:endParaRPr lang="cs-CZ" dirty="0"/>
          </a:p>
        </p:txBody>
      </p:sp>
      <p:cxnSp>
        <p:nvCxnSpPr>
          <p:cNvPr id="210" name="Přímá spojnice 209"/>
          <p:cNvCxnSpPr>
            <a:stCxn id="2" idx="47"/>
          </p:cNvCxnSpPr>
          <p:nvPr/>
        </p:nvCxnSpPr>
        <p:spPr>
          <a:xfrm flipV="1">
            <a:off x="2217580" y="2081992"/>
            <a:ext cx="879372" cy="3414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Přímá spojnice 212"/>
          <p:cNvCxnSpPr/>
          <p:nvPr/>
        </p:nvCxnSpPr>
        <p:spPr>
          <a:xfrm flipV="1">
            <a:off x="3157914" y="2802346"/>
            <a:ext cx="1490713" cy="1707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ovéPole 215"/>
          <p:cNvSpPr txBox="1"/>
          <p:nvPr/>
        </p:nvSpPr>
        <p:spPr>
          <a:xfrm>
            <a:off x="715053" y="3861048"/>
            <a:ext cx="375711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Pokud iniciální depolarizace </a:t>
            </a:r>
            <a:r>
              <a:rPr lang="cs-CZ" b="1" dirty="0" smtClean="0"/>
              <a:t>nepřekročí </a:t>
            </a:r>
            <a:r>
              <a:rPr lang="cs-CZ" dirty="0" smtClean="0"/>
              <a:t>prahovou hodnotu napětí, AP nevzniká</a:t>
            </a:r>
            <a:endParaRPr lang="cs-CZ" dirty="0"/>
          </a:p>
        </p:txBody>
      </p:sp>
      <p:sp>
        <p:nvSpPr>
          <p:cNvPr id="217" name="TextovéPole 216"/>
          <p:cNvSpPr txBox="1"/>
          <p:nvPr/>
        </p:nvSpPr>
        <p:spPr>
          <a:xfrm>
            <a:off x="683568" y="4732402"/>
            <a:ext cx="3757111" cy="788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Pokud iniciální depolarizace </a:t>
            </a:r>
            <a:r>
              <a:rPr lang="cs-CZ" b="1" dirty="0" smtClean="0"/>
              <a:t>překročí</a:t>
            </a:r>
            <a:r>
              <a:rPr lang="cs-CZ" dirty="0" smtClean="0"/>
              <a:t> prahovou hodnotu napětí, AP vzniká a šíří se dál axonem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122956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/>
      <p:bldP spid="209" grpId="0"/>
      <p:bldP spid="216" grpId="0"/>
      <p:bldP spid="2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olný tvar 1"/>
          <p:cNvSpPr/>
          <p:nvPr/>
        </p:nvSpPr>
        <p:spPr>
          <a:xfrm>
            <a:off x="619736" y="197402"/>
            <a:ext cx="7704856" cy="4389414"/>
          </a:xfrm>
          <a:custGeom>
            <a:avLst/>
            <a:gdLst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264784 w 4199729"/>
              <a:gd name="connsiteY98" fmla="*/ 1886654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84724 w 4199729"/>
              <a:gd name="connsiteY100" fmla="*/ 1555184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24704 w 4199729"/>
              <a:gd name="connsiteY105" fmla="*/ 1463744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19064 w 4199729"/>
              <a:gd name="connsiteY0" fmla="*/ 1212284 h 4338987"/>
              <a:gd name="connsiteX1" fmla="*/ 1356224 w 4199729"/>
              <a:gd name="connsiteY1" fmla="*/ 1578044 h 4338987"/>
              <a:gd name="connsiteX2" fmla="*/ 1550534 w 4199729"/>
              <a:gd name="connsiteY2" fmla="*/ 1658054 h 4338987"/>
              <a:gd name="connsiteX3" fmla="*/ 1904864 w 4199729"/>
              <a:gd name="connsiteY3" fmla="*/ 1680914 h 4338987"/>
              <a:gd name="connsiteX4" fmla="*/ 2019164 w 4199729"/>
              <a:gd name="connsiteY4" fmla="*/ 1543754 h 4338987"/>
              <a:gd name="connsiteX5" fmla="*/ 2122034 w 4199729"/>
              <a:gd name="connsiteY5" fmla="*/ 1292294 h 4338987"/>
              <a:gd name="connsiteX6" fmla="*/ 2122034 w 4199729"/>
              <a:gd name="connsiteY6" fmla="*/ 1120844 h 4338987"/>
              <a:gd name="connsiteX7" fmla="*/ 2087744 w 4199729"/>
              <a:gd name="connsiteY7" fmla="*/ 812234 h 4338987"/>
              <a:gd name="connsiteX8" fmla="*/ 2076314 w 4199729"/>
              <a:gd name="connsiteY8" fmla="*/ 777944 h 4338987"/>
              <a:gd name="connsiteX9" fmla="*/ 2167754 w 4199729"/>
              <a:gd name="connsiteY9" fmla="*/ 1086554 h 4338987"/>
              <a:gd name="connsiteX10" fmla="*/ 2213474 w 4199729"/>
              <a:gd name="connsiteY10" fmla="*/ 1269434 h 4338987"/>
              <a:gd name="connsiteX11" fmla="*/ 2282054 w 4199729"/>
              <a:gd name="connsiteY11" fmla="*/ 1303724 h 4338987"/>
              <a:gd name="connsiteX12" fmla="*/ 2327774 w 4199729"/>
              <a:gd name="connsiteY12" fmla="*/ 1166564 h 4338987"/>
              <a:gd name="connsiteX13" fmla="*/ 2464934 w 4199729"/>
              <a:gd name="connsiteY13" fmla="*/ 880814 h 4338987"/>
              <a:gd name="connsiteX14" fmla="*/ 2556374 w 4199729"/>
              <a:gd name="connsiteY14" fmla="*/ 640784 h 4338987"/>
              <a:gd name="connsiteX15" fmla="*/ 2613524 w 4199729"/>
              <a:gd name="connsiteY15" fmla="*/ 537914 h 4338987"/>
              <a:gd name="connsiteX16" fmla="*/ 2556374 w 4199729"/>
              <a:gd name="connsiteY16" fmla="*/ 789374 h 4338987"/>
              <a:gd name="connsiteX17" fmla="*/ 2442074 w 4199729"/>
              <a:gd name="connsiteY17" fmla="*/ 1097984 h 4338987"/>
              <a:gd name="connsiteX18" fmla="*/ 2373494 w 4199729"/>
              <a:gd name="connsiteY18" fmla="*/ 1406594 h 4338987"/>
              <a:gd name="connsiteX19" fmla="*/ 2556374 w 4199729"/>
              <a:gd name="connsiteY19" fmla="*/ 1578044 h 4338987"/>
              <a:gd name="connsiteX20" fmla="*/ 2876414 w 4199729"/>
              <a:gd name="connsiteY20" fmla="*/ 1658054 h 4338987"/>
              <a:gd name="connsiteX21" fmla="*/ 3185024 w 4199729"/>
              <a:gd name="connsiteY21" fmla="*/ 1658054 h 4338987"/>
              <a:gd name="connsiteX22" fmla="*/ 3367904 w 4199729"/>
              <a:gd name="connsiteY22" fmla="*/ 1566614 h 4338987"/>
              <a:gd name="connsiteX23" fmla="*/ 3470774 w 4199729"/>
              <a:gd name="connsiteY23" fmla="*/ 1372304 h 4338987"/>
              <a:gd name="connsiteX24" fmla="*/ 3459344 w 4199729"/>
              <a:gd name="connsiteY24" fmla="*/ 1097984 h 4338987"/>
              <a:gd name="connsiteX25" fmla="*/ 3447914 w 4199729"/>
              <a:gd name="connsiteY25" fmla="*/ 777944 h 4338987"/>
              <a:gd name="connsiteX26" fmla="*/ 3756524 w 4199729"/>
              <a:gd name="connsiteY26" fmla="*/ 572204 h 4338987"/>
              <a:gd name="connsiteX27" fmla="*/ 3996554 w 4199729"/>
              <a:gd name="connsiteY27" fmla="*/ 92144 h 4338987"/>
              <a:gd name="connsiteX28" fmla="*/ 4030844 w 4199729"/>
              <a:gd name="connsiteY28" fmla="*/ 12134 h 4338987"/>
              <a:gd name="connsiteX29" fmla="*/ 4007984 w 4199729"/>
              <a:gd name="connsiteY29" fmla="*/ 252164 h 4338987"/>
              <a:gd name="connsiteX30" fmla="*/ 3825104 w 4199729"/>
              <a:gd name="connsiteY30" fmla="*/ 652214 h 4338987"/>
              <a:gd name="connsiteX31" fmla="*/ 3642224 w 4199729"/>
              <a:gd name="connsiteY31" fmla="*/ 789374 h 4338987"/>
              <a:gd name="connsiteX32" fmla="*/ 3527924 w 4199729"/>
              <a:gd name="connsiteY32" fmla="*/ 892244 h 4338987"/>
              <a:gd name="connsiteX33" fmla="*/ 3859394 w 4199729"/>
              <a:gd name="connsiteY33" fmla="*/ 846524 h 4338987"/>
              <a:gd name="connsiteX34" fmla="*/ 4190864 w 4199729"/>
              <a:gd name="connsiteY34" fmla="*/ 720794 h 4338987"/>
              <a:gd name="connsiteX35" fmla="*/ 4076564 w 4199729"/>
              <a:gd name="connsiteY35" fmla="*/ 892244 h 4338987"/>
              <a:gd name="connsiteX36" fmla="*/ 3779384 w 4199729"/>
              <a:gd name="connsiteY36" fmla="*/ 937964 h 4338987"/>
              <a:gd name="connsiteX37" fmla="*/ 3607934 w 4199729"/>
              <a:gd name="connsiteY37" fmla="*/ 995114 h 4338987"/>
              <a:gd name="connsiteX38" fmla="*/ 3653654 w 4199729"/>
              <a:gd name="connsiteY38" fmla="*/ 1235144 h 4338987"/>
              <a:gd name="connsiteX39" fmla="*/ 3619364 w 4199729"/>
              <a:gd name="connsiteY39" fmla="*/ 1532324 h 4338987"/>
              <a:gd name="connsiteX40" fmla="*/ 3459344 w 4199729"/>
              <a:gd name="connsiteY40" fmla="*/ 1726634 h 4338987"/>
              <a:gd name="connsiteX41" fmla="*/ 3276464 w 4199729"/>
              <a:gd name="connsiteY41" fmla="*/ 2035244 h 4338987"/>
              <a:gd name="connsiteX42" fmla="*/ 3230744 w 4199729"/>
              <a:gd name="connsiteY42" fmla="*/ 2309564 h 4338987"/>
              <a:gd name="connsiteX43" fmla="*/ 3402194 w 4199729"/>
              <a:gd name="connsiteY43" fmla="*/ 2458154 h 4338987"/>
              <a:gd name="connsiteX44" fmla="*/ 3756524 w 4199729"/>
              <a:gd name="connsiteY44" fmla="*/ 2663894 h 4338987"/>
              <a:gd name="connsiteX45" fmla="*/ 4076564 w 4199729"/>
              <a:gd name="connsiteY45" fmla="*/ 2778194 h 4338987"/>
              <a:gd name="connsiteX46" fmla="*/ 4076564 w 4199729"/>
              <a:gd name="connsiteY46" fmla="*/ 2881064 h 4338987"/>
              <a:gd name="connsiteX47" fmla="*/ 3767954 w 4199729"/>
              <a:gd name="connsiteY47" fmla="*/ 2869634 h 4338987"/>
              <a:gd name="connsiteX48" fmla="*/ 3402194 w 4199729"/>
              <a:gd name="connsiteY48" fmla="*/ 2732474 h 4338987"/>
              <a:gd name="connsiteX49" fmla="*/ 3082154 w 4199729"/>
              <a:gd name="connsiteY49" fmla="*/ 2663894 h 4338987"/>
              <a:gd name="connsiteX50" fmla="*/ 2956424 w 4199729"/>
              <a:gd name="connsiteY50" fmla="*/ 2698184 h 4338987"/>
              <a:gd name="connsiteX51" fmla="*/ 2819264 w 4199729"/>
              <a:gd name="connsiteY51" fmla="*/ 2823914 h 4338987"/>
              <a:gd name="connsiteX52" fmla="*/ 2762114 w 4199729"/>
              <a:gd name="connsiteY52" fmla="*/ 2995364 h 4338987"/>
              <a:gd name="connsiteX53" fmla="*/ 2967854 w 4199729"/>
              <a:gd name="connsiteY53" fmla="*/ 3132524 h 4338987"/>
              <a:gd name="connsiteX54" fmla="*/ 3173594 w 4199729"/>
              <a:gd name="connsiteY54" fmla="*/ 3269684 h 4338987"/>
              <a:gd name="connsiteX55" fmla="*/ 3345044 w 4199729"/>
              <a:gd name="connsiteY55" fmla="*/ 3303974 h 4338987"/>
              <a:gd name="connsiteX56" fmla="*/ 3265034 w 4199729"/>
              <a:gd name="connsiteY56" fmla="*/ 3395414 h 4338987"/>
              <a:gd name="connsiteX57" fmla="*/ 3002144 w 4199729"/>
              <a:gd name="connsiteY57" fmla="*/ 3303974 h 4338987"/>
              <a:gd name="connsiteX58" fmla="*/ 2750684 w 4199729"/>
              <a:gd name="connsiteY58" fmla="*/ 3189674 h 4338987"/>
              <a:gd name="connsiteX59" fmla="*/ 2636384 w 4199729"/>
              <a:gd name="connsiteY59" fmla="*/ 3098234 h 4338987"/>
              <a:gd name="connsiteX60" fmla="*/ 2567804 w 4199729"/>
              <a:gd name="connsiteY60" fmla="*/ 3109664 h 4338987"/>
              <a:gd name="connsiteX61" fmla="*/ 2556374 w 4199729"/>
              <a:gd name="connsiteY61" fmla="*/ 3326834 h 4338987"/>
              <a:gd name="connsiteX62" fmla="*/ 2670674 w 4199729"/>
              <a:gd name="connsiteY62" fmla="*/ 3555434 h 4338987"/>
              <a:gd name="connsiteX63" fmla="*/ 2727824 w 4199729"/>
              <a:gd name="connsiteY63" fmla="*/ 4024064 h 4338987"/>
              <a:gd name="connsiteX64" fmla="*/ 2693534 w 4199729"/>
              <a:gd name="connsiteY64" fmla="*/ 4184084 h 4338987"/>
              <a:gd name="connsiteX65" fmla="*/ 2533514 w 4199729"/>
              <a:gd name="connsiteY65" fmla="*/ 4138364 h 4338987"/>
              <a:gd name="connsiteX66" fmla="*/ 2533514 w 4199729"/>
              <a:gd name="connsiteY66" fmla="*/ 3909764 h 4338987"/>
              <a:gd name="connsiteX67" fmla="*/ 2430644 w 4199729"/>
              <a:gd name="connsiteY67" fmla="*/ 3566864 h 4338987"/>
              <a:gd name="connsiteX68" fmla="*/ 2304914 w 4199729"/>
              <a:gd name="connsiteY68" fmla="*/ 3166814 h 4338987"/>
              <a:gd name="connsiteX69" fmla="*/ 2259194 w 4199729"/>
              <a:gd name="connsiteY69" fmla="*/ 3063944 h 4338987"/>
              <a:gd name="connsiteX70" fmla="*/ 2076314 w 4199729"/>
              <a:gd name="connsiteY70" fmla="*/ 2949644 h 4338987"/>
              <a:gd name="connsiteX71" fmla="*/ 1847714 w 4199729"/>
              <a:gd name="connsiteY71" fmla="*/ 3029654 h 4338987"/>
              <a:gd name="connsiteX72" fmla="*/ 1413374 w 4199729"/>
              <a:gd name="connsiteY72" fmla="*/ 3361124 h 4338987"/>
              <a:gd name="connsiteX73" fmla="*/ 1379084 w 4199729"/>
              <a:gd name="connsiteY73" fmla="*/ 3681164 h 4338987"/>
              <a:gd name="connsiteX74" fmla="*/ 1379084 w 4199729"/>
              <a:gd name="connsiteY74" fmla="*/ 3989774 h 4338987"/>
              <a:gd name="connsiteX75" fmla="*/ 1287644 w 4199729"/>
              <a:gd name="connsiteY75" fmla="*/ 4309814 h 4338987"/>
              <a:gd name="connsiteX76" fmla="*/ 1196204 w 4199729"/>
              <a:gd name="connsiteY76" fmla="*/ 4298384 h 4338987"/>
              <a:gd name="connsiteX77" fmla="*/ 1184774 w 4199729"/>
              <a:gd name="connsiteY77" fmla="*/ 4081214 h 4338987"/>
              <a:gd name="connsiteX78" fmla="*/ 1196204 w 4199729"/>
              <a:gd name="connsiteY78" fmla="*/ 3909764 h 4338987"/>
              <a:gd name="connsiteX79" fmla="*/ 967604 w 4199729"/>
              <a:gd name="connsiteY79" fmla="*/ 3989774 h 4338987"/>
              <a:gd name="connsiteX80" fmla="*/ 716144 w 4199729"/>
              <a:gd name="connsiteY80" fmla="*/ 4069784 h 4338987"/>
              <a:gd name="connsiteX81" fmla="*/ 739004 w 4199729"/>
              <a:gd name="connsiteY81" fmla="*/ 3955484 h 4338987"/>
              <a:gd name="connsiteX82" fmla="*/ 1127624 w 4199729"/>
              <a:gd name="connsiteY82" fmla="*/ 3795464 h 4338987"/>
              <a:gd name="connsiteX83" fmla="*/ 1276214 w 4199729"/>
              <a:gd name="connsiteY83" fmla="*/ 3726884 h 4338987"/>
              <a:gd name="connsiteX84" fmla="*/ 1219064 w 4199729"/>
              <a:gd name="connsiteY84" fmla="*/ 3372554 h 4338987"/>
              <a:gd name="connsiteX85" fmla="*/ 1321934 w 4199729"/>
              <a:gd name="connsiteY85" fmla="*/ 3121094 h 4338987"/>
              <a:gd name="connsiteX86" fmla="*/ 1390514 w 4199729"/>
              <a:gd name="connsiteY86" fmla="*/ 3052514 h 4338987"/>
              <a:gd name="connsiteX87" fmla="*/ 1081904 w 4199729"/>
              <a:gd name="connsiteY87" fmla="*/ 3029654 h 4338987"/>
              <a:gd name="connsiteX88" fmla="*/ 727574 w 4199729"/>
              <a:gd name="connsiteY88" fmla="*/ 2961074 h 4338987"/>
              <a:gd name="connsiteX89" fmla="*/ 373244 w 4199729"/>
              <a:gd name="connsiteY89" fmla="*/ 3132524 h 4338987"/>
              <a:gd name="connsiteX90" fmla="*/ 418964 w 4199729"/>
              <a:gd name="connsiteY90" fmla="*/ 3029654 h 4338987"/>
              <a:gd name="connsiteX91" fmla="*/ 624704 w 4199729"/>
              <a:gd name="connsiteY91" fmla="*/ 2926784 h 4338987"/>
              <a:gd name="connsiteX92" fmla="*/ 807584 w 4199729"/>
              <a:gd name="connsiteY92" fmla="*/ 2755334 h 4338987"/>
              <a:gd name="connsiteX93" fmla="*/ 1150484 w 4199729"/>
              <a:gd name="connsiteY93" fmla="*/ 2778194 h 4338987"/>
              <a:gd name="connsiteX94" fmla="*/ 1459094 w 4199729"/>
              <a:gd name="connsiteY94" fmla="*/ 2823914 h 4338987"/>
              <a:gd name="connsiteX95" fmla="*/ 1950584 w 4199729"/>
              <a:gd name="connsiteY95" fmla="*/ 2663894 h 4338987"/>
              <a:gd name="connsiteX96" fmla="*/ 1699124 w 4199729"/>
              <a:gd name="connsiteY96" fmla="*/ 2263844 h 4338987"/>
              <a:gd name="connsiteX97" fmla="*/ 1687694 w 4199729"/>
              <a:gd name="connsiteY97" fmla="*/ 1966664 h 4338987"/>
              <a:gd name="connsiteX98" fmla="*/ 1379502 w 4199729"/>
              <a:gd name="connsiteY98" fmla="*/ 1841930 h 4338987"/>
              <a:gd name="connsiteX99" fmla="*/ 1093334 w 4199729"/>
              <a:gd name="connsiteY99" fmla="*/ 1715204 h 4338987"/>
              <a:gd name="connsiteX100" fmla="*/ 744018 w 4199729"/>
              <a:gd name="connsiteY100" fmla="*/ 1626741 h 4338987"/>
              <a:gd name="connsiteX101" fmla="*/ 350384 w 4199729"/>
              <a:gd name="connsiteY101" fmla="*/ 1726634 h 4338987"/>
              <a:gd name="connsiteX102" fmla="*/ 121784 w 4199729"/>
              <a:gd name="connsiteY102" fmla="*/ 1795214 h 4338987"/>
              <a:gd name="connsiteX103" fmla="*/ 7484 w 4199729"/>
              <a:gd name="connsiteY103" fmla="*/ 1738064 h 4338987"/>
              <a:gd name="connsiteX104" fmla="*/ 327524 w 4199729"/>
              <a:gd name="connsiteY104" fmla="*/ 1635194 h 4338987"/>
              <a:gd name="connsiteX105" fmla="*/ 650608 w 4199729"/>
              <a:gd name="connsiteY105" fmla="*/ 1544246 h 4338987"/>
              <a:gd name="connsiteX106" fmla="*/ 1070474 w 4199729"/>
              <a:gd name="connsiteY106" fmla="*/ 1612334 h 4338987"/>
              <a:gd name="connsiteX107" fmla="*/ 1241924 w 4199729"/>
              <a:gd name="connsiteY107" fmla="*/ 1658054 h 4338987"/>
              <a:gd name="connsiteX108" fmla="*/ 1184774 w 4199729"/>
              <a:gd name="connsiteY108" fmla="*/ 1452314 h 4338987"/>
              <a:gd name="connsiteX109" fmla="*/ 1173344 w 4199729"/>
              <a:gd name="connsiteY109" fmla="*/ 1177994 h 4338987"/>
              <a:gd name="connsiteX110" fmla="*/ 1219064 w 4199729"/>
              <a:gd name="connsiteY110" fmla="*/ 1212284 h 4338987"/>
              <a:gd name="connsiteX0" fmla="*/ 1220084 w 4200749"/>
              <a:gd name="connsiteY0" fmla="*/ 1212284 h 4338987"/>
              <a:gd name="connsiteX1" fmla="*/ 1357244 w 4200749"/>
              <a:gd name="connsiteY1" fmla="*/ 1578044 h 4338987"/>
              <a:gd name="connsiteX2" fmla="*/ 1551554 w 4200749"/>
              <a:gd name="connsiteY2" fmla="*/ 1658054 h 4338987"/>
              <a:gd name="connsiteX3" fmla="*/ 1905884 w 4200749"/>
              <a:gd name="connsiteY3" fmla="*/ 1680914 h 4338987"/>
              <a:gd name="connsiteX4" fmla="*/ 2020184 w 4200749"/>
              <a:gd name="connsiteY4" fmla="*/ 1543754 h 4338987"/>
              <a:gd name="connsiteX5" fmla="*/ 2123054 w 4200749"/>
              <a:gd name="connsiteY5" fmla="*/ 1292294 h 4338987"/>
              <a:gd name="connsiteX6" fmla="*/ 2123054 w 4200749"/>
              <a:gd name="connsiteY6" fmla="*/ 1120844 h 4338987"/>
              <a:gd name="connsiteX7" fmla="*/ 2088764 w 4200749"/>
              <a:gd name="connsiteY7" fmla="*/ 812234 h 4338987"/>
              <a:gd name="connsiteX8" fmla="*/ 2077334 w 4200749"/>
              <a:gd name="connsiteY8" fmla="*/ 777944 h 4338987"/>
              <a:gd name="connsiteX9" fmla="*/ 2168774 w 4200749"/>
              <a:gd name="connsiteY9" fmla="*/ 1086554 h 4338987"/>
              <a:gd name="connsiteX10" fmla="*/ 2214494 w 4200749"/>
              <a:gd name="connsiteY10" fmla="*/ 1269434 h 4338987"/>
              <a:gd name="connsiteX11" fmla="*/ 2283074 w 4200749"/>
              <a:gd name="connsiteY11" fmla="*/ 1303724 h 4338987"/>
              <a:gd name="connsiteX12" fmla="*/ 2328794 w 4200749"/>
              <a:gd name="connsiteY12" fmla="*/ 1166564 h 4338987"/>
              <a:gd name="connsiteX13" fmla="*/ 2465954 w 4200749"/>
              <a:gd name="connsiteY13" fmla="*/ 880814 h 4338987"/>
              <a:gd name="connsiteX14" fmla="*/ 2557394 w 4200749"/>
              <a:gd name="connsiteY14" fmla="*/ 640784 h 4338987"/>
              <a:gd name="connsiteX15" fmla="*/ 2614544 w 4200749"/>
              <a:gd name="connsiteY15" fmla="*/ 537914 h 4338987"/>
              <a:gd name="connsiteX16" fmla="*/ 2557394 w 4200749"/>
              <a:gd name="connsiteY16" fmla="*/ 789374 h 4338987"/>
              <a:gd name="connsiteX17" fmla="*/ 2443094 w 4200749"/>
              <a:gd name="connsiteY17" fmla="*/ 1097984 h 4338987"/>
              <a:gd name="connsiteX18" fmla="*/ 2374514 w 4200749"/>
              <a:gd name="connsiteY18" fmla="*/ 1406594 h 4338987"/>
              <a:gd name="connsiteX19" fmla="*/ 2557394 w 4200749"/>
              <a:gd name="connsiteY19" fmla="*/ 1578044 h 4338987"/>
              <a:gd name="connsiteX20" fmla="*/ 2877434 w 4200749"/>
              <a:gd name="connsiteY20" fmla="*/ 1658054 h 4338987"/>
              <a:gd name="connsiteX21" fmla="*/ 3186044 w 4200749"/>
              <a:gd name="connsiteY21" fmla="*/ 1658054 h 4338987"/>
              <a:gd name="connsiteX22" fmla="*/ 3368924 w 4200749"/>
              <a:gd name="connsiteY22" fmla="*/ 1566614 h 4338987"/>
              <a:gd name="connsiteX23" fmla="*/ 3471794 w 4200749"/>
              <a:gd name="connsiteY23" fmla="*/ 1372304 h 4338987"/>
              <a:gd name="connsiteX24" fmla="*/ 3460364 w 4200749"/>
              <a:gd name="connsiteY24" fmla="*/ 1097984 h 4338987"/>
              <a:gd name="connsiteX25" fmla="*/ 3448934 w 4200749"/>
              <a:gd name="connsiteY25" fmla="*/ 777944 h 4338987"/>
              <a:gd name="connsiteX26" fmla="*/ 3757544 w 4200749"/>
              <a:gd name="connsiteY26" fmla="*/ 572204 h 4338987"/>
              <a:gd name="connsiteX27" fmla="*/ 3997574 w 4200749"/>
              <a:gd name="connsiteY27" fmla="*/ 92144 h 4338987"/>
              <a:gd name="connsiteX28" fmla="*/ 4031864 w 4200749"/>
              <a:gd name="connsiteY28" fmla="*/ 12134 h 4338987"/>
              <a:gd name="connsiteX29" fmla="*/ 4009004 w 4200749"/>
              <a:gd name="connsiteY29" fmla="*/ 252164 h 4338987"/>
              <a:gd name="connsiteX30" fmla="*/ 3826124 w 4200749"/>
              <a:gd name="connsiteY30" fmla="*/ 652214 h 4338987"/>
              <a:gd name="connsiteX31" fmla="*/ 3643244 w 4200749"/>
              <a:gd name="connsiteY31" fmla="*/ 789374 h 4338987"/>
              <a:gd name="connsiteX32" fmla="*/ 3528944 w 4200749"/>
              <a:gd name="connsiteY32" fmla="*/ 892244 h 4338987"/>
              <a:gd name="connsiteX33" fmla="*/ 3860414 w 4200749"/>
              <a:gd name="connsiteY33" fmla="*/ 846524 h 4338987"/>
              <a:gd name="connsiteX34" fmla="*/ 4191884 w 4200749"/>
              <a:gd name="connsiteY34" fmla="*/ 720794 h 4338987"/>
              <a:gd name="connsiteX35" fmla="*/ 4077584 w 4200749"/>
              <a:gd name="connsiteY35" fmla="*/ 892244 h 4338987"/>
              <a:gd name="connsiteX36" fmla="*/ 3780404 w 4200749"/>
              <a:gd name="connsiteY36" fmla="*/ 937964 h 4338987"/>
              <a:gd name="connsiteX37" fmla="*/ 3608954 w 4200749"/>
              <a:gd name="connsiteY37" fmla="*/ 995114 h 4338987"/>
              <a:gd name="connsiteX38" fmla="*/ 3654674 w 4200749"/>
              <a:gd name="connsiteY38" fmla="*/ 1235144 h 4338987"/>
              <a:gd name="connsiteX39" fmla="*/ 3620384 w 4200749"/>
              <a:gd name="connsiteY39" fmla="*/ 1532324 h 4338987"/>
              <a:gd name="connsiteX40" fmla="*/ 3460364 w 4200749"/>
              <a:gd name="connsiteY40" fmla="*/ 1726634 h 4338987"/>
              <a:gd name="connsiteX41" fmla="*/ 3277484 w 4200749"/>
              <a:gd name="connsiteY41" fmla="*/ 2035244 h 4338987"/>
              <a:gd name="connsiteX42" fmla="*/ 3231764 w 4200749"/>
              <a:gd name="connsiteY42" fmla="*/ 2309564 h 4338987"/>
              <a:gd name="connsiteX43" fmla="*/ 3403214 w 4200749"/>
              <a:gd name="connsiteY43" fmla="*/ 2458154 h 4338987"/>
              <a:gd name="connsiteX44" fmla="*/ 3757544 w 4200749"/>
              <a:gd name="connsiteY44" fmla="*/ 2663894 h 4338987"/>
              <a:gd name="connsiteX45" fmla="*/ 4077584 w 4200749"/>
              <a:gd name="connsiteY45" fmla="*/ 2778194 h 4338987"/>
              <a:gd name="connsiteX46" fmla="*/ 4077584 w 4200749"/>
              <a:gd name="connsiteY46" fmla="*/ 2881064 h 4338987"/>
              <a:gd name="connsiteX47" fmla="*/ 3768974 w 4200749"/>
              <a:gd name="connsiteY47" fmla="*/ 2869634 h 4338987"/>
              <a:gd name="connsiteX48" fmla="*/ 3403214 w 4200749"/>
              <a:gd name="connsiteY48" fmla="*/ 2732474 h 4338987"/>
              <a:gd name="connsiteX49" fmla="*/ 3083174 w 4200749"/>
              <a:gd name="connsiteY49" fmla="*/ 2663894 h 4338987"/>
              <a:gd name="connsiteX50" fmla="*/ 2957444 w 4200749"/>
              <a:gd name="connsiteY50" fmla="*/ 2698184 h 4338987"/>
              <a:gd name="connsiteX51" fmla="*/ 2820284 w 4200749"/>
              <a:gd name="connsiteY51" fmla="*/ 2823914 h 4338987"/>
              <a:gd name="connsiteX52" fmla="*/ 2763134 w 4200749"/>
              <a:gd name="connsiteY52" fmla="*/ 2995364 h 4338987"/>
              <a:gd name="connsiteX53" fmla="*/ 2968874 w 4200749"/>
              <a:gd name="connsiteY53" fmla="*/ 3132524 h 4338987"/>
              <a:gd name="connsiteX54" fmla="*/ 3174614 w 4200749"/>
              <a:gd name="connsiteY54" fmla="*/ 3269684 h 4338987"/>
              <a:gd name="connsiteX55" fmla="*/ 3346064 w 4200749"/>
              <a:gd name="connsiteY55" fmla="*/ 3303974 h 4338987"/>
              <a:gd name="connsiteX56" fmla="*/ 3266054 w 4200749"/>
              <a:gd name="connsiteY56" fmla="*/ 3395414 h 4338987"/>
              <a:gd name="connsiteX57" fmla="*/ 3003164 w 4200749"/>
              <a:gd name="connsiteY57" fmla="*/ 3303974 h 4338987"/>
              <a:gd name="connsiteX58" fmla="*/ 2751704 w 4200749"/>
              <a:gd name="connsiteY58" fmla="*/ 3189674 h 4338987"/>
              <a:gd name="connsiteX59" fmla="*/ 2637404 w 4200749"/>
              <a:gd name="connsiteY59" fmla="*/ 3098234 h 4338987"/>
              <a:gd name="connsiteX60" fmla="*/ 2568824 w 4200749"/>
              <a:gd name="connsiteY60" fmla="*/ 3109664 h 4338987"/>
              <a:gd name="connsiteX61" fmla="*/ 2557394 w 4200749"/>
              <a:gd name="connsiteY61" fmla="*/ 3326834 h 4338987"/>
              <a:gd name="connsiteX62" fmla="*/ 2671694 w 4200749"/>
              <a:gd name="connsiteY62" fmla="*/ 3555434 h 4338987"/>
              <a:gd name="connsiteX63" fmla="*/ 2728844 w 4200749"/>
              <a:gd name="connsiteY63" fmla="*/ 4024064 h 4338987"/>
              <a:gd name="connsiteX64" fmla="*/ 2694554 w 4200749"/>
              <a:gd name="connsiteY64" fmla="*/ 4184084 h 4338987"/>
              <a:gd name="connsiteX65" fmla="*/ 2534534 w 4200749"/>
              <a:gd name="connsiteY65" fmla="*/ 4138364 h 4338987"/>
              <a:gd name="connsiteX66" fmla="*/ 2534534 w 4200749"/>
              <a:gd name="connsiteY66" fmla="*/ 3909764 h 4338987"/>
              <a:gd name="connsiteX67" fmla="*/ 2431664 w 4200749"/>
              <a:gd name="connsiteY67" fmla="*/ 3566864 h 4338987"/>
              <a:gd name="connsiteX68" fmla="*/ 2305934 w 4200749"/>
              <a:gd name="connsiteY68" fmla="*/ 3166814 h 4338987"/>
              <a:gd name="connsiteX69" fmla="*/ 2260214 w 4200749"/>
              <a:gd name="connsiteY69" fmla="*/ 3063944 h 4338987"/>
              <a:gd name="connsiteX70" fmla="*/ 2077334 w 4200749"/>
              <a:gd name="connsiteY70" fmla="*/ 2949644 h 4338987"/>
              <a:gd name="connsiteX71" fmla="*/ 1848734 w 4200749"/>
              <a:gd name="connsiteY71" fmla="*/ 3029654 h 4338987"/>
              <a:gd name="connsiteX72" fmla="*/ 1414394 w 4200749"/>
              <a:gd name="connsiteY72" fmla="*/ 3361124 h 4338987"/>
              <a:gd name="connsiteX73" fmla="*/ 1380104 w 4200749"/>
              <a:gd name="connsiteY73" fmla="*/ 3681164 h 4338987"/>
              <a:gd name="connsiteX74" fmla="*/ 1380104 w 4200749"/>
              <a:gd name="connsiteY74" fmla="*/ 3989774 h 4338987"/>
              <a:gd name="connsiteX75" fmla="*/ 1288664 w 4200749"/>
              <a:gd name="connsiteY75" fmla="*/ 4309814 h 4338987"/>
              <a:gd name="connsiteX76" fmla="*/ 1197224 w 4200749"/>
              <a:gd name="connsiteY76" fmla="*/ 4298384 h 4338987"/>
              <a:gd name="connsiteX77" fmla="*/ 1185794 w 4200749"/>
              <a:gd name="connsiteY77" fmla="*/ 4081214 h 4338987"/>
              <a:gd name="connsiteX78" fmla="*/ 1197224 w 4200749"/>
              <a:gd name="connsiteY78" fmla="*/ 3909764 h 4338987"/>
              <a:gd name="connsiteX79" fmla="*/ 968624 w 4200749"/>
              <a:gd name="connsiteY79" fmla="*/ 3989774 h 4338987"/>
              <a:gd name="connsiteX80" fmla="*/ 717164 w 4200749"/>
              <a:gd name="connsiteY80" fmla="*/ 4069784 h 4338987"/>
              <a:gd name="connsiteX81" fmla="*/ 740024 w 4200749"/>
              <a:gd name="connsiteY81" fmla="*/ 3955484 h 4338987"/>
              <a:gd name="connsiteX82" fmla="*/ 1128644 w 4200749"/>
              <a:gd name="connsiteY82" fmla="*/ 3795464 h 4338987"/>
              <a:gd name="connsiteX83" fmla="*/ 1277234 w 4200749"/>
              <a:gd name="connsiteY83" fmla="*/ 3726884 h 4338987"/>
              <a:gd name="connsiteX84" fmla="*/ 1220084 w 4200749"/>
              <a:gd name="connsiteY84" fmla="*/ 3372554 h 4338987"/>
              <a:gd name="connsiteX85" fmla="*/ 1322954 w 4200749"/>
              <a:gd name="connsiteY85" fmla="*/ 3121094 h 4338987"/>
              <a:gd name="connsiteX86" fmla="*/ 1391534 w 4200749"/>
              <a:gd name="connsiteY86" fmla="*/ 3052514 h 4338987"/>
              <a:gd name="connsiteX87" fmla="*/ 1082924 w 4200749"/>
              <a:gd name="connsiteY87" fmla="*/ 3029654 h 4338987"/>
              <a:gd name="connsiteX88" fmla="*/ 728594 w 4200749"/>
              <a:gd name="connsiteY88" fmla="*/ 2961074 h 4338987"/>
              <a:gd name="connsiteX89" fmla="*/ 374264 w 4200749"/>
              <a:gd name="connsiteY89" fmla="*/ 3132524 h 4338987"/>
              <a:gd name="connsiteX90" fmla="*/ 419984 w 4200749"/>
              <a:gd name="connsiteY90" fmla="*/ 3029654 h 4338987"/>
              <a:gd name="connsiteX91" fmla="*/ 625724 w 4200749"/>
              <a:gd name="connsiteY91" fmla="*/ 2926784 h 4338987"/>
              <a:gd name="connsiteX92" fmla="*/ 808604 w 4200749"/>
              <a:gd name="connsiteY92" fmla="*/ 2755334 h 4338987"/>
              <a:gd name="connsiteX93" fmla="*/ 1151504 w 4200749"/>
              <a:gd name="connsiteY93" fmla="*/ 2778194 h 4338987"/>
              <a:gd name="connsiteX94" fmla="*/ 1460114 w 4200749"/>
              <a:gd name="connsiteY94" fmla="*/ 2823914 h 4338987"/>
              <a:gd name="connsiteX95" fmla="*/ 1951604 w 4200749"/>
              <a:gd name="connsiteY95" fmla="*/ 2663894 h 4338987"/>
              <a:gd name="connsiteX96" fmla="*/ 1700144 w 4200749"/>
              <a:gd name="connsiteY96" fmla="*/ 2263844 h 4338987"/>
              <a:gd name="connsiteX97" fmla="*/ 1688714 w 4200749"/>
              <a:gd name="connsiteY97" fmla="*/ 1966664 h 4338987"/>
              <a:gd name="connsiteX98" fmla="*/ 1380522 w 4200749"/>
              <a:gd name="connsiteY98" fmla="*/ 1841930 h 4338987"/>
              <a:gd name="connsiteX99" fmla="*/ 1094354 w 4200749"/>
              <a:gd name="connsiteY99" fmla="*/ 1715204 h 4338987"/>
              <a:gd name="connsiteX100" fmla="*/ 745038 w 4200749"/>
              <a:gd name="connsiteY100" fmla="*/ 1626741 h 4338987"/>
              <a:gd name="connsiteX101" fmla="*/ 351404 w 4200749"/>
              <a:gd name="connsiteY101" fmla="*/ 1726634 h 4338987"/>
              <a:gd name="connsiteX102" fmla="*/ 122804 w 4200749"/>
              <a:gd name="connsiteY102" fmla="*/ 1795214 h 4338987"/>
              <a:gd name="connsiteX103" fmla="*/ 8504 w 4200749"/>
              <a:gd name="connsiteY103" fmla="*/ 1738064 h 4338987"/>
              <a:gd name="connsiteX104" fmla="*/ 347047 w 4200749"/>
              <a:gd name="connsiteY104" fmla="*/ 1644138 h 4338987"/>
              <a:gd name="connsiteX105" fmla="*/ 651628 w 4200749"/>
              <a:gd name="connsiteY105" fmla="*/ 1544246 h 4338987"/>
              <a:gd name="connsiteX106" fmla="*/ 1071494 w 4200749"/>
              <a:gd name="connsiteY106" fmla="*/ 1612334 h 4338987"/>
              <a:gd name="connsiteX107" fmla="*/ 1242944 w 4200749"/>
              <a:gd name="connsiteY107" fmla="*/ 1658054 h 4338987"/>
              <a:gd name="connsiteX108" fmla="*/ 1185794 w 4200749"/>
              <a:gd name="connsiteY108" fmla="*/ 1452314 h 4338987"/>
              <a:gd name="connsiteX109" fmla="*/ 1174364 w 4200749"/>
              <a:gd name="connsiteY109" fmla="*/ 1177994 h 4338987"/>
              <a:gd name="connsiteX110" fmla="*/ 1220084 w 4200749"/>
              <a:gd name="connsiteY110" fmla="*/ 1212284 h 4338987"/>
              <a:gd name="connsiteX0" fmla="*/ 1221553 w 4202218"/>
              <a:gd name="connsiteY0" fmla="*/ 1212284 h 4338987"/>
              <a:gd name="connsiteX1" fmla="*/ 1358713 w 4202218"/>
              <a:gd name="connsiteY1" fmla="*/ 157804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175833 w 4202218"/>
              <a:gd name="connsiteY109" fmla="*/ 117799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75917 w 4202218"/>
              <a:gd name="connsiteY109" fmla="*/ 547397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876086 w 4202218"/>
              <a:gd name="connsiteY109" fmla="*/ 100164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187263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90233 w 4202218"/>
              <a:gd name="connsiteY7" fmla="*/ 812234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10423 w 4202218"/>
              <a:gd name="connsiteY37" fmla="*/ 99511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30413 w 4202218"/>
              <a:gd name="connsiteY32" fmla="*/ 892244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2218"/>
              <a:gd name="connsiteY0" fmla="*/ 1212284 h 4338987"/>
              <a:gd name="connsiteX1" fmla="*/ 1343911 w 4202218"/>
              <a:gd name="connsiteY1" fmla="*/ 1560154 h 4338987"/>
              <a:gd name="connsiteX2" fmla="*/ 1553023 w 4202218"/>
              <a:gd name="connsiteY2" fmla="*/ 1658054 h 4338987"/>
              <a:gd name="connsiteX3" fmla="*/ 1907353 w 4202218"/>
              <a:gd name="connsiteY3" fmla="*/ 1680914 h 4338987"/>
              <a:gd name="connsiteX4" fmla="*/ 2021653 w 4202218"/>
              <a:gd name="connsiteY4" fmla="*/ 1543754 h 4338987"/>
              <a:gd name="connsiteX5" fmla="*/ 2124523 w 4202218"/>
              <a:gd name="connsiteY5" fmla="*/ 1292294 h 4338987"/>
              <a:gd name="connsiteX6" fmla="*/ 2124523 w 4202218"/>
              <a:gd name="connsiteY6" fmla="*/ 1120844 h 4338987"/>
              <a:gd name="connsiteX7" fmla="*/ 2068029 w 4202218"/>
              <a:gd name="connsiteY7" fmla="*/ 825651 h 4338987"/>
              <a:gd name="connsiteX8" fmla="*/ 2078803 w 4202218"/>
              <a:gd name="connsiteY8" fmla="*/ 777944 h 4338987"/>
              <a:gd name="connsiteX9" fmla="*/ 2170243 w 4202218"/>
              <a:gd name="connsiteY9" fmla="*/ 1086554 h 4338987"/>
              <a:gd name="connsiteX10" fmla="*/ 2215963 w 4202218"/>
              <a:gd name="connsiteY10" fmla="*/ 1269434 h 4338987"/>
              <a:gd name="connsiteX11" fmla="*/ 2284543 w 4202218"/>
              <a:gd name="connsiteY11" fmla="*/ 1303724 h 4338987"/>
              <a:gd name="connsiteX12" fmla="*/ 2330263 w 4202218"/>
              <a:gd name="connsiteY12" fmla="*/ 1166564 h 4338987"/>
              <a:gd name="connsiteX13" fmla="*/ 2467423 w 4202218"/>
              <a:gd name="connsiteY13" fmla="*/ 880814 h 4338987"/>
              <a:gd name="connsiteX14" fmla="*/ 2558863 w 4202218"/>
              <a:gd name="connsiteY14" fmla="*/ 640784 h 4338987"/>
              <a:gd name="connsiteX15" fmla="*/ 2616013 w 4202218"/>
              <a:gd name="connsiteY15" fmla="*/ 537914 h 4338987"/>
              <a:gd name="connsiteX16" fmla="*/ 2558863 w 4202218"/>
              <a:gd name="connsiteY16" fmla="*/ 789374 h 4338987"/>
              <a:gd name="connsiteX17" fmla="*/ 2444563 w 4202218"/>
              <a:gd name="connsiteY17" fmla="*/ 1097984 h 4338987"/>
              <a:gd name="connsiteX18" fmla="*/ 2375983 w 4202218"/>
              <a:gd name="connsiteY18" fmla="*/ 1406594 h 4338987"/>
              <a:gd name="connsiteX19" fmla="*/ 2558863 w 4202218"/>
              <a:gd name="connsiteY19" fmla="*/ 1578044 h 4338987"/>
              <a:gd name="connsiteX20" fmla="*/ 2878903 w 4202218"/>
              <a:gd name="connsiteY20" fmla="*/ 1658054 h 4338987"/>
              <a:gd name="connsiteX21" fmla="*/ 3187513 w 4202218"/>
              <a:gd name="connsiteY21" fmla="*/ 1658054 h 4338987"/>
              <a:gd name="connsiteX22" fmla="*/ 3370393 w 4202218"/>
              <a:gd name="connsiteY22" fmla="*/ 1566614 h 4338987"/>
              <a:gd name="connsiteX23" fmla="*/ 3473263 w 4202218"/>
              <a:gd name="connsiteY23" fmla="*/ 1372304 h 4338987"/>
              <a:gd name="connsiteX24" fmla="*/ 3461833 w 4202218"/>
              <a:gd name="connsiteY24" fmla="*/ 1097984 h 4338987"/>
              <a:gd name="connsiteX25" fmla="*/ 3450403 w 4202218"/>
              <a:gd name="connsiteY25" fmla="*/ 777944 h 4338987"/>
              <a:gd name="connsiteX26" fmla="*/ 3759013 w 4202218"/>
              <a:gd name="connsiteY26" fmla="*/ 572204 h 4338987"/>
              <a:gd name="connsiteX27" fmla="*/ 3999043 w 4202218"/>
              <a:gd name="connsiteY27" fmla="*/ 92144 h 4338987"/>
              <a:gd name="connsiteX28" fmla="*/ 4033333 w 4202218"/>
              <a:gd name="connsiteY28" fmla="*/ 12134 h 4338987"/>
              <a:gd name="connsiteX29" fmla="*/ 4010473 w 4202218"/>
              <a:gd name="connsiteY29" fmla="*/ 252164 h 4338987"/>
              <a:gd name="connsiteX30" fmla="*/ 3827593 w 4202218"/>
              <a:gd name="connsiteY30" fmla="*/ 652214 h 4338987"/>
              <a:gd name="connsiteX31" fmla="*/ 3644713 w 4202218"/>
              <a:gd name="connsiteY31" fmla="*/ 789374 h 4338987"/>
              <a:gd name="connsiteX32" fmla="*/ 3563719 w 4202218"/>
              <a:gd name="connsiteY32" fmla="*/ 977218 h 4338987"/>
              <a:gd name="connsiteX33" fmla="*/ 3861883 w 4202218"/>
              <a:gd name="connsiteY33" fmla="*/ 846524 h 4338987"/>
              <a:gd name="connsiteX34" fmla="*/ 4193353 w 4202218"/>
              <a:gd name="connsiteY34" fmla="*/ 720794 h 4338987"/>
              <a:gd name="connsiteX35" fmla="*/ 4079053 w 4202218"/>
              <a:gd name="connsiteY35" fmla="*/ 892244 h 4338987"/>
              <a:gd name="connsiteX36" fmla="*/ 3781873 w 4202218"/>
              <a:gd name="connsiteY36" fmla="*/ 937964 h 4338987"/>
              <a:gd name="connsiteX37" fmla="*/ 3658531 w 4202218"/>
              <a:gd name="connsiteY37" fmla="*/ 1093504 h 4338987"/>
              <a:gd name="connsiteX38" fmla="*/ 3656143 w 4202218"/>
              <a:gd name="connsiteY38" fmla="*/ 1235144 h 4338987"/>
              <a:gd name="connsiteX39" fmla="*/ 3621853 w 4202218"/>
              <a:gd name="connsiteY39" fmla="*/ 1532324 h 4338987"/>
              <a:gd name="connsiteX40" fmla="*/ 3461833 w 4202218"/>
              <a:gd name="connsiteY40" fmla="*/ 1726634 h 4338987"/>
              <a:gd name="connsiteX41" fmla="*/ 3278953 w 4202218"/>
              <a:gd name="connsiteY41" fmla="*/ 2035244 h 4338987"/>
              <a:gd name="connsiteX42" fmla="*/ 3233233 w 4202218"/>
              <a:gd name="connsiteY42" fmla="*/ 2309564 h 4338987"/>
              <a:gd name="connsiteX43" fmla="*/ 3404683 w 4202218"/>
              <a:gd name="connsiteY43" fmla="*/ 2458154 h 4338987"/>
              <a:gd name="connsiteX44" fmla="*/ 3759013 w 4202218"/>
              <a:gd name="connsiteY44" fmla="*/ 2663894 h 4338987"/>
              <a:gd name="connsiteX45" fmla="*/ 4079053 w 4202218"/>
              <a:gd name="connsiteY45" fmla="*/ 2778194 h 4338987"/>
              <a:gd name="connsiteX46" fmla="*/ 4079053 w 4202218"/>
              <a:gd name="connsiteY46" fmla="*/ 2881064 h 4338987"/>
              <a:gd name="connsiteX47" fmla="*/ 3770443 w 4202218"/>
              <a:gd name="connsiteY47" fmla="*/ 2869634 h 4338987"/>
              <a:gd name="connsiteX48" fmla="*/ 3404683 w 4202218"/>
              <a:gd name="connsiteY48" fmla="*/ 2732474 h 4338987"/>
              <a:gd name="connsiteX49" fmla="*/ 3084643 w 4202218"/>
              <a:gd name="connsiteY49" fmla="*/ 2663894 h 4338987"/>
              <a:gd name="connsiteX50" fmla="*/ 2958913 w 4202218"/>
              <a:gd name="connsiteY50" fmla="*/ 2698184 h 4338987"/>
              <a:gd name="connsiteX51" fmla="*/ 2821753 w 4202218"/>
              <a:gd name="connsiteY51" fmla="*/ 2823914 h 4338987"/>
              <a:gd name="connsiteX52" fmla="*/ 2764603 w 4202218"/>
              <a:gd name="connsiteY52" fmla="*/ 2995364 h 4338987"/>
              <a:gd name="connsiteX53" fmla="*/ 2970343 w 4202218"/>
              <a:gd name="connsiteY53" fmla="*/ 3132524 h 4338987"/>
              <a:gd name="connsiteX54" fmla="*/ 3176083 w 4202218"/>
              <a:gd name="connsiteY54" fmla="*/ 3269684 h 4338987"/>
              <a:gd name="connsiteX55" fmla="*/ 3347533 w 4202218"/>
              <a:gd name="connsiteY55" fmla="*/ 3303974 h 4338987"/>
              <a:gd name="connsiteX56" fmla="*/ 3267523 w 4202218"/>
              <a:gd name="connsiteY56" fmla="*/ 3395414 h 4338987"/>
              <a:gd name="connsiteX57" fmla="*/ 3004633 w 4202218"/>
              <a:gd name="connsiteY57" fmla="*/ 3303974 h 4338987"/>
              <a:gd name="connsiteX58" fmla="*/ 2753173 w 4202218"/>
              <a:gd name="connsiteY58" fmla="*/ 3189674 h 4338987"/>
              <a:gd name="connsiteX59" fmla="*/ 2638873 w 4202218"/>
              <a:gd name="connsiteY59" fmla="*/ 3098234 h 4338987"/>
              <a:gd name="connsiteX60" fmla="*/ 2570293 w 4202218"/>
              <a:gd name="connsiteY60" fmla="*/ 3109664 h 4338987"/>
              <a:gd name="connsiteX61" fmla="*/ 2558863 w 4202218"/>
              <a:gd name="connsiteY61" fmla="*/ 3326834 h 4338987"/>
              <a:gd name="connsiteX62" fmla="*/ 2673163 w 4202218"/>
              <a:gd name="connsiteY62" fmla="*/ 3555434 h 4338987"/>
              <a:gd name="connsiteX63" fmla="*/ 2730313 w 4202218"/>
              <a:gd name="connsiteY63" fmla="*/ 4024064 h 4338987"/>
              <a:gd name="connsiteX64" fmla="*/ 2696023 w 4202218"/>
              <a:gd name="connsiteY64" fmla="*/ 4184084 h 4338987"/>
              <a:gd name="connsiteX65" fmla="*/ 2536003 w 4202218"/>
              <a:gd name="connsiteY65" fmla="*/ 4138364 h 4338987"/>
              <a:gd name="connsiteX66" fmla="*/ 2536003 w 4202218"/>
              <a:gd name="connsiteY66" fmla="*/ 3909764 h 4338987"/>
              <a:gd name="connsiteX67" fmla="*/ 2433133 w 4202218"/>
              <a:gd name="connsiteY67" fmla="*/ 3566864 h 4338987"/>
              <a:gd name="connsiteX68" fmla="*/ 2307403 w 4202218"/>
              <a:gd name="connsiteY68" fmla="*/ 3166814 h 4338987"/>
              <a:gd name="connsiteX69" fmla="*/ 2261683 w 4202218"/>
              <a:gd name="connsiteY69" fmla="*/ 3063944 h 4338987"/>
              <a:gd name="connsiteX70" fmla="*/ 2078803 w 4202218"/>
              <a:gd name="connsiteY70" fmla="*/ 2949644 h 4338987"/>
              <a:gd name="connsiteX71" fmla="*/ 1850203 w 4202218"/>
              <a:gd name="connsiteY71" fmla="*/ 3029654 h 4338987"/>
              <a:gd name="connsiteX72" fmla="*/ 1415863 w 4202218"/>
              <a:gd name="connsiteY72" fmla="*/ 3361124 h 4338987"/>
              <a:gd name="connsiteX73" fmla="*/ 1381573 w 4202218"/>
              <a:gd name="connsiteY73" fmla="*/ 3681164 h 4338987"/>
              <a:gd name="connsiteX74" fmla="*/ 1381573 w 4202218"/>
              <a:gd name="connsiteY74" fmla="*/ 3989774 h 4338987"/>
              <a:gd name="connsiteX75" fmla="*/ 1290133 w 4202218"/>
              <a:gd name="connsiteY75" fmla="*/ 4309814 h 4338987"/>
              <a:gd name="connsiteX76" fmla="*/ 1198693 w 4202218"/>
              <a:gd name="connsiteY76" fmla="*/ 4298384 h 4338987"/>
              <a:gd name="connsiteX77" fmla="*/ 1187263 w 4202218"/>
              <a:gd name="connsiteY77" fmla="*/ 4081214 h 4338987"/>
              <a:gd name="connsiteX78" fmla="*/ 1198693 w 4202218"/>
              <a:gd name="connsiteY78" fmla="*/ 3909764 h 4338987"/>
              <a:gd name="connsiteX79" fmla="*/ 970093 w 4202218"/>
              <a:gd name="connsiteY79" fmla="*/ 3989774 h 4338987"/>
              <a:gd name="connsiteX80" fmla="*/ 718633 w 4202218"/>
              <a:gd name="connsiteY80" fmla="*/ 4069784 h 4338987"/>
              <a:gd name="connsiteX81" fmla="*/ 741493 w 4202218"/>
              <a:gd name="connsiteY81" fmla="*/ 3955484 h 4338987"/>
              <a:gd name="connsiteX82" fmla="*/ 1130113 w 4202218"/>
              <a:gd name="connsiteY82" fmla="*/ 3795464 h 4338987"/>
              <a:gd name="connsiteX83" fmla="*/ 1278703 w 4202218"/>
              <a:gd name="connsiteY83" fmla="*/ 3726884 h 4338987"/>
              <a:gd name="connsiteX84" fmla="*/ 1221553 w 4202218"/>
              <a:gd name="connsiteY84" fmla="*/ 3372554 h 4338987"/>
              <a:gd name="connsiteX85" fmla="*/ 1324423 w 4202218"/>
              <a:gd name="connsiteY85" fmla="*/ 3121094 h 4338987"/>
              <a:gd name="connsiteX86" fmla="*/ 1393003 w 4202218"/>
              <a:gd name="connsiteY86" fmla="*/ 3052514 h 4338987"/>
              <a:gd name="connsiteX87" fmla="*/ 1084393 w 4202218"/>
              <a:gd name="connsiteY87" fmla="*/ 3029654 h 4338987"/>
              <a:gd name="connsiteX88" fmla="*/ 730063 w 4202218"/>
              <a:gd name="connsiteY88" fmla="*/ 2961074 h 4338987"/>
              <a:gd name="connsiteX89" fmla="*/ 375733 w 4202218"/>
              <a:gd name="connsiteY89" fmla="*/ 3132524 h 4338987"/>
              <a:gd name="connsiteX90" fmla="*/ 421453 w 4202218"/>
              <a:gd name="connsiteY90" fmla="*/ 3029654 h 4338987"/>
              <a:gd name="connsiteX91" fmla="*/ 627193 w 4202218"/>
              <a:gd name="connsiteY91" fmla="*/ 2926784 h 4338987"/>
              <a:gd name="connsiteX92" fmla="*/ 810073 w 4202218"/>
              <a:gd name="connsiteY92" fmla="*/ 2755334 h 4338987"/>
              <a:gd name="connsiteX93" fmla="*/ 1152973 w 4202218"/>
              <a:gd name="connsiteY93" fmla="*/ 2778194 h 4338987"/>
              <a:gd name="connsiteX94" fmla="*/ 1461583 w 4202218"/>
              <a:gd name="connsiteY94" fmla="*/ 2823914 h 4338987"/>
              <a:gd name="connsiteX95" fmla="*/ 1953073 w 4202218"/>
              <a:gd name="connsiteY95" fmla="*/ 2663894 h 4338987"/>
              <a:gd name="connsiteX96" fmla="*/ 1701613 w 4202218"/>
              <a:gd name="connsiteY96" fmla="*/ 2263844 h 4338987"/>
              <a:gd name="connsiteX97" fmla="*/ 1690183 w 4202218"/>
              <a:gd name="connsiteY97" fmla="*/ 1966664 h 4338987"/>
              <a:gd name="connsiteX98" fmla="*/ 1381991 w 4202218"/>
              <a:gd name="connsiteY98" fmla="*/ 1841930 h 4338987"/>
              <a:gd name="connsiteX99" fmla="*/ 1095823 w 4202218"/>
              <a:gd name="connsiteY99" fmla="*/ 1715204 h 4338987"/>
              <a:gd name="connsiteX100" fmla="*/ 746507 w 4202218"/>
              <a:gd name="connsiteY100" fmla="*/ 1626741 h 4338987"/>
              <a:gd name="connsiteX101" fmla="*/ 352873 w 4202218"/>
              <a:gd name="connsiteY101" fmla="*/ 1726634 h 4338987"/>
              <a:gd name="connsiteX102" fmla="*/ 113171 w 4202218"/>
              <a:gd name="connsiteY102" fmla="*/ 1763908 h 4338987"/>
              <a:gd name="connsiteX103" fmla="*/ 9973 w 4202218"/>
              <a:gd name="connsiteY103" fmla="*/ 1738064 h 4338987"/>
              <a:gd name="connsiteX104" fmla="*/ 348516 w 4202218"/>
              <a:gd name="connsiteY104" fmla="*/ 1644138 h 4338987"/>
              <a:gd name="connsiteX105" fmla="*/ 653097 w 4202218"/>
              <a:gd name="connsiteY105" fmla="*/ 1544246 h 4338987"/>
              <a:gd name="connsiteX106" fmla="*/ 1072963 w 4202218"/>
              <a:gd name="connsiteY106" fmla="*/ 1612334 h 4338987"/>
              <a:gd name="connsiteX107" fmla="*/ 1244413 w 4202218"/>
              <a:gd name="connsiteY107" fmla="*/ 1658054 h 4338987"/>
              <a:gd name="connsiteX108" fmla="*/ 1205766 w 4202218"/>
              <a:gd name="connsiteY108" fmla="*/ 1452314 h 4338987"/>
              <a:gd name="connsiteX109" fmla="*/ 1046313 w 4202218"/>
              <a:gd name="connsiteY109" fmla="*/ 815735 h 4338987"/>
              <a:gd name="connsiteX110" fmla="*/ 1221553 w 4202218"/>
              <a:gd name="connsiteY110" fmla="*/ 1212284 h 4338987"/>
              <a:gd name="connsiteX0" fmla="*/ 1221553 w 4201796"/>
              <a:gd name="connsiteY0" fmla="*/ 1212284 h 4338987"/>
              <a:gd name="connsiteX1" fmla="*/ 1343911 w 4201796"/>
              <a:gd name="connsiteY1" fmla="*/ 1560154 h 4338987"/>
              <a:gd name="connsiteX2" fmla="*/ 1553023 w 4201796"/>
              <a:gd name="connsiteY2" fmla="*/ 1658054 h 4338987"/>
              <a:gd name="connsiteX3" fmla="*/ 1907353 w 4201796"/>
              <a:gd name="connsiteY3" fmla="*/ 1680914 h 4338987"/>
              <a:gd name="connsiteX4" fmla="*/ 2021653 w 4201796"/>
              <a:gd name="connsiteY4" fmla="*/ 1543754 h 4338987"/>
              <a:gd name="connsiteX5" fmla="*/ 2124523 w 4201796"/>
              <a:gd name="connsiteY5" fmla="*/ 1292294 h 4338987"/>
              <a:gd name="connsiteX6" fmla="*/ 2124523 w 4201796"/>
              <a:gd name="connsiteY6" fmla="*/ 1120844 h 4338987"/>
              <a:gd name="connsiteX7" fmla="*/ 2068029 w 4201796"/>
              <a:gd name="connsiteY7" fmla="*/ 825651 h 4338987"/>
              <a:gd name="connsiteX8" fmla="*/ 2078803 w 4201796"/>
              <a:gd name="connsiteY8" fmla="*/ 777944 h 4338987"/>
              <a:gd name="connsiteX9" fmla="*/ 2170243 w 4201796"/>
              <a:gd name="connsiteY9" fmla="*/ 1086554 h 4338987"/>
              <a:gd name="connsiteX10" fmla="*/ 2215963 w 4201796"/>
              <a:gd name="connsiteY10" fmla="*/ 1269434 h 4338987"/>
              <a:gd name="connsiteX11" fmla="*/ 2284543 w 4201796"/>
              <a:gd name="connsiteY11" fmla="*/ 1303724 h 4338987"/>
              <a:gd name="connsiteX12" fmla="*/ 2330263 w 4201796"/>
              <a:gd name="connsiteY12" fmla="*/ 1166564 h 4338987"/>
              <a:gd name="connsiteX13" fmla="*/ 2467423 w 4201796"/>
              <a:gd name="connsiteY13" fmla="*/ 880814 h 4338987"/>
              <a:gd name="connsiteX14" fmla="*/ 2558863 w 4201796"/>
              <a:gd name="connsiteY14" fmla="*/ 640784 h 4338987"/>
              <a:gd name="connsiteX15" fmla="*/ 2616013 w 4201796"/>
              <a:gd name="connsiteY15" fmla="*/ 537914 h 4338987"/>
              <a:gd name="connsiteX16" fmla="*/ 2558863 w 4201796"/>
              <a:gd name="connsiteY16" fmla="*/ 789374 h 4338987"/>
              <a:gd name="connsiteX17" fmla="*/ 2444563 w 4201796"/>
              <a:gd name="connsiteY17" fmla="*/ 1097984 h 4338987"/>
              <a:gd name="connsiteX18" fmla="*/ 2375983 w 4201796"/>
              <a:gd name="connsiteY18" fmla="*/ 1406594 h 4338987"/>
              <a:gd name="connsiteX19" fmla="*/ 2558863 w 4201796"/>
              <a:gd name="connsiteY19" fmla="*/ 1578044 h 4338987"/>
              <a:gd name="connsiteX20" fmla="*/ 2878903 w 4201796"/>
              <a:gd name="connsiteY20" fmla="*/ 1658054 h 4338987"/>
              <a:gd name="connsiteX21" fmla="*/ 3187513 w 4201796"/>
              <a:gd name="connsiteY21" fmla="*/ 1658054 h 4338987"/>
              <a:gd name="connsiteX22" fmla="*/ 3370393 w 4201796"/>
              <a:gd name="connsiteY22" fmla="*/ 1566614 h 4338987"/>
              <a:gd name="connsiteX23" fmla="*/ 3473263 w 4201796"/>
              <a:gd name="connsiteY23" fmla="*/ 1372304 h 4338987"/>
              <a:gd name="connsiteX24" fmla="*/ 3461833 w 4201796"/>
              <a:gd name="connsiteY24" fmla="*/ 1097984 h 4338987"/>
              <a:gd name="connsiteX25" fmla="*/ 3450403 w 4201796"/>
              <a:gd name="connsiteY25" fmla="*/ 777944 h 4338987"/>
              <a:gd name="connsiteX26" fmla="*/ 3759013 w 4201796"/>
              <a:gd name="connsiteY26" fmla="*/ 572204 h 4338987"/>
              <a:gd name="connsiteX27" fmla="*/ 3999043 w 4201796"/>
              <a:gd name="connsiteY27" fmla="*/ 92144 h 4338987"/>
              <a:gd name="connsiteX28" fmla="*/ 4033333 w 4201796"/>
              <a:gd name="connsiteY28" fmla="*/ 12134 h 4338987"/>
              <a:gd name="connsiteX29" fmla="*/ 4010473 w 4201796"/>
              <a:gd name="connsiteY29" fmla="*/ 252164 h 4338987"/>
              <a:gd name="connsiteX30" fmla="*/ 3827593 w 4201796"/>
              <a:gd name="connsiteY30" fmla="*/ 652214 h 4338987"/>
              <a:gd name="connsiteX31" fmla="*/ 3644713 w 4201796"/>
              <a:gd name="connsiteY31" fmla="*/ 789374 h 4338987"/>
              <a:gd name="connsiteX32" fmla="*/ 3563719 w 4201796"/>
              <a:gd name="connsiteY32" fmla="*/ 977218 h 4338987"/>
              <a:gd name="connsiteX33" fmla="*/ 3861883 w 4201796"/>
              <a:gd name="connsiteY33" fmla="*/ 846524 h 4338987"/>
              <a:gd name="connsiteX34" fmla="*/ 4193353 w 4201796"/>
              <a:gd name="connsiteY34" fmla="*/ 720794 h 4338987"/>
              <a:gd name="connsiteX35" fmla="*/ 4079053 w 4201796"/>
              <a:gd name="connsiteY35" fmla="*/ 892244 h 4338987"/>
              <a:gd name="connsiteX36" fmla="*/ 3818880 w 4201796"/>
              <a:gd name="connsiteY36" fmla="*/ 991631 h 4338987"/>
              <a:gd name="connsiteX37" fmla="*/ 3658531 w 4201796"/>
              <a:gd name="connsiteY37" fmla="*/ 1093504 h 4338987"/>
              <a:gd name="connsiteX38" fmla="*/ 3656143 w 4201796"/>
              <a:gd name="connsiteY38" fmla="*/ 1235144 h 4338987"/>
              <a:gd name="connsiteX39" fmla="*/ 3621853 w 4201796"/>
              <a:gd name="connsiteY39" fmla="*/ 1532324 h 4338987"/>
              <a:gd name="connsiteX40" fmla="*/ 3461833 w 4201796"/>
              <a:gd name="connsiteY40" fmla="*/ 1726634 h 4338987"/>
              <a:gd name="connsiteX41" fmla="*/ 3278953 w 4201796"/>
              <a:gd name="connsiteY41" fmla="*/ 2035244 h 4338987"/>
              <a:gd name="connsiteX42" fmla="*/ 3233233 w 4201796"/>
              <a:gd name="connsiteY42" fmla="*/ 2309564 h 4338987"/>
              <a:gd name="connsiteX43" fmla="*/ 3404683 w 4201796"/>
              <a:gd name="connsiteY43" fmla="*/ 2458154 h 4338987"/>
              <a:gd name="connsiteX44" fmla="*/ 3759013 w 4201796"/>
              <a:gd name="connsiteY44" fmla="*/ 2663894 h 4338987"/>
              <a:gd name="connsiteX45" fmla="*/ 4079053 w 4201796"/>
              <a:gd name="connsiteY45" fmla="*/ 2778194 h 4338987"/>
              <a:gd name="connsiteX46" fmla="*/ 4079053 w 4201796"/>
              <a:gd name="connsiteY46" fmla="*/ 2881064 h 4338987"/>
              <a:gd name="connsiteX47" fmla="*/ 3770443 w 4201796"/>
              <a:gd name="connsiteY47" fmla="*/ 2869634 h 4338987"/>
              <a:gd name="connsiteX48" fmla="*/ 3404683 w 4201796"/>
              <a:gd name="connsiteY48" fmla="*/ 2732474 h 4338987"/>
              <a:gd name="connsiteX49" fmla="*/ 3084643 w 4201796"/>
              <a:gd name="connsiteY49" fmla="*/ 2663894 h 4338987"/>
              <a:gd name="connsiteX50" fmla="*/ 2958913 w 4201796"/>
              <a:gd name="connsiteY50" fmla="*/ 2698184 h 4338987"/>
              <a:gd name="connsiteX51" fmla="*/ 2821753 w 4201796"/>
              <a:gd name="connsiteY51" fmla="*/ 2823914 h 4338987"/>
              <a:gd name="connsiteX52" fmla="*/ 2764603 w 4201796"/>
              <a:gd name="connsiteY52" fmla="*/ 2995364 h 4338987"/>
              <a:gd name="connsiteX53" fmla="*/ 2970343 w 4201796"/>
              <a:gd name="connsiteY53" fmla="*/ 3132524 h 4338987"/>
              <a:gd name="connsiteX54" fmla="*/ 3176083 w 4201796"/>
              <a:gd name="connsiteY54" fmla="*/ 3269684 h 4338987"/>
              <a:gd name="connsiteX55" fmla="*/ 3347533 w 4201796"/>
              <a:gd name="connsiteY55" fmla="*/ 3303974 h 4338987"/>
              <a:gd name="connsiteX56" fmla="*/ 3267523 w 4201796"/>
              <a:gd name="connsiteY56" fmla="*/ 3395414 h 4338987"/>
              <a:gd name="connsiteX57" fmla="*/ 3004633 w 4201796"/>
              <a:gd name="connsiteY57" fmla="*/ 3303974 h 4338987"/>
              <a:gd name="connsiteX58" fmla="*/ 2753173 w 4201796"/>
              <a:gd name="connsiteY58" fmla="*/ 3189674 h 4338987"/>
              <a:gd name="connsiteX59" fmla="*/ 2638873 w 4201796"/>
              <a:gd name="connsiteY59" fmla="*/ 3098234 h 4338987"/>
              <a:gd name="connsiteX60" fmla="*/ 2570293 w 4201796"/>
              <a:gd name="connsiteY60" fmla="*/ 3109664 h 4338987"/>
              <a:gd name="connsiteX61" fmla="*/ 2558863 w 4201796"/>
              <a:gd name="connsiteY61" fmla="*/ 3326834 h 4338987"/>
              <a:gd name="connsiteX62" fmla="*/ 2673163 w 4201796"/>
              <a:gd name="connsiteY62" fmla="*/ 3555434 h 4338987"/>
              <a:gd name="connsiteX63" fmla="*/ 2730313 w 4201796"/>
              <a:gd name="connsiteY63" fmla="*/ 4024064 h 4338987"/>
              <a:gd name="connsiteX64" fmla="*/ 2696023 w 4201796"/>
              <a:gd name="connsiteY64" fmla="*/ 4184084 h 4338987"/>
              <a:gd name="connsiteX65" fmla="*/ 2536003 w 4201796"/>
              <a:gd name="connsiteY65" fmla="*/ 4138364 h 4338987"/>
              <a:gd name="connsiteX66" fmla="*/ 2536003 w 4201796"/>
              <a:gd name="connsiteY66" fmla="*/ 3909764 h 4338987"/>
              <a:gd name="connsiteX67" fmla="*/ 2433133 w 4201796"/>
              <a:gd name="connsiteY67" fmla="*/ 3566864 h 4338987"/>
              <a:gd name="connsiteX68" fmla="*/ 2307403 w 4201796"/>
              <a:gd name="connsiteY68" fmla="*/ 3166814 h 4338987"/>
              <a:gd name="connsiteX69" fmla="*/ 2261683 w 4201796"/>
              <a:gd name="connsiteY69" fmla="*/ 3063944 h 4338987"/>
              <a:gd name="connsiteX70" fmla="*/ 2078803 w 4201796"/>
              <a:gd name="connsiteY70" fmla="*/ 2949644 h 4338987"/>
              <a:gd name="connsiteX71" fmla="*/ 1850203 w 4201796"/>
              <a:gd name="connsiteY71" fmla="*/ 3029654 h 4338987"/>
              <a:gd name="connsiteX72" fmla="*/ 1415863 w 4201796"/>
              <a:gd name="connsiteY72" fmla="*/ 3361124 h 4338987"/>
              <a:gd name="connsiteX73" fmla="*/ 1381573 w 4201796"/>
              <a:gd name="connsiteY73" fmla="*/ 3681164 h 4338987"/>
              <a:gd name="connsiteX74" fmla="*/ 1381573 w 4201796"/>
              <a:gd name="connsiteY74" fmla="*/ 3989774 h 4338987"/>
              <a:gd name="connsiteX75" fmla="*/ 1290133 w 4201796"/>
              <a:gd name="connsiteY75" fmla="*/ 4309814 h 4338987"/>
              <a:gd name="connsiteX76" fmla="*/ 1198693 w 4201796"/>
              <a:gd name="connsiteY76" fmla="*/ 4298384 h 4338987"/>
              <a:gd name="connsiteX77" fmla="*/ 1187263 w 4201796"/>
              <a:gd name="connsiteY77" fmla="*/ 4081214 h 4338987"/>
              <a:gd name="connsiteX78" fmla="*/ 1198693 w 4201796"/>
              <a:gd name="connsiteY78" fmla="*/ 3909764 h 4338987"/>
              <a:gd name="connsiteX79" fmla="*/ 970093 w 4201796"/>
              <a:gd name="connsiteY79" fmla="*/ 3989774 h 4338987"/>
              <a:gd name="connsiteX80" fmla="*/ 718633 w 4201796"/>
              <a:gd name="connsiteY80" fmla="*/ 4069784 h 4338987"/>
              <a:gd name="connsiteX81" fmla="*/ 741493 w 4201796"/>
              <a:gd name="connsiteY81" fmla="*/ 3955484 h 4338987"/>
              <a:gd name="connsiteX82" fmla="*/ 1130113 w 4201796"/>
              <a:gd name="connsiteY82" fmla="*/ 3795464 h 4338987"/>
              <a:gd name="connsiteX83" fmla="*/ 1278703 w 4201796"/>
              <a:gd name="connsiteY83" fmla="*/ 3726884 h 4338987"/>
              <a:gd name="connsiteX84" fmla="*/ 1221553 w 4201796"/>
              <a:gd name="connsiteY84" fmla="*/ 3372554 h 4338987"/>
              <a:gd name="connsiteX85" fmla="*/ 1324423 w 4201796"/>
              <a:gd name="connsiteY85" fmla="*/ 3121094 h 4338987"/>
              <a:gd name="connsiteX86" fmla="*/ 1393003 w 4201796"/>
              <a:gd name="connsiteY86" fmla="*/ 3052514 h 4338987"/>
              <a:gd name="connsiteX87" fmla="*/ 1084393 w 4201796"/>
              <a:gd name="connsiteY87" fmla="*/ 3029654 h 4338987"/>
              <a:gd name="connsiteX88" fmla="*/ 730063 w 4201796"/>
              <a:gd name="connsiteY88" fmla="*/ 2961074 h 4338987"/>
              <a:gd name="connsiteX89" fmla="*/ 375733 w 4201796"/>
              <a:gd name="connsiteY89" fmla="*/ 3132524 h 4338987"/>
              <a:gd name="connsiteX90" fmla="*/ 421453 w 4201796"/>
              <a:gd name="connsiteY90" fmla="*/ 3029654 h 4338987"/>
              <a:gd name="connsiteX91" fmla="*/ 627193 w 4201796"/>
              <a:gd name="connsiteY91" fmla="*/ 2926784 h 4338987"/>
              <a:gd name="connsiteX92" fmla="*/ 810073 w 4201796"/>
              <a:gd name="connsiteY92" fmla="*/ 2755334 h 4338987"/>
              <a:gd name="connsiteX93" fmla="*/ 1152973 w 4201796"/>
              <a:gd name="connsiteY93" fmla="*/ 2778194 h 4338987"/>
              <a:gd name="connsiteX94" fmla="*/ 1461583 w 4201796"/>
              <a:gd name="connsiteY94" fmla="*/ 2823914 h 4338987"/>
              <a:gd name="connsiteX95" fmla="*/ 1953073 w 4201796"/>
              <a:gd name="connsiteY95" fmla="*/ 2663894 h 4338987"/>
              <a:gd name="connsiteX96" fmla="*/ 1701613 w 4201796"/>
              <a:gd name="connsiteY96" fmla="*/ 2263844 h 4338987"/>
              <a:gd name="connsiteX97" fmla="*/ 1690183 w 4201796"/>
              <a:gd name="connsiteY97" fmla="*/ 1966664 h 4338987"/>
              <a:gd name="connsiteX98" fmla="*/ 1381991 w 4201796"/>
              <a:gd name="connsiteY98" fmla="*/ 1841930 h 4338987"/>
              <a:gd name="connsiteX99" fmla="*/ 1095823 w 4201796"/>
              <a:gd name="connsiteY99" fmla="*/ 1715204 h 4338987"/>
              <a:gd name="connsiteX100" fmla="*/ 746507 w 4201796"/>
              <a:gd name="connsiteY100" fmla="*/ 1626741 h 4338987"/>
              <a:gd name="connsiteX101" fmla="*/ 352873 w 4201796"/>
              <a:gd name="connsiteY101" fmla="*/ 1726634 h 4338987"/>
              <a:gd name="connsiteX102" fmla="*/ 113171 w 4201796"/>
              <a:gd name="connsiteY102" fmla="*/ 1763908 h 4338987"/>
              <a:gd name="connsiteX103" fmla="*/ 9973 w 4201796"/>
              <a:gd name="connsiteY103" fmla="*/ 1738064 h 4338987"/>
              <a:gd name="connsiteX104" fmla="*/ 348516 w 4201796"/>
              <a:gd name="connsiteY104" fmla="*/ 1644138 h 4338987"/>
              <a:gd name="connsiteX105" fmla="*/ 653097 w 4201796"/>
              <a:gd name="connsiteY105" fmla="*/ 1544246 h 4338987"/>
              <a:gd name="connsiteX106" fmla="*/ 1072963 w 4201796"/>
              <a:gd name="connsiteY106" fmla="*/ 1612334 h 4338987"/>
              <a:gd name="connsiteX107" fmla="*/ 1244413 w 4201796"/>
              <a:gd name="connsiteY107" fmla="*/ 1658054 h 4338987"/>
              <a:gd name="connsiteX108" fmla="*/ 1205766 w 4201796"/>
              <a:gd name="connsiteY108" fmla="*/ 1452314 h 4338987"/>
              <a:gd name="connsiteX109" fmla="*/ 1046313 w 4201796"/>
              <a:gd name="connsiteY109" fmla="*/ 815735 h 4338987"/>
              <a:gd name="connsiteX110" fmla="*/ 1221553 w 4201796"/>
              <a:gd name="connsiteY110" fmla="*/ 1212284 h 4338987"/>
              <a:gd name="connsiteX0" fmla="*/ 1221553 w 4200104"/>
              <a:gd name="connsiteY0" fmla="*/ 1212284 h 4338987"/>
              <a:gd name="connsiteX1" fmla="*/ 1343911 w 4200104"/>
              <a:gd name="connsiteY1" fmla="*/ 1560154 h 4338987"/>
              <a:gd name="connsiteX2" fmla="*/ 1553023 w 4200104"/>
              <a:gd name="connsiteY2" fmla="*/ 1658054 h 4338987"/>
              <a:gd name="connsiteX3" fmla="*/ 1907353 w 4200104"/>
              <a:gd name="connsiteY3" fmla="*/ 1680914 h 4338987"/>
              <a:gd name="connsiteX4" fmla="*/ 2021653 w 4200104"/>
              <a:gd name="connsiteY4" fmla="*/ 1543754 h 4338987"/>
              <a:gd name="connsiteX5" fmla="*/ 2124523 w 4200104"/>
              <a:gd name="connsiteY5" fmla="*/ 1292294 h 4338987"/>
              <a:gd name="connsiteX6" fmla="*/ 2124523 w 4200104"/>
              <a:gd name="connsiteY6" fmla="*/ 1120844 h 4338987"/>
              <a:gd name="connsiteX7" fmla="*/ 2068029 w 4200104"/>
              <a:gd name="connsiteY7" fmla="*/ 825651 h 4338987"/>
              <a:gd name="connsiteX8" fmla="*/ 2078803 w 4200104"/>
              <a:gd name="connsiteY8" fmla="*/ 777944 h 4338987"/>
              <a:gd name="connsiteX9" fmla="*/ 2170243 w 4200104"/>
              <a:gd name="connsiteY9" fmla="*/ 1086554 h 4338987"/>
              <a:gd name="connsiteX10" fmla="*/ 2215963 w 4200104"/>
              <a:gd name="connsiteY10" fmla="*/ 1269434 h 4338987"/>
              <a:gd name="connsiteX11" fmla="*/ 2284543 w 4200104"/>
              <a:gd name="connsiteY11" fmla="*/ 1303724 h 4338987"/>
              <a:gd name="connsiteX12" fmla="*/ 2330263 w 4200104"/>
              <a:gd name="connsiteY12" fmla="*/ 1166564 h 4338987"/>
              <a:gd name="connsiteX13" fmla="*/ 2467423 w 4200104"/>
              <a:gd name="connsiteY13" fmla="*/ 880814 h 4338987"/>
              <a:gd name="connsiteX14" fmla="*/ 2558863 w 4200104"/>
              <a:gd name="connsiteY14" fmla="*/ 640784 h 4338987"/>
              <a:gd name="connsiteX15" fmla="*/ 2616013 w 4200104"/>
              <a:gd name="connsiteY15" fmla="*/ 537914 h 4338987"/>
              <a:gd name="connsiteX16" fmla="*/ 2558863 w 4200104"/>
              <a:gd name="connsiteY16" fmla="*/ 789374 h 4338987"/>
              <a:gd name="connsiteX17" fmla="*/ 2444563 w 4200104"/>
              <a:gd name="connsiteY17" fmla="*/ 1097984 h 4338987"/>
              <a:gd name="connsiteX18" fmla="*/ 2375983 w 4200104"/>
              <a:gd name="connsiteY18" fmla="*/ 1406594 h 4338987"/>
              <a:gd name="connsiteX19" fmla="*/ 2558863 w 4200104"/>
              <a:gd name="connsiteY19" fmla="*/ 1578044 h 4338987"/>
              <a:gd name="connsiteX20" fmla="*/ 2878903 w 4200104"/>
              <a:gd name="connsiteY20" fmla="*/ 1658054 h 4338987"/>
              <a:gd name="connsiteX21" fmla="*/ 3187513 w 4200104"/>
              <a:gd name="connsiteY21" fmla="*/ 1658054 h 4338987"/>
              <a:gd name="connsiteX22" fmla="*/ 3370393 w 4200104"/>
              <a:gd name="connsiteY22" fmla="*/ 1566614 h 4338987"/>
              <a:gd name="connsiteX23" fmla="*/ 3473263 w 4200104"/>
              <a:gd name="connsiteY23" fmla="*/ 1372304 h 4338987"/>
              <a:gd name="connsiteX24" fmla="*/ 3461833 w 4200104"/>
              <a:gd name="connsiteY24" fmla="*/ 1097984 h 4338987"/>
              <a:gd name="connsiteX25" fmla="*/ 3450403 w 4200104"/>
              <a:gd name="connsiteY25" fmla="*/ 777944 h 4338987"/>
              <a:gd name="connsiteX26" fmla="*/ 3759013 w 4200104"/>
              <a:gd name="connsiteY26" fmla="*/ 572204 h 4338987"/>
              <a:gd name="connsiteX27" fmla="*/ 3999043 w 4200104"/>
              <a:gd name="connsiteY27" fmla="*/ 92144 h 4338987"/>
              <a:gd name="connsiteX28" fmla="*/ 4033333 w 4200104"/>
              <a:gd name="connsiteY28" fmla="*/ 12134 h 4338987"/>
              <a:gd name="connsiteX29" fmla="*/ 4010473 w 4200104"/>
              <a:gd name="connsiteY29" fmla="*/ 252164 h 4338987"/>
              <a:gd name="connsiteX30" fmla="*/ 3827593 w 4200104"/>
              <a:gd name="connsiteY30" fmla="*/ 652214 h 4338987"/>
              <a:gd name="connsiteX31" fmla="*/ 3644713 w 4200104"/>
              <a:gd name="connsiteY31" fmla="*/ 789374 h 4338987"/>
              <a:gd name="connsiteX32" fmla="*/ 3563719 w 4200104"/>
              <a:gd name="connsiteY32" fmla="*/ 977218 h 4338987"/>
              <a:gd name="connsiteX33" fmla="*/ 3861883 w 4200104"/>
              <a:gd name="connsiteY33" fmla="*/ 846524 h 4338987"/>
              <a:gd name="connsiteX34" fmla="*/ 4193353 w 4200104"/>
              <a:gd name="connsiteY34" fmla="*/ 720794 h 4338987"/>
              <a:gd name="connsiteX35" fmla="*/ 4064251 w 4200104"/>
              <a:gd name="connsiteY35" fmla="*/ 847521 h 4338987"/>
              <a:gd name="connsiteX36" fmla="*/ 3818880 w 4200104"/>
              <a:gd name="connsiteY36" fmla="*/ 991631 h 4338987"/>
              <a:gd name="connsiteX37" fmla="*/ 3658531 w 4200104"/>
              <a:gd name="connsiteY37" fmla="*/ 1093504 h 4338987"/>
              <a:gd name="connsiteX38" fmla="*/ 3656143 w 4200104"/>
              <a:gd name="connsiteY38" fmla="*/ 1235144 h 4338987"/>
              <a:gd name="connsiteX39" fmla="*/ 3621853 w 4200104"/>
              <a:gd name="connsiteY39" fmla="*/ 1532324 h 4338987"/>
              <a:gd name="connsiteX40" fmla="*/ 3461833 w 4200104"/>
              <a:gd name="connsiteY40" fmla="*/ 1726634 h 4338987"/>
              <a:gd name="connsiteX41" fmla="*/ 3278953 w 4200104"/>
              <a:gd name="connsiteY41" fmla="*/ 2035244 h 4338987"/>
              <a:gd name="connsiteX42" fmla="*/ 3233233 w 4200104"/>
              <a:gd name="connsiteY42" fmla="*/ 2309564 h 4338987"/>
              <a:gd name="connsiteX43" fmla="*/ 3404683 w 4200104"/>
              <a:gd name="connsiteY43" fmla="*/ 2458154 h 4338987"/>
              <a:gd name="connsiteX44" fmla="*/ 3759013 w 4200104"/>
              <a:gd name="connsiteY44" fmla="*/ 2663894 h 4338987"/>
              <a:gd name="connsiteX45" fmla="*/ 4079053 w 4200104"/>
              <a:gd name="connsiteY45" fmla="*/ 2778194 h 4338987"/>
              <a:gd name="connsiteX46" fmla="*/ 4079053 w 4200104"/>
              <a:gd name="connsiteY46" fmla="*/ 2881064 h 4338987"/>
              <a:gd name="connsiteX47" fmla="*/ 3770443 w 4200104"/>
              <a:gd name="connsiteY47" fmla="*/ 2869634 h 4338987"/>
              <a:gd name="connsiteX48" fmla="*/ 3404683 w 4200104"/>
              <a:gd name="connsiteY48" fmla="*/ 2732474 h 4338987"/>
              <a:gd name="connsiteX49" fmla="*/ 3084643 w 4200104"/>
              <a:gd name="connsiteY49" fmla="*/ 2663894 h 4338987"/>
              <a:gd name="connsiteX50" fmla="*/ 2958913 w 4200104"/>
              <a:gd name="connsiteY50" fmla="*/ 2698184 h 4338987"/>
              <a:gd name="connsiteX51" fmla="*/ 2821753 w 4200104"/>
              <a:gd name="connsiteY51" fmla="*/ 2823914 h 4338987"/>
              <a:gd name="connsiteX52" fmla="*/ 2764603 w 4200104"/>
              <a:gd name="connsiteY52" fmla="*/ 2995364 h 4338987"/>
              <a:gd name="connsiteX53" fmla="*/ 2970343 w 4200104"/>
              <a:gd name="connsiteY53" fmla="*/ 3132524 h 4338987"/>
              <a:gd name="connsiteX54" fmla="*/ 3176083 w 4200104"/>
              <a:gd name="connsiteY54" fmla="*/ 3269684 h 4338987"/>
              <a:gd name="connsiteX55" fmla="*/ 3347533 w 4200104"/>
              <a:gd name="connsiteY55" fmla="*/ 3303974 h 4338987"/>
              <a:gd name="connsiteX56" fmla="*/ 3267523 w 4200104"/>
              <a:gd name="connsiteY56" fmla="*/ 3395414 h 4338987"/>
              <a:gd name="connsiteX57" fmla="*/ 3004633 w 4200104"/>
              <a:gd name="connsiteY57" fmla="*/ 3303974 h 4338987"/>
              <a:gd name="connsiteX58" fmla="*/ 2753173 w 4200104"/>
              <a:gd name="connsiteY58" fmla="*/ 3189674 h 4338987"/>
              <a:gd name="connsiteX59" fmla="*/ 2638873 w 4200104"/>
              <a:gd name="connsiteY59" fmla="*/ 3098234 h 4338987"/>
              <a:gd name="connsiteX60" fmla="*/ 2570293 w 4200104"/>
              <a:gd name="connsiteY60" fmla="*/ 3109664 h 4338987"/>
              <a:gd name="connsiteX61" fmla="*/ 2558863 w 4200104"/>
              <a:gd name="connsiteY61" fmla="*/ 3326834 h 4338987"/>
              <a:gd name="connsiteX62" fmla="*/ 2673163 w 4200104"/>
              <a:gd name="connsiteY62" fmla="*/ 3555434 h 4338987"/>
              <a:gd name="connsiteX63" fmla="*/ 2730313 w 4200104"/>
              <a:gd name="connsiteY63" fmla="*/ 4024064 h 4338987"/>
              <a:gd name="connsiteX64" fmla="*/ 2696023 w 4200104"/>
              <a:gd name="connsiteY64" fmla="*/ 4184084 h 4338987"/>
              <a:gd name="connsiteX65" fmla="*/ 2536003 w 4200104"/>
              <a:gd name="connsiteY65" fmla="*/ 4138364 h 4338987"/>
              <a:gd name="connsiteX66" fmla="*/ 2536003 w 4200104"/>
              <a:gd name="connsiteY66" fmla="*/ 3909764 h 4338987"/>
              <a:gd name="connsiteX67" fmla="*/ 2433133 w 4200104"/>
              <a:gd name="connsiteY67" fmla="*/ 3566864 h 4338987"/>
              <a:gd name="connsiteX68" fmla="*/ 2307403 w 4200104"/>
              <a:gd name="connsiteY68" fmla="*/ 3166814 h 4338987"/>
              <a:gd name="connsiteX69" fmla="*/ 2261683 w 4200104"/>
              <a:gd name="connsiteY69" fmla="*/ 3063944 h 4338987"/>
              <a:gd name="connsiteX70" fmla="*/ 2078803 w 4200104"/>
              <a:gd name="connsiteY70" fmla="*/ 2949644 h 4338987"/>
              <a:gd name="connsiteX71" fmla="*/ 1850203 w 4200104"/>
              <a:gd name="connsiteY71" fmla="*/ 3029654 h 4338987"/>
              <a:gd name="connsiteX72" fmla="*/ 1415863 w 4200104"/>
              <a:gd name="connsiteY72" fmla="*/ 3361124 h 4338987"/>
              <a:gd name="connsiteX73" fmla="*/ 1381573 w 4200104"/>
              <a:gd name="connsiteY73" fmla="*/ 3681164 h 4338987"/>
              <a:gd name="connsiteX74" fmla="*/ 1381573 w 4200104"/>
              <a:gd name="connsiteY74" fmla="*/ 3989774 h 4338987"/>
              <a:gd name="connsiteX75" fmla="*/ 1290133 w 4200104"/>
              <a:gd name="connsiteY75" fmla="*/ 4309814 h 4338987"/>
              <a:gd name="connsiteX76" fmla="*/ 1198693 w 4200104"/>
              <a:gd name="connsiteY76" fmla="*/ 4298384 h 4338987"/>
              <a:gd name="connsiteX77" fmla="*/ 1187263 w 4200104"/>
              <a:gd name="connsiteY77" fmla="*/ 4081214 h 4338987"/>
              <a:gd name="connsiteX78" fmla="*/ 1198693 w 4200104"/>
              <a:gd name="connsiteY78" fmla="*/ 3909764 h 4338987"/>
              <a:gd name="connsiteX79" fmla="*/ 970093 w 4200104"/>
              <a:gd name="connsiteY79" fmla="*/ 3989774 h 4338987"/>
              <a:gd name="connsiteX80" fmla="*/ 718633 w 4200104"/>
              <a:gd name="connsiteY80" fmla="*/ 4069784 h 4338987"/>
              <a:gd name="connsiteX81" fmla="*/ 741493 w 4200104"/>
              <a:gd name="connsiteY81" fmla="*/ 3955484 h 4338987"/>
              <a:gd name="connsiteX82" fmla="*/ 1130113 w 4200104"/>
              <a:gd name="connsiteY82" fmla="*/ 3795464 h 4338987"/>
              <a:gd name="connsiteX83" fmla="*/ 1278703 w 4200104"/>
              <a:gd name="connsiteY83" fmla="*/ 3726884 h 4338987"/>
              <a:gd name="connsiteX84" fmla="*/ 1221553 w 4200104"/>
              <a:gd name="connsiteY84" fmla="*/ 3372554 h 4338987"/>
              <a:gd name="connsiteX85" fmla="*/ 1324423 w 4200104"/>
              <a:gd name="connsiteY85" fmla="*/ 3121094 h 4338987"/>
              <a:gd name="connsiteX86" fmla="*/ 1393003 w 4200104"/>
              <a:gd name="connsiteY86" fmla="*/ 3052514 h 4338987"/>
              <a:gd name="connsiteX87" fmla="*/ 1084393 w 4200104"/>
              <a:gd name="connsiteY87" fmla="*/ 3029654 h 4338987"/>
              <a:gd name="connsiteX88" fmla="*/ 730063 w 4200104"/>
              <a:gd name="connsiteY88" fmla="*/ 2961074 h 4338987"/>
              <a:gd name="connsiteX89" fmla="*/ 375733 w 4200104"/>
              <a:gd name="connsiteY89" fmla="*/ 3132524 h 4338987"/>
              <a:gd name="connsiteX90" fmla="*/ 421453 w 4200104"/>
              <a:gd name="connsiteY90" fmla="*/ 3029654 h 4338987"/>
              <a:gd name="connsiteX91" fmla="*/ 627193 w 4200104"/>
              <a:gd name="connsiteY91" fmla="*/ 2926784 h 4338987"/>
              <a:gd name="connsiteX92" fmla="*/ 810073 w 4200104"/>
              <a:gd name="connsiteY92" fmla="*/ 2755334 h 4338987"/>
              <a:gd name="connsiteX93" fmla="*/ 1152973 w 4200104"/>
              <a:gd name="connsiteY93" fmla="*/ 2778194 h 4338987"/>
              <a:gd name="connsiteX94" fmla="*/ 1461583 w 4200104"/>
              <a:gd name="connsiteY94" fmla="*/ 2823914 h 4338987"/>
              <a:gd name="connsiteX95" fmla="*/ 1953073 w 4200104"/>
              <a:gd name="connsiteY95" fmla="*/ 2663894 h 4338987"/>
              <a:gd name="connsiteX96" fmla="*/ 1701613 w 4200104"/>
              <a:gd name="connsiteY96" fmla="*/ 2263844 h 4338987"/>
              <a:gd name="connsiteX97" fmla="*/ 1690183 w 4200104"/>
              <a:gd name="connsiteY97" fmla="*/ 1966664 h 4338987"/>
              <a:gd name="connsiteX98" fmla="*/ 1381991 w 4200104"/>
              <a:gd name="connsiteY98" fmla="*/ 1841930 h 4338987"/>
              <a:gd name="connsiteX99" fmla="*/ 1095823 w 4200104"/>
              <a:gd name="connsiteY99" fmla="*/ 1715204 h 4338987"/>
              <a:gd name="connsiteX100" fmla="*/ 746507 w 4200104"/>
              <a:gd name="connsiteY100" fmla="*/ 1626741 h 4338987"/>
              <a:gd name="connsiteX101" fmla="*/ 352873 w 4200104"/>
              <a:gd name="connsiteY101" fmla="*/ 1726634 h 4338987"/>
              <a:gd name="connsiteX102" fmla="*/ 113171 w 4200104"/>
              <a:gd name="connsiteY102" fmla="*/ 1763908 h 4338987"/>
              <a:gd name="connsiteX103" fmla="*/ 9973 w 4200104"/>
              <a:gd name="connsiteY103" fmla="*/ 1738064 h 4338987"/>
              <a:gd name="connsiteX104" fmla="*/ 348516 w 4200104"/>
              <a:gd name="connsiteY104" fmla="*/ 1644138 h 4338987"/>
              <a:gd name="connsiteX105" fmla="*/ 653097 w 4200104"/>
              <a:gd name="connsiteY105" fmla="*/ 1544246 h 4338987"/>
              <a:gd name="connsiteX106" fmla="*/ 1072963 w 4200104"/>
              <a:gd name="connsiteY106" fmla="*/ 1612334 h 4338987"/>
              <a:gd name="connsiteX107" fmla="*/ 1244413 w 4200104"/>
              <a:gd name="connsiteY107" fmla="*/ 1658054 h 4338987"/>
              <a:gd name="connsiteX108" fmla="*/ 1205766 w 4200104"/>
              <a:gd name="connsiteY108" fmla="*/ 1452314 h 4338987"/>
              <a:gd name="connsiteX109" fmla="*/ 1046313 w 4200104"/>
              <a:gd name="connsiteY109" fmla="*/ 815735 h 4338987"/>
              <a:gd name="connsiteX110" fmla="*/ 1221553 w 4200104"/>
              <a:gd name="connsiteY110" fmla="*/ 1212284 h 4338987"/>
              <a:gd name="connsiteX0" fmla="*/ 1221553 w 4207197"/>
              <a:gd name="connsiteY0" fmla="*/ 1212284 h 4338987"/>
              <a:gd name="connsiteX1" fmla="*/ 1343911 w 4207197"/>
              <a:gd name="connsiteY1" fmla="*/ 1560154 h 4338987"/>
              <a:gd name="connsiteX2" fmla="*/ 1553023 w 4207197"/>
              <a:gd name="connsiteY2" fmla="*/ 1658054 h 4338987"/>
              <a:gd name="connsiteX3" fmla="*/ 1907353 w 4207197"/>
              <a:gd name="connsiteY3" fmla="*/ 1680914 h 4338987"/>
              <a:gd name="connsiteX4" fmla="*/ 2021653 w 4207197"/>
              <a:gd name="connsiteY4" fmla="*/ 1543754 h 4338987"/>
              <a:gd name="connsiteX5" fmla="*/ 2124523 w 4207197"/>
              <a:gd name="connsiteY5" fmla="*/ 1292294 h 4338987"/>
              <a:gd name="connsiteX6" fmla="*/ 2124523 w 4207197"/>
              <a:gd name="connsiteY6" fmla="*/ 1120844 h 4338987"/>
              <a:gd name="connsiteX7" fmla="*/ 2068029 w 4207197"/>
              <a:gd name="connsiteY7" fmla="*/ 825651 h 4338987"/>
              <a:gd name="connsiteX8" fmla="*/ 2078803 w 4207197"/>
              <a:gd name="connsiteY8" fmla="*/ 777944 h 4338987"/>
              <a:gd name="connsiteX9" fmla="*/ 2170243 w 4207197"/>
              <a:gd name="connsiteY9" fmla="*/ 1086554 h 4338987"/>
              <a:gd name="connsiteX10" fmla="*/ 2215963 w 4207197"/>
              <a:gd name="connsiteY10" fmla="*/ 1269434 h 4338987"/>
              <a:gd name="connsiteX11" fmla="*/ 2284543 w 4207197"/>
              <a:gd name="connsiteY11" fmla="*/ 1303724 h 4338987"/>
              <a:gd name="connsiteX12" fmla="*/ 2330263 w 4207197"/>
              <a:gd name="connsiteY12" fmla="*/ 1166564 h 4338987"/>
              <a:gd name="connsiteX13" fmla="*/ 2467423 w 4207197"/>
              <a:gd name="connsiteY13" fmla="*/ 880814 h 4338987"/>
              <a:gd name="connsiteX14" fmla="*/ 2558863 w 4207197"/>
              <a:gd name="connsiteY14" fmla="*/ 640784 h 4338987"/>
              <a:gd name="connsiteX15" fmla="*/ 2616013 w 4207197"/>
              <a:gd name="connsiteY15" fmla="*/ 537914 h 4338987"/>
              <a:gd name="connsiteX16" fmla="*/ 2558863 w 4207197"/>
              <a:gd name="connsiteY16" fmla="*/ 789374 h 4338987"/>
              <a:gd name="connsiteX17" fmla="*/ 2444563 w 4207197"/>
              <a:gd name="connsiteY17" fmla="*/ 1097984 h 4338987"/>
              <a:gd name="connsiteX18" fmla="*/ 2375983 w 4207197"/>
              <a:gd name="connsiteY18" fmla="*/ 1406594 h 4338987"/>
              <a:gd name="connsiteX19" fmla="*/ 2558863 w 4207197"/>
              <a:gd name="connsiteY19" fmla="*/ 1578044 h 4338987"/>
              <a:gd name="connsiteX20" fmla="*/ 2878903 w 4207197"/>
              <a:gd name="connsiteY20" fmla="*/ 1658054 h 4338987"/>
              <a:gd name="connsiteX21" fmla="*/ 3187513 w 4207197"/>
              <a:gd name="connsiteY21" fmla="*/ 1658054 h 4338987"/>
              <a:gd name="connsiteX22" fmla="*/ 3370393 w 4207197"/>
              <a:gd name="connsiteY22" fmla="*/ 1566614 h 4338987"/>
              <a:gd name="connsiteX23" fmla="*/ 3473263 w 4207197"/>
              <a:gd name="connsiteY23" fmla="*/ 1372304 h 4338987"/>
              <a:gd name="connsiteX24" fmla="*/ 3461833 w 4207197"/>
              <a:gd name="connsiteY24" fmla="*/ 1097984 h 4338987"/>
              <a:gd name="connsiteX25" fmla="*/ 3450403 w 4207197"/>
              <a:gd name="connsiteY25" fmla="*/ 777944 h 4338987"/>
              <a:gd name="connsiteX26" fmla="*/ 3759013 w 4207197"/>
              <a:gd name="connsiteY26" fmla="*/ 572204 h 4338987"/>
              <a:gd name="connsiteX27" fmla="*/ 3999043 w 4207197"/>
              <a:gd name="connsiteY27" fmla="*/ 92144 h 4338987"/>
              <a:gd name="connsiteX28" fmla="*/ 4033333 w 4207197"/>
              <a:gd name="connsiteY28" fmla="*/ 12134 h 4338987"/>
              <a:gd name="connsiteX29" fmla="*/ 4010473 w 4207197"/>
              <a:gd name="connsiteY29" fmla="*/ 252164 h 4338987"/>
              <a:gd name="connsiteX30" fmla="*/ 3827593 w 4207197"/>
              <a:gd name="connsiteY30" fmla="*/ 652214 h 4338987"/>
              <a:gd name="connsiteX31" fmla="*/ 3644713 w 4207197"/>
              <a:gd name="connsiteY31" fmla="*/ 789374 h 4338987"/>
              <a:gd name="connsiteX32" fmla="*/ 3563719 w 4207197"/>
              <a:gd name="connsiteY32" fmla="*/ 977218 h 4338987"/>
              <a:gd name="connsiteX33" fmla="*/ 3861883 w 4207197"/>
              <a:gd name="connsiteY33" fmla="*/ 846524 h 4338987"/>
              <a:gd name="connsiteX34" fmla="*/ 4200754 w 4207197"/>
              <a:gd name="connsiteY34" fmla="*/ 774462 h 4338987"/>
              <a:gd name="connsiteX35" fmla="*/ 4064251 w 4207197"/>
              <a:gd name="connsiteY35" fmla="*/ 847521 h 4338987"/>
              <a:gd name="connsiteX36" fmla="*/ 3818880 w 4207197"/>
              <a:gd name="connsiteY36" fmla="*/ 991631 h 4338987"/>
              <a:gd name="connsiteX37" fmla="*/ 3658531 w 4207197"/>
              <a:gd name="connsiteY37" fmla="*/ 1093504 h 4338987"/>
              <a:gd name="connsiteX38" fmla="*/ 3656143 w 4207197"/>
              <a:gd name="connsiteY38" fmla="*/ 1235144 h 4338987"/>
              <a:gd name="connsiteX39" fmla="*/ 3621853 w 4207197"/>
              <a:gd name="connsiteY39" fmla="*/ 1532324 h 4338987"/>
              <a:gd name="connsiteX40" fmla="*/ 3461833 w 4207197"/>
              <a:gd name="connsiteY40" fmla="*/ 1726634 h 4338987"/>
              <a:gd name="connsiteX41" fmla="*/ 3278953 w 4207197"/>
              <a:gd name="connsiteY41" fmla="*/ 2035244 h 4338987"/>
              <a:gd name="connsiteX42" fmla="*/ 3233233 w 4207197"/>
              <a:gd name="connsiteY42" fmla="*/ 2309564 h 4338987"/>
              <a:gd name="connsiteX43" fmla="*/ 3404683 w 4207197"/>
              <a:gd name="connsiteY43" fmla="*/ 2458154 h 4338987"/>
              <a:gd name="connsiteX44" fmla="*/ 3759013 w 4207197"/>
              <a:gd name="connsiteY44" fmla="*/ 2663894 h 4338987"/>
              <a:gd name="connsiteX45" fmla="*/ 4079053 w 4207197"/>
              <a:gd name="connsiteY45" fmla="*/ 2778194 h 4338987"/>
              <a:gd name="connsiteX46" fmla="*/ 4079053 w 4207197"/>
              <a:gd name="connsiteY46" fmla="*/ 2881064 h 4338987"/>
              <a:gd name="connsiteX47" fmla="*/ 3770443 w 4207197"/>
              <a:gd name="connsiteY47" fmla="*/ 2869634 h 4338987"/>
              <a:gd name="connsiteX48" fmla="*/ 3404683 w 4207197"/>
              <a:gd name="connsiteY48" fmla="*/ 2732474 h 4338987"/>
              <a:gd name="connsiteX49" fmla="*/ 3084643 w 4207197"/>
              <a:gd name="connsiteY49" fmla="*/ 2663894 h 4338987"/>
              <a:gd name="connsiteX50" fmla="*/ 2958913 w 4207197"/>
              <a:gd name="connsiteY50" fmla="*/ 2698184 h 4338987"/>
              <a:gd name="connsiteX51" fmla="*/ 2821753 w 4207197"/>
              <a:gd name="connsiteY51" fmla="*/ 2823914 h 4338987"/>
              <a:gd name="connsiteX52" fmla="*/ 2764603 w 4207197"/>
              <a:gd name="connsiteY52" fmla="*/ 2995364 h 4338987"/>
              <a:gd name="connsiteX53" fmla="*/ 2970343 w 4207197"/>
              <a:gd name="connsiteY53" fmla="*/ 3132524 h 4338987"/>
              <a:gd name="connsiteX54" fmla="*/ 3176083 w 4207197"/>
              <a:gd name="connsiteY54" fmla="*/ 3269684 h 4338987"/>
              <a:gd name="connsiteX55" fmla="*/ 3347533 w 4207197"/>
              <a:gd name="connsiteY55" fmla="*/ 3303974 h 4338987"/>
              <a:gd name="connsiteX56" fmla="*/ 3267523 w 4207197"/>
              <a:gd name="connsiteY56" fmla="*/ 3395414 h 4338987"/>
              <a:gd name="connsiteX57" fmla="*/ 3004633 w 4207197"/>
              <a:gd name="connsiteY57" fmla="*/ 3303974 h 4338987"/>
              <a:gd name="connsiteX58" fmla="*/ 2753173 w 4207197"/>
              <a:gd name="connsiteY58" fmla="*/ 3189674 h 4338987"/>
              <a:gd name="connsiteX59" fmla="*/ 2638873 w 4207197"/>
              <a:gd name="connsiteY59" fmla="*/ 3098234 h 4338987"/>
              <a:gd name="connsiteX60" fmla="*/ 2570293 w 4207197"/>
              <a:gd name="connsiteY60" fmla="*/ 3109664 h 4338987"/>
              <a:gd name="connsiteX61" fmla="*/ 2558863 w 4207197"/>
              <a:gd name="connsiteY61" fmla="*/ 3326834 h 4338987"/>
              <a:gd name="connsiteX62" fmla="*/ 2673163 w 4207197"/>
              <a:gd name="connsiteY62" fmla="*/ 3555434 h 4338987"/>
              <a:gd name="connsiteX63" fmla="*/ 2730313 w 4207197"/>
              <a:gd name="connsiteY63" fmla="*/ 4024064 h 4338987"/>
              <a:gd name="connsiteX64" fmla="*/ 2696023 w 4207197"/>
              <a:gd name="connsiteY64" fmla="*/ 4184084 h 4338987"/>
              <a:gd name="connsiteX65" fmla="*/ 2536003 w 4207197"/>
              <a:gd name="connsiteY65" fmla="*/ 4138364 h 4338987"/>
              <a:gd name="connsiteX66" fmla="*/ 2536003 w 4207197"/>
              <a:gd name="connsiteY66" fmla="*/ 3909764 h 4338987"/>
              <a:gd name="connsiteX67" fmla="*/ 2433133 w 4207197"/>
              <a:gd name="connsiteY67" fmla="*/ 3566864 h 4338987"/>
              <a:gd name="connsiteX68" fmla="*/ 2307403 w 4207197"/>
              <a:gd name="connsiteY68" fmla="*/ 3166814 h 4338987"/>
              <a:gd name="connsiteX69" fmla="*/ 2261683 w 4207197"/>
              <a:gd name="connsiteY69" fmla="*/ 3063944 h 4338987"/>
              <a:gd name="connsiteX70" fmla="*/ 2078803 w 4207197"/>
              <a:gd name="connsiteY70" fmla="*/ 2949644 h 4338987"/>
              <a:gd name="connsiteX71" fmla="*/ 1850203 w 4207197"/>
              <a:gd name="connsiteY71" fmla="*/ 3029654 h 4338987"/>
              <a:gd name="connsiteX72" fmla="*/ 1415863 w 4207197"/>
              <a:gd name="connsiteY72" fmla="*/ 3361124 h 4338987"/>
              <a:gd name="connsiteX73" fmla="*/ 1381573 w 4207197"/>
              <a:gd name="connsiteY73" fmla="*/ 3681164 h 4338987"/>
              <a:gd name="connsiteX74" fmla="*/ 1381573 w 4207197"/>
              <a:gd name="connsiteY74" fmla="*/ 3989774 h 4338987"/>
              <a:gd name="connsiteX75" fmla="*/ 1290133 w 4207197"/>
              <a:gd name="connsiteY75" fmla="*/ 4309814 h 4338987"/>
              <a:gd name="connsiteX76" fmla="*/ 1198693 w 4207197"/>
              <a:gd name="connsiteY76" fmla="*/ 4298384 h 4338987"/>
              <a:gd name="connsiteX77" fmla="*/ 1187263 w 4207197"/>
              <a:gd name="connsiteY77" fmla="*/ 4081214 h 4338987"/>
              <a:gd name="connsiteX78" fmla="*/ 1198693 w 4207197"/>
              <a:gd name="connsiteY78" fmla="*/ 3909764 h 4338987"/>
              <a:gd name="connsiteX79" fmla="*/ 970093 w 4207197"/>
              <a:gd name="connsiteY79" fmla="*/ 3989774 h 4338987"/>
              <a:gd name="connsiteX80" fmla="*/ 718633 w 4207197"/>
              <a:gd name="connsiteY80" fmla="*/ 4069784 h 4338987"/>
              <a:gd name="connsiteX81" fmla="*/ 741493 w 4207197"/>
              <a:gd name="connsiteY81" fmla="*/ 3955484 h 4338987"/>
              <a:gd name="connsiteX82" fmla="*/ 1130113 w 4207197"/>
              <a:gd name="connsiteY82" fmla="*/ 3795464 h 4338987"/>
              <a:gd name="connsiteX83" fmla="*/ 1278703 w 4207197"/>
              <a:gd name="connsiteY83" fmla="*/ 3726884 h 4338987"/>
              <a:gd name="connsiteX84" fmla="*/ 1221553 w 4207197"/>
              <a:gd name="connsiteY84" fmla="*/ 3372554 h 4338987"/>
              <a:gd name="connsiteX85" fmla="*/ 1324423 w 4207197"/>
              <a:gd name="connsiteY85" fmla="*/ 3121094 h 4338987"/>
              <a:gd name="connsiteX86" fmla="*/ 1393003 w 4207197"/>
              <a:gd name="connsiteY86" fmla="*/ 3052514 h 4338987"/>
              <a:gd name="connsiteX87" fmla="*/ 1084393 w 4207197"/>
              <a:gd name="connsiteY87" fmla="*/ 3029654 h 4338987"/>
              <a:gd name="connsiteX88" fmla="*/ 730063 w 4207197"/>
              <a:gd name="connsiteY88" fmla="*/ 2961074 h 4338987"/>
              <a:gd name="connsiteX89" fmla="*/ 375733 w 4207197"/>
              <a:gd name="connsiteY89" fmla="*/ 3132524 h 4338987"/>
              <a:gd name="connsiteX90" fmla="*/ 421453 w 4207197"/>
              <a:gd name="connsiteY90" fmla="*/ 3029654 h 4338987"/>
              <a:gd name="connsiteX91" fmla="*/ 627193 w 4207197"/>
              <a:gd name="connsiteY91" fmla="*/ 2926784 h 4338987"/>
              <a:gd name="connsiteX92" fmla="*/ 810073 w 4207197"/>
              <a:gd name="connsiteY92" fmla="*/ 2755334 h 4338987"/>
              <a:gd name="connsiteX93" fmla="*/ 1152973 w 4207197"/>
              <a:gd name="connsiteY93" fmla="*/ 2778194 h 4338987"/>
              <a:gd name="connsiteX94" fmla="*/ 1461583 w 4207197"/>
              <a:gd name="connsiteY94" fmla="*/ 2823914 h 4338987"/>
              <a:gd name="connsiteX95" fmla="*/ 1953073 w 4207197"/>
              <a:gd name="connsiteY95" fmla="*/ 2663894 h 4338987"/>
              <a:gd name="connsiteX96" fmla="*/ 1701613 w 4207197"/>
              <a:gd name="connsiteY96" fmla="*/ 2263844 h 4338987"/>
              <a:gd name="connsiteX97" fmla="*/ 1690183 w 4207197"/>
              <a:gd name="connsiteY97" fmla="*/ 1966664 h 4338987"/>
              <a:gd name="connsiteX98" fmla="*/ 1381991 w 4207197"/>
              <a:gd name="connsiteY98" fmla="*/ 1841930 h 4338987"/>
              <a:gd name="connsiteX99" fmla="*/ 1095823 w 4207197"/>
              <a:gd name="connsiteY99" fmla="*/ 1715204 h 4338987"/>
              <a:gd name="connsiteX100" fmla="*/ 746507 w 4207197"/>
              <a:gd name="connsiteY100" fmla="*/ 1626741 h 4338987"/>
              <a:gd name="connsiteX101" fmla="*/ 352873 w 4207197"/>
              <a:gd name="connsiteY101" fmla="*/ 1726634 h 4338987"/>
              <a:gd name="connsiteX102" fmla="*/ 113171 w 4207197"/>
              <a:gd name="connsiteY102" fmla="*/ 1763908 h 4338987"/>
              <a:gd name="connsiteX103" fmla="*/ 9973 w 4207197"/>
              <a:gd name="connsiteY103" fmla="*/ 1738064 h 4338987"/>
              <a:gd name="connsiteX104" fmla="*/ 348516 w 4207197"/>
              <a:gd name="connsiteY104" fmla="*/ 1644138 h 4338987"/>
              <a:gd name="connsiteX105" fmla="*/ 653097 w 4207197"/>
              <a:gd name="connsiteY105" fmla="*/ 1544246 h 4338987"/>
              <a:gd name="connsiteX106" fmla="*/ 1072963 w 4207197"/>
              <a:gd name="connsiteY106" fmla="*/ 1612334 h 4338987"/>
              <a:gd name="connsiteX107" fmla="*/ 1244413 w 4207197"/>
              <a:gd name="connsiteY107" fmla="*/ 1658054 h 4338987"/>
              <a:gd name="connsiteX108" fmla="*/ 1205766 w 4207197"/>
              <a:gd name="connsiteY108" fmla="*/ 1452314 h 4338987"/>
              <a:gd name="connsiteX109" fmla="*/ 1046313 w 4207197"/>
              <a:gd name="connsiteY109" fmla="*/ 815735 h 4338987"/>
              <a:gd name="connsiteX110" fmla="*/ 1221553 w 4207197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644713 w 4206653"/>
              <a:gd name="connsiteY31" fmla="*/ 789374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27593 w 4206653"/>
              <a:gd name="connsiteY30" fmla="*/ 652214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2284 h 4338987"/>
              <a:gd name="connsiteX1" fmla="*/ 1343911 w 4206653"/>
              <a:gd name="connsiteY1" fmla="*/ 1560154 h 4338987"/>
              <a:gd name="connsiteX2" fmla="*/ 1553023 w 4206653"/>
              <a:gd name="connsiteY2" fmla="*/ 1658054 h 4338987"/>
              <a:gd name="connsiteX3" fmla="*/ 1907353 w 4206653"/>
              <a:gd name="connsiteY3" fmla="*/ 1680914 h 4338987"/>
              <a:gd name="connsiteX4" fmla="*/ 2021653 w 4206653"/>
              <a:gd name="connsiteY4" fmla="*/ 1543754 h 4338987"/>
              <a:gd name="connsiteX5" fmla="*/ 2124523 w 4206653"/>
              <a:gd name="connsiteY5" fmla="*/ 1292294 h 4338987"/>
              <a:gd name="connsiteX6" fmla="*/ 2124523 w 4206653"/>
              <a:gd name="connsiteY6" fmla="*/ 1120844 h 4338987"/>
              <a:gd name="connsiteX7" fmla="*/ 2068029 w 4206653"/>
              <a:gd name="connsiteY7" fmla="*/ 825651 h 4338987"/>
              <a:gd name="connsiteX8" fmla="*/ 2078803 w 4206653"/>
              <a:gd name="connsiteY8" fmla="*/ 777944 h 4338987"/>
              <a:gd name="connsiteX9" fmla="*/ 2170243 w 4206653"/>
              <a:gd name="connsiteY9" fmla="*/ 1086554 h 4338987"/>
              <a:gd name="connsiteX10" fmla="*/ 2215963 w 4206653"/>
              <a:gd name="connsiteY10" fmla="*/ 1269434 h 4338987"/>
              <a:gd name="connsiteX11" fmla="*/ 2284543 w 4206653"/>
              <a:gd name="connsiteY11" fmla="*/ 1303724 h 4338987"/>
              <a:gd name="connsiteX12" fmla="*/ 2330263 w 4206653"/>
              <a:gd name="connsiteY12" fmla="*/ 1166564 h 4338987"/>
              <a:gd name="connsiteX13" fmla="*/ 2467423 w 4206653"/>
              <a:gd name="connsiteY13" fmla="*/ 880814 h 4338987"/>
              <a:gd name="connsiteX14" fmla="*/ 2558863 w 4206653"/>
              <a:gd name="connsiteY14" fmla="*/ 640784 h 4338987"/>
              <a:gd name="connsiteX15" fmla="*/ 2616013 w 4206653"/>
              <a:gd name="connsiteY15" fmla="*/ 537914 h 4338987"/>
              <a:gd name="connsiteX16" fmla="*/ 2558863 w 4206653"/>
              <a:gd name="connsiteY16" fmla="*/ 789374 h 4338987"/>
              <a:gd name="connsiteX17" fmla="*/ 2444563 w 4206653"/>
              <a:gd name="connsiteY17" fmla="*/ 1097984 h 4338987"/>
              <a:gd name="connsiteX18" fmla="*/ 2375983 w 4206653"/>
              <a:gd name="connsiteY18" fmla="*/ 1406594 h 4338987"/>
              <a:gd name="connsiteX19" fmla="*/ 2558863 w 4206653"/>
              <a:gd name="connsiteY19" fmla="*/ 1578044 h 4338987"/>
              <a:gd name="connsiteX20" fmla="*/ 2878903 w 4206653"/>
              <a:gd name="connsiteY20" fmla="*/ 1658054 h 4338987"/>
              <a:gd name="connsiteX21" fmla="*/ 3187513 w 4206653"/>
              <a:gd name="connsiteY21" fmla="*/ 1658054 h 4338987"/>
              <a:gd name="connsiteX22" fmla="*/ 3370393 w 4206653"/>
              <a:gd name="connsiteY22" fmla="*/ 1566614 h 4338987"/>
              <a:gd name="connsiteX23" fmla="*/ 3473263 w 4206653"/>
              <a:gd name="connsiteY23" fmla="*/ 1372304 h 4338987"/>
              <a:gd name="connsiteX24" fmla="*/ 3461833 w 4206653"/>
              <a:gd name="connsiteY24" fmla="*/ 1097984 h 4338987"/>
              <a:gd name="connsiteX25" fmla="*/ 3450403 w 4206653"/>
              <a:gd name="connsiteY25" fmla="*/ 777944 h 4338987"/>
              <a:gd name="connsiteX26" fmla="*/ 3759013 w 4206653"/>
              <a:gd name="connsiteY26" fmla="*/ 572204 h 4338987"/>
              <a:gd name="connsiteX27" fmla="*/ 3999043 w 4206653"/>
              <a:gd name="connsiteY27" fmla="*/ 92144 h 4338987"/>
              <a:gd name="connsiteX28" fmla="*/ 4033333 w 4206653"/>
              <a:gd name="connsiteY28" fmla="*/ 12134 h 4338987"/>
              <a:gd name="connsiteX29" fmla="*/ 4010473 w 4206653"/>
              <a:gd name="connsiteY29" fmla="*/ 252164 h 4338987"/>
              <a:gd name="connsiteX30" fmla="*/ 3812791 w 4206653"/>
              <a:gd name="connsiteY30" fmla="*/ 647743 h 4338987"/>
              <a:gd name="connsiteX31" fmla="*/ 3541098 w 4206653"/>
              <a:gd name="connsiteY31" fmla="*/ 811735 h 4338987"/>
              <a:gd name="connsiteX32" fmla="*/ 3563719 w 4206653"/>
              <a:gd name="connsiteY32" fmla="*/ 977218 h 4338987"/>
              <a:gd name="connsiteX33" fmla="*/ 3872985 w 4206653"/>
              <a:gd name="connsiteY33" fmla="*/ 882302 h 4338987"/>
              <a:gd name="connsiteX34" fmla="*/ 4200754 w 4206653"/>
              <a:gd name="connsiteY34" fmla="*/ 774462 h 4338987"/>
              <a:gd name="connsiteX35" fmla="*/ 4064251 w 4206653"/>
              <a:gd name="connsiteY35" fmla="*/ 847521 h 4338987"/>
              <a:gd name="connsiteX36" fmla="*/ 3818880 w 4206653"/>
              <a:gd name="connsiteY36" fmla="*/ 991631 h 4338987"/>
              <a:gd name="connsiteX37" fmla="*/ 3658531 w 4206653"/>
              <a:gd name="connsiteY37" fmla="*/ 1093504 h 4338987"/>
              <a:gd name="connsiteX38" fmla="*/ 3656143 w 4206653"/>
              <a:gd name="connsiteY38" fmla="*/ 1235144 h 4338987"/>
              <a:gd name="connsiteX39" fmla="*/ 3621853 w 4206653"/>
              <a:gd name="connsiteY39" fmla="*/ 1532324 h 4338987"/>
              <a:gd name="connsiteX40" fmla="*/ 3461833 w 4206653"/>
              <a:gd name="connsiteY40" fmla="*/ 1726634 h 4338987"/>
              <a:gd name="connsiteX41" fmla="*/ 3278953 w 4206653"/>
              <a:gd name="connsiteY41" fmla="*/ 2035244 h 4338987"/>
              <a:gd name="connsiteX42" fmla="*/ 3233233 w 4206653"/>
              <a:gd name="connsiteY42" fmla="*/ 2309564 h 4338987"/>
              <a:gd name="connsiteX43" fmla="*/ 3404683 w 4206653"/>
              <a:gd name="connsiteY43" fmla="*/ 2458154 h 4338987"/>
              <a:gd name="connsiteX44" fmla="*/ 3759013 w 4206653"/>
              <a:gd name="connsiteY44" fmla="*/ 2663894 h 4338987"/>
              <a:gd name="connsiteX45" fmla="*/ 4079053 w 4206653"/>
              <a:gd name="connsiteY45" fmla="*/ 2778194 h 4338987"/>
              <a:gd name="connsiteX46" fmla="*/ 4079053 w 4206653"/>
              <a:gd name="connsiteY46" fmla="*/ 2881064 h 4338987"/>
              <a:gd name="connsiteX47" fmla="*/ 3770443 w 4206653"/>
              <a:gd name="connsiteY47" fmla="*/ 2869634 h 4338987"/>
              <a:gd name="connsiteX48" fmla="*/ 3404683 w 4206653"/>
              <a:gd name="connsiteY48" fmla="*/ 2732474 h 4338987"/>
              <a:gd name="connsiteX49" fmla="*/ 3084643 w 4206653"/>
              <a:gd name="connsiteY49" fmla="*/ 2663894 h 4338987"/>
              <a:gd name="connsiteX50" fmla="*/ 2958913 w 4206653"/>
              <a:gd name="connsiteY50" fmla="*/ 2698184 h 4338987"/>
              <a:gd name="connsiteX51" fmla="*/ 2821753 w 4206653"/>
              <a:gd name="connsiteY51" fmla="*/ 2823914 h 4338987"/>
              <a:gd name="connsiteX52" fmla="*/ 2764603 w 4206653"/>
              <a:gd name="connsiteY52" fmla="*/ 2995364 h 4338987"/>
              <a:gd name="connsiteX53" fmla="*/ 2970343 w 4206653"/>
              <a:gd name="connsiteY53" fmla="*/ 3132524 h 4338987"/>
              <a:gd name="connsiteX54" fmla="*/ 3176083 w 4206653"/>
              <a:gd name="connsiteY54" fmla="*/ 3269684 h 4338987"/>
              <a:gd name="connsiteX55" fmla="*/ 3347533 w 4206653"/>
              <a:gd name="connsiteY55" fmla="*/ 3303974 h 4338987"/>
              <a:gd name="connsiteX56" fmla="*/ 3267523 w 4206653"/>
              <a:gd name="connsiteY56" fmla="*/ 3395414 h 4338987"/>
              <a:gd name="connsiteX57" fmla="*/ 3004633 w 4206653"/>
              <a:gd name="connsiteY57" fmla="*/ 3303974 h 4338987"/>
              <a:gd name="connsiteX58" fmla="*/ 2753173 w 4206653"/>
              <a:gd name="connsiteY58" fmla="*/ 3189674 h 4338987"/>
              <a:gd name="connsiteX59" fmla="*/ 2638873 w 4206653"/>
              <a:gd name="connsiteY59" fmla="*/ 3098234 h 4338987"/>
              <a:gd name="connsiteX60" fmla="*/ 2570293 w 4206653"/>
              <a:gd name="connsiteY60" fmla="*/ 3109664 h 4338987"/>
              <a:gd name="connsiteX61" fmla="*/ 2558863 w 4206653"/>
              <a:gd name="connsiteY61" fmla="*/ 3326834 h 4338987"/>
              <a:gd name="connsiteX62" fmla="*/ 2673163 w 4206653"/>
              <a:gd name="connsiteY62" fmla="*/ 3555434 h 4338987"/>
              <a:gd name="connsiteX63" fmla="*/ 2730313 w 4206653"/>
              <a:gd name="connsiteY63" fmla="*/ 4024064 h 4338987"/>
              <a:gd name="connsiteX64" fmla="*/ 2696023 w 4206653"/>
              <a:gd name="connsiteY64" fmla="*/ 4184084 h 4338987"/>
              <a:gd name="connsiteX65" fmla="*/ 2536003 w 4206653"/>
              <a:gd name="connsiteY65" fmla="*/ 4138364 h 4338987"/>
              <a:gd name="connsiteX66" fmla="*/ 2536003 w 4206653"/>
              <a:gd name="connsiteY66" fmla="*/ 3909764 h 4338987"/>
              <a:gd name="connsiteX67" fmla="*/ 2433133 w 4206653"/>
              <a:gd name="connsiteY67" fmla="*/ 3566864 h 4338987"/>
              <a:gd name="connsiteX68" fmla="*/ 2307403 w 4206653"/>
              <a:gd name="connsiteY68" fmla="*/ 3166814 h 4338987"/>
              <a:gd name="connsiteX69" fmla="*/ 2261683 w 4206653"/>
              <a:gd name="connsiteY69" fmla="*/ 3063944 h 4338987"/>
              <a:gd name="connsiteX70" fmla="*/ 2078803 w 4206653"/>
              <a:gd name="connsiteY70" fmla="*/ 2949644 h 4338987"/>
              <a:gd name="connsiteX71" fmla="*/ 1850203 w 4206653"/>
              <a:gd name="connsiteY71" fmla="*/ 3029654 h 4338987"/>
              <a:gd name="connsiteX72" fmla="*/ 1415863 w 4206653"/>
              <a:gd name="connsiteY72" fmla="*/ 3361124 h 4338987"/>
              <a:gd name="connsiteX73" fmla="*/ 1381573 w 4206653"/>
              <a:gd name="connsiteY73" fmla="*/ 3681164 h 4338987"/>
              <a:gd name="connsiteX74" fmla="*/ 1381573 w 4206653"/>
              <a:gd name="connsiteY74" fmla="*/ 3989774 h 4338987"/>
              <a:gd name="connsiteX75" fmla="*/ 1290133 w 4206653"/>
              <a:gd name="connsiteY75" fmla="*/ 4309814 h 4338987"/>
              <a:gd name="connsiteX76" fmla="*/ 1198693 w 4206653"/>
              <a:gd name="connsiteY76" fmla="*/ 4298384 h 4338987"/>
              <a:gd name="connsiteX77" fmla="*/ 1187263 w 4206653"/>
              <a:gd name="connsiteY77" fmla="*/ 4081214 h 4338987"/>
              <a:gd name="connsiteX78" fmla="*/ 1198693 w 4206653"/>
              <a:gd name="connsiteY78" fmla="*/ 3909764 h 4338987"/>
              <a:gd name="connsiteX79" fmla="*/ 970093 w 4206653"/>
              <a:gd name="connsiteY79" fmla="*/ 3989774 h 4338987"/>
              <a:gd name="connsiteX80" fmla="*/ 718633 w 4206653"/>
              <a:gd name="connsiteY80" fmla="*/ 4069784 h 4338987"/>
              <a:gd name="connsiteX81" fmla="*/ 741493 w 4206653"/>
              <a:gd name="connsiteY81" fmla="*/ 3955484 h 4338987"/>
              <a:gd name="connsiteX82" fmla="*/ 1130113 w 4206653"/>
              <a:gd name="connsiteY82" fmla="*/ 3795464 h 4338987"/>
              <a:gd name="connsiteX83" fmla="*/ 1278703 w 4206653"/>
              <a:gd name="connsiteY83" fmla="*/ 3726884 h 4338987"/>
              <a:gd name="connsiteX84" fmla="*/ 1221553 w 4206653"/>
              <a:gd name="connsiteY84" fmla="*/ 3372554 h 4338987"/>
              <a:gd name="connsiteX85" fmla="*/ 1324423 w 4206653"/>
              <a:gd name="connsiteY85" fmla="*/ 3121094 h 4338987"/>
              <a:gd name="connsiteX86" fmla="*/ 1393003 w 4206653"/>
              <a:gd name="connsiteY86" fmla="*/ 3052514 h 4338987"/>
              <a:gd name="connsiteX87" fmla="*/ 1084393 w 4206653"/>
              <a:gd name="connsiteY87" fmla="*/ 3029654 h 4338987"/>
              <a:gd name="connsiteX88" fmla="*/ 730063 w 4206653"/>
              <a:gd name="connsiteY88" fmla="*/ 2961074 h 4338987"/>
              <a:gd name="connsiteX89" fmla="*/ 375733 w 4206653"/>
              <a:gd name="connsiteY89" fmla="*/ 3132524 h 4338987"/>
              <a:gd name="connsiteX90" fmla="*/ 421453 w 4206653"/>
              <a:gd name="connsiteY90" fmla="*/ 3029654 h 4338987"/>
              <a:gd name="connsiteX91" fmla="*/ 627193 w 4206653"/>
              <a:gd name="connsiteY91" fmla="*/ 2926784 h 4338987"/>
              <a:gd name="connsiteX92" fmla="*/ 810073 w 4206653"/>
              <a:gd name="connsiteY92" fmla="*/ 2755334 h 4338987"/>
              <a:gd name="connsiteX93" fmla="*/ 1152973 w 4206653"/>
              <a:gd name="connsiteY93" fmla="*/ 2778194 h 4338987"/>
              <a:gd name="connsiteX94" fmla="*/ 1461583 w 4206653"/>
              <a:gd name="connsiteY94" fmla="*/ 2823914 h 4338987"/>
              <a:gd name="connsiteX95" fmla="*/ 1953073 w 4206653"/>
              <a:gd name="connsiteY95" fmla="*/ 2663894 h 4338987"/>
              <a:gd name="connsiteX96" fmla="*/ 1701613 w 4206653"/>
              <a:gd name="connsiteY96" fmla="*/ 2263844 h 4338987"/>
              <a:gd name="connsiteX97" fmla="*/ 1690183 w 4206653"/>
              <a:gd name="connsiteY97" fmla="*/ 1966664 h 4338987"/>
              <a:gd name="connsiteX98" fmla="*/ 1381991 w 4206653"/>
              <a:gd name="connsiteY98" fmla="*/ 1841930 h 4338987"/>
              <a:gd name="connsiteX99" fmla="*/ 1095823 w 4206653"/>
              <a:gd name="connsiteY99" fmla="*/ 1715204 h 4338987"/>
              <a:gd name="connsiteX100" fmla="*/ 746507 w 4206653"/>
              <a:gd name="connsiteY100" fmla="*/ 1626741 h 4338987"/>
              <a:gd name="connsiteX101" fmla="*/ 352873 w 4206653"/>
              <a:gd name="connsiteY101" fmla="*/ 1726634 h 4338987"/>
              <a:gd name="connsiteX102" fmla="*/ 113171 w 4206653"/>
              <a:gd name="connsiteY102" fmla="*/ 1763908 h 4338987"/>
              <a:gd name="connsiteX103" fmla="*/ 9973 w 4206653"/>
              <a:gd name="connsiteY103" fmla="*/ 1738064 h 4338987"/>
              <a:gd name="connsiteX104" fmla="*/ 348516 w 4206653"/>
              <a:gd name="connsiteY104" fmla="*/ 1644138 h 4338987"/>
              <a:gd name="connsiteX105" fmla="*/ 653097 w 4206653"/>
              <a:gd name="connsiteY105" fmla="*/ 1544246 h 4338987"/>
              <a:gd name="connsiteX106" fmla="*/ 1072963 w 4206653"/>
              <a:gd name="connsiteY106" fmla="*/ 1612334 h 4338987"/>
              <a:gd name="connsiteX107" fmla="*/ 1244413 w 4206653"/>
              <a:gd name="connsiteY107" fmla="*/ 1658054 h 4338987"/>
              <a:gd name="connsiteX108" fmla="*/ 1205766 w 4206653"/>
              <a:gd name="connsiteY108" fmla="*/ 1452314 h 4338987"/>
              <a:gd name="connsiteX109" fmla="*/ 1046313 w 4206653"/>
              <a:gd name="connsiteY109" fmla="*/ 815735 h 4338987"/>
              <a:gd name="connsiteX110" fmla="*/ 1221553 w 4206653"/>
              <a:gd name="connsiteY110" fmla="*/ 1212284 h 4338987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621853 w 4206653"/>
              <a:gd name="connsiteY39" fmla="*/ 1531998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56143 w 4206653"/>
              <a:gd name="connsiteY38" fmla="*/ 1234818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759013 w 4206653"/>
              <a:gd name="connsiteY26" fmla="*/ 571878 h 4338661"/>
              <a:gd name="connsiteX27" fmla="*/ 3999043 w 4206653"/>
              <a:gd name="connsiteY27" fmla="*/ 91818 h 4338661"/>
              <a:gd name="connsiteX28" fmla="*/ 4033333 w 4206653"/>
              <a:gd name="connsiteY28" fmla="*/ 11808 h 4338661"/>
              <a:gd name="connsiteX29" fmla="*/ 3984569 w 4206653"/>
              <a:gd name="connsiteY29" fmla="*/ 247366 h 4338661"/>
              <a:gd name="connsiteX30" fmla="*/ 3812791 w 4206653"/>
              <a:gd name="connsiteY30" fmla="*/ 647417 h 4338661"/>
              <a:gd name="connsiteX31" fmla="*/ 3541098 w 4206653"/>
              <a:gd name="connsiteY31" fmla="*/ 811409 h 4338661"/>
              <a:gd name="connsiteX32" fmla="*/ 3563719 w 4206653"/>
              <a:gd name="connsiteY32" fmla="*/ 976892 h 4338661"/>
              <a:gd name="connsiteX33" fmla="*/ 3872985 w 4206653"/>
              <a:gd name="connsiteY33" fmla="*/ 881976 h 4338661"/>
              <a:gd name="connsiteX34" fmla="*/ 4200754 w 4206653"/>
              <a:gd name="connsiteY34" fmla="*/ 774136 h 4338661"/>
              <a:gd name="connsiteX35" fmla="*/ 4064251 w 4206653"/>
              <a:gd name="connsiteY35" fmla="*/ 847195 h 4338661"/>
              <a:gd name="connsiteX36" fmla="*/ 3818880 w 4206653"/>
              <a:gd name="connsiteY36" fmla="*/ 991305 h 4338661"/>
              <a:gd name="connsiteX37" fmla="*/ 3658531 w 4206653"/>
              <a:gd name="connsiteY37" fmla="*/ 1093178 h 4338661"/>
              <a:gd name="connsiteX38" fmla="*/ 3622838 w 4206653"/>
              <a:gd name="connsiteY38" fmla="*/ 1221401 h 4338661"/>
              <a:gd name="connsiteX39" fmla="*/ 3577446 w 4206653"/>
              <a:gd name="connsiteY39" fmla="*/ 1500691 h 4338661"/>
              <a:gd name="connsiteX40" fmla="*/ 3461833 w 4206653"/>
              <a:gd name="connsiteY40" fmla="*/ 1726308 h 4338661"/>
              <a:gd name="connsiteX41" fmla="*/ 3278953 w 4206653"/>
              <a:gd name="connsiteY41" fmla="*/ 2034918 h 4338661"/>
              <a:gd name="connsiteX42" fmla="*/ 3233233 w 4206653"/>
              <a:gd name="connsiteY42" fmla="*/ 2309238 h 4338661"/>
              <a:gd name="connsiteX43" fmla="*/ 3404683 w 4206653"/>
              <a:gd name="connsiteY43" fmla="*/ 2457828 h 4338661"/>
              <a:gd name="connsiteX44" fmla="*/ 3759013 w 4206653"/>
              <a:gd name="connsiteY44" fmla="*/ 2663568 h 4338661"/>
              <a:gd name="connsiteX45" fmla="*/ 4079053 w 4206653"/>
              <a:gd name="connsiteY45" fmla="*/ 2777868 h 4338661"/>
              <a:gd name="connsiteX46" fmla="*/ 4079053 w 4206653"/>
              <a:gd name="connsiteY46" fmla="*/ 2880738 h 4338661"/>
              <a:gd name="connsiteX47" fmla="*/ 3770443 w 4206653"/>
              <a:gd name="connsiteY47" fmla="*/ 2869308 h 4338661"/>
              <a:gd name="connsiteX48" fmla="*/ 3404683 w 4206653"/>
              <a:gd name="connsiteY48" fmla="*/ 2732148 h 4338661"/>
              <a:gd name="connsiteX49" fmla="*/ 3084643 w 4206653"/>
              <a:gd name="connsiteY49" fmla="*/ 2663568 h 4338661"/>
              <a:gd name="connsiteX50" fmla="*/ 2958913 w 4206653"/>
              <a:gd name="connsiteY50" fmla="*/ 2697858 h 4338661"/>
              <a:gd name="connsiteX51" fmla="*/ 2821753 w 4206653"/>
              <a:gd name="connsiteY51" fmla="*/ 2823588 h 4338661"/>
              <a:gd name="connsiteX52" fmla="*/ 2764603 w 4206653"/>
              <a:gd name="connsiteY52" fmla="*/ 2995038 h 4338661"/>
              <a:gd name="connsiteX53" fmla="*/ 2970343 w 4206653"/>
              <a:gd name="connsiteY53" fmla="*/ 3132198 h 4338661"/>
              <a:gd name="connsiteX54" fmla="*/ 3176083 w 4206653"/>
              <a:gd name="connsiteY54" fmla="*/ 3269358 h 4338661"/>
              <a:gd name="connsiteX55" fmla="*/ 3347533 w 4206653"/>
              <a:gd name="connsiteY55" fmla="*/ 3303648 h 4338661"/>
              <a:gd name="connsiteX56" fmla="*/ 3267523 w 4206653"/>
              <a:gd name="connsiteY56" fmla="*/ 3395088 h 4338661"/>
              <a:gd name="connsiteX57" fmla="*/ 3004633 w 4206653"/>
              <a:gd name="connsiteY57" fmla="*/ 3303648 h 4338661"/>
              <a:gd name="connsiteX58" fmla="*/ 2753173 w 4206653"/>
              <a:gd name="connsiteY58" fmla="*/ 3189348 h 4338661"/>
              <a:gd name="connsiteX59" fmla="*/ 2638873 w 4206653"/>
              <a:gd name="connsiteY59" fmla="*/ 3097908 h 4338661"/>
              <a:gd name="connsiteX60" fmla="*/ 2570293 w 4206653"/>
              <a:gd name="connsiteY60" fmla="*/ 3109338 h 4338661"/>
              <a:gd name="connsiteX61" fmla="*/ 2558863 w 4206653"/>
              <a:gd name="connsiteY61" fmla="*/ 3326508 h 4338661"/>
              <a:gd name="connsiteX62" fmla="*/ 2673163 w 4206653"/>
              <a:gd name="connsiteY62" fmla="*/ 3555108 h 4338661"/>
              <a:gd name="connsiteX63" fmla="*/ 2730313 w 4206653"/>
              <a:gd name="connsiteY63" fmla="*/ 4023738 h 4338661"/>
              <a:gd name="connsiteX64" fmla="*/ 2696023 w 4206653"/>
              <a:gd name="connsiteY64" fmla="*/ 4183758 h 4338661"/>
              <a:gd name="connsiteX65" fmla="*/ 2536003 w 4206653"/>
              <a:gd name="connsiteY65" fmla="*/ 4138038 h 4338661"/>
              <a:gd name="connsiteX66" fmla="*/ 2536003 w 4206653"/>
              <a:gd name="connsiteY66" fmla="*/ 3909438 h 4338661"/>
              <a:gd name="connsiteX67" fmla="*/ 2433133 w 4206653"/>
              <a:gd name="connsiteY67" fmla="*/ 3566538 h 4338661"/>
              <a:gd name="connsiteX68" fmla="*/ 2307403 w 4206653"/>
              <a:gd name="connsiteY68" fmla="*/ 3166488 h 4338661"/>
              <a:gd name="connsiteX69" fmla="*/ 2261683 w 4206653"/>
              <a:gd name="connsiteY69" fmla="*/ 3063618 h 4338661"/>
              <a:gd name="connsiteX70" fmla="*/ 2078803 w 4206653"/>
              <a:gd name="connsiteY70" fmla="*/ 2949318 h 4338661"/>
              <a:gd name="connsiteX71" fmla="*/ 1850203 w 4206653"/>
              <a:gd name="connsiteY71" fmla="*/ 3029328 h 4338661"/>
              <a:gd name="connsiteX72" fmla="*/ 1415863 w 4206653"/>
              <a:gd name="connsiteY72" fmla="*/ 3360798 h 4338661"/>
              <a:gd name="connsiteX73" fmla="*/ 1381573 w 4206653"/>
              <a:gd name="connsiteY73" fmla="*/ 3680838 h 4338661"/>
              <a:gd name="connsiteX74" fmla="*/ 1381573 w 4206653"/>
              <a:gd name="connsiteY74" fmla="*/ 3989448 h 4338661"/>
              <a:gd name="connsiteX75" fmla="*/ 1290133 w 4206653"/>
              <a:gd name="connsiteY75" fmla="*/ 4309488 h 4338661"/>
              <a:gd name="connsiteX76" fmla="*/ 1198693 w 4206653"/>
              <a:gd name="connsiteY76" fmla="*/ 4298058 h 4338661"/>
              <a:gd name="connsiteX77" fmla="*/ 1187263 w 4206653"/>
              <a:gd name="connsiteY77" fmla="*/ 4080888 h 4338661"/>
              <a:gd name="connsiteX78" fmla="*/ 1198693 w 4206653"/>
              <a:gd name="connsiteY78" fmla="*/ 3909438 h 4338661"/>
              <a:gd name="connsiteX79" fmla="*/ 970093 w 4206653"/>
              <a:gd name="connsiteY79" fmla="*/ 3989448 h 4338661"/>
              <a:gd name="connsiteX80" fmla="*/ 718633 w 4206653"/>
              <a:gd name="connsiteY80" fmla="*/ 4069458 h 4338661"/>
              <a:gd name="connsiteX81" fmla="*/ 741493 w 4206653"/>
              <a:gd name="connsiteY81" fmla="*/ 3955158 h 4338661"/>
              <a:gd name="connsiteX82" fmla="*/ 1130113 w 4206653"/>
              <a:gd name="connsiteY82" fmla="*/ 3795138 h 4338661"/>
              <a:gd name="connsiteX83" fmla="*/ 1278703 w 4206653"/>
              <a:gd name="connsiteY83" fmla="*/ 3726558 h 4338661"/>
              <a:gd name="connsiteX84" fmla="*/ 1221553 w 4206653"/>
              <a:gd name="connsiteY84" fmla="*/ 3372228 h 4338661"/>
              <a:gd name="connsiteX85" fmla="*/ 1324423 w 4206653"/>
              <a:gd name="connsiteY85" fmla="*/ 3120768 h 4338661"/>
              <a:gd name="connsiteX86" fmla="*/ 1393003 w 4206653"/>
              <a:gd name="connsiteY86" fmla="*/ 3052188 h 4338661"/>
              <a:gd name="connsiteX87" fmla="*/ 1084393 w 4206653"/>
              <a:gd name="connsiteY87" fmla="*/ 3029328 h 4338661"/>
              <a:gd name="connsiteX88" fmla="*/ 730063 w 4206653"/>
              <a:gd name="connsiteY88" fmla="*/ 2960748 h 4338661"/>
              <a:gd name="connsiteX89" fmla="*/ 375733 w 4206653"/>
              <a:gd name="connsiteY89" fmla="*/ 3132198 h 4338661"/>
              <a:gd name="connsiteX90" fmla="*/ 421453 w 4206653"/>
              <a:gd name="connsiteY90" fmla="*/ 3029328 h 4338661"/>
              <a:gd name="connsiteX91" fmla="*/ 627193 w 4206653"/>
              <a:gd name="connsiteY91" fmla="*/ 2926458 h 4338661"/>
              <a:gd name="connsiteX92" fmla="*/ 810073 w 4206653"/>
              <a:gd name="connsiteY92" fmla="*/ 2755008 h 4338661"/>
              <a:gd name="connsiteX93" fmla="*/ 1152973 w 4206653"/>
              <a:gd name="connsiteY93" fmla="*/ 2777868 h 4338661"/>
              <a:gd name="connsiteX94" fmla="*/ 1461583 w 4206653"/>
              <a:gd name="connsiteY94" fmla="*/ 2823588 h 4338661"/>
              <a:gd name="connsiteX95" fmla="*/ 1953073 w 4206653"/>
              <a:gd name="connsiteY95" fmla="*/ 2663568 h 4338661"/>
              <a:gd name="connsiteX96" fmla="*/ 1701613 w 4206653"/>
              <a:gd name="connsiteY96" fmla="*/ 2263518 h 4338661"/>
              <a:gd name="connsiteX97" fmla="*/ 1690183 w 4206653"/>
              <a:gd name="connsiteY97" fmla="*/ 1966338 h 4338661"/>
              <a:gd name="connsiteX98" fmla="*/ 1381991 w 4206653"/>
              <a:gd name="connsiteY98" fmla="*/ 1841604 h 4338661"/>
              <a:gd name="connsiteX99" fmla="*/ 1095823 w 4206653"/>
              <a:gd name="connsiteY99" fmla="*/ 1714878 h 4338661"/>
              <a:gd name="connsiteX100" fmla="*/ 746507 w 4206653"/>
              <a:gd name="connsiteY100" fmla="*/ 1626415 h 4338661"/>
              <a:gd name="connsiteX101" fmla="*/ 352873 w 4206653"/>
              <a:gd name="connsiteY101" fmla="*/ 1726308 h 4338661"/>
              <a:gd name="connsiteX102" fmla="*/ 113171 w 4206653"/>
              <a:gd name="connsiteY102" fmla="*/ 1763582 h 4338661"/>
              <a:gd name="connsiteX103" fmla="*/ 9973 w 4206653"/>
              <a:gd name="connsiteY103" fmla="*/ 1737738 h 4338661"/>
              <a:gd name="connsiteX104" fmla="*/ 348516 w 4206653"/>
              <a:gd name="connsiteY104" fmla="*/ 1643812 h 4338661"/>
              <a:gd name="connsiteX105" fmla="*/ 653097 w 4206653"/>
              <a:gd name="connsiteY105" fmla="*/ 1543920 h 4338661"/>
              <a:gd name="connsiteX106" fmla="*/ 1072963 w 4206653"/>
              <a:gd name="connsiteY106" fmla="*/ 1612008 h 4338661"/>
              <a:gd name="connsiteX107" fmla="*/ 1244413 w 4206653"/>
              <a:gd name="connsiteY107" fmla="*/ 1657728 h 4338661"/>
              <a:gd name="connsiteX108" fmla="*/ 1205766 w 4206653"/>
              <a:gd name="connsiteY108" fmla="*/ 1451988 h 4338661"/>
              <a:gd name="connsiteX109" fmla="*/ 1046313 w 4206653"/>
              <a:gd name="connsiteY109" fmla="*/ 815409 h 4338661"/>
              <a:gd name="connsiteX110" fmla="*/ 1221553 w 4206653"/>
              <a:gd name="connsiteY110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759013 w 4206653"/>
              <a:gd name="connsiteY27" fmla="*/ 571878 h 4338661"/>
              <a:gd name="connsiteX28" fmla="*/ 3999043 w 4206653"/>
              <a:gd name="connsiteY28" fmla="*/ 91818 h 4338661"/>
              <a:gd name="connsiteX29" fmla="*/ 4033333 w 4206653"/>
              <a:gd name="connsiteY29" fmla="*/ 11808 h 4338661"/>
              <a:gd name="connsiteX30" fmla="*/ 3984569 w 4206653"/>
              <a:gd name="connsiteY30" fmla="*/ 247366 h 4338661"/>
              <a:gd name="connsiteX31" fmla="*/ 3812791 w 4206653"/>
              <a:gd name="connsiteY31" fmla="*/ 647417 h 4338661"/>
              <a:gd name="connsiteX32" fmla="*/ 3541098 w 4206653"/>
              <a:gd name="connsiteY32" fmla="*/ 811409 h 4338661"/>
              <a:gd name="connsiteX33" fmla="*/ 3563719 w 4206653"/>
              <a:gd name="connsiteY33" fmla="*/ 976892 h 4338661"/>
              <a:gd name="connsiteX34" fmla="*/ 3872985 w 4206653"/>
              <a:gd name="connsiteY34" fmla="*/ 881976 h 4338661"/>
              <a:gd name="connsiteX35" fmla="*/ 4200754 w 4206653"/>
              <a:gd name="connsiteY35" fmla="*/ 774136 h 4338661"/>
              <a:gd name="connsiteX36" fmla="*/ 4064251 w 4206653"/>
              <a:gd name="connsiteY36" fmla="*/ 847195 h 4338661"/>
              <a:gd name="connsiteX37" fmla="*/ 3818880 w 4206653"/>
              <a:gd name="connsiteY37" fmla="*/ 991305 h 4338661"/>
              <a:gd name="connsiteX38" fmla="*/ 3658531 w 4206653"/>
              <a:gd name="connsiteY38" fmla="*/ 1093178 h 4338661"/>
              <a:gd name="connsiteX39" fmla="*/ 3622838 w 4206653"/>
              <a:gd name="connsiteY39" fmla="*/ 1221401 h 4338661"/>
              <a:gd name="connsiteX40" fmla="*/ 3577446 w 4206653"/>
              <a:gd name="connsiteY40" fmla="*/ 1500691 h 4338661"/>
              <a:gd name="connsiteX41" fmla="*/ 3461833 w 4206653"/>
              <a:gd name="connsiteY41" fmla="*/ 1726308 h 4338661"/>
              <a:gd name="connsiteX42" fmla="*/ 3278953 w 4206653"/>
              <a:gd name="connsiteY42" fmla="*/ 2034918 h 4338661"/>
              <a:gd name="connsiteX43" fmla="*/ 3233233 w 4206653"/>
              <a:gd name="connsiteY43" fmla="*/ 2309238 h 4338661"/>
              <a:gd name="connsiteX44" fmla="*/ 3404683 w 4206653"/>
              <a:gd name="connsiteY44" fmla="*/ 2457828 h 4338661"/>
              <a:gd name="connsiteX45" fmla="*/ 3759013 w 4206653"/>
              <a:gd name="connsiteY45" fmla="*/ 2663568 h 4338661"/>
              <a:gd name="connsiteX46" fmla="*/ 4079053 w 4206653"/>
              <a:gd name="connsiteY46" fmla="*/ 2777868 h 4338661"/>
              <a:gd name="connsiteX47" fmla="*/ 4079053 w 4206653"/>
              <a:gd name="connsiteY47" fmla="*/ 2880738 h 4338661"/>
              <a:gd name="connsiteX48" fmla="*/ 3770443 w 4206653"/>
              <a:gd name="connsiteY48" fmla="*/ 2869308 h 4338661"/>
              <a:gd name="connsiteX49" fmla="*/ 3404683 w 4206653"/>
              <a:gd name="connsiteY49" fmla="*/ 2732148 h 4338661"/>
              <a:gd name="connsiteX50" fmla="*/ 3084643 w 4206653"/>
              <a:gd name="connsiteY50" fmla="*/ 2663568 h 4338661"/>
              <a:gd name="connsiteX51" fmla="*/ 2958913 w 4206653"/>
              <a:gd name="connsiteY51" fmla="*/ 2697858 h 4338661"/>
              <a:gd name="connsiteX52" fmla="*/ 2821753 w 4206653"/>
              <a:gd name="connsiteY52" fmla="*/ 2823588 h 4338661"/>
              <a:gd name="connsiteX53" fmla="*/ 2764603 w 4206653"/>
              <a:gd name="connsiteY53" fmla="*/ 2995038 h 4338661"/>
              <a:gd name="connsiteX54" fmla="*/ 2970343 w 4206653"/>
              <a:gd name="connsiteY54" fmla="*/ 3132198 h 4338661"/>
              <a:gd name="connsiteX55" fmla="*/ 3176083 w 4206653"/>
              <a:gd name="connsiteY55" fmla="*/ 3269358 h 4338661"/>
              <a:gd name="connsiteX56" fmla="*/ 3347533 w 4206653"/>
              <a:gd name="connsiteY56" fmla="*/ 3303648 h 4338661"/>
              <a:gd name="connsiteX57" fmla="*/ 3267523 w 4206653"/>
              <a:gd name="connsiteY57" fmla="*/ 3395088 h 4338661"/>
              <a:gd name="connsiteX58" fmla="*/ 3004633 w 4206653"/>
              <a:gd name="connsiteY58" fmla="*/ 3303648 h 4338661"/>
              <a:gd name="connsiteX59" fmla="*/ 2753173 w 4206653"/>
              <a:gd name="connsiteY59" fmla="*/ 3189348 h 4338661"/>
              <a:gd name="connsiteX60" fmla="*/ 2638873 w 4206653"/>
              <a:gd name="connsiteY60" fmla="*/ 3097908 h 4338661"/>
              <a:gd name="connsiteX61" fmla="*/ 2570293 w 4206653"/>
              <a:gd name="connsiteY61" fmla="*/ 3109338 h 4338661"/>
              <a:gd name="connsiteX62" fmla="*/ 2558863 w 4206653"/>
              <a:gd name="connsiteY62" fmla="*/ 3326508 h 4338661"/>
              <a:gd name="connsiteX63" fmla="*/ 2673163 w 4206653"/>
              <a:gd name="connsiteY63" fmla="*/ 3555108 h 4338661"/>
              <a:gd name="connsiteX64" fmla="*/ 2730313 w 4206653"/>
              <a:gd name="connsiteY64" fmla="*/ 4023738 h 4338661"/>
              <a:gd name="connsiteX65" fmla="*/ 2696023 w 4206653"/>
              <a:gd name="connsiteY65" fmla="*/ 4183758 h 4338661"/>
              <a:gd name="connsiteX66" fmla="*/ 2536003 w 4206653"/>
              <a:gd name="connsiteY66" fmla="*/ 4138038 h 4338661"/>
              <a:gd name="connsiteX67" fmla="*/ 2536003 w 4206653"/>
              <a:gd name="connsiteY67" fmla="*/ 3909438 h 4338661"/>
              <a:gd name="connsiteX68" fmla="*/ 2433133 w 4206653"/>
              <a:gd name="connsiteY68" fmla="*/ 3566538 h 4338661"/>
              <a:gd name="connsiteX69" fmla="*/ 2307403 w 4206653"/>
              <a:gd name="connsiteY69" fmla="*/ 3166488 h 4338661"/>
              <a:gd name="connsiteX70" fmla="*/ 2261683 w 4206653"/>
              <a:gd name="connsiteY70" fmla="*/ 3063618 h 4338661"/>
              <a:gd name="connsiteX71" fmla="*/ 2078803 w 4206653"/>
              <a:gd name="connsiteY71" fmla="*/ 2949318 h 4338661"/>
              <a:gd name="connsiteX72" fmla="*/ 1850203 w 4206653"/>
              <a:gd name="connsiteY72" fmla="*/ 3029328 h 4338661"/>
              <a:gd name="connsiteX73" fmla="*/ 1415863 w 4206653"/>
              <a:gd name="connsiteY73" fmla="*/ 3360798 h 4338661"/>
              <a:gd name="connsiteX74" fmla="*/ 1381573 w 4206653"/>
              <a:gd name="connsiteY74" fmla="*/ 3680838 h 4338661"/>
              <a:gd name="connsiteX75" fmla="*/ 1381573 w 4206653"/>
              <a:gd name="connsiteY75" fmla="*/ 3989448 h 4338661"/>
              <a:gd name="connsiteX76" fmla="*/ 1290133 w 4206653"/>
              <a:gd name="connsiteY76" fmla="*/ 4309488 h 4338661"/>
              <a:gd name="connsiteX77" fmla="*/ 1198693 w 4206653"/>
              <a:gd name="connsiteY77" fmla="*/ 4298058 h 4338661"/>
              <a:gd name="connsiteX78" fmla="*/ 1187263 w 4206653"/>
              <a:gd name="connsiteY78" fmla="*/ 4080888 h 4338661"/>
              <a:gd name="connsiteX79" fmla="*/ 1198693 w 4206653"/>
              <a:gd name="connsiteY79" fmla="*/ 3909438 h 4338661"/>
              <a:gd name="connsiteX80" fmla="*/ 970093 w 4206653"/>
              <a:gd name="connsiteY80" fmla="*/ 3989448 h 4338661"/>
              <a:gd name="connsiteX81" fmla="*/ 718633 w 4206653"/>
              <a:gd name="connsiteY81" fmla="*/ 4069458 h 4338661"/>
              <a:gd name="connsiteX82" fmla="*/ 741493 w 4206653"/>
              <a:gd name="connsiteY82" fmla="*/ 3955158 h 4338661"/>
              <a:gd name="connsiteX83" fmla="*/ 1130113 w 4206653"/>
              <a:gd name="connsiteY83" fmla="*/ 3795138 h 4338661"/>
              <a:gd name="connsiteX84" fmla="*/ 1278703 w 4206653"/>
              <a:gd name="connsiteY84" fmla="*/ 3726558 h 4338661"/>
              <a:gd name="connsiteX85" fmla="*/ 1221553 w 4206653"/>
              <a:gd name="connsiteY85" fmla="*/ 3372228 h 4338661"/>
              <a:gd name="connsiteX86" fmla="*/ 1324423 w 4206653"/>
              <a:gd name="connsiteY86" fmla="*/ 3120768 h 4338661"/>
              <a:gd name="connsiteX87" fmla="*/ 1393003 w 4206653"/>
              <a:gd name="connsiteY87" fmla="*/ 3052188 h 4338661"/>
              <a:gd name="connsiteX88" fmla="*/ 1084393 w 4206653"/>
              <a:gd name="connsiteY88" fmla="*/ 3029328 h 4338661"/>
              <a:gd name="connsiteX89" fmla="*/ 730063 w 4206653"/>
              <a:gd name="connsiteY89" fmla="*/ 2960748 h 4338661"/>
              <a:gd name="connsiteX90" fmla="*/ 375733 w 4206653"/>
              <a:gd name="connsiteY90" fmla="*/ 3132198 h 4338661"/>
              <a:gd name="connsiteX91" fmla="*/ 421453 w 4206653"/>
              <a:gd name="connsiteY91" fmla="*/ 3029328 h 4338661"/>
              <a:gd name="connsiteX92" fmla="*/ 627193 w 4206653"/>
              <a:gd name="connsiteY92" fmla="*/ 2926458 h 4338661"/>
              <a:gd name="connsiteX93" fmla="*/ 810073 w 4206653"/>
              <a:gd name="connsiteY93" fmla="*/ 2755008 h 4338661"/>
              <a:gd name="connsiteX94" fmla="*/ 1152973 w 4206653"/>
              <a:gd name="connsiteY94" fmla="*/ 2777868 h 4338661"/>
              <a:gd name="connsiteX95" fmla="*/ 1461583 w 4206653"/>
              <a:gd name="connsiteY95" fmla="*/ 2823588 h 4338661"/>
              <a:gd name="connsiteX96" fmla="*/ 1953073 w 4206653"/>
              <a:gd name="connsiteY96" fmla="*/ 2663568 h 4338661"/>
              <a:gd name="connsiteX97" fmla="*/ 1701613 w 4206653"/>
              <a:gd name="connsiteY97" fmla="*/ 2263518 h 4338661"/>
              <a:gd name="connsiteX98" fmla="*/ 1690183 w 4206653"/>
              <a:gd name="connsiteY98" fmla="*/ 1966338 h 4338661"/>
              <a:gd name="connsiteX99" fmla="*/ 1381991 w 4206653"/>
              <a:gd name="connsiteY99" fmla="*/ 1841604 h 4338661"/>
              <a:gd name="connsiteX100" fmla="*/ 1095823 w 4206653"/>
              <a:gd name="connsiteY100" fmla="*/ 1714878 h 4338661"/>
              <a:gd name="connsiteX101" fmla="*/ 746507 w 4206653"/>
              <a:gd name="connsiteY101" fmla="*/ 1626415 h 4338661"/>
              <a:gd name="connsiteX102" fmla="*/ 352873 w 4206653"/>
              <a:gd name="connsiteY102" fmla="*/ 1726308 h 4338661"/>
              <a:gd name="connsiteX103" fmla="*/ 113171 w 4206653"/>
              <a:gd name="connsiteY103" fmla="*/ 1763582 h 4338661"/>
              <a:gd name="connsiteX104" fmla="*/ 9973 w 4206653"/>
              <a:gd name="connsiteY104" fmla="*/ 1737738 h 4338661"/>
              <a:gd name="connsiteX105" fmla="*/ 348516 w 4206653"/>
              <a:gd name="connsiteY105" fmla="*/ 1643812 h 4338661"/>
              <a:gd name="connsiteX106" fmla="*/ 653097 w 4206653"/>
              <a:gd name="connsiteY106" fmla="*/ 1543920 h 4338661"/>
              <a:gd name="connsiteX107" fmla="*/ 1072963 w 4206653"/>
              <a:gd name="connsiteY107" fmla="*/ 1612008 h 4338661"/>
              <a:gd name="connsiteX108" fmla="*/ 1244413 w 4206653"/>
              <a:gd name="connsiteY108" fmla="*/ 1657728 h 4338661"/>
              <a:gd name="connsiteX109" fmla="*/ 1205766 w 4206653"/>
              <a:gd name="connsiteY109" fmla="*/ 1451988 h 4338661"/>
              <a:gd name="connsiteX110" fmla="*/ 1046313 w 4206653"/>
              <a:gd name="connsiteY110" fmla="*/ 815409 h 4338661"/>
              <a:gd name="connsiteX111" fmla="*/ 1221553 w 4206653"/>
              <a:gd name="connsiteY111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519555 w 4206653"/>
              <a:gd name="connsiteY27" fmla="*/ 665939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63719 w 4206653"/>
              <a:gd name="connsiteY34" fmla="*/ 976892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41098 w 4206653"/>
              <a:gd name="connsiteY33" fmla="*/ 811409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0403 w 4206653"/>
              <a:gd name="connsiteY25" fmla="*/ 777618 h 4338661"/>
              <a:gd name="connsiteX26" fmla="*/ 3119893 w 4206653"/>
              <a:gd name="connsiteY26" fmla="*/ 321571 h 4338661"/>
              <a:gd name="connsiteX27" fmla="*/ 3497351 w 4206653"/>
              <a:gd name="connsiteY27" fmla="*/ 674883 h 4338661"/>
              <a:gd name="connsiteX28" fmla="*/ 3759013 w 4206653"/>
              <a:gd name="connsiteY28" fmla="*/ 571878 h 4338661"/>
              <a:gd name="connsiteX29" fmla="*/ 3999043 w 4206653"/>
              <a:gd name="connsiteY29" fmla="*/ 91818 h 4338661"/>
              <a:gd name="connsiteX30" fmla="*/ 4033333 w 4206653"/>
              <a:gd name="connsiteY30" fmla="*/ 11808 h 4338661"/>
              <a:gd name="connsiteX31" fmla="*/ 3984569 w 4206653"/>
              <a:gd name="connsiteY31" fmla="*/ 247366 h 4338661"/>
              <a:gd name="connsiteX32" fmla="*/ 3812791 w 4206653"/>
              <a:gd name="connsiteY32" fmla="*/ 647417 h 4338661"/>
              <a:gd name="connsiteX33" fmla="*/ 3589205 w 4206653"/>
              <a:gd name="connsiteY33" fmla="*/ 829298 h 4338661"/>
              <a:gd name="connsiteX34" fmla="*/ 3589623 w 4206653"/>
              <a:gd name="connsiteY34" fmla="*/ 967947 h 4338661"/>
              <a:gd name="connsiteX35" fmla="*/ 3872985 w 4206653"/>
              <a:gd name="connsiteY35" fmla="*/ 881976 h 4338661"/>
              <a:gd name="connsiteX36" fmla="*/ 4200754 w 4206653"/>
              <a:gd name="connsiteY36" fmla="*/ 774136 h 4338661"/>
              <a:gd name="connsiteX37" fmla="*/ 4064251 w 4206653"/>
              <a:gd name="connsiteY37" fmla="*/ 847195 h 4338661"/>
              <a:gd name="connsiteX38" fmla="*/ 3818880 w 4206653"/>
              <a:gd name="connsiteY38" fmla="*/ 991305 h 4338661"/>
              <a:gd name="connsiteX39" fmla="*/ 3658531 w 4206653"/>
              <a:gd name="connsiteY39" fmla="*/ 1093178 h 4338661"/>
              <a:gd name="connsiteX40" fmla="*/ 3622838 w 4206653"/>
              <a:gd name="connsiteY40" fmla="*/ 1221401 h 4338661"/>
              <a:gd name="connsiteX41" fmla="*/ 3577446 w 4206653"/>
              <a:gd name="connsiteY41" fmla="*/ 1500691 h 4338661"/>
              <a:gd name="connsiteX42" fmla="*/ 3461833 w 4206653"/>
              <a:gd name="connsiteY42" fmla="*/ 1726308 h 4338661"/>
              <a:gd name="connsiteX43" fmla="*/ 3278953 w 4206653"/>
              <a:gd name="connsiteY43" fmla="*/ 2034918 h 4338661"/>
              <a:gd name="connsiteX44" fmla="*/ 3233233 w 4206653"/>
              <a:gd name="connsiteY44" fmla="*/ 2309238 h 4338661"/>
              <a:gd name="connsiteX45" fmla="*/ 3404683 w 4206653"/>
              <a:gd name="connsiteY45" fmla="*/ 2457828 h 4338661"/>
              <a:gd name="connsiteX46" fmla="*/ 3759013 w 4206653"/>
              <a:gd name="connsiteY46" fmla="*/ 2663568 h 4338661"/>
              <a:gd name="connsiteX47" fmla="*/ 4079053 w 4206653"/>
              <a:gd name="connsiteY47" fmla="*/ 2777868 h 4338661"/>
              <a:gd name="connsiteX48" fmla="*/ 4079053 w 4206653"/>
              <a:gd name="connsiteY48" fmla="*/ 2880738 h 4338661"/>
              <a:gd name="connsiteX49" fmla="*/ 3770443 w 4206653"/>
              <a:gd name="connsiteY49" fmla="*/ 2869308 h 4338661"/>
              <a:gd name="connsiteX50" fmla="*/ 3404683 w 4206653"/>
              <a:gd name="connsiteY50" fmla="*/ 2732148 h 4338661"/>
              <a:gd name="connsiteX51" fmla="*/ 3084643 w 4206653"/>
              <a:gd name="connsiteY51" fmla="*/ 2663568 h 4338661"/>
              <a:gd name="connsiteX52" fmla="*/ 2958913 w 4206653"/>
              <a:gd name="connsiteY52" fmla="*/ 2697858 h 4338661"/>
              <a:gd name="connsiteX53" fmla="*/ 2821753 w 4206653"/>
              <a:gd name="connsiteY53" fmla="*/ 2823588 h 4338661"/>
              <a:gd name="connsiteX54" fmla="*/ 2764603 w 4206653"/>
              <a:gd name="connsiteY54" fmla="*/ 2995038 h 4338661"/>
              <a:gd name="connsiteX55" fmla="*/ 2970343 w 4206653"/>
              <a:gd name="connsiteY55" fmla="*/ 3132198 h 4338661"/>
              <a:gd name="connsiteX56" fmla="*/ 3176083 w 4206653"/>
              <a:gd name="connsiteY56" fmla="*/ 3269358 h 4338661"/>
              <a:gd name="connsiteX57" fmla="*/ 3347533 w 4206653"/>
              <a:gd name="connsiteY57" fmla="*/ 3303648 h 4338661"/>
              <a:gd name="connsiteX58" fmla="*/ 3267523 w 4206653"/>
              <a:gd name="connsiteY58" fmla="*/ 3395088 h 4338661"/>
              <a:gd name="connsiteX59" fmla="*/ 3004633 w 4206653"/>
              <a:gd name="connsiteY59" fmla="*/ 3303648 h 4338661"/>
              <a:gd name="connsiteX60" fmla="*/ 2753173 w 4206653"/>
              <a:gd name="connsiteY60" fmla="*/ 3189348 h 4338661"/>
              <a:gd name="connsiteX61" fmla="*/ 2638873 w 4206653"/>
              <a:gd name="connsiteY61" fmla="*/ 3097908 h 4338661"/>
              <a:gd name="connsiteX62" fmla="*/ 2570293 w 4206653"/>
              <a:gd name="connsiteY62" fmla="*/ 3109338 h 4338661"/>
              <a:gd name="connsiteX63" fmla="*/ 2558863 w 4206653"/>
              <a:gd name="connsiteY63" fmla="*/ 3326508 h 4338661"/>
              <a:gd name="connsiteX64" fmla="*/ 2673163 w 4206653"/>
              <a:gd name="connsiteY64" fmla="*/ 3555108 h 4338661"/>
              <a:gd name="connsiteX65" fmla="*/ 2730313 w 4206653"/>
              <a:gd name="connsiteY65" fmla="*/ 4023738 h 4338661"/>
              <a:gd name="connsiteX66" fmla="*/ 2696023 w 4206653"/>
              <a:gd name="connsiteY66" fmla="*/ 4183758 h 4338661"/>
              <a:gd name="connsiteX67" fmla="*/ 2536003 w 4206653"/>
              <a:gd name="connsiteY67" fmla="*/ 4138038 h 4338661"/>
              <a:gd name="connsiteX68" fmla="*/ 2536003 w 4206653"/>
              <a:gd name="connsiteY68" fmla="*/ 3909438 h 4338661"/>
              <a:gd name="connsiteX69" fmla="*/ 2433133 w 4206653"/>
              <a:gd name="connsiteY69" fmla="*/ 3566538 h 4338661"/>
              <a:gd name="connsiteX70" fmla="*/ 2307403 w 4206653"/>
              <a:gd name="connsiteY70" fmla="*/ 3166488 h 4338661"/>
              <a:gd name="connsiteX71" fmla="*/ 2261683 w 4206653"/>
              <a:gd name="connsiteY71" fmla="*/ 3063618 h 4338661"/>
              <a:gd name="connsiteX72" fmla="*/ 2078803 w 4206653"/>
              <a:gd name="connsiteY72" fmla="*/ 2949318 h 4338661"/>
              <a:gd name="connsiteX73" fmla="*/ 1850203 w 4206653"/>
              <a:gd name="connsiteY73" fmla="*/ 3029328 h 4338661"/>
              <a:gd name="connsiteX74" fmla="*/ 1415863 w 4206653"/>
              <a:gd name="connsiteY74" fmla="*/ 3360798 h 4338661"/>
              <a:gd name="connsiteX75" fmla="*/ 1381573 w 4206653"/>
              <a:gd name="connsiteY75" fmla="*/ 3680838 h 4338661"/>
              <a:gd name="connsiteX76" fmla="*/ 1381573 w 4206653"/>
              <a:gd name="connsiteY76" fmla="*/ 3989448 h 4338661"/>
              <a:gd name="connsiteX77" fmla="*/ 1290133 w 4206653"/>
              <a:gd name="connsiteY77" fmla="*/ 4309488 h 4338661"/>
              <a:gd name="connsiteX78" fmla="*/ 1198693 w 4206653"/>
              <a:gd name="connsiteY78" fmla="*/ 4298058 h 4338661"/>
              <a:gd name="connsiteX79" fmla="*/ 1187263 w 4206653"/>
              <a:gd name="connsiteY79" fmla="*/ 4080888 h 4338661"/>
              <a:gd name="connsiteX80" fmla="*/ 1198693 w 4206653"/>
              <a:gd name="connsiteY80" fmla="*/ 3909438 h 4338661"/>
              <a:gd name="connsiteX81" fmla="*/ 970093 w 4206653"/>
              <a:gd name="connsiteY81" fmla="*/ 3989448 h 4338661"/>
              <a:gd name="connsiteX82" fmla="*/ 718633 w 4206653"/>
              <a:gd name="connsiteY82" fmla="*/ 4069458 h 4338661"/>
              <a:gd name="connsiteX83" fmla="*/ 741493 w 4206653"/>
              <a:gd name="connsiteY83" fmla="*/ 3955158 h 4338661"/>
              <a:gd name="connsiteX84" fmla="*/ 1130113 w 4206653"/>
              <a:gd name="connsiteY84" fmla="*/ 3795138 h 4338661"/>
              <a:gd name="connsiteX85" fmla="*/ 1278703 w 4206653"/>
              <a:gd name="connsiteY85" fmla="*/ 3726558 h 4338661"/>
              <a:gd name="connsiteX86" fmla="*/ 1221553 w 4206653"/>
              <a:gd name="connsiteY86" fmla="*/ 3372228 h 4338661"/>
              <a:gd name="connsiteX87" fmla="*/ 1324423 w 4206653"/>
              <a:gd name="connsiteY87" fmla="*/ 3120768 h 4338661"/>
              <a:gd name="connsiteX88" fmla="*/ 1393003 w 4206653"/>
              <a:gd name="connsiteY88" fmla="*/ 3052188 h 4338661"/>
              <a:gd name="connsiteX89" fmla="*/ 1084393 w 4206653"/>
              <a:gd name="connsiteY89" fmla="*/ 3029328 h 4338661"/>
              <a:gd name="connsiteX90" fmla="*/ 730063 w 4206653"/>
              <a:gd name="connsiteY90" fmla="*/ 2960748 h 4338661"/>
              <a:gd name="connsiteX91" fmla="*/ 375733 w 4206653"/>
              <a:gd name="connsiteY91" fmla="*/ 3132198 h 4338661"/>
              <a:gd name="connsiteX92" fmla="*/ 421453 w 4206653"/>
              <a:gd name="connsiteY92" fmla="*/ 3029328 h 4338661"/>
              <a:gd name="connsiteX93" fmla="*/ 627193 w 4206653"/>
              <a:gd name="connsiteY93" fmla="*/ 2926458 h 4338661"/>
              <a:gd name="connsiteX94" fmla="*/ 810073 w 4206653"/>
              <a:gd name="connsiteY94" fmla="*/ 2755008 h 4338661"/>
              <a:gd name="connsiteX95" fmla="*/ 1152973 w 4206653"/>
              <a:gd name="connsiteY95" fmla="*/ 2777868 h 4338661"/>
              <a:gd name="connsiteX96" fmla="*/ 1461583 w 4206653"/>
              <a:gd name="connsiteY96" fmla="*/ 2823588 h 4338661"/>
              <a:gd name="connsiteX97" fmla="*/ 1953073 w 4206653"/>
              <a:gd name="connsiteY97" fmla="*/ 2663568 h 4338661"/>
              <a:gd name="connsiteX98" fmla="*/ 1701613 w 4206653"/>
              <a:gd name="connsiteY98" fmla="*/ 2263518 h 4338661"/>
              <a:gd name="connsiteX99" fmla="*/ 1690183 w 4206653"/>
              <a:gd name="connsiteY99" fmla="*/ 1966338 h 4338661"/>
              <a:gd name="connsiteX100" fmla="*/ 1381991 w 4206653"/>
              <a:gd name="connsiteY100" fmla="*/ 1841604 h 4338661"/>
              <a:gd name="connsiteX101" fmla="*/ 1095823 w 4206653"/>
              <a:gd name="connsiteY101" fmla="*/ 1714878 h 4338661"/>
              <a:gd name="connsiteX102" fmla="*/ 746507 w 4206653"/>
              <a:gd name="connsiteY102" fmla="*/ 1626415 h 4338661"/>
              <a:gd name="connsiteX103" fmla="*/ 352873 w 4206653"/>
              <a:gd name="connsiteY103" fmla="*/ 1726308 h 4338661"/>
              <a:gd name="connsiteX104" fmla="*/ 113171 w 4206653"/>
              <a:gd name="connsiteY104" fmla="*/ 1763582 h 4338661"/>
              <a:gd name="connsiteX105" fmla="*/ 9973 w 4206653"/>
              <a:gd name="connsiteY105" fmla="*/ 1737738 h 4338661"/>
              <a:gd name="connsiteX106" fmla="*/ 348516 w 4206653"/>
              <a:gd name="connsiteY106" fmla="*/ 1643812 h 4338661"/>
              <a:gd name="connsiteX107" fmla="*/ 653097 w 4206653"/>
              <a:gd name="connsiteY107" fmla="*/ 1543920 h 4338661"/>
              <a:gd name="connsiteX108" fmla="*/ 1072963 w 4206653"/>
              <a:gd name="connsiteY108" fmla="*/ 1612008 h 4338661"/>
              <a:gd name="connsiteX109" fmla="*/ 1244413 w 4206653"/>
              <a:gd name="connsiteY109" fmla="*/ 1657728 h 4338661"/>
              <a:gd name="connsiteX110" fmla="*/ 1205766 w 4206653"/>
              <a:gd name="connsiteY110" fmla="*/ 1451988 h 4338661"/>
              <a:gd name="connsiteX111" fmla="*/ 1046313 w 4206653"/>
              <a:gd name="connsiteY111" fmla="*/ 815409 h 4338661"/>
              <a:gd name="connsiteX112" fmla="*/ 1221553 w 4206653"/>
              <a:gd name="connsiteY112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73263 w 4206653"/>
              <a:gd name="connsiteY23" fmla="*/ 1371978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61833 w 4206653"/>
              <a:gd name="connsiteY24" fmla="*/ 1097658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52944 w 4206653"/>
              <a:gd name="connsiteY25" fmla="*/ 1068448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84036 w 4206653"/>
              <a:gd name="connsiteY24" fmla="*/ 1111075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589623 w 4206653"/>
              <a:gd name="connsiteY35" fmla="*/ 967947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89205 w 4206653"/>
              <a:gd name="connsiteY34" fmla="*/ 82929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58913 w 4206653"/>
              <a:gd name="connsiteY53" fmla="*/ 2697858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21753 w 4206653"/>
              <a:gd name="connsiteY54" fmla="*/ 2823588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764603 w 4206653"/>
              <a:gd name="connsiteY55" fmla="*/ 2995038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70343 w 4206653"/>
              <a:gd name="connsiteY56" fmla="*/ 3132198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47533 w 4206653"/>
              <a:gd name="connsiteY58" fmla="*/ 3303648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67523 w 4206653"/>
              <a:gd name="connsiteY59" fmla="*/ 3395088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26816 w 4206653"/>
              <a:gd name="connsiteY59" fmla="*/ 3390616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303648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53173 w 4206653"/>
              <a:gd name="connsiteY61" fmla="*/ 3189348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58863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73163 w 4206653"/>
              <a:gd name="connsiteY65" fmla="*/ 3555108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33133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36003 w 4206653"/>
              <a:gd name="connsiteY69" fmla="*/ 3909438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36003 w 4206653"/>
              <a:gd name="connsiteY68" fmla="*/ 413803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730313 w 4206653"/>
              <a:gd name="connsiteY66" fmla="*/ 4023738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96023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338661"/>
              <a:gd name="connsiteX1" fmla="*/ 1343911 w 4206653"/>
              <a:gd name="connsiteY1" fmla="*/ 1559828 h 4338661"/>
              <a:gd name="connsiteX2" fmla="*/ 1553023 w 4206653"/>
              <a:gd name="connsiteY2" fmla="*/ 1657728 h 4338661"/>
              <a:gd name="connsiteX3" fmla="*/ 1907353 w 4206653"/>
              <a:gd name="connsiteY3" fmla="*/ 1680588 h 4338661"/>
              <a:gd name="connsiteX4" fmla="*/ 2021653 w 4206653"/>
              <a:gd name="connsiteY4" fmla="*/ 1543428 h 4338661"/>
              <a:gd name="connsiteX5" fmla="*/ 2124523 w 4206653"/>
              <a:gd name="connsiteY5" fmla="*/ 1291968 h 4338661"/>
              <a:gd name="connsiteX6" fmla="*/ 2124523 w 4206653"/>
              <a:gd name="connsiteY6" fmla="*/ 1120518 h 4338661"/>
              <a:gd name="connsiteX7" fmla="*/ 2068029 w 4206653"/>
              <a:gd name="connsiteY7" fmla="*/ 825325 h 4338661"/>
              <a:gd name="connsiteX8" fmla="*/ 2078803 w 4206653"/>
              <a:gd name="connsiteY8" fmla="*/ 777618 h 4338661"/>
              <a:gd name="connsiteX9" fmla="*/ 2170243 w 4206653"/>
              <a:gd name="connsiteY9" fmla="*/ 1086228 h 4338661"/>
              <a:gd name="connsiteX10" fmla="*/ 2215963 w 4206653"/>
              <a:gd name="connsiteY10" fmla="*/ 1269108 h 4338661"/>
              <a:gd name="connsiteX11" fmla="*/ 2284543 w 4206653"/>
              <a:gd name="connsiteY11" fmla="*/ 1303398 h 4338661"/>
              <a:gd name="connsiteX12" fmla="*/ 2330263 w 4206653"/>
              <a:gd name="connsiteY12" fmla="*/ 1166238 h 4338661"/>
              <a:gd name="connsiteX13" fmla="*/ 2467423 w 4206653"/>
              <a:gd name="connsiteY13" fmla="*/ 880488 h 4338661"/>
              <a:gd name="connsiteX14" fmla="*/ 2558863 w 4206653"/>
              <a:gd name="connsiteY14" fmla="*/ 640458 h 4338661"/>
              <a:gd name="connsiteX15" fmla="*/ 2616013 w 4206653"/>
              <a:gd name="connsiteY15" fmla="*/ 537588 h 4338661"/>
              <a:gd name="connsiteX16" fmla="*/ 2558863 w 4206653"/>
              <a:gd name="connsiteY16" fmla="*/ 789048 h 4338661"/>
              <a:gd name="connsiteX17" fmla="*/ 2444563 w 4206653"/>
              <a:gd name="connsiteY17" fmla="*/ 1097658 h 4338661"/>
              <a:gd name="connsiteX18" fmla="*/ 2375983 w 4206653"/>
              <a:gd name="connsiteY18" fmla="*/ 1406268 h 4338661"/>
              <a:gd name="connsiteX19" fmla="*/ 2558863 w 4206653"/>
              <a:gd name="connsiteY19" fmla="*/ 1577718 h 4338661"/>
              <a:gd name="connsiteX20" fmla="*/ 2878903 w 4206653"/>
              <a:gd name="connsiteY20" fmla="*/ 1657728 h 4338661"/>
              <a:gd name="connsiteX21" fmla="*/ 3187513 w 4206653"/>
              <a:gd name="connsiteY21" fmla="*/ 1657728 h 4338661"/>
              <a:gd name="connsiteX22" fmla="*/ 3370393 w 4206653"/>
              <a:gd name="connsiteY22" fmla="*/ 1566288 h 4338661"/>
              <a:gd name="connsiteX23" fmla="*/ 3488066 w 4206653"/>
              <a:gd name="connsiteY23" fmla="*/ 1246753 h 4338661"/>
              <a:gd name="connsiteX24" fmla="*/ 3495138 w 4206653"/>
              <a:gd name="connsiteY24" fmla="*/ 1115548 h 4338661"/>
              <a:gd name="connsiteX25" fmla="*/ 3493650 w 4206653"/>
              <a:gd name="connsiteY25" fmla="*/ 1063976 h 4338661"/>
              <a:gd name="connsiteX26" fmla="*/ 3450403 w 4206653"/>
              <a:gd name="connsiteY26" fmla="*/ 777618 h 4338661"/>
              <a:gd name="connsiteX27" fmla="*/ 3119893 w 4206653"/>
              <a:gd name="connsiteY27" fmla="*/ 321571 h 4338661"/>
              <a:gd name="connsiteX28" fmla="*/ 3497351 w 4206653"/>
              <a:gd name="connsiteY28" fmla="*/ 674883 h 4338661"/>
              <a:gd name="connsiteX29" fmla="*/ 3759013 w 4206653"/>
              <a:gd name="connsiteY29" fmla="*/ 571878 h 4338661"/>
              <a:gd name="connsiteX30" fmla="*/ 3999043 w 4206653"/>
              <a:gd name="connsiteY30" fmla="*/ 91818 h 4338661"/>
              <a:gd name="connsiteX31" fmla="*/ 4033333 w 4206653"/>
              <a:gd name="connsiteY31" fmla="*/ 11808 h 4338661"/>
              <a:gd name="connsiteX32" fmla="*/ 3984569 w 4206653"/>
              <a:gd name="connsiteY32" fmla="*/ 247366 h 4338661"/>
              <a:gd name="connsiteX33" fmla="*/ 3812791 w 4206653"/>
              <a:gd name="connsiteY33" fmla="*/ 647417 h 4338661"/>
              <a:gd name="connsiteX34" fmla="*/ 3592906 w 4206653"/>
              <a:gd name="connsiteY34" fmla="*/ 811408 h 4338661"/>
              <a:gd name="connsiteX35" fmla="*/ 3604425 w 4206653"/>
              <a:gd name="connsiteY35" fmla="*/ 999253 h 4338661"/>
              <a:gd name="connsiteX36" fmla="*/ 3872985 w 4206653"/>
              <a:gd name="connsiteY36" fmla="*/ 881976 h 4338661"/>
              <a:gd name="connsiteX37" fmla="*/ 4200754 w 4206653"/>
              <a:gd name="connsiteY37" fmla="*/ 774136 h 4338661"/>
              <a:gd name="connsiteX38" fmla="*/ 4064251 w 4206653"/>
              <a:gd name="connsiteY38" fmla="*/ 847195 h 4338661"/>
              <a:gd name="connsiteX39" fmla="*/ 3818880 w 4206653"/>
              <a:gd name="connsiteY39" fmla="*/ 991305 h 4338661"/>
              <a:gd name="connsiteX40" fmla="*/ 3658531 w 4206653"/>
              <a:gd name="connsiteY40" fmla="*/ 1093178 h 4338661"/>
              <a:gd name="connsiteX41" fmla="*/ 3622838 w 4206653"/>
              <a:gd name="connsiteY41" fmla="*/ 1221401 h 4338661"/>
              <a:gd name="connsiteX42" fmla="*/ 3577446 w 4206653"/>
              <a:gd name="connsiteY42" fmla="*/ 1500691 h 4338661"/>
              <a:gd name="connsiteX43" fmla="*/ 3461833 w 4206653"/>
              <a:gd name="connsiteY43" fmla="*/ 1726308 h 4338661"/>
              <a:gd name="connsiteX44" fmla="*/ 3278953 w 4206653"/>
              <a:gd name="connsiteY44" fmla="*/ 2034918 h 4338661"/>
              <a:gd name="connsiteX45" fmla="*/ 3233233 w 4206653"/>
              <a:gd name="connsiteY45" fmla="*/ 2309238 h 4338661"/>
              <a:gd name="connsiteX46" fmla="*/ 3404683 w 4206653"/>
              <a:gd name="connsiteY46" fmla="*/ 2457828 h 4338661"/>
              <a:gd name="connsiteX47" fmla="*/ 3759013 w 4206653"/>
              <a:gd name="connsiteY47" fmla="*/ 2663568 h 4338661"/>
              <a:gd name="connsiteX48" fmla="*/ 4079053 w 4206653"/>
              <a:gd name="connsiteY48" fmla="*/ 2777868 h 4338661"/>
              <a:gd name="connsiteX49" fmla="*/ 4079053 w 4206653"/>
              <a:gd name="connsiteY49" fmla="*/ 2880738 h 4338661"/>
              <a:gd name="connsiteX50" fmla="*/ 3770443 w 4206653"/>
              <a:gd name="connsiteY50" fmla="*/ 2869308 h 4338661"/>
              <a:gd name="connsiteX51" fmla="*/ 3404683 w 4206653"/>
              <a:gd name="connsiteY51" fmla="*/ 2732148 h 4338661"/>
              <a:gd name="connsiteX52" fmla="*/ 3084643 w 4206653"/>
              <a:gd name="connsiteY52" fmla="*/ 2663568 h 4338661"/>
              <a:gd name="connsiteX53" fmla="*/ 2995919 w 4206653"/>
              <a:gd name="connsiteY53" fmla="*/ 2782832 h 4338661"/>
              <a:gd name="connsiteX54" fmla="*/ 2832855 w 4206653"/>
              <a:gd name="connsiteY54" fmla="*/ 2930924 h 4338661"/>
              <a:gd name="connsiteX55" fmla="*/ 2820111 w 4206653"/>
              <a:gd name="connsiteY55" fmla="*/ 3026344 h 4338661"/>
              <a:gd name="connsiteX56" fmla="*/ 2959241 w 4206653"/>
              <a:gd name="connsiteY56" fmla="*/ 3167976 h 4338661"/>
              <a:gd name="connsiteX57" fmla="*/ 3176083 w 4206653"/>
              <a:gd name="connsiteY57" fmla="*/ 3269358 h 4338661"/>
              <a:gd name="connsiteX58" fmla="*/ 3388239 w 4206653"/>
              <a:gd name="connsiteY58" fmla="*/ 3442290 h 4338661"/>
              <a:gd name="connsiteX59" fmla="*/ 3212014 w 4206653"/>
              <a:gd name="connsiteY59" fmla="*/ 3363782 h 4338661"/>
              <a:gd name="connsiteX60" fmla="*/ 3004633 w 4206653"/>
              <a:gd name="connsiteY60" fmla="*/ 3276814 h 4338661"/>
              <a:gd name="connsiteX61" fmla="*/ 2771676 w 4206653"/>
              <a:gd name="connsiteY61" fmla="*/ 3166987 h 4338661"/>
              <a:gd name="connsiteX62" fmla="*/ 2638873 w 4206653"/>
              <a:gd name="connsiteY62" fmla="*/ 3097908 h 4338661"/>
              <a:gd name="connsiteX63" fmla="*/ 2570293 w 4206653"/>
              <a:gd name="connsiteY63" fmla="*/ 3109338 h 4338661"/>
              <a:gd name="connsiteX64" fmla="*/ 2525557 w 4206653"/>
              <a:gd name="connsiteY64" fmla="*/ 3326508 h 4338661"/>
              <a:gd name="connsiteX65" fmla="*/ 2610253 w 4206653"/>
              <a:gd name="connsiteY65" fmla="*/ 3564053 h 4338661"/>
              <a:gd name="connsiteX66" fmla="*/ 2682206 w 4206653"/>
              <a:gd name="connsiteY66" fmla="*/ 4005849 h 4338661"/>
              <a:gd name="connsiteX67" fmla="*/ 2647915 w 4206653"/>
              <a:gd name="connsiteY67" fmla="*/ 4183758 h 4338661"/>
              <a:gd name="connsiteX68" fmla="*/ 2576709 w 4206653"/>
              <a:gd name="connsiteY68" fmla="*/ 4330348 h 4338661"/>
              <a:gd name="connsiteX69" fmla="*/ 2595212 w 4206653"/>
              <a:gd name="connsiteY69" fmla="*/ 3945217 h 4338661"/>
              <a:gd name="connsiteX70" fmla="*/ 2481240 w 4206653"/>
              <a:gd name="connsiteY70" fmla="*/ 3566538 h 4338661"/>
              <a:gd name="connsiteX71" fmla="*/ 2307403 w 4206653"/>
              <a:gd name="connsiteY71" fmla="*/ 3166488 h 4338661"/>
              <a:gd name="connsiteX72" fmla="*/ 2261683 w 4206653"/>
              <a:gd name="connsiteY72" fmla="*/ 3063618 h 4338661"/>
              <a:gd name="connsiteX73" fmla="*/ 2078803 w 4206653"/>
              <a:gd name="connsiteY73" fmla="*/ 2949318 h 4338661"/>
              <a:gd name="connsiteX74" fmla="*/ 1850203 w 4206653"/>
              <a:gd name="connsiteY74" fmla="*/ 3029328 h 4338661"/>
              <a:gd name="connsiteX75" fmla="*/ 1415863 w 4206653"/>
              <a:gd name="connsiteY75" fmla="*/ 3360798 h 4338661"/>
              <a:gd name="connsiteX76" fmla="*/ 1381573 w 4206653"/>
              <a:gd name="connsiteY76" fmla="*/ 3680838 h 4338661"/>
              <a:gd name="connsiteX77" fmla="*/ 1381573 w 4206653"/>
              <a:gd name="connsiteY77" fmla="*/ 3989448 h 4338661"/>
              <a:gd name="connsiteX78" fmla="*/ 1290133 w 4206653"/>
              <a:gd name="connsiteY78" fmla="*/ 4309488 h 4338661"/>
              <a:gd name="connsiteX79" fmla="*/ 1198693 w 4206653"/>
              <a:gd name="connsiteY79" fmla="*/ 4298058 h 4338661"/>
              <a:gd name="connsiteX80" fmla="*/ 1187263 w 4206653"/>
              <a:gd name="connsiteY80" fmla="*/ 4080888 h 4338661"/>
              <a:gd name="connsiteX81" fmla="*/ 1198693 w 4206653"/>
              <a:gd name="connsiteY81" fmla="*/ 3909438 h 4338661"/>
              <a:gd name="connsiteX82" fmla="*/ 970093 w 4206653"/>
              <a:gd name="connsiteY82" fmla="*/ 3989448 h 4338661"/>
              <a:gd name="connsiteX83" fmla="*/ 718633 w 4206653"/>
              <a:gd name="connsiteY83" fmla="*/ 4069458 h 4338661"/>
              <a:gd name="connsiteX84" fmla="*/ 741493 w 4206653"/>
              <a:gd name="connsiteY84" fmla="*/ 3955158 h 4338661"/>
              <a:gd name="connsiteX85" fmla="*/ 1130113 w 4206653"/>
              <a:gd name="connsiteY85" fmla="*/ 3795138 h 4338661"/>
              <a:gd name="connsiteX86" fmla="*/ 1278703 w 4206653"/>
              <a:gd name="connsiteY86" fmla="*/ 3726558 h 4338661"/>
              <a:gd name="connsiteX87" fmla="*/ 1221553 w 4206653"/>
              <a:gd name="connsiteY87" fmla="*/ 3372228 h 4338661"/>
              <a:gd name="connsiteX88" fmla="*/ 1324423 w 4206653"/>
              <a:gd name="connsiteY88" fmla="*/ 3120768 h 4338661"/>
              <a:gd name="connsiteX89" fmla="*/ 1393003 w 4206653"/>
              <a:gd name="connsiteY89" fmla="*/ 3052188 h 4338661"/>
              <a:gd name="connsiteX90" fmla="*/ 1084393 w 4206653"/>
              <a:gd name="connsiteY90" fmla="*/ 3029328 h 4338661"/>
              <a:gd name="connsiteX91" fmla="*/ 730063 w 4206653"/>
              <a:gd name="connsiteY91" fmla="*/ 2960748 h 4338661"/>
              <a:gd name="connsiteX92" fmla="*/ 375733 w 4206653"/>
              <a:gd name="connsiteY92" fmla="*/ 3132198 h 4338661"/>
              <a:gd name="connsiteX93" fmla="*/ 421453 w 4206653"/>
              <a:gd name="connsiteY93" fmla="*/ 3029328 h 4338661"/>
              <a:gd name="connsiteX94" fmla="*/ 627193 w 4206653"/>
              <a:gd name="connsiteY94" fmla="*/ 2926458 h 4338661"/>
              <a:gd name="connsiteX95" fmla="*/ 810073 w 4206653"/>
              <a:gd name="connsiteY95" fmla="*/ 2755008 h 4338661"/>
              <a:gd name="connsiteX96" fmla="*/ 1152973 w 4206653"/>
              <a:gd name="connsiteY96" fmla="*/ 2777868 h 4338661"/>
              <a:gd name="connsiteX97" fmla="*/ 1461583 w 4206653"/>
              <a:gd name="connsiteY97" fmla="*/ 2823588 h 4338661"/>
              <a:gd name="connsiteX98" fmla="*/ 1953073 w 4206653"/>
              <a:gd name="connsiteY98" fmla="*/ 2663568 h 4338661"/>
              <a:gd name="connsiteX99" fmla="*/ 1701613 w 4206653"/>
              <a:gd name="connsiteY99" fmla="*/ 2263518 h 4338661"/>
              <a:gd name="connsiteX100" fmla="*/ 1690183 w 4206653"/>
              <a:gd name="connsiteY100" fmla="*/ 1966338 h 4338661"/>
              <a:gd name="connsiteX101" fmla="*/ 1381991 w 4206653"/>
              <a:gd name="connsiteY101" fmla="*/ 1841604 h 4338661"/>
              <a:gd name="connsiteX102" fmla="*/ 1095823 w 4206653"/>
              <a:gd name="connsiteY102" fmla="*/ 1714878 h 4338661"/>
              <a:gd name="connsiteX103" fmla="*/ 746507 w 4206653"/>
              <a:gd name="connsiteY103" fmla="*/ 1626415 h 4338661"/>
              <a:gd name="connsiteX104" fmla="*/ 352873 w 4206653"/>
              <a:gd name="connsiteY104" fmla="*/ 1726308 h 4338661"/>
              <a:gd name="connsiteX105" fmla="*/ 113171 w 4206653"/>
              <a:gd name="connsiteY105" fmla="*/ 1763582 h 4338661"/>
              <a:gd name="connsiteX106" fmla="*/ 9973 w 4206653"/>
              <a:gd name="connsiteY106" fmla="*/ 1737738 h 4338661"/>
              <a:gd name="connsiteX107" fmla="*/ 348516 w 4206653"/>
              <a:gd name="connsiteY107" fmla="*/ 1643812 h 4338661"/>
              <a:gd name="connsiteX108" fmla="*/ 653097 w 4206653"/>
              <a:gd name="connsiteY108" fmla="*/ 1543920 h 4338661"/>
              <a:gd name="connsiteX109" fmla="*/ 1072963 w 4206653"/>
              <a:gd name="connsiteY109" fmla="*/ 1612008 h 4338661"/>
              <a:gd name="connsiteX110" fmla="*/ 1244413 w 4206653"/>
              <a:gd name="connsiteY110" fmla="*/ 1657728 h 4338661"/>
              <a:gd name="connsiteX111" fmla="*/ 1205766 w 4206653"/>
              <a:gd name="connsiteY111" fmla="*/ 1451988 h 4338661"/>
              <a:gd name="connsiteX112" fmla="*/ 1046313 w 4206653"/>
              <a:gd name="connsiteY112" fmla="*/ 815409 h 4338661"/>
              <a:gd name="connsiteX113" fmla="*/ 1221553 w 4206653"/>
              <a:gd name="connsiteY113" fmla="*/ 1211958 h 4338661"/>
              <a:gd name="connsiteX0" fmla="*/ 1221553 w 4206653"/>
              <a:gd name="connsiteY0" fmla="*/ 1211958 h 4460042"/>
              <a:gd name="connsiteX1" fmla="*/ 1343911 w 4206653"/>
              <a:gd name="connsiteY1" fmla="*/ 1559828 h 4460042"/>
              <a:gd name="connsiteX2" fmla="*/ 1553023 w 4206653"/>
              <a:gd name="connsiteY2" fmla="*/ 1657728 h 4460042"/>
              <a:gd name="connsiteX3" fmla="*/ 1907353 w 4206653"/>
              <a:gd name="connsiteY3" fmla="*/ 1680588 h 4460042"/>
              <a:gd name="connsiteX4" fmla="*/ 2021653 w 4206653"/>
              <a:gd name="connsiteY4" fmla="*/ 1543428 h 4460042"/>
              <a:gd name="connsiteX5" fmla="*/ 2124523 w 4206653"/>
              <a:gd name="connsiteY5" fmla="*/ 1291968 h 4460042"/>
              <a:gd name="connsiteX6" fmla="*/ 2124523 w 4206653"/>
              <a:gd name="connsiteY6" fmla="*/ 1120518 h 4460042"/>
              <a:gd name="connsiteX7" fmla="*/ 2068029 w 4206653"/>
              <a:gd name="connsiteY7" fmla="*/ 825325 h 4460042"/>
              <a:gd name="connsiteX8" fmla="*/ 2078803 w 4206653"/>
              <a:gd name="connsiteY8" fmla="*/ 777618 h 4460042"/>
              <a:gd name="connsiteX9" fmla="*/ 2170243 w 4206653"/>
              <a:gd name="connsiteY9" fmla="*/ 1086228 h 4460042"/>
              <a:gd name="connsiteX10" fmla="*/ 2215963 w 4206653"/>
              <a:gd name="connsiteY10" fmla="*/ 1269108 h 4460042"/>
              <a:gd name="connsiteX11" fmla="*/ 2284543 w 4206653"/>
              <a:gd name="connsiteY11" fmla="*/ 1303398 h 4460042"/>
              <a:gd name="connsiteX12" fmla="*/ 2330263 w 4206653"/>
              <a:gd name="connsiteY12" fmla="*/ 1166238 h 4460042"/>
              <a:gd name="connsiteX13" fmla="*/ 2467423 w 4206653"/>
              <a:gd name="connsiteY13" fmla="*/ 880488 h 4460042"/>
              <a:gd name="connsiteX14" fmla="*/ 2558863 w 4206653"/>
              <a:gd name="connsiteY14" fmla="*/ 640458 h 4460042"/>
              <a:gd name="connsiteX15" fmla="*/ 2616013 w 4206653"/>
              <a:gd name="connsiteY15" fmla="*/ 537588 h 4460042"/>
              <a:gd name="connsiteX16" fmla="*/ 2558863 w 4206653"/>
              <a:gd name="connsiteY16" fmla="*/ 789048 h 4460042"/>
              <a:gd name="connsiteX17" fmla="*/ 2444563 w 4206653"/>
              <a:gd name="connsiteY17" fmla="*/ 1097658 h 4460042"/>
              <a:gd name="connsiteX18" fmla="*/ 2375983 w 4206653"/>
              <a:gd name="connsiteY18" fmla="*/ 1406268 h 4460042"/>
              <a:gd name="connsiteX19" fmla="*/ 2558863 w 4206653"/>
              <a:gd name="connsiteY19" fmla="*/ 1577718 h 4460042"/>
              <a:gd name="connsiteX20" fmla="*/ 2878903 w 4206653"/>
              <a:gd name="connsiteY20" fmla="*/ 1657728 h 4460042"/>
              <a:gd name="connsiteX21" fmla="*/ 3187513 w 4206653"/>
              <a:gd name="connsiteY21" fmla="*/ 1657728 h 4460042"/>
              <a:gd name="connsiteX22" fmla="*/ 3370393 w 4206653"/>
              <a:gd name="connsiteY22" fmla="*/ 1566288 h 4460042"/>
              <a:gd name="connsiteX23" fmla="*/ 3488066 w 4206653"/>
              <a:gd name="connsiteY23" fmla="*/ 1246753 h 4460042"/>
              <a:gd name="connsiteX24" fmla="*/ 3495138 w 4206653"/>
              <a:gd name="connsiteY24" fmla="*/ 1115548 h 4460042"/>
              <a:gd name="connsiteX25" fmla="*/ 3493650 w 4206653"/>
              <a:gd name="connsiteY25" fmla="*/ 1063976 h 4460042"/>
              <a:gd name="connsiteX26" fmla="*/ 3450403 w 4206653"/>
              <a:gd name="connsiteY26" fmla="*/ 777618 h 4460042"/>
              <a:gd name="connsiteX27" fmla="*/ 3119893 w 4206653"/>
              <a:gd name="connsiteY27" fmla="*/ 321571 h 4460042"/>
              <a:gd name="connsiteX28" fmla="*/ 3497351 w 4206653"/>
              <a:gd name="connsiteY28" fmla="*/ 674883 h 4460042"/>
              <a:gd name="connsiteX29" fmla="*/ 3759013 w 4206653"/>
              <a:gd name="connsiteY29" fmla="*/ 571878 h 4460042"/>
              <a:gd name="connsiteX30" fmla="*/ 3999043 w 4206653"/>
              <a:gd name="connsiteY30" fmla="*/ 91818 h 4460042"/>
              <a:gd name="connsiteX31" fmla="*/ 4033333 w 4206653"/>
              <a:gd name="connsiteY31" fmla="*/ 11808 h 4460042"/>
              <a:gd name="connsiteX32" fmla="*/ 3984569 w 4206653"/>
              <a:gd name="connsiteY32" fmla="*/ 247366 h 4460042"/>
              <a:gd name="connsiteX33" fmla="*/ 3812791 w 4206653"/>
              <a:gd name="connsiteY33" fmla="*/ 647417 h 4460042"/>
              <a:gd name="connsiteX34" fmla="*/ 3592906 w 4206653"/>
              <a:gd name="connsiteY34" fmla="*/ 811408 h 4460042"/>
              <a:gd name="connsiteX35" fmla="*/ 3604425 w 4206653"/>
              <a:gd name="connsiteY35" fmla="*/ 999253 h 4460042"/>
              <a:gd name="connsiteX36" fmla="*/ 3872985 w 4206653"/>
              <a:gd name="connsiteY36" fmla="*/ 881976 h 4460042"/>
              <a:gd name="connsiteX37" fmla="*/ 4200754 w 4206653"/>
              <a:gd name="connsiteY37" fmla="*/ 774136 h 4460042"/>
              <a:gd name="connsiteX38" fmla="*/ 4064251 w 4206653"/>
              <a:gd name="connsiteY38" fmla="*/ 847195 h 4460042"/>
              <a:gd name="connsiteX39" fmla="*/ 3818880 w 4206653"/>
              <a:gd name="connsiteY39" fmla="*/ 991305 h 4460042"/>
              <a:gd name="connsiteX40" fmla="*/ 3658531 w 4206653"/>
              <a:gd name="connsiteY40" fmla="*/ 1093178 h 4460042"/>
              <a:gd name="connsiteX41" fmla="*/ 3622838 w 4206653"/>
              <a:gd name="connsiteY41" fmla="*/ 1221401 h 4460042"/>
              <a:gd name="connsiteX42" fmla="*/ 3577446 w 4206653"/>
              <a:gd name="connsiteY42" fmla="*/ 1500691 h 4460042"/>
              <a:gd name="connsiteX43" fmla="*/ 3461833 w 4206653"/>
              <a:gd name="connsiteY43" fmla="*/ 1726308 h 4460042"/>
              <a:gd name="connsiteX44" fmla="*/ 3278953 w 4206653"/>
              <a:gd name="connsiteY44" fmla="*/ 2034918 h 4460042"/>
              <a:gd name="connsiteX45" fmla="*/ 3233233 w 4206653"/>
              <a:gd name="connsiteY45" fmla="*/ 2309238 h 4460042"/>
              <a:gd name="connsiteX46" fmla="*/ 3404683 w 4206653"/>
              <a:gd name="connsiteY46" fmla="*/ 2457828 h 4460042"/>
              <a:gd name="connsiteX47" fmla="*/ 3759013 w 4206653"/>
              <a:gd name="connsiteY47" fmla="*/ 2663568 h 4460042"/>
              <a:gd name="connsiteX48" fmla="*/ 4079053 w 4206653"/>
              <a:gd name="connsiteY48" fmla="*/ 2777868 h 4460042"/>
              <a:gd name="connsiteX49" fmla="*/ 4079053 w 4206653"/>
              <a:gd name="connsiteY49" fmla="*/ 2880738 h 4460042"/>
              <a:gd name="connsiteX50" fmla="*/ 3770443 w 4206653"/>
              <a:gd name="connsiteY50" fmla="*/ 2869308 h 4460042"/>
              <a:gd name="connsiteX51" fmla="*/ 3404683 w 4206653"/>
              <a:gd name="connsiteY51" fmla="*/ 2732148 h 4460042"/>
              <a:gd name="connsiteX52" fmla="*/ 3084643 w 4206653"/>
              <a:gd name="connsiteY52" fmla="*/ 2663568 h 4460042"/>
              <a:gd name="connsiteX53" fmla="*/ 2995919 w 4206653"/>
              <a:gd name="connsiteY53" fmla="*/ 2782832 h 4460042"/>
              <a:gd name="connsiteX54" fmla="*/ 2832855 w 4206653"/>
              <a:gd name="connsiteY54" fmla="*/ 2930924 h 4460042"/>
              <a:gd name="connsiteX55" fmla="*/ 2820111 w 4206653"/>
              <a:gd name="connsiteY55" fmla="*/ 3026344 h 4460042"/>
              <a:gd name="connsiteX56" fmla="*/ 2959241 w 4206653"/>
              <a:gd name="connsiteY56" fmla="*/ 3167976 h 4460042"/>
              <a:gd name="connsiteX57" fmla="*/ 3176083 w 4206653"/>
              <a:gd name="connsiteY57" fmla="*/ 3269358 h 4460042"/>
              <a:gd name="connsiteX58" fmla="*/ 3388239 w 4206653"/>
              <a:gd name="connsiteY58" fmla="*/ 3442290 h 4460042"/>
              <a:gd name="connsiteX59" fmla="*/ 3212014 w 4206653"/>
              <a:gd name="connsiteY59" fmla="*/ 3363782 h 4460042"/>
              <a:gd name="connsiteX60" fmla="*/ 3004633 w 4206653"/>
              <a:gd name="connsiteY60" fmla="*/ 3276814 h 4460042"/>
              <a:gd name="connsiteX61" fmla="*/ 2771676 w 4206653"/>
              <a:gd name="connsiteY61" fmla="*/ 3166987 h 4460042"/>
              <a:gd name="connsiteX62" fmla="*/ 2638873 w 4206653"/>
              <a:gd name="connsiteY62" fmla="*/ 3097908 h 4460042"/>
              <a:gd name="connsiteX63" fmla="*/ 2570293 w 4206653"/>
              <a:gd name="connsiteY63" fmla="*/ 3109338 h 4460042"/>
              <a:gd name="connsiteX64" fmla="*/ 2525557 w 4206653"/>
              <a:gd name="connsiteY64" fmla="*/ 3326508 h 4460042"/>
              <a:gd name="connsiteX65" fmla="*/ 2610253 w 4206653"/>
              <a:gd name="connsiteY65" fmla="*/ 3564053 h 4460042"/>
              <a:gd name="connsiteX66" fmla="*/ 2682206 w 4206653"/>
              <a:gd name="connsiteY66" fmla="*/ 4005849 h 4460042"/>
              <a:gd name="connsiteX67" fmla="*/ 2647915 w 4206653"/>
              <a:gd name="connsiteY67" fmla="*/ 4183758 h 4460042"/>
              <a:gd name="connsiteX68" fmla="*/ 2539703 w 4206653"/>
              <a:gd name="connsiteY68" fmla="*/ 4455574 h 4460042"/>
              <a:gd name="connsiteX69" fmla="*/ 2595212 w 4206653"/>
              <a:gd name="connsiteY69" fmla="*/ 3945217 h 4460042"/>
              <a:gd name="connsiteX70" fmla="*/ 2481240 w 4206653"/>
              <a:gd name="connsiteY70" fmla="*/ 3566538 h 4460042"/>
              <a:gd name="connsiteX71" fmla="*/ 2307403 w 4206653"/>
              <a:gd name="connsiteY71" fmla="*/ 3166488 h 4460042"/>
              <a:gd name="connsiteX72" fmla="*/ 2261683 w 4206653"/>
              <a:gd name="connsiteY72" fmla="*/ 3063618 h 4460042"/>
              <a:gd name="connsiteX73" fmla="*/ 2078803 w 4206653"/>
              <a:gd name="connsiteY73" fmla="*/ 2949318 h 4460042"/>
              <a:gd name="connsiteX74" fmla="*/ 1850203 w 4206653"/>
              <a:gd name="connsiteY74" fmla="*/ 3029328 h 4460042"/>
              <a:gd name="connsiteX75" fmla="*/ 1415863 w 4206653"/>
              <a:gd name="connsiteY75" fmla="*/ 3360798 h 4460042"/>
              <a:gd name="connsiteX76" fmla="*/ 1381573 w 4206653"/>
              <a:gd name="connsiteY76" fmla="*/ 3680838 h 4460042"/>
              <a:gd name="connsiteX77" fmla="*/ 1381573 w 4206653"/>
              <a:gd name="connsiteY77" fmla="*/ 3989448 h 4460042"/>
              <a:gd name="connsiteX78" fmla="*/ 1290133 w 4206653"/>
              <a:gd name="connsiteY78" fmla="*/ 4309488 h 4460042"/>
              <a:gd name="connsiteX79" fmla="*/ 1198693 w 4206653"/>
              <a:gd name="connsiteY79" fmla="*/ 4298058 h 4460042"/>
              <a:gd name="connsiteX80" fmla="*/ 1187263 w 4206653"/>
              <a:gd name="connsiteY80" fmla="*/ 4080888 h 4460042"/>
              <a:gd name="connsiteX81" fmla="*/ 1198693 w 4206653"/>
              <a:gd name="connsiteY81" fmla="*/ 3909438 h 4460042"/>
              <a:gd name="connsiteX82" fmla="*/ 970093 w 4206653"/>
              <a:gd name="connsiteY82" fmla="*/ 3989448 h 4460042"/>
              <a:gd name="connsiteX83" fmla="*/ 718633 w 4206653"/>
              <a:gd name="connsiteY83" fmla="*/ 4069458 h 4460042"/>
              <a:gd name="connsiteX84" fmla="*/ 741493 w 4206653"/>
              <a:gd name="connsiteY84" fmla="*/ 3955158 h 4460042"/>
              <a:gd name="connsiteX85" fmla="*/ 1130113 w 4206653"/>
              <a:gd name="connsiteY85" fmla="*/ 3795138 h 4460042"/>
              <a:gd name="connsiteX86" fmla="*/ 1278703 w 4206653"/>
              <a:gd name="connsiteY86" fmla="*/ 3726558 h 4460042"/>
              <a:gd name="connsiteX87" fmla="*/ 1221553 w 4206653"/>
              <a:gd name="connsiteY87" fmla="*/ 3372228 h 4460042"/>
              <a:gd name="connsiteX88" fmla="*/ 1324423 w 4206653"/>
              <a:gd name="connsiteY88" fmla="*/ 3120768 h 4460042"/>
              <a:gd name="connsiteX89" fmla="*/ 1393003 w 4206653"/>
              <a:gd name="connsiteY89" fmla="*/ 3052188 h 4460042"/>
              <a:gd name="connsiteX90" fmla="*/ 1084393 w 4206653"/>
              <a:gd name="connsiteY90" fmla="*/ 3029328 h 4460042"/>
              <a:gd name="connsiteX91" fmla="*/ 730063 w 4206653"/>
              <a:gd name="connsiteY91" fmla="*/ 2960748 h 4460042"/>
              <a:gd name="connsiteX92" fmla="*/ 375733 w 4206653"/>
              <a:gd name="connsiteY92" fmla="*/ 3132198 h 4460042"/>
              <a:gd name="connsiteX93" fmla="*/ 421453 w 4206653"/>
              <a:gd name="connsiteY93" fmla="*/ 3029328 h 4460042"/>
              <a:gd name="connsiteX94" fmla="*/ 627193 w 4206653"/>
              <a:gd name="connsiteY94" fmla="*/ 2926458 h 4460042"/>
              <a:gd name="connsiteX95" fmla="*/ 810073 w 4206653"/>
              <a:gd name="connsiteY95" fmla="*/ 2755008 h 4460042"/>
              <a:gd name="connsiteX96" fmla="*/ 1152973 w 4206653"/>
              <a:gd name="connsiteY96" fmla="*/ 2777868 h 4460042"/>
              <a:gd name="connsiteX97" fmla="*/ 1461583 w 4206653"/>
              <a:gd name="connsiteY97" fmla="*/ 2823588 h 4460042"/>
              <a:gd name="connsiteX98" fmla="*/ 1953073 w 4206653"/>
              <a:gd name="connsiteY98" fmla="*/ 2663568 h 4460042"/>
              <a:gd name="connsiteX99" fmla="*/ 1701613 w 4206653"/>
              <a:gd name="connsiteY99" fmla="*/ 2263518 h 4460042"/>
              <a:gd name="connsiteX100" fmla="*/ 1690183 w 4206653"/>
              <a:gd name="connsiteY100" fmla="*/ 1966338 h 4460042"/>
              <a:gd name="connsiteX101" fmla="*/ 1381991 w 4206653"/>
              <a:gd name="connsiteY101" fmla="*/ 1841604 h 4460042"/>
              <a:gd name="connsiteX102" fmla="*/ 1095823 w 4206653"/>
              <a:gd name="connsiteY102" fmla="*/ 1714878 h 4460042"/>
              <a:gd name="connsiteX103" fmla="*/ 746507 w 4206653"/>
              <a:gd name="connsiteY103" fmla="*/ 1626415 h 4460042"/>
              <a:gd name="connsiteX104" fmla="*/ 352873 w 4206653"/>
              <a:gd name="connsiteY104" fmla="*/ 1726308 h 4460042"/>
              <a:gd name="connsiteX105" fmla="*/ 113171 w 4206653"/>
              <a:gd name="connsiteY105" fmla="*/ 1763582 h 4460042"/>
              <a:gd name="connsiteX106" fmla="*/ 9973 w 4206653"/>
              <a:gd name="connsiteY106" fmla="*/ 1737738 h 4460042"/>
              <a:gd name="connsiteX107" fmla="*/ 348516 w 4206653"/>
              <a:gd name="connsiteY107" fmla="*/ 1643812 h 4460042"/>
              <a:gd name="connsiteX108" fmla="*/ 653097 w 4206653"/>
              <a:gd name="connsiteY108" fmla="*/ 1543920 h 4460042"/>
              <a:gd name="connsiteX109" fmla="*/ 1072963 w 4206653"/>
              <a:gd name="connsiteY109" fmla="*/ 1612008 h 4460042"/>
              <a:gd name="connsiteX110" fmla="*/ 1244413 w 4206653"/>
              <a:gd name="connsiteY110" fmla="*/ 1657728 h 4460042"/>
              <a:gd name="connsiteX111" fmla="*/ 1205766 w 4206653"/>
              <a:gd name="connsiteY111" fmla="*/ 1451988 h 4460042"/>
              <a:gd name="connsiteX112" fmla="*/ 1046313 w 4206653"/>
              <a:gd name="connsiteY112" fmla="*/ 815409 h 4460042"/>
              <a:gd name="connsiteX113" fmla="*/ 1221553 w 4206653"/>
              <a:gd name="connsiteY113" fmla="*/ 1211958 h 4460042"/>
              <a:gd name="connsiteX0" fmla="*/ 1221553 w 4206653"/>
              <a:gd name="connsiteY0" fmla="*/ 1211958 h 4460500"/>
              <a:gd name="connsiteX1" fmla="*/ 1343911 w 4206653"/>
              <a:gd name="connsiteY1" fmla="*/ 1559828 h 4460500"/>
              <a:gd name="connsiteX2" fmla="*/ 1553023 w 4206653"/>
              <a:gd name="connsiteY2" fmla="*/ 1657728 h 4460500"/>
              <a:gd name="connsiteX3" fmla="*/ 1907353 w 4206653"/>
              <a:gd name="connsiteY3" fmla="*/ 1680588 h 4460500"/>
              <a:gd name="connsiteX4" fmla="*/ 2021653 w 4206653"/>
              <a:gd name="connsiteY4" fmla="*/ 1543428 h 4460500"/>
              <a:gd name="connsiteX5" fmla="*/ 2124523 w 4206653"/>
              <a:gd name="connsiteY5" fmla="*/ 1291968 h 4460500"/>
              <a:gd name="connsiteX6" fmla="*/ 2124523 w 4206653"/>
              <a:gd name="connsiteY6" fmla="*/ 1120518 h 4460500"/>
              <a:gd name="connsiteX7" fmla="*/ 2068029 w 4206653"/>
              <a:gd name="connsiteY7" fmla="*/ 825325 h 4460500"/>
              <a:gd name="connsiteX8" fmla="*/ 2078803 w 4206653"/>
              <a:gd name="connsiteY8" fmla="*/ 777618 h 4460500"/>
              <a:gd name="connsiteX9" fmla="*/ 2170243 w 4206653"/>
              <a:gd name="connsiteY9" fmla="*/ 1086228 h 4460500"/>
              <a:gd name="connsiteX10" fmla="*/ 2215963 w 4206653"/>
              <a:gd name="connsiteY10" fmla="*/ 1269108 h 4460500"/>
              <a:gd name="connsiteX11" fmla="*/ 2284543 w 4206653"/>
              <a:gd name="connsiteY11" fmla="*/ 1303398 h 4460500"/>
              <a:gd name="connsiteX12" fmla="*/ 2330263 w 4206653"/>
              <a:gd name="connsiteY12" fmla="*/ 1166238 h 4460500"/>
              <a:gd name="connsiteX13" fmla="*/ 2467423 w 4206653"/>
              <a:gd name="connsiteY13" fmla="*/ 880488 h 4460500"/>
              <a:gd name="connsiteX14" fmla="*/ 2558863 w 4206653"/>
              <a:gd name="connsiteY14" fmla="*/ 640458 h 4460500"/>
              <a:gd name="connsiteX15" fmla="*/ 2616013 w 4206653"/>
              <a:gd name="connsiteY15" fmla="*/ 537588 h 4460500"/>
              <a:gd name="connsiteX16" fmla="*/ 2558863 w 4206653"/>
              <a:gd name="connsiteY16" fmla="*/ 789048 h 4460500"/>
              <a:gd name="connsiteX17" fmla="*/ 2444563 w 4206653"/>
              <a:gd name="connsiteY17" fmla="*/ 1097658 h 4460500"/>
              <a:gd name="connsiteX18" fmla="*/ 2375983 w 4206653"/>
              <a:gd name="connsiteY18" fmla="*/ 1406268 h 4460500"/>
              <a:gd name="connsiteX19" fmla="*/ 2558863 w 4206653"/>
              <a:gd name="connsiteY19" fmla="*/ 1577718 h 4460500"/>
              <a:gd name="connsiteX20" fmla="*/ 2878903 w 4206653"/>
              <a:gd name="connsiteY20" fmla="*/ 1657728 h 4460500"/>
              <a:gd name="connsiteX21" fmla="*/ 3187513 w 4206653"/>
              <a:gd name="connsiteY21" fmla="*/ 1657728 h 4460500"/>
              <a:gd name="connsiteX22" fmla="*/ 3370393 w 4206653"/>
              <a:gd name="connsiteY22" fmla="*/ 1566288 h 4460500"/>
              <a:gd name="connsiteX23" fmla="*/ 3488066 w 4206653"/>
              <a:gd name="connsiteY23" fmla="*/ 1246753 h 4460500"/>
              <a:gd name="connsiteX24" fmla="*/ 3495138 w 4206653"/>
              <a:gd name="connsiteY24" fmla="*/ 1115548 h 4460500"/>
              <a:gd name="connsiteX25" fmla="*/ 3493650 w 4206653"/>
              <a:gd name="connsiteY25" fmla="*/ 1063976 h 4460500"/>
              <a:gd name="connsiteX26" fmla="*/ 3450403 w 4206653"/>
              <a:gd name="connsiteY26" fmla="*/ 777618 h 4460500"/>
              <a:gd name="connsiteX27" fmla="*/ 3119893 w 4206653"/>
              <a:gd name="connsiteY27" fmla="*/ 321571 h 4460500"/>
              <a:gd name="connsiteX28" fmla="*/ 3497351 w 4206653"/>
              <a:gd name="connsiteY28" fmla="*/ 674883 h 4460500"/>
              <a:gd name="connsiteX29" fmla="*/ 3759013 w 4206653"/>
              <a:gd name="connsiteY29" fmla="*/ 571878 h 4460500"/>
              <a:gd name="connsiteX30" fmla="*/ 3999043 w 4206653"/>
              <a:gd name="connsiteY30" fmla="*/ 91818 h 4460500"/>
              <a:gd name="connsiteX31" fmla="*/ 4033333 w 4206653"/>
              <a:gd name="connsiteY31" fmla="*/ 11808 h 4460500"/>
              <a:gd name="connsiteX32" fmla="*/ 3984569 w 4206653"/>
              <a:gd name="connsiteY32" fmla="*/ 247366 h 4460500"/>
              <a:gd name="connsiteX33" fmla="*/ 3812791 w 4206653"/>
              <a:gd name="connsiteY33" fmla="*/ 647417 h 4460500"/>
              <a:gd name="connsiteX34" fmla="*/ 3592906 w 4206653"/>
              <a:gd name="connsiteY34" fmla="*/ 811408 h 4460500"/>
              <a:gd name="connsiteX35" fmla="*/ 3604425 w 4206653"/>
              <a:gd name="connsiteY35" fmla="*/ 999253 h 4460500"/>
              <a:gd name="connsiteX36" fmla="*/ 3872985 w 4206653"/>
              <a:gd name="connsiteY36" fmla="*/ 881976 h 4460500"/>
              <a:gd name="connsiteX37" fmla="*/ 4200754 w 4206653"/>
              <a:gd name="connsiteY37" fmla="*/ 774136 h 4460500"/>
              <a:gd name="connsiteX38" fmla="*/ 4064251 w 4206653"/>
              <a:gd name="connsiteY38" fmla="*/ 847195 h 4460500"/>
              <a:gd name="connsiteX39" fmla="*/ 3818880 w 4206653"/>
              <a:gd name="connsiteY39" fmla="*/ 991305 h 4460500"/>
              <a:gd name="connsiteX40" fmla="*/ 3658531 w 4206653"/>
              <a:gd name="connsiteY40" fmla="*/ 1093178 h 4460500"/>
              <a:gd name="connsiteX41" fmla="*/ 3622838 w 4206653"/>
              <a:gd name="connsiteY41" fmla="*/ 1221401 h 4460500"/>
              <a:gd name="connsiteX42" fmla="*/ 3577446 w 4206653"/>
              <a:gd name="connsiteY42" fmla="*/ 1500691 h 4460500"/>
              <a:gd name="connsiteX43" fmla="*/ 3461833 w 4206653"/>
              <a:gd name="connsiteY43" fmla="*/ 1726308 h 4460500"/>
              <a:gd name="connsiteX44" fmla="*/ 3278953 w 4206653"/>
              <a:gd name="connsiteY44" fmla="*/ 2034918 h 4460500"/>
              <a:gd name="connsiteX45" fmla="*/ 3233233 w 4206653"/>
              <a:gd name="connsiteY45" fmla="*/ 2309238 h 4460500"/>
              <a:gd name="connsiteX46" fmla="*/ 3404683 w 4206653"/>
              <a:gd name="connsiteY46" fmla="*/ 2457828 h 4460500"/>
              <a:gd name="connsiteX47" fmla="*/ 3759013 w 4206653"/>
              <a:gd name="connsiteY47" fmla="*/ 2663568 h 4460500"/>
              <a:gd name="connsiteX48" fmla="*/ 4079053 w 4206653"/>
              <a:gd name="connsiteY48" fmla="*/ 2777868 h 4460500"/>
              <a:gd name="connsiteX49" fmla="*/ 4079053 w 4206653"/>
              <a:gd name="connsiteY49" fmla="*/ 2880738 h 4460500"/>
              <a:gd name="connsiteX50" fmla="*/ 3770443 w 4206653"/>
              <a:gd name="connsiteY50" fmla="*/ 2869308 h 4460500"/>
              <a:gd name="connsiteX51" fmla="*/ 3404683 w 4206653"/>
              <a:gd name="connsiteY51" fmla="*/ 2732148 h 4460500"/>
              <a:gd name="connsiteX52" fmla="*/ 3084643 w 4206653"/>
              <a:gd name="connsiteY52" fmla="*/ 2663568 h 4460500"/>
              <a:gd name="connsiteX53" fmla="*/ 2995919 w 4206653"/>
              <a:gd name="connsiteY53" fmla="*/ 2782832 h 4460500"/>
              <a:gd name="connsiteX54" fmla="*/ 2832855 w 4206653"/>
              <a:gd name="connsiteY54" fmla="*/ 2930924 h 4460500"/>
              <a:gd name="connsiteX55" fmla="*/ 2820111 w 4206653"/>
              <a:gd name="connsiteY55" fmla="*/ 3026344 h 4460500"/>
              <a:gd name="connsiteX56" fmla="*/ 2959241 w 4206653"/>
              <a:gd name="connsiteY56" fmla="*/ 3167976 h 4460500"/>
              <a:gd name="connsiteX57" fmla="*/ 3176083 w 4206653"/>
              <a:gd name="connsiteY57" fmla="*/ 3269358 h 4460500"/>
              <a:gd name="connsiteX58" fmla="*/ 3388239 w 4206653"/>
              <a:gd name="connsiteY58" fmla="*/ 3442290 h 4460500"/>
              <a:gd name="connsiteX59" fmla="*/ 3212014 w 4206653"/>
              <a:gd name="connsiteY59" fmla="*/ 3363782 h 4460500"/>
              <a:gd name="connsiteX60" fmla="*/ 3004633 w 4206653"/>
              <a:gd name="connsiteY60" fmla="*/ 3276814 h 4460500"/>
              <a:gd name="connsiteX61" fmla="*/ 2771676 w 4206653"/>
              <a:gd name="connsiteY61" fmla="*/ 3166987 h 4460500"/>
              <a:gd name="connsiteX62" fmla="*/ 2638873 w 4206653"/>
              <a:gd name="connsiteY62" fmla="*/ 3097908 h 4460500"/>
              <a:gd name="connsiteX63" fmla="*/ 2570293 w 4206653"/>
              <a:gd name="connsiteY63" fmla="*/ 3109338 h 4460500"/>
              <a:gd name="connsiteX64" fmla="*/ 2525557 w 4206653"/>
              <a:gd name="connsiteY64" fmla="*/ 3326508 h 4460500"/>
              <a:gd name="connsiteX65" fmla="*/ 2610253 w 4206653"/>
              <a:gd name="connsiteY65" fmla="*/ 3564053 h 4460500"/>
              <a:gd name="connsiteX66" fmla="*/ 2682206 w 4206653"/>
              <a:gd name="connsiteY66" fmla="*/ 4005849 h 4460500"/>
              <a:gd name="connsiteX67" fmla="*/ 2633113 w 4206653"/>
              <a:gd name="connsiteY67" fmla="*/ 4192703 h 4460500"/>
              <a:gd name="connsiteX68" fmla="*/ 2539703 w 4206653"/>
              <a:gd name="connsiteY68" fmla="*/ 4455574 h 4460500"/>
              <a:gd name="connsiteX69" fmla="*/ 2595212 w 4206653"/>
              <a:gd name="connsiteY69" fmla="*/ 3945217 h 4460500"/>
              <a:gd name="connsiteX70" fmla="*/ 2481240 w 4206653"/>
              <a:gd name="connsiteY70" fmla="*/ 3566538 h 4460500"/>
              <a:gd name="connsiteX71" fmla="*/ 2307403 w 4206653"/>
              <a:gd name="connsiteY71" fmla="*/ 3166488 h 4460500"/>
              <a:gd name="connsiteX72" fmla="*/ 2261683 w 4206653"/>
              <a:gd name="connsiteY72" fmla="*/ 3063618 h 4460500"/>
              <a:gd name="connsiteX73" fmla="*/ 2078803 w 4206653"/>
              <a:gd name="connsiteY73" fmla="*/ 2949318 h 4460500"/>
              <a:gd name="connsiteX74" fmla="*/ 1850203 w 4206653"/>
              <a:gd name="connsiteY74" fmla="*/ 3029328 h 4460500"/>
              <a:gd name="connsiteX75" fmla="*/ 1415863 w 4206653"/>
              <a:gd name="connsiteY75" fmla="*/ 3360798 h 4460500"/>
              <a:gd name="connsiteX76" fmla="*/ 1381573 w 4206653"/>
              <a:gd name="connsiteY76" fmla="*/ 3680838 h 4460500"/>
              <a:gd name="connsiteX77" fmla="*/ 1381573 w 4206653"/>
              <a:gd name="connsiteY77" fmla="*/ 3989448 h 4460500"/>
              <a:gd name="connsiteX78" fmla="*/ 1290133 w 4206653"/>
              <a:gd name="connsiteY78" fmla="*/ 4309488 h 4460500"/>
              <a:gd name="connsiteX79" fmla="*/ 1198693 w 4206653"/>
              <a:gd name="connsiteY79" fmla="*/ 4298058 h 4460500"/>
              <a:gd name="connsiteX80" fmla="*/ 1187263 w 4206653"/>
              <a:gd name="connsiteY80" fmla="*/ 4080888 h 4460500"/>
              <a:gd name="connsiteX81" fmla="*/ 1198693 w 4206653"/>
              <a:gd name="connsiteY81" fmla="*/ 3909438 h 4460500"/>
              <a:gd name="connsiteX82" fmla="*/ 970093 w 4206653"/>
              <a:gd name="connsiteY82" fmla="*/ 3989448 h 4460500"/>
              <a:gd name="connsiteX83" fmla="*/ 718633 w 4206653"/>
              <a:gd name="connsiteY83" fmla="*/ 4069458 h 4460500"/>
              <a:gd name="connsiteX84" fmla="*/ 741493 w 4206653"/>
              <a:gd name="connsiteY84" fmla="*/ 3955158 h 4460500"/>
              <a:gd name="connsiteX85" fmla="*/ 1130113 w 4206653"/>
              <a:gd name="connsiteY85" fmla="*/ 3795138 h 4460500"/>
              <a:gd name="connsiteX86" fmla="*/ 1278703 w 4206653"/>
              <a:gd name="connsiteY86" fmla="*/ 3726558 h 4460500"/>
              <a:gd name="connsiteX87" fmla="*/ 1221553 w 4206653"/>
              <a:gd name="connsiteY87" fmla="*/ 3372228 h 4460500"/>
              <a:gd name="connsiteX88" fmla="*/ 1324423 w 4206653"/>
              <a:gd name="connsiteY88" fmla="*/ 3120768 h 4460500"/>
              <a:gd name="connsiteX89" fmla="*/ 1393003 w 4206653"/>
              <a:gd name="connsiteY89" fmla="*/ 3052188 h 4460500"/>
              <a:gd name="connsiteX90" fmla="*/ 1084393 w 4206653"/>
              <a:gd name="connsiteY90" fmla="*/ 3029328 h 4460500"/>
              <a:gd name="connsiteX91" fmla="*/ 730063 w 4206653"/>
              <a:gd name="connsiteY91" fmla="*/ 2960748 h 4460500"/>
              <a:gd name="connsiteX92" fmla="*/ 375733 w 4206653"/>
              <a:gd name="connsiteY92" fmla="*/ 3132198 h 4460500"/>
              <a:gd name="connsiteX93" fmla="*/ 421453 w 4206653"/>
              <a:gd name="connsiteY93" fmla="*/ 3029328 h 4460500"/>
              <a:gd name="connsiteX94" fmla="*/ 627193 w 4206653"/>
              <a:gd name="connsiteY94" fmla="*/ 2926458 h 4460500"/>
              <a:gd name="connsiteX95" fmla="*/ 810073 w 4206653"/>
              <a:gd name="connsiteY95" fmla="*/ 2755008 h 4460500"/>
              <a:gd name="connsiteX96" fmla="*/ 1152973 w 4206653"/>
              <a:gd name="connsiteY96" fmla="*/ 2777868 h 4460500"/>
              <a:gd name="connsiteX97" fmla="*/ 1461583 w 4206653"/>
              <a:gd name="connsiteY97" fmla="*/ 2823588 h 4460500"/>
              <a:gd name="connsiteX98" fmla="*/ 1953073 w 4206653"/>
              <a:gd name="connsiteY98" fmla="*/ 2663568 h 4460500"/>
              <a:gd name="connsiteX99" fmla="*/ 1701613 w 4206653"/>
              <a:gd name="connsiteY99" fmla="*/ 2263518 h 4460500"/>
              <a:gd name="connsiteX100" fmla="*/ 1690183 w 4206653"/>
              <a:gd name="connsiteY100" fmla="*/ 1966338 h 4460500"/>
              <a:gd name="connsiteX101" fmla="*/ 1381991 w 4206653"/>
              <a:gd name="connsiteY101" fmla="*/ 1841604 h 4460500"/>
              <a:gd name="connsiteX102" fmla="*/ 1095823 w 4206653"/>
              <a:gd name="connsiteY102" fmla="*/ 1714878 h 4460500"/>
              <a:gd name="connsiteX103" fmla="*/ 746507 w 4206653"/>
              <a:gd name="connsiteY103" fmla="*/ 1626415 h 4460500"/>
              <a:gd name="connsiteX104" fmla="*/ 352873 w 4206653"/>
              <a:gd name="connsiteY104" fmla="*/ 1726308 h 4460500"/>
              <a:gd name="connsiteX105" fmla="*/ 113171 w 4206653"/>
              <a:gd name="connsiteY105" fmla="*/ 1763582 h 4460500"/>
              <a:gd name="connsiteX106" fmla="*/ 9973 w 4206653"/>
              <a:gd name="connsiteY106" fmla="*/ 1737738 h 4460500"/>
              <a:gd name="connsiteX107" fmla="*/ 348516 w 4206653"/>
              <a:gd name="connsiteY107" fmla="*/ 1643812 h 4460500"/>
              <a:gd name="connsiteX108" fmla="*/ 653097 w 4206653"/>
              <a:gd name="connsiteY108" fmla="*/ 1543920 h 4460500"/>
              <a:gd name="connsiteX109" fmla="*/ 1072963 w 4206653"/>
              <a:gd name="connsiteY109" fmla="*/ 1612008 h 4460500"/>
              <a:gd name="connsiteX110" fmla="*/ 1244413 w 4206653"/>
              <a:gd name="connsiteY110" fmla="*/ 1657728 h 4460500"/>
              <a:gd name="connsiteX111" fmla="*/ 1205766 w 4206653"/>
              <a:gd name="connsiteY111" fmla="*/ 1451988 h 4460500"/>
              <a:gd name="connsiteX112" fmla="*/ 1046313 w 4206653"/>
              <a:gd name="connsiteY112" fmla="*/ 815409 h 4460500"/>
              <a:gd name="connsiteX113" fmla="*/ 1221553 w 4206653"/>
              <a:gd name="connsiteY113" fmla="*/ 1211958 h 4460500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610253 w 4206653"/>
              <a:gd name="connsiteY65" fmla="*/ 3564053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953073 w 4206653"/>
              <a:gd name="connsiteY98" fmla="*/ 2663568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461583 w 4206653"/>
              <a:gd name="connsiteY97" fmla="*/ 2823588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50203 w 4206653"/>
              <a:gd name="connsiteY74" fmla="*/ 3029328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5863 w 4206653"/>
              <a:gd name="connsiteY75" fmla="*/ 3360798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52973 w 4206653"/>
              <a:gd name="connsiteY96" fmla="*/ 2777868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10073 w 4206653"/>
              <a:gd name="connsiteY95" fmla="*/ 275500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4393 w 4206653"/>
              <a:gd name="connsiteY90" fmla="*/ 3029328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30063 w 4206653"/>
              <a:gd name="connsiteY91" fmla="*/ 2960748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375733 w 4206653"/>
              <a:gd name="connsiteY92" fmla="*/ 3132198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726362 w 4206653"/>
              <a:gd name="connsiteY91" fmla="*/ 2992054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76992 w 4206653"/>
              <a:gd name="connsiteY90" fmla="*/ 3015911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24423 w 4206653"/>
              <a:gd name="connsiteY88" fmla="*/ 3120768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21553 w 4206653"/>
              <a:gd name="connsiteY87" fmla="*/ 3372228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81573 w 4206653"/>
              <a:gd name="connsiteY77" fmla="*/ 3989448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460527"/>
              <a:gd name="connsiteX1" fmla="*/ 1343911 w 4206653"/>
              <a:gd name="connsiteY1" fmla="*/ 1559828 h 4460527"/>
              <a:gd name="connsiteX2" fmla="*/ 1553023 w 4206653"/>
              <a:gd name="connsiteY2" fmla="*/ 1657728 h 4460527"/>
              <a:gd name="connsiteX3" fmla="*/ 1907353 w 4206653"/>
              <a:gd name="connsiteY3" fmla="*/ 1680588 h 4460527"/>
              <a:gd name="connsiteX4" fmla="*/ 2021653 w 4206653"/>
              <a:gd name="connsiteY4" fmla="*/ 1543428 h 4460527"/>
              <a:gd name="connsiteX5" fmla="*/ 2124523 w 4206653"/>
              <a:gd name="connsiteY5" fmla="*/ 1291968 h 4460527"/>
              <a:gd name="connsiteX6" fmla="*/ 2124523 w 4206653"/>
              <a:gd name="connsiteY6" fmla="*/ 1120518 h 4460527"/>
              <a:gd name="connsiteX7" fmla="*/ 2068029 w 4206653"/>
              <a:gd name="connsiteY7" fmla="*/ 825325 h 4460527"/>
              <a:gd name="connsiteX8" fmla="*/ 2078803 w 4206653"/>
              <a:gd name="connsiteY8" fmla="*/ 777618 h 4460527"/>
              <a:gd name="connsiteX9" fmla="*/ 2170243 w 4206653"/>
              <a:gd name="connsiteY9" fmla="*/ 1086228 h 4460527"/>
              <a:gd name="connsiteX10" fmla="*/ 2215963 w 4206653"/>
              <a:gd name="connsiteY10" fmla="*/ 1269108 h 4460527"/>
              <a:gd name="connsiteX11" fmla="*/ 2284543 w 4206653"/>
              <a:gd name="connsiteY11" fmla="*/ 1303398 h 4460527"/>
              <a:gd name="connsiteX12" fmla="*/ 2330263 w 4206653"/>
              <a:gd name="connsiteY12" fmla="*/ 1166238 h 4460527"/>
              <a:gd name="connsiteX13" fmla="*/ 2467423 w 4206653"/>
              <a:gd name="connsiteY13" fmla="*/ 880488 h 4460527"/>
              <a:gd name="connsiteX14" fmla="*/ 2558863 w 4206653"/>
              <a:gd name="connsiteY14" fmla="*/ 640458 h 4460527"/>
              <a:gd name="connsiteX15" fmla="*/ 2616013 w 4206653"/>
              <a:gd name="connsiteY15" fmla="*/ 537588 h 4460527"/>
              <a:gd name="connsiteX16" fmla="*/ 2558863 w 4206653"/>
              <a:gd name="connsiteY16" fmla="*/ 789048 h 4460527"/>
              <a:gd name="connsiteX17" fmla="*/ 2444563 w 4206653"/>
              <a:gd name="connsiteY17" fmla="*/ 1097658 h 4460527"/>
              <a:gd name="connsiteX18" fmla="*/ 2375983 w 4206653"/>
              <a:gd name="connsiteY18" fmla="*/ 1406268 h 4460527"/>
              <a:gd name="connsiteX19" fmla="*/ 2558863 w 4206653"/>
              <a:gd name="connsiteY19" fmla="*/ 1577718 h 4460527"/>
              <a:gd name="connsiteX20" fmla="*/ 2878903 w 4206653"/>
              <a:gd name="connsiteY20" fmla="*/ 1657728 h 4460527"/>
              <a:gd name="connsiteX21" fmla="*/ 3187513 w 4206653"/>
              <a:gd name="connsiteY21" fmla="*/ 1657728 h 4460527"/>
              <a:gd name="connsiteX22" fmla="*/ 3370393 w 4206653"/>
              <a:gd name="connsiteY22" fmla="*/ 1566288 h 4460527"/>
              <a:gd name="connsiteX23" fmla="*/ 3488066 w 4206653"/>
              <a:gd name="connsiteY23" fmla="*/ 1246753 h 4460527"/>
              <a:gd name="connsiteX24" fmla="*/ 3495138 w 4206653"/>
              <a:gd name="connsiteY24" fmla="*/ 1115548 h 4460527"/>
              <a:gd name="connsiteX25" fmla="*/ 3493650 w 4206653"/>
              <a:gd name="connsiteY25" fmla="*/ 1063976 h 4460527"/>
              <a:gd name="connsiteX26" fmla="*/ 3450403 w 4206653"/>
              <a:gd name="connsiteY26" fmla="*/ 777618 h 4460527"/>
              <a:gd name="connsiteX27" fmla="*/ 3119893 w 4206653"/>
              <a:gd name="connsiteY27" fmla="*/ 321571 h 4460527"/>
              <a:gd name="connsiteX28" fmla="*/ 3497351 w 4206653"/>
              <a:gd name="connsiteY28" fmla="*/ 674883 h 4460527"/>
              <a:gd name="connsiteX29" fmla="*/ 3759013 w 4206653"/>
              <a:gd name="connsiteY29" fmla="*/ 571878 h 4460527"/>
              <a:gd name="connsiteX30" fmla="*/ 3999043 w 4206653"/>
              <a:gd name="connsiteY30" fmla="*/ 91818 h 4460527"/>
              <a:gd name="connsiteX31" fmla="*/ 4033333 w 4206653"/>
              <a:gd name="connsiteY31" fmla="*/ 11808 h 4460527"/>
              <a:gd name="connsiteX32" fmla="*/ 3984569 w 4206653"/>
              <a:gd name="connsiteY32" fmla="*/ 247366 h 4460527"/>
              <a:gd name="connsiteX33" fmla="*/ 3812791 w 4206653"/>
              <a:gd name="connsiteY33" fmla="*/ 647417 h 4460527"/>
              <a:gd name="connsiteX34" fmla="*/ 3592906 w 4206653"/>
              <a:gd name="connsiteY34" fmla="*/ 811408 h 4460527"/>
              <a:gd name="connsiteX35" fmla="*/ 3604425 w 4206653"/>
              <a:gd name="connsiteY35" fmla="*/ 999253 h 4460527"/>
              <a:gd name="connsiteX36" fmla="*/ 3872985 w 4206653"/>
              <a:gd name="connsiteY36" fmla="*/ 881976 h 4460527"/>
              <a:gd name="connsiteX37" fmla="*/ 4200754 w 4206653"/>
              <a:gd name="connsiteY37" fmla="*/ 774136 h 4460527"/>
              <a:gd name="connsiteX38" fmla="*/ 4064251 w 4206653"/>
              <a:gd name="connsiteY38" fmla="*/ 847195 h 4460527"/>
              <a:gd name="connsiteX39" fmla="*/ 3818880 w 4206653"/>
              <a:gd name="connsiteY39" fmla="*/ 991305 h 4460527"/>
              <a:gd name="connsiteX40" fmla="*/ 3658531 w 4206653"/>
              <a:gd name="connsiteY40" fmla="*/ 1093178 h 4460527"/>
              <a:gd name="connsiteX41" fmla="*/ 3622838 w 4206653"/>
              <a:gd name="connsiteY41" fmla="*/ 1221401 h 4460527"/>
              <a:gd name="connsiteX42" fmla="*/ 3577446 w 4206653"/>
              <a:gd name="connsiteY42" fmla="*/ 1500691 h 4460527"/>
              <a:gd name="connsiteX43" fmla="*/ 3461833 w 4206653"/>
              <a:gd name="connsiteY43" fmla="*/ 1726308 h 4460527"/>
              <a:gd name="connsiteX44" fmla="*/ 3278953 w 4206653"/>
              <a:gd name="connsiteY44" fmla="*/ 2034918 h 4460527"/>
              <a:gd name="connsiteX45" fmla="*/ 3233233 w 4206653"/>
              <a:gd name="connsiteY45" fmla="*/ 2309238 h 4460527"/>
              <a:gd name="connsiteX46" fmla="*/ 3404683 w 4206653"/>
              <a:gd name="connsiteY46" fmla="*/ 2457828 h 4460527"/>
              <a:gd name="connsiteX47" fmla="*/ 3759013 w 4206653"/>
              <a:gd name="connsiteY47" fmla="*/ 2663568 h 4460527"/>
              <a:gd name="connsiteX48" fmla="*/ 4079053 w 4206653"/>
              <a:gd name="connsiteY48" fmla="*/ 2777868 h 4460527"/>
              <a:gd name="connsiteX49" fmla="*/ 4079053 w 4206653"/>
              <a:gd name="connsiteY49" fmla="*/ 2880738 h 4460527"/>
              <a:gd name="connsiteX50" fmla="*/ 3770443 w 4206653"/>
              <a:gd name="connsiteY50" fmla="*/ 2869308 h 4460527"/>
              <a:gd name="connsiteX51" fmla="*/ 3404683 w 4206653"/>
              <a:gd name="connsiteY51" fmla="*/ 2732148 h 4460527"/>
              <a:gd name="connsiteX52" fmla="*/ 3084643 w 4206653"/>
              <a:gd name="connsiteY52" fmla="*/ 2663568 h 4460527"/>
              <a:gd name="connsiteX53" fmla="*/ 2995919 w 4206653"/>
              <a:gd name="connsiteY53" fmla="*/ 2782832 h 4460527"/>
              <a:gd name="connsiteX54" fmla="*/ 2832855 w 4206653"/>
              <a:gd name="connsiteY54" fmla="*/ 2930924 h 4460527"/>
              <a:gd name="connsiteX55" fmla="*/ 2820111 w 4206653"/>
              <a:gd name="connsiteY55" fmla="*/ 3026344 h 4460527"/>
              <a:gd name="connsiteX56" fmla="*/ 2959241 w 4206653"/>
              <a:gd name="connsiteY56" fmla="*/ 3167976 h 4460527"/>
              <a:gd name="connsiteX57" fmla="*/ 3176083 w 4206653"/>
              <a:gd name="connsiteY57" fmla="*/ 3269358 h 4460527"/>
              <a:gd name="connsiteX58" fmla="*/ 3388239 w 4206653"/>
              <a:gd name="connsiteY58" fmla="*/ 3442290 h 4460527"/>
              <a:gd name="connsiteX59" fmla="*/ 3212014 w 4206653"/>
              <a:gd name="connsiteY59" fmla="*/ 3363782 h 4460527"/>
              <a:gd name="connsiteX60" fmla="*/ 3004633 w 4206653"/>
              <a:gd name="connsiteY60" fmla="*/ 3276814 h 4460527"/>
              <a:gd name="connsiteX61" fmla="*/ 2771676 w 4206653"/>
              <a:gd name="connsiteY61" fmla="*/ 3166987 h 4460527"/>
              <a:gd name="connsiteX62" fmla="*/ 2638873 w 4206653"/>
              <a:gd name="connsiteY62" fmla="*/ 3097908 h 4460527"/>
              <a:gd name="connsiteX63" fmla="*/ 2570293 w 4206653"/>
              <a:gd name="connsiteY63" fmla="*/ 3109338 h 4460527"/>
              <a:gd name="connsiteX64" fmla="*/ 2525557 w 4206653"/>
              <a:gd name="connsiteY64" fmla="*/ 3326508 h 4460527"/>
              <a:gd name="connsiteX65" fmla="*/ 2584349 w 4206653"/>
              <a:gd name="connsiteY65" fmla="*/ 3577470 h 4460527"/>
              <a:gd name="connsiteX66" fmla="*/ 2663703 w 4206653"/>
              <a:gd name="connsiteY66" fmla="*/ 3996904 h 4460527"/>
              <a:gd name="connsiteX67" fmla="*/ 2633113 w 4206653"/>
              <a:gd name="connsiteY67" fmla="*/ 4192703 h 4460527"/>
              <a:gd name="connsiteX68" fmla="*/ 2539703 w 4206653"/>
              <a:gd name="connsiteY68" fmla="*/ 4455574 h 4460527"/>
              <a:gd name="connsiteX69" fmla="*/ 2595212 w 4206653"/>
              <a:gd name="connsiteY69" fmla="*/ 3945217 h 4460527"/>
              <a:gd name="connsiteX70" fmla="*/ 2481240 w 4206653"/>
              <a:gd name="connsiteY70" fmla="*/ 3566538 h 4460527"/>
              <a:gd name="connsiteX71" fmla="*/ 2307403 w 4206653"/>
              <a:gd name="connsiteY71" fmla="*/ 3166488 h 4460527"/>
              <a:gd name="connsiteX72" fmla="*/ 2261683 w 4206653"/>
              <a:gd name="connsiteY72" fmla="*/ 3063618 h 4460527"/>
              <a:gd name="connsiteX73" fmla="*/ 2078803 w 4206653"/>
              <a:gd name="connsiteY73" fmla="*/ 2949318 h 4460527"/>
              <a:gd name="connsiteX74" fmla="*/ 1824299 w 4206653"/>
              <a:gd name="connsiteY74" fmla="*/ 3002494 h 4460527"/>
              <a:gd name="connsiteX75" fmla="*/ 1412162 w 4206653"/>
              <a:gd name="connsiteY75" fmla="*/ 3235573 h 4460527"/>
              <a:gd name="connsiteX76" fmla="*/ 1381573 w 4206653"/>
              <a:gd name="connsiteY76" fmla="*/ 3680838 h 4460527"/>
              <a:gd name="connsiteX77" fmla="*/ 1340867 w 4206653"/>
              <a:gd name="connsiteY77" fmla="*/ 3980504 h 4460527"/>
              <a:gd name="connsiteX78" fmla="*/ 1290133 w 4206653"/>
              <a:gd name="connsiteY78" fmla="*/ 4309488 h 4460527"/>
              <a:gd name="connsiteX79" fmla="*/ 1198693 w 4206653"/>
              <a:gd name="connsiteY79" fmla="*/ 4298058 h 4460527"/>
              <a:gd name="connsiteX80" fmla="*/ 1187263 w 4206653"/>
              <a:gd name="connsiteY80" fmla="*/ 4080888 h 4460527"/>
              <a:gd name="connsiteX81" fmla="*/ 1198693 w 4206653"/>
              <a:gd name="connsiteY81" fmla="*/ 3909438 h 4460527"/>
              <a:gd name="connsiteX82" fmla="*/ 970093 w 4206653"/>
              <a:gd name="connsiteY82" fmla="*/ 3989448 h 4460527"/>
              <a:gd name="connsiteX83" fmla="*/ 718633 w 4206653"/>
              <a:gd name="connsiteY83" fmla="*/ 4069458 h 4460527"/>
              <a:gd name="connsiteX84" fmla="*/ 741493 w 4206653"/>
              <a:gd name="connsiteY84" fmla="*/ 3955158 h 4460527"/>
              <a:gd name="connsiteX85" fmla="*/ 1130113 w 4206653"/>
              <a:gd name="connsiteY85" fmla="*/ 3795138 h 4460527"/>
              <a:gd name="connsiteX86" fmla="*/ 1278703 w 4206653"/>
              <a:gd name="connsiteY86" fmla="*/ 3726558 h 4460527"/>
              <a:gd name="connsiteX87" fmla="*/ 1269661 w 4206653"/>
              <a:gd name="connsiteY87" fmla="*/ 3390117 h 4460527"/>
              <a:gd name="connsiteX88" fmla="*/ 1309620 w 4206653"/>
              <a:gd name="connsiteY88" fmla="*/ 3169963 h 4460527"/>
              <a:gd name="connsiteX89" fmla="*/ 1393003 w 4206653"/>
              <a:gd name="connsiteY89" fmla="*/ 3052188 h 4460527"/>
              <a:gd name="connsiteX90" fmla="*/ 1080693 w 4206653"/>
              <a:gd name="connsiteY90" fmla="*/ 2984604 h 4460527"/>
              <a:gd name="connsiteX91" fmla="*/ 663453 w 4206653"/>
              <a:gd name="connsiteY91" fmla="*/ 3023360 h 4460527"/>
              <a:gd name="connsiteX92" fmla="*/ 235111 w 4206653"/>
              <a:gd name="connsiteY92" fmla="*/ 3217172 h 4460527"/>
              <a:gd name="connsiteX93" fmla="*/ 421453 w 4206653"/>
              <a:gd name="connsiteY93" fmla="*/ 3029328 h 4460527"/>
              <a:gd name="connsiteX94" fmla="*/ 627193 w 4206653"/>
              <a:gd name="connsiteY94" fmla="*/ 2926458 h 4460527"/>
              <a:gd name="connsiteX95" fmla="*/ 854480 w 4206653"/>
              <a:gd name="connsiteY95" fmla="*/ 2889178 h 4460527"/>
              <a:gd name="connsiteX96" fmla="*/ 1149272 w 4206653"/>
              <a:gd name="connsiteY96" fmla="*/ 2889676 h 4460527"/>
              <a:gd name="connsiteX97" fmla="*/ 1531894 w 4206653"/>
              <a:gd name="connsiteY97" fmla="*/ 2917507 h 4460527"/>
              <a:gd name="connsiteX98" fmla="*/ 1860559 w 4206653"/>
              <a:gd name="connsiteY98" fmla="*/ 2766431 h 4460527"/>
              <a:gd name="connsiteX99" fmla="*/ 1701613 w 4206653"/>
              <a:gd name="connsiteY99" fmla="*/ 2263518 h 4460527"/>
              <a:gd name="connsiteX100" fmla="*/ 1690183 w 4206653"/>
              <a:gd name="connsiteY100" fmla="*/ 1966338 h 4460527"/>
              <a:gd name="connsiteX101" fmla="*/ 1381991 w 4206653"/>
              <a:gd name="connsiteY101" fmla="*/ 1841604 h 4460527"/>
              <a:gd name="connsiteX102" fmla="*/ 1095823 w 4206653"/>
              <a:gd name="connsiteY102" fmla="*/ 1714878 h 4460527"/>
              <a:gd name="connsiteX103" fmla="*/ 746507 w 4206653"/>
              <a:gd name="connsiteY103" fmla="*/ 1626415 h 4460527"/>
              <a:gd name="connsiteX104" fmla="*/ 352873 w 4206653"/>
              <a:gd name="connsiteY104" fmla="*/ 1726308 h 4460527"/>
              <a:gd name="connsiteX105" fmla="*/ 113171 w 4206653"/>
              <a:gd name="connsiteY105" fmla="*/ 1763582 h 4460527"/>
              <a:gd name="connsiteX106" fmla="*/ 9973 w 4206653"/>
              <a:gd name="connsiteY106" fmla="*/ 1737738 h 4460527"/>
              <a:gd name="connsiteX107" fmla="*/ 348516 w 4206653"/>
              <a:gd name="connsiteY107" fmla="*/ 1643812 h 4460527"/>
              <a:gd name="connsiteX108" fmla="*/ 653097 w 4206653"/>
              <a:gd name="connsiteY108" fmla="*/ 1543920 h 4460527"/>
              <a:gd name="connsiteX109" fmla="*/ 1072963 w 4206653"/>
              <a:gd name="connsiteY109" fmla="*/ 1612008 h 4460527"/>
              <a:gd name="connsiteX110" fmla="*/ 1244413 w 4206653"/>
              <a:gd name="connsiteY110" fmla="*/ 1657728 h 4460527"/>
              <a:gd name="connsiteX111" fmla="*/ 1205766 w 4206653"/>
              <a:gd name="connsiteY111" fmla="*/ 1451988 h 4460527"/>
              <a:gd name="connsiteX112" fmla="*/ 1046313 w 4206653"/>
              <a:gd name="connsiteY112" fmla="*/ 815409 h 4460527"/>
              <a:gd name="connsiteX113" fmla="*/ 1221553 w 4206653"/>
              <a:gd name="connsiteY113" fmla="*/ 1211958 h 4460527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187263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18633 w 4206653"/>
              <a:gd name="connsiteY83" fmla="*/ 4069458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41493 w 4206653"/>
              <a:gd name="connsiteY84" fmla="*/ 3955158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795138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670526 w 4206653"/>
              <a:gd name="connsiteY83" fmla="*/ 4199156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555808 w 4206653"/>
              <a:gd name="connsiteY83" fmla="*/ 4355688 h 4743809"/>
              <a:gd name="connsiteX84" fmla="*/ 785900 w 4206653"/>
              <a:gd name="connsiteY84" fmla="*/ 4017771 h 4743809"/>
              <a:gd name="connsiteX85" fmla="*/ 1130113 w 4206653"/>
              <a:gd name="connsiteY85" fmla="*/ 3817500 h 4743809"/>
              <a:gd name="connsiteX86" fmla="*/ 1278703 w 4206653"/>
              <a:gd name="connsiteY86" fmla="*/ 3726558 h 4743809"/>
              <a:gd name="connsiteX87" fmla="*/ 1269661 w 4206653"/>
              <a:gd name="connsiteY87" fmla="*/ 3390117 h 4743809"/>
              <a:gd name="connsiteX88" fmla="*/ 1309620 w 4206653"/>
              <a:gd name="connsiteY88" fmla="*/ 3169963 h 4743809"/>
              <a:gd name="connsiteX89" fmla="*/ 1393003 w 4206653"/>
              <a:gd name="connsiteY89" fmla="*/ 3052188 h 4743809"/>
              <a:gd name="connsiteX90" fmla="*/ 1080693 w 4206653"/>
              <a:gd name="connsiteY90" fmla="*/ 2984604 h 4743809"/>
              <a:gd name="connsiteX91" fmla="*/ 663453 w 4206653"/>
              <a:gd name="connsiteY91" fmla="*/ 3023360 h 4743809"/>
              <a:gd name="connsiteX92" fmla="*/ 235111 w 4206653"/>
              <a:gd name="connsiteY92" fmla="*/ 3217172 h 4743809"/>
              <a:gd name="connsiteX93" fmla="*/ 421453 w 4206653"/>
              <a:gd name="connsiteY93" fmla="*/ 3029328 h 4743809"/>
              <a:gd name="connsiteX94" fmla="*/ 627193 w 4206653"/>
              <a:gd name="connsiteY94" fmla="*/ 2926458 h 4743809"/>
              <a:gd name="connsiteX95" fmla="*/ 854480 w 4206653"/>
              <a:gd name="connsiteY95" fmla="*/ 2889178 h 4743809"/>
              <a:gd name="connsiteX96" fmla="*/ 1149272 w 4206653"/>
              <a:gd name="connsiteY96" fmla="*/ 2889676 h 4743809"/>
              <a:gd name="connsiteX97" fmla="*/ 1531894 w 4206653"/>
              <a:gd name="connsiteY97" fmla="*/ 2917507 h 4743809"/>
              <a:gd name="connsiteX98" fmla="*/ 1860559 w 4206653"/>
              <a:gd name="connsiteY98" fmla="*/ 2766431 h 4743809"/>
              <a:gd name="connsiteX99" fmla="*/ 1701613 w 4206653"/>
              <a:gd name="connsiteY99" fmla="*/ 2263518 h 4743809"/>
              <a:gd name="connsiteX100" fmla="*/ 1690183 w 4206653"/>
              <a:gd name="connsiteY100" fmla="*/ 1966338 h 4743809"/>
              <a:gd name="connsiteX101" fmla="*/ 1381991 w 4206653"/>
              <a:gd name="connsiteY101" fmla="*/ 1841604 h 4743809"/>
              <a:gd name="connsiteX102" fmla="*/ 1095823 w 4206653"/>
              <a:gd name="connsiteY102" fmla="*/ 1714878 h 4743809"/>
              <a:gd name="connsiteX103" fmla="*/ 746507 w 4206653"/>
              <a:gd name="connsiteY103" fmla="*/ 1626415 h 4743809"/>
              <a:gd name="connsiteX104" fmla="*/ 352873 w 4206653"/>
              <a:gd name="connsiteY104" fmla="*/ 1726308 h 4743809"/>
              <a:gd name="connsiteX105" fmla="*/ 113171 w 4206653"/>
              <a:gd name="connsiteY105" fmla="*/ 1763582 h 4743809"/>
              <a:gd name="connsiteX106" fmla="*/ 9973 w 4206653"/>
              <a:gd name="connsiteY106" fmla="*/ 1737738 h 4743809"/>
              <a:gd name="connsiteX107" fmla="*/ 348516 w 4206653"/>
              <a:gd name="connsiteY107" fmla="*/ 1643812 h 4743809"/>
              <a:gd name="connsiteX108" fmla="*/ 653097 w 4206653"/>
              <a:gd name="connsiteY108" fmla="*/ 1543920 h 4743809"/>
              <a:gd name="connsiteX109" fmla="*/ 1072963 w 4206653"/>
              <a:gd name="connsiteY109" fmla="*/ 1612008 h 4743809"/>
              <a:gd name="connsiteX110" fmla="*/ 1244413 w 4206653"/>
              <a:gd name="connsiteY110" fmla="*/ 1657728 h 4743809"/>
              <a:gd name="connsiteX111" fmla="*/ 1205766 w 4206653"/>
              <a:gd name="connsiteY111" fmla="*/ 1451988 h 4743809"/>
              <a:gd name="connsiteX112" fmla="*/ 1046313 w 4206653"/>
              <a:gd name="connsiteY112" fmla="*/ 815409 h 4743809"/>
              <a:gd name="connsiteX113" fmla="*/ 1221553 w 4206653"/>
              <a:gd name="connsiteY113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70028 w 4206653"/>
              <a:gd name="connsiteY83" fmla="*/ 4167767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3809"/>
              <a:gd name="connsiteX1" fmla="*/ 1343911 w 4206653"/>
              <a:gd name="connsiteY1" fmla="*/ 1559828 h 4743809"/>
              <a:gd name="connsiteX2" fmla="*/ 1553023 w 4206653"/>
              <a:gd name="connsiteY2" fmla="*/ 1657728 h 4743809"/>
              <a:gd name="connsiteX3" fmla="*/ 1907353 w 4206653"/>
              <a:gd name="connsiteY3" fmla="*/ 1680588 h 4743809"/>
              <a:gd name="connsiteX4" fmla="*/ 2021653 w 4206653"/>
              <a:gd name="connsiteY4" fmla="*/ 1543428 h 4743809"/>
              <a:gd name="connsiteX5" fmla="*/ 2124523 w 4206653"/>
              <a:gd name="connsiteY5" fmla="*/ 1291968 h 4743809"/>
              <a:gd name="connsiteX6" fmla="*/ 2124523 w 4206653"/>
              <a:gd name="connsiteY6" fmla="*/ 1120518 h 4743809"/>
              <a:gd name="connsiteX7" fmla="*/ 2068029 w 4206653"/>
              <a:gd name="connsiteY7" fmla="*/ 825325 h 4743809"/>
              <a:gd name="connsiteX8" fmla="*/ 2078803 w 4206653"/>
              <a:gd name="connsiteY8" fmla="*/ 777618 h 4743809"/>
              <a:gd name="connsiteX9" fmla="*/ 2170243 w 4206653"/>
              <a:gd name="connsiteY9" fmla="*/ 1086228 h 4743809"/>
              <a:gd name="connsiteX10" fmla="*/ 2215963 w 4206653"/>
              <a:gd name="connsiteY10" fmla="*/ 1269108 h 4743809"/>
              <a:gd name="connsiteX11" fmla="*/ 2284543 w 4206653"/>
              <a:gd name="connsiteY11" fmla="*/ 1303398 h 4743809"/>
              <a:gd name="connsiteX12" fmla="*/ 2330263 w 4206653"/>
              <a:gd name="connsiteY12" fmla="*/ 1166238 h 4743809"/>
              <a:gd name="connsiteX13" fmla="*/ 2467423 w 4206653"/>
              <a:gd name="connsiteY13" fmla="*/ 880488 h 4743809"/>
              <a:gd name="connsiteX14" fmla="*/ 2558863 w 4206653"/>
              <a:gd name="connsiteY14" fmla="*/ 640458 h 4743809"/>
              <a:gd name="connsiteX15" fmla="*/ 2616013 w 4206653"/>
              <a:gd name="connsiteY15" fmla="*/ 537588 h 4743809"/>
              <a:gd name="connsiteX16" fmla="*/ 2558863 w 4206653"/>
              <a:gd name="connsiteY16" fmla="*/ 789048 h 4743809"/>
              <a:gd name="connsiteX17" fmla="*/ 2444563 w 4206653"/>
              <a:gd name="connsiteY17" fmla="*/ 1097658 h 4743809"/>
              <a:gd name="connsiteX18" fmla="*/ 2375983 w 4206653"/>
              <a:gd name="connsiteY18" fmla="*/ 1406268 h 4743809"/>
              <a:gd name="connsiteX19" fmla="*/ 2558863 w 4206653"/>
              <a:gd name="connsiteY19" fmla="*/ 1577718 h 4743809"/>
              <a:gd name="connsiteX20" fmla="*/ 2878903 w 4206653"/>
              <a:gd name="connsiteY20" fmla="*/ 1657728 h 4743809"/>
              <a:gd name="connsiteX21" fmla="*/ 3187513 w 4206653"/>
              <a:gd name="connsiteY21" fmla="*/ 1657728 h 4743809"/>
              <a:gd name="connsiteX22" fmla="*/ 3370393 w 4206653"/>
              <a:gd name="connsiteY22" fmla="*/ 1566288 h 4743809"/>
              <a:gd name="connsiteX23" fmla="*/ 3488066 w 4206653"/>
              <a:gd name="connsiteY23" fmla="*/ 1246753 h 4743809"/>
              <a:gd name="connsiteX24" fmla="*/ 3495138 w 4206653"/>
              <a:gd name="connsiteY24" fmla="*/ 1115548 h 4743809"/>
              <a:gd name="connsiteX25" fmla="*/ 3493650 w 4206653"/>
              <a:gd name="connsiteY25" fmla="*/ 1063976 h 4743809"/>
              <a:gd name="connsiteX26" fmla="*/ 3450403 w 4206653"/>
              <a:gd name="connsiteY26" fmla="*/ 777618 h 4743809"/>
              <a:gd name="connsiteX27" fmla="*/ 3119893 w 4206653"/>
              <a:gd name="connsiteY27" fmla="*/ 321571 h 4743809"/>
              <a:gd name="connsiteX28" fmla="*/ 3497351 w 4206653"/>
              <a:gd name="connsiteY28" fmla="*/ 674883 h 4743809"/>
              <a:gd name="connsiteX29" fmla="*/ 3759013 w 4206653"/>
              <a:gd name="connsiteY29" fmla="*/ 571878 h 4743809"/>
              <a:gd name="connsiteX30" fmla="*/ 3999043 w 4206653"/>
              <a:gd name="connsiteY30" fmla="*/ 91818 h 4743809"/>
              <a:gd name="connsiteX31" fmla="*/ 4033333 w 4206653"/>
              <a:gd name="connsiteY31" fmla="*/ 11808 h 4743809"/>
              <a:gd name="connsiteX32" fmla="*/ 3984569 w 4206653"/>
              <a:gd name="connsiteY32" fmla="*/ 247366 h 4743809"/>
              <a:gd name="connsiteX33" fmla="*/ 3812791 w 4206653"/>
              <a:gd name="connsiteY33" fmla="*/ 647417 h 4743809"/>
              <a:gd name="connsiteX34" fmla="*/ 3592906 w 4206653"/>
              <a:gd name="connsiteY34" fmla="*/ 811408 h 4743809"/>
              <a:gd name="connsiteX35" fmla="*/ 3604425 w 4206653"/>
              <a:gd name="connsiteY35" fmla="*/ 999253 h 4743809"/>
              <a:gd name="connsiteX36" fmla="*/ 3872985 w 4206653"/>
              <a:gd name="connsiteY36" fmla="*/ 881976 h 4743809"/>
              <a:gd name="connsiteX37" fmla="*/ 4200754 w 4206653"/>
              <a:gd name="connsiteY37" fmla="*/ 774136 h 4743809"/>
              <a:gd name="connsiteX38" fmla="*/ 4064251 w 4206653"/>
              <a:gd name="connsiteY38" fmla="*/ 847195 h 4743809"/>
              <a:gd name="connsiteX39" fmla="*/ 3818880 w 4206653"/>
              <a:gd name="connsiteY39" fmla="*/ 991305 h 4743809"/>
              <a:gd name="connsiteX40" fmla="*/ 3658531 w 4206653"/>
              <a:gd name="connsiteY40" fmla="*/ 1093178 h 4743809"/>
              <a:gd name="connsiteX41" fmla="*/ 3622838 w 4206653"/>
              <a:gd name="connsiteY41" fmla="*/ 1221401 h 4743809"/>
              <a:gd name="connsiteX42" fmla="*/ 3577446 w 4206653"/>
              <a:gd name="connsiteY42" fmla="*/ 1500691 h 4743809"/>
              <a:gd name="connsiteX43" fmla="*/ 3461833 w 4206653"/>
              <a:gd name="connsiteY43" fmla="*/ 1726308 h 4743809"/>
              <a:gd name="connsiteX44" fmla="*/ 3278953 w 4206653"/>
              <a:gd name="connsiteY44" fmla="*/ 2034918 h 4743809"/>
              <a:gd name="connsiteX45" fmla="*/ 3233233 w 4206653"/>
              <a:gd name="connsiteY45" fmla="*/ 2309238 h 4743809"/>
              <a:gd name="connsiteX46" fmla="*/ 3404683 w 4206653"/>
              <a:gd name="connsiteY46" fmla="*/ 2457828 h 4743809"/>
              <a:gd name="connsiteX47" fmla="*/ 3759013 w 4206653"/>
              <a:gd name="connsiteY47" fmla="*/ 2663568 h 4743809"/>
              <a:gd name="connsiteX48" fmla="*/ 4079053 w 4206653"/>
              <a:gd name="connsiteY48" fmla="*/ 2777868 h 4743809"/>
              <a:gd name="connsiteX49" fmla="*/ 4079053 w 4206653"/>
              <a:gd name="connsiteY49" fmla="*/ 2880738 h 4743809"/>
              <a:gd name="connsiteX50" fmla="*/ 3770443 w 4206653"/>
              <a:gd name="connsiteY50" fmla="*/ 2869308 h 4743809"/>
              <a:gd name="connsiteX51" fmla="*/ 3404683 w 4206653"/>
              <a:gd name="connsiteY51" fmla="*/ 2732148 h 4743809"/>
              <a:gd name="connsiteX52" fmla="*/ 3084643 w 4206653"/>
              <a:gd name="connsiteY52" fmla="*/ 2663568 h 4743809"/>
              <a:gd name="connsiteX53" fmla="*/ 2995919 w 4206653"/>
              <a:gd name="connsiteY53" fmla="*/ 2782832 h 4743809"/>
              <a:gd name="connsiteX54" fmla="*/ 2832855 w 4206653"/>
              <a:gd name="connsiteY54" fmla="*/ 2930924 h 4743809"/>
              <a:gd name="connsiteX55" fmla="*/ 2820111 w 4206653"/>
              <a:gd name="connsiteY55" fmla="*/ 3026344 h 4743809"/>
              <a:gd name="connsiteX56" fmla="*/ 2959241 w 4206653"/>
              <a:gd name="connsiteY56" fmla="*/ 3167976 h 4743809"/>
              <a:gd name="connsiteX57" fmla="*/ 3176083 w 4206653"/>
              <a:gd name="connsiteY57" fmla="*/ 3269358 h 4743809"/>
              <a:gd name="connsiteX58" fmla="*/ 3388239 w 4206653"/>
              <a:gd name="connsiteY58" fmla="*/ 3442290 h 4743809"/>
              <a:gd name="connsiteX59" fmla="*/ 3212014 w 4206653"/>
              <a:gd name="connsiteY59" fmla="*/ 3363782 h 4743809"/>
              <a:gd name="connsiteX60" fmla="*/ 3004633 w 4206653"/>
              <a:gd name="connsiteY60" fmla="*/ 3276814 h 4743809"/>
              <a:gd name="connsiteX61" fmla="*/ 2771676 w 4206653"/>
              <a:gd name="connsiteY61" fmla="*/ 3166987 h 4743809"/>
              <a:gd name="connsiteX62" fmla="*/ 2638873 w 4206653"/>
              <a:gd name="connsiteY62" fmla="*/ 3097908 h 4743809"/>
              <a:gd name="connsiteX63" fmla="*/ 2570293 w 4206653"/>
              <a:gd name="connsiteY63" fmla="*/ 3109338 h 4743809"/>
              <a:gd name="connsiteX64" fmla="*/ 2525557 w 4206653"/>
              <a:gd name="connsiteY64" fmla="*/ 3326508 h 4743809"/>
              <a:gd name="connsiteX65" fmla="*/ 2584349 w 4206653"/>
              <a:gd name="connsiteY65" fmla="*/ 3577470 h 4743809"/>
              <a:gd name="connsiteX66" fmla="*/ 2663703 w 4206653"/>
              <a:gd name="connsiteY66" fmla="*/ 3996904 h 4743809"/>
              <a:gd name="connsiteX67" fmla="*/ 2633113 w 4206653"/>
              <a:gd name="connsiteY67" fmla="*/ 4192703 h 4743809"/>
              <a:gd name="connsiteX68" fmla="*/ 2539703 w 4206653"/>
              <a:gd name="connsiteY68" fmla="*/ 4455574 h 4743809"/>
              <a:gd name="connsiteX69" fmla="*/ 2595212 w 4206653"/>
              <a:gd name="connsiteY69" fmla="*/ 3945217 h 4743809"/>
              <a:gd name="connsiteX70" fmla="*/ 2481240 w 4206653"/>
              <a:gd name="connsiteY70" fmla="*/ 3566538 h 4743809"/>
              <a:gd name="connsiteX71" fmla="*/ 2307403 w 4206653"/>
              <a:gd name="connsiteY71" fmla="*/ 3166488 h 4743809"/>
              <a:gd name="connsiteX72" fmla="*/ 2261683 w 4206653"/>
              <a:gd name="connsiteY72" fmla="*/ 3063618 h 4743809"/>
              <a:gd name="connsiteX73" fmla="*/ 2078803 w 4206653"/>
              <a:gd name="connsiteY73" fmla="*/ 2949318 h 4743809"/>
              <a:gd name="connsiteX74" fmla="*/ 1824299 w 4206653"/>
              <a:gd name="connsiteY74" fmla="*/ 3002494 h 4743809"/>
              <a:gd name="connsiteX75" fmla="*/ 1412162 w 4206653"/>
              <a:gd name="connsiteY75" fmla="*/ 3235573 h 4743809"/>
              <a:gd name="connsiteX76" fmla="*/ 1381573 w 4206653"/>
              <a:gd name="connsiteY76" fmla="*/ 3680838 h 4743809"/>
              <a:gd name="connsiteX77" fmla="*/ 1340867 w 4206653"/>
              <a:gd name="connsiteY77" fmla="*/ 3980504 h 4743809"/>
              <a:gd name="connsiteX78" fmla="*/ 1197619 w 4206653"/>
              <a:gd name="connsiteY78" fmla="*/ 4738831 h 4743809"/>
              <a:gd name="connsiteX79" fmla="*/ 1198693 w 4206653"/>
              <a:gd name="connsiteY79" fmla="*/ 4298058 h 4743809"/>
              <a:gd name="connsiteX80" fmla="*/ 1242772 w 4206653"/>
              <a:gd name="connsiteY80" fmla="*/ 4080888 h 4743809"/>
              <a:gd name="connsiteX81" fmla="*/ 1198693 w 4206653"/>
              <a:gd name="connsiteY81" fmla="*/ 3909438 h 4743809"/>
              <a:gd name="connsiteX82" fmla="*/ 970093 w 4206653"/>
              <a:gd name="connsiteY82" fmla="*/ 3989448 h 4743809"/>
              <a:gd name="connsiteX83" fmla="*/ 766328 w 4206653"/>
              <a:gd name="connsiteY83" fmla="*/ 4145406 h 4743809"/>
              <a:gd name="connsiteX84" fmla="*/ 555808 w 4206653"/>
              <a:gd name="connsiteY84" fmla="*/ 4355688 h 4743809"/>
              <a:gd name="connsiteX85" fmla="*/ 785900 w 4206653"/>
              <a:gd name="connsiteY85" fmla="*/ 4017771 h 4743809"/>
              <a:gd name="connsiteX86" fmla="*/ 1130113 w 4206653"/>
              <a:gd name="connsiteY86" fmla="*/ 3817500 h 4743809"/>
              <a:gd name="connsiteX87" fmla="*/ 1278703 w 4206653"/>
              <a:gd name="connsiteY87" fmla="*/ 3726558 h 4743809"/>
              <a:gd name="connsiteX88" fmla="*/ 1269661 w 4206653"/>
              <a:gd name="connsiteY88" fmla="*/ 3390117 h 4743809"/>
              <a:gd name="connsiteX89" fmla="*/ 1309620 w 4206653"/>
              <a:gd name="connsiteY89" fmla="*/ 3169963 h 4743809"/>
              <a:gd name="connsiteX90" fmla="*/ 1393003 w 4206653"/>
              <a:gd name="connsiteY90" fmla="*/ 3052188 h 4743809"/>
              <a:gd name="connsiteX91" fmla="*/ 1080693 w 4206653"/>
              <a:gd name="connsiteY91" fmla="*/ 2984604 h 4743809"/>
              <a:gd name="connsiteX92" fmla="*/ 663453 w 4206653"/>
              <a:gd name="connsiteY92" fmla="*/ 3023360 h 4743809"/>
              <a:gd name="connsiteX93" fmla="*/ 235111 w 4206653"/>
              <a:gd name="connsiteY93" fmla="*/ 3217172 h 4743809"/>
              <a:gd name="connsiteX94" fmla="*/ 421453 w 4206653"/>
              <a:gd name="connsiteY94" fmla="*/ 3029328 h 4743809"/>
              <a:gd name="connsiteX95" fmla="*/ 627193 w 4206653"/>
              <a:gd name="connsiteY95" fmla="*/ 2926458 h 4743809"/>
              <a:gd name="connsiteX96" fmla="*/ 854480 w 4206653"/>
              <a:gd name="connsiteY96" fmla="*/ 2889178 h 4743809"/>
              <a:gd name="connsiteX97" fmla="*/ 1149272 w 4206653"/>
              <a:gd name="connsiteY97" fmla="*/ 2889676 h 4743809"/>
              <a:gd name="connsiteX98" fmla="*/ 1531894 w 4206653"/>
              <a:gd name="connsiteY98" fmla="*/ 2917507 h 4743809"/>
              <a:gd name="connsiteX99" fmla="*/ 1860559 w 4206653"/>
              <a:gd name="connsiteY99" fmla="*/ 2766431 h 4743809"/>
              <a:gd name="connsiteX100" fmla="*/ 1701613 w 4206653"/>
              <a:gd name="connsiteY100" fmla="*/ 2263518 h 4743809"/>
              <a:gd name="connsiteX101" fmla="*/ 1690183 w 4206653"/>
              <a:gd name="connsiteY101" fmla="*/ 1966338 h 4743809"/>
              <a:gd name="connsiteX102" fmla="*/ 1381991 w 4206653"/>
              <a:gd name="connsiteY102" fmla="*/ 1841604 h 4743809"/>
              <a:gd name="connsiteX103" fmla="*/ 1095823 w 4206653"/>
              <a:gd name="connsiteY103" fmla="*/ 1714878 h 4743809"/>
              <a:gd name="connsiteX104" fmla="*/ 746507 w 4206653"/>
              <a:gd name="connsiteY104" fmla="*/ 1626415 h 4743809"/>
              <a:gd name="connsiteX105" fmla="*/ 352873 w 4206653"/>
              <a:gd name="connsiteY105" fmla="*/ 1726308 h 4743809"/>
              <a:gd name="connsiteX106" fmla="*/ 113171 w 4206653"/>
              <a:gd name="connsiteY106" fmla="*/ 1763582 h 4743809"/>
              <a:gd name="connsiteX107" fmla="*/ 9973 w 4206653"/>
              <a:gd name="connsiteY107" fmla="*/ 1737738 h 4743809"/>
              <a:gd name="connsiteX108" fmla="*/ 348516 w 4206653"/>
              <a:gd name="connsiteY108" fmla="*/ 1643812 h 4743809"/>
              <a:gd name="connsiteX109" fmla="*/ 653097 w 4206653"/>
              <a:gd name="connsiteY109" fmla="*/ 1543920 h 4743809"/>
              <a:gd name="connsiteX110" fmla="*/ 1072963 w 4206653"/>
              <a:gd name="connsiteY110" fmla="*/ 1612008 h 4743809"/>
              <a:gd name="connsiteX111" fmla="*/ 1244413 w 4206653"/>
              <a:gd name="connsiteY111" fmla="*/ 1657728 h 4743809"/>
              <a:gd name="connsiteX112" fmla="*/ 1205766 w 4206653"/>
              <a:gd name="connsiteY112" fmla="*/ 1451988 h 4743809"/>
              <a:gd name="connsiteX113" fmla="*/ 1046313 w 4206653"/>
              <a:gd name="connsiteY113" fmla="*/ 815409 h 4743809"/>
              <a:gd name="connsiteX114" fmla="*/ 1221553 w 4206653"/>
              <a:gd name="connsiteY114" fmla="*/ 1211958 h 4743809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45406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63782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33233 w 4206653"/>
              <a:gd name="connsiteY45" fmla="*/ 2309238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04683 w 4206653"/>
              <a:gd name="connsiteY46" fmla="*/ 2457828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59013 w 4206653"/>
              <a:gd name="connsiteY47" fmla="*/ 2663568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3770443 w 4206653"/>
              <a:gd name="connsiteY50" fmla="*/ 2869308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206653"/>
              <a:gd name="connsiteY0" fmla="*/ 1211958 h 4745608"/>
              <a:gd name="connsiteX1" fmla="*/ 1343911 w 4206653"/>
              <a:gd name="connsiteY1" fmla="*/ 1559828 h 4745608"/>
              <a:gd name="connsiteX2" fmla="*/ 1553023 w 4206653"/>
              <a:gd name="connsiteY2" fmla="*/ 1657728 h 4745608"/>
              <a:gd name="connsiteX3" fmla="*/ 1907353 w 4206653"/>
              <a:gd name="connsiteY3" fmla="*/ 1680588 h 4745608"/>
              <a:gd name="connsiteX4" fmla="*/ 2021653 w 4206653"/>
              <a:gd name="connsiteY4" fmla="*/ 1543428 h 4745608"/>
              <a:gd name="connsiteX5" fmla="*/ 2124523 w 4206653"/>
              <a:gd name="connsiteY5" fmla="*/ 1291968 h 4745608"/>
              <a:gd name="connsiteX6" fmla="*/ 2124523 w 4206653"/>
              <a:gd name="connsiteY6" fmla="*/ 1120518 h 4745608"/>
              <a:gd name="connsiteX7" fmla="*/ 2068029 w 4206653"/>
              <a:gd name="connsiteY7" fmla="*/ 825325 h 4745608"/>
              <a:gd name="connsiteX8" fmla="*/ 2078803 w 4206653"/>
              <a:gd name="connsiteY8" fmla="*/ 777618 h 4745608"/>
              <a:gd name="connsiteX9" fmla="*/ 2170243 w 4206653"/>
              <a:gd name="connsiteY9" fmla="*/ 1086228 h 4745608"/>
              <a:gd name="connsiteX10" fmla="*/ 2215963 w 4206653"/>
              <a:gd name="connsiteY10" fmla="*/ 1269108 h 4745608"/>
              <a:gd name="connsiteX11" fmla="*/ 2284543 w 4206653"/>
              <a:gd name="connsiteY11" fmla="*/ 1303398 h 4745608"/>
              <a:gd name="connsiteX12" fmla="*/ 2330263 w 4206653"/>
              <a:gd name="connsiteY12" fmla="*/ 1166238 h 4745608"/>
              <a:gd name="connsiteX13" fmla="*/ 2467423 w 4206653"/>
              <a:gd name="connsiteY13" fmla="*/ 880488 h 4745608"/>
              <a:gd name="connsiteX14" fmla="*/ 2558863 w 4206653"/>
              <a:gd name="connsiteY14" fmla="*/ 640458 h 4745608"/>
              <a:gd name="connsiteX15" fmla="*/ 2616013 w 4206653"/>
              <a:gd name="connsiteY15" fmla="*/ 537588 h 4745608"/>
              <a:gd name="connsiteX16" fmla="*/ 2558863 w 4206653"/>
              <a:gd name="connsiteY16" fmla="*/ 789048 h 4745608"/>
              <a:gd name="connsiteX17" fmla="*/ 2444563 w 4206653"/>
              <a:gd name="connsiteY17" fmla="*/ 1097658 h 4745608"/>
              <a:gd name="connsiteX18" fmla="*/ 2375983 w 4206653"/>
              <a:gd name="connsiteY18" fmla="*/ 1406268 h 4745608"/>
              <a:gd name="connsiteX19" fmla="*/ 2558863 w 4206653"/>
              <a:gd name="connsiteY19" fmla="*/ 1577718 h 4745608"/>
              <a:gd name="connsiteX20" fmla="*/ 2878903 w 4206653"/>
              <a:gd name="connsiteY20" fmla="*/ 1657728 h 4745608"/>
              <a:gd name="connsiteX21" fmla="*/ 3187513 w 4206653"/>
              <a:gd name="connsiteY21" fmla="*/ 1657728 h 4745608"/>
              <a:gd name="connsiteX22" fmla="*/ 3370393 w 4206653"/>
              <a:gd name="connsiteY22" fmla="*/ 1566288 h 4745608"/>
              <a:gd name="connsiteX23" fmla="*/ 3488066 w 4206653"/>
              <a:gd name="connsiteY23" fmla="*/ 1246753 h 4745608"/>
              <a:gd name="connsiteX24" fmla="*/ 3495138 w 4206653"/>
              <a:gd name="connsiteY24" fmla="*/ 1115548 h 4745608"/>
              <a:gd name="connsiteX25" fmla="*/ 3493650 w 4206653"/>
              <a:gd name="connsiteY25" fmla="*/ 1063976 h 4745608"/>
              <a:gd name="connsiteX26" fmla="*/ 3450403 w 4206653"/>
              <a:gd name="connsiteY26" fmla="*/ 777618 h 4745608"/>
              <a:gd name="connsiteX27" fmla="*/ 3119893 w 4206653"/>
              <a:gd name="connsiteY27" fmla="*/ 321571 h 4745608"/>
              <a:gd name="connsiteX28" fmla="*/ 3497351 w 4206653"/>
              <a:gd name="connsiteY28" fmla="*/ 674883 h 4745608"/>
              <a:gd name="connsiteX29" fmla="*/ 3759013 w 4206653"/>
              <a:gd name="connsiteY29" fmla="*/ 571878 h 4745608"/>
              <a:gd name="connsiteX30" fmla="*/ 3999043 w 4206653"/>
              <a:gd name="connsiteY30" fmla="*/ 91818 h 4745608"/>
              <a:gd name="connsiteX31" fmla="*/ 4033333 w 4206653"/>
              <a:gd name="connsiteY31" fmla="*/ 11808 h 4745608"/>
              <a:gd name="connsiteX32" fmla="*/ 3984569 w 4206653"/>
              <a:gd name="connsiteY32" fmla="*/ 247366 h 4745608"/>
              <a:gd name="connsiteX33" fmla="*/ 3812791 w 4206653"/>
              <a:gd name="connsiteY33" fmla="*/ 647417 h 4745608"/>
              <a:gd name="connsiteX34" fmla="*/ 3592906 w 4206653"/>
              <a:gd name="connsiteY34" fmla="*/ 811408 h 4745608"/>
              <a:gd name="connsiteX35" fmla="*/ 3604425 w 4206653"/>
              <a:gd name="connsiteY35" fmla="*/ 999253 h 4745608"/>
              <a:gd name="connsiteX36" fmla="*/ 3872985 w 4206653"/>
              <a:gd name="connsiteY36" fmla="*/ 881976 h 4745608"/>
              <a:gd name="connsiteX37" fmla="*/ 4200754 w 4206653"/>
              <a:gd name="connsiteY37" fmla="*/ 774136 h 4745608"/>
              <a:gd name="connsiteX38" fmla="*/ 4064251 w 4206653"/>
              <a:gd name="connsiteY38" fmla="*/ 847195 h 4745608"/>
              <a:gd name="connsiteX39" fmla="*/ 3818880 w 4206653"/>
              <a:gd name="connsiteY39" fmla="*/ 991305 h 4745608"/>
              <a:gd name="connsiteX40" fmla="*/ 3658531 w 4206653"/>
              <a:gd name="connsiteY40" fmla="*/ 1093178 h 4745608"/>
              <a:gd name="connsiteX41" fmla="*/ 3622838 w 4206653"/>
              <a:gd name="connsiteY41" fmla="*/ 1221401 h 4745608"/>
              <a:gd name="connsiteX42" fmla="*/ 3577446 w 4206653"/>
              <a:gd name="connsiteY42" fmla="*/ 1500691 h 4745608"/>
              <a:gd name="connsiteX43" fmla="*/ 3461833 w 4206653"/>
              <a:gd name="connsiteY43" fmla="*/ 1726308 h 4745608"/>
              <a:gd name="connsiteX44" fmla="*/ 3278953 w 4206653"/>
              <a:gd name="connsiteY44" fmla="*/ 2034918 h 4745608"/>
              <a:gd name="connsiteX45" fmla="*/ 3288742 w 4206653"/>
              <a:gd name="connsiteY45" fmla="*/ 2273460 h 4745608"/>
              <a:gd name="connsiteX46" fmla="*/ 3434288 w 4206653"/>
              <a:gd name="connsiteY46" fmla="*/ 2417577 h 4745608"/>
              <a:gd name="connsiteX47" fmla="*/ 3781217 w 4206653"/>
              <a:gd name="connsiteY47" fmla="*/ 2618845 h 4745608"/>
              <a:gd name="connsiteX48" fmla="*/ 4079053 w 4206653"/>
              <a:gd name="connsiteY48" fmla="*/ 2777868 h 4745608"/>
              <a:gd name="connsiteX49" fmla="*/ 4079053 w 4206653"/>
              <a:gd name="connsiteY49" fmla="*/ 2880738 h 4745608"/>
              <a:gd name="connsiteX50" fmla="*/ 4070190 w 4206653"/>
              <a:gd name="connsiteY50" fmla="*/ 3021367 h 4745608"/>
              <a:gd name="connsiteX51" fmla="*/ 3404683 w 4206653"/>
              <a:gd name="connsiteY51" fmla="*/ 2732148 h 4745608"/>
              <a:gd name="connsiteX52" fmla="*/ 3084643 w 4206653"/>
              <a:gd name="connsiteY52" fmla="*/ 2663568 h 4745608"/>
              <a:gd name="connsiteX53" fmla="*/ 2995919 w 4206653"/>
              <a:gd name="connsiteY53" fmla="*/ 2782832 h 4745608"/>
              <a:gd name="connsiteX54" fmla="*/ 2832855 w 4206653"/>
              <a:gd name="connsiteY54" fmla="*/ 2930924 h 4745608"/>
              <a:gd name="connsiteX55" fmla="*/ 2820111 w 4206653"/>
              <a:gd name="connsiteY55" fmla="*/ 3026344 h 4745608"/>
              <a:gd name="connsiteX56" fmla="*/ 2959241 w 4206653"/>
              <a:gd name="connsiteY56" fmla="*/ 3167976 h 4745608"/>
              <a:gd name="connsiteX57" fmla="*/ 3176083 w 4206653"/>
              <a:gd name="connsiteY57" fmla="*/ 3269358 h 4745608"/>
              <a:gd name="connsiteX58" fmla="*/ 3388239 w 4206653"/>
              <a:gd name="connsiteY58" fmla="*/ 3442290 h 4745608"/>
              <a:gd name="connsiteX59" fmla="*/ 3212014 w 4206653"/>
              <a:gd name="connsiteY59" fmla="*/ 3336948 h 4745608"/>
              <a:gd name="connsiteX60" fmla="*/ 3004633 w 4206653"/>
              <a:gd name="connsiteY60" fmla="*/ 3276814 h 4745608"/>
              <a:gd name="connsiteX61" fmla="*/ 2771676 w 4206653"/>
              <a:gd name="connsiteY61" fmla="*/ 3166987 h 4745608"/>
              <a:gd name="connsiteX62" fmla="*/ 2638873 w 4206653"/>
              <a:gd name="connsiteY62" fmla="*/ 3097908 h 4745608"/>
              <a:gd name="connsiteX63" fmla="*/ 2570293 w 4206653"/>
              <a:gd name="connsiteY63" fmla="*/ 3109338 h 4745608"/>
              <a:gd name="connsiteX64" fmla="*/ 2525557 w 4206653"/>
              <a:gd name="connsiteY64" fmla="*/ 3326508 h 4745608"/>
              <a:gd name="connsiteX65" fmla="*/ 2584349 w 4206653"/>
              <a:gd name="connsiteY65" fmla="*/ 3577470 h 4745608"/>
              <a:gd name="connsiteX66" fmla="*/ 2663703 w 4206653"/>
              <a:gd name="connsiteY66" fmla="*/ 3996904 h 4745608"/>
              <a:gd name="connsiteX67" fmla="*/ 2633113 w 4206653"/>
              <a:gd name="connsiteY67" fmla="*/ 4192703 h 4745608"/>
              <a:gd name="connsiteX68" fmla="*/ 2539703 w 4206653"/>
              <a:gd name="connsiteY68" fmla="*/ 4455574 h 4745608"/>
              <a:gd name="connsiteX69" fmla="*/ 2595212 w 4206653"/>
              <a:gd name="connsiteY69" fmla="*/ 3945217 h 4745608"/>
              <a:gd name="connsiteX70" fmla="*/ 2481240 w 4206653"/>
              <a:gd name="connsiteY70" fmla="*/ 3566538 h 4745608"/>
              <a:gd name="connsiteX71" fmla="*/ 2307403 w 4206653"/>
              <a:gd name="connsiteY71" fmla="*/ 3166488 h 4745608"/>
              <a:gd name="connsiteX72" fmla="*/ 2261683 w 4206653"/>
              <a:gd name="connsiteY72" fmla="*/ 3063618 h 4745608"/>
              <a:gd name="connsiteX73" fmla="*/ 2078803 w 4206653"/>
              <a:gd name="connsiteY73" fmla="*/ 2949318 h 4745608"/>
              <a:gd name="connsiteX74" fmla="*/ 1824299 w 4206653"/>
              <a:gd name="connsiteY74" fmla="*/ 3002494 h 4745608"/>
              <a:gd name="connsiteX75" fmla="*/ 1412162 w 4206653"/>
              <a:gd name="connsiteY75" fmla="*/ 3235573 h 4745608"/>
              <a:gd name="connsiteX76" fmla="*/ 1381573 w 4206653"/>
              <a:gd name="connsiteY76" fmla="*/ 3680838 h 4745608"/>
              <a:gd name="connsiteX77" fmla="*/ 1340867 w 4206653"/>
              <a:gd name="connsiteY77" fmla="*/ 3980504 h 4745608"/>
              <a:gd name="connsiteX78" fmla="*/ 1197619 w 4206653"/>
              <a:gd name="connsiteY78" fmla="*/ 4738831 h 4745608"/>
              <a:gd name="connsiteX79" fmla="*/ 1220896 w 4206653"/>
              <a:gd name="connsiteY79" fmla="*/ 4338309 h 4745608"/>
              <a:gd name="connsiteX80" fmla="*/ 1242772 w 4206653"/>
              <a:gd name="connsiteY80" fmla="*/ 4080888 h 4745608"/>
              <a:gd name="connsiteX81" fmla="*/ 1198693 w 4206653"/>
              <a:gd name="connsiteY81" fmla="*/ 3909438 h 4745608"/>
              <a:gd name="connsiteX82" fmla="*/ 970093 w 4206653"/>
              <a:gd name="connsiteY82" fmla="*/ 3989448 h 4745608"/>
              <a:gd name="connsiteX83" fmla="*/ 766328 w 4206653"/>
              <a:gd name="connsiteY83" fmla="*/ 4131990 h 4745608"/>
              <a:gd name="connsiteX84" fmla="*/ 555808 w 4206653"/>
              <a:gd name="connsiteY84" fmla="*/ 4355688 h 4745608"/>
              <a:gd name="connsiteX85" fmla="*/ 785900 w 4206653"/>
              <a:gd name="connsiteY85" fmla="*/ 4017771 h 4745608"/>
              <a:gd name="connsiteX86" fmla="*/ 1130113 w 4206653"/>
              <a:gd name="connsiteY86" fmla="*/ 3817500 h 4745608"/>
              <a:gd name="connsiteX87" fmla="*/ 1278703 w 4206653"/>
              <a:gd name="connsiteY87" fmla="*/ 3726558 h 4745608"/>
              <a:gd name="connsiteX88" fmla="*/ 1269661 w 4206653"/>
              <a:gd name="connsiteY88" fmla="*/ 3390117 h 4745608"/>
              <a:gd name="connsiteX89" fmla="*/ 1309620 w 4206653"/>
              <a:gd name="connsiteY89" fmla="*/ 3169963 h 4745608"/>
              <a:gd name="connsiteX90" fmla="*/ 1393003 w 4206653"/>
              <a:gd name="connsiteY90" fmla="*/ 3052188 h 4745608"/>
              <a:gd name="connsiteX91" fmla="*/ 1080693 w 4206653"/>
              <a:gd name="connsiteY91" fmla="*/ 2984604 h 4745608"/>
              <a:gd name="connsiteX92" fmla="*/ 663453 w 4206653"/>
              <a:gd name="connsiteY92" fmla="*/ 3023360 h 4745608"/>
              <a:gd name="connsiteX93" fmla="*/ 235111 w 4206653"/>
              <a:gd name="connsiteY93" fmla="*/ 3217172 h 4745608"/>
              <a:gd name="connsiteX94" fmla="*/ 421453 w 4206653"/>
              <a:gd name="connsiteY94" fmla="*/ 3029328 h 4745608"/>
              <a:gd name="connsiteX95" fmla="*/ 627193 w 4206653"/>
              <a:gd name="connsiteY95" fmla="*/ 2926458 h 4745608"/>
              <a:gd name="connsiteX96" fmla="*/ 854480 w 4206653"/>
              <a:gd name="connsiteY96" fmla="*/ 2889178 h 4745608"/>
              <a:gd name="connsiteX97" fmla="*/ 1149272 w 4206653"/>
              <a:gd name="connsiteY97" fmla="*/ 2889676 h 4745608"/>
              <a:gd name="connsiteX98" fmla="*/ 1531894 w 4206653"/>
              <a:gd name="connsiteY98" fmla="*/ 2917507 h 4745608"/>
              <a:gd name="connsiteX99" fmla="*/ 1860559 w 4206653"/>
              <a:gd name="connsiteY99" fmla="*/ 2766431 h 4745608"/>
              <a:gd name="connsiteX100" fmla="*/ 1701613 w 4206653"/>
              <a:gd name="connsiteY100" fmla="*/ 2263518 h 4745608"/>
              <a:gd name="connsiteX101" fmla="*/ 1690183 w 4206653"/>
              <a:gd name="connsiteY101" fmla="*/ 1966338 h 4745608"/>
              <a:gd name="connsiteX102" fmla="*/ 1381991 w 4206653"/>
              <a:gd name="connsiteY102" fmla="*/ 1841604 h 4745608"/>
              <a:gd name="connsiteX103" fmla="*/ 1095823 w 4206653"/>
              <a:gd name="connsiteY103" fmla="*/ 1714878 h 4745608"/>
              <a:gd name="connsiteX104" fmla="*/ 746507 w 4206653"/>
              <a:gd name="connsiteY104" fmla="*/ 1626415 h 4745608"/>
              <a:gd name="connsiteX105" fmla="*/ 352873 w 4206653"/>
              <a:gd name="connsiteY105" fmla="*/ 1726308 h 4745608"/>
              <a:gd name="connsiteX106" fmla="*/ 113171 w 4206653"/>
              <a:gd name="connsiteY106" fmla="*/ 1763582 h 4745608"/>
              <a:gd name="connsiteX107" fmla="*/ 9973 w 4206653"/>
              <a:gd name="connsiteY107" fmla="*/ 1737738 h 4745608"/>
              <a:gd name="connsiteX108" fmla="*/ 348516 w 4206653"/>
              <a:gd name="connsiteY108" fmla="*/ 1643812 h 4745608"/>
              <a:gd name="connsiteX109" fmla="*/ 653097 w 4206653"/>
              <a:gd name="connsiteY109" fmla="*/ 1543920 h 4745608"/>
              <a:gd name="connsiteX110" fmla="*/ 1072963 w 4206653"/>
              <a:gd name="connsiteY110" fmla="*/ 1612008 h 4745608"/>
              <a:gd name="connsiteX111" fmla="*/ 1244413 w 4206653"/>
              <a:gd name="connsiteY111" fmla="*/ 1657728 h 4745608"/>
              <a:gd name="connsiteX112" fmla="*/ 1205766 w 4206653"/>
              <a:gd name="connsiteY112" fmla="*/ 1451988 h 4745608"/>
              <a:gd name="connsiteX113" fmla="*/ 1046313 w 4206653"/>
              <a:gd name="connsiteY113" fmla="*/ 815409 h 4745608"/>
              <a:gd name="connsiteX114" fmla="*/ 1221553 w 4206653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084643 w 4560132"/>
              <a:gd name="connsiteY52" fmla="*/ 2663568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2995919 w 4560132"/>
              <a:gd name="connsiteY53" fmla="*/ 2782832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04683 w 4560132"/>
              <a:gd name="connsiteY51" fmla="*/ 2732148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195661 w 4560132"/>
              <a:gd name="connsiteY52" fmla="*/ 2770904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12085 w 4560132"/>
              <a:gd name="connsiteY51" fmla="*/ 279476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4560132"/>
              <a:gd name="connsiteY0" fmla="*/ 1211958 h 4745608"/>
              <a:gd name="connsiteX1" fmla="*/ 1343911 w 4560132"/>
              <a:gd name="connsiteY1" fmla="*/ 1559828 h 4745608"/>
              <a:gd name="connsiteX2" fmla="*/ 1553023 w 4560132"/>
              <a:gd name="connsiteY2" fmla="*/ 1657728 h 4745608"/>
              <a:gd name="connsiteX3" fmla="*/ 1907353 w 4560132"/>
              <a:gd name="connsiteY3" fmla="*/ 1680588 h 4745608"/>
              <a:gd name="connsiteX4" fmla="*/ 2021653 w 4560132"/>
              <a:gd name="connsiteY4" fmla="*/ 1543428 h 4745608"/>
              <a:gd name="connsiteX5" fmla="*/ 2124523 w 4560132"/>
              <a:gd name="connsiteY5" fmla="*/ 1291968 h 4745608"/>
              <a:gd name="connsiteX6" fmla="*/ 2124523 w 4560132"/>
              <a:gd name="connsiteY6" fmla="*/ 1120518 h 4745608"/>
              <a:gd name="connsiteX7" fmla="*/ 2068029 w 4560132"/>
              <a:gd name="connsiteY7" fmla="*/ 825325 h 4745608"/>
              <a:gd name="connsiteX8" fmla="*/ 2078803 w 4560132"/>
              <a:gd name="connsiteY8" fmla="*/ 777618 h 4745608"/>
              <a:gd name="connsiteX9" fmla="*/ 2170243 w 4560132"/>
              <a:gd name="connsiteY9" fmla="*/ 1086228 h 4745608"/>
              <a:gd name="connsiteX10" fmla="*/ 2215963 w 4560132"/>
              <a:gd name="connsiteY10" fmla="*/ 1269108 h 4745608"/>
              <a:gd name="connsiteX11" fmla="*/ 2284543 w 4560132"/>
              <a:gd name="connsiteY11" fmla="*/ 1303398 h 4745608"/>
              <a:gd name="connsiteX12" fmla="*/ 2330263 w 4560132"/>
              <a:gd name="connsiteY12" fmla="*/ 1166238 h 4745608"/>
              <a:gd name="connsiteX13" fmla="*/ 2467423 w 4560132"/>
              <a:gd name="connsiteY13" fmla="*/ 880488 h 4745608"/>
              <a:gd name="connsiteX14" fmla="*/ 2558863 w 4560132"/>
              <a:gd name="connsiteY14" fmla="*/ 640458 h 4745608"/>
              <a:gd name="connsiteX15" fmla="*/ 2616013 w 4560132"/>
              <a:gd name="connsiteY15" fmla="*/ 537588 h 4745608"/>
              <a:gd name="connsiteX16" fmla="*/ 2558863 w 4560132"/>
              <a:gd name="connsiteY16" fmla="*/ 789048 h 4745608"/>
              <a:gd name="connsiteX17" fmla="*/ 2444563 w 4560132"/>
              <a:gd name="connsiteY17" fmla="*/ 1097658 h 4745608"/>
              <a:gd name="connsiteX18" fmla="*/ 2375983 w 4560132"/>
              <a:gd name="connsiteY18" fmla="*/ 1406268 h 4745608"/>
              <a:gd name="connsiteX19" fmla="*/ 2558863 w 4560132"/>
              <a:gd name="connsiteY19" fmla="*/ 1577718 h 4745608"/>
              <a:gd name="connsiteX20" fmla="*/ 2878903 w 4560132"/>
              <a:gd name="connsiteY20" fmla="*/ 1657728 h 4745608"/>
              <a:gd name="connsiteX21" fmla="*/ 3187513 w 4560132"/>
              <a:gd name="connsiteY21" fmla="*/ 1657728 h 4745608"/>
              <a:gd name="connsiteX22" fmla="*/ 3370393 w 4560132"/>
              <a:gd name="connsiteY22" fmla="*/ 1566288 h 4745608"/>
              <a:gd name="connsiteX23" fmla="*/ 3488066 w 4560132"/>
              <a:gd name="connsiteY23" fmla="*/ 1246753 h 4745608"/>
              <a:gd name="connsiteX24" fmla="*/ 3495138 w 4560132"/>
              <a:gd name="connsiteY24" fmla="*/ 1115548 h 4745608"/>
              <a:gd name="connsiteX25" fmla="*/ 3493650 w 4560132"/>
              <a:gd name="connsiteY25" fmla="*/ 1063976 h 4745608"/>
              <a:gd name="connsiteX26" fmla="*/ 3450403 w 4560132"/>
              <a:gd name="connsiteY26" fmla="*/ 777618 h 4745608"/>
              <a:gd name="connsiteX27" fmla="*/ 3119893 w 4560132"/>
              <a:gd name="connsiteY27" fmla="*/ 321571 h 4745608"/>
              <a:gd name="connsiteX28" fmla="*/ 3497351 w 4560132"/>
              <a:gd name="connsiteY28" fmla="*/ 674883 h 4745608"/>
              <a:gd name="connsiteX29" fmla="*/ 3759013 w 4560132"/>
              <a:gd name="connsiteY29" fmla="*/ 571878 h 4745608"/>
              <a:gd name="connsiteX30" fmla="*/ 3999043 w 4560132"/>
              <a:gd name="connsiteY30" fmla="*/ 91818 h 4745608"/>
              <a:gd name="connsiteX31" fmla="*/ 4033333 w 4560132"/>
              <a:gd name="connsiteY31" fmla="*/ 11808 h 4745608"/>
              <a:gd name="connsiteX32" fmla="*/ 3984569 w 4560132"/>
              <a:gd name="connsiteY32" fmla="*/ 247366 h 4745608"/>
              <a:gd name="connsiteX33" fmla="*/ 3812791 w 4560132"/>
              <a:gd name="connsiteY33" fmla="*/ 647417 h 4745608"/>
              <a:gd name="connsiteX34" fmla="*/ 3592906 w 4560132"/>
              <a:gd name="connsiteY34" fmla="*/ 811408 h 4745608"/>
              <a:gd name="connsiteX35" fmla="*/ 3604425 w 4560132"/>
              <a:gd name="connsiteY35" fmla="*/ 999253 h 4745608"/>
              <a:gd name="connsiteX36" fmla="*/ 3872985 w 4560132"/>
              <a:gd name="connsiteY36" fmla="*/ 881976 h 4745608"/>
              <a:gd name="connsiteX37" fmla="*/ 4200754 w 4560132"/>
              <a:gd name="connsiteY37" fmla="*/ 774136 h 4745608"/>
              <a:gd name="connsiteX38" fmla="*/ 4064251 w 4560132"/>
              <a:gd name="connsiteY38" fmla="*/ 847195 h 4745608"/>
              <a:gd name="connsiteX39" fmla="*/ 3818880 w 4560132"/>
              <a:gd name="connsiteY39" fmla="*/ 991305 h 4745608"/>
              <a:gd name="connsiteX40" fmla="*/ 3658531 w 4560132"/>
              <a:gd name="connsiteY40" fmla="*/ 1093178 h 4745608"/>
              <a:gd name="connsiteX41" fmla="*/ 3622838 w 4560132"/>
              <a:gd name="connsiteY41" fmla="*/ 1221401 h 4745608"/>
              <a:gd name="connsiteX42" fmla="*/ 3577446 w 4560132"/>
              <a:gd name="connsiteY42" fmla="*/ 1500691 h 4745608"/>
              <a:gd name="connsiteX43" fmla="*/ 3461833 w 4560132"/>
              <a:gd name="connsiteY43" fmla="*/ 1726308 h 4745608"/>
              <a:gd name="connsiteX44" fmla="*/ 3278953 w 4560132"/>
              <a:gd name="connsiteY44" fmla="*/ 2034918 h 4745608"/>
              <a:gd name="connsiteX45" fmla="*/ 3288742 w 4560132"/>
              <a:gd name="connsiteY45" fmla="*/ 2273460 h 4745608"/>
              <a:gd name="connsiteX46" fmla="*/ 3434288 w 4560132"/>
              <a:gd name="connsiteY46" fmla="*/ 2417577 h 4745608"/>
              <a:gd name="connsiteX47" fmla="*/ 3781217 w 4560132"/>
              <a:gd name="connsiteY47" fmla="*/ 2618845 h 4745608"/>
              <a:gd name="connsiteX48" fmla="*/ 4079053 w 4560132"/>
              <a:gd name="connsiteY48" fmla="*/ 2777868 h 4745608"/>
              <a:gd name="connsiteX49" fmla="*/ 4560128 w 4560132"/>
              <a:gd name="connsiteY49" fmla="*/ 3010436 h 4745608"/>
              <a:gd name="connsiteX50" fmla="*/ 4070190 w 4560132"/>
              <a:gd name="connsiteY50" fmla="*/ 3021367 h 4745608"/>
              <a:gd name="connsiteX51" fmla="*/ 3460193 w 4560132"/>
              <a:gd name="connsiteY51" fmla="*/ 2852901 h 4745608"/>
              <a:gd name="connsiteX52" fmla="*/ 3217865 w 4560132"/>
              <a:gd name="connsiteY52" fmla="*/ 2829045 h 4745608"/>
              <a:gd name="connsiteX53" fmla="*/ 3025524 w 4560132"/>
              <a:gd name="connsiteY53" fmla="*/ 2858861 h 4745608"/>
              <a:gd name="connsiteX54" fmla="*/ 2832855 w 4560132"/>
              <a:gd name="connsiteY54" fmla="*/ 2930924 h 4745608"/>
              <a:gd name="connsiteX55" fmla="*/ 2820111 w 4560132"/>
              <a:gd name="connsiteY55" fmla="*/ 3026344 h 4745608"/>
              <a:gd name="connsiteX56" fmla="*/ 2959241 w 4560132"/>
              <a:gd name="connsiteY56" fmla="*/ 3167976 h 4745608"/>
              <a:gd name="connsiteX57" fmla="*/ 3176083 w 4560132"/>
              <a:gd name="connsiteY57" fmla="*/ 3269358 h 4745608"/>
              <a:gd name="connsiteX58" fmla="*/ 3388239 w 4560132"/>
              <a:gd name="connsiteY58" fmla="*/ 3442290 h 4745608"/>
              <a:gd name="connsiteX59" fmla="*/ 3212014 w 4560132"/>
              <a:gd name="connsiteY59" fmla="*/ 3336948 h 4745608"/>
              <a:gd name="connsiteX60" fmla="*/ 3004633 w 4560132"/>
              <a:gd name="connsiteY60" fmla="*/ 3276814 h 4745608"/>
              <a:gd name="connsiteX61" fmla="*/ 2771676 w 4560132"/>
              <a:gd name="connsiteY61" fmla="*/ 3166987 h 4745608"/>
              <a:gd name="connsiteX62" fmla="*/ 2638873 w 4560132"/>
              <a:gd name="connsiteY62" fmla="*/ 3097908 h 4745608"/>
              <a:gd name="connsiteX63" fmla="*/ 2570293 w 4560132"/>
              <a:gd name="connsiteY63" fmla="*/ 3109338 h 4745608"/>
              <a:gd name="connsiteX64" fmla="*/ 2525557 w 4560132"/>
              <a:gd name="connsiteY64" fmla="*/ 3326508 h 4745608"/>
              <a:gd name="connsiteX65" fmla="*/ 2584349 w 4560132"/>
              <a:gd name="connsiteY65" fmla="*/ 3577470 h 4745608"/>
              <a:gd name="connsiteX66" fmla="*/ 2663703 w 4560132"/>
              <a:gd name="connsiteY66" fmla="*/ 3996904 h 4745608"/>
              <a:gd name="connsiteX67" fmla="*/ 2633113 w 4560132"/>
              <a:gd name="connsiteY67" fmla="*/ 4192703 h 4745608"/>
              <a:gd name="connsiteX68" fmla="*/ 2539703 w 4560132"/>
              <a:gd name="connsiteY68" fmla="*/ 4455574 h 4745608"/>
              <a:gd name="connsiteX69" fmla="*/ 2595212 w 4560132"/>
              <a:gd name="connsiteY69" fmla="*/ 3945217 h 4745608"/>
              <a:gd name="connsiteX70" fmla="*/ 2481240 w 4560132"/>
              <a:gd name="connsiteY70" fmla="*/ 3566538 h 4745608"/>
              <a:gd name="connsiteX71" fmla="*/ 2307403 w 4560132"/>
              <a:gd name="connsiteY71" fmla="*/ 3166488 h 4745608"/>
              <a:gd name="connsiteX72" fmla="*/ 2261683 w 4560132"/>
              <a:gd name="connsiteY72" fmla="*/ 3063618 h 4745608"/>
              <a:gd name="connsiteX73" fmla="*/ 2078803 w 4560132"/>
              <a:gd name="connsiteY73" fmla="*/ 2949318 h 4745608"/>
              <a:gd name="connsiteX74" fmla="*/ 1824299 w 4560132"/>
              <a:gd name="connsiteY74" fmla="*/ 3002494 h 4745608"/>
              <a:gd name="connsiteX75" fmla="*/ 1412162 w 4560132"/>
              <a:gd name="connsiteY75" fmla="*/ 3235573 h 4745608"/>
              <a:gd name="connsiteX76" fmla="*/ 1381573 w 4560132"/>
              <a:gd name="connsiteY76" fmla="*/ 3680838 h 4745608"/>
              <a:gd name="connsiteX77" fmla="*/ 1340867 w 4560132"/>
              <a:gd name="connsiteY77" fmla="*/ 3980504 h 4745608"/>
              <a:gd name="connsiteX78" fmla="*/ 1197619 w 4560132"/>
              <a:gd name="connsiteY78" fmla="*/ 4738831 h 4745608"/>
              <a:gd name="connsiteX79" fmla="*/ 1220896 w 4560132"/>
              <a:gd name="connsiteY79" fmla="*/ 4338309 h 4745608"/>
              <a:gd name="connsiteX80" fmla="*/ 1242772 w 4560132"/>
              <a:gd name="connsiteY80" fmla="*/ 4080888 h 4745608"/>
              <a:gd name="connsiteX81" fmla="*/ 1198693 w 4560132"/>
              <a:gd name="connsiteY81" fmla="*/ 3909438 h 4745608"/>
              <a:gd name="connsiteX82" fmla="*/ 970093 w 4560132"/>
              <a:gd name="connsiteY82" fmla="*/ 3989448 h 4745608"/>
              <a:gd name="connsiteX83" fmla="*/ 766328 w 4560132"/>
              <a:gd name="connsiteY83" fmla="*/ 4131990 h 4745608"/>
              <a:gd name="connsiteX84" fmla="*/ 555808 w 4560132"/>
              <a:gd name="connsiteY84" fmla="*/ 4355688 h 4745608"/>
              <a:gd name="connsiteX85" fmla="*/ 785900 w 4560132"/>
              <a:gd name="connsiteY85" fmla="*/ 4017771 h 4745608"/>
              <a:gd name="connsiteX86" fmla="*/ 1130113 w 4560132"/>
              <a:gd name="connsiteY86" fmla="*/ 3817500 h 4745608"/>
              <a:gd name="connsiteX87" fmla="*/ 1278703 w 4560132"/>
              <a:gd name="connsiteY87" fmla="*/ 3726558 h 4745608"/>
              <a:gd name="connsiteX88" fmla="*/ 1269661 w 4560132"/>
              <a:gd name="connsiteY88" fmla="*/ 3390117 h 4745608"/>
              <a:gd name="connsiteX89" fmla="*/ 1309620 w 4560132"/>
              <a:gd name="connsiteY89" fmla="*/ 3169963 h 4745608"/>
              <a:gd name="connsiteX90" fmla="*/ 1393003 w 4560132"/>
              <a:gd name="connsiteY90" fmla="*/ 3052188 h 4745608"/>
              <a:gd name="connsiteX91" fmla="*/ 1080693 w 4560132"/>
              <a:gd name="connsiteY91" fmla="*/ 2984604 h 4745608"/>
              <a:gd name="connsiteX92" fmla="*/ 663453 w 4560132"/>
              <a:gd name="connsiteY92" fmla="*/ 3023360 h 4745608"/>
              <a:gd name="connsiteX93" fmla="*/ 235111 w 4560132"/>
              <a:gd name="connsiteY93" fmla="*/ 3217172 h 4745608"/>
              <a:gd name="connsiteX94" fmla="*/ 421453 w 4560132"/>
              <a:gd name="connsiteY94" fmla="*/ 3029328 h 4745608"/>
              <a:gd name="connsiteX95" fmla="*/ 627193 w 4560132"/>
              <a:gd name="connsiteY95" fmla="*/ 2926458 h 4745608"/>
              <a:gd name="connsiteX96" fmla="*/ 854480 w 4560132"/>
              <a:gd name="connsiteY96" fmla="*/ 2889178 h 4745608"/>
              <a:gd name="connsiteX97" fmla="*/ 1149272 w 4560132"/>
              <a:gd name="connsiteY97" fmla="*/ 2889676 h 4745608"/>
              <a:gd name="connsiteX98" fmla="*/ 1531894 w 4560132"/>
              <a:gd name="connsiteY98" fmla="*/ 2917507 h 4745608"/>
              <a:gd name="connsiteX99" fmla="*/ 1860559 w 4560132"/>
              <a:gd name="connsiteY99" fmla="*/ 2766431 h 4745608"/>
              <a:gd name="connsiteX100" fmla="*/ 1701613 w 4560132"/>
              <a:gd name="connsiteY100" fmla="*/ 2263518 h 4745608"/>
              <a:gd name="connsiteX101" fmla="*/ 1690183 w 4560132"/>
              <a:gd name="connsiteY101" fmla="*/ 1966338 h 4745608"/>
              <a:gd name="connsiteX102" fmla="*/ 1381991 w 4560132"/>
              <a:gd name="connsiteY102" fmla="*/ 1841604 h 4745608"/>
              <a:gd name="connsiteX103" fmla="*/ 1095823 w 4560132"/>
              <a:gd name="connsiteY103" fmla="*/ 1714878 h 4745608"/>
              <a:gd name="connsiteX104" fmla="*/ 746507 w 4560132"/>
              <a:gd name="connsiteY104" fmla="*/ 1626415 h 4745608"/>
              <a:gd name="connsiteX105" fmla="*/ 352873 w 4560132"/>
              <a:gd name="connsiteY105" fmla="*/ 1726308 h 4745608"/>
              <a:gd name="connsiteX106" fmla="*/ 113171 w 4560132"/>
              <a:gd name="connsiteY106" fmla="*/ 1763582 h 4745608"/>
              <a:gd name="connsiteX107" fmla="*/ 9973 w 4560132"/>
              <a:gd name="connsiteY107" fmla="*/ 1737738 h 4745608"/>
              <a:gd name="connsiteX108" fmla="*/ 348516 w 4560132"/>
              <a:gd name="connsiteY108" fmla="*/ 1643812 h 4745608"/>
              <a:gd name="connsiteX109" fmla="*/ 653097 w 4560132"/>
              <a:gd name="connsiteY109" fmla="*/ 1543920 h 4745608"/>
              <a:gd name="connsiteX110" fmla="*/ 1072963 w 4560132"/>
              <a:gd name="connsiteY110" fmla="*/ 1612008 h 4745608"/>
              <a:gd name="connsiteX111" fmla="*/ 1244413 w 4560132"/>
              <a:gd name="connsiteY111" fmla="*/ 1657728 h 4745608"/>
              <a:gd name="connsiteX112" fmla="*/ 1205766 w 4560132"/>
              <a:gd name="connsiteY112" fmla="*/ 1451988 h 4745608"/>
              <a:gd name="connsiteX113" fmla="*/ 1046313 w 4560132"/>
              <a:gd name="connsiteY113" fmla="*/ 815409 h 4745608"/>
              <a:gd name="connsiteX114" fmla="*/ 1221553 w 4560132"/>
              <a:gd name="connsiteY114" fmla="*/ 1211958 h 4745608"/>
              <a:gd name="connsiteX0" fmla="*/ 1221553 w 5011600"/>
              <a:gd name="connsiteY0" fmla="*/ 1211958 h 4745608"/>
              <a:gd name="connsiteX1" fmla="*/ 1343911 w 5011600"/>
              <a:gd name="connsiteY1" fmla="*/ 1559828 h 4745608"/>
              <a:gd name="connsiteX2" fmla="*/ 1553023 w 5011600"/>
              <a:gd name="connsiteY2" fmla="*/ 1657728 h 4745608"/>
              <a:gd name="connsiteX3" fmla="*/ 1907353 w 5011600"/>
              <a:gd name="connsiteY3" fmla="*/ 1680588 h 4745608"/>
              <a:gd name="connsiteX4" fmla="*/ 2021653 w 5011600"/>
              <a:gd name="connsiteY4" fmla="*/ 1543428 h 4745608"/>
              <a:gd name="connsiteX5" fmla="*/ 2124523 w 5011600"/>
              <a:gd name="connsiteY5" fmla="*/ 1291968 h 4745608"/>
              <a:gd name="connsiteX6" fmla="*/ 2124523 w 5011600"/>
              <a:gd name="connsiteY6" fmla="*/ 1120518 h 4745608"/>
              <a:gd name="connsiteX7" fmla="*/ 2068029 w 5011600"/>
              <a:gd name="connsiteY7" fmla="*/ 825325 h 4745608"/>
              <a:gd name="connsiteX8" fmla="*/ 2078803 w 5011600"/>
              <a:gd name="connsiteY8" fmla="*/ 777618 h 4745608"/>
              <a:gd name="connsiteX9" fmla="*/ 2170243 w 5011600"/>
              <a:gd name="connsiteY9" fmla="*/ 1086228 h 4745608"/>
              <a:gd name="connsiteX10" fmla="*/ 2215963 w 5011600"/>
              <a:gd name="connsiteY10" fmla="*/ 1269108 h 4745608"/>
              <a:gd name="connsiteX11" fmla="*/ 2284543 w 5011600"/>
              <a:gd name="connsiteY11" fmla="*/ 1303398 h 4745608"/>
              <a:gd name="connsiteX12" fmla="*/ 2330263 w 5011600"/>
              <a:gd name="connsiteY12" fmla="*/ 1166238 h 4745608"/>
              <a:gd name="connsiteX13" fmla="*/ 2467423 w 5011600"/>
              <a:gd name="connsiteY13" fmla="*/ 880488 h 4745608"/>
              <a:gd name="connsiteX14" fmla="*/ 2558863 w 5011600"/>
              <a:gd name="connsiteY14" fmla="*/ 640458 h 4745608"/>
              <a:gd name="connsiteX15" fmla="*/ 2616013 w 5011600"/>
              <a:gd name="connsiteY15" fmla="*/ 537588 h 4745608"/>
              <a:gd name="connsiteX16" fmla="*/ 2558863 w 5011600"/>
              <a:gd name="connsiteY16" fmla="*/ 789048 h 4745608"/>
              <a:gd name="connsiteX17" fmla="*/ 2444563 w 5011600"/>
              <a:gd name="connsiteY17" fmla="*/ 1097658 h 4745608"/>
              <a:gd name="connsiteX18" fmla="*/ 2375983 w 5011600"/>
              <a:gd name="connsiteY18" fmla="*/ 1406268 h 4745608"/>
              <a:gd name="connsiteX19" fmla="*/ 2558863 w 5011600"/>
              <a:gd name="connsiteY19" fmla="*/ 1577718 h 4745608"/>
              <a:gd name="connsiteX20" fmla="*/ 2878903 w 5011600"/>
              <a:gd name="connsiteY20" fmla="*/ 1657728 h 4745608"/>
              <a:gd name="connsiteX21" fmla="*/ 3187513 w 5011600"/>
              <a:gd name="connsiteY21" fmla="*/ 1657728 h 4745608"/>
              <a:gd name="connsiteX22" fmla="*/ 3370393 w 5011600"/>
              <a:gd name="connsiteY22" fmla="*/ 1566288 h 4745608"/>
              <a:gd name="connsiteX23" fmla="*/ 3488066 w 5011600"/>
              <a:gd name="connsiteY23" fmla="*/ 1246753 h 4745608"/>
              <a:gd name="connsiteX24" fmla="*/ 3495138 w 5011600"/>
              <a:gd name="connsiteY24" fmla="*/ 1115548 h 4745608"/>
              <a:gd name="connsiteX25" fmla="*/ 3493650 w 5011600"/>
              <a:gd name="connsiteY25" fmla="*/ 1063976 h 4745608"/>
              <a:gd name="connsiteX26" fmla="*/ 3450403 w 5011600"/>
              <a:gd name="connsiteY26" fmla="*/ 777618 h 4745608"/>
              <a:gd name="connsiteX27" fmla="*/ 3119893 w 5011600"/>
              <a:gd name="connsiteY27" fmla="*/ 321571 h 4745608"/>
              <a:gd name="connsiteX28" fmla="*/ 3497351 w 5011600"/>
              <a:gd name="connsiteY28" fmla="*/ 674883 h 4745608"/>
              <a:gd name="connsiteX29" fmla="*/ 3759013 w 5011600"/>
              <a:gd name="connsiteY29" fmla="*/ 571878 h 4745608"/>
              <a:gd name="connsiteX30" fmla="*/ 3999043 w 5011600"/>
              <a:gd name="connsiteY30" fmla="*/ 91818 h 4745608"/>
              <a:gd name="connsiteX31" fmla="*/ 4033333 w 5011600"/>
              <a:gd name="connsiteY31" fmla="*/ 11808 h 4745608"/>
              <a:gd name="connsiteX32" fmla="*/ 3984569 w 5011600"/>
              <a:gd name="connsiteY32" fmla="*/ 247366 h 4745608"/>
              <a:gd name="connsiteX33" fmla="*/ 3812791 w 5011600"/>
              <a:gd name="connsiteY33" fmla="*/ 647417 h 4745608"/>
              <a:gd name="connsiteX34" fmla="*/ 3592906 w 5011600"/>
              <a:gd name="connsiteY34" fmla="*/ 811408 h 4745608"/>
              <a:gd name="connsiteX35" fmla="*/ 3604425 w 5011600"/>
              <a:gd name="connsiteY35" fmla="*/ 999253 h 4745608"/>
              <a:gd name="connsiteX36" fmla="*/ 3872985 w 5011600"/>
              <a:gd name="connsiteY36" fmla="*/ 881976 h 4745608"/>
              <a:gd name="connsiteX37" fmla="*/ 4200754 w 5011600"/>
              <a:gd name="connsiteY37" fmla="*/ 774136 h 4745608"/>
              <a:gd name="connsiteX38" fmla="*/ 4064251 w 5011600"/>
              <a:gd name="connsiteY38" fmla="*/ 847195 h 4745608"/>
              <a:gd name="connsiteX39" fmla="*/ 3818880 w 5011600"/>
              <a:gd name="connsiteY39" fmla="*/ 991305 h 4745608"/>
              <a:gd name="connsiteX40" fmla="*/ 3658531 w 5011600"/>
              <a:gd name="connsiteY40" fmla="*/ 1093178 h 4745608"/>
              <a:gd name="connsiteX41" fmla="*/ 3622838 w 5011600"/>
              <a:gd name="connsiteY41" fmla="*/ 1221401 h 4745608"/>
              <a:gd name="connsiteX42" fmla="*/ 3577446 w 5011600"/>
              <a:gd name="connsiteY42" fmla="*/ 1500691 h 4745608"/>
              <a:gd name="connsiteX43" fmla="*/ 3461833 w 5011600"/>
              <a:gd name="connsiteY43" fmla="*/ 1726308 h 4745608"/>
              <a:gd name="connsiteX44" fmla="*/ 3278953 w 5011600"/>
              <a:gd name="connsiteY44" fmla="*/ 2034918 h 4745608"/>
              <a:gd name="connsiteX45" fmla="*/ 3288742 w 5011600"/>
              <a:gd name="connsiteY45" fmla="*/ 2273460 h 4745608"/>
              <a:gd name="connsiteX46" fmla="*/ 3434288 w 5011600"/>
              <a:gd name="connsiteY46" fmla="*/ 2417577 h 4745608"/>
              <a:gd name="connsiteX47" fmla="*/ 3781217 w 5011600"/>
              <a:gd name="connsiteY47" fmla="*/ 2618845 h 4745608"/>
              <a:gd name="connsiteX48" fmla="*/ 4079053 w 5011600"/>
              <a:gd name="connsiteY48" fmla="*/ 2777868 h 4745608"/>
              <a:gd name="connsiteX49" fmla="*/ 5011598 w 5011600"/>
              <a:gd name="connsiteY49" fmla="*/ 3189329 h 4745608"/>
              <a:gd name="connsiteX50" fmla="*/ 4070190 w 5011600"/>
              <a:gd name="connsiteY50" fmla="*/ 3021367 h 4745608"/>
              <a:gd name="connsiteX51" fmla="*/ 3460193 w 5011600"/>
              <a:gd name="connsiteY51" fmla="*/ 2852901 h 4745608"/>
              <a:gd name="connsiteX52" fmla="*/ 3217865 w 5011600"/>
              <a:gd name="connsiteY52" fmla="*/ 2829045 h 4745608"/>
              <a:gd name="connsiteX53" fmla="*/ 3025524 w 5011600"/>
              <a:gd name="connsiteY53" fmla="*/ 2858861 h 4745608"/>
              <a:gd name="connsiteX54" fmla="*/ 2832855 w 5011600"/>
              <a:gd name="connsiteY54" fmla="*/ 2930924 h 4745608"/>
              <a:gd name="connsiteX55" fmla="*/ 2820111 w 5011600"/>
              <a:gd name="connsiteY55" fmla="*/ 3026344 h 4745608"/>
              <a:gd name="connsiteX56" fmla="*/ 2959241 w 5011600"/>
              <a:gd name="connsiteY56" fmla="*/ 3167976 h 4745608"/>
              <a:gd name="connsiteX57" fmla="*/ 3176083 w 5011600"/>
              <a:gd name="connsiteY57" fmla="*/ 3269358 h 4745608"/>
              <a:gd name="connsiteX58" fmla="*/ 3388239 w 5011600"/>
              <a:gd name="connsiteY58" fmla="*/ 3442290 h 4745608"/>
              <a:gd name="connsiteX59" fmla="*/ 3212014 w 5011600"/>
              <a:gd name="connsiteY59" fmla="*/ 3336948 h 4745608"/>
              <a:gd name="connsiteX60" fmla="*/ 3004633 w 5011600"/>
              <a:gd name="connsiteY60" fmla="*/ 3276814 h 4745608"/>
              <a:gd name="connsiteX61" fmla="*/ 2771676 w 5011600"/>
              <a:gd name="connsiteY61" fmla="*/ 3166987 h 4745608"/>
              <a:gd name="connsiteX62" fmla="*/ 2638873 w 5011600"/>
              <a:gd name="connsiteY62" fmla="*/ 3097908 h 4745608"/>
              <a:gd name="connsiteX63" fmla="*/ 2570293 w 5011600"/>
              <a:gd name="connsiteY63" fmla="*/ 3109338 h 4745608"/>
              <a:gd name="connsiteX64" fmla="*/ 2525557 w 5011600"/>
              <a:gd name="connsiteY64" fmla="*/ 3326508 h 4745608"/>
              <a:gd name="connsiteX65" fmla="*/ 2584349 w 5011600"/>
              <a:gd name="connsiteY65" fmla="*/ 3577470 h 4745608"/>
              <a:gd name="connsiteX66" fmla="*/ 2663703 w 5011600"/>
              <a:gd name="connsiteY66" fmla="*/ 3996904 h 4745608"/>
              <a:gd name="connsiteX67" fmla="*/ 2633113 w 5011600"/>
              <a:gd name="connsiteY67" fmla="*/ 4192703 h 4745608"/>
              <a:gd name="connsiteX68" fmla="*/ 2539703 w 5011600"/>
              <a:gd name="connsiteY68" fmla="*/ 4455574 h 4745608"/>
              <a:gd name="connsiteX69" fmla="*/ 2595212 w 5011600"/>
              <a:gd name="connsiteY69" fmla="*/ 3945217 h 4745608"/>
              <a:gd name="connsiteX70" fmla="*/ 2481240 w 5011600"/>
              <a:gd name="connsiteY70" fmla="*/ 3566538 h 4745608"/>
              <a:gd name="connsiteX71" fmla="*/ 2307403 w 5011600"/>
              <a:gd name="connsiteY71" fmla="*/ 3166488 h 4745608"/>
              <a:gd name="connsiteX72" fmla="*/ 2261683 w 5011600"/>
              <a:gd name="connsiteY72" fmla="*/ 3063618 h 4745608"/>
              <a:gd name="connsiteX73" fmla="*/ 2078803 w 5011600"/>
              <a:gd name="connsiteY73" fmla="*/ 2949318 h 4745608"/>
              <a:gd name="connsiteX74" fmla="*/ 1824299 w 5011600"/>
              <a:gd name="connsiteY74" fmla="*/ 3002494 h 4745608"/>
              <a:gd name="connsiteX75" fmla="*/ 1412162 w 5011600"/>
              <a:gd name="connsiteY75" fmla="*/ 3235573 h 4745608"/>
              <a:gd name="connsiteX76" fmla="*/ 1381573 w 5011600"/>
              <a:gd name="connsiteY76" fmla="*/ 3680838 h 4745608"/>
              <a:gd name="connsiteX77" fmla="*/ 1340867 w 5011600"/>
              <a:gd name="connsiteY77" fmla="*/ 3980504 h 4745608"/>
              <a:gd name="connsiteX78" fmla="*/ 1197619 w 5011600"/>
              <a:gd name="connsiteY78" fmla="*/ 4738831 h 4745608"/>
              <a:gd name="connsiteX79" fmla="*/ 1220896 w 5011600"/>
              <a:gd name="connsiteY79" fmla="*/ 4338309 h 4745608"/>
              <a:gd name="connsiteX80" fmla="*/ 1242772 w 5011600"/>
              <a:gd name="connsiteY80" fmla="*/ 4080888 h 4745608"/>
              <a:gd name="connsiteX81" fmla="*/ 1198693 w 5011600"/>
              <a:gd name="connsiteY81" fmla="*/ 3909438 h 4745608"/>
              <a:gd name="connsiteX82" fmla="*/ 970093 w 5011600"/>
              <a:gd name="connsiteY82" fmla="*/ 3989448 h 4745608"/>
              <a:gd name="connsiteX83" fmla="*/ 766328 w 5011600"/>
              <a:gd name="connsiteY83" fmla="*/ 4131990 h 4745608"/>
              <a:gd name="connsiteX84" fmla="*/ 555808 w 5011600"/>
              <a:gd name="connsiteY84" fmla="*/ 4355688 h 4745608"/>
              <a:gd name="connsiteX85" fmla="*/ 785900 w 5011600"/>
              <a:gd name="connsiteY85" fmla="*/ 4017771 h 4745608"/>
              <a:gd name="connsiteX86" fmla="*/ 1130113 w 5011600"/>
              <a:gd name="connsiteY86" fmla="*/ 3817500 h 4745608"/>
              <a:gd name="connsiteX87" fmla="*/ 1278703 w 5011600"/>
              <a:gd name="connsiteY87" fmla="*/ 3726558 h 4745608"/>
              <a:gd name="connsiteX88" fmla="*/ 1269661 w 5011600"/>
              <a:gd name="connsiteY88" fmla="*/ 3390117 h 4745608"/>
              <a:gd name="connsiteX89" fmla="*/ 1309620 w 5011600"/>
              <a:gd name="connsiteY89" fmla="*/ 3169963 h 4745608"/>
              <a:gd name="connsiteX90" fmla="*/ 1393003 w 5011600"/>
              <a:gd name="connsiteY90" fmla="*/ 3052188 h 4745608"/>
              <a:gd name="connsiteX91" fmla="*/ 1080693 w 5011600"/>
              <a:gd name="connsiteY91" fmla="*/ 2984604 h 4745608"/>
              <a:gd name="connsiteX92" fmla="*/ 663453 w 5011600"/>
              <a:gd name="connsiteY92" fmla="*/ 3023360 h 4745608"/>
              <a:gd name="connsiteX93" fmla="*/ 235111 w 5011600"/>
              <a:gd name="connsiteY93" fmla="*/ 3217172 h 4745608"/>
              <a:gd name="connsiteX94" fmla="*/ 421453 w 5011600"/>
              <a:gd name="connsiteY94" fmla="*/ 3029328 h 4745608"/>
              <a:gd name="connsiteX95" fmla="*/ 627193 w 5011600"/>
              <a:gd name="connsiteY95" fmla="*/ 2926458 h 4745608"/>
              <a:gd name="connsiteX96" fmla="*/ 854480 w 5011600"/>
              <a:gd name="connsiteY96" fmla="*/ 2889178 h 4745608"/>
              <a:gd name="connsiteX97" fmla="*/ 1149272 w 5011600"/>
              <a:gd name="connsiteY97" fmla="*/ 2889676 h 4745608"/>
              <a:gd name="connsiteX98" fmla="*/ 1531894 w 5011600"/>
              <a:gd name="connsiteY98" fmla="*/ 2917507 h 4745608"/>
              <a:gd name="connsiteX99" fmla="*/ 1860559 w 5011600"/>
              <a:gd name="connsiteY99" fmla="*/ 2766431 h 4745608"/>
              <a:gd name="connsiteX100" fmla="*/ 1701613 w 5011600"/>
              <a:gd name="connsiteY100" fmla="*/ 2263518 h 4745608"/>
              <a:gd name="connsiteX101" fmla="*/ 1690183 w 5011600"/>
              <a:gd name="connsiteY101" fmla="*/ 1966338 h 4745608"/>
              <a:gd name="connsiteX102" fmla="*/ 1381991 w 5011600"/>
              <a:gd name="connsiteY102" fmla="*/ 1841604 h 4745608"/>
              <a:gd name="connsiteX103" fmla="*/ 1095823 w 5011600"/>
              <a:gd name="connsiteY103" fmla="*/ 1714878 h 4745608"/>
              <a:gd name="connsiteX104" fmla="*/ 746507 w 5011600"/>
              <a:gd name="connsiteY104" fmla="*/ 1626415 h 4745608"/>
              <a:gd name="connsiteX105" fmla="*/ 352873 w 5011600"/>
              <a:gd name="connsiteY105" fmla="*/ 1726308 h 4745608"/>
              <a:gd name="connsiteX106" fmla="*/ 113171 w 5011600"/>
              <a:gd name="connsiteY106" fmla="*/ 1763582 h 4745608"/>
              <a:gd name="connsiteX107" fmla="*/ 9973 w 5011600"/>
              <a:gd name="connsiteY107" fmla="*/ 1737738 h 4745608"/>
              <a:gd name="connsiteX108" fmla="*/ 348516 w 5011600"/>
              <a:gd name="connsiteY108" fmla="*/ 1643812 h 4745608"/>
              <a:gd name="connsiteX109" fmla="*/ 653097 w 5011600"/>
              <a:gd name="connsiteY109" fmla="*/ 1543920 h 4745608"/>
              <a:gd name="connsiteX110" fmla="*/ 1072963 w 5011600"/>
              <a:gd name="connsiteY110" fmla="*/ 1612008 h 4745608"/>
              <a:gd name="connsiteX111" fmla="*/ 1244413 w 5011600"/>
              <a:gd name="connsiteY111" fmla="*/ 1657728 h 4745608"/>
              <a:gd name="connsiteX112" fmla="*/ 1205766 w 5011600"/>
              <a:gd name="connsiteY112" fmla="*/ 1451988 h 4745608"/>
              <a:gd name="connsiteX113" fmla="*/ 1046313 w 5011600"/>
              <a:gd name="connsiteY113" fmla="*/ 815409 h 4745608"/>
              <a:gd name="connsiteX114" fmla="*/ 1221553 w 5011600"/>
              <a:gd name="connsiteY114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55473"/>
              <a:gd name="connsiteY0" fmla="*/ 1211958 h 4745608"/>
              <a:gd name="connsiteX1" fmla="*/ 1343911 w 5055473"/>
              <a:gd name="connsiteY1" fmla="*/ 1559828 h 4745608"/>
              <a:gd name="connsiteX2" fmla="*/ 1553023 w 5055473"/>
              <a:gd name="connsiteY2" fmla="*/ 1657728 h 4745608"/>
              <a:gd name="connsiteX3" fmla="*/ 1907353 w 5055473"/>
              <a:gd name="connsiteY3" fmla="*/ 1680588 h 4745608"/>
              <a:gd name="connsiteX4" fmla="*/ 2021653 w 5055473"/>
              <a:gd name="connsiteY4" fmla="*/ 1543428 h 4745608"/>
              <a:gd name="connsiteX5" fmla="*/ 2124523 w 5055473"/>
              <a:gd name="connsiteY5" fmla="*/ 1291968 h 4745608"/>
              <a:gd name="connsiteX6" fmla="*/ 2124523 w 5055473"/>
              <a:gd name="connsiteY6" fmla="*/ 1120518 h 4745608"/>
              <a:gd name="connsiteX7" fmla="*/ 2068029 w 5055473"/>
              <a:gd name="connsiteY7" fmla="*/ 825325 h 4745608"/>
              <a:gd name="connsiteX8" fmla="*/ 2078803 w 5055473"/>
              <a:gd name="connsiteY8" fmla="*/ 777618 h 4745608"/>
              <a:gd name="connsiteX9" fmla="*/ 2170243 w 5055473"/>
              <a:gd name="connsiteY9" fmla="*/ 1086228 h 4745608"/>
              <a:gd name="connsiteX10" fmla="*/ 2215963 w 5055473"/>
              <a:gd name="connsiteY10" fmla="*/ 1269108 h 4745608"/>
              <a:gd name="connsiteX11" fmla="*/ 2284543 w 5055473"/>
              <a:gd name="connsiteY11" fmla="*/ 1303398 h 4745608"/>
              <a:gd name="connsiteX12" fmla="*/ 2330263 w 5055473"/>
              <a:gd name="connsiteY12" fmla="*/ 1166238 h 4745608"/>
              <a:gd name="connsiteX13" fmla="*/ 2467423 w 5055473"/>
              <a:gd name="connsiteY13" fmla="*/ 880488 h 4745608"/>
              <a:gd name="connsiteX14" fmla="*/ 2558863 w 5055473"/>
              <a:gd name="connsiteY14" fmla="*/ 640458 h 4745608"/>
              <a:gd name="connsiteX15" fmla="*/ 2616013 w 5055473"/>
              <a:gd name="connsiteY15" fmla="*/ 537588 h 4745608"/>
              <a:gd name="connsiteX16" fmla="*/ 2558863 w 5055473"/>
              <a:gd name="connsiteY16" fmla="*/ 789048 h 4745608"/>
              <a:gd name="connsiteX17" fmla="*/ 2444563 w 5055473"/>
              <a:gd name="connsiteY17" fmla="*/ 1097658 h 4745608"/>
              <a:gd name="connsiteX18" fmla="*/ 2375983 w 5055473"/>
              <a:gd name="connsiteY18" fmla="*/ 1406268 h 4745608"/>
              <a:gd name="connsiteX19" fmla="*/ 2558863 w 5055473"/>
              <a:gd name="connsiteY19" fmla="*/ 1577718 h 4745608"/>
              <a:gd name="connsiteX20" fmla="*/ 2878903 w 5055473"/>
              <a:gd name="connsiteY20" fmla="*/ 1657728 h 4745608"/>
              <a:gd name="connsiteX21" fmla="*/ 3187513 w 5055473"/>
              <a:gd name="connsiteY21" fmla="*/ 1657728 h 4745608"/>
              <a:gd name="connsiteX22" fmla="*/ 3370393 w 5055473"/>
              <a:gd name="connsiteY22" fmla="*/ 1566288 h 4745608"/>
              <a:gd name="connsiteX23" fmla="*/ 3488066 w 5055473"/>
              <a:gd name="connsiteY23" fmla="*/ 1246753 h 4745608"/>
              <a:gd name="connsiteX24" fmla="*/ 3495138 w 5055473"/>
              <a:gd name="connsiteY24" fmla="*/ 1115548 h 4745608"/>
              <a:gd name="connsiteX25" fmla="*/ 3493650 w 5055473"/>
              <a:gd name="connsiteY25" fmla="*/ 1063976 h 4745608"/>
              <a:gd name="connsiteX26" fmla="*/ 3450403 w 5055473"/>
              <a:gd name="connsiteY26" fmla="*/ 777618 h 4745608"/>
              <a:gd name="connsiteX27" fmla="*/ 3119893 w 5055473"/>
              <a:gd name="connsiteY27" fmla="*/ 321571 h 4745608"/>
              <a:gd name="connsiteX28" fmla="*/ 3497351 w 5055473"/>
              <a:gd name="connsiteY28" fmla="*/ 674883 h 4745608"/>
              <a:gd name="connsiteX29" fmla="*/ 3759013 w 5055473"/>
              <a:gd name="connsiteY29" fmla="*/ 571878 h 4745608"/>
              <a:gd name="connsiteX30" fmla="*/ 3999043 w 5055473"/>
              <a:gd name="connsiteY30" fmla="*/ 91818 h 4745608"/>
              <a:gd name="connsiteX31" fmla="*/ 4033333 w 5055473"/>
              <a:gd name="connsiteY31" fmla="*/ 11808 h 4745608"/>
              <a:gd name="connsiteX32" fmla="*/ 3984569 w 5055473"/>
              <a:gd name="connsiteY32" fmla="*/ 247366 h 4745608"/>
              <a:gd name="connsiteX33" fmla="*/ 3812791 w 5055473"/>
              <a:gd name="connsiteY33" fmla="*/ 647417 h 4745608"/>
              <a:gd name="connsiteX34" fmla="*/ 3592906 w 5055473"/>
              <a:gd name="connsiteY34" fmla="*/ 811408 h 4745608"/>
              <a:gd name="connsiteX35" fmla="*/ 3604425 w 5055473"/>
              <a:gd name="connsiteY35" fmla="*/ 999253 h 4745608"/>
              <a:gd name="connsiteX36" fmla="*/ 3872985 w 5055473"/>
              <a:gd name="connsiteY36" fmla="*/ 881976 h 4745608"/>
              <a:gd name="connsiteX37" fmla="*/ 4200754 w 5055473"/>
              <a:gd name="connsiteY37" fmla="*/ 774136 h 4745608"/>
              <a:gd name="connsiteX38" fmla="*/ 4064251 w 5055473"/>
              <a:gd name="connsiteY38" fmla="*/ 847195 h 4745608"/>
              <a:gd name="connsiteX39" fmla="*/ 3818880 w 5055473"/>
              <a:gd name="connsiteY39" fmla="*/ 991305 h 4745608"/>
              <a:gd name="connsiteX40" fmla="*/ 3658531 w 5055473"/>
              <a:gd name="connsiteY40" fmla="*/ 1093178 h 4745608"/>
              <a:gd name="connsiteX41" fmla="*/ 3622838 w 5055473"/>
              <a:gd name="connsiteY41" fmla="*/ 1221401 h 4745608"/>
              <a:gd name="connsiteX42" fmla="*/ 3577446 w 5055473"/>
              <a:gd name="connsiteY42" fmla="*/ 1500691 h 4745608"/>
              <a:gd name="connsiteX43" fmla="*/ 3461833 w 5055473"/>
              <a:gd name="connsiteY43" fmla="*/ 1726308 h 4745608"/>
              <a:gd name="connsiteX44" fmla="*/ 3278953 w 5055473"/>
              <a:gd name="connsiteY44" fmla="*/ 2034918 h 4745608"/>
              <a:gd name="connsiteX45" fmla="*/ 3288742 w 5055473"/>
              <a:gd name="connsiteY45" fmla="*/ 2273460 h 4745608"/>
              <a:gd name="connsiteX46" fmla="*/ 3434288 w 5055473"/>
              <a:gd name="connsiteY46" fmla="*/ 2417577 h 4745608"/>
              <a:gd name="connsiteX47" fmla="*/ 3781217 w 5055473"/>
              <a:gd name="connsiteY47" fmla="*/ 2618845 h 4745608"/>
              <a:gd name="connsiteX48" fmla="*/ 4079053 w 5055473"/>
              <a:gd name="connsiteY48" fmla="*/ 2777868 h 4745608"/>
              <a:gd name="connsiteX49" fmla="*/ 5011598 w 5055473"/>
              <a:gd name="connsiteY49" fmla="*/ 3189329 h 4745608"/>
              <a:gd name="connsiteX50" fmla="*/ 4818456 w 5055473"/>
              <a:gd name="connsiteY50" fmla="*/ 3291193 h 4745608"/>
              <a:gd name="connsiteX51" fmla="*/ 4070190 w 5055473"/>
              <a:gd name="connsiteY51" fmla="*/ 3021367 h 4745608"/>
              <a:gd name="connsiteX52" fmla="*/ 3460193 w 5055473"/>
              <a:gd name="connsiteY52" fmla="*/ 2852901 h 4745608"/>
              <a:gd name="connsiteX53" fmla="*/ 3217865 w 5055473"/>
              <a:gd name="connsiteY53" fmla="*/ 2829045 h 4745608"/>
              <a:gd name="connsiteX54" fmla="*/ 3025524 w 5055473"/>
              <a:gd name="connsiteY54" fmla="*/ 2858861 h 4745608"/>
              <a:gd name="connsiteX55" fmla="*/ 2832855 w 5055473"/>
              <a:gd name="connsiteY55" fmla="*/ 2930924 h 4745608"/>
              <a:gd name="connsiteX56" fmla="*/ 2820111 w 5055473"/>
              <a:gd name="connsiteY56" fmla="*/ 3026344 h 4745608"/>
              <a:gd name="connsiteX57" fmla="*/ 2959241 w 5055473"/>
              <a:gd name="connsiteY57" fmla="*/ 3167976 h 4745608"/>
              <a:gd name="connsiteX58" fmla="*/ 3176083 w 5055473"/>
              <a:gd name="connsiteY58" fmla="*/ 3269358 h 4745608"/>
              <a:gd name="connsiteX59" fmla="*/ 3388239 w 5055473"/>
              <a:gd name="connsiteY59" fmla="*/ 3442290 h 4745608"/>
              <a:gd name="connsiteX60" fmla="*/ 3212014 w 5055473"/>
              <a:gd name="connsiteY60" fmla="*/ 3336948 h 4745608"/>
              <a:gd name="connsiteX61" fmla="*/ 3004633 w 5055473"/>
              <a:gd name="connsiteY61" fmla="*/ 3276814 h 4745608"/>
              <a:gd name="connsiteX62" fmla="*/ 2771676 w 5055473"/>
              <a:gd name="connsiteY62" fmla="*/ 3166987 h 4745608"/>
              <a:gd name="connsiteX63" fmla="*/ 2638873 w 5055473"/>
              <a:gd name="connsiteY63" fmla="*/ 3097908 h 4745608"/>
              <a:gd name="connsiteX64" fmla="*/ 2570293 w 5055473"/>
              <a:gd name="connsiteY64" fmla="*/ 3109338 h 4745608"/>
              <a:gd name="connsiteX65" fmla="*/ 2525557 w 5055473"/>
              <a:gd name="connsiteY65" fmla="*/ 3326508 h 4745608"/>
              <a:gd name="connsiteX66" fmla="*/ 2584349 w 5055473"/>
              <a:gd name="connsiteY66" fmla="*/ 3577470 h 4745608"/>
              <a:gd name="connsiteX67" fmla="*/ 2663703 w 5055473"/>
              <a:gd name="connsiteY67" fmla="*/ 3996904 h 4745608"/>
              <a:gd name="connsiteX68" fmla="*/ 2633113 w 5055473"/>
              <a:gd name="connsiteY68" fmla="*/ 4192703 h 4745608"/>
              <a:gd name="connsiteX69" fmla="*/ 2539703 w 5055473"/>
              <a:gd name="connsiteY69" fmla="*/ 4455574 h 4745608"/>
              <a:gd name="connsiteX70" fmla="*/ 2595212 w 5055473"/>
              <a:gd name="connsiteY70" fmla="*/ 3945217 h 4745608"/>
              <a:gd name="connsiteX71" fmla="*/ 2481240 w 5055473"/>
              <a:gd name="connsiteY71" fmla="*/ 3566538 h 4745608"/>
              <a:gd name="connsiteX72" fmla="*/ 2307403 w 5055473"/>
              <a:gd name="connsiteY72" fmla="*/ 3166488 h 4745608"/>
              <a:gd name="connsiteX73" fmla="*/ 2261683 w 5055473"/>
              <a:gd name="connsiteY73" fmla="*/ 3063618 h 4745608"/>
              <a:gd name="connsiteX74" fmla="*/ 2078803 w 5055473"/>
              <a:gd name="connsiteY74" fmla="*/ 2949318 h 4745608"/>
              <a:gd name="connsiteX75" fmla="*/ 1824299 w 5055473"/>
              <a:gd name="connsiteY75" fmla="*/ 3002494 h 4745608"/>
              <a:gd name="connsiteX76" fmla="*/ 1412162 w 5055473"/>
              <a:gd name="connsiteY76" fmla="*/ 3235573 h 4745608"/>
              <a:gd name="connsiteX77" fmla="*/ 1381573 w 5055473"/>
              <a:gd name="connsiteY77" fmla="*/ 3680838 h 4745608"/>
              <a:gd name="connsiteX78" fmla="*/ 1340867 w 5055473"/>
              <a:gd name="connsiteY78" fmla="*/ 3980504 h 4745608"/>
              <a:gd name="connsiteX79" fmla="*/ 1197619 w 5055473"/>
              <a:gd name="connsiteY79" fmla="*/ 4738831 h 4745608"/>
              <a:gd name="connsiteX80" fmla="*/ 1220896 w 5055473"/>
              <a:gd name="connsiteY80" fmla="*/ 4338309 h 4745608"/>
              <a:gd name="connsiteX81" fmla="*/ 1242772 w 5055473"/>
              <a:gd name="connsiteY81" fmla="*/ 4080888 h 4745608"/>
              <a:gd name="connsiteX82" fmla="*/ 1198693 w 5055473"/>
              <a:gd name="connsiteY82" fmla="*/ 3909438 h 4745608"/>
              <a:gd name="connsiteX83" fmla="*/ 970093 w 5055473"/>
              <a:gd name="connsiteY83" fmla="*/ 3989448 h 4745608"/>
              <a:gd name="connsiteX84" fmla="*/ 766328 w 5055473"/>
              <a:gd name="connsiteY84" fmla="*/ 4131990 h 4745608"/>
              <a:gd name="connsiteX85" fmla="*/ 555808 w 5055473"/>
              <a:gd name="connsiteY85" fmla="*/ 4355688 h 4745608"/>
              <a:gd name="connsiteX86" fmla="*/ 785900 w 5055473"/>
              <a:gd name="connsiteY86" fmla="*/ 4017771 h 4745608"/>
              <a:gd name="connsiteX87" fmla="*/ 1130113 w 5055473"/>
              <a:gd name="connsiteY87" fmla="*/ 3817500 h 4745608"/>
              <a:gd name="connsiteX88" fmla="*/ 1278703 w 5055473"/>
              <a:gd name="connsiteY88" fmla="*/ 3726558 h 4745608"/>
              <a:gd name="connsiteX89" fmla="*/ 1269661 w 5055473"/>
              <a:gd name="connsiteY89" fmla="*/ 3390117 h 4745608"/>
              <a:gd name="connsiteX90" fmla="*/ 1309620 w 5055473"/>
              <a:gd name="connsiteY90" fmla="*/ 3169963 h 4745608"/>
              <a:gd name="connsiteX91" fmla="*/ 1393003 w 5055473"/>
              <a:gd name="connsiteY91" fmla="*/ 3052188 h 4745608"/>
              <a:gd name="connsiteX92" fmla="*/ 1080693 w 5055473"/>
              <a:gd name="connsiteY92" fmla="*/ 2984604 h 4745608"/>
              <a:gd name="connsiteX93" fmla="*/ 663453 w 5055473"/>
              <a:gd name="connsiteY93" fmla="*/ 3023360 h 4745608"/>
              <a:gd name="connsiteX94" fmla="*/ 235111 w 5055473"/>
              <a:gd name="connsiteY94" fmla="*/ 3217172 h 4745608"/>
              <a:gd name="connsiteX95" fmla="*/ 421453 w 5055473"/>
              <a:gd name="connsiteY95" fmla="*/ 3029328 h 4745608"/>
              <a:gd name="connsiteX96" fmla="*/ 627193 w 5055473"/>
              <a:gd name="connsiteY96" fmla="*/ 2926458 h 4745608"/>
              <a:gd name="connsiteX97" fmla="*/ 854480 w 5055473"/>
              <a:gd name="connsiteY97" fmla="*/ 2889178 h 4745608"/>
              <a:gd name="connsiteX98" fmla="*/ 1149272 w 5055473"/>
              <a:gd name="connsiteY98" fmla="*/ 2889676 h 4745608"/>
              <a:gd name="connsiteX99" fmla="*/ 1531894 w 5055473"/>
              <a:gd name="connsiteY99" fmla="*/ 2917507 h 4745608"/>
              <a:gd name="connsiteX100" fmla="*/ 1860559 w 5055473"/>
              <a:gd name="connsiteY100" fmla="*/ 2766431 h 4745608"/>
              <a:gd name="connsiteX101" fmla="*/ 1701613 w 5055473"/>
              <a:gd name="connsiteY101" fmla="*/ 2263518 h 4745608"/>
              <a:gd name="connsiteX102" fmla="*/ 1690183 w 5055473"/>
              <a:gd name="connsiteY102" fmla="*/ 1966338 h 4745608"/>
              <a:gd name="connsiteX103" fmla="*/ 1381991 w 5055473"/>
              <a:gd name="connsiteY103" fmla="*/ 1841604 h 4745608"/>
              <a:gd name="connsiteX104" fmla="*/ 1095823 w 5055473"/>
              <a:gd name="connsiteY104" fmla="*/ 1714878 h 4745608"/>
              <a:gd name="connsiteX105" fmla="*/ 746507 w 5055473"/>
              <a:gd name="connsiteY105" fmla="*/ 1626415 h 4745608"/>
              <a:gd name="connsiteX106" fmla="*/ 352873 w 5055473"/>
              <a:gd name="connsiteY106" fmla="*/ 1726308 h 4745608"/>
              <a:gd name="connsiteX107" fmla="*/ 113171 w 5055473"/>
              <a:gd name="connsiteY107" fmla="*/ 1763582 h 4745608"/>
              <a:gd name="connsiteX108" fmla="*/ 9973 w 5055473"/>
              <a:gd name="connsiteY108" fmla="*/ 1737738 h 4745608"/>
              <a:gd name="connsiteX109" fmla="*/ 348516 w 5055473"/>
              <a:gd name="connsiteY109" fmla="*/ 1643812 h 4745608"/>
              <a:gd name="connsiteX110" fmla="*/ 653097 w 5055473"/>
              <a:gd name="connsiteY110" fmla="*/ 1543920 h 4745608"/>
              <a:gd name="connsiteX111" fmla="*/ 1072963 w 5055473"/>
              <a:gd name="connsiteY111" fmla="*/ 1612008 h 4745608"/>
              <a:gd name="connsiteX112" fmla="*/ 1244413 w 5055473"/>
              <a:gd name="connsiteY112" fmla="*/ 1657728 h 4745608"/>
              <a:gd name="connsiteX113" fmla="*/ 1205766 w 5055473"/>
              <a:gd name="connsiteY113" fmla="*/ 1451988 h 4745608"/>
              <a:gd name="connsiteX114" fmla="*/ 1046313 w 5055473"/>
              <a:gd name="connsiteY114" fmla="*/ 815409 h 4745608"/>
              <a:gd name="connsiteX115" fmla="*/ 1221553 w 5055473"/>
              <a:gd name="connsiteY115" fmla="*/ 1211958 h 4745608"/>
              <a:gd name="connsiteX0" fmla="*/ 1221553 w 5041218"/>
              <a:gd name="connsiteY0" fmla="*/ 1211958 h 4745608"/>
              <a:gd name="connsiteX1" fmla="*/ 1343911 w 5041218"/>
              <a:gd name="connsiteY1" fmla="*/ 1559828 h 4745608"/>
              <a:gd name="connsiteX2" fmla="*/ 1553023 w 5041218"/>
              <a:gd name="connsiteY2" fmla="*/ 1657728 h 4745608"/>
              <a:gd name="connsiteX3" fmla="*/ 1907353 w 5041218"/>
              <a:gd name="connsiteY3" fmla="*/ 1680588 h 4745608"/>
              <a:gd name="connsiteX4" fmla="*/ 2021653 w 5041218"/>
              <a:gd name="connsiteY4" fmla="*/ 1543428 h 4745608"/>
              <a:gd name="connsiteX5" fmla="*/ 2124523 w 5041218"/>
              <a:gd name="connsiteY5" fmla="*/ 1291968 h 4745608"/>
              <a:gd name="connsiteX6" fmla="*/ 2124523 w 5041218"/>
              <a:gd name="connsiteY6" fmla="*/ 1120518 h 4745608"/>
              <a:gd name="connsiteX7" fmla="*/ 2068029 w 5041218"/>
              <a:gd name="connsiteY7" fmla="*/ 825325 h 4745608"/>
              <a:gd name="connsiteX8" fmla="*/ 2078803 w 5041218"/>
              <a:gd name="connsiteY8" fmla="*/ 777618 h 4745608"/>
              <a:gd name="connsiteX9" fmla="*/ 2170243 w 5041218"/>
              <a:gd name="connsiteY9" fmla="*/ 1086228 h 4745608"/>
              <a:gd name="connsiteX10" fmla="*/ 2215963 w 5041218"/>
              <a:gd name="connsiteY10" fmla="*/ 1269108 h 4745608"/>
              <a:gd name="connsiteX11" fmla="*/ 2284543 w 5041218"/>
              <a:gd name="connsiteY11" fmla="*/ 1303398 h 4745608"/>
              <a:gd name="connsiteX12" fmla="*/ 2330263 w 5041218"/>
              <a:gd name="connsiteY12" fmla="*/ 1166238 h 4745608"/>
              <a:gd name="connsiteX13" fmla="*/ 2467423 w 5041218"/>
              <a:gd name="connsiteY13" fmla="*/ 880488 h 4745608"/>
              <a:gd name="connsiteX14" fmla="*/ 2558863 w 5041218"/>
              <a:gd name="connsiteY14" fmla="*/ 640458 h 4745608"/>
              <a:gd name="connsiteX15" fmla="*/ 2616013 w 5041218"/>
              <a:gd name="connsiteY15" fmla="*/ 537588 h 4745608"/>
              <a:gd name="connsiteX16" fmla="*/ 2558863 w 5041218"/>
              <a:gd name="connsiteY16" fmla="*/ 789048 h 4745608"/>
              <a:gd name="connsiteX17" fmla="*/ 2444563 w 5041218"/>
              <a:gd name="connsiteY17" fmla="*/ 1097658 h 4745608"/>
              <a:gd name="connsiteX18" fmla="*/ 2375983 w 5041218"/>
              <a:gd name="connsiteY18" fmla="*/ 1406268 h 4745608"/>
              <a:gd name="connsiteX19" fmla="*/ 2558863 w 5041218"/>
              <a:gd name="connsiteY19" fmla="*/ 1577718 h 4745608"/>
              <a:gd name="connsiteX20" fmla="*/ 2878903 w 5041218"/>
              <a:gd name="connsiteY20" fmla="*/ 1657728 h 4745608"/>
              <a:gd name="connsiteX21" fmla="*/ 3187513 w 5041218"/>
              <a:gd name="connsiteY21" fmla="*/ 1657728 h 4745608"/>
              <a:gd name="connsiteX22" fmla="*/ 3370393 w 5041218"/>
              <a:gd name="connsiteY22" fmla="*/ 1566288 h 4745608"/>
              <a:gd name="connsiteX23" fmla="*/ 3488066 w 5041218"/>
              <a:gd name="connsiteY23" fmla="*/ 1246753 h 4745608"/>
              <a:gd name="connsiteX24" fmla="*/ 3495138 w 5041218"/>
              <a:gd name="connsiteY24" fmla="*/ 1115548 h 4745608"/>
              <a:gd name="connsiteX25" fmla="*/ 3493650 w 5041218"/>
              <a:gd name="connsiteY25" fmla="*/ 1063976 h 4745608"/>
              <a:gd name="connsiteX26" fmla="*/ 3450403 w 5041218"/>
              <a:gd name="connsiteY26" fmla="*/ 777618 h 4745608"/>
              <a:gd name="connsiteX27" fmla="*/ 3119893 w 5041218"/>
              <a:gd name="connsiteY27" fmla="*/ 321571 h 4745608"/>
              <a:gd name="connsiteX28" fmla="*/ 3497351 w 5041218"/>
              <a:gd name="connsiteY28" fmla="*/ 674883 h 4745608"/>
              <a:gd name="connsiteX29" fmla="*/ 3759013 w 5041218"/>
              <a:gd name="connsiteY29" fmla="*/ 571878 h 4745608"/>
              <a:gd name="connsiteX30" fmla="*/ 3999043 w 5041218"/>
              <a:gd name="connsiteY30" fmla="*/ 91818 h 4745608"/>
              <a:gd name="connsiteX31" fmla="*/ 4033333 w 5041218"/>
              <a:gd name="connsiteY31" fmla="*/ 11808 h 4745608"/>
              <a:gd name="connsiteX32" fmla="*/ 3984569 w 5041218"/>
              <a:gd name="connsiteY32" fmla="*/ 247366 h 4745608"/>
              <a:gd name="connsiteX33" fmla="*/ 3812791 w 5041218"/>
              <a:gd name="connsiteY33" fmla="*/ 647417 h 4745608"/>
              <a:gd name="connsiteX34" fmla="*/ 3592906 w 5041218"/>
              <a:gd name="connsiteY34" fmla="*/ 811408 h 4745608"/>
              <a:gd name="connsiteX35" fmla="*/ 3604425 w 5041218"/>
              <a:gd name="connsiteY35" fmla="*/ 999253 h 4745608"/>
              <a:gd name="connsiteX36" fmla="*/ 3872985 w 5041218"/>
              <a:gd name="connsiteY36" fmla="*/ 881976 h 4745608"/>
              <a:gd name="connsiteX37" fmla="*/ 4200754 w 5041218"/>
              <a:gd name="connsiteY37" fmla="*/ 774136 h 4745608"/>
              <a:gd name="connsiteX38" fmla="*/ 4064251 w 5041218"/>
              <a:gd name="connsiteY38" fmla="*/ 847195 h 4745608"/>
              <a:gd name="connsiteX39" fmla="*/ 3818880 w 5041218"/>
              <a:gd name="connsiteY39" fmla="*/ 991305 h 4745608"/>
              <a:gd name="connsiteX40" fmla="*/ 3658531 w 5041218"/>
              <a:gd name="connsiteY40" fmla="*/ 1093178 h 4745608"/>
              <a:gd name="connsiteX41" fmla="*/ 3622838 w 5041218"/>
              <a:gd name="connsiteY41" fmla="*/ 1221401 h 4745608"/>
              <a:gd name="connsiteX42" fmla="*/ 3577446 w 5041218"/>
              <a:gd name="connsiteY42" fmla="*/ 1500691 h 4745608"/>
              <a:gd name="connsiteX43" fmla="*/ 3461833 w 5041218"/>
              <a:gd name="connsiteY43" fmla="*/ 1726308 h 4745608"/>
              <a:gd name="connsiteX44" fmla="*/ 3278953 w 5041218"/>
              <a:gd name="connsiteY44" fmla="*/ 2034918 h 4745608"/>
              <a:gd name="connsiteX45" fmla="*/ 3288742 w 5041218"/>
              <a:gd name="connsiteY45" fmla="*/ 2273460 h 4745608"/>
              <a:gd name="connsiteX46" fmla="*/ 3434288 w 5041218"/>
              <a:gd name="connsiteY46" fmla="*/ 2417577 h 4745608"/>
              <a:gd name="connsiteX47" fmla="*/ 3781217 w 5041218"/>
              <a:gd name="connsiteY47" fmla="*/ 2618845 h 4745608"/>
              <a:gd name="connsiteX48" fmla="*/ 4079053 w 5041218"/>
              <a:gd name="connsiteY48" fmla="*/ 2777868 h 4745608"/>
              <a:gd name="connsiteX49" fmla="*/ 5011598 w 5041218"/>
              <a:gd name="connsiteY49" fmla="*/ 3189329 h 4745608"/>
              <a:gd name="connsiteX50" fmla="*/ 4818456 w 5041218"/>
              <a:gd name="connsiteY50" fmla="*/ 3291193 h 4745608"/>
              <a:gd name="connsiteX51" fmla="*/ 4070190 w 5041218"/>
              <a:gd name="connsiteY51" fmla="*/ 3021367 h 4745608"/>
              <a:gd name="connsiteX52" fmla="*/ 3460193 w 5041218"/>
              <a:gd name="connsiteY52" fmla="*/ 2852901 h 4745608"/>
              <a:gd name="connsiteX53" fmla="*/ 3217865 w 5041218"/>
              <a:gd name="connsiteY53" fmla="*/ 2829045 h 4745608"/>
              <a:gd name="connsiteX54" fmla="*/ 3025524 w 5041218"/>
              <a:gd name="connsiteY54" fmla="*/ 2858861 h 4745608"/>
              <a:gd name="connsiteX55" fmla="*/ 2832855 w 5041218"/>
              <a:gd name="connsiteY55" fmla="*/ 2930924 h 4745608"/>
              <a:gd name="connsiteX56" fmla="*/ 2820111 w 5041218"/>
              <a:gd name="connsiteY56" fmla="*/ 3026344 h 4745608"/>
              <a:gd name="connsiteX57" fmla="*/ 2959241 w 5041218"/>
              <a:gd name="connsiteY57" fmla="*/ 3167976 h 4745608"/>
              <a:gd name="connsiteX58" fmla="*/ 3176083 w 5041218"/>
              <a:gd name="connsiteY58" fmla="*/ 3269358 h 4745608"/>
              <a:gd name="connsiteX59" fmla="*/ 3388239 w 5041218"/>
              <a:gd name="connsiteY59" fmla="*/ 3442290 h 4745608"/>
              <a:gd name="connsiteX60" fmla="*/ 3212014 w 5041218"/>
              <a:gd name="connsiteY60" fmla="*/ 3336948 h 4745608"/>
              <a:gd name="connsiteX61" fmla="*/ 3004633 w 5041218"/>
              <a:gd name="connsiteY61" fmla="*/ 3276814 h 4745608"/>
              <a:gd name="connsiteX62" fmla="*/ 2771676 w 5041218"/>
              <a:gd name="connsiteY62" fmla="*/ 3166987 h 4745608"/>
              <a:gd name="connsiteX63" fmla="*/ 2638873 w 5041218"/>
              <a:gd name="connsiteY63" fmla="*/ 3097908 h 4745608"/>
              <a:gd name="connsiteX64" fmla="*/ 2570293 w 5041218"/>
              <a:gd name="connsiteY64" fmla="*/ 3109338 h 4745608"/>
              <a:gd name="connsiteX65" fmla="*/ 2525557 w 5041218"/>
              <a:gd name="connsiteY65" fmla="*/ 3326508 h 4745608"/>
              <a:gd name="connsiteX66" fmla="*/ 2584349 w 5041218"/>
              <a:gd name="connsiteY66" fmla="*/ 3577470 h 4745608"/>
              <a:gd name="connsiteX67" fmla="*/ 2663703 w 5041218"/>
              <a:gd name="connsiteY67" fmla="*/ 3996904 h 4745608"/>
              <a:gd name="connsiteX68" fmla="*/ 2633113 w 5041218"/>
              <a:gd name="connsiteY68" fmla="*/ 4192703 h 4745608"/>
              <a:gd name="connsiteX69" fmla="*/ 2539703 w 5041218"/>
              <a:gd name="connsiteY69" fmla="*/ 4455574 h 4745608"/>
              <a:gd name="connsiteX70" fmla="*/ 2595212 w 5041218"/>
              <a:gd name="connsiteY70" fmla="*/ 3945217 h 4745608"/>
              <a:gd name="connsiteX71" fmla="*/ 2481240 w 5041218"/>
              <a:gd name="connsiteY71" fmla="*/ 3566538 h 4745608"/>
              <a:gd name="connsiteX72" fmla="*/ 2307403 w 5041218"/>
              <a:gd name="connsiteY72" fmla="*/ 3166488 h 4745608"/>
              <a:gd name="connsiteX73" fmla="*/ 2261683 w 5041218"/>
              <a:gd name="connsiteY73" fmla="*/ 3063618 h 4745608"/>
              <a:gd name="connsiteX74" fmla="*/ 2078803 w 5041218"/>
              <a:gd name="connsiteY74" fmla="*/ 2949318 h 4745608"/>
              <a:gd name="connsiteX75" fmla="*/ 1824299 w 5041218"/>
              <a:gd name="connsiteY75" fmla="*/ 3002494 h 4745608"/>
              <a:gd name="connsiteX76" fmla="*/ 1412162 w 5041218"/>
              <a:gd name="connsiteY76" fmla="*/ 3235573 h 4745608"/>
              <a:gd name="connsiteX77" fmla="*/ 1381573 w 5041218"/>
              <a:gd name="connsiteY77" fmla="*/ 3680838 h 4745608"/>
              <a:gd name="connsiteX78" fmla="*/ 1340867 w 5041218"/>
              <a:gd name="connsiteY78" fmla="*/ 3980504 h 4745608"/>
              <a:gd name="connsiteX79" fmla="*/ 1197619 w 5041218"/>
              <a:gd name="connsiteY79" fmla="*/ 4738831 h 4745608"/>
              <a:gd name="connsiteX80" fmla="*/ 1220896 w 5041218"/>
              <a:gd name="connsiteY80" fmla="*/ 4338309 h 4745608"/>
              <a:gd name="connsiteX81" fmla="*/ 1242772 w 5041218"/>
              <a:gd name="connsiteY81" fmla="*/ 4080888 h 4745608"/>
              <a:gd name="connsiteX82" fmla="*/ 1198693 w 5041218"/>
              <a:gd name="connsiteY82" fmla="*/ 3909438 h 4745608"/>
              <a:gd name="connsiteX83" fmla="*/ 970093 w 5041218"/>
              <a:gd name="connsiteY83" fmla="*/ 3989448 h 4745608"/>
              <a:gd name="connsiteX84" fmla="*/ 766328 w 5041218"/>
              <a:gd name="connsiteY84" fmla="*/ 4131990 h 4745608"/>
              <a:gd name="connsiteX85" fmla="*/ 555808 w 5041218"/>
              <a:gd name="connsiteY85" fmla="*/ 4355688 h 4745608"/>
              <a:gd name="connsiteX86" fmla="*/ 785900 w 5041218"/>
              <a:gd name="connsiteY86" fmla="*/ 4017771 h 4745608"/>
              <a:gd name="connsiteX87" fmla="*/ 1130113 w 5041218"/>
              <a:gd name="connsiteY87" fmla="*/ 3817500 h 4745608"/>
              <a:gd name="connsiteX88" fmla="*/ 1278703 w 5041218"/>
              <a:gd name="connsiteY88" fmla="*/ 3726558 h 4745608"/>
              <a:gd name="connsiteX89" fmla="*/ 1269661 w 5041218"/>
              <a:gd name="connsiteY89" fmla="*/ 3390117 h 4745608"/>
              <a:gd name="connsiteX90" fmla="*/ 1309620 w 5041218"/>
              <a:gd name="connsiteY90" fmla="*/ 3169963 h 4745608"/>
              <a:gd name="connsiteX91" fmla="*/ 1393003 w 5041218"/>
              <a:gd name="connsiteY91" fmla="*/ 3052188 h 4745608"/>
              <a:gd name="connsiteX92" fmla="*/ 1080693 w 5041218"/>
              <a:gd name="connsiteY92" fmla="*/ 2984604 h 4745608"/>
              <a:gd name="connsiteX93" fmla="*/ 663453 w 5041218"/>
              <a:gd name="connsiteY93" fmla="*/ 3023360 h 4745608"/>
              <a:gd name="connsiteX94" fmla="*/ 235111 w 5041218"/>
              <a:gd name="connsiteY94" fmla="*/ 3217172 h 4745608"/>
              <a:gd name="connsiteX95" fmla="*/ 421453 w 5041218"/>
              <a:gd name="connsiteY95" fmla="*/ 3029328 h 4745608"/>
              <a:gd name="connsiteX96" fmla="*/ 627193 w 5041218"/>
              <a:gd name="connsiteY96" fmla="*/ 2926458 h 4745608"/>
              <a:gd name="connsiteX97" fmla="*/ 854480 w 5041218"/>
              <a:gd name="connsiteY97" fmla="*/ 2889178 h 4745608"/>
              <a:gd name="connsiteX98" fmla="*/ 1149272 w 5041218"/>
              <a:gd name="connsiteY98" fmla="*/ 2889676 h 4745608"/>
              <a:gd name="connsiteX99" fmla="*/ 1531894 w 5041218"/>
              <a:gd name="connsiteY99" fmla="*/ 2917507 h 4745608"/>
              <a:gd name="connsiteX100" fmla="*/ 1860559 w 5041218"/>
              <a:gd name="connsiteY100" fmla="*/ 2766431 h 4745608"/>
              <a:gd name="connsiteX101" fmla="*/ 1701613 w 5041218"/>
              <a:gd name="connsiteY101" fmla="*/ 2263518 h 4745608"/>
              <a:gd name="connsiteX102" fmla="*/ 1690183 w 5041218"/>
              <a:gd name="connsiteY102" fmla="*/ 1966338 h 4745608"/>
              <a:gd name="connsiteX103" fmla="*/ 1381991 w 5041218"/>
              <a:gd name="connsiteY103" fmla="*/ 1841604 h 4745608"/>
              <a:gd name="connsiteX104" fmla="*/ 1095823 w 5041218"/>
              <a:gd name="connsiteY104" fmla="*/ 1714878 h 4745608"/>
              <a:gd name="connsiteX105" fmla="*/ 746507 w 5041218"/>
              <a:gd name="connsiteY105" fmla="*/ 1626415 h 4745608"/>
              <a:gd name="connsiteX106" fmla="*/ 352873 w 5041218"/>
              <a:gd name="connsiteY106" fmla="*/ 1726308 h 4745608"/>
              <a:gd name="connsiteX107" fmla="*/ 113171 w 5041218"/>
              <a:gd name="connsiteY107" fmla="*/ 1763582 h 4745608"/>
              <a:gd name="connsiteX108" fmla="*/ 9973 w 5041218"/>
              <a:gd name="connsiteY108" fmla="*/ 1737738 h 4745608"/>
              <a:gd name="connsiteX109" fmla="*/ 348516 w 5041218"/>
              <a:gd name="connsiteY109" fmla="*/ 1643812 h 4745608"/>
              <a:gd name="connsiteX110" fmla="*/ 653097 w 5041218"/>
              <a:gd name="connsiteY110" fmla="*/ 1543920 h 4745608"/>
              <a:gd name="connsiteX111" fmla="*/ 1072963 w 5041218"/>
              <a:gd name="connsiteY111" fmla="*/ 1612008 h 4745608"/>
              <a:gd name="connsiteX112" fmla="*/ 1244413 w 5041218"/>
              <a:gd name="connsiteY112" fmla="*/ 1657728 h 4745608"/>
              <a:gd name="connsiteX113" fmla="*/ 1205766 w 5041218"/>
              <a:gd name="connsiteY113" fmla="*/ 1451988 h 4745608"/>
              <a:gd name="connsiteX114" fmla="*/ 1046313 w 5041218"/>
              <a:gd name="connsiteY114" fmla="*/ 815409 h 4745608"/>
              <a:gd name="connsiteX115" fmla="*/ 1221553 w 5041218"/>
              <a:gd name="connsiteY115" fmla="*/ 1211958 h 4745608"/>
              <a:gd name="connsiteX0" fmla="*/ 1221553 w 5067201"/>
              <a:gd name="connsiteY0" fmla="*/ 1211958 h 4745608"/>
              <a:gd name="connsiteX1" fmla="*/ 1343911 w 5067201"/>
              <a:gd name="connsiteY1" fmla="*/ 1559828 h 4745608"/>
              <a:gd name="connsiteX2" fmla="*/ 1553023 w 5067201"/>
              <a:gd name="connsiteY2" fmla="*/ 1657728 h 4745608"/>
              <a:gd name="connsiteX3" fmla="*/ 1907353 w 5067201"/>
              <a:gd name="connsiteY3" fmla="*/ 1680588 h 4745608"/>
              <a:gd name="connsiteX4" fmla="*/ 2021653 w 5067201"/>
              <a:gd name="connsiteY4" fmla="*/ 1543428 h 4745608"/>
              <a:gd name="connsiteX5" fmla="*/ 2124523 w 5067201"/>
              <a:gd name="connsiteY5" fmla="*/ 1291968 h 4745608"/>
              <a:gd name="connsiteX6" fmla="*/ 2124523 w 5067201"/>
              <a:gd name="connsiteY6" fmla="*/ 1120518 h 4745608"/>
              <a:gd name="connsiteX7" fmla="*/ 2068029 w 5067201"/>
              <a:gd name="connsiteY7" fmla="*/ 825325 h 4745608"/>
              <a:gd name="connsiteX8" fmla="*/ 2078803 w 5067201"/>
              <a:gd name="connsiteY8" fmla="*/ 777618 h 4745608"/>
              <a:gd name="connsiteX9" fmla="*/ 2170243 w 5067201"/>
              <a:gd name="connsiteY9" fmla="*/ 1086228 h 4745608"/>
              <a:gd name="connsiteX10" fmla="*/ 2215963 w 5067201"/>
              <a:gd name="connsiteY10" fmla="*/ 1269108 h 4745608"/>
              <a:gd name="connsiteX11" fmla="*/ 2284543 w 5067201"/>
              <a:gd name="connsiteY11" fmla="*/ 1303398 h 4745608"/>
              <a:gd name="connsiteX12" fmla="*/ 2330263 w 5067201"/>
              <a:gd name="connsiteY12" fmla="*/ 1166238 h 4745608"/>
              <a:gd name="connsiteX13" fmla="*/ 2467423 w 5067201"/>
              <a:gd name="connsiteY13" fmla="*/ 880488 h 4745608"/>
              <a:gd name="connsiteX14" fmla="*/ 2558863 w 5067201"/>
              <a:gd name="connsiteY14" fmla="*/ 640458 h 4745608"/>
              <a:gd name="connsiteX15" fmla="*/ 2616013 w 5067201"/>
              <a:gd name="connsiteY15" fmla="*/ 537588 h 4745608"/>
              <a:gd name="connsiteX16" fmla="*/ 2558863 w 5067201"/>
              <a:gd name="connsiteY16" fmla="*/ 789048 h 4745608"/>
              <a:gd name="connsiteX17" fmla="*/ 2444563 w 5067201"/>
              <a:gd name="connsiteY17" fmla="*/ 1097658 h 4745608"/>
              <a:gd name="connsiteX18" fmla="*/ 2375983 w 5067201"/>
              <a:gd name="connsiteY18" fmla="*/ 1406268 h 4745608"/>
              <a:gd name="connsiteX19" fmla="*/ 2558863 w 5067201"/>
              <a:gd name="connsiteY19" fmla="*/ 1577718 h 4745608"/>
              <a:gd name="connsiteX20" fmla="*/ 2878903 w 5067201"/>
              <a:gd name="connsiteY20" fmla="*/ 1657728 h 4745608"/>
              <a:gd name="connsiteX21" fmla="*/ 3187513 w 5067201"/>
              <a:gd name="connsiteY21" fmla="*/ 1657728 h 4745608"/>
              <a:gd name="connsiteX22" fmla="*/ 3370393 w 5067201"/>
              <a:gd name="connsiteY22" fmla="*/ 1566288 h 4745608"/>
              <a:gd name="connsiteX23" fmla="*/ 3488066 w 5067201"/>
              <a:gd name="connsiteY23" fmla="*/ 1246753 h 4745608"/>
              <a:gd name="connsiteX24" fmla="*/ 3495138 w 5067201"/>
              <a:gd name="connsiteY24" fmla="*/ 1115548 h 4745608"/>
              <a:gd name="connsiteX25" fmla="*/ 3493650 w 5067201"/>
              <a:gd name="connsiteY25" fmla="*/ 1063976 h 4745608"/>
              <a:gd name="connsiteX26" fmla="*/ 3450403 w 5067201"/>
              <a:gd name="connsiteY26" fmla="*/ 777618 h 4745608"/>
              <a:gd name="connsiteX27" fmla="*/ 3119893 w 5067201"/>
              <a:gd name="connsiteY27" fmla="*/ 321571 h 4745608"/>
              <a:gd name="connsiteX28" fmla="*/ 3497351 w 5067201"/>
              <a:gd name="connsiteY28" fmla="*/ 674883 h 4745608"/>
              <a:gd name="connsiteX29" fmla="*/ 3759013 w 5067201"/>
              <a:gd name="connsiteY29" fmla="*/ 571878 h 4745608"/>
              <a:gd name="connsiteX30" fmla="*/ 3999043 w 5067201"/>
              <a:gd name="connsiteY30" fmla="*/ 91818 h 4745608"/>
              <a:gd name="connsiteX31" fmla="*/ 4033333 w 5067201"/>
              <a:gd name="connsiteY31" fmla="*/ 11808 h 4745608"/>
              <a:gd name="connsiteX32" fmla="*/ 3984569 w 5067201"/>
              <a:gd name="connsiteY32" fmla="*/ 247366 h 4745608"/>
              <a:gd name="connsiteX33" fmla="*/ 3812791 w 5067201"/>
              <a:gd name="connsiteY33" fmla="*/ 647417 h 4745608"/>
              <a:gd name="connsiteX34" fmla="*/ 3592906 w 5067201"/>
              <a:gd name="connsiteY34" fmla="*/ 811408 h 4745608"/>
              <a:gd name="connsiteX35" fmla="*/ 3604425 w 5067201"/>
              <a:gd name="connsiteY35" fmla="*/ 999253 h 4745608"/>
              <a:gd name="connsiteX36" fmla="*/ 3872985 w 5067201"/>
              <a:gd name="connsiteY36" fmla="*/ 881976 h 4745608"/>
              <a:gd name="connsiteX37" fmla="*/ 4200754 w 5067201"/>
              <a:gd name="connsiteY37" fmla="*/ 774136 h 4745608"/>
              <a:gd name="connsiteX38" fmla="*/ 4064251 w 5067201"/>
              <a:gd name="connsiteY38" fmla="*/ 847195 h 4745608"/>
              <a:gd name="connsiteX39" fmla="*/ 3818880 w 5067201"/>
              <a:gd name="connsiteY39" fmla="*/ 991305 h 4745608"/>
              <a:gd name="connsiteX40" fmla="*/ 3658531 w 5067201"/>
              <a:gd name="connsiteY40" fmla="*/ 1093178 h 4745608"/>
              <a:gd name="connsiteX41" fmla="*/ 3622838 w 5067201"/>
              <a:gd name="connsiteY41" fmla="*/ 1221401 h 4745608"/>
              <a:gd name="connsiteX42" fmla="*/ 3577446 w 5067201"/>
              <a:gd name="connsiteY42" fmla="*/ 1500691 h 4745608"/>
              <a:gd name="connsiteX43" fmla="*/ 3461833 w 5067201"/>
              <a:gd name="connsiteY43" fmla="*/ 1726308 h 4745608"/>
              <a:gd name="connsiteX44" fmla="*/ 3278953 w 5067201"/>
              <a:gd name="connsiteY44" fmla="*/ 2034918 h 4745608"/>
              <a:gd name="connsiteX45" fmla="*/ 3288742 w 5067201"/>
              <a:gd name="connsiteY45" fmla="*/ 2273460 h 4745608"/>
              <a:gd name="connsiteX46" fmla="*/ 3434288 w 5067201"/>
              <a:gd name="connsiteY46" fmla="*/ 2417577 h 4745608"/>
              <a:gd name="connsiteX47" fmla="*/ 3781217 w 5067201"/>
              <a:gd name="connsiteY47" fmla="*/ 2618845 h 4745608"/>
              <a:gd name="connsiteX48" fmla="*/ 4079053 w 5067201"/>
              <a:gd name="connsiteY48" fmla="*/ 2777868 h 4745608"/>
              <a:gd name="connsiteX49" fmla="*/ 5011598 w 5067201"/>
              <a:gd name="connsiteY49" fmla="*/ 3189329 h 4745608"/>
              <a:gd name="connsiteX50" fmla="*/ 4955377 w 5067201"/>
              <a:gd name="connsiteY50" fmla="*/ 3340389 h 4745608"/>
              <a:gd name="connsiteX51" fmla="*/ 4070190 w 5067201"/>
              <a:gd name="connsiteY51" fmla="*/ 3021367 h 4745608"/>
              <a:gd name="connsiteX52" fmla="*/ 3460193 w 5067201"/>
              <a:gd name="connsiteY52" fmla="*/ 2852901 h 4745608"/>
              <a:gd name="connsiteX53" fmla="*/ 3217865 w 5067201"/>
              <a:gd name="connsiteY53" fmla="*/ 2829045 h 4745608"/>
              <a:gd name="connsiteX54" fmla="*/ 3025524 w 5067201"/>
              <a:gd name="connsiteY54" fmla="*/ 2858861 h 4745608"/>
              <a:gd name="connsiteX55" fmla="*/ 2832855 w 5067201"/>
              <a:gd name="connsiteY55" fmla="*/ 2930924 h 4745608"/>
              <a:gd name="connsiteX56" fmla="*/ 2820111 w 5067201"/>
              <a:gd name="connsiteY56" fmla="*/ 3026344 h 4745608"/>
              <a:gd name="connsiteX57" fmla="*/ 2959241 w 5067201"/>
              <a:gd name="connsiteY57" fmla="*/ 3167976 h 4745608"/>
              <a:gd name="connsiteX58" fmla="*/ 3176083 w 5067201"/>
              <a:gd name="connsiteY58" fmla="*/ 3269358 h 4745608"/>
              <a:gd name="connsiteX59" fmla="*/ 3388239 w 5067201"/>
              <a:gd name="connsiteY59" fmla="*/ 3442290 h 4745608"/>
              <a:gd name="connsiteX60" fmla="*/ 3212014 w 5067201"/>
              <a:gd name="connsiteY60" fmla="*/ 3336948 h 4745608"/>
              <a:gd name="connsiteX61" fmla="*/ 3004633 w 5067201"/>
              <a:gd name="connsiteY61" fmla="*/ 3276814 h 4745608"/>
              <a:gd name="connsiteX62" fmla="*/ 2771676 w 5067201"/>
              <a:gd name="connsiteY62" fmla="*/ 3166987 h 4745608"/>
              <a:gd name="connsiteX63" fmla="*/ 2638873 w 5067201"/>
              <a:gd name="connsiteY63" fmla="*/ 3097908 h 4745608"/>
              <a:gd name="connsiteX64" fmla="*/ 2570293 w 5067201"/>
              <a:gd name="connsiteY64" fmla="*/ 3109338 h 4745608"/>
              <a:gd name="connsiteX65" fmla="*/ 2525557 w 5067201"/>
              <a:gd name="connsiteY65" fmla="*/ 3326508 h 4745608"/>
              <a:gd name="connsiteX66" fmla="*/ 2584349 w 5067201"/>
              <a:gd name="connsiteY66" fmla="*/ 3577470 h 4745608"/>
              <a:gd name="connsiteX67" fmla="*/ 2663703 w 5067201"/>
              <a:gd name="connsiteY67" fmla="*/ 3996904 h 4745608"/>
              <a:gd name="connsiteX68" fmla="*/ 2633113 w 5067201"/>
              <a:gd name="connsiteY68" fmla="*/ 4192703 h 4745608"/>
              <a:gd name="connsiteX69" fmla="*/ 2539703 w 5067201"/>
              <a:gd name="connsiteY69" fmla="*/ 4455574 h 4745608"/>
              <a:gd name="connsiteX70" fmla="*/ 2595212 w 5067201"/>
              <a:gd name="connsiteY70" fmla="*/ 3945217 h 4745608"/>
              <a:gd name="connsiteX71" fmla="*/ 2481240 w 5067201"/>
              <a:gd name="connsiteY71" fmla="*/ 3566538 h 4745608"/>
              <a:gd name="connsiteX72" fmla="*/ 2307403 w 5067201"/>
              <a:gd name="connsiteY72" fmla="*/ 3166488 h 4745608"/>
              <a:gd name="connsiteX73" fmla="*/ 2261683 w 5067201"/>
              <a:gd name="connsiteY73" fmla="*/ 3063618 h 4745608"/>
              <a:gd name="connsiteX74" fmla="*/ 2078803 w 5067201"/>
              <a:gd name="connsiteY74" fmla="*/ 2949318 h 4745608"/>
              <a:gd name="connsiteX75" fmla="*/ 1824299 w 5067201"/>
              <a:gd name="connsiteY75" fmla="*/ 3002494 h 4745608"/>
              <a:gd name="connsiteX76" fmla="*/ 1412162 w 5067201"/>
              <a:gd name="connsiteY76" fmla="*/ 3235573 h 4745608"/>
              <a:gd name="connsiteX77" fmla="*/ 1381573 w 5067201"/>
              <a:gd name="connsiteY77" fmla="*/ 3680838 h 4745608"/>
              <a:gd name="connsiteX78" fmla="*/ 1340867 w 5067201"/>
              <a:gd name="connsiteY78" fmla="*/ 3980504 h 4745608"/>
              <a:gd name="connsiteX79" fmla="*/ 1197619 w 5067201"/>
              <a:gd name="connsiteY79" fmla="*/ 4738831 h 4745608"/>
              <a:gd name="connsiteX80" fmla="*/ 1220896 w 5067201"/>
              <a:gd name="connsiteY80" fmla="*/ 4338309 h 4745608"/>
              <a:gd name="connsiteX81" fmla="*/ 1242772 w 5067201"/>
              <a:gd name="connsiteY81" fmla="*/ 4080888 h 4745608"/>
              <a:gd name="connsiteX82" fmla="*/ 1198693 w 5067201"/>
              <a:gd name="connsiteY82" fmla="*/ 3909438 h 4745608"/>
              <a:gd name="connsiteX83" fmla="*/ 970093 w 5067201"/>
              <a:gd name="connsiteY83" fmla="*/ 3989448 h 4745608"/>
              <a:gd name="connsiteX84" fmla="*/ 766328 w 5067201"/>
              <a:gd name="connsiteY84" fmla="*/ 4131990 h 4745608"/>
              <a:gd name="connsiteX85" fmla="*/ 555808 w 5067201"/>
              <a:gd name="connsiteY85" fmla="*/ 4355688 h 4745608"/>
              <a:gd name="connsiteX86" fmla="*/ 785900 w 5067201"/>
              <a:gd name="connsiteY86" fmla="*/ 4017771 h 4745608"/>
              <a:gd name="connsiteX87" fmla="*/ 1130113 w 5067201"/>
              <a:gd name="connsiteY87" fmla="*/ 3817500 h 4745608"/>
              <a:gd name="connsiteX88" fmla="*/ 1278703 w 5067201"/>
              <a:gd name="connsiteY88" fmla="*/ 3726558 h 4745608"/>
              <a:gd name="connsiteX89" fmla="*/ 1269661 w 5067201"/>
              <a:gd name="connsiteY89" fmla="*/ 3390117 h 4745608"/>
              <a:gd name="connsiteX90" fmla="*/ 1309620 w 5067201"/>
              <a:gd name="connsiteY90" fmla="*/ 3169963 h 4745608"/>
              <a:gd name="connsiteX91" fmla="*/ 1393003 w 5067201"/>
              <a:gd name="connsiteY91" fmla="*/ 3052188 h 4745608"/>
              <a:gd name="connsiteX92" fmla="*/ 1080693 w 5067201"/>
              <a:gd name="connsiteY92" fmla="*/ 2984604 h 4745608"/>
              <a:gd name="connsiteX93" fmla="*/ 663453 w 5067201"/>
              <a:gd name="connsiteY93" fmla="*/ 3023360 h 4745608"/>
              <a:gd name="connsiteX94" fmla="*/ 235111 w 5067201"/>
              <a:gd name="connsiteY94" fmla="*/ 3217172 h 4745608"/>
              <a:gd name="connsiteX95" fmla="*/ 421453 w 5067201"/>
              <a:gd name="connsiteY95" fmla="*/ 3029328 h 4745608"/>
              <a:gd name="connsiteX96" fmla="*/ 627193 w 5067201"/>
              <a:gd name="connsiteY96" fmla="*/ 2926458 h 4745608"/>
              <a:gd name="connsiteX97" fmla="*/ 854480 w 5067201"/>
              <a:gd name="connsiteY97" fmla="*/ 2889178 h 4745608"/>
              <a:gd name="connsiteX98" fmla="*/ 1149272 w 5067201"/>
              <a:gd name="connsiteY98" fmla="*/ 2889676 h 4745608"/>
              <a:gd name="connsiteX99" fmla="*/ 1531894 w 5067201"/>
              <a:gd name="connsiteY99" fmla="*/ 2917507 h 4745608"/>
              <a:gd name="connsiteX100" fmla="*/ 1860559 w 5067201"/>
              <a:gd name="connsiteY100" fmla="*/ 2766431 h 4745608"/>
              <a:gd name="connsiteX101" fmla="*/ 1701613 w 5067201"/>
              <a:gd name="connsiteY101" fmla="*/ 2263518 h 4745608"/>
              <a:gd name="connsiteX102" fmla="*/ 1690183 w 5067201"/>
              <a:gd name="connsiteY102" fmla="*/ 1966338 h 4745608"/>
              <a:gd name="connsiteX103" fmla="*/ 1381991 w 5067201"/>
              <a:gd name="connsiteY103" fmla="*/ 1841604 h 4745608"/>
              <a:gd name="connsiteX104" fmla="*/ 1095823 w 5067201"/>
              <a:gd name="connsiteY104" fmla="*/ 1714878 h 4745608"/>
              <a:gd name="connsiteX105" fmla="*/ 746507 w 5067201"/>
              <a:gd name="connsiteY105" fmla="*/ 1626415 h 4745608"/>
              <a:gd name="connsiteX106" fmla="*/ 352873 w 5067201"/>
              <a:gd name="connsiteY106" fmla="*/ 1726308 h 4745608"/>
              <a:gd name="connsiteX107" fmla="*/ 113171 w 5067201"/>
              <a:gd name="connsiteY107" fmla="*/ 1763582 h 4745608"/>
              <a:gd name="connsiteX108" fmla="*/ 9973 w 5067201"/>
              <a:gd name="connsiteY108" fmla="*/ 1737738 h 4745608"/>
              <a:gd name="connsiteX109" fmla="*/ 348516 w 5067201"/>
              <a:gd name="connsiteY109" fmla="*/ 1643812 h 4745608"/>
              <a:gd name="connsiteX110" fmla="*/ 653097 w 5067201"/>
              <a:gd name="connsiteY110" fmla="*/ 1543920 h 4745608"/>
              <a:gd name="connsiteX111" fmla="*/ 1072963 w 5067201"/>
              <a:gd name="connsiteY111" fmla="*/ 1612008 h 4745608"/>
              <a:gd name="connsiteX112" fmla="*/ 1244413 w 5067201"/>
              <a:gd name="connsiteY112" fmla="*/ 1657728 h 4745608"/>
              <a:gd name="connsiteX113" fmla="*/ 1205766 w 5067201"/>
              <a:gd name="connsiteY113" fmla="*/ 1451988 h 4745608"/>
              <a:gd name="connsiteX114" fmla="*/ 1046313 w 5067201"/>
              <a:gd name="connsiteY114" fmla="*/ 815409 h 4745608"/>
              <a:gd name="connsiteX115" fmla="*/ 1221553 w 5067201"/>
              <a:gd name="connsiteY115" fmla="*/ 1211958 h 4745608"/>
              <a:gd name="connsiteX0" fmla="*/ 1221553 w 5015709"/>
              <a:gd name="connsiteY0" fmla="*/ 1211958 h 4745608"/>
              <a:gd name="connsiteX1" fmla="*/ 1343911 w 5015709"/>
              <a:gd name="connsiteY1" fmla="*/ 1559828 h 4745608"/>
              <a:gd name="connsiteX2" fmla="*/ 1553023 w 5015709"/>
              <a:gd name="connsiteY2" fmla="*/ 1657728 h 4745608"/>
              <a:gd name="connsiteX3" fmla="*/ 1907353 w 5015709"/>
              <a:gd name="connsiteY3" fmla="*/ 1680588 h 4745608"/>
              <a:gd name="connsiteX4" fmla="*/ 2021653 w 5015709"/>
              <a:gd name="connsiteY4" fmla="*/ 1543428 h 4745608"/>
              <a:gd name="connsiteX5" fmla="*/ 2124523 w 5015709"/>
              <a:gd name="connsiteY5" fmla="*/ 1291968 h 4745608"/>
              <a:gd name="connsiteX6" fmla="*/ 2124523 w 5015709"/>
              <a:gd name="connsiteY6" fmla="*/ 1120518 h 4745608"/>
              <a:gd name="connsiteX7" fmla="*/ 2068029 w 5015709"/>
              <a:gd name="connsiteY7" fmla="*/ 825325 h 4745608"/>
              <a:gd name="connsiteX8" fmla="*/ 2078803 w 5015709"/>
              <a:gd name="connsiteY8" fmla="*/ 777618 h 4745608"/>
              <a:gd name="connsiteX9" fmla="*/ 2170243 w 5015709"/>
              <a:gd name="connsiteY9" fmla="*/ 1086228 h 4745608"/>
              <a:gd name="connsiteX10" fmla="*/ 2215963 w 5015709"/>
              <a:gd name="connsiteY10" fmla="*/ 1269108 h 4745608"/>
              <a:gd name="connsiteX11" fmla="*/ 2284543 w 5015709"/>
              <a:gd name="connsiteY11" fmla="*/ 1303398 h 4745608"/>
              <a:gd name="connsiteX12" fmla="*/ 2330263 w 5015709"/>
              <a:gd name="connsiteY12" fmla="*/ 1166238 h 4745608"/>
              <a:gd name="connsiteX13" fmla="*/ 2467423 w 5015709"/>
              <a:gd name="connsiteY13" fmla="*/ 880488 h 4745608"/>
              <a:gd name="connsiteX14" fmla="*/ 2558863 w 5015709"/>
              <a:gd name="connsiteY14" fmla="*/ 640458 h 4745608"/>
              <a:gd name="connsiteX15" fmla="*/ 2616013 w 5015709"/>
              <a:gd name="connsiteY15" fmla="*/ 537588 h 4745608"/>
              <a:gd name="connsiteX16" fmla="*/ 2558863 w 5015709"/>
              <a:gd name="connsiteY16" fmla="*/ 789048 h 4745608"/>
              <a:gd name="connsiteX17" fmla="*/ 2444563 w 5015709"/>
              <a:gd name="connsiteY17" fmla="*/ 1097658 h 4745608"/>
              <a:gd name="connsiteX18" fmla="*/ 2375983 w 5015709"/>
              <a:gd name="connsiteY18" fmla="*/ 1406268 h 4745608"/>
              <a:gd name="connsiteX19" fmla="*/ 2558863 w 5015709"/>
              <a:gd name="connsiteY19" fmla="*/ 1577718 h 4745608"/>
              <a:gd name="connsiteX20" fmla="*/ 2878903 w 5015709"/>
              <a:gd name="connsiteY20" fmla="*/ 1657728 h 4745608"/>
              <a:gd name="connsiteX21" fmla="*/ 3187513 w 5015709"/>
              <a:gd name="connsiteY21" fmla="*/ 1657728 h 4745608"/>
              <a:gd name="connsiteX22" fmla="*/ 3370393 w 5015709"/>
              <a:gd name="connsiteY22" fmla="*/ 1566288 h 4745608"/>
              <a:gd name="connsiteX23" fmla="*/ 3488066 w 5015709"/>
              <a:gd name="connsiteY23" fmla="*/ 1246753 h 4745608"/>
              <a:gd name="connsiteX24" fmla="*/ 3495138 w 5015709"/>
              <a:gd name="connsiteY24" fmla="*/ 1115548 h 4745608"/>
              <a:gd name="connsiteX25" fmla="*/ 3493650 w 5015709"/>
              <a:gd name="connsiteY25" fmla="*/ 1063976 h 4745608"/>
              <a:gd name="connsiteX26" fmla="*/ 3450403 w 5015709"/>
              <a:gd name="connsiteY26" fmla="*/ 777618 h 4745608"/>
              <a:gd name="connsiteX27" fmla="*/ 3119893 w 5015709"/>
              <a:gd name="connsiteY27" fmla="*/ 321571 h 4745608"/>
              <a:gd name="connsiteX28" fmla="*/ 3497351 w 5015709"/>
              <a:gd name="connsiteY28" fmla="*/ 674883 h 4745608"/>
              <a:gd name="connsiteX29" fmla="*/ 3759013 w 5015709"/>
              <a:gd name="connsiteY29" fmla="*/ 571878 h 4745608"/>
              <a:gd name="connsiteX30" fmla="*/ 3999043 w 5015709"/>
              <a:gd name="connsiteY30" fmla="*/ 91818 h 4745608"/>
              <a:gd name="connsiteX31" fmla="*/ 4033333 w 5015709"/>
              <a:gd name="connsiteY31" fmla="*/ 11808 h 4745608"/>
              <a:gd name="connsiteX32" fmla="*/ 3984569 w 5015709"/>
              <a:gd name="connsiteY32" fmla="*/ 247366 h 4745608"/>
              <a:gd name="connsiteX33" fmla="*/ 3812791 w 5015709"/>
              <a:gd name="connsiteY33" fmla="*/ 647417 h 4745608"/>
              <a:gd name="connsiteX34" fmla="*/ 3592906 w 5015709"/>
              <a:gd name="connsiteY34" fmla="*/ 811408 h 4745608"/>
              <a:gd name="connsiteX35" fmla="*/ 3604425 w 5015709"/>
              <a:gd name="connsiteY35" fmla="*/ 999253 h 4745608"/>
              <a:gd name="connsiteX36" fmla="*/ 3872985 w 5015709"/>
              <a:gd name="connsiteY36" fmla="*/ 881976 h 4745608"/>
              <a:gd name="connsiteX37" fmla="*/ 4200754 w 5015709"/>
              <a:gd name="connsiteY37" fmla="*/ 774136 h 4745608"/>
              <a:gd name="connsiteX38" fmla="*/ 4064251 w 5015709"/>
              <a:gd name="connsiteY38" fmla="*/ 847195 h 4745608"/>
              <a:gd name="connsiteX39" fmla="*/ 3818880 w 5015709"/>
              <a:gd name="connsiteY39" fmla="*/ 991305 h 4745608"/>
              <a:gd name="connsiteX40" fmla="*/ 3658531 w 5015709"/>
              <a:gd name="connsiteY40" fmla="*/ 1093178 h 4745608"/>
              <a:gd name="connsiteX41" fmla="*/ 3622838 w 5015709"/>
              <a:gd name="connsiteY41" fmla="*/ 1221401 h 4745608"/>
              <a:gd name="connsiteX42" fmla="*/ 3577446 w 5015709"/>
              <a:gd name="connsiteY42" fmla="*/ 1500691 h 4745608"/>
              <a:gd name="connsiteX43" fmla="*/ 3461833 w 5015709"/>
              <a:gd name="connsiteY43" fmla="*/ 1726308 h 4745608"/>
              <a:gd name="connsiteX44" fmla="*/ 3278953 w 5015709"/>
              <a:gd name="connsiteY44" fmla="*/ 2034918 h 4745608"/>
              <a:gd name="connsiteX45" fmla="*/ 3288742 w 5015709"/>
              <a:gd name="connsiteY45" fmla="*/ 2273460 h 4745608"/>
              <a:gd name="connsiteX46" fmla="*/ 3434288 w 5015709"/>
              <a:gd name="connsiteY46" fmla="*/ 2417577 h 4745608"/>
              <a:gd name="connsiteX47" fmla="*/ 3781217 w 5015709"/>
              <a:gd name="connsiteY47" fmla="*/ 2618845 h 4745608"/>
              <a:gd name="connsiteX48" fmla="*/ 4079053 w 5015709"/>
              <a:gd name="connsiteY48" fmla="*/ 2777868 h 4745608"/>
              <a:gd name="connsiteX49" fmla="*/ 5011598 w 5015709"/>
              <a:gd name="connsiteY49" fmla="*/ 3189329 h 4745608"/>
              <a:gd name="connsiteX50" fmla="*/ 4955377 w 5015709"/>
              <a:gd name="connsiteY50" fmla="*/ 3340389 h 4745608"/>
              <a:gd name="connsiteX51" fmla="*/ 4070190 w 5015709"/>
              <a:gd name="connsiteY51" fmla="*/ 3021367 h 4745608"/>
              <a:gd name="connsiteX52" fmla="*/ 3460193 w 5015709"/>
              <a:gd name="connsiteY52" fmla="*/ 2852901 h 4745608"/>
              <a:gd name="connsiteX53" fmla="*/ 3217865 w 5015709"/>
              <a:gd name="connsiteY53" fmla="*/ 2829045 h 4745608"/>
              <a:gd name="connsiteX54" fmla="*/ 3025524 w 5015709"/>
              <a:gd name="connsiteY54" fmla="*/ 2858861 h 4745608"/>
              <a:gd name="connsiteX55" fmla="*/ 2832855 w 5015709"/>
              <a:gd name="connsiteY55" fmla="*/ 2930924 h 4745608"/>
              <a:gd name="connsiteX56" fmla="*/ 2820111 w 5015709"/>
              <a:gd name="connsiteY56" fmla="*/ 3026344 h 4745608"/>
              <a:gd name="connsiteX57" fmla="*/ 2959241 w 5015709"/>
              <a:gd name="connsiteY57" fmla="*/ 3167976 h 4745608"/>
              <a:gd name="connsiteX58" fmla="*/ 3176083 w 5015709"/>
              <a:gd name="connsiteY58" fmla="*/ 3269358 h 4745608"/>
              <a:gd name="connsiteX59" fmla="*/ 3388239 w 5015709"/>
              <a:gd name="connsiteY59" fmla="*/ 3442290 h 4745608"/>
              <a:gd name="connsiteX60" fmla="*/ 3212014 w 5015709"/>
              <a:gd name="connsiteY60" fmla="*/ 3336948 h 4745608"/>
              <a:gd name="connsiteX61" fmla="*/ 3004633 w 5015709"/>
              <a:gd name="connsiteY61" fmla="*/ 3276814 h 4745608"/>
              <a:gd name="connsiteX62" fmla="*/ 2771676 w 5015709"/>
              <a:gd name="connsiteY62" fmla="*/ 3166987 h 4745608"/>
              <a:gd name="connsiteX63" fmla="*/ 2638873 w 5015709"/>
              <a:gd name="connsiteY63" fmla="*/ 3097908 h 4745608"/>
              <a:gd name="connsiteX64" fmla="*/ 2570293 w 5015709"/>
              <a:gd name="connsiteY64" fmla="*/ 3109338 h 4745608"/>
              <a:gd name="connsiteX65" fmla="*/ 2525557 w 5015709"/>
              <a:gd name="connsiteY65" fmla="*/ 3326508 h 4745608"/>
              <a:gd name="connsiteX66" fmla="*/ 2584349 w 5015709"/>
              <a:gd name="connsiteY66" fmla="*/ 3577470 h 4745608"/>
              <a:gd name="connsiteX67" fmla="*/ 2663703 w 5015709"/>
              <a:gd name="connsiteY67" fmla="*/ 3996904 h 4745608"/>
              <a:gd name="connsiteX68" fmla="*/ 2633113 w 5015709"/>
              <a:gd name="connsiteY68" fmla="*/ 4192703 h 4745608"/>
              <a:gd name="connsiteX69" fmla="*/ 2539703 w 5015709"/>
              <a:gd name="connsiteY69" fmla="*/ 4455574 h 4745608"/>
              <a:gd name="connsiteX70" fmla="*/ 2595212 w 5015709"/>
              <a:gd name="connsiteY70" fmla="*/ 3945217 h 4745608"/>
              <a:gd name="connsiteX71" fmla="*/ 2481240 w 5015709"/>
              <a:gd name="connsiteY71" fmla="*/ 3566538 h 4745608"/>
              <a:gd name="connsiteX72" fmla="*/ 2307403 w 5015709"/>
              <a:gd name="connsiteY72" fmla="*/ 3166488 h 4745608"/>
              <a:gd name="connsiteX73" fmla="*/ 2261683 w 5015709"/>
              <a:gd name="connsiteY73" fmla="*/ 3063618 h 4745608"/>
              <a:gd name="connsiteX74" fmla="*/ 2078803 w 5015709"/>
              <a:gd name="connsiteY74" fmla="*/ 2949318 h 4745608"/>
              <a:gd name="connsiteX75" fmla="*/ 1824299 w 5015709"/>
              <a:gd name="connsiteY75" fmla="*/ 3002494 h 4745608"/>
              <a:gd name="connsiteX76" fmla="*/ 1412162 w 5015709"/>
              <a:gd name="connsiteY76" fmla="*/ 3235573 h 4745608"/>
              <a:gd name="connsiteX77" fmla="*/ 1381573 w 5015709"/>
              <a:gd name="connsiteY77" fmla="*/ 3680838 h 4745608"/>
              <a:gd name="connsiteX78" fmla="*/ 1340867 w 5015709"/>
              <a:gd name="connsiteY78" fmla="*/ 3980504 h 4745608"/>
              <a:gd name="connsiteX79" fmla="*/ 1197619 w 5015709"/>
              <a:gd name="connsiteY79" fmla="*/ 4738831 h 4745608"/>
              <a:gd name="connsiteX80" fmla="*/ 1220896 w 5015709"/>
              <a:gd name="connsiteY80" fmla="*/ 4338309 h 4745608"/>
              <a:gd name="connsiteX81" fmla="*/ 1242772 w 5015709"/>
              <a:gd name="connsiteY81" fmla="*/ 4080888 h 4745608"/>
              <a:gd name="connsiteX82" fmla="*/ 1198693 w 5015709"/>
              <a:gd name="connsiteY82" fmla="*/ 3909438 h 4745608"/>
              <a:gd name="connsiteX83" fmla="*/ 970093 w 5015709"/>
              <a:gd name="connsiteY83" fmla="*/ 3989448 h 4745608"/>
              <a:gd name="connsiteX84" fmla="*/ 766328 w 5015709"/>
              <a:gd name="connsiteY84" fmla="*/ 4131990 h 4745608"/>
              <a:gd name="connsiteX85" fmla="*/ 555808 w 5015709"/>
              <a:gd name="connsiteY85" fmla="*/ 4355688 h 4745608"/>
              <a:gd name="connsiteX86" fmla="*/ 785900 w 5015709"/>
              <a:gd name="connsiteY86" fmla="*/ 4017771 h 4745608"/>
              <a:gd name="connsiteX87" fmla="*/ 1130113 w 5015709"/>
              <a:gd name="connsiteY87" fmla="*/ 3817500 h 4745608"/>
              <a:gd name="connsiteX88" fmla="*/ 1278703 w 5015709"/>
              <a:gd name="connsiteY88" fmla="*/ 3726558 h 4745608"/>
              <a:gd name="connsiteX89" fmla="*/ 1269661 w 5015709"/>
              <a:gd name="connsiteY89" fmla="*/ 3390117 h 4745608"/>
              <a:gd name="connsiteX90" fmla="*/ 1309620 w 5015709"/>
              <a:gd name="connsiteY90" fmla="*/ 3169963 h 4745608"/>
              <a:gd name="connsiteX91" fmla="*/ 1393003 w 5015709"/>
              <a:gd name="connsiteY91" fmla="*/ 3052188 h 4745608"/>
              <a:gd name="connsiteX92" fmla="*/ 1080693 w 5015709"/>
              <a:gd name="connsiteY92" fmla="*/ 2984604 h 4745608"/>
              <a:gd name="connsiteX93" fmla="*/ 663453 w 5015709"/>
              <a:gd name="connsiteY93" fmla="*/ 3023360 h 4745608"/>
              <a:gd name="connsiteX94" fmla="*/ 235111 w 5015709"/>
              <a:gd name="connsiteY94" fmla="*/ 3217172 h 4745608"/>
              <a:gd name="connsiteX95" fmla="*/ 421453 w 5015709"/>
              <a:gd name="connsiteY95" fmla="*/ 3029328 h 4745608"/>
              <a:gd name="connsiteX96" fmla="*/ 627193 w 5015709"/>
              <a:gd name="connsiteY96" fmla="*/ 2926458 h 4745608"/>
              <a:gd name="connsiteX97" fmla="*/ 854480 w 5015709"/>
              <a:gd name="connsiteY97" fmla="*/ 2889178 h 4745608"/>
              <a:gd name="connsiteX98" fmla="*/ 1149272 w 5015709"/>
              <a:gd name="connsiteY98" fmla="*/ 2889676 h 4745608"/>
              <a:gd name="connsiteX99" fmla="*/ 1531894 w 5015709"/>
              <a:gd name="connsiteY99" fmla="*/ 2917507 h 4745608"/>
              <a:gd name="connsiteX100" fmla="*/ 1860559 w 5015709"/>
              <a:gd name="connsiteY100" fmla="*/ 2766431 h 4745608"/>
              <a:gd name="connsiteX101" fmla="*/ 1701613 w 5015709"/>
              <a:gd name="connsiteY101" fmla="*/ 2263518 h 4745608"/>
              <a:gd name="connsiteX102" fmla="*/ 1690183 w 5015709"/>
              <a:gd name="connsiteY102" fmla="*/ 1966338 h 4745608"/>
              <a:gd name="connsiteX103" fmla="*/ 1381991 w 5015709"/>
              <a:gd name="connsiteY103" fmla="*/ 1841604 h 4745608"/>
              <a:gd name="connsiteX104" fmla="*/ 1095823 w 5015709"/>
              <a:gd name="connsiteY104" fmla="*/ 1714878 h 4745608"/>
              <a:gd name="connsiteX105" fmla="*/ 746507 w 5015709"/>
              <a:gd name="connsiteY105" fmla="*/ 1626415 h 4745608"/>
              <a:gd name="connsiteX106" fmla="*/ 352873 w 5015709"/>
              <a:gd name="connsiteY106" fmla="*/ 1726308 h 4745608"/>
              <a:gd name="connsiteX107" fmla="*/ 113171 w 5015709"/>
              <a:gd name="connsiteY107" fmla="*/ 1763582 h 4745608"/>
              <a:gd name="connsiteX108" fmla="*/ 9973 w 5015709"/>
              <a:gd name="connsiteY108" fmla="*/ 1737738 h 4745608"/>
              <a:gd name="connsiteX109" fmla="*/ 348516 w 5015709"/>
              <a:gd name="connsiteY109" fmla="*/ 1643812 h 4745608"/>
              <a:gd name="connsiteX110" fmla="*/ 653097 w 5015709"/>
              <a:gd name="connsiteY110" fmla="*/ 1543920 h 4745608"/>
              <a:gd name="connsiteX111" fmla="*/ 1072963 w 5015709"/>
              <a:gd name="connsiteY111" fmla="*/ 1612008 h 4745608"/>
              <a:gd name="connsiteX112" fmla="*/ 1244413 w 5015709"/>
              <a:gd name="connsiteY112" fmla="*/ 1657728 h 4745608"/>
              <a:gd name="connsiteX113" fmla="*/ 1205766 w 5015709"/>
              <a:gd name="connsiteY113" fmla="*/ 1451988 h 4745608"/>
              <a:gd name="connsiteX114" fmla="*/ 1046313 w 5015709"/>
              <a:gd name="connsiteY114" fmla="*/ 815409 h 4745608"/>
              <a:gd name="connsiteX115" fmla="*/ 1221553 w 5015709"/>
              <a:gd name="connsiteY115" fmla="*/ 1211958 h 4745608"/>
              <a:gd name="connsiteX0" fmla="*/ 1221553 w 5063469"/>
              <a:gd name="connsiteY0" fmla="*/ 1211958 h 4745608"/>
              <a:gd name="connsiteX1" fmla="*/ 1343911 w 5063469"/>
              <a:gd name="connsiteY1" fmla="*/ 1559828 h 4745608"/>
              <a:gd name="connsiteX2" fmla="*/ 1553023 w 5063469"/>
              <a:gd name="connsiteY2" fmla="*/ 1657728 h 4745608"/>
              <a:gd name="connsiteX3" fmla="*/ 1907353 w 5063469"/>
              <a:gd name="connsiteY3" fmla="*/ 1680588 h 4745608"/>
              <a:gd name="connsiteX4" fmla="*/ 2021653 w 5063469"/>
              <a:gd name="connsiteY4" fmla="*/ 1543428 h 4745608"/>
              <a:gd name="connsiteX5" fmla="*/ 2124523 w 5063469"/>
              <a:gd name="connsiteY5" fmla="*/ 1291968 h 4745608"/>
              <a:gd name="connsiteX6" fmla="*/ 2124523 w 5063469"/>
              <a:gd name="connsiteY6" fmla="*/ 1120518 h 4745608"/>
              <a:gd name="connsiteX7" fmla="*/ 2068029 w 5063469"/>
              <a:gd name="connsiteY7" fmla="*/ 825325 h 4745608"/>
              <a:gd name="connsiteX8" fmla="*/ 2078803 w 5063469"/>
              <a:gd name="connsiteY8" fmla="*/ 777618 h 4745608"/>
              <a:gd name="connsiteX9" fmla="*/ 2170243 w 5063469"/>
              <a:gd name="connsiteY9" fmla="*/ 1086228 h 4745608"/>
              <a:gd name="connsiteX10" fmla="*/ 2215963 w 5063469"/>
              <a:gd name="connsiteY10" fmla="*/ 1269108 h 4745608"/>
              <a:gd name="connsiteX11" fmla="*/ 2284543 w 5063469"/>
              <a:gd name="connsiteY11" fmla="*/ 1303398 h 4745608"/>
              <a:gd name="connsiteX12" fmla="*/ 2330263 w 5063469"/>
              <a:gd name="connsiteY12" fmla="*/ 1166238 h 4745608"/>
              <a:gd name="connsiteX13" fmla="*/ 2467423 w 5063469"/>
              <a:gd name="connsiteY13" fmla="*/ 880488 h 4745608"/>
              <a:gd name="connsiteX14" fmla="*/ 2558863 w 5063469"/>
              <a:gd name="connsiteY14" fmla="*/ 640458 h 4745608"/>
              <a:gd name="connsiteX15" fmla="*/ 2616013 w 5063469"/>
              <a:gd name="connsiteY15" fmla="*/ 537588 h 4745608"/>
              <a:gd name="connsiteX16" fmla="*/ 2558863 w 5063469"/>
              <a:gd name="connsiteY16" fmla="*/ 789048 h 4745608"/>
              <a:gd name="connsiteX17" fmla="*/ 2444563 w 5063469"/>
              <a:gd name="connsiteY17" fmla="*/ 1097658 h 4745608"/>
              <a:gd name="connsiteX18" fmla="*/ 2375983 w 5063469"/>
              <a:gd name="connsiteY18" fmla="*/ 1406268 h 4745608"/>
              <a:gd name="connsiteX19" fmla="*/ 2558863 w 5063469"/>
              <a:gd name="connsiteY19" fmla="*/ 1577718 h 4745608"/>
              <a:gd name="connsiteX20" fmla="*/ 2878903 w 5063469"/>
              <a:gd name="connsiteY20" fmla="*/ 1657728 h 4745608"/>
              <a:gd name="connsiteX21" fmla="*/ 3187513 w 5063469"/>
              <a:gd name="connsiteY21" fmla="*/ 1657728 h 4745608"/>
              <a:gd name="connsiteX22" fmla="*/ 3370393 w 5063469"/>
              <a:gd name="connsiteY22" fmla="*/ 1566288 h 4745608"/>
              <a:gd name="connsiteX23" fmla="*/ 3488066 w 5063469"/>
              <a:gd name="connsiteY23" fmla="*/ 1246753 h 4745608"/>
              <a:gd name="connsiteX24" fmla="*/ 3495138 w 5063469"/>
              <a:gd name="connsiteY24" fmla="*/ 1115548 h 4745608"/>
              <a:gd name="connsiteX25" fmla="*/ 3493650 w 5063469"/>
              <a:gd name="connsiteY25" fmla="*/ 1063976 h 4745608"/>
              <a:gd name="connsiteX26" fmla="*/ 3450403 w 5063469"/>
              <a:gd name="connsiteY26" fmla="*/ 777618 h 4745608"/>
              <a:gd name="connsiteX27" fmla="*/ 3119893 w 5063469"/>
              <a:gd name="connsiteY27" fmla="*/ 321571 h 4745608"/>
              <a:gd name="connsiteX28" fmla="*/ 3497351 w 5063469"/>
              <a:gd name="connsiteY28" fmla="*/ 674883 h 4745608"/>
              <a:gd name="connsiteX29" fmla="*/ 3759013 w 5063469"/>
              <a:gd name="connsiteY29" fmla="*/ 571878 h 4745608"/>
              <a:gd name="connsiteX30" fmla="*/ 3999043 w 5063469"/>
              <a:gd name="connsiteY30" fmla="*/ 91818 h 4745608"/>
              <a:gd name="connsiteX31" fmla="*/ 4033333 w 5063469"/>
              <a:gd name="connsiteY31" fmla="*/ 11808 h 4745608"/>
              <a:gd name="connsiteX32" fmla="*/ 3984569 w 5063469"/>
              <a:gd name="connsiteY32" fmla="*/ 247366 h 4745608"/>
              <a:gd name="connsiteX33" fmla="*/ 3812791 w 5063469"/>
              <a:gd name="connsiteY33" fmla="*/ 647417 h 4745608"/>
              <a:gd name="connsiteX34" fmla="*/ 3592906 w 5063469"/>
              <a:gd name="connsiteY34" fmla="*/ 811408 h 4745608"/>
              <a:gd name="connsiteX35" fmla="*/ 3604425 w 5063469"/>
              <a:gd name="connsiteY35" fmla="*/ 999253 h 4745608"/>
              <a:gd name="connsiteX36" fmla="*/ 3872985 w 5063469"/>
              <a:gd name="connsiteY36" fmla="*/ 881976 h 4745608"/>
              <a:gd name="connsiteX37" fmla="*/ 4200754 w 5063469"/>
              <a:gd name="connsiteY37" fmla="*/ 774136 h 4745608"/>
              <a:gd name="connsiteX38" fmla="*/ 4064251 w 5063469"/>
              <a:gd name="connsiteY38" fmla="*/ 847195 h 4745608"/>
              <a:gd name="connsiteX39" fmla="*/ 3818880 w 5063469"/>
              <a:gd name="connsiteY39" fmla="*/ 991305 h 4745608"/>
              <a:gd name="connsiteX40" fmla="*/ 3658531 w 5063469"/>
              <a:gd name="connsiteY40" fmla="*/ 1093178 h 4745608"/>
              <a:gd name="connsiteX41" fmla="*/ 3622838 w 5063469"/>
              <a:gd name="connsiteY41" fmla="*/ 1221401 h 4745608"/>
              <a:gd name="connsiteX42" fmla="*/ 3577446 w 5063469"/>
              <a:gd name="connsiteY42" fmla="*/ 1500691 h 4745608"/>
              <a:gd name="connsiteX43" fmla="*/ 3461833 w 5063469"/>
              <a:gd name="connsiteY43" fmla="*/ 1726308 h 4745608"/>
              <a:gd name="connsiteX44" fmla="*/ 3278953 w 5063469"/>
              <a:gd name="connsiteY44" fmla="*/ 2034918 h 4745608"/>
              <a:gd name="connsiteX45" fmla="*/ 3288742 w 5063469"/>
              <a:gd name="connsiteY45" fmla="*/ 2273460 h 4745608"/>
              <a:gd name="connsiteX46" fmla="*/ 3434288 w 5063469"/>
              <a:gd name="connsiteY46" fmla="*/ 2417577 h 4745608"/>
              <a:gd name="connsiteX47" fmla="*/ 3781217 w 5063469"/>
              <a:gd name="connsiteY47" fmla="*/ 2618845 h 4745608"/>
              <a:gd name="connsiteX48" fmla="*/ 4079053 w 5063469"/>
              <a:gd name="connsiteY48" fmla="*/ 2777868 h 4745608"/>
              <a:gd name="connsiteX49" fmla="*/ 5011598 w 5063469"/>
              <a:gd name="connsiteY49" fmla="*/ 3189329 h 4745608"/>
              <a:gd name="connsiteX50" fmla="*/ 4940575 w 5063469"/>
              <a:gd name="connsiteY50" fmla="*/ 3376168 h 4745608"/>
              <a:gd name="connsiteX51" fmla="*/ 4070190 w 5063469"/>
              <a:gd name="connsiteY51" fmla="*/ 3021367 h 4745608"/>
              <a:gd name="connsiteX52" fmla="*/ 3460193 w 5063469"/>
              <a:gd name="connsiteY52" fmla="*/ 2852901 h 4745608"/>
              <a:gd name="connsiteX53" fmla="*/ 3217865 w 5063469"/>
              <a:gd name="connsiteY53" fmla="*/ 2829045 h 4745608"/>
              <a:gd name="connsiteX54" fmla="*/ 3025524 w 5063469"/>
              <a:gd name="connsiteY54" fmla="*/ 2858861 h 4745608"/>
              <a:gd name="connsiteX55" fmla="*/ 2832855 w 5063469"/>
              <a:gd name="connsiteY55" fmla="*/ 2930924 h 4745608"/>
              <a:gd name="connsiteX56" fmla="*/ 2820111 w 5063469"/>
              <a:gd name="connsiteY56" fmla="*/ 3026344 h 4745608"/>
              <a:gd name="connsiteX57" fmla="*/ 2959241 w 5063469"/>
              <a:gd name="connsiteY57" fmla="*/ 3167976 h 4745608"/>
              <a:gd name="connsiteX58" fmla="*/ 3176083 w 5063469"/>
              <a:gd name="connsiteY58" fmla="*/ 3269358 h 4745608"/>
              <a:gd name="connsiteX59" fmla="*/ 3388239 w 5063469"/>
              <a:gd name="connsiteY59" fmla="*/ 3442290 h 4745608"/>
              <a:gd name="connsiteX60" fmla="*/ 3212014 w 5063469"/>
              <a:gd name="connsiteY60" fmla="*/ 3336948 h 4745608"/>
              <a:gd name="connsiteX61" fmla="*/ 3004633 w 5063469"/>
              <a:gd name="connsiteY61" fmla="*/ 3276814 h 4745608"/>
              <a:gd name="connsiteX62" fmla="*/ 2771676 w 5063469"/>
              <a:gd name="connsiteY62" fmla="*/ 3166987 h 4745608"/>
              <a:gd name="connsiteX63" fmla="*/ 2638873 w 5063469"/>
              <a:gd name="connsiteY63" fmla="*/ 3097908 h 4745608"/>
              <a:gd name="connsiteX64" fmla="*/ 2570293 w 5063469"/>
              <a:gd name="connsiteY64" fmla="*/ 3109338 h 4745608"/>
              <a:gd name="connsiteX65" fmla="*/ 2525557 w 5063469"/>
              <a:gd name="connsiteY65" fmla="*/ 3326508 h 4745608"/>
              <a:gd name="connsiteX66" fmla="*/ 2584349 w 5063469"/>
              <a:gd name="connsiteY66" fmla="*/ 3577470 h 4745608"/>
              <a:gd name="connsiteX67" fmla="*/ 2663703 w 5063469"/>
              <a:gd name="connsiteY67" fmla="*/ 3996904 h 4745608"/>
              <a:gd name="connsiteX68" fmla="*/ 2633113 w 5063469"/>
              <a:gd name="connsiteY68" fmla="*/ 4192703 h 4745608"/>
              <a:gd name="connsiteX69" fmla="*/ 2539703 w 5063469"/>
              <a:gd name="connsiteY69" fmla="*/ 4455574 h 4745608"/>
              <a:gd name="connsiteX70" fmla="*/ 2595212 w 5063469"/>
              <a:gd name="connsiteY70" fmla="*/ 3945217 h 4745608"/>
              <a:gd name="connsiteX71" fmla="*/ 2481240 w 5063469"/>
              <a:gd name="connsiteY71" fmla="*/ 3566538 h 4745608"/>
              <a:gd name="connsiteX72" fmla="*/ 2307403 w 5063469"/>
              <a:gd name="connsiteY72" fmla="*/ 3166488 h 4745608"/>
              <a:gd name="connsiteX73" fmla="*/ 2261683 w 5063469"/>
              <a:gd name="connsiteY73" fmla="*/ 3063618 h 4745608"/>
              <a:gd name="connsiteX74" fmla="*/ 2078803 w 5063469"/>
              <a:gd name="connsiteY74" fmla="*/ 2949318 h 4745608"/>
              <a:gd name="connsiteX75" fmla="*/ 1824299 w 5063469"/>
              <a:gd name="connsiteY75" fmla="*/ 3002494 h 4745608"/>
              <a:gd name="connsiteX76" fmla="*/ 1412162 w 5063469"/>
              <a:gd name="connsiteY76" fmla="*/ 3235573 h 4745608"/>
              <a:gd name="connsiteX77" fmla="*/ 1381573 w 5063469"/>
              <a:gd name="connsiteY77" fmla="*/ 3680838 h 4745608"/>
              <a:gd name="connsiteX78" fmla="*/ 1340867 w 5063469"/>
              <a:gd name="connsiteY78" fmla="*/ 3980504 h 4745608"/>
              <a:gd name="connsiteX79" fmla="*/ 1197619 w 5063469"/>
              <a:gd name="connsiteY79" fmla="*/ 4738831 h 4745608"/>
              <a:gd name="connsiteX80" fmla="*/ 1220896 w 5063469"/>
              <a:gd name="connsiteY80" fmla="*/ 4338309 h 4745608"/>
              <a:gd name="connsiteX81" fmla="*/ 1242772 w 5063469"/>
              <a:gd name="connsiteY81" fmla="*/ 4080888 h 4745608"/>
              <a:gd name="connsiteX82" fmla="*/ 1198693 w 5063469"/>
              <a:gd name="connsiteY82" fmla="*/ 3909438 h 4745608"/>
              <a:gd name="connsiteX83" fmla="*/ 970093 w 5063469"/>
              <a:gd name="connsiteY83" fmla="*/ 3989448 h 4745608"/>
              <a:gd name="connsiteX84" fmla="*/ 766328 w 5063469"/>
              <a:gd name="connsiteY84" fmla="*/ 4131990 h 4745608"/>
              <a:gd name="connsiteX85" fmla="*/ 555808 w 5063469"/>
              <a:gd name="connsiteY85" fmla="*/ 4355688 h 4745608"/>
              <a:gd name="connsiteX86" fmla="*/ 785900 w 5063469"/>
              <a:gd name="connsiteY86" fmla="*/ 4017771 h 4745608"/>
              <a:gd name="connsiteX87" fmla="*/ 1130113 w 5063469"/>
              <a:gd name="connsiteY87" fmla="*/ 3817500 h 4745608"/>
              <a:gd name="connsiteX88" fmla="*/ 1278703 w 5063469"/>
              <a:gd name="connsiteY88" fmla="*/ 3726558 h 4745608"/>
              <a:gd name="connsiteX89" fmla="*/ 1269661 w 5063469"/>
              <a:gd name="connsiteY89" fmla="*/ 3390117 h 4745608"/>
              <a:gd name="connsiteX90" fmla="*/ 1309620 w 5063469"/>
              <a:gd name="connsiteY90" fmla="*/ 3169963 h 4745608"/>
              <a:gd name="connsiteX91" fmla="*/ 1393003 w 5063469"/>
              <a:gd name="connsiteY91" fmla="*/ 3052188 h 4745608"/>
              <a:gd name="connsiteX92" fmla="*/ 1080693 w 5063469"/>
              <a:gd name="connsiteY92" fmla="*/ 2984604 h 4745608"/>
              <a:gd name="connsiteX93" fmla="*/ 663453 w 5063469"/>
              <a:gd name="connsiteY93" fmla="*/ 3023360 h 4745608"/>
              <a:gd name="connsiteX94" fmla="*/ 235111 w 5063469"/>
              <a:gd name="connsiteY94" fmla="*/ 3217172 h 4745608"/>
              <a:gd name="connsiteX95" fmla="*/ 421453 w 5063469"/>
              <a:gd name="connsiteY95" fmla="*/ 3029328 h 4745608"/>
              <a:gd name="connsiteX96" fmla="*/ 627193 w 5063469"/>
              <a:gd name="connsiteY96" fmla="*/ 2926458 h 4745608"/>
              <a:gd name="connsiteX97" fmla="*/ 854480 w 5063469"/>
              <a:gd name="connsiteY97" fmla="*/ 2889178 h 4745608"/>
              <a:gd name="connsiteX98" fmla="*/ 1149272 w 5063469"/>
              <a:gd name="connsiteY98" fmla="*/ 2889676 h 4745608"/>
              <a:gd name="connsiteX99" fmla="*/ 1531894 w 5063469"/>
              <a:gd name="connsiteY99" fmla="*/ 2917507 h 4745608"/>
              <a:gd name="connsiteX100" fmla="*/ 1860559 w 5063469"/>
              <a:gd name="connsiteY100" fmla="*/ 2766431 h 4745608"/>
              <a:gd name="connsiteX101" fmla="*/ 1701613 w 5063469"/>
              <a:gd name="connsiteY101" fmla="*/ 2263518 h 4745608"/>
              <a:gd name="connsiteX102" fmla="*/ 1690183 w 5063469"/>
              <a:gd name="connsiteY102" fmla="*/ 1966338 h 4745608"/>
              <a:gd name="connsiteX103" fmla="*/ 1381991 w 5063469"/>
              <a:gd name="connsiteY103" fmla="*/ 1841604 h 4745608"/>
              <a:gd name="connsiteX104" fmla="*/ 1095823 w 5063469"/>
              <a:gd name="connsiteY104" fmla="*/ 1714878 h 4745608"/>
              <a:gd name="connsiteX105" fmla="*/ 746507 w 5063469"/>
              <a:gd name="connsiteY105" fmla="*/ 1626415 h 4745608"/>
              <a:gd name="connsiteX106" fmla="*/ 352873 w 5063469"/>
              <a:gd name="connsiteY106" fmla="*/ 1726308 h 4745608"/>
              <a:gd name="connsiteX107" fmla="*/ 113171 w 5063469"/>
              <a:gd name="connsiteY107" fmla="*/ 1763582 h 4745608"/>
              <a:gd name="connsiteX108" fmla="*/ 9973 w 5063469"/>
              <a:gd name="connsiteY108" fmla="*/ 1737738 h 4745608"/>
              <a:gd name="connsiteX109" fmla="*/ 348516 w 5063469"/>
              <a:gd name="connsiteY109" fmla="*/ 1643812 h 4745608"/>
              <a:gd name="connsiteX110" fmla="*/ 653097 w 5063469"/>
              <a:gd name="connsiteY110" fmla="*/ 1543920 h 4745608"/>
              <a:gd name="connsiteX111" fmla="*/ 1072963 w 5063469"/>
              <a:gd name="connsiteY111" fmla="*/ 1612008 h 4745608"/>
              <a:gd name="connsiteX112" fmla="*/ 1244413 w 5063469"/>
              <a:gd name="connsiteY112" fmla="*/ 1657728 h 4745608"/>
              <a:gd name="connsiteX113" fmla="*/ 1205766 w 5063469"/>
              <a:gd name="connsiteY113" fmla="*/ 1451988 h 4745608"/>
              <a:gd name="connsiteX114" fmla="*/ 1046313 w 5063469"/>
              <a:gd name="connsiteY114" fmla="*/ 815409 h 4745608"/>
              <a:gd name="connsiteX115" fmla="*/ 1221553 w 506346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4070190 w 5015379"/>
              <a:gd name="connsiteY51" fmla="*/ 3021367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5015379"/>
              <a:gd name="connsiteY0" fmla="*/ 1211958 h 4745608"/>
              <a:gd name="connsiteX1" fmla="*/ 1343911 w 5015379"/>
              <a:gd name="connsiteY1" fmla="*/ 1559828 h 4745608"/>
              <a:gd name="connsiteX2" fmla="*/ 1553023 w 5015379"/>
              <a:gd name="connsiteY2" fmla="*/ 1657728 h 4745608"/>
              <a:gd name="connsiteX3" fmla="*/ 1907353 w 5015379"/>
              <a:gd name="connsiteY3" fmla="*/ 1680588 h 4745608"/>
              <a:gd name="connsiteX4" fmla="*/ 2021653 w 5015379"/>
              <a:gd name="connsiteY4" fmla="*/ 1543428 h 4745608"/>
              <a:gd name="connsiteX5" fmla="*/ 2124523 w 5015379"/>
              <a:gd name="connsiteY5" fmla="*/ 1291968 h 4745608"/>
              <a:gd name="connsiteX6" fmla="*/ 2124523 w 5015379"/>
              <a:gd name="connsiteY6" fmla="*/ 1120518 h 4745608"/>
              <a:gd name="connsiteX7" fmla="*/ 2068029 w 5015379"/>
              <a:gd name="connsiteY7" fmla="*/ 825325 h 4745608"/>
              <a:gd name="connsiteX8" fmla="*/ 2078803 w 5015379"/>
              <a:gd name="connsiteY8" fmla="*/ 777618 h 4745608"/>
              <a:gd name="connsiteX9" fmla="*/ 2170243 w 5015379"/>
              <a:gd name="connsiteY9" fmla="*/ 1086228 h 4745608"/>
              <a:gd name="connsiteX10" fmla="*/ 2215963 w 5015379"/>
              <a:gd name="connsiteY10" fmla="*/ 1269108 h 4745608"/>
              <a:gd name="connsiteX11" fmla="*/ 2284543 w 5015379"/>
              <a:gd name="connsiteY11" fmla="*/ 1303398 h 4745608"/>
              <a:gd name="connsiteX12" fmla="*/ 2330263 w 5015379"/>
              <a:gd name="connsiteY12" fmla="*/ 1166238 h 4745608"/>
              <a:gd name="connsiteX13" fmla="*/ 2467423 w 5015379"/>
              <a:gd name="connsiteY13" fmla="*/ 880488 h 4745608"/>
              <a:gd name="connsiteX14" fmla="*/ 2558863 w 5015379"/>
              <a:gd name="connsiteY14" fmla="*/ 640458 h 4745608"/>
              <a:gd name="connsiteX15" fmla="*/ 2616013 w 5015379"/>
              <a:gd name="connsiteY15" fmla="*/ 537588 h 4745608"/>
              <a:gd name="connsiteX16" fmla="*/ 2558863 w 5015379"/>
              <a:gd name="connsiteY16" fmla="*/ 789048 h 4745608"/>
              <a:gd name="connsiteX17" fmla="*/ 2444563 w 5015379"/>
              <a:gd name="connsiteY17" fmla="*/ 1097658 h 4745608"/>
              <a:gd name="connsiteX18" fmla="*/ 2375983 w 5015379"/>
              <a:gd name="connsiteY18" fmla="*/ 1406268 h 4745608"/>
              <a:gd name="connsiteX19" fmla="*/ 2558863 w 5015379"/>
              <a:gd name="connsiteY19" fmla="*/ 1577718 h 4745608"/>
              <a:gd name="connsiteX20" fmla="*/ 2878903 w 5015379"/>
              <a:gd name="connsiteY20" fmla="*/ 1657728 h 4745608"/>
              <a:gd name="connsiteX21" fmla="*/ 3187513 w 5015379"/>
              <a:gd name="connsiteY21" fmla="*/ 1657728 h 4745608"/>
              <a:gd name="connsiteX22" fmla="*/ 3370393 w 5015379"/>
              <a:gd name="connsiteY22" fmla="*/ 1566288 h 4745608"/>
              <a:gd name="connsiteX23" fmla="*/ 3488066 w 5015379"/>
              <a:gd name="connsiteY23" fmla="*/ 1246753 h 4745608"/>
              <a:gd name="connsiteX24" fmla="*/ 3495138 w 5015379"/>
              <a:gd name="connsiteY24" fmla="*/ 1115548 h 4745608"/>
              <a:gd name="connsiteX25" fmla="*/ 3493650 w 5015379"/>
              <a:gd name="connsiteY25" fmla="*/ 1063976 h 4745608"/>
              <a:gd name="connsiteX26" fmla="*/ 3450403 w 5015379"/>
              <a:gd name="connsiteY26" fmla="*/ 777618 h 4745608"/>
              <a:gd name="connsiteX27" fmla="*/ 3119893 w 5015379"/>
              <a:gd name="connsiteY27" fmla="*/ 321571 h 4745608"/>
              <a:gd name="connsiteX28" fmla="*/ 3497351 w 5015379"/>
              <a:gd name="connsiteY28" fmla="*/ 674883 h 4745608"/>
              <a:gd name="connsiteX29" fmla="*/ 3759013 w 5015379"/>
              <a:gd name="connsiteY29" fmla="*/ 571878 h 4745608"/>
              <a:gd name="connsiteX30" fmla="*/ 3999043 w 5015379"/>
              <a:gd name="connsiteY30" fmla="*/ 91818 h 4745608"/>
              <a:gd name="connsiteX31" fmla="*/ 4033333 w 5015379"/>
              <a:gd name="connsiteY31" fmla="*/ 11808 h 4745608"/>
              <a:gd name="connsiteX32" fmla="*/ 3984569 w 5015379"/>
              <a:gd name="connsiteY32" fmla="*/ 247366 h 4745608"/>
              <a:gd name="connsiteX33" fmla="*/ 3812791 w 5015379"/>
              <a:gd name="connsiteY33" fmla="*/ 647417 h 4745608"/>
              <a:gd name="connsiteX34" fmla="*/ 3592906 w 5015379"/>
              <a:gd name="connsiteY34" fmla="*/ 811408 h 4745608"/>
              <a:gd name="connsiteX35" fmla="*/ 3604425 w 5015379"/>
              <a:gd name="connsiteY35" fmla="*/ 999253 h 4745608"/>
              <a:gd name="connsiteX36" fmla="*/ 3872985 w 5015379"/>
              <a:gd name="connsiteY36" fmla="*/ 881976 h 4745608"/>
              <a:gd name="connsiteX37" fmla="*/ 4200754 w 5015379"/>
              <a:gd name="connsiteY37" fmla="*/ 774136 h 4745608"/>
              <a:gd name="connsiteX38" fmla="*/ 4064251 w 5015379"/>
              <a:gd name="connsiteY38" fmla="*/ 847195 h 4745608"/>
              <a:gd name="connsiteX39" fmla="*/ 3818880 w 5015379"/>
              <a:gd name="connsiteY39" fmla="*/ 991305 h 4745608"/>
              <a:gd name="connsiteX40" fmla="*/ 3658531 w 5015379"/>
              <a:gd name="connsiteY40" fmla="*/ 1093178 h 4745608"/>
              <a:gd name="connsiteX41" fmla="*/ 3622838 w 5015379"/>
              <a:gd name="connsiteY41" fmla="*/ 1221401 h 4745608"/>
              <a:gd name="connsiteX42" fmla="*/ 3577446 w 5015379"/>
              <a:gd name="connsiteY42" fmla="*/ 1500691 h 4745608"/>
              <a:gd name="connsiteX43" fmla="*/ 3461833 w 5015379"/>
              <a:gd name="connsiteY43" fmla="*/ 1726308 h 4745608"/>
              <a:gd name="connsiteX44" fmla="*/ 3278953 w 5015379"/>
              <a:gd name="connsiteY44" fmla="*/ 2034918 h 4745608"/>
              <a:gd name="connsiteX45" fmla="*/ 3288742 w 5015379"/>
              <a:gd name="connsiteY45" fmla="*/ 2273460 h 4745608"/>
              <a:gd name="connsiteX46" fmla="*/ 3434288 w 5015379"/>
              <a:gd name="connsiteY46" fmla="*/ 2417577 h 4745608"/>
              <a:gd name="connsiteX47" fmla="*/ 3781217 w 5015379"/>
              <a:gd name="connsiteY47" fmla="*/ 2618845 h 4745608"/>
              <a:gd name="connsiteX48" fmla="*/ 4079053 w 5015379"/>
              <a:gd name="connsiteY48" fmla="*/ 2777868 h 4745608"/>
              <a:gd name="connsiteX49" fmla="*/ 5011598 w 5015379"/>
              <a:gd name="connsiteY49" fmla="*/ 3189329 h 4745608"/>
              <a:gd name="connsiteX50" fmla="*/ 4940575 w 5015379"/>
              <a:gd name="connsiteY50" fmla="*/ 3376168 h 4745608"/>
              <a:gd name="connsiteX51" fmla="*/ 3944371 w 5015379"/>
              <a:gd name="connsiteY51" fmla="*/ 2976643 h 4745608"/>
              <a:gd name="connsiteX52" fmla="*/ 3460193 w 5015379"/>
              <a:gd name="connsiteY52" fmla="*/ 2852901 h 4745608"/>
              <a:gd name="connsiteX53" fmla="*/ 3217865 w 5015379"/>
              <a:gd name="connsiteY53" fmla="*/ 2829045 h 4745608"/>
              <a:gd name="connsiteX54" fmla="*/ 3025524 w 5015379"/>
              <a:gd name="connsiteY54" fmla="*/ 2858861 h 4745608"/>
              <a:gd name="connsiteX55" fmla="*/ 2832855 w 5015379"/>
              <a:gd name="connsiteY55" fmla="*/ 2930924 h 4745608"/>
              <a:gd name="connsiteX56" fmla="*/ 2820111 w 5015379"/>
              <a:gd name="connsiteY56" fmla="*/ 3026344 h 4745608"/>
              <a:gd name="connsiteX57" fmla="*/ 2959241 w 5015379"/>
              <a:gd name="connsiteY57" fmla="*/ 3167976 h 4745608"/>
              <a:gd name="connsiteX58" fmla="*/ 3176083 w 5015379"/>
              <a:gd name="connsiteY58" fmla="*/ 3269358 h 4745608"/>
              <a:gd name="connsiteX59" fmla="*/ 3388239 w 5015379"/>
              <a:gd name="connsiteY59" fmla="*/ 3442290 h 4745608"/>
              <a:gd name="connsiteX60" fmla="*/ 3212014 w 5015379"/>
              <a:gd name="connsiteY60" fmla="*/ 3336948 h 4745608"/>
              <a:gd name="connsiteX61" fmla="*/ 3004633 w 5015379"/>
              <a:gd name="connsiteY61" fmla="*/ 3276814 h 4745608"/>
              <a:gd name="connsiteX62" fmla="*/ 2771676 w 5015379"/>
              <a:gd name="connsiteY62" fmla="*/ 3166987 h 4745608"/>
              <a:gd name="connsiteX63" fmla="*/ 2638873 w 5015379"/>
              <a:gd name="connsiteY63" fmla="*/ 3097908 h 4745608"/>
              <a:gd name="connsiteX64" fmla="*/ 2570293 w 5015379"/>
              <a:gd name="connsiteY64" fmla="*/ 3109338 h 4745608"/>
              <a:gd name="connsiteX65" fmla="*/ 2525557 w 5015379"/>
              <a:gd name="connsiteY65" fmla="*/ 3326508 h 4745608"/>
              <a:gd name="connsiteX66" fmla="*/ 2584349 w 5015379"/>
              <a:gd name="connsiteY66" fmla="*/ 3577470 h 4745608"/>
              <a:gd name="connsiteX67" fmla="*/ 2663703 w 5015379"/>
              <a:gd name="connsiteY67" fmla="*/ 3996904 h 4745608"/>
              <a:gd name="connsiteX68" fmla="*/ 2633113 w 5015379"/>
              <a:gd name="connsiteY68" fmla="*/ 4192703 h 4745608"/>
              <a:gd name="connsiteX69" fmla="*/ 2539703 w 5015379"/>
              <a:gd name="connsiteY69" fmla="*/ 4455574 h 4745608"/>
              <a:gd name="connsiteX70" fmla="*/ 2595212 w 5015379"/>
              <a:gd name="connsiteY70" fmla="*/ 3945217 h 4745608"/>
              <a:gd name="connsiteX71" fmla="*/ 2481240 w 5015379"/>
              <a:gd name="connsiteY71" fmla="*/ 3566538 h 4745608"/>
              <a:gd name="connsiteX72" fmla="*/ 2307403 w 5015379"/>
              <a:gd name="connsiteY72" fmla="*/ 3166488 h 4745608"/>
              <a:gd name="connsiteX73" fmla="*/ 2261683 w 5015379"/>
              <a:gd name="connsiteY73" fmla="*/ 3063618 h 4745608"/>
              <a:gd name="connsiteX74" fmla="*/ 2078803 w 5015379"/>
              <a:gd name="connsiteY74" fmla="*/ 2949318 h 4745608"/>
              <a:gd name="connsiteX75" fmla="*/ 1824299 w 5015379"/>
              <a:gd name="connsiteY75" fmla="*/ 3002494 h 4745608"/>
              <a:gd name="connsiteX76" fmla="*/ 1412162 w 5015379"/>
              <a:gd name="connsiteY76" fmla="*/ 3235573 h 4745608"/>
              <a:gd name="connsiteX77" fmla="*/ 1381573 w 5015379"/>
              <a:gd name="connsiteY77" fmla="*/ 3680838 h 4745608"/>
              <a:gd name="connsiteX78" fmla="*/ 1340867 w 5015379"/>
              <a:gd name="connsiteY78" fmla="*/ 3980504 h 4745608"/>
              <a:gd name="connsiteX79" fmla="*/ 1197619 w 5015379"/>
              <a:gd name="connsiteY79" fmla="*/ 4738831 h 4745608"/>
              <a:gd name="connsiteX80" fmla="*/ 1220896 w 5015379"/>
              <a:gd name="connsiteY80" fmla="*/ 4338309 h 4745608"/>
              <a:gd name="connsiteX81" fmla="*/ 1242772 w 5015379"/>
              <a:gd name="connsiteY81" fmla="*/ 4080888 h 4745608"/>
              <a:gd name="connsiteX82" fmla="*/ 1198693 w 5015379"/>
              <a:gd name="connsiteY82" fmla="*/ 3909438 h 4745608"/>
              <a:gd name="connsiteX83" fmla="*/ 970093 w 5015379"/>
              <a:gd name="connsiteY83" fmla="*/ 3989448 h 4745608"/>
              <a:gd name="connsiteX84" fmla="*/ 766328 w 5015379"/>
              <a:gd name="connsiteY84" fmla="*/ 4131990 h 4745608"/>
              <a:gd name="connsiteX85" fmla="*/ 555808 w 5015379"/>
              <a:gd name="connsiteY85" fmla="*/ 4355688 h 4745608"/>
              <a:gd name="connsiteX86" fmla="*/ 785900 w 5015379"/>
              <a:gd name="connsiteY86" fmla="*/ 4017771 h 4745608"/>
              <a:gd name="connsiteX87" fmla="*/ 1130113 w 5015379"/>
              <a:gd name="connsiteY87" fmla="*/ 3817500 h 4745608"/>
              <a:gd name="connsiteX88" fmla="*/ 1278703 w 5015379"/>
              <a:gd name="connsiteY88" fmla="*/ 3726558 h 4745608"/>
              <a:gd name="connsiteX89" fmla="*/ 1269661 w 5015379"/>
              <a:gd name="connsiteY89" fmla="*/ 3390117 h 4745608"/>
              <a:gd name="connsiteX90" fmla="*/ 1309620 w 5015379"/>
              <a:gd name="connsiteY90" fmla="*/ 3169963 h 4745608"/>
              <a:gd name="connsiteX91" fmla="*/ 1393003 w 5015379"/>
              <a:gd name="connsiteY91" fmla="*/ 3052188 h 4745608"/>
              <a:gd name="connsiteX92" fmla="*/ 1080693 w 5015379"/>
              <a:gd name="connsiteY92" fmla="*/ 2984604 h 4745608"/>
              <a:gd name="connsiteX93" fmla="*/ 663453 w 5015379"/>
              <a:gd name="connsiteY93" fmla="*/ 3023360 h 4745608"/>
              <a:gd name="connsiteX94" fmla="*/ 235111 w 5015379"/>
              <a:gd name="connsiteY94" fmla="*/ 3217172 h 4745608"/>
              <a:gd name="connsiteX95" fmla="*/ 421453 w 5015379"/>
              <a:gd name="connsiteY95" fmla="*/ 3029328 h 4745608"/>
              <a:gd name="connsiteX96" fmla="*/ 627193 w 5015379"/>
              <a:gd name="connsiteY96" fmla="*/ 2926458 h 4745608"/>
              <a:gd name="connsiteX97" fmla="*/ 854480 w 5015379"/>
              <a:gd name="connsiteY97" fmla="*/ 2889178 h 4745608"/>
              <a:gd name="connsiteX98" fmla="*/ 1149272 w 5015379"/>
              <a:gd name="connsiteY98" fmla="*/ 2889676 h 4745608"/>
              <a:gd name="connsiteX99" fmla="*/ 1531894 w 5015379"/>
              <a:gd name="connsiteY99" fmla="*/ 2917507 h 4745608"/>
              <a:gd name="connsiteX100" fmla="*/ 1860559 w 5015379"/>
              <a:gd name="connsiteY100" fmla="*/ 2766431 h 4745608"/>
              <a:gd name="connsiteX101" fmla="*/ 1701613 w 5015379"/>
              <a:gd name="connsiteY101" fmla="*/ 2263518 h 4745608"/>
              <a:gd name="connsiteX102" fmla="*/ 1690183 w 5015379"/>
              <a:gd name="connsiteY102" fmla="*/ 1966338 h 4745608"/>
              <a:gd name="connsiteX103" fmla="*/ 1381991 w 5015379"/>
              <a:gd name="connsiteY103" fmla="*/ 1841604 h 4745608"/>
              <a:gd name="connsiteX104" fmla="*/ 1095823 w 5015379"/>
              <a:gd name="connsiteY104" fmla="*/ 1714878 h 4745608"/>
              <a:gd name="connsiteX105" fmla="*/ 746507 w 5015379"/>
              <a:gd name="connsiteY105" fmla="*/ 1626415 h 4745608"/>
              <a:gd name="connsiteX106" fmla="*/ 352873 w 5015379"/>
              <a:gd name="connsiteY106" fmla="*/ 1726308 h 4745608"/>
              <a:gd name="connsiteX107" fmla="*/ 113171 w 5015379"/>
              <a:gd name="connsiteY107" fmla="*/ 1763582 h 4745608"/>
              <a:gd name="connsiteX108" fmla="*/ 9973 w 5015379"/>
              <a:gd name="connsiteY108" fmla="*/ 1737738 h 4745608"/>
              <a:gd name="connsiteX109" fmla="*/ 348516 w 5015379"/>
              <a:gd name="connsiteY109" fmla="*/ 1643812 h 4745608"/>
              <a:gd name="connsiteX110" fmla="*/ 653097 w 5015379"/>
              <a:gd name="connsiteY110" fmla="*/ 1543920 h 4745608"/>
              <a:gd name="connsiteX111" fmla="*/ 1072963 w 5015379"/>
              <a:gd name="connsiteY111" fmla="*/ 1612008 h 4745608"/>
              <a:gd name="connsiteX112" fmla="*/ 1244413 w 5015379"/>
              <a:gd name="connsiteY112" fmla="*/ 1657728 h 4745608"/>
              <a:gd name="connsiteX113" fmla="*/ 1205766 w 5015379"/>
              <a:gd name="connsiteY113" fmla="*/ 1451988 h 4745608"/>
              <a:gd name="connsiteX114" fmla="*/ 1046313 w 5015379"/>
              <a:gd name="connsiteY114" fmla="*/ 815409 h 4745608"/>
              <a:gd name="connsiteX115" fmla="*/ 1221553 w 5015379"/>
              <a:gd name="connsiteY115" fmla="*/ 1211958 h 4745608"/>
              <a:gd name="connsiteX0" fmla="*/ 1221553 w 13992332"/>
              <a:gd name="connsiteY0" fmla="*/ 1211958 h 7396030"/>
              <a:gd name="connsiteX1" fmla="*/ 1343911 w 13992332"/>
              <a:gd name="connsiteY1" fmla="*/ 1559828 h 7396030"/>
              <a:gd name="connsiteX2" fmla="*/ 1553023 w 13992332"/>
              <a:gd name="connsiteY2" fmla="*/ 1657728 h 7396030"/>
              <a:gd name="connsiteX3" fmla="*/ 1907353 w 13992332"/>
              <a:gd name="connsiteY3" fmla="*/ 1680588 h 7396030"/>
              <a:gd name="connsiteX4" fmla="*/ 2021653 w 13992332"/>
              <a:gd name="connsiteY4" fmla="*/ 1543428 h 7396030"/>
              <a:gd name="connsiteX5" fmla="*/ 2124523 w 13992332"/>
              <a:gd name="connsiteY5" fmla="*/ 1291968 h 7396030"/>
              <a:gd name="connsiteX6" fmla="*/ 2124523 w 13992332"/>
              <a:gd name="connsiteY6" fmla="*/ 1120518 h 7396030"/>
              <a:gd name="connsiteX7" fmla="*/ 2068029 w 13992332"/>
              <a:gd name="connsiteY7" fmla="*/ 825325 h 7396030"/>
              <a:gd name="connsiteX8" fmla="*/ 2078803 w 13992332"/>
              <a:gd name="connsiteY8" fmla="*/ 777618 h 7396030"/>
              <a:gd name="connsiteX9" fmla="*/ 2170243 w 13992332"/>
              <a:gd name="connsiteY9" fmla="*/ 1086228 h 7396030"/>
              <a:gd name="connsiteX10" fmla="*/ 2215963 w 13992332"/>
              <a:gd name="connsiteY10" fmla="*/ 1269108 h 7396030"/>
              <a:gd name="connsiteX11" fmla="*/ 2284543 w 13992332"/>
              <a:gd name="connsiteY11" fmla="*/ 1303398 h 7396030"/>
              <a:gd name="connsiteX12" fmla="*/ 2330263 w 13992332"/>
              <a:gd name="connsiteY12" fmla="*/ 1166238 h 7396030"/>
              <a:gd name="connsiteX13" fmla="*/ 2467423 w 13992332"/>
              <a:gd name="connsiteY13" fmla="*/ 880488 h 7396030"/>
              <a:gd name="connsiteX14" fmla="*/ 2558863 w 13992332"/>
              <a:gd name="connsiteY14" fmla="*/ 640458 h 7396030"/>
              <a:gd name="connsiteX15" fmla="*/ 2616013 w 13992332"/>
              <a:gd name="connsiteY15" fmla="*/ 537588 h 7396030"/>
              <a:gd name="connsiteX16" fmla="*/ 2558863 w 13992332"/>
              <a:gd name="connsiteY16" fmla="*/ 789048 h 7396030"/>
              <a:gd name="connsiteX17" fmla="*/ 2444563 w 13992332"/>
              <a:gd name="connsiteY17" fmla="*/ 1097658 h 7396030"/>
              <a:gd name="connsiteX18" fmla="*/ 2375983 w 13992332"/>
              <a:gd name="connsiteY18" fmla="*/ 1406268 h 7396030"/>
              <a:gd name="connsiteX19" fmla="*/ 2558863 w 13992332"/>
              <a:gd name="connsiteY19" fmla="*/ 1577718 h 7396030"/>
              <a:gd name="connsiteX20" fmla="*/ 2878903 w 13992332"/>
              <a:gd name="connsiteY20" fmla="*/ 1657728 h 7396030"/>
              <a:gd name="connsiteX21" fmla="*/ 3187513 w 13992332"/>
              <a:gd name="connsiteY21" fmla="*/ 1657728 h 7396030"/>
              <a:gd name="connsiteX22" fmla="*/ 3370393 w 13992332"/>
              <a:gd name="connsiteY22" fmla="*/ 1566288 h 7396030"/>
              <a:gd name="connsiteX23" fmla="*/ 3488066 w 13992332"/>
              <a:gd name="connsiteY23" fmla="*/ 1246753 h 7396030"/>
              <a:gd name="connsiteX24" fmla="*/ 3495138 w 13992332"/>
              <a:gd name="connsiteY24" fmla="*/ 1115548 h 7396030"/>
              <a:gd name="connsiteX25" fmla="*/ 3493650 w 13992332"/>
              <a:gd name="connsiteY25" fmla="*/ 1063976 h 7396030"/>
              <a:gd name="connsiteX26" fmla="*/ 3450403 w 13992332"/>
              <a:gd name="connsiteY26" fmla="*/ 777618 h 7396030"/>
              <a:gd name="connsiteX27" fmla="*/ 3119893 w 13992332"/>
              <a:gd name="connsiteY27" fmla="*/ 321571 h 7396030"/>
              <a:gd name="connsiteX28" fmla="*/ 3497351 w 13992332"/>
              <a:gd name="connsiteY28" fmla="*/ 674883 h 7396030"/>
              <a:gd name="connsiteX29" fmla="*/ 3759013 w 13992332"/>
              <a:gd name="connsiteY29" fmla="*/ 571878 h 7396030"/>
              <a:gd name="connsiteX30" fmla="*/ 3999043 w 13992332"/>
              <a:gd name="connsiteY30" fmla="*/ 91818 h 7396030"/>
              <a:gd name="connsiteX31" fmla="*/ 4033333 w 13992332"/>
              <a:gd name="connsiteY31" fmla="*/ 11808 h 7396030"/>
              <a:gd name="connsiteX32" fmla="*/ 3984569 w 13992332"/>
              <a:gd name="connsiteY32" fmla="*/ 247366 h 7396030"/>
              <a:gd name="connsiteX33" fmla="*/ 3812791 w 13992332"/>
              <a:gd name="connsiteY33" fmla="*/ 647417 h 7396030"/>
              <a:gd name="connsiteX34" fmla="*/ 3592906 w 13992332"/>
              <a:gd name="connsiteY34" fmla="*/ 811408 h 7396030"/>
              <a:gd name="connsiteX35" fmla="*/ 3604425 w 13992332"/>
              <a:gd name="connsiteY35" fmla="*/ 999253 h 7396030"/>
              <a:gd name="connsiteX36" fmla="*/ 3872985 w 13992332"/>
              <a:gd name="connsiteY36" fmla="*/ 881976 h 7396030"/>
              <a:gd name="connsiteX37" fmla="*/ 4200754 w 13992332"/>
              <a:gd name="connsiteY37" fmla="*/ 774136 h 7396030"/>
              <a:gd name="connsiteX38" fmla="*/ 4064251 w 13992332"/>
              <a:gd name="connsiteY38" fmla="*/ 847195 h 7396030"/>
              <a:gd name="connsiteX39" fmla="*/ 3818880 w 13992332"/>
              <a:gd name="connsiteY39" fmla="*/ 991305 h 7396030"/>
              <a:gd name="connsiteX40" fmla="*/ 3658531 w 13992332"/>
              <a:gd name="connsiteY40" fmla="*/ 1093178 h 7396030"/>
              <a:gd name="connsiteX41" fmla="*/ 3622838 w 13992332"/>
              <a:gd name="connsiteY41" fmla="*/ 1221401 h 7396030"/>
              <a:gd name="connsiteX42" fmla="*/ 3577446 w 13992332"/>
              <a:gd name="connsiteY42" fmla="*/ 1500691 h 7396030"/>
              <a:gd name="connsiteX43" fmla="*/ 3461833 w 13992332"/>
              <a:gd name="connsiteY43" fmla="*/ 1726308 h 7396030"/>
              <a:gd name="connsiteX44" fmla="*/ 3278953 w 13992332"/>
              <a:gd name="connsiteY44" fmla="*/ 2034918 h 7396030"/>
              <a:gd name="connsiteX45" fmla="*/ 3288742 w 13992332"/>
              <a:gd name="connsiteY45" fmla="*/ 2273460 h 7396030"/>
              <a:gd name="connsiteX46" fmla="*/ 3434288 w 13992332"/>
              <a:gd name="connsiteY46" fmla="*/ 2417577 h 7396030"/>
              <a:gd name="connsiteX47" fmla="*/ 3781217 w 13992332"/>
              <a:gd name="connsiteY47" fmla="*/ 2618845 h 7396030"/>
              <a:gd name="connsiteX48" fmla="*/ 4079053 w 13992332"/>
              <a:gd name="connsiteY48" fmla="*/ 2777868 h 7396030"/>
              <a:gd name="connsiteX49" fmla="*/ 5011598 w 13992332"/>
              <a:gd name="connsiteY49" fmla="*/ 3189329 h 7396030"/>
              <a:gd name="connsiteX50" fmla="*/ 13992332 w 13992332"/>
              <a:gd name="connsiteY50" fmla="*/ 7396027 h 7396030"/>
              <a:gd name="connsiteX51" fmla="*/ 3944371 w 13992332"/>
              <a:gd name="connsiteY51" fmla="*/ 2976643 h 7396030"/>
              <a:gd name="connsiteX52" fmla="*/ 3460193 w 13992332"/>
              <a:gd name="connsiteY52" fmla="*/ 2852901 h 7396030"/>
              <a:gd name="connsiteX53" fmla="*/ 3217865 w 13992332"/>
              <a:gd name="connsiteY53" fmla="*/ 2829045 h 7396030"/>
              <a:gd name="connsiteX54" fmla="*/ 3025524 w 13992332"/>
              <a:gd name="connsiteY54" fmla="*/ 2858861 h 7396030"/>
              <a:gd name="connsiteX55" fmla="*/ 2832855 w 13992332"/>
              <a:gd name="connsiteY55" fmla="*/ 2930924 h 7396030"/>
              <a:gd name="connsiteX56" fmla="*/ 2820111 w 13992332"/>
              <a:gd name="connsiteY56" fmla="*/ 3026344 h 7396030"/>
              <a:gd name="connsiteX57" fmla="*/ 2959241 w 13992332"/>
              <a:gd name="connsiteY57" fmla="*/ 3167976 h 7396030"/>
              <a:gd name="connsiteX58" fmla="*/ 3176083 w 13992332"/>
              <a:gd name="connsiteY58" fmla="*/ 3269358 h 7396030"/>
              <a:gd name="connsiteX59" fmla="*/ 3388239 w 13992332"/>
              <a:gd name="connsiteY59" fmla="*/ 3442290 h 7396030"/>
              <a:gd name="connsiteX60" fmla="*/ 3212014 w 13992332"/>
              <a:gd name="connsiteY60" fmla="*/ 3336948 h 7396030"/>
              <a:gd name="connsiteX61" fmla="*/ 3004633 w 13992332"/>
              <a:gd name="connsiteY61" fmla="*/ 3276814 h 7396030"/>
              <a:gd name="connsiteX62" fmla="*/ 2771676 w 13992332"/>
              <a:gd name="connsiteY62" fmla="*/ 3166987 h 7396030"/>
              <a:gd name="connsiteX63" fmla="*/ 2638873 w 13992332"/>
              <a:gd name="connsiteY63" fmla="*/ 3097908 h 7396030"/>
              <a:gd name="connsiteX64" fmla="*/ 2570293 w 13992332"/>
              <a:gd name="connsiteY64" fmla="*/ 3109338 h 7396030"/>
              <a:gd name="connsiteX65" fmla="*/ 2525557 w 13992332"/>
              <a:gd name="connsiteY65" fmla="*/ 3326508 h 7396030"/>
              <a:gd name="connsiteX66" fmla="*/ 2584349 w 13992332"/>
              <a:gd name="connsiteY66" fmla="*/ 3577470 h 7396030"/>
              <a:gd name="connsiteX67" fmla="*/ 2663703 w 13992332"/>
              <a:gd name="connsiteY67" fmla="*/ 3996904 h 7396030"/>
              <a:gd name="connsiteX68" fmla="*/ 2633113 w 13992332"/>
              <a:gd name="connsiteY68" fmla="*/ 4192703 h 7396030"/>
              <a:gd name="connsiteX69" fmla="*/ 2539703 w 13992332"/>
              <a:gd name="connsiteY69" fmla="*/ 4455574 h 7396030"/>
              <a:gd name="connsiteX70" fmla="*/ 2595212 w 13992332"/>
              <a:gd name="connsiteY70" fmla="*/ 3945217 h 7396030"/>
              <a:gd name="connsiteX71" fmla="*/ 2481240 w 13992332"/>
              <a:gd name="connsiteY71" fmla="*/ 3566538 h 7396030"/>
              <a:gd name="connsiteX72" fmla="*/ 2307403 w 13992332"/>
              <a:gd name="connsiteY72" fmla="*/ 3166488 h 7396030"/>
              <a:gd name="connsiteX73" fmla="*/ 2261683 w 13992332"/>
              <a:gd name="connsiteY73" fmla="*/ 3063618 h 7396030"/>
              <a:gd name="connsiteX74" fmla="*/ 2078803 w 13992332"/>
              <a:gd name="connsiteY74" fmla="*/ 2949318 h 7396030"/>
              <a:gd name="connsiteX75" fmla="*/ 1824299 w 13992332"/>
              <a:gd name="connsiteY75" fmla="*/ 3002494 h 7396030"/>
              <a:gd name="connsiteX76" fmla="*/ 1412162 w 13992332"/>
              <a:gd name="connsiteY76" fmla="*/ 3235573 h 7396030"/>
              <a:gd name="connsiteX77" fmla="*/ 1381573 w 13992332"/>
              <a:gd name="connsiteY77" fmla="*/ 3680838 h 7396030"/>
              <a:gd name="connsiteX78" fmla="*/ 1340867 w 13992332"/>
              <a:gd name="connsiteY78" fmla="*/ 3980504 h 7396030"/>
              <a:gd name="connsiteX79" fmla="*/ 1197619 w 13992332"/>
              <a:gd name="connsiteY79" fmla="*/ 4738831 h 7396030"/>
              <a:gd name="connsiteX80" fmla="*/ 1220896 w 13992332"/>
              <a:gd name="connsiteY80" fmla="*/ 4338309 h 7396030"/>
              <a:gd name="connsiteX81" fmla="*/ 1242772 w 13992332"/>
              <a:gd name="connsiteY81" fmla="*/ 4080888 h 7396030"/>
              <a:gd name="connsiteX82" fmla="*/ 1198693 w 13992332"/>
              <a:gd name="connsiteY82" fmla="*/ 3909438 h 7396030"/>
              <a:gd name="connsiteX83" fmla="*/ 970093 w 13992332"/>
              <a:gd name="connsiteY83" fmla="*/ 3989448 h 7396030"/>
              <a:gd name="connsiteX84" fmla="*/ 766328 w 13992332"/>
              <a:gd name="connsiteY84" fmla="*/ 4131990 h 7396030"/>
              <a:gd name="connsiteX85" fmla="*/ 555808 w 13992332"/>
              <a:gd name="connsiteY85" fmla="*/ 4355688 h 7396030"/>
              <a:gd name="connsiteX86" fmla="*/ 785900 w 13992332"/>
              <a:gd name="connsiteY86" fmla="*/ 4017771 h 7396030"/>
              <a:gd name="connsiteX87" fmla="*/ 1130113 w 13992332"/>
              <a:gd name="connsiteY87" fmla="*/ 3817500 h 7396030"/>
              <a:gd name="connsiteX88" fmla="*/ 1278703 w 13992332"/>
              <a:gd name="connsiteY88" fmla="*/ 3726558 h 7396030"/>
              <a:gd name="connsiteX89" fmla="*/ 1269661 w 13992332"/>
              <a:gd name="connsiteY89" fmla="*/ 3390117 h 7396030"/>
              <a:gd name="connsiteX90" fmla="*/ 1309620 w 13992332"/>
              <a:gd name="connsiteY90" fmla="*/ 3169963 h 7396030"/>
              <a:gd name="connsiteX91" fmla="*/ 1393003 w 13992332"/>
              <a:gd name="connsiteY91" fmla="*/ 3052188 h 7396030"/>
              <a:gd name="connsiteX92" fmla="*/ 1080693 w 13992332"/>
              <a:gd name="connsiteY92" fmla="*/ 2984604 h 7396030"/>
              <a:gd name="connsiteX93" fmla="*/ 663453 w 13992332"/>
              <a:gd name="connsiteY93" fmla="*/ 3023360 h 7396030"/>
              <a:gd name="connsiteX94" fmla="*/ 235111 w 13992332"/>
              <a:gd name="connsiteY94" fmla="*/ 3217172 h 7396030"/>
              <a:gd name="connsiteX95" fmla="*/ 421453 w 13992332"/>
              <a:gd name="connsiteY95" fmla="*/ 3029328 h 7396030"/>
              <a:gd name="connsiteX96" fmla="*/ 627193 w 13992332"/>
              <a:gd name="connsiteY96" fmla="*/ 2926458 h 7396030"/>
              <a:gd name="connsiteX97" fmla="*/ 854480 w 13992332"/>
              <a:gd name="connsiteY97" fmla="*/ 2889178 h 7396030"/>
              <a:gd name="connsiteX98" fmla="*/ 1149272 w 13992332"/>
              <a:gd name="connsiteY98" fmla="*/ 2889676 h 7396030"/>
              <a:gd name="connsiteX99" fmla="*/ 1531894 w 13992332"/>
              <a:gd name="connsiteY99" fmla="*/ 2917507 h 7396030"/>
              <a:gd name="connsiteX100" fmla="*/ 1860559 w 13992332"/>
              <a:gd name="connsiteY100" fmla="*/ 2766431 h 7396030"/>
              <a:gd name="connsiteX101" fmla="*/ 1701613 w 13992332"/>
              <a:gd name="connsiteY101" fmla="*/ 2263518 h 7396030"/>
              <a:gd name="connsiteX102" fmla="*/ 1690183 w 13992332"/>
              <a:gd name="connsiteY102" fmla="*/ 1966338 h 7396030"/>
              <a:gd name="connsiteX103" fmla="*/ 1381991 w 13992332"/>
              <a:gd name="connsiteY103" fmla="*/ 1841604 h 7396030"/>
              <a:gd name="connsiteX104" fmla="*/ 1095823 w 13992332"/>
              <a:gd name="connsiteY104" fmla="*/ 1714878 h 7396030"/>
              <a:gd name="connsiteX105" fmla="*/ 746507 w 13992332"/>
              <a:gd name="connsiteY105" fmla="*/ 1626415 h 7396030"/>
              <a:gd name="connsiteX106" fmla="*/ 352873 w 13992332"/>
              <a:gd name="connsiteY106" fmla="*/ 1726308 h 7396030"/>
              <a:gd name="connsiteX107" fmla="*/ 113171 w 13992332"/>
              <a:gd name="connsiteY107" fmla="*/ 1763582 h 7396030"/>
              <a:gd name="connsiteX108" fmla="*/ 9973 w 13992332"/>
              <a:gd name="connsiteY108" fmla="*/ 1737738 h 7396030"/>
              <a:gd name="connsiteX109" fmla="*/ 348516 w 13992332"/>
              <a:gd name="connsiteY109" fmla="*/ 1643812 h 7396030"/>
              <a:gd name="connsiteX110" fmla="*/ 653097 w 13992332"/>
              <a:gd name="connsiteY110" fmla="*/ 1543920 h 7396030"/>
              <a:gd name="connsiteX111" fmla="*/ 1072963 w 13992332"/>
              <a:gd name="connsiteY111" fmla="*/ 1612008 h 7396030"/>
              <a:gd name="connsiteX112" fmla="*/ 1244413 w 13992332"/>
              <a:gd name="connsiteY112" fmla="*/ 1657728 h 7396030"/>
              <a:gd name="connsiteX113" fmla="*/ 1205766 w 13992332"/>
              <a:gd name="connsiteY113" fmla="*/ 1451988 h 7396030"/>
              <a:gd name="connsiteX114" fmla="*/ 1046313 w 13992332"/>
              <a:gd name="connsiteY114" fmla="*/ 815409 h 7396030"/>
              <a:gd name="connsiteX115" fmla="*/ 1221553 w 13992332"/>
              <a:gd name="connsiteY115" fmla="*/ 1211958 h 7396030"/>
              <a:gd name="connsiteX0" fmla="*/ 1221553 w 14352380"/>
              <a:gd name="connsiteY0" fmla="*/ 1211958 h 7396030"/>
              <a:gd name="connsiteX1" fmla="*/ 1343911 w 14352380"/>
              <a:gd name="connsiteY1" fmla="*/ 1559828 h 7396030"/>
              <a:gd name="connsiteX2" fmla="*/ 1553023 w 14352380"/>
              <a:gd name="connsiteY2" fmla="*/ 1657728 h 7396030"/>
              <a:gd name="connsiteX3" fmla="*/ 1907353 w 14352380"/>
              <a:gd name="connsiteY3" fmla="*/ 1680588 h 7396030"/>
              <a:gd name="connsiteX4" fmla="*/ 2021653 w 14352380"/>
              <a:gd name="connsiteY4" fmla="*/ 1543428 h 7396030"/>
              <a:gd name="connsiteX5" fmla="*/ 2124523 w 14352380"/>
              <a:gd name="connsiteY5" fmla="*/ 1291968 h 7396030"/>
              <a:gd name="connsiteX6" fmla="*/ 2124523 w 14352380"/>
              <a:gd name="connsiteY6" fmla="*/ 1120518 h 7396030"/>
              <a:gd name="connsiteX7" fmla="*/ 2068029 w 14352380"/>
              <a:gd name="connsiteY7" fmla="*/ 825325 h 7396030"/>
              <a:gd name="connsiteX8" fmla="*/ 2078803 w 14352380"/>
              <a:gd name="connsiteY8" fmla="*/ 777618 h 7396030"/>
              <a:gd name="connsiteX9" fmla="*/ 2170243 w 14352380"/>
              <a:gd name="connsiteY9" fmla="*/ 1086228 h 7396030"/>
              <a:gd name="connsiteX10" fmla="*/ 2215963 w 14352380"/>
              <a:gd name="connsiteY10" fmla="*/ 1269108 h 7396030"/>
              <a:gd name="connsiteX11" fmla="*/ 2284543 w 14352380"/>
              <a:gd name="connsiteY11" fmla="*/ 1303398 h 7396030"/>
              <a:gd name="connsiteX12" fmla="*/ 2330263 w 14352380"/>
              <a:gd name="connsiteY12" fmla="*/ 1166238 h 7396030"/>
              <a:gd name="connsiteX13" fmla="*/ 2467423 w 14352380"/>
              <a:gd name="connsiteY13" fmla="*/ 880488 h 7396030"/>
              <a:gd name="connsiteX14" fmla="*/ 2558863 w 14352380"/>
              <a:gd name="connsiteY14" fmla="*/ 640458 h 7396030"/>
              <a:gd name="connsiteX15" fmla="*/ 2616013 w 14352380"/>
              <a:gd name="connsiteY15" fmla="*/ 537588 h 7396030"/>
              <a:gd name="connsiteX16" fmla="*/ 2558863 w 14352380"/>
              <a:gd name="connsiteY16" fmla="*/ 789048 h 7396030"/>
              <a:gd name="connsiteX17" fmla="*/ 2444563 w 14352380"/>
              <a:gd name="connsiteY17" fmla="*/ 1097658 h 7396030"/>
              <a:gd name="connsiteX18" fmla="*/ 2375983 w 14352380"/>
              <a:gd name="connsiteY18" fmla="*/ 1406268 h 7396030"/>
              <a:gd name="connsiteX19" fmla="*/ 2558863 w 14352380"/>
              <a:gd name="connsiteY19" fmla="*/ 1577718 h 7396030"/>
              <a:gd name="connsiteX20" fmla="*/ 2878903 w 14352380"/>
              <a:gd name="connsiteY20" fmla="*/ 1657728 h 7396030"/>
              <a:gd name="connsiteX21" fmla="*/ 3187513 w 14352380"/>
              <a:gd name="connsiteY21" fmla="*/ 1657728 h 7396030"/>
              <a:gd name="connsiteX22" fmla="*/ 3370393 w 14352380"/>
              <a:gd name="connsiteY22" fmla="*/ 1566288 h 7396030"/>
              <a:gd name="connsiteX23" fmla="*/ 3488066 w 14352380"/>
              <a:gd name="connsiteY23" fmla="*/ 1246753 h 7396030"/>
              <a:gd name="connsiteX24" fmla="*/ 3495138 w 14352380"/>
              <a:gd name="connsiteY24" fmla="*/ 1115548 h 7396030"/>
              <a:gd name="connsiteX25" fmla="*/ 3493650 w 14352380"/>
              <a:gd name="connsiteY25" fmla="*/ 1063976 h 7396030"/>
              <a:gd name="connsiteX26" fmla="*/ 3450403 w 14352380"/>
              <a:gd name="connsiteY26" fmla="*/ 777618 h 7396030"/>
              <a:gd name="connsiteX27" fmla="*/ 3119893 w 14352380"/>
              <a:gd name="connsiteY27" fmla="*/ 321571 h 7396030"/>
              <a:gd name="connsiteX28" fmla="*/ 3497351 w 14352380"/>
              <a:gd name="connsiteY28" fmla="*/ 674883 h 7396030"/>
              <a:gd name="connsiteX29" fmla="*/ 3759013 w 14352380"/>
              <a:gd name="connsiteY29" fmla="*/ 571878 h 7396030"/>
              <a:gd name="connsiteX30" fmla="*/ 3999043 w 14352380"/>
              <a:gd name="connsiteY30" fmla="*/ 91818 h 7396030"/>
              <a:gd name="connsiteX31" fmla="*/ 4033333 w 14352380"/>
              <a:gd name="connsiteY31" fmla="*/ 11808 h 7396030"/>
              <a:gd name="connsiteX32" fmla="*/ 3984569 w 14352380"/>
              <a:gd name="connsiteY32" fmla="*/ 247366 h 7396030"/>
              <a:gd name="connsiteX33" fmla="*/ 3812791 w 14352380"/>
              <a:gd name="connsiteY33" fmla="*/ 647417 h 7396030"/>
              <a:gd name="connsiteX34" fmla="*/ 3592906 w 14352380"/>
              <a:gd name="connsiteY34" fmla="*/ 811408 h 7396030"/>
              <a:gd name="connsiteX35" fmla="*/ 3604425 w 14352380"/>
              <a:gd name="connsiteY35" fmla="*/ 999253 h 7396030"/>
              <a:gd name="connsiteX36" fmla="*/ 3872985 w 14352380"/>
              <a:gd name="connsiteY36" fmla="*/ 881976 h 7396030"/>
              <a:gd name="connsiteX37" fmla="*/ 4200754 w 14352380"/>
              <a:gd name="connsiteY37" fmla="*/ 774136 h 7396030"/>
              <a:gd name="connsiteX38" fmla="*/ 4064251 w 14352380"/>
              <a:gd name="connsiteY38" fmla="*/ 847195 h 7396030"/>
              <a:gd name="connsiteX39" fmla="*/ 3818880 w 14352380"/>
              <a:gd name="connsiteY39" fmla="*/ 991305 h 7396030"/>
              <a:gd name="connsiteX40" fmla="*/ 3658531 w 14352380"/>
              <a:gd name="connsiteY40" fmla="*/ 1093178 h 7396030"/>
              <a:gd name="connsiteX41" fmla="*/ 3622838 w 14352380"/>
              <a:gd name="connsiteY41" fmla="*/ 1221401 h 7396030"/>
              <a:gd name="connsiteX42" fmla="*/ 3577446 w 14352380"/>
              <a:gd name="connsiteY42" fmla="*/ 1500691 h 7396030"/>
              <a:gd name="connsiteX43" fmla="*/ 3461833 w 14352380"/>
              <a:gd name="connsiteY43" fmla="*/ 1726308 h 7396030"/>
              <a:gd name="connsiteX44" fmla="*/ 3278953 w 14352380"/>
              <a:gd name="connsiteY44" fmla="*/ 2034918 h 7396030"/>
              <a:gd name="connsiteX45" fmla="*/ 3288742 w 14352380"/>
              <a:gd name="connsiteY45" fmla="*/ 2273460 h 7396030"/>
              <a:gd name="connsiteX46" fmla="*/ 3434288 w 14352380"/>
              <a:gd name="connsiteY46" fmla="*/ 2417577 h 7396030"/>
              <a:gd name="connsiteX47" fmla="*/ 3781217 w 14352380"/>
              <a:gd name="connsiteY47" fmla="*/ 2618845 h 7396030"/>
              <a:gd name="connsiteX48" fmla="*/ 4079053 w 14352380"/>
              <a:gd name="connsiteY48" fmla="*/ 2777868 h 7396030"/>
              <a:gd name="connsiteX49" fmla="*/ 14352380 w 14352380"/>
              <a:gd name="connsiteY49" fmla="*/ 7369070 h 7396030"/>
              <a:gd name="connsiteX50" fmla="*/ 13992332 w 14352380"/>
              <a:gd name="connsiteY50" fmla="*/ 7396027 h 7396030"/>
              <a:gd name="connsiteX51" fmla="*/ 3944371 w 14352380"/>
              <a:gd name="connsiteY51" fmla="*/ 2976643 h 7396030"/>
              <a:gd name="connsiteX52" fmla="*/ 3460193 w 14352380"/>
              <a:gd name="connsiteY52" fmla="*/ 2852901 h 7396030"/>
              <a:gd name="connsiteX53" fmla="*/ 3217865 w 14352380"/>
              <a:gd name="connsiteY53" fmla="*/ 2829045 h 7396030"/>
              <a:gd name="connsiteX54" fmla="*/ 3025524 w 14352380"/>
              <a:gd name="connsiteY54" fmla="*/ 2858861 h 7396030"/>
              <a:gd name="connsiteX55" fmla="*/ 2832855 w 14352380"/>
              <a:gd name="connsiteY55" fmla="*/ 2930924 h 7396030"/>
              <a:gd name="connsiteX56" fmla="*/ 2820111 w 14352380"/>
              <a:gd name="connsiteY56" fmla="*/ 3026344 h 7396030"/>
              <a:gd name="connsiteX57" fmla="*/ 2959241 w 14352380"/>
              <a:gd name="connsiteY57" fmla="*/ 3167976 h 7396030"/>
              <a:gd name="connsiteX58" fmla="*/ 3176083 w 14352380"/>
              <a:gd name="connsiteY58" fmla="*/ 3269358 h 7396030"/>
              <a:gd name="connsiteX59" fmla="*/ 3388239 w 14352380"/>
              <a:gd name="connsiteY59" fmla="*/ 3442290 h 7396030"/>
              <a:gd name="connsiteX60" fmla="*/ 3212014 w 14352380"/>
              <a:gd name="connsiteY60" fmla="*/ 3336948 h 7396030"/>
              <a:gd name="connsiteX61" fmla="*/ 3004633 w 14352380"/>
              <a:gd name="connsiteY61" fmla="*/ 3276814 h 7396030"/>
              <a:gd name="connsiteX62" fmla="*/ 2771676 w 14352380"/>
              <a:gd name="connsiteY62" fmla="*/ 3166987 h 7396030"/>
              <a:gd name="connsiteX63" fmla="*/ 2638873 w 14352380"/>
              <a:gd name="connsiteY63" fmla="*/ 3097908 h 7396030"/>
              <a:gd name="connsiteX64" fmla="*/ 2570293 w 14352380"/>
              <a:gd name="connsiteY64" fmla="*/ 3109338 h 7396030"/>
              <a:gd name="connsiteX65" fmla="*/ 2525557 w 14352380"/>
              <a:gd name="connsiteY65" fmla="*/ 3326508 h 7396030"/>
              <a:gd name="connsiteX66" fmla="*/ 2584349 w 14352380"/>
              <a:gd name="connsiteY66" fmla="*/ 3577470 h 7396030"/>
              <a:gd name="connsiteX67" fmla="*/ 2663703 w 14352380"/>
              <a:gd name="connsiteY67" fmla="*/ 3996904 h 7396030"/>
              <a:gd name="connsiteX68" fmla="*/ 2633113 w 14352380"/>
              <a:gd name="connsiteY68" fmla="*/ 4192703 h 7396030"/>
              <a:gd name="connsiteX69" fmla="*/ 2539703 w 14352380"/>
              <a:gd name="connsiteY69" fmla="*/ 4455574 h 7396030"/>
              <a:gd name="connsiteX70" fmla="*/ 2595212 w 14352380"/>
              <a:gd name="connsiteY70" fmla="*/ 3945217 h 7396030"/>
              <a:gd name="connsiteX71" fmla="*/ 2481240 w 14352380"/>
              <a:gd name="connsiteY71" fmla="*/ 3566538 h 7396030"/>
              <a:gd name="connsiteX72" fmla="*/ 2307403 w 14352380"/>
              <a:gd name="connsiteY72" fmla="*/ 3166488 h 7396030"/>
              <a:gd name="connsiteX73" fmla="*/ 2261683 w 14352380"/>
              <a:gd name="connsiteY73" fmla="*/ 3063618 h 7396030"/>
              <a:gd name="connsiteX74" fmla="*/ 2078803 w 14352380"/>
              <a:gd name="connsiteY74" fmla="*/ 2949318 h 7396030"/>
              <a:gd name="connsiteX75" fmla="*/ 1824299 w 14352380"/>
              <a:gd name="connsiteY75" fmla="*/ 3002494 h 7396030"/>
              <a:gd name="connsiteX76" fmla="*/ 1412162 w 14352380"/>
              <a:gd name="connsiteY76" fmla="*/ 3235573 h 7396030"/>
              <a:gd name="connsiteX77" fmla="*/ 1381573 w 14352380"/>
              <a:gd name="connsiteY77" fmla="*/ 3680838 h 7396030"/>
              <a:gd name="connsiteX78" fmla="*/ 1340867 w 14352380"/>
              <a:gd name="connsiteY78" fmla="*/ 3980504 h 7396030"/>
              <a:gd name="connsiteX79" fmla="*/ 1197619 w 14352380"/>
              <a:gd name="connsiteY79" fmla="*/ 4738831 h 7396030"/>
              <a:gd name="connsiteX80" fmla="*/ 1220896 w 14352380"/>
              <a:gd name="connsiteY80" fmla="*/ 4338309 h 7396030"/>
              <a:gd name="connsiteX81" fmla="*/ 1242772 w 14352380"/>
              <a:gd name="connsiteY81" fmla="*/ 4080888 h 7396030"/>
              <a:gd name="connsiteX82" fmla="*/ 1198693 w 14352380"/>
              <a:gd name="connsiteY82" fmla="*/ 3909438 h 7396030"/>
              <a:gd name="connsiteX83" fmla="*/ 970093 w 14352380"/>
              <a:gd name="connsiteY83" fmla="*/ 3989448 h 7396030"/>
              <a:gd name="connsiteX84" fmla="*/ 766328 w 14352380"/>
              <a:gd name="connsiteY84" fmla="*/ 4131990 h 7396030"/>
              <a:gd name="connsiteX85" fmla="*/ 555808 w 14352380"/>
              <a:gd name="connsiteY85" fmla="*/ 4355688 h 7396030"/>
              <a:gd name="connsiteX86" fmla="*/ 785900 w 14352380"/>
              <a:gd name="connsiteY86" fmla="*/ 4017771 h 7396030"/>
              <a:gd name="connsiteX87" fmla="*/ 1130113 w 14352380"/>
              <a:gd name="connsiteY87" fmla="*/ 3817500 h 7396030"/>
              <a:gd name="connsiteX88" fmla="*/ 1278703 w 14352380"/>
              <a:gd name="connsiteY88" fmla="*/ 3726558 h 7396030"/>
              <a:gd name="connsiteX89" fmla="*/ 1269661 w 14352380"/>
              <a:gd name="connsiteY89" fmla="*/ 3390117 h 7396030"/>
              <a:gd name="connsiteX90" fmla="*/ 1309620 w 14352380"/>
              <a:gd name="connsiteY90" fmla="*/ 3169963 h 7396030"/>
              <a:gd name="connsiteX91" fmla="*/ 1393003 w 14352380"/>
              <a:gd name="connsiteY91" fmla="*/ 3052188 h 7396030"/>
              <a:gd name="connsiteX92" fmla="*/ 1080693 w 14352380"/>
              <a:gd name="connsiteY92" fmla="*/ 2984604 h 7396030"/>
              <a:gd name="connsiteX93" fmla="*/ 663453 w 14352380"/>
              <a:gd name="connsiteY93" fmla="*/ 3023360 h 7396030"/>
              <a:gd name="connsiteX94" fmla="*/ 235111 w 14352380"/>
              <a:gd name="connsiteY94" fmla="*/ 3217172 h 7396030"/>
              <a:gd name="connsiteX95" fmla="*/ 421453 w 14352380"/>
              <a:gd name="connsiteY95" fmla="*/ 3029328 h 7396030"/>
              <a:gd name="connsiteX96" fmla="*/ 627193 w 14352380"/>
              <a:gd name="connsiteY96" fmla="*/ 2926458 h 7396030"/>
              <a:gd name="connsiteX97" fmla="*/ 854480 w 14352380"/>
              <a:gd name="connsiteY97" fmla="*/ 2889178 h 7396030"/>
              <a:gd name="connsiteX98" fmla="*/ 1149272 w 14352380"/>
              <a:gd name="connsiteY98" fmla="*/ 2889676 h 7396030"/>
              <a:gd name="connsiteX99" fmla="*/ 1531894 w 14352380"/>
              <a:gd name="connsiteY99" fmla="*/ 2917507 h 7396030"/>
              <a:gd name="connsiteX100" fmla="*/ 1860559 w 14352380"/>
              <a:gd name="connsiteY100" fmla="*/ 2766431 h 7396030"/>
              <a:gd name="connsiteX101" fmla="*/ 1701613 w 14352380"/>
              <a:gd name="connsiteY101" fmla="*/ 2263518 h 7396030"/>
              <a:gd name="connsiteX102" fmla="*/ 1690183 w 14352380"/>
              <a:gd name="connsiteY102" fmla="*/ 1966338 h 7396030"/>
              <a:gd name="connsiteX103" fmla="*/ 1381991 w 14352380"/>
              <a:gd name="connsiteY103" fmla="*/ 1841604 h 7396030"/>
              <a:gd name="connsiteX104" fmla="*/ 1095823 w 14352380"/>
              <a:gd name="connsiteY104" fmla="*/ 1714878 h 7396030"/>
              <a:gd name="connsiteX105" fmla="*/ 746507 w 14352380"/>
              <a:gd name="connsiteY105" fmla="*/ 1626415 h 7396030"/>
              <a:gd name="connsiteX106" fmla="*/ 352873 w 14352380"/>
              <a:gd name="connsiteY106" fmla="*/ 1726308 h 7396030"/>
              <a:gd name="connsiteX107" fmla="*/ 113171 w 14352380"/>
              <a:gd name="connsiteY107" fmla="*/ 1763582 h 7396030"/>
              <a:gd name="connsiteX108" fmla="*/ 9973 w 14352380"/>
              <a:gd name="connsiteY108" fmla="*/ 1737738 h 7396030"/>
              <a:gd name="connsiteX109" fmla="*/ 348516 w 14352380"/>
              <a:gd name="connsiteY109" fmla="*/ 1643812 h 7396030"/>
              <a:gd name="connsiteX110" fmla="*/ 653097 w 14352380"/>
              <a:gd name="connsiteY110" fmla="*/ 1543920 h 7396030"/>
              <a:gd name="connsiteX111" fmla="*/ 1072963 w 14352380"/>
              <a:gd name="connsiteY111" fmla="*/ 1612008 h 7396030"/>
              <a:gd name="connsiteX112" fmla="*/ 1244413 w 14352380"/>
              <a:gd name="connsiteY112" fmla="*/ 1657728 h 7396030"/>
              <a:gd name="connsiteX113" fmla="*/ 1205766 w 14352380"/>
              <a:gd name="connsiteY113" fmla="*/ 1451988 h 7396030"/>
              <a:gd name="connsiteX114" fmla="*/ 1046313 w 14352380"/>
              <a:gd name="connsiteY114" fmla="*/ 815409 h 7396030"/>
              <a:gd name="connsiteX115" fmla="*/ 1221553 w 14352380"/>
              <a:gd name="connsiteY115" fmla="*/ 1211958 h 7396030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4352380"/>
              <a:gd name="connsiteY0" fmla="*/ 1211958 h 7396028"/>
              <a:gd name="connsiteX1" fmla="*/ 1343911 w 14352380"/>
              <a:gd name="connsiteY1" fmla="*/ 1559828 h 7396028"/>
              <a:gd name="connsiteX2" fmla="*/ 1553023 w 14352380"/>
              <a:gd name="connsiteY2" fmla="*/ 1657728 h 7396028"/>
              <a:gd name="connsiteX3" fmla="*/ 1907353 w 14352380"/>
              <a:gd name="connsiteY3" fmla="*/ 1680588 h 7396028"/>
              <a:gd name="connsiteX4" fmla="*/ 2021653 w 14352380"/>
              <a:gd name="connsiteY4" fmla="*/ 1543428 h 7396028"/>
              <a:gd name="connsiteX5" fmla="*/ 2124523 w 14352380"/>
              <a:gd name="connsiteY5" fmla="*/ 1291968 h 7396028"/>
              <a:gd name="connsiteX6" fmla="*/ 2124523 w 14352380"/>
              <a:gd name="connsiteY6" fmla="*/ 1120518 h 7396028"/>
              <a:gd name="connsiteX7" fmla="*/ 2068029 w 14352380"/>
              <a:gd name="connsiteY7" fmla="*/ 825325 h 7396028"/>
              <a:gd name="connsiteX8" fmla="*/ 2078803 w 14352380"/>
              <a:gd name="connsiteY8" fmla="*/ 777618 h 7396028"/>
              <a:gd name="connsiteX9" fmla="*/ 2170243 w 14352380"/>
              <a:gd name="connsiteY9" fmla="*/ 1086228 h 7396028"/>
              <a:gd name="connsiteX10" fmla="*/ 2215963 w 14352380"/>
              <a:gd name="connsiteY10" fmla="*/ 1269108 h 7396028"/>
              <a:gd name="connsiteX11" fmla="*/ 2284543 w 14352380"/>
              <a:gd name="connsiteY11" fmla="*/ 1303398 h 7396028"/>
              <a:gd name="connsiteX12" fmla="*/ 2330263 w 14352380"/>
              <a:gd name="connsiteY12" fmla="*/ 1166238 h 7396028"/>
              <a:gd name="connsiteX13" fmla="*/ 2467423 w 14352380"/>
              <a:gd name="connsiteY13" fmla="*/ 880488 h 7396028"/>
              <a:gd name="connsiteX14" fmla="*/ 2558863 w 14352380"/>
              <a:gd name="connsiteY14" fmla="*/ 640458 h 7396028"/>
              <a:gd name="connsiteX15" fmla="*/ 2616013 w 14352380"/>
              <a:gd name="connsiteY15" fmla="*/ 537588 h 7396028"/>
              <a:gd name="connsiteX16" fmla="*/ 2558863 w 14352380"/>
              <a:gd name="connsiteY16" fmla="*/ 789048 h 7396028"/>
              <a:gd name="connsiteX17" fmla="*/ 2444563 w 14352380"/>
              <a:gd name="connsiteY17" fmla="*/ 1097658 h 7396028"/>
              <a:gd name="connsiteX18" fmla="*/ 2375983 w 14352380"/>
              <a:gd name="connsiteY18" fmla="*/ 1406268 h 7396028"/>
              <a:gd name="connsiteX19" fmla="*/ 2558863 w 14352380"/>
              <a:gd name="connsiteY19" fmla="*/ 1577718 h 7396028"/>
              <a:gd name="connsiteX20" fmla="*/ 2878903 w 14352380"/>
              <a:gd name="connsiteY20" fmla="*/ 1657728 h 7396028"/>
              <a:gd name="connsiteX21" fmla="*/ 3187513 w 14352380"/>
              <a:gd name="connsiteY21" fmla="*/ 1657728 h 7396028"/>
              <a:gd name="connsiteX22" fmla="*/ 3370393 w 14352380"/>
              <a:gd name="connsiteY22" fmla="*/ 1566288 h 7396028"/>
              <a:gd name="connsiteX23" fmla="*/ 3488066 w 14352380"/>
              <a:gd name="connsiteY23" fmla="*/ 1246753 h 7396028"/>
              <a:gd name="connsiteX24" fmla="*/ 3495138 w 14352380"/>
              <a:gd name="connsiteY24" fmla="*/ 1115548 h 7396028"/>
              <a:gd name="connsiteX25" fmla="*/ 3493650 w 14352380"/>
              <a:gd name="connsiteY25" fmla="*/ 1063976 h 7396028"/>
              <a:gd name="connsiteX26" fmla="*/ 3450403 w 14352380"/>
              <a:gd name="connsiteY26" fmla="*/ 777618 h 7396028"/>
              <a:gd name="connsiteX27" fmla="*/ 3119893 w 14352380"/>
              <a:gd name="connsiteY27" fmla="*/ 321571 h 7396028"/>
              <a:gd name="connsiteX28" fmla="*/ 3497351 w 14352380"/>
              <a:gd name="connsiteY28" fmla="*/ 674883 h 7396028"/>
              <a:gd name="connsiteX29" fmla="*/ 3759013 w 14352380"/>
              <a:gd name="connsiteY29" fmla="*/ 571878 h 7396028"/>
              <a:gd name="connsiteX30" fmla="*/ 3999043 w 14352380"/>
              <a:gd name="connsiteY30" fmla="*/ 91818 h 7396028"/>
              <a:gd name="connsiteX31" fmla="*/ 4033333 w 14352380"/>
              <a:gd name="connsiteY31" fmla="*/ 11808 h 7396028"/>
              <a:gd name="connsiteX32" fmla="*/ 3984569 w 14352380"/>
              <a:gd name="connsiteY32" fmla="*/ 247366 h 7396028"/>
              <a:gd name="connsiteX33" fmla="*/ 3812791 w 14352380"/>
              <a:gd name="connsiteY33" fmla="*/ 647417 h 7396028"/>
              <a:gd name="connsiteX34" fmla="*/ 3592906 w 14352380"/>
              <a:gd name="connsiteY34" fmla="*/ 811408 h 7396028"/>
              <a:gd name="connsiteX35" fmla="*/ 3604425 w 14352380"/>
              <a:gd name="connsiteY35" fmla="*/ 999253 h 7396028"/>
              <a:gd name="connsiteX36" fmla="*/ 3872985 w 14352380"/>
              <a:gd name="connsiteY36" fmla="*/ 881976 h 7396028"/>
              <a:gd name="connsiteX37" fmla="*/ 4200754 w 14352380"/>
              <a:gd name="connsiteY37" fmla="*/ 774136 h 7396028"/>
              <a:gd name="connsiteX38" fmla="*/ 4064251 w 14352380"/>
              <a:gd name="connsiteY38" fmla="*/ 847195 h 7396028"/>
              <a:gd name="connsiteX39" fmla="*/ 3818880 w 14352380"/>
              <a:gd name="connsiteY39" fmla="*/ 991305 h 7396028"/>
              <a:gd name="connsiteX40" fmla="*/ 3658531 w 14352380"/>
              <a:gd name="connsiteY40" fmla="*/ 1093178 h 7396028"/>
              <a:gd name="connsiteX41" fmla="*/ 3622838 w 14352380"/>
              <a:gd name="connsiteY41" fmla="*/ 1221401 h 7396028"/>
              <a:gd name="connsiteX42" fmla="*/ 3577446 w 14352380"/>
              <a:gd name="connsiteY42" fmla="*/ 1500691 h 7396028"/>
              <a:gd name="connsiteX43" fmla="*/ 3461833 w 14352380"/>
              <a:gd name="connsiteY43" fmla="*/ 1726308 h 7396028"/>
              <a:gd name="connsiteX44" fmla="*/ 3278953 w 14352380"/>
              <a:gd name="connsiteY44" fmla="*/ 2034918 h 7396028"/>
              <a:gd name="connsiteX45" fmla="*/ 3288742 w 14352380"/>
              <a:gd name="connsiteY45" fmla="*/ 2273460 h 7396028"/>
              <a:gd name="connsiteX46" fmla="*/ 3434288 w 14352380"/>
              <a:gd name="connsiteY46" fmla="*/ 2417577 h 7396028"/>
              <a:gd name="connsiteX47" fmla="*/ 3781217 w 14352380"/>
              <a:gd name="connsiteY47" fmla="*/ 2618845 h 7396028"/>
              <a:gd name="connsiteX48" fmla="*/ 4079053 w 14352380"/>
              <a:gd name="connsiteY48" fmla="*/ 2777868 h 7396028"/>
              <a:gd name="connsiteX49" fmla="*/ 14352380 w 14352380"/>
              <a:gd name="connsiteY49" fmla="*/ 7369070 h 7396028"/>
              <a:gd name="connsiteX50" fmla="*/ 13992332 w 14352380"/>
              <a:gd name="connsiteY50" fmla="*/ 7396027 h 7396028"/>
              <a:gd name="connsiteX51" fmla="*/ 3944371 w 14352380"/>
              <a:gd name="connsiteY51" fmla="*/ 2976643 h 7396028"/>
              <a:gd name="connsiteX52" fmla="*/ 3460193 w 14352380"/>
              <a:gd name="connsiteY52" fmla="*/ 2852901 h 7396028"/>
              <a:gd name="connsiteX53" fmla="*/ 3217865 w 14352380"/>
              <a:gd name="connsiteY53" fmla="*/ 2829045 h 7396028"/>
              <a:gd name="connsiteX54" fmla="*/ 3025524 w 14352380"/>
              <a:gd name="connsiteY54" fmla="*/ 2858861 h 7396028"/>
              <a:gd name="connsiteX55" fmla="*/ 2832855 w 14352380"/>
              <a:gd name="connsiteY55" fmla="*/ 2930924 h 7396028"/>
              <a:gd name="connsiteX56" fmla="*/ 2820111 w 14352380"/>
              <a:gd name="connsiteY56" fmla="*/ 3026344 h 7396028"/>
              <a:gd name="connsiteX57" fmla="*/ 2959241 w 14352380"/>
              <a:gd name="connsiteY57" fmla="*/ 3167976 h 7396028"/>
              <a:gd name="connsiteX58" fmla="*/ 3176083 w 14352380"/>
              <a:gd name="connsiteY58" fmla="*/ 3269358 h 7396028"/>
              <a:gd name="connsiteX59" fmla="*/ 3388239 w 14352380"/>
              <a:gd name="connsiteY59" fmla="*/ 3442290 h 7396028"/>
              <a:gd name="connsiteX60" fmla="*/ 3212014 w 14352380"/>
              <a:gd name="connsiteY60" fmla="*/ 3336948 h 7396028"/>
              <a:gd name="connsiteX61" fmla="*/ 3004633 w 14352380"/>
              <a:gd name="connsiteY61" fmla="*/ 3276814 h 7396028"/>
              <a:gd name="connsiteX62" fmla="*/ 2771676 w 14352380"/>
              <a:gd name="connsiteY62" fmla="*/ 3166987 h 7396028"/>
              <a:gd name="connsiteX63" fmla="*/ 2638873 w 14352380"/>
              <a:gd name="connsiteY63" fmla="*/ 3097908 h 7396028"/>
              <a:gd name="connsiteX64" fmla="*/ 2570293 w 14352380"/>
              <a:gd name="connsiteY64" fmla="*/ 3109338 h 7396028"/>
              <a:gd name="connsiteX65" fmla="*/ 2525557 w 14352380"/>
              <a:gd name="connsiteY65" fmla="*/ 3326508 h 7396028"/>
              <a:gd name="connsiteX66" fmla="*/ 2584349 w 14352380"/>
              <a:gd name="connsiteY66" fmla="*/ 3577470 h 7396028"/>
              <a:gd name="connsiteX67" fmla="*/ 2663703 w 14352380"/>
              <a:gd name="connsiteY67" fmla="*/ 3996904 h 7396028"/>
              <a:gd name="connsiteX68" fmla="*/ 2633113 w 14352380"/>
              <a:gd name="connsiteY68" fmla="*/ 4192703 h 7396028"/>
              <a:gd name="connsiteX69" fmla="*/ 2539703 w 14352380"/>
              <a:gd name="connsiteY69" fmla="*/ 4455574 h 7396028"/>
              <a:gd name="connsiteX70" fmla="*/ 2595212 w 14352380"/>
              <a:gd name="connsiteY70" fmla="*/ 3945217 h 7396028"/>
              <a:gd name="connsiteX71" fmla="*/ 2481240 w 14352380"/>
              <a:gd name="connsiteY71" fmla="*/ 3566538 h 7396028"/>
              <a:gd name="connsiteX72" fmla="*/ 2307403 w 14352380"/>
              <a:gd name="connsiteY72" fmla="*/ 3166488 h 7396028"/>
              <a:gd name="connsiteX73" fmla="*/ 2261683 w 14352380"/>
              <a:gd name="connsiteY73" fmla="*/ 3063618 h 7396028"/>
              <a:gd name="connsiteX74" fmla="*/ 2078803 w 14352380"/>
              <a:gd name="connsiteY74" fmla="*/ 2949318 h 7396028"/>
              <a:gd name="connsiteX75" fmla="*/ 1824299 w 14352380"/>
              <a:gd name="connsiteY75" fmla="*/ 3002494 h 7396028"/>
              <a:gd name="connsiteX76" fmla="*/ 1412162 w 14352380"/>
              <a:gd name="connsiteY76" fmla="*/ 3235573 h 7396028"/>
              <a:gd name="connsiteX77" fmla="*/ 1381573 w 14352380"/>
              <a:gd name="connsiteY77" fmla="*/ 3680838 h 7396028"/>
              <a:gd name="connsiteX78" fmla="*/ 1340867 w 14352380"/>
              <a:gd name="connsiteY78" fmla="*/ 3980504 h 7396028"/>
              <a:gd name="connsiteX79" fmla="*/ 1197619 w 14352380"/>
              <a:gd name="connsiteY79" fmla="*/ 4738831 h 7396028"/>
              <a:gd name="connsiteX80" fmla="*/ 1220896 w 14352380"/>
              <a:gd name="connsiteY80" fmla="*/ 4338309 h 7396028"/>
              <a:gd name="connsiteX81" fmla="*/ 1242772 w 14352380"/>
              <a:gd name="connsiteY81" fmla="*/ 4080888 h 7396028"/>
              <a:gd name="connsiteX82" fmla="*/ 1198693 w 14352380"/>
              <a:gd name="connsiteY82" fmla="*/ 3909438 h 7396028"/>
              <a:gd name="connsiteX83" fmla="*/ 970093 w 14352380"/>
              <a:gd name="connsiteY83" fmla="*/ 3989448 h 7396028"/>
              <a:gd name="connsiteX84" fmla="*/ 766328 w 14352380"/>
              <a:gd name="connsiteY84" fmla="*/ 4131990 h 7396028"/>
              <a:gd name="connsiteX85" fmla="*/ 555808 w 14352380"/>
              <a:gd name="connsiteY85" fmla="*/ 4355688 h 7396028"/>
              <a:gd name="connsiteX86" fmla="*/ 785900 w 14352380"/>
              <a:gd name="connsiteY86" fmla="*/ 4017771 h 7396028"/>
              <a:gd name="connsiteX87" fmla="*/ 1130113 w 14352380"/>
              <a:gd name="connsiteY87" fmla="*/ 3817500 h 7396028"/>
              <a:gd name="connsiteX88" fmla="*/ 1278703 w 14352380"/>
              <a:gd name="connsiteY88" fmla="*/ 3726558 h 7396028"/>
              <a:gd name="connsiteX89" fmla="*/ 1269661 w 14352380"/>
              <a:gd name="connsiteY89" fmla="*/ 3390117 h 7396028"/>
              <a:gd name="connsiteX90" fmla="*/ 1309620 w 14352380"/>
              <a:gd name="connsiteY90" fmla="*/ 3169963 h 7396028"/>
              <a:gd name="connsiteX91" fmla="*/ 1393003 w 14352380"/>
              <a:gd name="connsiteY91" fmla="*/ 3052188 h 7396028"/>
              <a:gd name="connsiteX92" fmla="*/ 1080693 w 14352380"/>
              <a:gd name="connsiteY92" fmla="*/ 2984604 h 7396028"/>
              <a:gd name="connsiteX93" fmla="*/ 663453 w 14352380"/>
              <a:gd name="connsiteY93" fmla="*/ 3023360 h 7396028"/>
              <a:gd name="connsiteX94" fmla="*/ 235111 w 14352380"/>
              <a:gd name="connsiteY94" fmla="*/ 3217172 h 7396028"/>
              <a:gd name="connsiteX95" fmla="*/ 421453 w 14352380"/>
              <a:gd name="connsiteY95" fmla="*/ 3029328 h 7396028"/>
              <a:gd name="connsiteX96" fmla="*/ 627193 w 14352380"/>
              <a:gd name="connsiteY96" fmla="*/ 2926458 h 7396028"/>
              <a:gd name="connsiteX97" fmla="*/ 854480 w 14352380"/>
              <a:gd name="connsiteY97" fmla="*/ 2889178 h 7396028"/>
              <a:gd name="connsiteX98" fmla="*/ 1149272 w 14352380"/>
              <a:gd name="connsiteY98" fmla="*/ 2889676 h 7396028"/>
              <a:gd name="connsiteX99" fmla="*/ 1531894 w 14352380"/>
              <a:gd name="connsiteY99" fmla="*/ 2917507 h 7396028"/>
              <a:gd name="connsiteX100" fmla="*/ 1860559 w 14352380"/>
              <a:gd name="connsiteY100" fmla="*/ 2766431 h 7396028"/>
              <a:gd name="connsiteX101" fmla="*/ 1701613 w 14352380"/>
              <a:gd name="connsiteY101" fmla="*/ 2263518 h 7396028"/>
              <a:gd name="connsiteX102" fmla="*/ 1690183 w 14352380"/>
              <a:gd name="connsiteY102" fmla="*/ 1966338 h 7396028"/>
              <a:gd name="connsiteX103" fmla="*/ 1381991 w 14352380"/>
              <a:gd name="connsiteY103" fmla="*/ 1841604 h 7396028"/>
              <a:gd name="connsiteX104" fmla="*/ 1095823 w 14352380"/>
              <a:gd name="connsiteY104" fmla="*/ 1714878 h 7396028"/>
              <a:gd name="connsiteX105" fmla="*/ 746507 w 14352380"/>
              <a:gd name="connsiteY105" fmla="*/ 1626415 h 7396028"/>
              <a:gd name="connsiteX106" fmla="*/ 352873 w 14352380"/>
              <a:gd name="connsiteY106" fmla="*/ 1726308 h 7396028"/>
              <a:gd name="connsiteX107" fmla="*/ 113171 w 14352380"/>
              <a:gd name="connsiteY107" fmla="*/ 1763582 h 7396028"/>
              <a:gd name="connsiteX108" fmla="*/ 9973 w 14352380"/>
              <a:gd name="connsiteY108" fmla="*/ 1737738 h 7396028"/>
              <a:gd name="connsiteX109" fmla="*/ 348516 w 14352380"/>
              <a:gd name="connsiteY109" fmla="*/ 1643812 h 7396028"/>
              <a:gd name="connsiteX110" fmla="*/ 653097 w 14352380"/>
              <a:gd name="connsiteY110" fmla="*/ 1543920 h 7396028"/>
              <a:gd name="connsiteX111" fmla="*/ 1072963 w 14352380"/>
              <a:gd name="connsiteY111" fmla="*/ 1612008 h 7396028"/>
              <a:gd name="connsiteX112" fmla="*/ 1244413 w 14352380"/>
              <a:gd name="connsiteY112" fmla="*/ 1657728 h 7396028"/>
              <a:gd name="connsiteX113" fmla="*/ 1205766 w 14352380"/>
              <a:gd name="connsiteY113" fmla="*/ 1451988 h 7396028"/>
              <a:gd name="connsiteX114" fmla="*/ 1046313 w 14352380"/>
              <a:gd name="connsiteY114" fmla="*/ 815409 h 7396028"/>
              <a:gd name="connsiteX115" fmla="*/ 1221553 w 14352380"/>
              <a:gd name="connsiteY115" fmla="*/ 1211958 h 7396028"/>
              <a:gd name="connsiteX0" fmla="*/ 1221553 w 18227951"/>
              <a:gd name="connsiteY0" fmla="*/ 1211958 h 9173439"/>
              <a:gd name="connsiteX1" fmla="*/ 1343911 w 18227951"/>
              <a:gd name="connsiteY1" fmla="*/ 1559828 h 9173439"/>
              <a:gd name="connsiteX2" fmla="*/ 1553023 w 18227951"/>
              <a:gd name="connsiteY2" fmla="*/ 1657728 h 9173439"/>
              <a:gd name="connsiteX3" fmla="*/ 1907353 w 18227951"/>
              <a:gd name="connsiteY3" fmla="*/ 1680588 h 9173439"/>
              <a:gd name="connsiteX4" fmla="*/ 2021653 w 18227951"/>
              <a:gd name="connsiteY4" fmla="*/ 1543428 h 9173439"/>
              <a:gd name="connsiteX5" fmla="*/ 2124523 w 18227951"/>
              <a:gd name="connsiteY5" fmla="*/ 1291968 h 9173439"/>
              <a:gd name="connsiteX6" fmla="*/ 2124523 w 18227951"/>
              <a:gd name="connsiteY6" fmla="*/ 1120518 h 9173439"/>
              <a:gd name="connsiteX7" fmla="*/ 2068029 w 18227951"/>
              <a:gd name="connsiteY7" fmla="*/ 825325 h 9173439"/>
              <a:gd name="connsiteX8" fmla="*/ 2078803 w 18227951"/>
              <a:gd name="connsiteY8" fmla="*/ 777618 h 9173439"/>
              <a:gd name="connsiteX9" fmla="*/ 2170243 w 18227951"/>
              <a:gd name="connsiteY9" fmla="*/ 1086228 h 9173439"/>
              <a:gd name="connsiteX10" fmla="*/ 2215963 w 18227951"/>
              <a:gd name="connsiteY10" fmla="*/ 1269108 h 9173439"/>
              <a:gd name="connsiteX11" fmla="*/ 2284543 w 18227951"/>
              <a:gd name="connsiteY11" fmla="*/ 1303398 h 9173439"/>
              <a:gd name="connsiteX12" fmla="*/ 2330263 w 18227951"/>
              <a:gd name="connsiteY12" fmla="*/ 1166238 h 9173439"/>
              <a:gd name="connsiteX13" fmla="*/ 2467423 w 18227951"/>
              <a:gd name="connsiteY13" fmla="*/ 880488 h 9173439"/>
              <a:gd name="connsiteX14" fmla="*/ 2558863 w 18227951"/>
              <a:gd name="connsiteY14" fmla="*/ 640458 h 9173439"/>
              <a:gd name="connsiteX15" fmla="*/ 2616013 w 18227951"/>
              <a:gd name="connsiteY15" fmla="*/ 537588 h 9173439"/>
              <a:gd name="connsiteX16" fmla="*/ 2558863 w 18227951"/>
              <a:gd name="connsiteY16" fmla="*/ 789048 h 9173439"/>
              <a:gd name="connsiteX17" fmla="*/ 2444563 w 18227951"/>
              <a:gd name="connsiteY17" fmla="*/ 1097658 h 9173439"/>
              <a:gd name="connsiteX18" fmla="*/ 2375983 w 18227951"/>
              <a:gd name="connsiteY18" fmla="*/ 1406268 h 9173439"/>
              <a:gd name="connsiteX19" fmla="*/ 2558863 w 18227951"/>
              <a:gd name="connsiteY19" fmla="*/ 1577718 h 9173439"/>
              <a:gd name="connsiteX20" fmla="*/ 2878903 w 18227951"/>
              <a:gd name="connsiteY20" fmla="*/ 1657728 h 9173439"/>
              <a:gd name="connsiteX21" fmla="*/ 3187513 w 18227951"/>
              <a:gd name="connsiteY21" fmla="*/ 1657728 h 9173439"/>
              <a:gd name="connsiteX22" fmla="*/ 3370393 w 18227951"/>
              <a:gd name="connsiteY22" fmla="*/ 1566288 h 9173439"/>
              <a:gd name="connsiteX23" fmla="*/ 3488066 w 18227951"/>
              <a:gd name="connsiteY23" fmla="*/ 1246753 h 9173439"/>
              <a:gd name="connsiteX24" fmla="*/ 3495138 w 18227951"/>
              <a:gd name="connsiteY24" fmla="*/ 1115548 h 9173439"/>
              <a:gd name="connsiteX25" fmla="*/ 3493650 w 18227951"/>
              <a:gd name="connsiteY25" fmla="*/ 1063976 h 9173439"/>
              <a:gd name="connsiteX26" fmla="*/ 3450403 w 18227951"/>
              <a:gd name="connsiteY26" fmla="*/ 777618 h 9173439"/>
              <a:gd name="connsiteX27" fmla="*/ 3119893 w 18227951"/>
              <a:gd name="connsiteY27" fmla="*/ 321571 h 9173439"/>
              <a:gd name="connsiteX28" fmla="*/ 3497351 w 18227951"/>
              <a:gd name="connsiteY28" fmla="*/ 674883 h 9173439"/>
              <a:gd name="connsiteX29" fmla="*/ 3759013 w 18227951"/>
              <a:gd name="connsiteY29" fmla="*/ 571878 h 9173439"/>
              <a:gd name="connsiteX30" fmla="*/ 3999043 w 18227951"/>
              <a:gd name="connsiteY30" fmla="*/ 91818 h 9173439"/>
              <a:gd name="connsiteX31" fmla="*/ 4033333 w 18227951"/>
              <a:gd name="connsiteY31" fmla="*/ 11808 h 9173439"/>
              <a:gd name="connsiteX32" fmla="*/ 3984569 w 18227951"/>
              <a:gd name="connsiteY32" fmla="*/ 247366 h 9173439"/>
              <a:gd name="connsiteX33" fmla="*/ 3812791 w 18227951"/>
              <a:gd name="connsiteY33" fmla="*/ 647417 h 9173439"/>
              <a:gd name="connsiteX34" fmla="*/ 3592906 w 18227951"/>
              <a:gd name="connsiteY34" fmla="*/ 811408 h 9173439"/>
              <a:gd name="connsiteX35" fmla="*/ 3604425 w 18227951"/>
              <a:gd name="connsiteY35" fmla="*/ 999253 h 9173439"/>
              <a:gd name="connsiteX36" fmla="*/ 3872985 w 18227951"/>
              <a:gd name="connsiteY36" fmla="*/ 881976 h 9173439"/>
              <a:gd name="connsiteX37" fmla="*/ 4200754 w 18227951"/>
              <a:gd name="connsiteY37" fmla="*/ 774136 h 9173439"/>
              <a:gd name="connsiteX38" fmla="*/ 4064251 w 18227951"/>
              <a:gd name="connsiteY38" fmla="*/ 847195 h 9173439"/>
              <a:gd name="connsiteX39" fmla="*/ 3818880 w 18227951"/>
              <a:gd name="connsiteY39" fmla="*/ 991305 h 9173439"/>
              <a:gd name="connsiteX40" fmla="*/ 3658531 w 18227951"/>
              <a:gd name="connsiteY40" fmla="*/ 1093178 h 9173439"/>
              <a:gd name="connsiteX41" fmla="*/ 3622838 w 18227951"/>
              <a:gd name="connsiteY41" fmla="*/ 1221401 h 9173439"/>
              <a:gd name="connsiteX42" fmla="*/ 3577446 w 18227951"/>
              <a:gd name="connsiteY42" fmla="*/ 1500691 h 9173439"/>
              <a:gd name="connsiteX43" fmla="*/ 3461833 w 18227951"/>
              <a:gd name="connsiteY43" fmla="*/ 1726308 h 9173439"/>
              <a:gd name="connsiteX44" fmla="*/ 3278953 w 18227951"/>
              <a:gd name="connsiteY44" fmla="*/ 2034918 h 9173439"/>
              <a:gd name="connsiteX45" fmla="*/ 3288742 w 18227951"/>
              <a:gd name="connsiteY45" fmla="*/ 2273460 h 9173439"/>
              <a:gd name="connsiteX46" fmla="*/ 3434288 w 18227951"/>
              <a:gd name="connsiteY46" fmla="*/ 2417577 h 9173439"/>
              <a:gd name="connsiteX47" fmla="*/ 3781217 w 18227951"/>
              <a:gd name="connsiteY47" fmla="*/ 2618845 h 9173439"/>
              <a:gd name="connsiteX48" fmla="*/ 4079053 w 18227951"/>
              <a:gd name="connsiteY48" fmla="*/ 2777868 h 9173439"/>
              <a:gd name="connsiteX49" fmla="*/ 18227951 w 18227951"/>
              <a:gd name="connsiteY49" fmla="*/ 9173439 h 9173439"/>
              <a:gd name="connsiteX50" fmla="*/ 13992332 w 18227951"/>
              <a:gd name="connsiteY50" fmla="*/ 7396027 h 9173439"/>
              <a:gd name="connsiteX51" fmla="*/ 3944371 w 18227951"/>
              <a:gd name="connsiteY51" fmla="*/ 2976643 h 9173439"/>
              <a:gd name="connsiteX52" fmla="*/ 3460193 w 18227951"/>
              <a:gd name="connsiteY52" fmla="*/ 2852901 h 9173439"/>
              <a:gd name="connsiteX53" fmla="*/ 3217865 w 18227951"/>
              <a:gd name="connsiteY53" fmla="*/ 2829045 h 9173439"/>
              <a:gd name="connsiteX54" fmla="*/ 3025524 w 18227951"/>
              <a:gd name="connsiteY54" fmla="*/ 2858861 h 9173439"/>
              <a:gd name="connsiteX55" fmla="*/ 2832855 w 18227951"/>
              <a:gd name="connsiteY55" fmla="*/ 2930924 h 9173439"/>
              <a:gd name="connsiteX56" fmla="*/ 2820111 w 18227951"/>
              <a:gd name="connsiteY56" fmla="*/ 3026344 h 9173439"/>
              <a:gd name="connsiteX57" fmla="*/ 2959241 w 18227951"/>
              <a:gd name="connsiteY57" fmla="*/ 3167976 h 9173439"/>
              <a:gd name="connsiteX58" fmla="*/ 3176083 w 18227951"/>
              <a:gd name="connsiteY58" fmla="*/ 3269358 h 9173439"/>
              <a:gd name="connsiteX59" fmla="*/ 3388239 w 18227951"/>
              <a:gd name="connsiteY59" fmla="*/ 3442290 h 9173439"/>
              <a:gd name="connsiteX60" fmla="*/ 3212014 w 18227951"/>
              <a:gd name="connsiteY60" fmla="*/ 3336948 h 9173439"/>
              <a:gd name="connsiteX61" fmla="*/ 3004633 w 18227951"/>
              <a:gd name="connsiteY61" fmla="*/ 3276814 h 9173439"/>
              <a:gd name="connsiteX62" fmla="*/ 2771676 w 18227951"/>
              <a:gd name="connsiteY62" fmla="*/ 3166987 h 9173439"/>
              <a:gd name="connsiteX63" fmla="*/ 2638873 w 18227951"/>
              <a:gd name="connsiteY63" fmla="*/ 3097908 h 9173439"/>
              <a:gd name="connsiteX64" fmla="*/ 2570293 w 18227951"/>
              <a:gd name="connsiteY64" fmla="*/ 3109338 h 9173439"/>
              <a:gd name="connsiteX65" fmla="*/ 2525557 w 18227951"/>
              <a:gd name="connsiteY65" fmla="*/ 3326508 h 9173439"/>
              <a:gd name="connsiteX66" fmla="*/ 2584349 w 18227951"/>
              <a:gd name="connsiteY66" fmla="*/ 3577470 h 9173439"/>
              <a:gd name="connsiteX67" fmla="*/ 2663703 w 18227951"/>
              <a:gd name="connsiteY67" fmla="*/ 3996904 h 9173439"/>
              <a:gd name="connsiteX68" fmla="*/ 2633113 w 18227951"/>
              <a:gd name="connsiteY68" fmla="*/ 4192703 h 9173439"/>
              <a:gd name="connsiteX69" fmla="*/ 2539703 w 18227951"/>
              <a:gd name="connsiteY69" fmla="*/ 4455574 h 9173439"/>
              <a:gd name="connsiteX70" fmla="*/ 2595212 w 18227951"/>
              <a:gd name="connsiteY70" fmla="*/ 3945217 h 9173439"/>
              <a:gd name="connsiteX71" fmla="*/ 2481240 w 18227951"/>
              <a:gd name="connsiteY71" fmla="*/ 3566538 h 9173439"/>
              <a:gd name="connsiteX72" fmla="*/ 2307403 w 18227951"/>
              <a:gd name="connsiteY72" fmla="*/ 3166488 h 9173439"/>
              <a:gd name="connsiteX73" fmla="*/ 2261683 w 18227951"/>
              <a:gd name="connsiteY73" fmla="*/ 3063618 h 9173439"/>
              <a:gd name="connsiteX74" fmla="*/ 2078803 w 18227951"/>
              <a:gd name="connsiteY74" fmla="*/ 2949318 h 9173439"/>
              <a:gd name="connsiteX75" fmla="*/ 1824299 w 18227951"/>
              <a:gd name="connsiteY75" fmla="*/ 3002494 h 9173439"/>
              <a:gd name="connsiteX76" fmla="*/ 1412162 w 18227951"/>
              <a:gd name="connsiteY76" fmla="*/ 3235573 h 9173439"/>
              <a:gd name="connsiteX77" fmla="*/ 1381573 w 18227951"/>
              <a:gd name="connsiteY77" fmla="*/ 3680838 h 9173439"/>
              <a:gd name="connsiteX78" fmla="*/ 1340867 w 18227951"/>
              <a:gd name="connsiteY78" fmla="*/ 3980504 h 9173439"/>
              <a:gd name="connsiteX79" fmla="*/ 1197619 w 18227951"/>
              <a:gd name="connsiteY79" fmla="*/ 4738831 h 9173439"/>
              <a:gd name="connsiteX80" fmla="*/ 1220896 w 18227951"/>
              <a:gd name="connsiteY80" fmla="*/ 4338309 h 9173439"/>
              <a:gd name="connsiteX81" fmla="*/ 1242772 w 18227951"/>
              <a:gd name="connsiteY81" fmla="*/ 4080888 h 9173439"/>
              <a:gd name="connsiteX82" fmla="*/ 1198693 w 18227951"/>
              <a:gd name="connsiteY82" fmla="*/ 3909438 h 9173439"/>
              <a:gd name="connsiteX83" fmla="*/ 970093 w 18227951"/>
              <a:gd name="connsiteY83" fmla="*/ 3989448 h 9173439"/>
              <a:gd name="connsiteX84" fmla="*/ 766328 w 18227951"/>
              <a:gd name="connsiteY84" fmla="*/ 4131990 h 9173439"/>
              <a:gd name="connsiteX85" fmla="*/ 555808 w 18227951"/>
              <a:gd name="connsiteY85" fmla="*/ 4355688 h 9173439"/>
              <a:gd name="connsiteX86" fmla="*/ 785900 w 18227951"/>
              <a:gd name="connsiteY86" fmla="*/ 4017771 h 9173439"/>
              <a:gd name="connsiteX87" fmla="*/ 1130113 w 18227951"/>
              <a:gd name="connsiteY87" fmla="*/ 3817500 h 9173439"/>
              <a:gd name="connsiteX88" fmla="*/ 1278703 w 18227951"/>
              <a:gd name="connsiteY88" fmla="*/ 3726558 h 9173439"/>
              <a:gd name="connsiteX89" fmla="*/ 1269661 w 18227951"/>
              <a:gd name="connsiteY89" fmla="*/ 3390117 h 9173439"/>
              <a:gd name="connsiteX90" fmla="*/ 1309620 w 18227951"/>
              <a:gd name="connsiteY90" fmla="*/ 3169963 h 9173439"/>
              <a:gd name="connsiteX91" fmla="*/ 1393003 w 18227951"/>
              <a:gd name="connsiteY91" fmla="*/ 3052188 h 9173439"/>
              <a:gd name="connsiteX92" fmla="*/ 1080693 w 18227951"/>
              <a:gd name="connsiteY92" fmla="*/ 2984604 h 9173439"/>
              <a:gd name="connsiteX93" fmla="*/ 663453 w 18227951"/>
              <a:gd name="connsiteY93" fmla="*/ 3023360 h 9173439"/>
              <a:gd name="connsiteX94" fmla="*/ 235111 w 18227951"/>
              <a:gd name="connsiteY94" fmla="*/ 3217172 h 9173439"/>
              <a:gd name="connsiteX95" fmla="*/ 421453 w 18227951"/>
              <a:gd name="connsiteY95" fmla="*/ 3029328 h 9173439"/>
              <a:gd name="connsiteX96" fmla="*/ 627193 w 18227951"/>
              <a:gd name="connsiteY96" fmla="*/ 2926458 h 9173439"/>
              <a:gd name="connsiteX97" fmla="*/ 854480 w 18227951"/>
              <a:gd name="connsiteY97" fmla="*/ 2889178 h 9173439"/>
              <a:gd name="connsiteX98" fmla="*/ 1149272 w 18227951"/>
              <a:gd name="connsiteY98" fmla="*/ 2889676 h 9173439"/>
              <a:gd name="connsiteX99" fmla="*/ 1531894 w 18227951"/>
              <a:gd name="connsiteY99" fmla="*/ 2917507 h 9173439"/>
              <a:gd name="connsiteX100" fmla="*/ 1860559 w 18227951"/>
              <a:gd name="connsiteY100" fmla="*/ 2766431 h 9173439"/>
              <a:gd name="connsiteX101" fmla="*/ 1701613 w 18227951"/>
              <a:gd name="connsiteY101" fmla="*/ 2263518 h 9173439"/>
              <a:gd name="connsiteX102" fmla="*/ 1690183 w 18227951"/>
              <a:gd name="connsiteY102" fmla="*/ 1966338 h 9173439"/>
              <a:gd name="connsiteX103" fmla="*/ 1381991 w 18227951"/>
              <a:gd name="connsiteY103" fmla="*/ 1841604 h 9173439"/>
              <a:gd name="connsiteX104" fmla="*/ 1095823 w 18227951"/>
              <a:gd name="connsiteY104" fmla="*/ 1714878 h 9173439"/>
              <a:gd name="connsiteX105" fmla="*/ 746507 w 18227951"/>
              <a:gd name="connsiteY105" fmla="*/ 1626415 h 9173439"/>
              <a:gd name="connsiteX106" fmla="*/ 352873 w 18227951"/>
              <a:gd name="connsiteY106" fmla="*/ 1726308 h 9173439"/>
              <a:gd name="connsiteX107" fmla="*/ 113171 w 18227951"/>
              <a:gd name="connsiteY107" fmla="*/ 1763582 h 9173439"/>
              <a:gd name="connsiteX108" fmla="*/ 9973 w 18227951"/>
              <a:gd name="connsiteY108" fmla="*/ 1737738 h 9173439"/>
              <a:gd name="connsiteX109" fmla="*/ 348516 w 18227951"/>
              <a:gd name="connsiteY109" fmla="*/ 1643812 h 9173439"/>
              <a:gd name="connsiteX110" fmla="*/ 653097 w 18227951"/>
              <a:gd name="connsiteY110" fmla="*/ 1543920 h 9173439"/>
              <a:gd name="connsiteX111" fmla="*/ 1072963 w 18227951"/>
              <a:gd name="connsiteY111" fmla="*/ 1612008 h 9173439"/>
              <a:gd name="connsiteX112" fmla="*/ 1244413 w 18227951"/>
              <a:gd name="connsiteY112" fmla="*/ 1657728 h 9173439"/>
              <a:gd name="connsiteX113" fmla="*/ 1205766 w 18227951"/>
              <a:gd name="connsiteY113" fmla="*/ 1451988 h 9173439"/>
              <a:gd name="connsiteX114" fmla="*/ 1046313 w 18227951"/>
              <a:gd name="connsiteY114" fmla="*/ 815409 h 9173439"/>
              <a:gd name="connsiteX115" fmla="*/ 1221553 w 18227951"/>
              <a:gd name="connsiteY115" fmla="*/ 1211958 h 9173439"/>
              <a:gd name="connsiteX0" fmla="*/ 1221553 w 19234678"/>
              <a:gd name="connsiteY0" fmla="*/ 1211958 h 9708619"/>
              <a:gd name="connsiteX1" fmla="*/ 1343911 w 19234678"/>
              <a:gd name="connsiteY1" fmla="*/ 1559828 h 9708619"/>
              <a:gd name="connsiteX2" fmla="*/ 1553023 w 19234678"/>
              <a:gd name="connsiteY2" fmla="*/ 1657728 h 9708619"/>
              <a:gd name="connsiteX3" fmla="*/ 1907353 w 19234678"/>
              <a:gd name="connsiteY3" fmla="*/ 1680588 h 9708619"/>
              <a:gd name="connsiteX4" fmla="*/ 2021653 w 19234678"/>
              <a:gd name="connsiteY4" fmla="*/ 1543428 h 9708619"/>
              <a:gd name="connsiteX5" fmla="*/ 2124523 w 19234678"/>
              <a:gd name="connsiteY5" fmla="*/ 1291968 h 9708619"/>
              <a:gd name="connsiteX6" fmla="*/ 2124523 w 19234678"/>
              <a:gd name="connsiteY6" fmla="*/ 1120518 h 9708619"/>
              <a:gd name="connsiteX7" fmla="*/ 2068029 w 19234678"/>
              <a:gd name="connsiteY7" fmla="*/ 825325 h 9708619"/>
              <a:gd name="connsiteX8" fmla="*/ 2078803 w 19234678"/>
              <a:gd name="connsiteY8" fmla="*/ 777618 h 9708619"/>
              <a:gd name="connsiteX9" fmla="*/ 2170243 w 19234678"/>
              <a:gd name="connsiteY9" fmla="*/ 1086228 h 9708619"/>
              <a:gd name="connsiteX10" fmla="*/ 2215963 w 19234678"/>
              <a:gd name="connsiteY10" fmla="*/ 1269108 h 9708619"/>
              <a:gd name="connsiteX11" fmla="*/ 2284543 w 19234678"/>
              <a:gd name="connsiteY11" fmla="*/ 1303398 h 9708619"/>
              <a:gd name="connsiteX12" fmla="*/ 2330263 w 19234678"/>
              <a:gd name="connsiteY12" fmla="*/ 1166238 h 9708619"/>
              <a:gd name="connsiteX13" fmla="*/ 2467423 w 19234678"/>
              <a:gd name="connsiteY13" fmla="*/ 880488 h 9708619"/>
              <a:gd name="connsiteX14" fmla="*/ 2558863 w 19234678"/>
              <a:gd name="connsiteY14" fmla="*/ 640458 h 9708619"/>
              <a:gd name="connsiteX15" fmla="*/ 2616013 w 19234678"/>
              <a:gd name="connsiteY15" fmla="*/ 537588 h 9708619"/>
              <a:gd name="connsiteX16" fmla="*/ 2558863 w 19234678"/>
              <a:gd name="connsiteY16" fmla="*/ 789048 h 9708619"/>
              <a:gd name="connsiteX17" fmla="*/ 2444563 w 19234678"/>
              <a:gd name="connsiteY17" fmla="*/ 1097658 h 9708619"/>
              <a:gd name="connsiteX18" fmla="*/ 2375983 w 19234678"/>
              <a:gd name="connsiteY18" fmla="*/ 1406268 h 9708619"/>
              <a:gd name="connsiteX19" fmla="*/ 2558863 w 19234678"/>
              <a:gd name="connsiteY19" fmla="*/ 1577718 h 9708619"/>
              <a:gd name="connsiteX20" fmla="*/ 2878903 w 19234678"/>
              <a:gd name="connsiteY20" fmla="*/ 1657728 h 9708619"/>
              <a:gd name="connsiteX21" fmla="*/ 3187513 w 19234678"/>
              <a:gd name="connsiteY21" fmla="*/ 1657728 h 9708619"/>
              <a:gd name="connsiteX22" fmla="*/ 3370393 w 19234678"/>
              <a:gd name="connsiteY22" fmla="*/ 1566288 h 9708619"/>
              <a:gd name="connsiteX23" fmla="*/ 3488066 w 19234678"/>
              <a:gd name="connsiteY23" fmla="*/ 1246753 h 9708619"/>
              <a:gd name="connsiteX24" fmla="*/ 3495138 w 19234678"/>
              <a:gd name="connsiteY24" fmla="*/ 1115548 h 9708619"/>
              <a:gd name="connsiteX25" fmla="*/ 3493650 w 19234678"/>
              <a:gd name="connsiteY25" fmla="*/ 1063976 h 9708619"/>
              <a:gd name="connsiteX26" fmla="*/ 3450403 w 19234678"/>
              <a:gd name="connsiteY26" fmla="*/ 777618 h 9708619"/>
              <a:gd name="connsiteX27" fmla="*/ 3119893 w 19234678"/>
              <a:gd name="connsiteY27" fmla="*/ 321571 h 9708619"/>
              <a:gd name="connsiteX28" fmla="*/ 3497351 w 19234678"/>
              <a:gd name="connsiteY28" fmla="*/ 674883 h 9708619"/>
              <a:gd name="connsiteX29" fmla="*/ 3759013 w 19234678"/>
              <a:gd name="connsiteY29" fmla="*/ 571878 h 9708619"/>
              <a:gd name="connsiteX30" fmla="*/ 3999043 w 19234678"/>
              <a:gd name="connsiteY30" fmla="*/ 91818 h 9708619"/>
              <a:gd name="connsiteX31" fmla="*/ 4033333 w 19234678"/>
              <a:gd name="connsiteY31" fmla="*/ 11808 h 9708619"/>
              <a:gd name="connsiteX32" fmla="*/ 3984569 w 19234678"/>
              <a:gd name="connsiteY32" fmla="*/ 247366 h 9708619"/>
              <a:gd name="connsiteX33" fmla="*/ 3812791 w 19234678"/>
              <a:gd name="connsiteY33" fmla="*/ 647417 h 9708619"/>
              <a:gd name="connsiteX34" fmla="*/ 3592906 w 19234678"/>
              <a:gd name="connsiteY34" fmla="*/ 811408 h 9708619"/>
              <a:gd name="connsiteX35" fmla="*/ 3604425 w 19234678"/>
              <a:gd name="connsiteY35" fmla="*/ 999253 h 9708619"/>
              <a:gd name="connsiteX36" fmla="*/ 3872985 w 19234678"/>
              <a:gd name="connsiteY36" fmla="*/ 881976 h 9708619"/>
              <a:gd name="connsiteX37" fmla="*/ 4200754 w 19234678"/>
              <a:gd name="connsiteY37" fmla="*/ 774136 h 9708619"/>
              <a:gd name="connsiteX38" fmla="*/ 4064251 w 19234678"/>
              <a:gd name="connsiteY38" fmla="*/ 847195 h 9708619"/>
              <a:gd name="connsiteX39" fmla="*/ 3818880 w 19234678"/>
              <a:gd name="connsiteY39" fmla="*/ 991305 h 9708619"/>
              <a:gd name="connsiteX40" fmla="*/ 3658531 w 19234678"/>
              <a:gd name="connsiteY40" fmla="*/ 1093178 h 9708619"/>
              <a:gd name="connsiteX41" fmla="*/ 3622838 w 19234678"/>
              <a:gd name="connsiteY41" fmla="*/ 1221401 h 9708619"/>
              <a:gd name="connsiteX42" fmla="*/ 3577446 w 19234678"/>
              <a:gd name="connsiteY42" fmla="*/ 1500691 h 9708619"/>
              <a:gd name="connsiteX43" fmla="*/ 3461833 w 19234678"/>
              <a:gd name="connsiteY43" fmla="*/ 1726308 h 9708619"/>
              <a:gd name="connsiteX44" fmla="*/ 3278953 w 19234678"/>
              <a:gd name="connsiteY44" fmla="*/ 2034918 h 9708619"/>
              <a:gd name="connsiteX45" fmla="*/ 3288742 w 19234678"/>
              <a:gd name="connsiteY45" fmla="*/ 2273460 h 9708619"/>
              <a:gd name="connsiteX46" fmla="*/ 3434288 w 19234678"/>
              <a:gd name="connsiteY46" fmla="*/ 2417577 h 9708619"/>
              <a:gd name="connsiteX47" fmla="*/ 3781217 w 19234678"/>
              <a:gd name="connsiteY47" fmla="*/ 2618845 h 9708619"/>
              <a:gd name="connsiteX48" fmla="*/ 4079053 w 19234678"/>
              <a:gd name="connsiteY48" fmla="*/ 2777868 h 9708619"/>
              <a:gd name="connsiteX49" fmla="*/ 18227951 w 19234678"/>
              <a:gd name="connsiteY49" fmla="*/ 9173439 h 9708619"/>
              <a:gd name="connsiteX50" fmla="*/ 18064964 w 19234678"/>
              <a:gd name="connsiteY50" fmla="*/ 9394536 h 9708619"/>
              <a:gd name="connsiteX51" fmla="*/ 3944371 w 19234678"/>
              <a:gd name="connsiteY51" fmla="*/ 2976643 h 9708619"/>
              <a:gd name="connsiteX52" fmla="*/ 3460193 w 19234678"/>
              <a:gd name="connsiteY52" fmla="*/ 2852901 h 9708619"/>
              <a:gd name="connsiteX53" fmla="*/ 3217865 w 19234678"/>
              <a:gd name="connsiteY53" fmla="*/ 2829045 h 9708619"/>
              <a:gd name="connsiteX54" fmla="*/ 3025524 w 19234678"/>
              <a:gd name="connsiteY54" fmla="*/ 2858861 h 9708619"/>
              <a:gd name="connsiteX55" fmla="*/ 2832855 w 19234678"/>
              <a:gd name="connsiteY55" fmla="*/ 2930924 h 9708619"/>
              <a:gd name="connsiteX56" fmla="*/ 2820111 w 19234678"/>
              <a:gd name="connsiteY56" fmla="*/ 3026344 h 9708619"/>
              <a:gd name="connsiteX57" fmla="*/ 2959241 w 19234678"/>
              <a:gd name="connsiteY57" fmla="*/ 3167976 h 9708619"/>
              <a:gd name="connsiteX58" fmla="*/ 3176083 w 19234678"/>
              <a:gd name="connsiteY58" fmla="*/ 3269358 h 9708619"/>
              <a:gd name="connsiteX59" fmla="*/ 3388239 w 19234678"/>
              <a:gd name="connsiteY59" fmla="*/ 3442290 h 9708619"/>
              <a:gd name="connsiteX60" fmla="*/ 3212014 w 19234678"/>
              <a:gd name="connsiteY60" fmla="*/ 3336948 h 9708619"/>
              <a:gd name="connsiteX61" fmla="*/ 3004633 w 19234678"/>
              <a:gd name="connsiteY61" fmla="*/ 3276814 h 9708619"/>
              <a:gd name="connsiteX62" fmla="*/ 2771676 w 19234678"/>
              <a:gd name="connsiteY62" fmla="*/ 3166987 h 9708619"/>
              <a:gd name="connsiteX63" fmla="*/ 2638873 w 19234678"/>
              <a:gd name="connsiteY63" fmla="*/ 3097908 h 9708619"/>
              <a:gd name="connsiteX64" fmla="*/ 2570293 w 19234678"/>
              <a:gd name="connsiteY64" fmla="*/ 3109338 h 9708619"/>
              <a:gd name="connsiteX65" fmla="*/ 2525557 w 19234678"/>
              <a:gd name="connsiteY65" fmla="*/ 3326508 h 9708619"/>
              <a:gd name="connsiteX66" fmla="*/ 2584349 w 19234678"/>
              <a:gd name="connsiteY66" fmla="*/ 3577470 h 9708619"/>
              <a:gd name="connsiteX67" fmla="*/ 2663703 w 19234678"/>
              <a:gd name="connsiteY67" fmla="*/ 3996904 h 9708619"/>
              <a:gd name="connsiteX68" fmla="*/ 2633113 w 19234678"/>
              <a:gd name="connsiteY68" fmla="*/ 4192703 h 9708619"/>
              <a:gd name="connsiteX69" fmla="*/ 2539703 w 19234678"/>
              <a:gd name="connsiteY69" fmla="*/ 4455574 h 9708619"/>
              <a:gd name="connsiteX70" fmla="*/ 2595212 w 19234678"/>
              <a:gd name="connsiteY70" fmla="*/ 3945217 h 9708619"/>
              <a:gd name="connsiteX71" fmla="*/ 2481240 w 19234678"/>
              <a:gd name="connsiteY71" fmla="*/ 3566538 h 9708619"/>
              <a:gd name="connsiteX72" fmla="*/ 2307403 w 19234678"/>
              <a:gd name="connsiteY72" fmla="*/ 3166488 h 9708619"/>
              <a:gd name="connsiteX73" fmla="*/ 2261683 w 19234678"/>
              <a:gd name="connsiteY73" fmla="*/ 3063618 h 9708619"/>
              <a:gd name="connsiteX74" fmla="*/ 2078803 w 19234678"/>
              <a:gd name="connsiteY74" fmla="*/ 2949318 h 9708619"/>
              <a:gd name="connsiteX75" fmla="*/ 1824299 w 19234678"/>
              <a:gd name="connsiteY75" fmla="*/ 3002494 h 9708619"/>
              <a:gd name="connsiteX76" fmla="*/ 1412162 w 19234678"/>
              <a:gd name="connsiteY76" fmla="*/ 3235573 h 9708619"/>
              <a:gd name="connsiteX77" fmla="*/ 1381573 w 19234678"/>
              <a:gd name="connsiteY77" fmla="*/ 3680838 h 9708619"/>
              <a:gd name="connsiteX78" fmla="*/ 1340867 w 19234678"/>
              <a:gd name="connsiteY78" fmla="*/ 3980504 h 9708619"/>
              <a:gd name="connsiteX79" fmla="*/ 1197619 w 19234678"/>
              <a:gd name="connsiteY79" fmla="*/ 4738831 h 9708619"/>
              <a:gd name="connsiteX80" fmla="*/ 1220896 w 19234678"/>
              <a:gd name="connsiteY80" fmla="*/ 4338309 h 9708619"/>
              <a:gd name="connsiteX81" fmla="*/ 1242772 w 19234678"/>
              <a:gd name="connsiteY81" fmla="*/ 4080888 h 9708619"/>
              <a:gd name="connsiteX82" fmla="*/ 1198693 w 19234678"/>
              <a:gd name="connsiteY82" fmla="*/ 3909438 h 9708619"/>
              <a:gd name="connsiteX83" fmla="*/ 970093 w 19234678"/>
              <a:gd name="connsiteY83" fmla="*/ 3989448 h 9708619"/>
              <a:gd name="connsiteX84" fmla="*/ 766328 w 19234678"/>
              <a:gd name="connsiteY84" fmla="*/ 4131990 h 9708619"/>
              <a:gd name="connsiteX85" fmla="*/ 555808 w 19234678"/>
              <a:gd name="connsiteY85" fmla="*/ 4355688 h 9708619"/>
              <a:gd name="connsiteX86" fmla="*/ 785900 w 19234678"/>
              <a:gd name="connsiteY86" fmla="*/ 4017771 h 9708619"/>
              <a:gd name="connsiteX87" fmla="*/ 1130113 w 19234678"/>
              <a:gd name="connsiteY87" fmla="*/ 3817500 h 9708619"/>
              <a:gd name="connsiteX88" fmla="*/ 1278703 w 19234678"/>
              <a:gd name="connsiteY88" fmla="*/ 3726558 h 9708619"/>
              <a:gd name="connsiteX89" fmla="*/ 1269661 w 19234678"/>
              <a:gd name="connsiteY89" fmla="*/ 3390117 h 9708619"/>
              <a:gd name="connsiteX90" fmla="*/ 1309620 w 19234678"/>
              <a:gd name="connsiteY90" fmla="*/ 3169963 h 9708619"/>
              <a:gd name="connsiteX91" fmla="*/ 1393003 w 19234678"/>
              <a:gd name="connsiteY91" fmla="*/ 3052188 h 9708619"/>
              <a:gd name="connsiteX92" fmla="*/ 1080693 w 19234678"/>
              <a:gd name="connsiteY92" fmla="*/ 2984604 h 9708619"/>
              <a:gd name="connsiteX93" fmla="*/ 663453 w 19234678"/>
              <a:gd name="connsiteY93" fmla="*/ 3023360 h 9708619"/>
              <a:gd name="connsiteX94" fmla="*/ 235111 w 19234678"/>
              <a:gd name="connsiteY94" fmla="*/ 3217172 h 9708619"/>
              <a:gd name="connsiteX95" fmla="*/ 421453 w 19234678"/>
              <a:gd name="connsiteY95" fmla="*/ 3029328 h 9708619"/>
              <a:gd name="connsiteX96" fmla="*/ 627193 w 19234678"/>
              <a:gd name="connsiteY96" fmla="*/ 2926458 h 9708619"/>
              <a:gd name="connsiteX97" fmla="*/ 854480 w 19234678"/>
              <a:gd name="connsiteY97" fmla="*/ 2889178 h 9708619"/>
              <a:gd name="connsiteX98" fmla="*/ 1149272 w 19234678"/>
              <a:gd name="connsiteY98" fmla="*/ 2889676 h 9708619"/>
              <a:gd name="connsiteX99" fmla="*/ 1531894 w 19234678"/>
              <a:gd name="connsiteY99" fmla="*/ 2917507 h 9708619"/>
              <a:gd name="connsiteX100" fmla="*/ 1860559 w 19234678"/>
              <a:gd name="connsiteY100" fmla="*/ 2766431 h 9708619"/>
              <a:gd name="connsiteX101" fmla="*/ 1701613 w 19234678"/>
              <a:gd name="connsiteY101" fmla="*/ 2263518 h 9708619"/>
              <a:gd name="connsiteX102" fmla="*/ 1690183 w 19234678"/>
              <a:gd name="connsiteY102" fmla="*/ 1966338 h 9708619"/>
              <a:gd name="connsiteX103" fmla="*/ 1381991 w 19234678"/>
              <a:gd name="connsiteY103" fmla="*/ 1841604 h 9708619"/>
              <a:gd name="connsiteX104" fmla="*/ 1095823 w 19234678"/>
              <a:gd name="connsiteY104" fmla="*/ 1714878 h 9708619"/>
              <a:gd name="connsiteX105" fmla="*/ 746507 w 19234678"/>
              <a:gd name="connsiteY105" fmla="*/ 1626415 h 9708619"/>
              <a:gd name="connsiteX106" fmla="*/ 352873 w 19234678"/>
              <a:gd name="connsiteY106" fmla="*/ 1726308 h 9708619"/>
              <a:gd name="connsiteX107" fmla="*/ 113171 w 19234678"/>
              <a:gd name="connsiteY107" fmla="*/ 1763582 h 9708619"/>
              <a:gd name="connsiteX108" fmla="*/ 9973 w 19234678"/>
              <a:gd name="connsiteY108" fmla="*/ 1737738 h 9708619"/>
              <a:gd name="connsiteX109" fmla="*/ 348516 w 19234678"/>
              <a:gd name="connsiteY109" fmla="*/ 1643812 h 9708619"/>
              <a:gd name="connsiteX110" fmla="*/ 653097 w 19234678"/>
              <a:gd name="connsiteY110" fmla="*/ 1543920 h 9708619"/>
              <a:gd name="connsiteX111" fmla="*/ 1072963 w 19234678"/>
              <a:gd name="connsiteY111" fmla="*/ 1612008 h 9708619"/>
              <a:gd name="connsiteX112" fmla="*/ 1244413 w 19234678"/>
              <a:gd name="connsiteY112" fmla="*/ 1657728 h 9708619"/>
              <a:gd name="connsiteX113" fmla="*/ 1205766 w 19234678"/>
              <a:gd name="connsiteY113" fmla="*/ 1451988 h 9708619"/>
              <a:gd name="connsiteX114" fmla="*/ 1046313 w 19234678"/>
              <a:gd name="connsiteY114" fmla="*/ 815409 h 9708619"/>
              <a:gd name="connsiteX115" fmla="*/ 1221553 w 19234678"/>
              <a:gd name="connsiteY115" fmla="*/ 1211958 h 9708619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3944371 w 19048999"/>
              <a:gd name="connsiteY51" fmla="*/ 2976643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3460193 w 19048999"/>
              <a:gd name="connsiteY52" fmla="*/ 2852901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9048999"/>
              <a:gd name="connsiteY0" fmla="*/ 1211958 h 9628343"/>
              <a:gd name="connsiteX1" fmla="*/ 1343911 w 19048999"/>
              <a:gd name="connsiteY1" fmla="*/ 1559828 h 9628343"/>
              <a:gd name="connsiteX2" fmla="*/ 1553023 w 19048999"/>
              <a:gd name="connsiteY2" fmla="*/ 1657728 h 9628343"/>
              <a:gd name="connsiteX3" fmla="*/ 1907353 w 19048999"/>
              <a:gd name="connsiteY3" fmla="*/ 1680588 h 9628343"/>
              <a:gd name="connsiteX4" fmla="*/ 2021653 w 19048999"/>
              <a:gd name="connsiteY4" fmla="*/ 1543428 h 9628343"/>
              <a:gd name="connsiteX5" fmla="*/ 2124523 w 19048999"/>
              <a:gd name="connsiteY5" fmla="*/ 1291968 h 9628343"/>
              <a:gd name="connsiteX6" fmla="*/ 2124523 w 19048999"/>
              <a:gd name="connsiteY6" fmla="*/ 1120518 h 9628343"/>
              <a:gd name="connsiteX7" fmla="*/ 2068029 w 19048999"/>
              <a:gd name="connsiteY7" fmla="*/ 825325 h 9628343"/>
              <a:gd name="connsiteX8" fmla="*/ 2078803 w 19048999"/>
              <a:gd name="connsiteY8" fmla="*/ 777618 h 9628343"/>
              <a:gd name="connsiteX9" fmla="*/ 2170243 w 19048999"/>
              <a:gd name="connsiteY9" fmla="*/ 1086228 h 9628343"/>
              <a:gd name="connsiteX10" fmla="*/ 2215963 w 19048999"/>
              <a:gd name="connsiteY10" fmla="*/ 1269108 h 9628343"/>
              <a:gd name="connsiteX11" fmla="*/ 2284543 w 19048999"/>
              <a:gd name="connsiteY11" fmla="*/ 1303398 h 9628343"/>
              <a:gd name="connsiteX12" fmla="*/ 2330263 w 19048999"/>
              <a:gd name="connsiteY12" fmla="*/ 1166238 h 9628343"/>
              <a:gd name="connsiteX13" fmla="*/ 2467423 w 19048999"/>
              <a:gd name="connsiteY13" fmla="*/ 880488 h 9628343"/>
              <a:gd name="connsiteX14" fmla="*/ 2558863 w 19048999"/>
              <a:gd name="connsiteY14" fmla="*/ 640458 h 9628343"/>
              <a:gd name="connsiteX15" fmla="*/ 2616013 w 19048999"/>
              <a:gd name="connsiteY15" fmla="*/ 537588 h 9628343"/>
              <a:gd name="connsiteX16" fmla="*/ 2558863 w 19048999"/>
              <a:gd name="connsiteY16" fmla="*/ 789048 h 9628343"/>
              <a:gd name="connsiteX17" fmla="*/ 2444563 w 19048999"/>
              <a:gd name="connsiteY17" fmla="*/ 1097658 h 9628343"/>
              <a:gd name="connsiteX18" fmla="*/ 2375983 w 19048999"/>
              <a:gd name="connsiteY18" fmla="*/ 1406268 h 9628343"/>
              <a:gd name="connsiteX19" fmla="*/ 2558863 w 19048999"/>
              <a:gd name="connsiteY19" fmla="*/ 1577718 h 9628343"/>
              <a:gd name="connsiteX20" fmla="*/ 2878903 w 19048999"/>
              <a:gd name="connsiteY20" fmla="*/ 1657728 h 9628343"/>
              <a:gd name="connsiteX21" fmla="*/ 3187513 w 19048999"/>
              <a:gd name="connsiteY21" fmla="*/ 1657728 h 9628343"/>
              <a:gd name="connsiteX22" fmla="*/ 3370393 w 19048999"/>
              <a:gd name="connsiteY22" fmla="*/ 1566288 h 9628343"/>
              <a:gd name="connsiteX23" fmla="*/ 3488066 w 19048999"/>
              <a:gd name="connsiteY23" fmla="*/ 1246753 h 9628343"/>
              <a:gd name="connsiteX24" fmla="*/ 3495138 w 19048999"/>
              <a:gd name="connsiteY24" fmla="*/ 1115548 h 9628343"/>
              <a:gd name="connsiteX25" fmla="*/ 3493650 w 19048999"/>
              <a:gd name="connsiteY25" fmla="*/ 1063976 h 9628343"/>
              <a:gd name="connsiteX26" fmla="*/ 3450403 w 19048999"/>
              <a:gd name="connsiteY26" fmla="*/ 777618 h 9628343"/>
              <a:gd name="connsiteX27" fmla="*/ 3119893 w 19048999"/>
              <a:gd name="connsiteY27" fmla="*/ 321571 h 9628343"/>
              <a:gd name="connsiteX28" fmla="*/ 3497351 w 19048999"/>
              <a:gd name="connsiteY28" fmla="*/ 674883 h 9628343"/>
              <a:gd name="connsiteX29" fmla="*/ 3759013 w 19048999"/>
              <a:gd name="connsiteY29" fmla="*/ 571878 h 9628343"/>
              <a:gd name="connsiteX30" fmla="*/ 3999043 w 19048999"/>
              <a:gd name="connsiteY30" fmla="*/ 91818 h 9628343"/>
              <a:gd name="connsiteX31" fmla="*/ 4033333 w 19048999"/>
              <a:gd name="connsiteY31" fmla="*/ 11808 h 9628343"/>
              <a:gd name="connsiteX32" fmla="*/ 3984569 w 19048999"/>
              <a:gd name="connsiteY32" fmla="*/ 247366 h 9628343"/>
              <a:gd name="connsiteX33" fmla="*/ 3812791 w 19048999"/>
              <a:gd name="connsiteY33" fmla="*/ 647417 h 9628343"/>
              <a:gd name="connsiteX34" fmla="*/ 3592906 w 19048999"/>
              <a:gd name="connsiteY34" fmla="*/ 811408 h 9628343"/>
              <a:gd name="connsiteX35" fmla="*/ 3604425 w 19048999"/>
              <a:gd name="connsiteY35" fmla="*/ 999253 h 9628343"/>
              <a:gd name="connsiteX36" fmla="*/ 3872985 w 19048999"/>
              <a:gd name="connsiteY36" fmla="*/ 881976 h 9628343"/>
              <a:gd name="connsiteX37" fmla="*/ 4200754 w 19048999"/>
              <a:gd name="connsiteY37" fmla="*/ 774136 h 9628343"/>
              <a:gd name="connsiteX38" fmla="*/ 4064251 w 19048999"/>
              <a:gd name="connsiteY38" fmla="*/ 847195 h 9628343"/>
              <a:gd name="connsiteX39" fmla="*/ 3818880 w 19048999"/>
              <a:gd name="connsiteY39" fmla="*/ 991305 h 9628343"/>
              <a:gd name="connsiteX40" fmla="*/ 3658531 w 19048999"/>
              <a:gd name="connsiteY40" fmla="*/ 1093178 h 9628343"/>
              <a:gd name="connsiteX41" fmla="*/ 3622838 w 19048999"/>
              <a:gd name="connsiteY41" fmla="*/ 1221401 h 9628343"/>
              <a:gd name="connsiteX42" fmla="*/ 3577446 w 19048999"/>
              <a:gd name="connsiteY42" fmla="*/ 1500691 h 9628343"/>
              <a:gd name="connsiteX43" fmla="*/ 3461833 w 19048999"/>
              <a:gd name="connsiteY43" fmla="*/ 1726308 h 9628343"/>
              <a:gd name="connsiteX44" fmla="*/ 3278953 w 19048999"/>
              <a:gd name="connsiteY44" fmla="*/ 2034918 h 9628343"/>
              <a:gd name="connsiteX45" fmla="*/ 3288742 w 19048999"/>
              <a:gd name="connsiteY45" fmla="*/ 2273460 h 9628343"/>
              <a:gd name="connsiteX46" fmla="*/ 3434288 w 19048999"/>
              <a:gd name="connsiteY46" fmla="*/ 2417577 h 9628343"/>
              <a:gd name="connsiteX47" fmla="*/ 3781217 w 19048999"/>
              <a:gd name="connsiteY47" fmla="*/ 2618845 h 9628343"/>
              <a:gd name="connsiteX48" fmla="*/ 6588323 w 19048999"/>
              <a:gd name="connsiteY48" fmla="*/ 3874193 h 9628343"/>
              <a:gd name="connsiteX49" fmla="*/ 18227951 w 19048999"/>
              <a:gd name="connsiteY49" fmla="*/ 9173439 h 9628343"/>
              <a:gd name="connsiteX50" fmla="*/ 18064964 w 19048999"/>
              <a:gd name="connsiteY50" fmla="*/ 9394536 h 9628343"/>
              <a:gd name="connsiteX51" fmla="*/ 7057965 w 19048999"/>
              <a:gd name="connsiteY51" fmla="*/ 4392731 h 9628343"/>
              <a:gd name="connsiteX52" fmla="*/ 4025107 w 19048999"/>
              <a:gd name="connsiteY52" fmla="*/ 3081300 h 9628343"/>
              <a:gd name="connsiteX53" fmla="*/ 3217865 w 19048999"/>
              <a:gd name="connsiteY53" fmla="*/ 2829045 h 9628343"/>
              <a:gd name="connsiteX54" fmla="*/ 3025524 w 19048999"/>
              <a:gd name="connsiteY54" fmla="*/ 2858861 h 9628343"/>
              <a:gd name="connsiteX55" fmla="*/ 2832855 w 19048999"/>
              <a:gd name="connsiteY55" fmla="*/ 2930924 h 9628343"/>
              <a:gd name="connsiteX56" fmla="*/ 2820111 w 19048999"/>
              <a:gd name="connsiteY56" fmla="*/ 3026344 h 9628343"/>
              <a:gd name="connsiteX57" fmla="*/ 2959241 w 19048999"/>
              <a:gd name="connsiteY57" fmla="*/ 3167976 h 9628343"/>
              <a:gd name="connsiteX58" fmla="*/ 3176083 w 19048999"/>
              <a:gd name="connsiteY58" fmla="*/ 3269358 h 9628343"/>
              <a:gd name="connsiteX59" fmla="*/ 3388239 w 19048999"/>
              <a:gd name="connsiteY59" fmla="*/ 3442290 h 9628343"/>
              <a:gd name="connsiteX60" fmla="*/ 3212014 w 19048999"/>
              <a:gd name="connsiteY60" fmla="*/ 3336948 h 9628343"/>
              <a:gd name="connsiteX61" fmla="*/ 3004633 w 19048999"/>
              <a:gd name="connsiteY61" fmla="*/ 3276814 h 9628343"/>
              <a:gd name="connsiteX62" fmla="*/ 2771676 w 19048999"/>
              <a:gd name="connsiteY62" fmla="*/ 3166987 h 9628343"/>
              <a:gd name="connsiteX63" fmla="*/ 2638873 w 19048999"/>
              <a:gd name="connsiteY63" fmla="*/ 3097908 h 9628343"/>
              <a:gd name="connsiteX64" fmla="*/ 2570293 w 19048999"/>
              <a:gd name="connsiteY64" fmla="*/ 3109338 h 9628343"/>
              <a:gd name="connsiteX65" fmla="*/ 2525557 w 19048999"/>
              <a:gd name="connsiteY65" fmla="*/ 3326508 h 9628343"/>
              <a:gd name="connsiteX66" fmla="*/ 2584349 w 19048999"/>
              <a:gd name="connsiteY66" fmla="*/ 3577470 h 9628343"/>
              <a:gd name="connsiteX67" fmla="*/ 2663703 w 19048999"/>
              <a:gd name="connsiteY67" fmla="*/ 3996904 h 9628343"/>
              <a:gd name="connsiteX68" fmla="*/ 2633113 w 19048999"/>
              <a:gd name="connsiteY68" fmla="*/ 4192703 h 9628343"/>
              <a:gd name="connsiteX69" fmla="*/ 2539703 w 19048999"/>
              <a:gd name="connsiteY69" fmla="*/ 4455574 h 9628343"/>
              <a:gd name="connsiteX70" fmla="*/ 2595212 w 19048999"/>
              <a:gd name="connsiteY70" fmla="*/ 3945217 h 9628343"/>
              <a:gd name="connsiteX71" fmla="*/ 2481240 w 19048999"/>
              <a:gd name="connsiteY71" fmla="*/ 3566538 h 9628343"/>
              <a:gd name="connsiteX72" fmla="*/ 2307403 w 19048999"/>
              <a:gd name="connsiteY72" fmla="*/ 3166488 h 9628343"/>
              <a:gd name="connsiteX73" fmla="*/ 2261683 w 19048999"/>
              <a:gd name="connsiteY73" fmla="*/ 3063618 h 9628343"/>
              <a:gd name="connsiteX74" fmla="*/ 2078803 w 19048999"/>
              <a:gd name="connsiteY74" fmla="*/ 2949318 h 9628343"/>
              <a:gd name="connsiteX75" fmla="*/ 1824299 w 19048999"/>
              <a:gd name="connsiteY75" fmla="*/ 3002494 h 9628343"/>
              <a:gd name="connsiteX76" fmla="*/ 1412162 w 19048999"/>
              <a:gd name="connsiteY76" fmla="*/ 3235573 h 9628343"/>
              <a:gd name="connsiteX77" fmla="*/ 1381573 w 19048999"/>
              <a:gd name="connsiteY77" fmla="*/ 3680838 h 9628343"/>
              <a:gd name="connsiteX78" fmla="*/ 1340867 w 19048999"/>
              <a:gd name="connsiteY78" fmla="*/ 3980504 h 9628343"/>
              <a:gd name="connsiteX79" fmla="*/ 1197619 w 19048999"/>
              <a:gd name="connsiteY79" fmla="*/ 4738831 h 9628343"/>
              <a:gd name="connsiteX80" fmla="*/ 1220896 w 19048999"/>
              <a:gd name="connsiteY80" fmla="*/ 4338309 h 9628343"/>
              <a:gd name="connsiteX81" fmla="*/ 1242772 w 19048999"/>
              <a:gd name="connsiteY81" fmla="*/ 4080888 h 9628343"/>
              <a:gd name="connsiteX82" fmla="*/ 1198693 w 19048999"/>
              <a:gd name="connsiteY82" fmla="*/ 3909438 h 9628343"/>
              <a:gd name="connsiteX83" fmla="*/ 970093 w 19048999"/>
              <a:gd name="connsiteY83" fmla="*/ 3989448 h 9628343"/>
              <a:gd name="connsiteX84" fmla="*/ 766328 w 19048999"/>
              <a:gd name="connsiteY84" fmla="*/ 4131990 h 9628343"/>
              <a:gd name="connsiteX85" fmla="*/ 555808 w 19048999"/>
              <a:gd name="connsiteY85" fmla="*/ 4355688 h 9628343"/>
              <a:gd name="connsiteX86" fmla="*/ 785900 w 19048999"/>
              <a:gd name="connsiteY86" fmla="*/ 4017771 h 9628343"/>
              <a:gd name="connsiteX87" fmla="*/ 1130113 w 19048999"/>
              <a:gd name="connsiteY87" fmla="*/ 3817500 h 9628343"/>
              <a:gd name="connsiteX88" fmla="*/ 1278703 w 19048999"/>
              <a:gd name="connsiteY88" fmla="*/ 3726558 h 9628343"/>
              <a:gd name="connsiteX89" fmla="*/ 1269661 w 19048999"/>
              <a:gd name="connsiteY89" fmla="*/ 3390117 h 9628343"/>
              <a:gd name="connsiteX90" fmla="*/ 1309620 w 19048999"/>
              <a:gd name="connsiteY90" fmla="*/ 3169963 h 9628343"/>
              <a:gd name="connsiteX91" fmla="*/ 1393003 w 19048999"/>
              <a:gd name="connsiteY91" fmla="*/ 3052188 h 9628343"/>
              <a:gd name="connsiteX92" fmla="*/ 1080693 w 19048999"/>
              <a:gd name="connsiteY92" fmla="*/ 2984604 h 9628343"/>
              <a:gd name="connsiteX93" fmla="*/ 663453 w 19048999"/>
              <a:gd name="connsiteY93" fmla="*/ 3023360 h 9628343"/>
              <a:gd name="connsiteX94" fmla="*/ 235111 w 19048999"/>
              <a:gd name="connsiteY94" fmla="*/ 3217172 h 9628343"/>
              <a:gd name="connsiteX95" fmla="*/ 421453 w 19048999"/>
              <a:gd name="connsiteY95" fmla="*/ 3029328 h 9628343"/>
              <a:gd name="connsiteX96" fmla="*/ 627193 w 19048999"/>
              <a:gd name="connsiteY96" fmla="*/ 2926458 h 9628343"/>
              <a:gd name="connsiteX97" fmla="*/ 854480 w 19048999"/>
              <a:gd name="connsiteY97" fmla="*/ 2889178 h 9628343"/>
              <a:gd name="connsiteX98" fmla="*/ 1149272 w 19048999"/>
              <a:gd name="connsiteY98" fmla="*/ 2889676 h 9628343"/>
              <a:gd name="connsiteX99" fmla="*/ 1531894 w 19048999"/>
              <a:gd name="connsiteY99" fmla="*/ 2917507 h 9628343"/>
              <a:gd name="connsiteX100" fmla="*/ 1860559 w 19048999"/>
              <a:gd name="connsiteY100" fmla="*/ 2766431 h 9628343"/>
              <a:gd name="connsiteX101" fmla="*/ 1701613 w 19048999"/>
              <a:gd name="connsiteY101" fmla="*/ 2263518 h 9628343"/>
              <a:gd name="connsiteX102" fmla="*/ 1690183 w 19048999"/>
              <a:gd name="connsiteY102" fmla="*/ 1966338 h 9628343"/>
              <a:gd name="connsiteX103" fmla="*/ 1381991 w 19048999"/>
              <a:gd name="connsiteY103" fmla="*/ 1841604 h 9628343"/>
              <a:gd name="connsiteX104" fmla="*/ 1095823 w 19048999"/>
              <a:gd name="connsiteY104" fmla="*/ 1714878 h 9628343"/>
              <a:gd name="connsiteX105" fmla="*/ 746507 w 19048999"/>
              <a:gd name="connsiteY105" fmla="*/ 1626415 h 9628343"/>
              <a:gd name="connsiteX106" fmla="*/ 352873 w 19048999"/>
              <a:gd name="connsiteY106" fmla="*/ 1726308 h 9628343"/>
              <a:gd name="connsiteX107" fmla="*/ 113171 w 19048999"/>
              <a:gd name="connsiteY107" fmla="*/ 1763582 h 9628343"/>
              <a:gd name="connsiteX108" fmla="*/ 9973 w 19048999"/>
              <a:gd name="connsiteY108" fmla="*/ 1737738 h 9628343"/>
              <a:gd name="connsiteX109" fmla="*/ 348516 w 19048999"/>
              <a:gd name="connsiteY109" fmla="*/ 1643812 h 9628343"/>
              <a:gd name="connsiteX110" fmla="*/ 653097 w 19048999"/>
              <a:gd name="connsiteY110" fmla="*/ 1543920 h 9628343"/>
              <a:gd name="connsiteX111" fmla="*/ 1072963 w 19048999"/>
              <a:gd name="connsiteY111" fmla="*/ 1612008 h 9628343"/>
              <a:gd name="connsiteX112" fmla="*/ 1244413 w 19048999"/>
              <a:gd name="connsiteY112" fmla="*/ 1657728 h 9628343"/>
              <a:gd name="connsiteX113" fmla="*/ 1205766 w 19048999"/>
              <a:gd name="connsiteY113" fmla="*/ 1451988 h 9628343"/>
              <a:gd name="connsiteX114" fmla="*/ 1046313 w 19048999"/>
              <a:gd name="connsiteY114" fmla="*/ 815409 h 9628343"/>
              <a:gd name="connsiteX115" fmla="*/ 1221553 w 19048999"/>
              <a:gd name="connsiteY115" fmla="*/ 1211958 h 9628343"/>
              <a:gd name="connsiteX0" fmla="*/ 1221553 w 18233152"/>
              <a:gd name="connsiteY0" fmla="*/ 1211958 h 9394538"/>
              <a:gd name="connsiteX1" fmla="*/ 1343911 w 18233152"/>
              <a:gd name="connsiteY1" fmla="*/ 1559828 h 9394538"/>
              <a:gd name="connsiteX2" fmla="*/ 1553023 w 18233152"/>
              <a:gd name="connsiteY2" fmla="*/ 1657728 h 9394538"/>
              <a:gd name="connsiteX3" fmla="*/ 1907353 w 18233152"/>
              <a:gd name="connsiteY3" fmla="*/ 1680588 h 9394538"/>
              <a:gd name="connsiteX4" fmla="*/ 2021653 w 18233152"/>
              <a:gd name="connsiteY4" fmla="*/ 1543428 h 9394538"/>
              <a:gd name="connsiteX5" fmla="*/ 2124523 w 18233152"/>
              <a:gd name="connsiteY5" fmla="*/ 1291968 h 9394538"/>
              <a:gd name="connsiteX6" fmla="*/ 2124523 w 18233152"/>
              <a:gd name="connsiteY6" fmla="*/ 1120518 h 9394538"/>
              <a:gd name="connsiteX7" fmla="*/ 2068029 w 18233152"/>
              <a:gd name="connsiteY7" fmla="*/ 825325 h 9394538"/>
              <a:gd name="connsiteX8" fmla="*/ 2078803 w 18233152"/>
              <a:gd name="connsiteY8" fmla="*/ 777618 h 9394538"/>
              <a:gd name="connsiteX9" fmla="*/ 2170243 w 18233152"/>
              <a:gd name="connsiteY9" fmla="*/ 1086228 h 9394538"/>
              <a:gd name="connsiteX10" fmla="*/ 2215963 w 18233152"/>
              <a:gd name="connsiteY10" fmla="*/ 1269108 h 9394538"/>
              <a:gd name="connsiteX11" fmla="*/ 2284543 w 18233152"/>
              <a:gd name="connsiteY11" fmla="*/ 1303398 h 9394538"/>
              <a:gd name="connsiteX12" fmla="*/ 2330263 w 18233152"/>
              <a:gd name="connsiteY12" fmla="*/ 1166238 h 9394538"/>
              <a:gd name="connsiteX13" fmla="*/ 2467423 w 18233152"/>
              <a:gd name="connsiteY13" fmla="*/ 880488 h 9394538"/>
              <a:gd name="connsiteX14" fmla="*/ 2558863 w 18233152"/>
              <a:gd name="connsiteY14" fmla="*/ 640458 h 9394538"/>
              <a:gd name="connsiteX15" fmla="*/ 2616013 w 18233152"/>
              <a:gd name="connsiteY15" fmla="*/ 537588 h 9394538"/>
              <a:gd name="connsiteX16" fmla="*/ 2558863 w 18233152"/>
              <a:gd name="connsiteY16" fmla="*/ 789048 h 9394538"/>
              <a:gd name="connsiteX17" fmla="*/ 2444563 w 18233152"/>
              <a:gd name="connsiteY17" fmla="*/ 1097658 h 9394538"/>
              <a:gd name="connsiteX18" fmla="*/ 2375983 w 18233152"/>
              <a:gd name="connsiteY18" fmla="*/ 1406268 h 9394538"/>
              <a:gd name="connsiteX19" fmla="*/ 2558863 w 18233152"/>
              <a:gd name="connsiteY19" fmla="*/ 1577718 h 9394538"/>
              <a:gd name="connsiteX20" fmla="*/ 2878903 w 18233152"/>
              <a:gd name="connsiteY20" fmla="*/ 1657728 h 9394538"/>
              <a:gd name="connsiteX21" fmla="*/ 3187513 w 18233152"/>
              <a:gd name="connsiteY21" fmla="*/ 1657728 h 9394538"/>
              <a:gd name="connsiteX22" fmla="*/ 3370393 w 18233152"/>
              <a:gd name="connsiteY22" fmla="*/ 1566288 h 9394538"/>
              <a:gd name="connsiteX23" fmla="*/ 3488066 w 18233152"/>
              <a:gd name="connsiteY23" fmla="*/ 1246753 h 9394538"/>
              <a:gd name="connsiteX24" fmla="*/ 3495138 w 18233152"/>
              <a:gd name="connsiteY24" fmla="*/ 1115548 h 9394538"/>
              <a:gd name="connsiteX25" fmla="*/ 3493650 w 18233152"/>
              <a:gd name="connsiteY25" fmla="*/ 1063976 h 9394538"/>
              <a:gd name="connsiteX26" fmla="*/ 3450403 w 18233152"/>
              <a:gd name="connsiteY26" fmla="*/ 777618 h 9394538"/>
              <a:gd name="connsiteX27" fmla="*/ 3119893 w 18233152"/>
              <a:gd name="connsiteY27" fmla="*/ 321571 h 9394538"/>
              <a:gd name="connsiteX28" fmla="*/ 3497351 w 18233152"/>
              <a:gd name="connsiteY28" fmla="*/ 674883 h 9394538"/>
              <a:gd name="connsiteX29" fmla="*/ 3759013 w 18233152"/>
              <a:gd name="connsiteY29" fmla="*/ 571878 h 9394538"/>
              <a:gd name="connsiteX30" fmla="*/ 3999043 w 18233152"/>
              <a:gd name="connsiteY30" fmla="*/ 91818 h 9394538"/>
              <a:gd name="connsiteX31" fmla="*/ 4033333 w 18233152"/>
              <a:gd name="connsiteY31" fmla="*/ 11808 h 9394538"/>
              <a:gd name="connsiteX32" fmla="*/ 3984569 w 18233152"/>
              <a:gd name="connsiteY32" fmla="*/ 247366 h 9394538"/>
              <a:gd name="connsiteX33" fmla="*/ 3812791 w 18233152"/>
              <a:gd name="connsiteY33" fmla="*/ 647417 h 9394538"/>
              <a:gd name="connsiteX34" fmla="*/ 3592906 w 18233152"/>
              <a:gd name="connsiteY34" fmla="*/ 811408 h 9394538"/>
              <a:gd name="connsiteX35" fmla="*/ 3604425 w 18233152"/>
              <a:gd name="connsiteY35" fmla="*/ 999253 h 9394538"/>
              <a:gd name="connsiteX36" fmla="*/ 3872985 w 18233152"/>
              <a:gd name="connsiteY36" fmla="*/ 881976 h 9394538"/>
              <a:gd name="connsiteX37" fmla="*/ 4200754 w 18233152"/>
              <a:gd name="connsiteY37" fmla="*/ 774136 h 9394538"/>
              <a:gd name="connsiteX38" fmla="*/ 4064251 w 18233152"/>
              <a:gd name="connsiteY38" fmla="*/ 847195 h 9394538"/>
              <a:gd name="connsiteX39" fmla="*/ 3818880 w 18233152"/>
              <a:gd name="connsiteY39" fmla="*/ 991305 h 9394538"/>
              <a:gd name="connsiteX40" fmla="*/ 3658531 w 18233152"/>
              <a:gd name="connsiteY40" fmla="*/ 1093178 h 9394538"/>
              <a:gd name="connsiteX41" fmla="*/ 3622838 w 18233152"/>
              <a:gd name="connsiteY41" fmla="*/ 1221401 h 9394538"/>
              <a:gd name="connsiteX42" fmla="*/ 3577446 w 18233152"/>
              <a:gd name="connsiteY42" fmla="*/ 1500691 h 9394538"/>
              <a:gd name="connsiteX43" fmla="*/ 3461833 w 18233152"/>
              <a:gd name="connsiteY43" fmla="*/ 1726308 h 9394538"/>
              <a:gd name="connsiteX44" fmla="*/ 3278953 w 18233152"/>
              <a:gd name="connsiteY44" fmla="*/ 2034918 h 9394538"/>
              <a:gd name="connsiteX45" fmla="*/ 3288742 w 18233152"/>
              <a:gd name="connsiteY45" fmla="*/ 2273460 h 9394538"/>
              <a:gd name="connsiteX46" fmla="*/ 3434288 w 18233152"/>
              <a:gd name="connsiteY46" fmla="*/ 2417577 h 9394538"/>
              <a:gd name="connsiteX47" fmla="*/ 3781217 w 18233152"/>
              <a:gd name="connsiteY47" fmla="*/ 2618845 h 9394538"/>
              <a:gd name="connsiteX48" fmla="*/ 6588323 w 18233152"/>
              <a:gd name="connsiteY48" fmla="*/ 3874193 h 9394538"/>
              <a:gd name="connsiteX49" fmla="*/ 18227951 w 18233152"/>
              <a:gd name="connsiteY49" fmla="*/ 9173439 h 9394538"/>
              <a:gd name="connsiteX50" fmla="*/ 18064964 w 18233152"/>
              <a:gd name="connsiteY50" fmla="*/ 9394536 h 9394538"/>
              <a:gd name="connsiteX51" fmla="*/ 7057965 w 18233152"/>
              <a:gd name="connsiteY51" fmla="*/ 4392731 h 9394538"/>
              <a:gd name="connsiteX52" fmla="*/ 4025107 w 18233152"/>
              <a:gd name="connsiteY52" fmla="*/ 3081300 h 9394538"/>
              <a:gd name="connsiteX53" fmla="*/ 3217865 w 18233152"/>
              <a:gd name="connsiteY53" fmla="*/ 2829045 h 9394538"/>
              <a:gd name="connsiteX54" fmla="*/ 3025524 w 18233152"/>
              <a:gd name="connsiteY54" fmla="*/ 2858861 h 9394538"/>
              <a:gd name="connsiteX55" fmla="*/ 2832855 w 18233152"/>
              <a:gd name="connsiteY55" fmla="*/ 2930924 h 9394538"/>
              <a:gd name="connsiteX56" fmla="*/ 2820111 w 18233152"/>
              <a:gd name="connsiteY56" fmla="*/ 3026344 h 9394538"/>
              <a:gd name="connsiteX57" fmla="*/ 2959241 w 18233152"/>
              <a:gd name="connsiteY57" fmla="*/ 3167976 h 9394538"/>
              <a:gd name="connsiteX58" fmla="*/ 3176083 w 18233152"/>
              <a:gd name="connsiteY58" fmla="*/ 3269358 h 9394538"/>
              <a:gd name="connsiteX59" fmla="*/ 3388239 w 18233152"/>
              <a:gd name="connsiteY59" fmla="*/ 3442290 h 9394538"/>
              <a:gd name="connsiteX60" fmla="*/ 3212014 w 18233152"/>
              <a:gd name="connsiteY60" fmla="*/ 3336948 h 9394538"/>
              <a:gd name="connsiteX61" fmla="*/ 3004633 w 18233152"/>
              <a:gd name="connsiteY61" fmla="*/ 3276814 h 9394538"/>
              <a:gd name="connsiteX62" fmla="*/ 2771676 w 18233152"/>
              <a:gd name="connsiteY62" fmla="*/ 3166987 h 9394538"/>
              <a:gd name="connsiteX63" fmla="*/ 2638873 w 18233152"/>
              <a:gd name="connsiteY63" fmla="*/ 3097908 h 9394538"/>
              <a:gd name="connsiteX64" fmla="*/ 2570293 w 18233152"/>
              <a:gd name="connsiteY64" fmla="*/ 3109338 h 9394538"/>
              <a:gd name="connsiteX65" fmla="*/ 2525557 w 18233152"/>
              <a:gd name="connsiteY65" fmla="*/ 3326508 h 9394538"/>
              <a:gd name="connsiteX66" fmla="*/ 2584349 w 18233152"/>
              <a:gd name="connsiteY66" fmla="*/ 3577470 h 9394538"/>
              <a:gd name="connsiteX67" fmla="*/ 2663703 w 18233152"/>
              <a:gd name="connsiteY67" fmla="*/ 3996904 h 9394538"/>
              <a:gd name="connsiteX68" fmla="*/ 2633113 w 18233152"/>
              <a:gd name="connsiteY68" fmla="*/ 4192703 h 9394538"/>
              <a:gd name="connsiteX69" fmla="*/ 2539703 w 18233152"/>
              <a:gd name="connsiteY69" fmla="*/ 4455574 h 9394538"/>
              <a:gd name="connsiteX70" fmla="*/ 2595212 w 18233152"/>
              <a:gd name="connsiteY70" fmla="*/ 3945217 h 9394538"/>
              <a:gd name="connsiteX71" fmla="*/ 2481240 w 18233152"/>
              <a:gd name="connsiteY71" fmla="*/ 3566538 h 9394538"/>
              <a:gd name="connsiteX72" fmla="*/ 2307403 w 18233152"/>
              <a:gd name="connsiteY72" fmla="*/ 3166488 h 9394538"/>
              <a:gd name="connsiteX73" fmla="*/ 2261683 w 18233152"/>
              <a:gd name="connsiteY73" fmla="*/ 3063618 h 9394538"/>
              <a:gd name="connsiteX74" fmla="*/ 2078803 w 18233152"/>
              <a:gd name="connsiteY74" fmla="*/ 2949318 h 9394538"/>
              <a:gd name="connsiteX75" fmla="*/ 1824299 w 18233152"/>
              <a:gd name="connsiteY75" fmla="*/ 3002494 h 9394538"/>
              <a:gd name="connsiteX76" fmla="*/ 1412162 w 18233152"/>
              <a:gd name="connsiteY76" fmla="*/ 3235573 h 9394538"/>
              <a:gd name="connsiteX77" fmla="*/ 1381573 w 18233152"/>
              <a:gd name="connsiteY77" fmla="*/ 3680838 h 9394538"/>
              <a:gd name="connsiteX78" fmla="*/ 1340867 w 18233152"/>
              <a:gd name="connsiteY78" fmla="*/ 3980504 h 9394538"/>
              <a:gd name="connsiteX79" fmla="*/ 1197619 w 18233152"/>
              <a:gd name="connsiteY79" fmla="*/ 4738831 h 9394538"/>
              <a:gd name="connsiteX80" fmla="*/ 1220896 w 18233152"/>
              <a:gd name="connsiteY80" fmla="*/ 4338309 h 9394538"/>
              <a:gd name="connsiteX81" fmla="*/ 1242772 w 18233152"/>
              <a:gd name="connsiteY81" fmla="*/ 4080888 h 9394538"/>
              <a:gd name="connsiteX82" fmla="*/ 1198693 w 18233152"/>
              <a:gd name="connsiteY82" fmla="*/ 3909438 h 9394538"/>
              <a:gd name="connsiteX83" fmla="*/ 970093 w 18233152"/>
              <a:gd name="connsiteY83" fmla="*/ 3989448 h 9394538"/>
              <a:gd name="connsiteX84" fmla="*/ 766328 w 18233152"/>
              <a:gd name="connsiteY84" fmla="*/ 4131990 h 9394538"/>
              <a:gd name="connsiteX85" fmla="*/ 555808 w 18233152"/>
              <a:gd name="connsiteY85" fmla="*/ 4355688 h 9394538"/>
              <a:gd name="connsiteX86" fmla="*/ 785900 w 18233152"/>
              <a:gd name="connsiteY86" fmla="*/ 4017771 h 9394538"/>
              <a:gd name="connsiteX87" fmla="*/ 1130113 w 18233152"/>
              <a:gd name="connsiteY87" fmla="*/ 3817500 h 9394538"/>
              <a:gd name="connsiteX88" fmla="*/ 1278703 w 18233152"/>
              <a:gd name="connsiteY88" fmla="*/ 3726558 h 9394538"/>
              <a:gd name="connsiteX89" fmla="*/ 1269661 w 18233152"/>
              <a:gd name="connsiteY89" fmla="*/ 3390117 h 9394538"/>
              <a:gd name="connsiteX90" fmla="*/ 1309620 w 18233152"/>
              <a:gd name="connsiteY90" fmla="*/ 3169963 h 9394538"/>
              <a:gd name="connsiteX91" fmla="*/ 1393003 w 18233152"/>
              <a:gd name="connsiteY91" fmla="*/ 3052188 h 9394538"/>
              <a:gd name="connsiteX92" fmla="*/ 1080693 w 18233152"/>
              <a:gd name="connsiteY92" fmla="*/ 2984604 h 9394538"/>
              <a:gd name="connsiteX93" fmla="*/ 663453 w 18233152"/>
              <a:gd name="connsiteY93" fmla="*/ 3023360 h 9394538"/>
              <a:gd name="connsiteX94" fmla="*/ 235111 w 18233152"/>
              <a:gd name="connsiteY94" fmla="*/ 3217172 h 9394538"/>
              <a:gd name="connsiteX95" fmla="*/ 421453 w 18233152"/>
              <a:gd name="connsiteY95" fmla="*/ 3029328 h 9394538"/>
              <a:gd name="connsiteX96" fmla="*/ 627193 w 18233152"/>
              <a:gd name="connsiteY96" fmla="*/ 2926458 h 9394538"/>
              <a:gd name="connsiteX97" fmla="*/ 854480 w 18233152"/>
              <a:gd name="connsiteY97" fmla="*/ 2889178 h 9394538"/>
              <a:gd name="connsiteX98" fmla="*/ 1149272 w 18233152"/>
              <a:gd name="connsiteY98" fmla="*/ 2889676 h 9394538"/>
              <a:gd name="connsiteX99" fmla="*/ 1531894 w 18233152"/>
              <a:gd name="connsiteY99" fmla="*/ 2917507 h 9394538"/>
              <a:gd name="connsiteX100" fmla="*/ 1860559 w 18233152"/>
              <a:gd name="connsiteY100" fmla="*/ 2766431 h 9394538"/>
              <a:gd name="connsiteX101" fmla="*/ 1701613 w 18233152"/>
              <a:gd name="connsiteY101" fmla="*/ 2263518 h 9394538"/>
              <a:gd name="connsiteX102" fmla="*/ 1690183 w 18233152"/>
              <a:gd name="connsiteY102" fmla="*/ 1966338 h 9394538"/>
              <a:gd name="connsiteX103" fmla="*/ 1381991 w 18233152"/>
              <a:gd name="connsiteY103" fmla="*/ 1841604 h 9394538"/>
              <a:gd name="connsiteX104" fmla="*/ 1095823 w 18233152"/>
              <a:gd name="connsiteY104" fmla="*/ 1714878 h 9394538"/>
              <a:gd name="connsiteX105" fmla="*/ 746507 w 18233152"/>
              <a:gd name="connsiteY105" fmla="*/ 1626415 h 9394538"/>
              <a:gd name="connsiteX106" fmla="*/ 352873 w 18233152"/>
              <a:gd name="connsiteY106" fmla="*/ 1726308 h 9394538"/>
              <a:gd name="connsiteX107" fmla="*/ 113171 w 18233152"/>
              <a:gd name="connsiteY107" fmla="*/ 1763582 h 9394538"/>
              <a:gd name="connsiteX108" fmla="*/ 9973 w 18233152"/>
              <a:gd name="connsiteY108" fmla="*/ 1737738 h 9394538"/>
              <a:gd name="connsiteX109" fmla="*/ 348516 w 18233152"/>
              <a:gd name="connsiteY109" fmla="*/ 1643812 h 9394538"/>
              <a:gd name="connsiteX110" fmla="*/ 653097 w 18233152"/>
              <a:gd name="connsiteY110" fmla="*/ 1543920 h 9394538"/>
              <a:gd name="connsiteX111" fmla="*/ 1072963 w 18233152"/>
              <a:gd name="connsiteY111" fmla="*/ 1612008 h 9394538"/>
              <a:gd name="connsiteX112" fmla="*/ 1244413 w 18233152"/>
              <a:gd name="connsiteY112" fmla="*/ 1657728 h 9394538"/>
              <a:gd name="connsiteX113" fmla="*/ 1205766 w 18233152"/>
              <a:gd name="connsiteY113" fmla="*/ 1451988 h 9394538"/>
              <a:gd name="connsiteX114" fmla="*/ 1046313 w 18233152"/>
              <a:gd name="connsiteY114" fmla="*/ 815409 h 9394538"/>
              <a:gd name="connsiteX115" fmla="*/ 1221553 w 18233152"/>
              <a:gd name="connsiteY115" fmla="*/ 1211958 h 9394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8233152" h="9394538">
                <a:moveTo>
                  <a:pt x="1221553" y="1211958"/>
                </a:moveTo>
                <a:cubicBezTo>
                  <a:pt x="1271153" y="1336028"/>
                  <a:pt x="1288666" y="1485533"/>
                  <a:pt x="1343911" y="1559828"/>
                </a:cubicBezTo>
                <a:cubicBezTo>
                  <a:pt x="1399156" y="1634123"/>
                  <a:pt x="1459116" y="1637601"/>
                  <a:pt x="1553023" y="1657728"/>
                </a:cubicBezTo>
                <a:cubicBezTo>
                  <a:pt x="1646930" y="1677855"/>
                  <a:pt x="1829248" y="1699638"/>
                  <a:pt x="1907353" y="1680588"/>
                </a:cubicBezTo>
                <a:cubicBezTo>
                  <a:pt x="1985458" y="1661538"/>
                  <a:pt x="1985458" y="1608198"/>
                  <a:pt x="2021653" y="1543428"/>
                </a:cubicBezTo>
                <a:cubicBezTo>
                  <a:pt x="2057848" y="1478658"/>
                  <a:pt x="2107378" y="1362453"/>
                  <a:pt x="2124523" y="1291968"/>
                </a:cubicBezTo>
                <a:cubicBezTo>
                  <a:pt x="2141668" y="1221483"/>
                  <a:pt x="2133939" y="1198292"/>
                  <a:pt x="2124523" y="1120518"/>
                </a:cubicBezTo>
                <a:cubicBezTo>
                  <a:pt x="2115107" y="1042744"/>
                  <a:pt x="2075649" y="882475"/>
                  <a:pt x="2068029" y="825325"/>
                </a:cubicBezTo>
                <a:cubicBezTo>
                  <a:pt x="2060409" y="768175"/>
                  <a:pt x="2061767" y="734134"/>
                  <a:pt x="2078803" y="777618"/>
                </a:cubicBezTo>
                <a:cubicBezTo>
                  <a:pt x="2095839" y="821102"/>
                  <a:pt x="2147383" y="1004313"/>
                  <a:pt x="2170243" y="1086228"/>
                </a:cubicBezTo>
                <a:cubicBezTo>
                  <a:pt x="2193103" y="1168143"/>
                  <a:pt x="2196913" y="1232913"/>
                  <a:pt x="2215963" y="1269108"/>
                </a:cubicBezTo>
                <a:cubicBezTo>
                  <a:pt x="2235013" y="1305303"/>
                  <a:pt x="2265493" y="1320543"/>
                  <a:pt x="2284543" y="1303398"/>
                </a:cubicBezTo>
                <a:cubicBezTo>
                  <a:pt x="2303593" y="1286253"/>
                  <a:pt x="2299783" y="1236723"/>
                  <a:pt x="2330263" y="1166238"/>
                </a:cubicBezTo>
                <a:cubicBezTo>
                  <a:pt x="2360743" y="1095753"/>
                  <a:pt x="2429323" y="968118"/>
                  <a:pt x="2467423" y="880488"/>
                </a:cubicBezTo>
                <a:cubicBezTo>
                  <a:pt x="2505523" y="792858"/>
                  <a:pt x="2534098" y="697608"/>
                  <a:pt x="2558863" y="640458"/>
                </a:cubicBezTo>
                <a:cubicBezTo>
                  <a:pt x="2583628" y="583308"/>
                  <a:pt x="2616013" y="512823"/>
                  <a:pt x="2616013" y="537588"/>
                </a:cubicBezTo>
                <a:cubicBezTo>
                  <a:pt x="2616013" y="562353"/>
                  <a:pt x="2587438" y="695703"/>
                  <a:pt x="2558863" y="789048"/>
                </a:cubicBezTo>
                <a:cubicBezTo>
                  <a:pt x="2530288" y="882393"/>
                  <a:pt x="2475043" y="994788"/>
                  <a:pt x="2444563" y="1097658"/>
                </a:cubicBezTo>
                <a:cubicBezTo>
                  <a:pt x="2414083" y="1200528"/>
                  <a:pt x="2356933" y="1326258"/>
                  <a:pt x="2375983" y="1406268"/>
                </a:cubicBezTo>
                <a:cubicBezTo>
                  <a:pt x="2395033" y="1486278"/>
                  <a:pt x="2475043" y="1535808"/>
                  <a:pt x="2558863" y="1577718"/>
                </a:cubicBezTo>
                <a:cubicBezTo>
                  <a:pt x="2642683" y="1619628"/>
                  <a:pt x="2774128" y="1644393"/>
                  <a:pt x="2878903" y="1657728"/>
                </a:cubicBezTo>
                <a:cubicBezTo>
                  <a:pt x="2983678" y="1671063"/>
                  <a:pt x="3105598" y="1672968"/>
                  <a:pt x="3187513" y="1657728"/>
                </a:cubicBezTo>
                <a:cubicBezTo>
                  <a:pt x="3269428" y="1642488"/>
                  <a:pt x="3320301" y="1634784"/>
                  <a:pt x="3370393" y="1566288"/>
                </a:cubicBezTo>
                <a:cubicBezTo>
                  <a:pt x="3420485" y="1497792"/>
                  <a:pt x="3467275" y="1321876"/>
                  <a:pt x="3488066" y="1246753"/>
                </a:cubicBezTo>
                <a:cubicBezTo>
                  <a:pt x="3508857" y="1171630"/>
                  <a:pt x="3494207" y="1146011"/>
                  <a:pt x="3495138" y="1115548"/>
                </a:cubicBezTo>
                <a:cubicBezTo>
                  <a:pt x="3496069" y="1085085"/>
                  <a:pt x="3495555" y="1117316"/>
                  <a:pt x="3493650" y="1063976"/>
                </a:cubicBezTo>
                <a:cubicBezTo>
                  <a:pt x="3491745" y="1010636"/>
                  <a:pt x="3512696" y="901352"/>
                  <a:pt x="3450403" y="777618"/>
                </a:cubicBezTo>
                <a:cubicBezTo>
                  <a:pt x="3388110" y="653884"/>
                  <a:pt x="3101583" y="362546"/>
                  <a:pt x="3119893" y="321571"/>
                </a:cubicBezTo>
                <a:cubicBezTo>
                  <a:pt x="3138203" y="280596"/>
                  <a:pt x="3390831" y="633165"/>
                  <a:pt x="3497351" y="674883"/>
                </a:cubicBezTo>
                <a:cubicBezTo>
                  <a:pt x="3529859" y="730018"/>
                  <a:pt x="3675398" y="669055"/>
                  <a:pt x="3759013" y="571878"/>
                </a:cubicBezTo>
                <a:cubicBezTo>
                  <a:pt x="3842628" y="474701"/>
                  <a:pt x="3953323" y="185163"/>
                  <a:pt x="3999043" y="91818"/>
                </a:cubicBezTo>
                <a:cubicBezTo>
                  <a:pt x="4044763" y="-1527"/>
                  <a:pt x="4035745" y="-14117"/>
                  <a:pt x="4033333" y="11808"/>
                </a:cubicBezTo>
                <a:cubicBezTo>
                  <a:pt x="4030921" y="37733"/>
                  <a:pt x="4021326" y="141431"/>
                  <a:pt x="3984569" y="247366"/>
                </a:cubicBezTo>
                <a:cubicBezTo>
                  <a:pt x="3947812" y="353301"/>
                  <a:pt x="3878068" y="553410"/>
                  <a:pt x="3812791" y="647417"/>
                </a:cubicBezTo>
                <a:cubicBezTo>
                  <a:pt x="3747514" y="741424"/>
                  <a:pt x="3627634" y="752769"/>
                  <a:pt x="3592906" y="811408"/>
                </a:cubicBezTo>
                <a:cubicBezTo>
                  <a:pt x="3558178" y="870047"/>
                  <a:pt x="3557745" y="987492"/>
                  <a:pt x="3604425" y="999253"/>
                </a:cubicBezTo>
                <a:cubicBezTo>
                  <a:pt x="3651105" y="1011014"/>
                  <a:pt x="3773597" y="919495"/>
                  <a:pt x="3872985" y="881976"/>
                </a:cubicBezTo>
                <a:cubicBezTo>
                  <a:pt x="3972373" y="844457"/>
                  <a:pt x="4168876" y="779933"/>
                  <a:pt x="4200754" y="774136"/>
                </a:cubicBezTo>
                <a:cubicBezTo>
                  <a:pt x="4232632" y="768339"/>
                  <a:pt x="4127897" y="811000"/>
                  <a:pt x="4064251" y="847195"/>
                </a:cubicBezTo>
                <a:cubicBezTo>
                  <a:pt x="4000605" y="883390"/>
                  <a:pt x="3886500" y="950308"/>
                  <a:pt x="3818880" y="991305"/>
                </a:cubicBezTo>
                <a:cubicBezTo>
                  <a:pt x="3751260" y="1032302"/>
                  <a:pt x="3691205" y="1054829"/>
                  <a:pt x="3658531" y="1093178"/>
                </a:cubicBezTo>
                <a:cubicBezTo>
                  <a:pt x="3625857" y="1131527"/>
                  <a:pt x="3636352" y="1153482"/>
                  <a:pt x="3622838" y="1221401"/>
                </a:cubicBezTo>
                <a:cubicBezTo>
                  <a:pt x="3609324" y="1289320"/>
                  <a:pt x="3604280" y="1416540"/>
                  <a:pt x="3577446" y="1500691"/>
                </a:cubicBezTo>
                <a:cubicBezTo>
                  <a:pt x="3550612" y="1584842"/>
                  <a:pt x="3511582" y="1637270"/>
                  <a:pt x="3461833" y="1726308"/>
                </a:cubicBezTo>
                <a:cubicBezTo>
                  <a:pt x="3412084" y="1815346"/>
                  <a:pt x="3307802" y="1943726"/>
                  <a:pt x="3278953" y="2034918"/>
                </a:cubicBezTo>
                <a:cubicBezTo>
                  <a:pt x="3250105" y="2126110"/>
                  <a:pt x="3262853" y="2209684"/>
                  <a:pt x="3288742" y="2273460"/>
                </a:cubicBezTo>
                <a:cubicBezTo>
                  <a:pt x="3314631" y="2337237"/>
                  <a:pt x="3352209" y="2360013"/>
                  <a:pt x="3434288" y="2417577"/>
                </a:cubicBezTo>
                <a:cubicBezTo>
                  <a:pt x="3516367" y="2475141"/>
                  <a:pt x="3255545" y="2376076"/>
                  <a:pt x="3781217" y="2618845"/>
                </a:cubicBezTo>
                <a:cubicBezTo>
                  <a:pt x="4306889" y="2861614"/>
                  <a:pt x="4180534" y="2781761"/>
                  <a:pt x="6588323" y="3874193"/>
                </a:cubicBezTo>
                <a:lnTo>
                  <a:pt x="18227951" y="9173439"/>
                </a:lnTo>
                <a:cubicBezTo>
                  <a:pt x="18262059" y="9259832"/>
                  <a:pt x="18119293" y="9320837"/>
                  <a:pt x="18064964" y="9394536"/>
                </a:cubicBezTo>
                <a:cubicBezTo>
                  <a:pt x="18033882" y="9397848"/>
                  <a:pt x="9397941" y="5444937"/>
                  <a:pt x="7057965" y="4392731"/>
                </a:cubicBezTo>
                <a:cubicBezTo>
                  <a:pt x="4717989" y="3340525"/>
                  <a:pt x="4665124" y="3341914"/>
                  <a:pt x="4025107" y="3081300"/>
                </a:cubicBezTo>
                <a:cubicBezTo>
                  <a:pt x="3385090" y="2820686"/>
                  <a:pt x="3384462" y="2866118"/>
                  <a:pt x="3217865" y="2829045"/>
                </a:cubicBezTo>
                <a:cubicBezTo>
                  <a:pt x="3051268" y="2791972"/>
                  <a:pt x="3089692" y="2841881"/>
                  <a:pt x="3025524" y="2858861"/>
                </a:cubicBezTo>
                <a:cubicBezTo>
                  <a:pt x="2961356" y="2875841"/>
                  <a:pt x="2867091" y="2903010"/>
                  <a:pt x="2832855" y="2930924"/>
                </a:cubicBezTo>
                <a:cubicBezTo>
                  <a:pt x="2798620" y="2958838"/>
                  <a:pt x="2799047" y="2986835"/>
                  <a:pt x="2820111" y="3026344"/>
                </a:cubicBezTo>
                <a:cubicBezTo>
                  <a:pt x="2841175" y="3065853"/>
                  <a:pt x="2899912" y="3127474"/>
                  <a:pt x="2959241" y="3167976"/>
                </a:cubicBezTo>
                <a:cubicBezTo>
                  <a:pt x="3018570" y="3208478"/>
                  <a:pt x="3104583" y="3223639"/>
                  <a:pt x="3176083" y="3269358"/>
                </a:cubicBezTo>
                <a:cubicBezTo>
                  <a:pt x="3247583" y="3315077"/>
                  <a:pt x="3382251" y="3431025"/>
                  <a:pt x="3388239" y="3442290"/>
                </a:cubicBezTo>
                <a:cubicBezTo>
                  <a:pt x="3394228" y="3453555"/>
                  <a:pt x="3275948" y="3364527"/>
                  <a:pt x="3212014" y="3336948"/>
                </a:cubicBezTo>
                <a:cubicBezTo>
                  <a:pt x="3148080" y="3309369"/>
                  <a:pt x="3078023" y="3305141"/>
                  <a:pt x="3004633" y="3276814"/>
                </a:cubicBezTo>
                <a:cubicBezTo>
                  <a:pt x="2931243" y="3248487"/>
                  <a:pt x="2832636" y="3196805"/>
                  <a:pt x="2771676" y="3166987"/>
                </a:cubicBezTo>
                <a:cubicBezTo>
                  <a:pt x="2710716" y="3137169"/>
                  <a:pt x="2672437" y="3107516"/>
                  <a:pt x="2638873" y="3097908"/>
                </a:cubicBezTo>
                <a:cubicBezTo>
                  <a:pt x="2605309" y="3088300"/>
                  <a:pt x="2589179" y="3071238"/>
                  <a:pt x="2570293" y="3109338"/>
                </a:cubicBezTo>
                <a:cubicBezTo>
                  <a:pt x="2551407" y="3147438"/>
                  <a:pt x="2523214" y="3248486"/>
                  <a:pt x="2525557" y="3326508"/>
                </a:cubicBezTo>
                <a:cubicBezTo>
                  <a:pt x="2527900" y="3404530"/>
                  <a:pt x="2561325" y="3465737"/>
                  <a:pt x="2584349" y="3577470"/>
                </a:cubicBezTo>
                <a:cubicBezTo>
                  <a:pt x="2607373" y="3689203"/>
                  <a:pt x="2655576" y="3894365"/>
                  <a:pt x="2663703" y="3996904"/>
                </a:cubicBezTo>
                <a:cubicBezTo>
                  <a:pt x="2671830" y="4099443"/>
                  <a:pt x="2653780" y="4116258"/>
                  <a:pt x="2633113" y="4192703"/>
                </a:cubicBezTo>
                <a:cubicBezTo>
                  <a:pt x="2612446" y="4269148"/>
                  <a:pt x="2546020" y="4496822"/>
                  <a:pt x="2539703" y="4455574"/>
                </a:cubicBezTo>
                <a:cubicBezTo>
                  <a:pt x="2533386" y="4414326"/>
                  <a:pt x="2604956" y="4093390"/>
                  <a:pt x="2595212" y="3945217"/>
                </a:cubicBezTo>
                <a:cubicBezTo>
                  <a:pt x="2585468" y="3797044"/>
                  <a:pt x="2529208" y="3696326"/>
                  <a:pt x="2481240" y="3566538"/>
                </a:cubicBezTo>
                <a:cubicBezTo>
                  <a:pt x="2433272" y="3436750"/>
                  <a:pt x="2343996" y="3250308"/>
                  <a:pt x="2307403" y="3166488"/>
                </a:cubicBezTo>
                <a:cubicBezTo>
                  <a:pt x="2270810" y="3082668"/>
                  <a:pt x="2299783" y="3099813"/>
                  <a:pt x="2261683" y="3063618"/>
                </a:cubicBezTo>
                <a:cubicBezTo>
                  <a:pt x="2223583" y="3027423"/>
                  <a:pt x="2151700" y="2959505"/>
                  <a:pt x="2078803" y="2949318"/>
                </a:cubicBezTo>
                <a:cubicBezTo>
                  <a:pt x="2005906" y="2939131"/>
                  <a:pt x="1935406" y="2954785"/>
                  <a:pt x="1824299" y="3002494"/>
                </a:cubicBezTo>
                <a:cubicBezTo>
                  <a:pt x="1713192" y="3050203"/>
                  <a:pt x="1485950" y="3122516"/>
                  <a:pt x="1412162" y="3235573"/>
                </a:cubicBezTo>
                <a:cubicBezTo>
                  <a:pt x="1338374" y="3348630"/>
                  <a:pt x="1393455" y="3556683"/>
                  <a:pt x="1381573" y="3680838"/>
                </a:cubicBezTo>
                <a:cubicBezTo>
                  <a:pt x="1369691" y="3804993"/>
                  <a:pt x="1371526" y="3804172"/>
                  <a:pt x="1340867" y="3980504"/>
                </a:cubicBezTo>
                <a:cubicBezTo>
                  <a:pt x="1310208" y="4156836"/>
                  <a:pt x="1217614" y="4679197"/>
                  <a:pt x="1197619" y="4738831"/>
                </a:cubicBezTo>
                <a:cubicBezTo>
                  <a:pt x="1177624" y="4798465"/>
                  <a:pt x="1213371" y="4447966"/>
                  <a:pt x="1220896" y="4338309"/>
                </a:cubicBezTo>
                <a:cubicBezTo>
                  <a:pt x="1228421" y="4228652"/>
                  <a:pt x="1246473" y="4152367"/>
                  <a:pt x="1242772" y="4080888"/>
                </a:cubicBezTo>
                <a:cubicBezTo>
                  <a:pt x="1239072" y="4009410"/>
                  <a:pt x="1244139" y="3924678"/>
                  <a:pt x="1198693" y="3909438"/>
                </a:cubicBezTo>
                <a:cubicBezTo>
                  <a:pt x="1153247" y="3894198"/>
                  <a:pt x="1042154" y="3952356"/>
                  <a:pt x="970093" y="3989448"/>
                </a:cubicBezTo>
                <a:cubicBezTo>
                  <a:pt x="898032" y="4026540"/>
                  <a:pt x="835376" y="4070950"/>
                  <a:pt x="766328" y="4131990"/>
                </a:cubicBezTo>
                <a:cubicBezTo>
                  <a:pt x="697281" y="4193030"/>
                  <a:pt x="552546" y="4374724"/>
                  <a:pt x="555808" y="4355688"/>
                </a:cubicBezTo>
                <a:cubicBezTo>
                  <a:pt x="559070" y="4336652"/>
                  <a:pt x="690183" y="4107469"/>
                  <a:pt x="785900" y="4017771"/>
                </a:cubicBezTo>
                <a:cubicBezTo>
                  <a:pt x="881618" y="3928073"/>
                  <a:pt x="1047979" y="3866035"/>
                  <a:pt x="1130113" y="3817500"/>
                </a:cubicBezTo>
                <a:cubicBezTo>
                  <a:pt x="1212247" y="3768965"/>
                  <a:pt x="1255445" y="3797788"/>
                  <a:pt x="1278703" y="3726558"/>
                </a:cubicBezTo>
                <a:cubicBezTo>
                  <a:pt x="1301961" y="3655328"/>
                  <a:pt x="1264508" y="3482883"/>
                  <a:pt x="1269661" y="3390117"/>
                </a:cubicBezTo>
                <a:cubicBezTo>
                  <a:pt x="1274814" y="3297351"/>
                  <a:pt x="1289063" y="3226285"/>
                  <a:pt x="1309620" y="3169963"/>
                </a:cubicBezTo>
                <a:cubicBezTo>
                  <a:pt x="1330177" y="3113642"/>
                  <a:pt x="1431158" y="3083081"/>
                  <a:pt x="1393003" y="3052188"/>
                </a:cubicBezTo>
                <a:cubicBezTo>
                  <a:pt x="1354849" y="3021295"/>
                  <a:pt x="1202285" y="2989409"/>
                  <a:pt x="1080693" y="2984604"/>
                </a:cubicBezTo>
                <a:cubicBezTo>
                  <a:pt x="959101" y="2979799"/>
                  <a:pt x="804383" y="2984599"/>
                  <a:pt x="663453" y="3023360"/>
                </a:cubicBezTo>
                <a:cubicBezTo>
                  <a:pt x="522523" y="3062121"/>
                  <a:pt x="275444" y="3216177"/>
                  <a:pt x="235111" y="3217172"/>
                </a:cubicBezTo>
                <a:cubicBezTo>
                  <a:pt x="194778" y="3218167"/>
                  <a:pt x="356106" y="3077780"/>
                  <a:pt x="421453" y="3029328"/>
                </a:cubicBezTo>
                <a:cubicBezTo>
                  <a:pt x="486800" y="2980876"/>
                  <a:pt x="555022" y="2949816"/>
                  <a:pt x="627193" y="2926458"/>
                </a:cubicBezTo>
                <a:cubicBezTo>
                  <a:pt x="699364" y="2903100"/>
                  <a:pt x="767467" y="2895308"/>
                  <a:pt x="854480" y="2889178"/>
                </a:cubicBezTo>
                <a:cubicBezTo>
                  <a:pt x="941493" y="2883048"/>
                  <a:pt x="1036370" y="2884954"/>
                  <a:pt x="1149272" y="2889676"/>
                </a:cubicBezTo>
                <a:cubicBezTo>
                  <a:pt x="1262174" y="2894398"/>
                  <a:pt x="1413346" y="2938048"/>
                  <a:pt x="1531894" y="2917507"/>
                </a:cubicBezTo>
                <a:cubicBezTo>
                  <a:pt x="1650442" y="2896966"/>
                  <a:pt x="1832273" y="2875429"/>
                  <a:pt x="1860559" y="2766431"/>
                </a:cubicBezTo>
                <a:cubicBezTo>
                  <a:pt x="1888846" y="2657433"/>
                  <a:pt x="1730009" y="2396867"/>
                  <a:pt x="1701613" y="2263518"/>
                </a:cubicBezTo>
                <a:cubicBezTo>
                  <a:pt x="1673217" y="2130169"/>
                  <a:pt x="1743453" y="2036657"/>
                  <a:pt x="1690183" y="1966338"/>
                </a:cubicBezTo>
                <a:cubicBezTo>
                  <a:pt x="1636913" y="1896019"/>
                  <a:pt x="1481051" y="1883514"/>
                  <a:pt x="1381991" y="1841604"/>
                </a:cubicBezTo>
                <a:cubicBezTo>
                  <a:pt x="1282931" y="1799694"/>
                  <a:pt x="1201737" y="1750743"/>
                  <a:pt x="1095823" y="1714878"/>
                </a:cubicBezTo>
                <a:cubicBezTo>
                  <a:pt x="989909" y="1679013"/>
                  <a:pt x="870332" y="1624510"/>
                  <a:pt x="746507" y="1626415"/>
                </a:cubicBezTo>
                <a:cubicBezTo>
                  <a:pt x="622682" y="1628320"/>
                  <a:pt x="458429" y="1703447"/>
                  <a:pt x="352873" y="1726308"/>
                </a:cubicBezTo>
                <a:cubicBezTo>
                  <a:pt x="247317" y="1749169"/>
                  <a:pt x="170321" y="1761677"/>
                  <a:pt x="113171" y="1763582"/>
                </a:cubicBezTo>
                <a:cubicBezTo>
                  <a:pt x="56021" y="1765487"/>
                  <a:pt x="-29251" y="1757700"/>
                  <a:pt x="9973" y="1737738"/>
                </a:cubicBezTo>
                <a:cubicBezTo>
                  <a:pt x="49197" y="1717776"/>
                  <a:pt x="241329" y="1676115"/>
                  <a:pt x="348516" y="1643812"/>
                </a:cubicBezTo>
                <a:cubicBezTo>
                  <a:pt x="455703" y="1611509"/>
                  <a:pt x="532356" y="1549221"/>
                  <a:pt x="653097" y="1543920"/>
                </a:cubicBezTo>
                <a:cubicBezTo>
                  <a:pt x="773838" y="1538619"/>
                  <a:pt x="974410" y="1593040"/>
                  <a:pt x="1072963" y="1612008"/>
                </a:cubicBezTo>
                <a:cubicBezTo>
                  <a:pt x="1171516" y="1630976"/>
                  <a:pt x="1222279" y="1684398"/>
                  <a:pt x="1244413" y="1657728"/>
                </a:cubicBezTo>
                <a:cubicBezTo>
                  <a:pt x="1266547" y="1631058"/>
                  <a:pt x="1217196" y="1531998"/>
                  <a:pt x="1205766" y="1451988"/>
                </a:cubicBezTo>
                <a:cubicBezTo>
                  <a:pt x="1194336" y="1371978"/>
                  <a:pt x="1043682" y="855414"/>
                  <a:pt x="1046313" y="815409"/>
                </a:cubicBezTo>
                <a:cubicBezTo>
                  <a:pt x="1048944" y="775404"/>
                  <a:pt x="1171953" y="1087888"/>
                  <a:pt x="1221553" y="121195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01" name="Skupina 200"/>
          <p:cNvGrpSpPr/>
          <p:nvPr/>
        </p:nvGrpSpPr>
        <p:grpSpPr>
          <a:xfrm>
            <a:off x="637483" y="3135989"/>
            <a:ext cx="6303573" cy="3356918"/>
            <a:chOff x="1506271" y="1959464"/>
            <a:chExt cx="6303573" cy="3356918"/>
          </a:xfrm>
        </p:grpSpPr>
        <p:sp>
          <p:nvSpPr>
            <p:cNvPr id="143" name="Obdélník 142"/>
            <p:cNvSpPr/>
            <p:nvPr/>
          </p:nvSpPr>
          <p:spPr>
            <a:xfrm rot="1620000" flipH="1">
              <a:off x="1669725" y="3389395"/>
              <a:ext cx="5976664" cy="72008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5" name="Obdélník 194"/>
            <p:cNvSpPr/>
            <p:nvPr/>
          </p:nvSpPr>
          <p:spPr>
            <a:xfrm rot="1620000">
              <a:off x="3590203" y="3259067"/>
              <a:ext cx="1546557" cy="670445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144" name="Přímá spojnice 143"/>
            <p:cNvCxnSpPr/>
            <p:nvPr/>
          </p:nvCxnSpPr>
          <p:spPr>
            <a:xfrm rot="1620000" flipH="1">
              <a:off x="1833180" y="3428637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Přímá spojnice 144"/>
            <p:cNvCxnSpPr/>
            <p:nvPr/>
          </p:nvCxnSpPr>
          <p:spPr>
            <a:xfrm rot="1620000" flipH="1">
              <a:off x="1506271" y="4070233"/>
              <a:ext cx="5976664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Minus 145"/>
            <p:cNvSpPr/>
            <p:nvPr/>
          </p:nvSpPr>
          <p:spPr>
            <a:xfrm rot="1620000" flipH="1">
              <a:off x="6169014" y="425158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7" name="Minus 146"/>
            <p:cNvSpPr/>
            <p:nvPr/>
          </p:nvSpPr>
          <p:spPr>
            <a:xfrm rot="1620000" flipH="1">
              <a:off x="5854728" y="409145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8" name="Minus 147"/>
            <p:cNvSpPr/>
            <p:nvPr/>
          </p:nvSpPr>
          <p:spPr>
            <a:xfrm rot="1620000" flipH="1">
              <a:off x="5540443" y="393131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49" name="Minus 148"/>
            <p:cNvSpPr/>
            <p:nvPr/>
          </p:nvSpPr>
          <p:spPr>
            <a:xfrm rot="1620000" flipH="1">
              <a:off x="5226158" y="377117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0" name="Minus 149"/>
            <p:cNvSpPr/>
            <p:nvPr/>
          </p:nvSpPr>
          <p:spPr>
            <a:xfrm rot="1620000" flipH="1">
              <a:off x="5961813" y="464762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1" name="Minus 150"/>
            <p:cNvSpPr/>
            <p:nvPr/>
          </p:nvSpPr>
          <p:spPr>
            <a:xfrm rot="1620000" flipH="1">
              <a:off x="5647528" y="4487483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2" name="Minus 151"/>
            <p:cNvSpPr/>
            <p:nvPr/>
          </p:nvSpPr>
          <p:spPr>
            <a:xfrm rot="1620000" flipH="1">
              <a:off x="5333242" y="43273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3" name="Minus 152"/>
            <p:cNvSpPr/>
            <p:nvPr/>
          </p:nvSpPr>
          <p:spPr>
            <a:xfrm rot="1620000" flipH="1">
              <a:off x="5018957" y="416721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4" name="Plus 153"/>
            <p:cNvSpPr/>
            <p:nvPr/>
          </p:nvSpPr>
          <p:spPr>
            <a:xfrm rot="1620000" flipH="1">
              <a:off x="5805431" y="48985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5" name="Plus 154"/>
            <p:cNvSpPr/>
            <p:nvPr/>
          </p:nvSpPr>
          <p:spPr>
            <a:xfrm rot="1620000" flipH="1">
              <a:off x="5481745" y="47336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6" name="Plus 155"/>
            <p:cNvSpPr/>
            <p:nvPr/>
          </p:nvSpPr>
          <p:spPr>
            <a:xfrm rot="1620000" flipH="1">
              <a:off x="5158059" y="456874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7" name="Plus 156"/>
            <p:cNvSpPr/>
            <p:nvPr/>
          </p:nvSpPr>
          <p:spPr>
            <a:xfrm rot="1620000" flipH="1">
              <a:off x="4834373" y="440382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8" name="Minus 157"/>
            <p:cNvSpPr/>
            <p:nvPr/>
          </p:nvSpPr>
          <p:spPr>
            <a:xfrm rot="1620000" flipH="1">
              <a:off x="4649086" y="306607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59" name="Minus 158"/>
            <p:cNvSpPr/>
            <p:nvPr/>
          </p:nvSpPr>
          <p:spPr>
            <a:xfrm rot="1620000" flipH="1">
              <a:off x="4334800" y="290593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0" name="Minus 159"/>
            <p:cNvSpPr/>
            <p:nvPr/>
          </p:nvSpPr>
          <p:spPr>
            <a:xfrm rot="1620000" flipH="1">
              <a:off x="4101603" y="406644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1" name="Minus 160"/>
            <p:cNvSpPr/>
            <p:nvPr/>
          </p:nvSpPr>
          <p:spPr>
            <a:xfrm rot="1620000" flipH="1">
              <a:off x="3787317" y="3906310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2" name="Minus 161"/>
            <p:cNvSpPr/>
            <p:nvPr/>
          </p:nvSpPr>
          <p:spPr>
            <a:xfrm rot="1620000" flipH="1">
              <a:off x="3285237" y="280359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3" name="Minus 162"/>
            <p:cNvSpPr/>
            <p:nvPr/>
          </p:nvSpPr>
          <p:spPr>
            <a:xfrm rot="1620000" flipH="1">
              <a:off x="2970952" y="2643457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4" name="Minus 163"/>
            <p:cNvSpPr/>
            <p:nvPr/>
          </p:nvSpPr>
          <p:spPr>
            <a:xfrm rot="1620000" flipH="1">
              <a:off x="2656666" y="248332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5" name="Minus 164"/>
            <p:cNvSpPr/>
            <p:nvPr/>
          </p:nvSpPr>
          <p:spPr>
            <a:xfrm rot="1620000" flipH="1">
              <a:off x="2342381" y="232318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6" name="Minus 165"/>
            <p:cNvSpPr/>
            <p:nvPr/>
          </p:nvSpPr>
          <p:spPr>
            <a:xfrm rot="1620000" flipH="1">
              <a:off x="3088623" y="3167664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7" name="Minus 166"/>
            <p:cNvSpPr/>
            <p:nvPr/>
          </p:nvSpPr>
          <p:spPr>
            <a:xfrm rot="1620000" flipH="1">
              <a:off x="2774338" y="3007528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8" name="Minus 167"/>
            <p:cNvSpPr/>
            <p:nvPr/>
          </p:nvSpPr>
          <p:spPr>
            <a:xfrm rot="1620000" flipH="1">
              <a:off x="2460052" y="2847391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69" name="Minus 168"/>
            <p:cNvSpPr/>
            <p:nvPr/>
          </p:nvSpPr>
          <p:spPr>
            <a:xfrm rot="1620000" flipH="1">
              <a:off x="2145767" y="2687255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0" name="Minus 169"/>
            <p:cNvSpPr/>
            <p:nvPr/>
          </p:nvSpPr>
          <p:spPr>
            <a:xfrm rot="1620000" flipH="1">
              <a:off x="6498911" y="441635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1" name="Minus 170"/>
            <p:cNvSpPr/>
            <p:nvPr/>
          </p:nvSpPr>
          <p:spPr>
            <a:xfrm rot="1620000" flipH="1">
              <a:off x="6302297" y="4780422"/>
              <a:ext cx="252000" cy="180000"/>
            </a:xfrm>
            <a:prstGeom prst="mathMinus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2" name="Plus 171"/>
            <p:cNvSpPr/>
            <p:nvPr/>
          </p:nvSpPr>
          <p:spPr>
            <a:xfrm rot="1620000" flipH="1">
              <a:off x="2915499" y="345054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3" name="Plus 172"/>
            <p:cNvSpPr/>
            <p:nvPr/>
          </p:nvSpPr>
          <p:spPr>
            <a:xfrm rot="1620000" flipH="1">
              <a:off x="2591813" y="3285618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4" name="Plus 173"/>
            <p:cNvSpPr/>
            <p:nvPr/>
          </p:nvSpPr>
          <p:spPr>
            <a:xfrm rot="1620000" flipH="1">
              <a:off x="2268128" y="312069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5" name="Plus 174"/>
            <p:cNvSpPr/>
            <p:nvPr/>
          </p:nvSpPr>
          <p:spPr>
            <a:xfrm rot="1620000" flipH="1">
              <a:off x="1944442" y="295576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6" name="Plus 175"/>
            <p:cNvSpPr/>
            <p:nvPr/>
          </p:nvSpPr>
          <p:spPr>
            <a:xfrm rot="1620000" flipH="1">
              <a:off x="3518135" y="245424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7" name="Plus 176"/>
            <p:cNvSpPr/>
            <p:nvPr/>
          </p:nvSpPr>
          <p:spPr>
            <a:xfrm rot="1620000" flipH="1">
              <a:off x="3194449" y="228931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8" name="Plus 177"/>
            <p:cNvSpPr/>
            <p:nvPr/>
          </p:nvSpPr>
          <p:spPr>
            <a:xfrm rot="1620000" flipH="1">
              <a:off x="2870763" y="212439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9" name="Plus 178"/>
            <p:cNvSpPr/>
            <p:nvPr/>
          </p:nvSpPr>
          <p:spPr>
            <a:xfrm rot="1620000" flipH="1">
              <a:off x="2547078" y="1959464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0" name="Plus 179"/>
            <p:cNvSpPr/>
            <p:nvPr/>
          </p:nvSpPr>
          <p:spPr>
            <a:xfrm rot="1620000" flipH="1">
              <a:off x="6147922" y="5064382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1" name="Plus 180"/>
            <p:cNvSpPr/>
            <p:nvPr/>
          </p:nvSpPr>
          <p:spPr>
            <a:xfrm rot="1620000" flipH="1">
              <a:off x="4442496" y="337628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2" name="Plus 181"/>
            <p:cNvSpPr/>
            <p:nvPr/>
          </p:nvSpPr>
          <p:spPr>
            <a:xfrm rot="1620000" flipH="1">
              <a:off x="4118810" y="321135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3" name="Plus 182"/>
            <p:cNvSpPr/>
            <p:nvPr/>
          </p:nvSpPr>
          <p:spPr>
            <a:xfrm rot="1620000" flipH="1">
              <a:off x="4268528" y="3735099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4" name="Plus 183"/>
            <p:cNvSpPr/>
            <p:nvPr/>
          </p:nvSpPr>
          <p:spPr>
            <a:xfrm rot="1620000" flipH="1">
              <a:off x="3944843" y="357017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5" name="Volný tvar 184"/>
            <p:cNvSpPr/>
            <p:nvPr/>
          </p:nvSpPr>
          <p:spPr>
            <a:xfrm rot="1620000" flipH="1">
              <a:off x="4832448" y="3347039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6" name="Volný tvar 185"/>
            <p:cNvSpPr/>
            <p:nvPr/>
          </p:nvSpPr>
          <p:spPr>
            <a:xfrm rot="12420000">
              <a:off x="4492708" y="4031957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7" name="Volný tvar 186"/>
            <p:cNvSpPr/>
            <p:nvPr/>
          </p:nvSpPr>
          <p:spPr>
            <a:xfrm rot="12420000">
              <a:off x="4857694" y="333171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8" name="Volný tvar 187"/>
            <p:cNvSpPr/>
            <p:nvPr/>
          </p:nvSpPr>
          <p:spPr>
            <a:xfrm rot="12420000">
              <a:off x="3662601" y="2750972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9" name="Volný tvar 188"/>
            <p:cNvSpPr/>
            <p:nvPr/>
          </p:nvSpPr>
          <p:spPr>
            <a:xfrm rot="12420000">
              <a:off x="3303339" y="3430681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0" name="Volný tvar 189"/>
            <p:cNvSpPr/>
            <p:nvPr/>
          </p:nvSpPr>
          <p:spPr>
            <a:xfrm rot="1620000" flipH="1">
              <a:off x="4495921" y="4023208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1" name="Volný tvar 190"/>
            <p:cNvSpPr/>
            <p:nvPr/>
          </p:nvSpPr>
          <p:spPr>
            <a:xfrm rot="1620000" flipH="1">
              <a:off x="3670028" y="2741390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2" name="Volný tvar 191"/>
            <p:cNvSpPr/>
            <p:nvPr/>
          </p:nvSpPr>
          <p:spPr>
            <a:xfrm rot="1620000" flipH="1">
              <a:off x="3271045" y="3399103"/>
              <a:ext cx="448173" cy="389258"/>
            </a:xfrm>
            <a:custGeom>
              <a:avLst/>
              <a:gdLst>
                <a:gd name="connsiteX0" fmla="*/ 0 w 393405"/>
                <a:gd name="connsiteY0" fmla="*/ 0 h 393405"/>
                <a:gd name="connsiteX1" fmla="*/ 180754 w 393405"/>
                <a:gd name="connsiteY1" fmla="*/ 31898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393405"/>
                <a:gd name="connsiteY0" fmla="*/ 0 h 393405"/>
                <a:gd name="connsiteX1" fmla="*/ 159323 w 393405"/>
                <a:gd name="connsiteY1" fmla="*/ 46185 h 393405"/>
                <a:gd name="connsiteX2" fmla="*/ 287079 w 393405"/>
                <a:gd name="connsiteY2" fmla="*/ 329609 h 393405"/>
                <a:gd name="connsiteX3" fmla="*/ 393405 w 393405"/>
                <a:gd name="connsiteY3" fmla="*/ 393405 h 393405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87079 w 448173"/>
                <a:gd name="connsiteY2" fmla="*/ 329609 h 388642"/>
                <a:gd name="connsiteX3" fmla="*/ 448173 w 448173"/>
                <a:gd name="connsiteY3" fmla="*/ 388642 h 388642"/>
                <a:gd name="connsiteX0" fmla="*/ 0 w 448173"/>
                <a:gd name="connsiteY0" fmla="*/ 0 h 393753"/>
                <a:gd name="connsiteX1" fmla="*/ 159323 w 448173"/>
                <a:gd name="connsiteY1" fmla="*/ 46185 h 393753"/>
                <a:gd name="connsiteX2" fmla="*/ 287079 w 448173"/>
                <a:gd name="connsiteY2" fmla="*/ 355803 h 393753"/>
                <a:gd name="connsiteX3" fmla="*/ 448173 w 448173"/>
                <a:gd name="connsiteY3" fmla="*/ 388642 h 393753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68029 w 448173"/>
                <a:gd name="connsiteY2" fmla="*/ 320084 h 388642"/>
                <a:gd name="connsiteX3" fmla="*/ 448173 w 448173"/>
                <a:gd name="connsiteY3" fmla="*/ 388642 h 388642"/>
                <a:gd name="connsiteX0" fmla="*/ 0 w 448173"/>
                <a:gd name="connsiteY0" fmla="*/ 0 h 388642"/>
                <a:gd name="connsiteX1" fmla="*/ 159323 w 448173"/>
                <a:gd name="connsiteY1" fmla="*/ 46185 h 388642"/>
                <a:gd name="connsiteX2" fmla="*/ 270410 w 448173"/>
                <a:gd name="connsiteY2" fmla="*/ 308178 h 388642"/>
                <a:gd name="connsiteX3" fmla="*/ 448173 w 448173"/>
                <a:gd name="connsiteY3" fmla="*/ 388642 h 388642"/>
                <a:gd name="connsiteX0" fmla="*/ 0 w 448173"/>
                <a:gd name="connsiteY0" fmla="*/ 616 h 389258"/>
                <a:gd name="connsiteX1" fmla="*/ 159323 w 448173"/>
                <a:gd name="connsiteY1" fmla="*/ 46801 h 389258"/>
                <a:gd name="connsiteX2" fmla="*/ 270410 w 448173"/>
                <a:gd name="connsiteY2" fmla="*/ 308794 h 389258"/>
                <a:gd name="connsiteX3" fmla="*/ 448173 w 448173"/>
                <a:gd name="connsiteY3" fmla="*/ 389258 h 38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173" h="389258">
                  <a:moveTo>
                    <a:pt x="0" y="616"/>
                  </a:moveTo>
                  <a:cubicBezTo>
                    <a:pt x="62633" y="-658"/>
                    <a:pt x="114255" y="-4562"/>
                    <a:pt x="159323" y="46801"/>
                  </a:cubicBezTo>
                  <a:cubicBezTo>
                    <a:pt x="204391" y="98164"/>
                    <a:pt x="222268" y="251718"/>
                    <a:pt x="270410" y="308794"/>
                  </a:cubicBezTo>
                  <a:cubicBezTo>
                    <a:pt x="318552" y="365870"/>
                    <a:pt x="448173" y="389258"/>
                    <a:pt x="448173" y="389258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3" name="Šipka doprava 192"/>
            <p:cNvSpPr/>
            <p:nvPr/>
          </p:nvSpPr>
          <p:spPr>
            <a:xfrm rot="1620000">
              <a:off x="3955533" y="3513359"/>
              <a:ext cx="850393" cy="23365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6" name="Plus 195"/>
            <p:cNvSpPr/>
            <p:nvPr/>
          </p:nvSpPr>
          <p:spPr>
            <a:xfrm rot="1620000" flipH="1">
              <a:off x="6357681" y="3922293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7" name="Plus 196"/>
            <p:cNvSpPr/>
            <p:nvPr/>
          </p:nvSpPr>
          <p:spPr>
            <a:xfrm rot="1620000" flipH="1">
              <a:off x="6033995" y="3757367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8" name="Plus 197"/>
            <p:cNvSpPr/>
            <p:nvPr/>
          </p:nvSpPr>
          <p:spPr>
            <a:xfrm rot="1620000" flipH="1">
              <a:off x="5710309" y="3592441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99" name="Plus 198"/>
            <p:cNvSpPr/>
            <p:nvPr/>
          </p:nvSpPr>
          <p:spPr>
            <a:xfrm rot="1620000" flipH="1">
              <a:off x="5386623" y="3427515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0" name="Plus 199"/>
            <p:cNvSpPr/>
            <p:nvPr/>
          </p:nvSpPr>
          <p:spPr>
            <a:xfrm rot="1620000" flipH="1">
              <a:off x="6700172" y="4088076"/>
              <a:ext cx="252000" cy="252000"/>
            </a:xfrm>
            <a:prstGeom prst="mathPlus">
              <a:avLst/>
            </a:prstGeom>
            <a:solidFill>
              <a:srgbClr val="FF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202" name="TextovéPole 201"/>
          <p:cNvSpPr txBox="1"/>
          <p:nvPr/>
        </p:nvSpPr>
        <p:spPr>
          <a:xfrm>
            <a:off x="1823087" y="5401261"/>
            <a:ext cx="177933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 smtClean="0"/>
              <a:t>depolaritovaná</a:t>
            </a:r>
            <a:r>
              <a:rPr lang="cs-CZ" dirty="0" smtClean="0"/>
              <a:t> membrána</a:t>
            </a:r>
            <a:endParaRPr lang="cs-CZ" dirty="0"/>
          </a:p>
        </p:txBody>
      </p:sp>
      <p:sp>
        <p:nvSpPr>
          <p:cNvPr id="203" name="TextovéPole 202"/>
          <p:cNvSpPr txBox="1"/>
          <p:nvPr/>
        </p:nvSpPr>
        <p:spPr>
          <a:xfrm>
            <a:off x="3640196" y="6259378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polarizovaná membrána</a:t>
            </a:r>
            <a:endParaRPr lang="cs-CZ" dirty="0"/>
          </a:p>
        </p:txBody>
      </p:sp>
      <p:sp>
        <p:nvSpPr>
          <p:cNvPr id="204" name="TextovéPole 203"/>
          <p:cNvSpPr txBox="1"/>
          <p:nvPr/>
        </p:nvSpPr>
        <p:spPr>
          <a:xfrm>
            <a:off x="611560" y="4866564"/>
            <a:ext cx="18890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err="1" smtClean="0"/>
              <a:t>repolarizovaná</a:t>
            </a:r>
            <a:r>
              <a:rPr lang="cs-CZ" dirty="0" smtClean="0"/>
              <a:t> membrána</a:t>
            </a:r>
            <a:endParaRPr lang="cs-CZ" dirty="0"/>
          </a:p>
        </p:txBody>
      </p:sp>
      <p:sp>
        <p:nvSpPr>
          <p:cNvPr id="206" name="Obdélník 205"/>
          <p:cNvSpPr/>
          <p:nvPr/>
        </p:nvSpPr>
        <p:spPr>
          <a:xfrm>
            <a:off x="2500649" y="273955"/>
            <a:ext cx="4286494" cy="8925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800" b="1" dirty="0"/>
              <a:t>Š</a:t>
            </a:r>
            <a:r>
              <a:rPr lang="cs-CZ" sz="2800" b="1" dirty="0" smtClean="0"/>
              <a:t>íření akčního potenciálu </a:t>
            </a:r>
          </a:p>
          <a:p>
            <a:r>
              <a:rPr lang="cs-CZ" sz="2400" dirty="0" smtClean="0"/>
              <a:t>(nemyelinizované </a:t>
            </a:r>
            <a:r>
              <a:rPr lang="cs-CZ" sz="2400" dirty="0"/>
              <a:t>vlákno)</a:t>
            </a:r>
            <a:r>
              <a:rPr lang="cs-CZ" sz="2400" dirty="0" smtClean="0"/>
              <a:t> - detail</a:t>
            </a:r>
            <a:endParaRPr lang="cs-CZ" sz="2400" dirty="0"/>
          </a:p>
        </p:txBody>
      </p:sp>
      <p:sp>
        <p:nvSpPr>
          <p:cNvPr id="208" name="Volný tvar 207"/>
          <p:cNvSpPr/>
          <p:nvPr/>
        </p:nvSpPr>
        <p:spPr>
          <a:xfrm>
            <a:off x="1488074" y="1079568"/>
            <a:ext cx="343904" cy="404480"/>
          </a:xfrm>
          <a:custGeom>
            <a:avLst/>
            <a:gdLst>
              <a:gd name="connsiteX0" fmla="*/ 23920 w 513710"/>
              <a:gd name="connsiteY0" fmla="*/ 254240 h 543051"/>
              <a:gd name="connsiteX1" fmla="*/ 59546 w 513710"/>
              <a:gd name="connsiteY1" fmla="*/ 467996 h 543051"/>
              <a:gd name="connsiteX2" fmla="*/ 213925 w 513710"/>
              <a:gd name="connsiteY2" fmla="*/ 527372 h 543051"/>
              <a:gd name="connsiteX3" fmla="*/ 463307 w 513710"/>
              <a:gd name="connsiteY3" fmla="*/ 527372 h 543051"/>
              <a:gd name="connsiteX4" fmla="*/ 510808 w 513710"/>
              <a:gd name="connsiteY4" fmla="*/ 349243 h 543051"/>
              <a:gd name="connsiteX5" fmla="*/ 415806 w 513710"/>
              <a:gd name="connsiteY5" fmla="*/ 337367 h 543051"/>
              <a:gd name="connsiteX6" fmla="*/ 344554 w 513710"/>
              <a:gd name="connsiteY6" fmla="*/ 206739 h 543051"/>
              <a:gd name="connsiteX7" fmla="*/ 249551 w 513710"/>
              <a:gd name="connsiteY7" fmla="*/ 28609 h 543051"/>
              <a:gd name="connsiteX8" fmla="*/ 59546 w 513710"/>
              <a:gd name="connsiteY8" fmla="*/ 4858 h 543051"/>
              <a:gd name="connsiteX9" fmla="*/ 169 w 513710"/>
              <a:gd name="connsiteY9" fmla="*/ 76110 h 543051"/>
              <a:gd name="connsiteX10" fmla="*/ 23920 w 513710"/>
              <a:gd name="connsiteY10" fmla="*/ 254240 h 543051"/>
              <a:gd name="connsiteX0" fmla="*/ 23920 w 513710"/>
              <a:gd name="connsiteY0" fmla="*/ 252495 h 541306"/>
              <a:gd name="connsiteX1" fmla="*/ 59546 w 513710"/>
              <a:gd name="connsiteY1" fmla="*/ 466251 h 541306"/>
              <a:gd name="connsiteX2" fmla="*/ 213925 w 513710"/>
              <a:gd name="connsiteY2" fmla="*/ 525627 h 541306"/>
              <a:gd name="connsiteX3" fmla="*/ 463307 w 513710"/>
              <a:gd name="connsiteY3" fmla="*/ 525627 h 541306"/>
              <a:gd name="connsiteX4" fmla="*/ 510808 w 513710"/>
              <a:gd name="connsiteY4" fmla="*/ 347498 h 541306"/>
              <a:gd name="connsiteX5" fmla="*/ 415806 w 513710"/>
              <a:gd name="connsiteY5" fmla="*/ 335622 h 541306"/>
              <a:gd name="connsiteX6" fmla="*/ 362367 w 513710"/>
              <a:gd name="connsiteY6" fmla="*/ 151555 h 541306"/>
              <a:gd name="connsiteX7" fmla="*/ 249551 w 513710"/>
              <a:gd name="connsiteY7" fmla="*/ 26864 h 541306"/>
              <a:gd name="connsiteX8" fmla="*/ 59546 w 513710"/>
              <a:gd name="connsiteY8" fmla="*/ 3113 h 541306"/>
              <a:gd name="connsiteX9" fmla="*/ 169 w 513710"/>
              <a:gd name="connsiteY9" fmla="*/ 74365 h 541306"/>
              <a:gd name="connsiteX10" fmla="*/ 23920 w 513710"/>
              <a:gd name="connsiteY10" fmla="*/ 252495 h 541306"/>
              <a:gd name="connsiteX0" fmla="*/ 23920 w 512911"/>
              <a:gd name="connsiteY0" fmla="*/ 252495 h 541306"/>
              <a:gd name="connsiteX1" fmla="*/ 59546 w 512911"/>
              <a:gd name="connsiteY1" fmla="*/ 466251 h 541306"/>
              <a:gd name="connsiteX2" fmla="*/ 213925 w 512911"/>
              <a:gd name="connsiteY2" fmla="*/ 525627 h 541306"/>
              <a:gd name="connsiteX3" fmla="*/ 463307 w 512911"/>
              <a:gd name="connsiteY3" fmla="*/ 525627 h 541306"/>
              <a:gd name="connsiteX4" fmla="*/ 510808 w 512911"/>
              <a:gd name="connsiteY4" fmla="*/ 347498 h 541306"/>
              <a:gd name="connsiteX5" fmla="*/ 427681 w 512911"/>
              <a:gd name="connsiteY5" fmla="*/ 258432 h 541306"/>
              <a:gd name="connsiteX6" fmla="*/ 362367 w 512911"/>
              <a:gd name="connsiteY6" fmla="*/ 151555 h 541306"/>
              <a:gd name="connsiteX7" fmla="*/ 249551 w 512911"/>
              <a:gd name="connsiteY7" fmla="*/ 26864 h 541306"/>
              <a:gd name="connsiteX8" fmla="*/ 59546 w 512911"/>
              <a:gd name="connsiteY8" fmla="*/ 3113 h 541306"/>
              <a:gd name="connsiteX9" fmla="*/ 169 w 512911"/>
              <a:gd name="connsiteY9" fmla="*/ 74365 h 541306"/>
              <a:gd name="connsiteX10" fmla="*/ 23920 w 512911"/>
              <a:gd name="connsiteY10" fmla="*/ 252495 h 54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2911" h="541306">
                <a:moveTo>
                  <a:pt x="23920" y="252495"/>
                </a:moveTo>
                <a:cubicBezTo>
                  <a:pt x="33816" y="317809"/>
                  <a:pt x="27879" y="420729"/>
                  <a:pt x="59546" y="466251"/>
                </a:cubicBezTo>
                <a:cubicBezTo>
                  <a:pt x="91213" y="511773"/>
                  <a:pt x="146632" y="515731"/>
                  <a:pt x="213925" y="525627"/>
                </a:cubicBezTo>
                <a:cubicBezTo>
                  <a:pt x="281219" y="535523"/>
                  <a:pt x="413827" y="555315"/>
                  <a:pt x="463307" y="525627"/>
                </a:cubicBezTo>
                <a:cubicBezTo>
                  <a:pt x="512787" y="495939"/>
                  <a:pt x="516746" y="392030"/>
                  <a:pt x="510808" y="347498"/>
                </a:cubicBezTo>
                <a:cubicBezTo>
                  <a:pt x="504870" y="302966"/>
                  <a:pt x="452421" y="291089"/>
                  <a:pt x="427681" y="258432"/>
                </a:cubicBezTo>
                <a:cubicBezTo>
                  <a:pt x="402941" y="225775"/>
                  <a:pt x="392055" y="190150"/>
                  <a:pt x="362367" y="151555"/>
                </a:cubicBezTo>
                <a:cubicBezTo>
                  <a:pt x="332679" y="112960"/>
                  <a:pt x="300021" y="51604"/>
                  <a:pt x="249551" y="26864"/>
                </a:cubicBezTo>
                <a:cubicBezTo>
                  <a:pt x="199081" y="2124"/>
                  <a:pt x="101110" y="-4804"/>
                  <a:pt x="59546" y="3113"/>
                </a:cubicBezTo>
                <a:cubicBezTo>
                  <a:pt x="17982" y="11030"/>
                  <a:pt x="2148" y="34781"/>
                  <a:pt x="169" y="74365"/>
                </a:cubicBezTo>
                <a:cubicBezTo>
                  <a:pt x="-1810" y="113949"/>
                  <a:pt x="14024" y="187181"/>
                  <a:pt x="23920" y="2524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9" name="Obdélník 208"/>
          <p:cNvSpPr/>
          <p:nvPr/>
        </p:nvSpPr>
        <p:spPr>
          <a:xfrm>
            <a:off x="4655516" y="146846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/>
              <a:t>Akční potenciál (AP) </a:t>
            </a:r>
            <a:r>
              <a:rPr lang="cs-CZ" dirty="0" smtClean="0"/>
              <a:t>šířící se axonem</a:t>
            </a:r>
            <a:endParaRPr lang="cs-CZ" dirty="0"/>
          </a:p>
        </p:txBody>
      </p:sp>
      <p:cxnSp>
        <p:nvCxnSpPr>
          <p:cNvPr id="210" name="Přímá spojnice 209"/>
          <p:cNvCxnSpPr/>
          <p:nvPr/>
        </p:nvCxnSpPr>
        <p:spPr>
          <a:xfrm flipV="1">
            <a:off x="5111940" y="1844824"/>
            <a:ext cx="600695" cy="20530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Skupina 10"/>
          <p:cNvGrpSpPr/>
          <p:nvPr/>
        </p:nvGrpSpPr>
        <p:grpSpPr>
          <a:xfrm>
            <a:off x="3017899" y="2664059"/>
            <a:ext cx="1926182" cy="2106755"/>
            <a:chOff x="3017899" y="2664059"/>
            <a:chExt cx="1926182" cy="2106755"/>
          </a:xfrm>
        </p:grpSpPr>
        <p:sp>
          <p:nvSpPr>
            <p:cNvPr id="205" name="Šipka doprava 204"/>
            <p:cNvSpPr/>
            <p:nvPr/>
          </p:nvSpPr>
          <p:spPr>
            <a:xfrm rot="1620000">
              <a:off x="4584081" y="2664059"/>
              <a:ext cx="360000" cy="180000"/>
            </a:xfrm>
            <a:prstGeom prst="rightArrow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cxnSp>
          <p:nvCxnSpPr>
            <p:cNvPr id="4" name="Přímá spojnice 3"/>
            <p:cNvCxnSpPr/>
            <p:nvPr/>
          </p:nvCxnSpPr>
          <p:spPr>
            <a:xfrm flipH="1">
              <a:off x="3017899" y="2782949"/>
              <a:ext cx="1618598" cy="130822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Přímá spojnice 72"/>
            <p:cNvCxnSpPr/>
            <p:nvPr/>
          </p:nvCxnSpPr>
          <p:spPr>
            <a:xfrm flipH="1">
              <a:off x="4335878" y="2852936"/>
              <a:ext cx="461778" cy="191787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Volný tvar 79"/>
          <p:cNvSpPr/>
          <p:nvPr/>
        </p:nvSpPr>
        <p:spPr>
          <a:xfrm rot="1701708" flipH="1">
            <a:off x="4793372" y="2077224"/>
            <a:ext cx="265274" cy="598357"/>
          </a:xfrm>
          <a:custGeom>
            <a:avLst/>
            <a:gdLst>
              <a:gd name="connsiteX0" fmla="*/ 0 w 3700130"/>
              <a:gd name="connsiteY0" fmla="*/ 2757806 h 2953113"/>
              <a:gd name="connsiteX1" fmla="*/ 116958 w 3700130"/>
              <a:gd name="connsiteY1" fmla="*/ 2332504 h 2953113"/>
              <a:gd name="connsiteX2" fmla="*/ 435935 w 3700130"/>
              <a:gd name="connsiteY2" fmla="*/ 748253 h 2953113"/>
              <a:gd name="connsiteX3" fmla="*/ 595423 w 3700130"/>
              <a:gd name="connsiteY3" fmla="*/ 3974 h 2953113"/>
              <a:gd name="connsiteX4" fmla="*/ 818707 w 3700130"/>
              <a:gd name="connsiteY4" fmla="*/ 482439 h 2953113"/>
              <a:gd name="connsiteX5" fmla="*/ 1063256 w 3700130"/>
              <a:gd name="connsiteY5" fmla="*/ 1120392 h 2953113"/>
              <a:gd name="connsiteX6" fmla="*/ 1297172 w 3700130"/>
              <a:gd name="connsiteY6" fmla="*/ 1737081 h 2953113"/>
              <a:gd name="connsiteX7" fmla="*/ 1509823 w 3700130"/>
              <a:gd name="connsiteY7" fmla="*/ 2311239 h 2953113"/>
              <a:gd name="connsiteX8" fmla="*/ 1679944 w 3700130"/>
              <a:gd name="connsiteY8" fmla="*/ 2821602 h 2953113"/>
              <a:gd name="connsiteX9" fmla="*/ 1860698 w 3700130"/>
              <a:gd name="connsiteY9" fmla="*/ 2949192 h 2953113"/>
              <a:gd name="connsiteX10" fmla="*/ 2392326 w 3700130"/>
              <a:gd name="connsiteY10" fmla="*/ 2906662 h 2953113"/>
              <a:gd name="connsiteX11" fmla="*/ 2860158 w 3700130"/>
              <a:gd name="connsiteY11" fmla="*/ 2768439 h 2953113"/>
              <a:gd name="connsiteX12" fmla="*/ 3221665 w 3700130"/>
              <a:gd name="connsiteY12" fmla="*/ 2736541 h 2953113"/>
              <a:gd name="connsiteX13" fmla="*/ 3700130 w 3700130"/>
              <a:gd name="connsiteY13" fmla="*/ 2736541 h 2953113"/>
              <a:gd name="connsiteX0" fmla="*/ 0 w 4019106"/>
              <a:gd name="connsiteY0" fmla="*/ 2800337 h 2953113"/>
              <a:gd name="connsiteX1" fmla="*/ 435934 w 4019106"/>
              <a:gd name="connsiteY1" fmla="*/ 2332504 h 2953113"/>
              <a:gd name="connsiteX2" fmla="*/ 754911 w 4019106"/>
              <a:gd name="connsiteY2" fmla="*/ 748253 h 2953113"/>
              <a:gd name="connsiteX3" fmla="*/ 914399 w 4019106"/>
              <a:gd name="connsiteY3" fmla="*/ 3974 h 2953113"/>
              <a:gd name="connsiteX4" fmla="*/ 1137683 w 4019106"/>
              <a:gd name="connsiteY4" fmla="*/ 482439 h 2953113"/>
              <a:gd name="connsiteX5" fmla="*/ 1382232 w 4019106"/>
              <a:gd name="connsiteY5" fmla="*/ 1120392 h 2953113"/>
              <a:gd name="connsiteX6" fmla="*/ 1616148 w 4019106"/>
              <a:gd name="connsiteY6" fmla="*/ 1737081 h 2953113"/>
              <a:gd name="connsiteX7" fmla="*/ 1828799 w 4019106"/>
              <a:gd name="connsiteY7" fmla="*/ 2311239 h 2953113"/>
              <a:gd name="connsiteX8" fmla="*/ 1998920 w 4019106"/>
              <a:gd name="connsiteY8" fmla="*/ 2821602 h 2953113"/>
              <a:gd name="connsiteX9" fmla="*/ 2179674 w 4019106"/>
              <a:gd name="connsiteY9" fmla="*/ 2949192 h 2953113"/>
              <a:gd name="connsiteX10" fmla="*/ 2711302 w 4019106"/>
              <a:gd name="connsiteY10" fmla="*/ 2906662 h 2953113"/>
              <a:gd name="connsiteX11" fmla="*/ 3179134 w 4019106"/>
              <a:gd name="connsiteY11" fmla="*/ 2768439 h 2953113"/>
              <a:gd name="connsiteX12" fmla="*/ 3540641 w 4019106"/>
              <a:gd name="connsiteY12" fmla="*/ 2736541 h 2953113"/>
              <a:gd name="connsiteX13" fmla="*/ 4019106 w 4019106"/>
              <a:gd name="connsiteY13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828799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19106"/>
              <a:gd name="connsiteY0" fmla="*/ 2800337 h 2953113"/>
              <a:gd name="connsiteX1" fmla="*/ 297711 w 4019106"/>
              <a:gd name="connsiteY1" fmla="*/ 2747191 h 2953113"/>
              <a:gd name="connsiteX2" fmla="*/ 435934 w 4019106"/>
              <a:gd name="connsiteY2" fmla="*/ 2332504 h 2953113"/>
              <a:gd name="connsiteX3" fmla="*/ 754911 w 4019106"/>
              <a:gd name="connsiteY3" fmla="*/ 748253 h 2953113"/>
              <a:gd name="connsiteX4" fmla="*/ 914399 w 4019106"/>
              <a:gd name="connsiteY4" fmla="*/ 3974 h 2953113"/>
              <a:gd name="connsiteX5" fmla="*/ 1137683 w 4019106"/>
              <a:gd name="connsiteY5" fmla="*/ 482439 h 2953113"/>
              <a:gd name="connsiteX6" fmla="*/ 1382232 w 4019106"/>
              <a:gd name="connsiteY6" fmla="*/ 1120392 h 2953113"/>
              <a:gd name="connsiteX7" fmla="*/ 1616148 w 4019106"/>
              <a:gd name="connsiteY7" fmla="*/ 1737081 h 2953113"/>
              <a:gd name="connsiteX8" fmla="*/ 1796901 w 4019106"/>
              <a:gd name="connsiteY8" fmla="*/ 2311239 h 2953113"/>
              <a:gd name="connsiteX9" fmla="*/ 1998920 w 4019106"/>
              <a:gd name="connsiteY9" fmla="*/ 2821602 h 2953113"/>
              <a:gd name="connsiteX10" fmla="*/ 2179674 w 4019106"/>
              <a:gd name="connsiteY10" fmla="*/ 2949192 h 2953113"/>
              <a:gd name="connsiteX11" fmla="*/ 2711302 w 4019106"/>
              <a:gd name="connsiteY11" fmla="*/ 2906662 h 2953113"/>
              <a:gd name="connsiteX12" fmla="*/ 3179134 w 4019106"/>
              <a:gd name="connsiteY12" fmla="*/ 2768439 h 2953113"/>
              <a:gd name="connsiteX13" fmla="*/ 3540641 w 4019106"/>
              <a:gd name="connsiteY13" fmla="*/ 2736541 h 2953113"/>
              <a:gd name="connsiteX14" fmla="*/ 4019106 w 4019106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52480 w 4073875"/>
              <a:gd name="connsiteY1" fmla="*/ 274719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70917 w 4073875"/>
              <a:gd name="connsiteY7" fmla="*/ 17370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51670 w 4073875"/>
              <a:gd name="connsiteY8" fmla="*/ 23112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1924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6768 w 4073875"/>
              <a:gd name="connsiteY1" fmla="*/ 2725759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490703 w 4073875"/>
              <a:gd name="connsiteY2" fmla="*/ 2332504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35518 w 4073875"/>
              <a:gd name="connsiteY2" fmla="*/ 232836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518 h 2953113"/>
              <a:gd name="connsiteX1" fmla="*/ 362630 w 4073875"/>
              <a:gd name="connsiteY1" fmla="*/ 2705071 h 2953113"/>
              <a:gd name="connsiteX2" fmla="*/ 656205 w 4073875"/>
              <a:gd name="connsiteY2" fmla="*/ 2344917 h 2953113"/>
              <a:gd name="connsiteX3" fmla="*/ 809680 w 4073875"/>
              <a:gd name="connsiteY3" fmla="*/ 748253 h 2953113"/>
              <a:gd name="connsiteX4" fmla="*/ 969168 w 4073875"/>
              <a:gd name="connsiteY4" fmla="*/ 3974 h 2953113"/>
              <a:gd name="connsiteX5" fmla="*/ 1230552 w 4073875"/>
              <a:gd name="connsiteY5" fmla="*/ 482439 h 2953113"/>
              <a:gd name="connsiteX6" fmla="*/ 1437001 w 4073875"/>
              <a:gd name="connsiteY6" fmla="*/ 1120392 h 2953113"/>
              <a:gd name="connsiteX7" fmla="*/ 1620117 w 4073875"/>
              <a:gd name="connsiteY7" fmla="*/ 1711681 h 2953113"/>
              <a:gd name="connsiteX8" fmla="*/ 1826270 w 4073875"/>
              <a:gd name="connsiteY8" fmla="*/ 2298539 h 2953113"/>
              <a:gd name="connsiteX9" fmla="*/ 2053689 w 4073875"/>
              <a:gd name="connsiteY9" fmla="*/ 2821602 h 2953113"/>
              <a:gd name="connsiteX10" fmla="*/ 2234443 w 4073875"/>
              <a:gd name="connsiteY10" fmla="*/ 2949192 h 2953113"/>
              <a:gd name="connsiteX11" fmla="*/ 2766071 w 4073875"/>
              <a:gd name="connsiteY11" fmla="*/ 2906662 h 2953113"/>
              <a:gd name="connsiteX12" fmla="*/ 3233903 w 4073875"/>
              <a:gd name="connsiteY12" fmla="*/ 2768439 h 2953113"/>
              <a:gd name="connsiteX13" fmla="*/ 3595410 w 4073875"/>
              <a:gd name="connsiteY13" fmla="*/ 2736541 h 2953113"/>
              <a:gd name="connsiteX14" fmla="*/ 4073875 w 4073875"/>
              <a:gd name="connsiteY14" fmla="*/ 2736541 h 2953113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073875"/>
              <a:gd name="connsiteY0" fmla="*/ 2726856 h 2953451"/>
              <a:gd name="connsiteX1" fmla="*/ 362630 w 4073875"/>
              <a:gd name="connsiteY1" fmla="*/ 2705409 h 2953451"/>
              <a:gd name="connsiteX2" fmla="*/ 656205 w 4073875"/>
              <a:gd name="connsiteY2" fmla="*/ 2345255 h 2953451"/>
              <a:gd name="connsiteX3" fmla="*/ 842780 w 4073875"/>
              <a:gd name="connsiteY3" fmla="*/ 761003 h 2953451"/>
              <a:gd name="connsiteX4" fmla="*/ 969168 w 4073875"/>
              <a:gd name="connsiteY4" fmla="*/ 4312 h 2953451"/>
              <a:gd name="connsiteX5" fmla="*/ 1230552 w 4073875"/>
              <a:gd name="connsiteY5" fmla="*/ 482777 h 2953451"/>
              <a:gd name="connsiteX6" fmla="*/ 1437001 w 4073875"/>
              <a:gd name="connsiteY6" fmla="*/ 1120730 h 2953451"/>
              <a:gd name="connsiteX7" fmla="*/ 1620117 w 4073875"/>
              <a:gd name="connsiteY7" fmla="*/ 1712019 h 2953451"/>
              <a:gd name="connsiteX8" fmla="*/ 1826270 w 4073875"/>
              <a:gd name="connsiteY8" fmla="*/ 2298877 h 2953451"/>
              <a:gd name="connsiteX9" fmla="*/ 2053689 w 4073875"/>
              <a:gd name="connsiteY9" fmla="*/ 2821940 h 2953451"/>
              <a:gd name="connsiteX10" fmla="*/ 2234443 w 4073875"/>
              <a:gd name="connsiteY10" fmla="*/ 2949530 h 2953451"/>
              <a:gd name="connsiteX11" fmla="*/ 2766071 w 4073875"/>
              <a:gd name="connsiteY11" fmla="*/ 2907000 h 2953451"/>
              <a:gd name="connsiteX12" fmla="*/ 3233903 w 4073875"/>
              <a:gd name="connsiteY12" fmla="*/ 2768777 h 2953451"/>
              <a:gd name="connsiteX13" fmla="*/ 3595410 w 4073875"/>
              <a:gd name="connsiteY13" fmla="*/ 2736879 h 2953451"/>
              <a:gd name="connsiteX14" fmla="*/ 4073875 w 4073875"/>
              <a:gd name="connsiteY14" fmla="*/ 2736879 h 2953451"/>
              <a:gd name="connsiteX0" fmla="*/ 0 w 4283425"/>
              <a:gd name="connsiteY0" fmla="*/ 2736381 h 2953451"/>
              <a:gd name="connsiteX1" fmla="*/ 572180 w 4283425"/>
              <a:gd name="connsiteY1" fmla="*/ 2705409 h 2953451"/>
              <a:gd name="connsiteX2" fmla="*/ 865755 w 4283425"/>
              <a:gd name="connsiteY2" fmla="*/ 2345255 h 2953451"/>
              <a:gd name="connsiteX3" fmla="*/ 1052330 w 4283425"/>
              <a:gd name="connsiteY3" fmla="*/ 761003 h 2953451"/>
              <a:gd name="connsiteX4" fmla="*/ 1178718 w 4283425"/>
              <a:gd name="connsiteY4" fmla="*/ 4312 h 2953451"/>
              <a:gd name="connsiteX5" fmla="*/ 1440102 w 4283425"/>
              <a:gd name="connsiteY5" fmla="*/ 482777 h 2953451"/>
              <a:gd name="connsiteX6" fmla="*/ 1646551 w 4283425"/>
              <a:gd name="connsiteY6" fmla="*/ 1120730 h 2953451"/>
              <a:gd name="connsiteX7" fmla="*/ 1829667 w 4283425"/>
              <a:gd name="connsiteY7" fmla="*/ 1712019 h 2953451"/>
              <a:gd name="connsiteX8" fmla="*/ 2035820 w 4283425"/>
              <a:gd name="connsiteY8" fmla="*/ 2298877 h 2953451"/>
              <a:gd name="connsiteX9" fmla="*/ 2263239 w 4283425"/>
              <a:gd name="connsiteY9" fmla="*/ 2821940 h 2953451"/>
              <a:gd name="connsiteX10" fmla="*/ 2443993 w 4283425"/>
              <a:gd name="connsiteY10" fmla="*/ 2949530 h 2953451"/>
              <a:gd name="connsiteX11" fmla="*/ 2975621 w 4283425"/>
              <a:gd name="connsiteY11" fmla="*/ 2907000 h 2953451"/>
              <a:gd name="connsiteX12" fmla="*/ 3443453 w 4283425"/>
              <a:gd name="connsiteY12" fmla="*/ 2768777 h 2953451"/>
              <a:gd name="connsiteX13" fmla="*/ 3804960 w 4283425"/>
              <a:gd name="connsiteY13" fmla="*/ 2736879 h 2953451"/>
              <a:gd name="connsiteX14" fmla="*/ 4283425 w 4283425"/>
              <a:gd name="connsiteY14" fmla="*/ 2736879 h 2953451"/>
              <a:gd name="connsiteX0" fmla="*/ 0 w 4571365"/>
              <a:gd name="connsiteY0" fmla="*/ 2736381 h 2953451"/>
              <a:gd name="connsiteX1" fmla="*/ 860120 w 4571365"/>
              <a:gd name="connsiteY1" fmla="*/ 2705409 h 2953451"/>
              <a:gd name="connsiteX2" fmla="*/ 1153695 w 4571365"/>
              <a:gd name="connsiteY2" fmla="*/ 2345255 h 2953451"/>
              <a:gd name="connsiteX3" fmla="*/ 1340270 w 4571365"/>
              <a:gd name="connsiteY3" fmla="*/ 761003 h 2953451"/>
              <a:gd name="connsiteX4" fmla="*/ 1466658 w 4571365"/>
              <a:gd name="connsiteY4" fmla="*/ 4312 h 2953451"/>
              <a:gd name="connsiteX5" fmla="*/ 1728042 w 4571365"/>
              <a:gd name="connsiteY5" fmla="*/ 482777 h 2953451"/>
              <a:gd name="connsiteX6" fmla="*/ 1934491 w 4571365"/>
              <a:gd name="connsiteY6" fmla="*/ 1120730 h 2953451"/>
              <a:gd name="connsiteX7" fmla="*/ 2117607 w 4571365"/>
              <a:gd name="connsiteY7" fmla="*/ 1712019 h 2953451"/>
              <a:gd name="connsiteX8" fmla="*/ 2323760 w 4571365"/>
              <a:gd name="connsiteY8" fmla="*/ 2298877 h 2953451"/>
              <a:gd name="connsiteX9" fmla="*/ 2551179 w 4571365"/>
              <a:gd name="connsiteY9" fmla="*/ 2821940 h 2953451"/>
              <a:gd name="connsiteX10" fmla="*/ 2731933 w 4571365"/>
              <a:gd name="connsiteY10" fmla="*/ 2949530 h 2953451"/>
              <a:gd name="connsiteX11" fmla="*/ 3263561 w 4571365"/>
              <a:gd name="connsiteY11" fmla="*/ 2907000 h 2953451"/>
              <a:gd name="connsiteX12" fmla="*/ 3731393 w 4571365"/>
              <a:gd name="connsiteY12" fmla="*/ 2768777 h 2953451"/>
              <a:gd name="connsiteX13" fmla="*/ 4092900 w 4571365"/>
              <a:gd name="connsiteY13" fmla="*/ 2736879 h 2953451"/>
              <a:gd name="connsiteX14" fmla="*/ 4571365 w 4571365"/>
              <a:gd name="connsiteY14" fmla="*/ 2736879 h 295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71365" h="2953451">
                <a:moveTo>
                  <a:pt x="0" y="2736381"/>
                </a:moveTo>
                <a:cubicBezTo>
                  <a:pt x="50947" y="2738377"/>
                  <a:pt x="786182" y="2739776"/>
                  <a:pt x="860120" y="2705409"/>
                </a:cubicBezTo>
                <a:cubicBezTo>
                  <a:pt x="995465" y="2632506"/>
                  <a:pt x="1073670" y="2592368"/>
                  <a:pt x="1153695" y="2345255"/>
                </a:cubicBezTo>
                <a:cubicBezTo>
                  <a:pt x="1233720" y="2098142"/>
                  <a:pt x="1288110" y="1151160"/>
                  <a:pt x="1340270" y="761003"/>
                </a:cubicBezTo>
                <a:cubicBezTo>
                  <a:pt x="1392431" y="370846"/>
                  <a:pt x="1402029" y="50683"/>
                  <a:pt x="1466658" y="4312"/>
                </a:cubicBezTo>
                <a:cubicBezTo>
                  <a:pt x="1531287" y="-42059"/>
                  <a:pt x="1650070" y="296707"/>
                  <a:pt x="1728042" y="482777"/>
                </a:cubicBezTo>
                <a:cubicBezTo>
                  <a:pt x="1806014" y="668847"/>
                  <a:pt x="1869564" y="915856"/>
                  <a:pt x="1934491" y="1120730"/>
                </a:cubicBezTo>
                <a:cubicBezTo>
                  <a:pt x="1999419" y="1325604"/>
                  <a:pt x="2052729" y="1515661"/>
                  <a:pt x="2117607" y="1712019"/>
                </a:cubicBezTo>
                <a:cubicBezTo>
                  <a:pt x="2182485" y="1908377"/>
                  <a:pt x="2251498" y="2113890"/>
                  <a:pt x="2323760" y="2298877"/>
                </a:cubicBezTo>
                <a:cubicBezTo>
                  <a:pt x="2396022" y="2483864"/>
                  <a:pt x="2483150" y="2713498"/>
                  <a:pt x="2551179" y="2821940"/>
                </a:cubicBezTo>
                <a:cubicBezTo>
                  <a:pt x="2619208" y="2930382"/>
                  <a:pt x="2613203" y="2935353"/>
                  <a:pt x="2731933" y="2949530"/>
                </a:cubicBezTo>
                <a:cubicBezTo>
                  <a:pt x="2850663" y="2963707"/>
                  <a:pt x="3096984" y="2937125"/>
                  <a:pt x="3263561" y="2907000"/>
                </a:cubicBezTo>
                <a:cubicBezTo>
                  <a:pt x="3430138" y="2876875"/>
                  <a:pt x="3593170" y="2797131"/>
                  <a:pt x="3731393" y="2768777"/>
                </a:cubicBezTo>
                <a:cubicBezTo>
                  <a:pt x="3869616" y="2740423"/>
                  <a:pt x="3952905" y="2742195"/>
                  <a:pt x="4092900" y="2736879"/>
                </a:cubicBezTo>
                <a:cubicBezTo>
                  <a:pt x="4232895" y="2731563"/>
                  <a:pt x="4571365" y="2736879"/>
                  <a:pt x="4571365" y="2736879"/>
                </a:cubicBezTo>
              </a:path>
            </a:pathLst>
          </a:cu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4" name="TextovéPole 73"/>
          <p:cNvSpPr txBox="1"/>
          <p:nvPr/>
        </p:nvSpPr>
        <p:spPr>
          <a:xfrm>
            <a:off x="2043811" y="6163757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depolarizace</a:t>
            </a:r>
            <a:endParaRPr lang="cs-CZ" dirty="0"/>
          </a:p>
        </p:txBody>
      </p:sp>
      <p:sp>
        <p:nvSpPr>
          <p:cNvPr id="75" name="TextovéPole 74"/>
          <p:cNvSpPr txBox="1"/>
          <p:nvPr/>
        </p:nvSpPr>
        <p:spPr>
          <a:xfrm>
            <a:off x="362128" y="5952395"/>
            <a:ext cx="1889089" cy="326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cs-CZ" dirty="0" smtClean="0"/>
              <a:t>repolarizace</a:t>
            </a:r>
            <a:endParaRPr lang="cs-CZ" dirty="0"/>
          </a:p>
        </p:txBody>
      </p:sp>
      <p:cxnSp>
        <p:nvCxnSpPr>
          <p:cNvPr id="76" name="Přímá spojnice 75"/>
          <p:cNvCxnSpPr/>
          <p:nvPr/>
        </p:nvCxnSpPr>
        <p:spPr>
          <a:xfrm flipV="1">
            <a:off x="3371525" y="5420563"/>
            <a:ext cx="489984" cy="7637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Přímá spojnice 78"/>
          <p:cNvCxnSpPr/>
          <p:nvPr/>
        </p:nvCxnSpPr>
        <p:spPr>
          <a:xfrm flipV="1">
            <a:off x="1290100" y="4848280"/>
            <a:ext cx="1363409" cy="1061274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324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03" grpId="0"/>
      <p:bldP spid="204" grpId="0"/>
      <p:bldP spid="209" grpId="0"/>
      <p:bldP spid="80" grpId="0" animBg="1"/>
      <p:bldP spid="74" grpId="0"/>
      <p:bldP spid="7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PPT_DBNAME" val="e5683a84-a748-4e37-87d6-d1900d6689e5.mdb"/>
</p:tagLst>
</file>

<file path=ppt/theme/theme1.xml><?xml version="1.0" encoding="utf-8"?>
<a:theme xmlns:a="http://schemas.openxmlformats.org/drawingml/2006/main" name="Motiv systému Office">
  <a:themeElements>
    <a:clrScheme name="Kancelář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celář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1365</TotalTime>
  <Words>1347</Words>
  <Application>Microsoft Office PowerPoint</Application>
  <PresentationFormat>Předvádění na obrazovce (4:3)</PresentationFormat>
  <Paragraphs>294</Paragraphs>
  <Slides>34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34</vt:i4>
      </vt:variant>
    </vt:vector>
  </HeadingPairs>
  <TitlesOfParts>
    <vt:vector size="38" baseType="lpstr">
      <vt:lpstr>Arial</vt:lpstr>
      <vt:lpstr>Calibri</vt:lpstr>
      <vt:lpstr>Symbol</vt:lpstr>
      <vt:lpstr>Motiv systému Office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user</dc:creator>
  <cp:lastModifiedBy>Zuzana Nováková</cp:lastModifiedBy>
  <cp:revision>390</cp:revision>
  <dcterms:created xsi:type="dcterms:W3CDTF">2016-03-10T11:03:33Z</dcterms:created>
  <dcterms:modified xsi:type="dcterms:W3CDTF">2017-06-02T10:22:45Z</dcterms:modified>
</cp:coreProperties>
</file>