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7.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 id="2147483697" r:id="rId2"/>
    <p:sldMasterId id="2147483708" r:id="rId3"/>
    <p:sldMasterId id="2147483719" r:id="rId4"/>
    <p:sldMasterId id="2147483730" r:id="rId5"/>
    <p:sldMasterId id="2147483741" r:id="rId6"/>
    <p:sldMasterId id="2147483752" r:id="rId7"/>
    <p:sldMasterId id="2147483763" r:id="rId8"/>
    <p:sldMasterId id="2147483774" r:id="rId9"/>
    <p:sldMasterId id="2147484131" r:id="rId10"/>
    <p:sldMasterId id="2147484143" r:id="rId11"/>
    <p:sldMasterId id="2147484167" r:id="rId12"/>
    <p:sldMasterId id="2147484179" r:id="rId13"/>
    <p:sldMasterId id="2147484191" r:id="rId14"/>
    <p:sldMasterId id="2147484203" r:id="rId15"/>
    <p:sldMasterId id="2147484215" r:id="rId16"/>
    <p:sldMasterId id="2147484227" r:id="rId17"/>
    <p:sldMasterId id="2147484263" r:id="rId18"/>
    <p:sldMasterId id="2147484275" r:id="rId19"/>
    <p:sldMasterId id="2147484287" r:id="rId20"/>
    <p:sldMasterId id="2147484299" r:id="rId21"/>
  </p:sldMasterIdLst>
  <p:notesMasterIdLst>
    <p:notesMasterId r:id="rId79"/>
  </p:notesMasterIdLst>
  <p:sldIdLst>
    <p:sldId id="256" r:id="rId22"/>
    <p:sldId id="360" r:id="rId23"/>
    <p:sldId id="364" r:id="rId24"/>
    <p:sldId id="369" r:id="rId25"/>
    <p:sldId id="370" r:id="rId26"/>
    <p:sldId id="411" r:id="rId27"/>
    <p:sldId id="409" r:id="rId28"/>
    <p:sldId id="389" r:id="rId29"/>
    <p:sldId id="372" r:id="rId30"/>
    <p:sldId id="373" r:id="rId31"/>
    <p:sldId id="375" r:id="rId32"/>
    <p:sldId id="376" r:id="rId33"/>
    <p:sldId id="377" r:id="rId34"/>
    <p:sldId id="378" r:id="rId35"/>
    <p:sldId id="379" r:id="rId36"/>
    <p:sldId id="380" r:id="rId37"/>
    <p:sldId id="381" r:id="rId38"/>
    <p:sldId id="396" r:id="rId39"/>
    <p:sldId id="384" r:id="rId40"/>
    <p:sldId id="398" r:id="rId41"/>
    <p:sldId id="385" r:id="rId42"/>
    <p:sldId id="386" r:id="rId43"/>
    <p:sldId id="391" r:id="rId44"/>
    <p:sldId id="402" r:id="rId45"/>
    <p:sldId id="404" r:id="rId46"/>
    <p:sldId id="407" r:id="rId47"/>
    <p:sldId id="408" r:id="rId48"/>
    <p:sldId id="425" r:id="rId49"/>
    <p:sldId id="413" r:id="rId50"/>
    <p:sldId id="415" r:id="rId51"/>
    <p:sldId id="417" r:id="rId52"/>
    <p:sldId id="419" r:id="rId53"/>
    <p:sldId id="421" r:id="rId54"/>
    <p:sldId id="423" r:id="rId55"/>
    <p:sldId id="390" r:id="rId56"/>
    <p:sldId id="265" r:id="rId57"/>
    <p:sldId id="266" r:id="rId58"/>
    <p:sldId id="267" r:id="rId59"/>
    <p:sldId id="332" r:id="rId60"/>
    <p:sldId id="394" r:id="rId61"/>
    <p:sldId id="333" r:id="rId62"/>
    <p:sldId id="271" r:id="rId63"/>
    <p:sldId id="353" r:id="rId64"/>
    <p:sldId id="354" r:id="rId65"/>
    <p:sldId id="355" r:id="rId66"/>
    <p:sldId id="356" r:id="rId67"/>
    <p:sldId id="330" r:id="rId68"/>
    <p:sldId id="357" r:id="rId69"/>
    <p:sldId id="272" r:id="rId70"/>
    <p:sldId id="426" r:id="rId71"/>
    <p:sldId id="427" r:id="rId72"/>
    <p:sldId id="428" r:id="rId73"/>
    <p:sldId id="429" r:id="rId74"/>
    <p:sldId id="349" r:id="rId75"/>
    <p:sldId id="358" r:id="rId76"/>
    <p:sldId id="410" r:id="rId77"/>
    <p:sldId id="343" r:id="rId7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66"/>
    <a:srgbClr val="FFFF00"/>
    <a:srgbClr val="66003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11" autoAdjust="0"/>
    <p:restoredTop sz="94660"/>
  </p:normalViewPr>
  <p:slideViewPr>
    <p:cSldViewPr>
      <p:cViewPr varScale="1">
        <p:scale>
          <a:sx n="65" d="100"/>
          <a:sy n="65" d="100"/>
        </p:scale>
        <p:origin x="-44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628"/>
    </p:cViewPr>
  </p:sorterViewPr>
  <p:notesViewPr>
    <p:cSldViewPr>
      <p:cViewPr varScale="1">
        <p:scale>
          <a:sx n="40" d="100"/>
          <a:sy n="40" d="100"/>
        </p:scale>
        <p:origin x="-1488"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slide" Target="slides/slide42.xml"/><Relationship Id="rId68" Type="http://schemas.openxmlformats.org/officeDocument/2006/relationships/slide" Target="slides/slide47.xml"/><Relationship Id="rId76" Type="http://schemas.openxmlformats.org/officeDocument/2006/relationships/slide" Target="slides/slide55.xml"/><Relationship Id="rId7" Type="http://schemas.openxmlformats.org/officeDocument/2006/relationships/slideMaster" Target="slideMasters/slideMaster7.xml"/><Relationship Id="rId71" Type="http://schemas.openxmlformats.org/officeDocument/2006/relationships/slide" Target="slides/slide50.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openxmlformats.org/officeDocument/2006/relationships/slide" Target="slides/slide53.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0.xml"/><Relationship Id="rId82"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bodyPr>
          <a:lstStyle>
            <a:lvl1pPr eaLnBrk="1" hangingPunct="1">
              <a:defRPr sz="1200">
                <a:latin typeface="Times New Roman" panose="02020603050405020304" pitchFamily="18" charset="0"/>
              </a:defRPr>
            </a:lvl1pPr>
          </a:lstStyle>
          <a:p>
            <a:pPr>
              <a:defRPr/>
            </a:pPr>
            <a:endParaRPr lang="cs-CZ"/>
          </a:p>
        </p:txBody>
      </p:sp>
      <p:sp>
        <p:nvSpPr>
          <p:cNvPr id="8499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bodyPr>
          <a:lstStyle>
            <a:lvl1pPr algn="r" eaLnBrk="1" hangingPunct="1">
              <a:defRPr sz="1200">
                <a:latin typeface="Times New Roman" panose="02020603050405020304" pitchFamily="18" charset="0"/>
              </a:defRPr>
            </a:lvl1pPr>
          </a:lstStyle>
          <a:p>
            <a:pPr>
              <a:defRPr/>
            </a:pPr>
            <a:endParaRPr lang="cs-CZ"/>
          </a:p>
        </p:txBody>
      </p:sp>
      <p:sp>
        <p:nvSpPr>
          <p:cNvPr id="1249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499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8499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eaLnBrk="1" hangingPunct="1">
              <a:defRPr sz="1200">
                <a:latin typeface="Times New Roman" panose="02020603050405020304" pitchFamily="18" charset="0"/>
              </a:defRPr>
            </a:lvl1pPr>
          </a:lstStyle>
          <a:p>
            <a:pPr>
              <a:defRPr/>
            </a:pPr>
            <a:endParaRPr lang="cs-CZ"/>
          </a:p>
        </p:txBody>
      </p:sp>
      <p:sp>
        <p:nvSpPr>
          <p:cNvPr id="8499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fld id="{A80CCC96-F842-4FCE-92CC-C48414B24A50}" type="slidenum">
              <a:rPr lang="cs-CZ" altLang="cs-CZ"/>
              <a:pPr/>
              <a:t>‹#›</a:t>
            </a:fld>
            <a:endParaRPr lang="cs-CZ" altLang="cs-CZ"/>
          </a:p>
        </p:txBody>
      </p:sp>
    </p:spTree>
    <p:extLst>
      <p:ext uri="{BB962C8B-B14F-4D97-AF65-F5344CB8AC3E}">
        <p14:creationId xmlns:p14="http://schemas.microsoft.com/office/powerpoint/2010/main" val="93853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http://www.derangedphysiology.com/main/required-reading/neurology-and-neurosurgery/Chapter%204.3.1/properties-and-contents-cerebrospinal-fluid</a:t>
            </a:r>
            <a:endParaRPr lang="cs-CZ" dirty="0"/>
          </a:p>
        </p:txBody>
      </p:sp>
      <p:sp>
        <p:nvSpPr>
          <p:cNvPr id="4" name="Zástupný symbol pro číslo snímku 3"/>
          <p:cNvSpPr>
            <a:spLocks noGrp="1"/>
          </p:cNvSpPr>
          <p:nvPr>
            <p:ph type="sldNum" sz="quarter" idx="10"/>
          </p:nvPr>
        </p:nvSpPr>
        <p:spPr/>
        <p:txBody>
          <a:bodyPr/>
          <a:lstStyle/>
          <a:p>
            <a:fld id="{A80CCC96-F842-4FCE-92CC-C48414B24A50}" type="slidenum">
              <a:rPr lang="cs-CZ" altLang="cs-CZ" smtClean="0"/>
              <a:pPr/>
              <a:t>1</a:t>
            </a:fld>
            <a:endParaRPr lang="cs-CZ" altLang="cs-CZ"/>
          </a:p>
        </p:txBody>
      </p:sp>
    </p:spTree>
    <p:extLst>
      <p:ext uri="{BB962C8B-B14F-4D97-AF65-F5344CB8AC3E}">
        <p14:creationId xmlns:p14="http://schemas.microsoft.com/office/powerpoint/2010/main" val="3320886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p:spPr>
        <p:txBody>
          <a:bodyPr/>
          <a:lstStyle/>
          <a:p>
            <a:r>
              <a:rPr lang="en-GB" altLang="en-US" dirty="0" smtClean="0"/>
              <a:t>Alternatively, quantitative IgG analysis may be used as a measure of intrathecal immunoglobulin synthesis. To ensure that measurements represent local (intrathecal) synthesis and not IgG which has diffused from the blood, values are corrected using albumin measurements. This serves as a marker of the blood-CSF barrier function because albumin is never synthesised within the CNS. For example, the IgG index is calculated as follows: </a:t>
            </a:r>
          </a:p>
        </p:txBody>
      </p:sp>
      <p:sp>
        <p:nvSpPr>
          <p:cNvPr id="4506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AC8EAA0-94F2-4ECA-950A-5450E1AFD575}" type="slidenum">
              <a:rPr lang="en-GB" altLang="en-US" smtClean="0"/>
              <a:pPr eaLnBrk="1" hangingPunct="1">
                <a:spcBef>
                  <a:spcPct val="0"/>
                </a:spcBef>
              </a:pPr>
              <a:t>40</a:t>
            </a:fld>
            <a:endParaRPr lang="en-GB" altLang="en-US" smtClean="0"/>
          </a:p>
        </p:txBody>
      </p:sp>
    </p:spTree>
    <p:extLst>
      <p:ext uri="{BB962C8B-B14F-4D97-AF65-F5344CB8AC3E}">
        <p14:creationId xmlns:p14="http://schemas.microsoft.com/office/powerpoint/2010/main" val="3288518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p:spPr>
        <p:txBody>
          <a:bodyPr/>
          <a:lstStyle/>
          <a:p>
            <a:r>
              <a:rPr lang="en-GB" altLang="en-US" smtClean="0"/>
              <a:t>Alternatively, quantitative IgG analysis may be used as a measure of intrathecal immunoglobulin synthesis. To ensure that measurements represent local (intrathecal) synthesis and not IgG which has diffused from the blood, values are corrected using albumin measurements. This serves as a marker of the blood-CSF barrier function because albumin is never synthesised within the CNS. For example, the IgG index is calculated as follows: </a:t>
            </a:r>
          </a:p>
        </p:txBody>
      </p:sp>
      <p:sp>
        <p:nvSpPr>
          <p:cNvPr id="128004" name="Slide Number Placeholder 3"/>
          <p:cNvSpPr>
            <a:spLocks noGrp="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0426BA45-9779-412D-BEFC-A0B470839BE0}" type="slidenum">
              <a:rPr kumimoji="0" lang="en-GB" altLang="en-US">
                <a:solidFill>
                  <a:srgbClr val="000000"/>
                </a:solidFill>
                <a:latin typeface="Arial" panose="020B0604020202020204" pitchFamily="34" charset="0"/>
              </a:rPr>
              <a:pPr>
                <a:spcBef>
                  <a:spcPct val="0"/>
                </a:spcBef>
              </a:pPr>
              <a:t>43</a:t>
            </a:fld>
            <a:endParaRPr kumimoji="0" lang="en-GB"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1476010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p:spPr>
        <p:txBody>
          <a:bodyPr/>
          <a:lstStyle/>
          <a:p>
            <a:r>
              <a:rPr lang="en-GB" altLang="en-US" smtClean="0"/>
              <a:t>Alternatively, quantitative IgG analysis may be used as a measure of intrathecal immunoglobulin synthesis. To ensure that measurements represent local (intrathecal) synthesis and not IgG which has diffused from the blood, values are corrected using albumin measurements. This serves as a marker of the blood-CSF barrier function because albumin is never synthesised within the CNS. For example, the IgG index is calculated as follows: </a:t>
            </a:r>
          </a:p>
        </p:txBody>
      </p:sp>
      <p:sp>
        <p:nvSpPr>
          <p:cNvPr id="129028" name="Slide Number Placeholder 3"/>
          <p:cNvSpPr>
            <a:spLocks noGrp="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3E186E0B-AF2F-481D-A81E-055C0444A418}" type="slidenum">
              <a:rPr kumimoji="0" lang="en-GB" altLang="en-US">
                <a:solidFill>
                  <a:srgbClr val="000000"/>
                </a:solidFill>
                <a:latin typeface="Arial" panose="020B0604020202020204" pitchFamily="34" charset="0"/>
              </a:rPr>
              <a:pPr>
                <a:spcBef>
                  <a:spcPct val="0"/>
                </a:spcBef>
              </a:pPr>
              <a:t>44</a:t>
            </a:fld>
            <a:endParaRPr kumimoji="0" lang="en-GB"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3220199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p:spPr>
        <p:txBody>
          <a:bodyPr/>
          <a:lstStyle/>
          <a:p>
            <a:r>
              <a:rPr lang="en-GB" altLang="en-US" smtClean="0"/>
              <a:t>Alternatively, quantitative IgG analysis may be used as a measure of intrathecal immunoglobulin synthesis. To ensure that measurements represent local (intrathecal) synthesis and not IgG which has diffused from the blood, values are corrected using albumin measurements. This serves as a marker of the blood-CSF barrier function because albumin is never synthesised within the CNS. For example, the IgG index is calculated as follows: </a:t>
            </a:r>
          </a:p>
        </p:txBody>
      </p:sp>
      <p:sp>
        <p:nvSpPr>
          <p:cNvPr id="130052" name="Slide Number Placeholder 3"/>
          <p:cNvSpPr>
            <a:spLocks noGrp="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30547424-1B6B-4F1A-9BAB-DF86E43A86B6}" type="slidenum">
              <a:rPr kumimoji="0" lang="en-GB" altLang="en-US">
                <a:solidFill>
                  <a:srgbClr val="000000"/>
                </a:solidFill>
                <a:latin typeface="Arial" panose="020B0604020202020204" pitchFamily="34" charset="0"/>
              </a:rPr>
              <a:pPr>
                <a:spcBef>
                  <a:spcPct val="0"/>
                </a:spcBef>
              </a:pPr>
              <a:t>45</a:t>
            </a:fld>
            <a:endParaRPr kumimoji="0" lang="en-GB"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596766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p:spPr>
        <p:txBody>
          <a:bodyPr/>
          <a:lstStyle/>
          <a:p>
            <a:r>
              <a:rPr lang="en-GB" altLang="en-US" smtClean="0"/>
              <a:t>Alternatively, quantitative IgG analysis may be used as a measure of intrathecal immunoglobulin synthesis. To ensure that measurements represent local (intrathecal) synthesis and not IgG which has diffused from the blood, values are corrected using albumin measurements. This serves as a marker of the blood-CSF barrier function because albumin is never synthesised within the CNS. For example, the IgG index is calculated as follows: </a:t>
            </a:r>
          </a:p>
        </p:txBody>
      </p:sp>
      <p:sp>
        <p:nvSpPr>
          <p:cNvPr id="131076" name="Slide Number Placeholder 3"/>
          <p:cNvSpPr>
            <a:spLocks noGrp="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64A4C61D-495C-4917-AE2F-5E7E0C91EC48}" type="slidenum">
              <a:rPr kumimoji="0" lang="en-GB" altLang="en-US">
                <a:solidFill>
                  <a:srgbClr val="000000"/>
                </a:solidFill>
                <a:latin typeface="Arial" panose="020B0604020202020204" pitchFamily="34" charset="0"/>
              </a:rPr>
              <a:pPr>
                <a:spcBef>
                  <a:spcPct val="0"/>
                </a:spcBef>
              </a:pPr>
              <a:t>46</a:t>
            </a:fld>
            <a:endParaRPr kumimoji="0" lang="en-GB"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3838364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GB" b="1" i="1" dirty="0" smtClean="0">
                <a:latin typeface="+mn-lt"/>
              </a:rPr>
              <a:t>Figure 1. </a:t>
            </a:r>
            <a:r>
              <a:rPr lang="en-GB" i="1" dirty="0" smtClean="0">
                <a:latin typeface="+mn-lt"/>
              </a:rPr>
              <a:t>Isoelectric focussing on </a:t>
            </a:r>
            <a:r>
              <a:rPr lang="en-GB" i="1" dirty="0" err="1" smtClean="0">
                <a:latin typeface="+mn-lt"/>
              </a:rPr>
              <a:t>agarose</a:t>
            </a:r>
            <a:r>
              <a:rPr lang="en-GB" i="1" dirty="0" smtClean="0">
                <a:latin typeface="+mn-lt"/>
              </a:rPr>
              <a:t> gels with </a:t>
            </a:r>
            <a:r>
              <a:rPr lang="en-GB" i="1" dirty="0" err="1" smtClean="0">
                <a:latin typeface="+mn-lt"/>
              </a:rPr>
              <a:t>immunoblot</a:t>
            </a:r>
            <a:r>
              <a:rPr lang="en-GB" i="1" dirty="0" smtClean="0">
                <a:latin typeface="+mn-lt"/>
              </a:rPr>
              <a:t>: The figure represents the classical types 1 – 5</a:t>
            </a:r>
          </a:p>
          <a:p>
            <a:pPr>
              <a:defRPr/>
            </a:pPr>
            <a:r>
              <a:rPr lang="en-GB" i="1" dirty="0" smtClean="0">
                <a:latin typeface="+mn-lt"/>
              </a:rPr>
              <a:t>(</a:t>
            </a:r>
            <a:r>
              <a:rPr lang="en-GB" i="1" dirty="0" err="1" smtClean="0">
                <a:latin typeface="+mn-lt"/>
              </a:rPr>
              <a:t>Andersson</a:t>
            </a:r>
            <a:r>
              <a:rPr lang="en-GB" i="1" dirty="0" smtClean="0">
                <a:latin typeface="+mn-lt"/>
              </a:rPr>
              <a:t> et al. 1994):</a:t>
            </a:r>
          </a:p>
          <a:p>
            <a:pPr>
              <a:defRPr/>
            </a:pPr>
            <a:r>
              <a:rPr lang="en-GB" dirty="0" smtClean="0">
                <a:latin typeface="+mn-lt"/>
              </a:rPr>
              <a:t>• Type 1: No bands in CSF and serum.</a:t>
            </a:r>
          </a:p>
          <a:p>
            <a:pPr>
              <a:defRPr/>
            </a:pPr>
            <a:r>
              <a:rPr lang="en-GB" dirty="0" smtClean="0">
                <a:latin typeface="+mn-lt"/>
              </a:rPr>
              <a:t>• Type 2: Oligoclonal IgG-bands in CSF, not in serum.</a:t>
            </a:r>
          </a:p>
          <a:p>
            <a:pPr>
              <a:defRPr/>
            </a:pPr>
            <a:r>
              <a:rPr lang="en-GB" b="1" i="1" dirty="0" smtClean="0">
                <a:latin typeface="+mn-lt"/>
              </a:rPr>
              <a:t>Interpretation</a:t>
            </a:r>
            <a:r>
              <a:rPr lang="en-GB" dirty="0" smtClean="0">
                <a:latin typeface="+mn-lt"/>
              </a:rPr>
              <a:t>: </a:t>
            </a:r>
            <a:r>
              <a:rPr lang="en-GB" dirty="0" err="1" smtClean="0">
                <a:latin typeface="+mn-lt"/>
              </a:rPr>
              <a:t>Intrathecal</a:t>
            </a:r>
            <a:r>
              <a:rPr lang="en-GB" dirty="0" smtClean="0">
                <a:latin typeface="+mn-lt"/>
              </a:rPr>
              <a:t> </a:t>
            </a:r>
            <a:r>
              <a:rPr lang="en-GB" dirty="0" err="1" smtClean="0">
                <a:latin typeface="+mn-lt"/>
              </a:rPr>
              <a:t>IgG</a:t>
            </a:r>
            <a:r>
              <a:rPr lang="en-GB" dirty="0" smtClean="0">
                <a:latin typeface="+mn-lt"/>
              </a:rPr>
              <a:t>-synthesis.</a:t>
            </a:r>
          </a:p>
          <a:p>
            <a:pPr>
              <a:defRPr/>
            </a:pPr>
            <a:r>
              <a:rPr lang="en-GB" dirty="0" smtClean="0">
                <a:latin typeface="+mn-lt"/>
              </a:rPr>
              <a:t>• Type 3: Oligoclonal bands in CSF (like type 2) and additional identical oligoclonal bands in CSF and serum</a:t>
            </a:r>
          </a:p>
          <a:p>
            <a:pPr>
              <a:defRPr/>
            </a:pPr>
            <a:r>
              <a:rPr lang="en-GB" dirty="0" smtClean="0">
                <a:latin typeface="+mn-lt"/>
              </a:rPr>
              <a:t>(like type 4).</a:t>
            </a:r>
          </a:p>
          <a:p>
            <a:pPr>
              <a:defRPr/>
            </a:pPr>
            <a:r>
              <a:rPr lang="en-GB" b="1" i="1" dirty="0" smtClean="0">
                <a:latin typeface="+mn-lt"/>
              </a:rPr>
              <a:t>Interpretation: </a:t>
            </a:r>
            <a:r>
              <a:rPr lang="en-GB" dirty="0" err="1" smtClean="0">
                <a:latin typeface="+mn-lt"/>
              </a:rPr>
              <a:t>Intrathecal</a:t>
            </a:r>
            <a:r>
              <a:rPr lang="en-GB" dirty="0" smtClean="0">
                <a:latin typeface="+mn-lt"/>
              </a:rPr>
              <a:t> </a:t>
            </a:r>
            <a:r>
              <a:rPr lang="en-GB" dirty="0" err="1" smtClean="0">
                <a:latin typeface="+mn-lt"/>
              </a:rPr>
              <a:t>IgG</a:t>
            </a:r>
            <a:r>
              <a:rPr lang="en-GB" dirty="0" smtClean="0">
                <a:latin typeface="+mn-lt"/>
              </a:rPr>
              <a:t>-synthesis</a:t>
            </a:r>
          </a:p>
          <a:p>
            <a:pPr>
              <a:defRPr/>
            </a:pPr>
            <a:r>
              <a:rPr lang="en-GB" dirty="0" smtClean="0">
                <a:latin typeface="+mn-lt"/>
              </a:rPr>
              <a:t>• Type 4: Identical oligoclonal bands in CSF and serum.</a:t>
            </a:r>
          </a:p>
          <a:p>
            <a:pPr>
              <a:defRPr/>
            </a:pPr>
            <a:r>
              <a:rPr lang="en-GB" b="1" i="1" dirty="0" smtClean="0">
                <a:latin typeface="+mn-lt"/>
              </a:rPr>
              <a:t>Interpretation: </a:t>
            </a:r>
            <a:r>
              <a:rPr lang="en-GB" dirty="0" smtClean="0">
                <a:latin typeface="+mn-lt"/>
              </a:rPr>
              <a:t>No </a:t>
            </a:r>
            <a:r>
              <a:rPr lang="en-GB" dirty="0" err="1" smtClean="0">
                <a:latin typeface="+mn-lt"/>
              </a:rPr>
              <a:t>intrathecal</a:t>
            </a:r>
            <a:r>
              <a:rPr lang="en-GB" dirty="0" smtClean="0">
                <a:latin typeface="+mn-lt"/>
              </a:rPr>
              <a:t> </a:t>
            </a:r>
            <a:r>
              <a:rPr lang="en-GB" dirty="0" err="1" smtClean="0">
                <a:latin typeface="+mn-lt"/>
              </a:rPr>
              <a:t>IgG</a:t>
            </a:r>
            <a:r>
              <a:rPr lang="en-GB" dirty="0" smtClean="0">
                <a:latin typeface="+mn-lt"/>
              </a:rPr>
              <a:t>-synthesis but systemic immune reaction.</a:t>
            </a:r>
          </a:p>
          <a:p>
            <a:pPr>
              <a:defRPr/>
            </a:pPr>
            <a:r>
              <a:rPr lang="en-GB" dirty="0" smtClean="0">
                <a:latin typeface="+mn-lt"/>
              </a:rPr>
              <a:t>• Type 5: Monoclonal bands in CSF and serum.</a:t>
            </a:r>
          </a:p>
          <a:p>
            <a:pPr>
              <a:defRPr/>
            </a:pPr>
            <a:r>
              <a:rPr lang="en-GB" b="1" i="1" dirty="0" smtClean="0">
                <a:latin typeface="+mn-lt"/>
              </a:rPr>
              <a:t>Interpretation: </a:t>
            </a:r>
            <a:r>
              <a:rPr lang="en-GB" dirty="0" smtClean="0">
                <a:latin typeface="+mn-lt"/>
              </a:rPr>
              <a:t>Systemic </a:t>
            </a:r>
            <a:r>
              <a:rPr lang="en-GB" dirty="0" err="1" smtClean="0">
                <a:latin typeface="+mn-lt"/>
              </a:rPr>
              <a:t>paraproteinaemia</a:t>
            </a:r>
            <a:r>
              <a:rPr lang="en-GB" dirty="0" smtClean="0">
                <a:latin typeface="+mn-lt"/>
              </a:rPr>
              <a:t>.</a:t>
            </a:r>
          </a:p>
          <a:p>
            <a:pPr>
              <a:defRPr/>
            </a:pPr>
            <a:endParaRPr lang="en-GB" dirty="0" smtClean="0">
              <a:latin typeface="+mn-lt"/>
            </a:endParaRPr>
          </a:p>
          <a:p>
            <a:pPr>
              <a:defRPr/>
            </a:pPr>
            <a:r>
              <a:rPr lang="en-GB" dirty="0" smtClean="0">
                <a:latin typeface="+mn-lt"/>
              </a:rPr>
              <a:t>The number of OCBs have been suggested to be associated with worse disease</a:t>
            </a:r>
          </a:p>
          <a:p>
            <a:pPr>
              <a:defRPr/>
            </a:pPr>
            <a:endParaRPr lang="en-GB" dirty="0" smtClean="0">
              <a:latin typeface="+mn-lt"/>
            </a:endParaRPr>
          </a:p>
          <a:p>
            <a:pPr>
              <a:defRPr/>
            </a:pPr>
            <a:r>
              <a:rPr lang="en-GB" dirty="0" smtClean="0">
                <a:latin typeface="+mn-lt"/>
              </a:rPr>
              <a:t>Mention concept of </a:t>
            </a:r>
            <a:r>
              <a:rPr lang="en-GB" dirty="0" err="1" smtClean="0">
                <a:latin typeface="+mn-lt"/>
              </a:rPr>
              <a:t>inrathecal</a:t>
            </a:r>
            <a:r>
              <a:rPr lang="en-GB" dirty="0" smtClean="0">
                <a:latin typeface="+mn-lt"/>
              </a:rPr>
              <a:t> </a:t>
            </a:r>
            <a:r>
              <a:rPr lang="en-GB" dirty="0" err="1" smtClean="0">
                <a:latin typeface="+mn-lt"/>
              </a:rPr>
              <a:t>syntehsis</a:t>
            </a:r>
            <a:endParaRPr lang="en-GB" dirty="0" smtClean="0">
              <a:latin typeface="+mn-lt"/>
            </a:endParaRPr>
          </a:p>
          <a:p>
            <a:pPr>
              <a:defRPr/>
            </a:pPr>
            <a:r>
              <a:rPr lang="en-GB" dirty="0" smtClean="0">
                <a:latin typeface="+mn-lt"/>
              </a:rPr>
              <a:t>I am sure you can appreciate, these gels can and are </a:t>
            </a:r>
            <a:r>
              <a:rPr lang="en-GB" dirty="0" err="1" smtClean="0">
                <a:latin typeface="+mn-lt"/>
              </a:rPr>
              <a:t>diffiuclt</a:t>
            </a:r>
            <a:r>
              <a:rPr lang="en-GB" dirty="0" smtClean="0">
                <a:latin typeface="+mn-lt"/>
              </a:rPr>
              <a:t> to interpret</a:t>
            </a:r>
            <a:endParaRPr lang="en-GB" dirty="0"/>
          </a:p>
        </p:txBody>
      </p:sp>
      <p:sp>
        <p:nvSpPr>
          <p:cNvPr id="132100"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DBECD217-6EB6-4E60-BD03-774E54D2A0E7}" type="slidenum">
              <a:rPr lang="en-GB" altLang="cs-CZ">
                <a:solidFill>
                  <a:srgbClr val="000000"/>
                </a:solidFill>
                <a:latin typeface="Times New Roman" panose="02020603050405020304" pitchFamily="18" charset="0"/>
              </a:rPr>
              <a:pPr/>
              <a:t>55</a:t>
            </a:fld>
            <a:endParaRPr lang="en-GB" altLang="cs-CZ">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653627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3222625" y="304800"/>
            <a:ext cx="11909425" cy="4724400"/>
            <a:chOff x="-2030" y="192"/>
            <a:chExt cx="7502" cy="2976"/>
          </a:xfrm>
        </p:grpSpPr>
        <p:sp>
          <p:nvSpPr>
            <p:cNvPr id="5" name="Line 3"/>
            <p:cNvSpPr>
              <a:spLocks noChangeShapeType="1"/>
            </p:cNvSpPr>
            <p:nvPr/>
          </p:nvSpPr>
          <p:spPr bwMode="auto">
            <a:xfrm>
              <a:off x="912" y="1584"/>
              <a:ext cx="456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6" name="AutoShape 4"/>
            <p:cNvSpPr>
              <a:spLocks noChangeArrowheads="1"/>
            </p:cNvSpPr>
            <p:nvPr/>
          </p:nvSpPr>
          <p:spPr bwMode="auto">
            <a:xfrm>
              <a:off x="-1584" y="864"/>
              <a:ext cx="2304" cy="2304"/>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44083 w 64000"/>
                <a:gd name="T28" fmla="*/ -29639 h 64000"/>
                <a:gd name="T29" fmla="*/ 44083 w 64000"/>
                <a:gd name="T30" fmla="*/ 29639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44083" y="2368"/>
                  </a:moveTo>
                  <a:cubicBezTo>
                    <a:pt x="56127" y="7280"/>
                    <a:pt x="64000" y="18993"/>
                    <a:pt x="64000" y="32000"/>
                  </a:cubicBezTo>
                  <a:cubicBezTo>
                    <a:pt x="64000" y="45006"/>
                    <a:pt x="56127" y="56719"/>
                    <a:pt x="44083" y="61631"/>
                  </a:cubicBezTo>
                  <a:cubicBezTo>
                    <a:pt x="44082" y="61631"/>
                    <a:pt x="44082" y="61631"/>
                    <a:pt x="44082" y="61631"/>
                  </a:cubicBezTo>
                  <a:lnTo>
                    <a:pt x="44083" y="61632"/>
                  </a:lnTo>
                  <a:lnTo>
                    <a:pt x="44083" y="2368"/>
                  </a:lnTo>
                  <a:lnTo>
                    <a:pt x="44082" y="2368"/>
                  </a:lnTo>
                  <a:cubicBezTo>
                    <a:pt x="44082" y="2368"/>
                    <a:pt x="44082" y="2368"/>
                    <a:pt x="44083" y="2368"/>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7" name="AutoShape 5"/>
            <p:cNvSpPr>
              <a:spLocks noChangeArrowheads="1"/>
            </p:cNvSpPr>
            <p:nvPr/>
          </p:nvSpPr>
          <p:spPr bwMode="auto">
            <a:xfrm>
              <a:off x="-2030" y="192"/>
              <a:ext cx="2544" cy="2544"/>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994 w 64000"/>
                <a:gd name="T28" fmla="*/ -25761 h 64000"/>
                <a:gd name="T29" fmla="*/ 50994 w 64000"/>
                <a:gd name="T30" fmla="*/ 25761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994" y="6246"/>
                  </a:moveTo>
                  <a:cubicBezTo>
                    <a:pt x="59172" y="12279"/>
                    <a:pt x="64000" y="21837"/>
                    <a:pt x="64000" y="32000"/>
                  </a:cubicBezTo>
                  <a:cubicBezTo>
                    <a:pt x="64000" y="42162"/>
                    <a:pt x="59172" y="51720"/>
                    <a:pt x="50994" y="57753"/>
                  </a:cubicBezTo>
                  <a:cubicBezTo>
                    <a:pt x="50993" y="57753"/>
                    <a:pt x="50993" y="57753"/>
                    <a:pt x="50993" y="57753"/>
                  </a:cubicBezTo>
                  <a:lnTo>
                    <a:pt x="50994" y="57754"/>
                  </a:lnTo>
                  <a:lnTo>
                    <a:pt x="50994" y="6246"/>
                  </a:lnTo>
                  <a:lnTo>
                    <a:pt x="50993" y="6246"/>
                  </a:lnTo>
                  <a:cubicBezTo>
                    <a:pt x="50993" y="6246"/>
                    <a:pt x="50993" y="6246"/>
                    <a:pt x="50994" y="6246"/>
                  </a:cubicBez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sp>
        <p:nvSpPr>
          <p:cNvPr id="167942" name="Rectangle 6"/>
          <p:cNvSpPr>
            <a:spLocks noGrp="1" noChangeArrowheads="1"/>
          </p:cNvSpPr>
          <p:nvPr>
            <p:ph type="ctrTitle"/>
          </p:nvPr>
        </p:nvSpPr>
        <p:spPr>
          <a:xfrm>
            <a:off x="1443038" y="985838"/>
            <a:ext cx="7239000" cy="1444625"/>
          </a:xfrm>
        </p:spPr>
        <p:txBody>
          <a:bodyPr/>
          <a:lstStyle>
            <a:lvl1pPr>
              <a:defRPr sz="4000"/>
            </a:lvl1pPr>
          </a:lstStyle>
          <a:p>
            <a:pPr lvl="0"/>
            <a:r>
              <a:rPr lang="cs-CZ" noProof="0" smtClean="0"/>
              <a:t>Klepnutím lze upravit styl předlohy nadpisů.</a:t>
            </a:r>
          </a:p>
        </p:txBody>
      </p:sp>
      <p:sp>
        <p:nvSpPr>
          <p:cNvPr id="167943" name="Rectangle 7"/>
          <p:cNvSpPr>
            <a:spLocks noGrp="1" noChangeArrowheads="1"/>
          </p:cNvSpPr>
          <p:nvPr>
            <p:ph type="subTitle" idx="1"/>
          </p:nvPr>
        </p:nvSpPr>
        <p:spPr>
          <a:xfrm>
            <a:off x="1443038" y="3427413"/>
            <a:ext cx="7239000" cy="1752600"/>
          </a:xfrm>
        </p:spPr>
        <p:txBody>
          <a:bodyPr/>
          <a:lstStyle>
            <a:lvl1pPr marL="0" indent="0">
              <a:buFont typeface="Wingdings" panose="05000000000000000000" pitchFamily="2" charset="2"/>
              <a:buNone/>
              <a:defRPr/>
            </a:lvl1pPr>
          </a:lstStyle>
          <a:p>
            <a:pPr lvl="0"/>
            <a:r>
              <a:rPr lang="cs-CZ" noProof="0" smtClean="0"/>
              <a:t>Klepnutím lze upravit styl předlohy podnadpisů.</a:t>
            </a:r>
          </a:p>
        </p:txBody>
      </p:sp>
      <p:sp>
        <p:nvSpPr>
          <p:cNvPr id="8" name="Rectangle 8"/>
          <p:cNvSpPr>
            <a:spLocks noGrp="1" noChangeArrowheads="1"/>
          </p:cNvSpPr>
          <p:nvPr>
            <p:ph type="dt" sz="half" idx="10"/>
          </p:nvPr>
        </p:nvSpPr>
        <p:spPr/>
        <p:txBody>
          <a:bodyPr/>
          <a:lstStyle>
            <a:lvl1pPr>
              <a:defRPr/>
            </a:lvl1pPr>
          </a:lstStyle>
          <a:p>
            <a:pPr>
              <a:defRPr/>
            </a:pPr>
            <a:endParaRPr lang="cs-CZ"/>
          </a:p>
        </p:txBody>
      </p:sp>
      <p:sp>
        <p:nvSpPr>
          <p:cNvPr id="9" name="Rectangle 9"/>
          <p:cNvSpPr>
            <a:spLocks noGrp="1" noChangeArrowheads="1"/>
          </p:cNvSpPr>
          <p:nvPr>
            <p:ph type="ftr" sz="quarter" idx="11"/>
          </p:nvPr>
        </p:nvSpPr>
        <p:spPr/>
        <p:txBody>
          <a:bodyPr/>
          <a:lstStyle>
            <a:lvl1pPr>
              <a:defRPr/>
            </a:lvl1pPr>
          </a:lstStyle>
          <a:p>
            <a:pPr>
              <a:defRPr/>
            </a:pPr>
            <a:endParaRPr lang="cs-CZ"/>
          </a:p>
        </p:txBody>
      </p:sp>
      <p:sp>
        <p:nvSpPr>
          <p:cNvPr id="10" name="Rectangle 10"/>
          <p:cNvSpPr>
            <a:spLocks noGrp="1" noChangeArrowheads="1"/>
          </p:cNvSpPr>
          <p:nvPr>
            <p:ph type="sldNum" sz="quarter" idx="12"/>
          </p:nvPr>
        </p:nvSpPr>
        <p:spPr/>
        <p:txBody>
          <a:bodyPr/>
          <a:lstStyle>
            <a:lvl1pPr>
              <a:defRPr/>
            </a:lvl1pPr>
          </a:lstStyle>
          <a:p>
            <a:fld id="{FD651660-F0C7-4E65-8C7E-D74F988191D6}" type="slidenum">
              <a:rPr lang="cs-CZ" altLang="cs-CZ"/>
              <a:pPr/>
              <a:t>‹#›</a:t>
            </a:fld>
            <a:endParaRPr lang="cs-CZ" altLang="cs-CZ"/>
          </a:p>
        </p:txBody>
      </p:sp>
    </p:spTree>
    <p:extLst>
      <p:ext uri="{BB962C8B-B14F-4D97-AF65-F5344CB8AC3E}">
        <p14:creationId xmlns:p14="http://schemas.microsoft.com/office/powerpoint/2010/main" val="1289303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8"/>
          <p:cNvSpPr>
            <a:spLocks noGrp="1" noChangeArrowheads="1"/>
          </p:cNvSpPr>
          <p:nvPr>
            <p:ph type="dt" sz="half" idx="10"/>
          </p:nvPr>
        </p:nvSpPr>
        <p:spPr>
          <a:ln/>
        </p:spPr>
        <p:txBody>
          <a:bodyPr/>
          <a:lstStyle>
            <a:lvl1pPr>
              <a:defRPr/>
            </a:lvl1pPr>
          </a:lstStyle>
          <a:p>
            <a:pPr>
              <a:defRPr/>
            </a:pPr>
            <a:endParaRPr lang="cs-CZ"/>
          </a:p>
        </p:txBody>
      </p:sp>
      <p:sp>
        <p:nvSpPr>
          <p:cNvPr id="5" name="Rectangle 9"/>
          <p:cNvSpPr>
            <a:spLocks noGrp="1" noChangeArrowheads="1"/>
          </p:cNvSpPr>
          <p:nvPr>
            <p:ph type="ftr" sz="quarter" idx="11"/>
          </p:nvPr>
        </p:nvSpPr>
        <p:spPr>
          <a:ln/>
        </p:spPr>
        <p:txBody>
          <a:bodyPr/>
          <a:lstStyle>
            <a:lvl1pPr>
              <a:defRPr/>
            </a:lvl1pPr>
          </a:lstStyle>
          <a:p>
            <a:pPr>
              <a:defRPr/>
            </a:pPr>
            <a:endParaRPr lang="cs-CZ"/>
          </a:p>
        </p:txBody>
      </p:sp>
      <p:sp>
        <p:nvSpPr>
          <p:cNvPr id="6" name="Rectangle 10"/>
          <p:cNvSpPr>
            <a:spLocks noGrp="1" noChangeArrowheads="1"/>
          </p:cNvSpPr>
          <p:nvPr>
            <p:ph type="sldNum" sz="quarter" idx="12"/>
          </p:nvPr>
        </p:nvSpPr>
        <p:spPr>
          <a:ln/>
        </p:spPr>
        <p:txBody>
          <a:bodyPr/>
          <a:lstStyle>
            <a:lvl1pPr>
              <a:defRPr/>
            </a:lvl1pPr>
          </a:lstStyle>
          <a:p>
            <a:fld id="{956F841A-5714-47CD-8E49-E148D9A0039D}" type="slidenum">
              <a:rPr lang="cs-CZ" altLang="cs-CZ"/>
              <a:pPr/>
              <a:t>‹#›</a:t>
            </a:fld>
            <a:endParaRPr lang="cs-CZ" altLang="cs-CZ"/>
          </a:p>
        </p:txBody>
      </p:sp>
    </p:spTree>
    <p:extLst>
      <p:ext uri="{BB962C8B-B14F-4D97-AF65-F5344CB8AC3E}">
        <p14:creationId xmlns:p14="http://schemas.microsoft.com/office/powerpoint/2010/main" val="36840133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cs-CZ" smtClean="0"/>
              <a:t>Kliknutím lze upravit styl.</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fld id="{9834659E-96EF-49D3-9D14-A968E2BCBA86}" type="slidenum">
              <a:rPr lang="cs-CZ" altLang="cs-CZ"/>
              <a:pPr/>
              <a:t>‹#›</a:t>
            </a:fld>
            <a:endParaRPr lang="cs-CZ" altLang="cs-CZ"/>
          </a:p>
        </p:txBody>
      </p:sp>
    </p:spTree>
    <p:extLst>
      <p:ext uri="{BB962C8B-B14F-4D97-AF65-F5344CB8AC3E}">
        <p14:creationId xmlns:p14="http://schemas.microsoft.com/office/powerpoint/2010/main" val="104036198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lstStyle>
            <a:lvl1pPr algn="ctr">
              <a:lnSpc>
                <a:spcPct val="100000"/>
              </a:lnSpc>
              <a:defRPr sz="2800" b="0"/>
            </a:lvl1pPr>
          </a:lstStyle>
          <a:p>
            <a:r>
              <a:rPr lang="cs-CZ" smtClean="0"/>
              <a:t>Kliknutím lze upravit styl.</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smtClean="0"/>
              <a:t>Kliknutím na ikonu přidáte obrázek.</a:t>
            </a:r>
            <a:endParaRPr lang="en-US" noProof="0"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fld id="{2CD0F4C7-1135-472A-B7EB-9F250482AB86}" type="slidenum">
              <a:rPr lang="cs-CZ" altLang="cs-CZ"/>
              <a:pPr/>
              <a:t>‹#›</a:t>
            </a:fld>
            <a:endParaRPr lang="cs-CZ" altLang="cs-CZ"/>
          </a:p>
        </p:txBody>
      </p:sp>
    </p:spTree>
    <p:extLst>
      <p:ext uri="{BB962C8B-B14F-4D97-AF65-F5344CB8AC3E}">
        <p14:creationId xmlns:p14="http://schemas.microsoft.com/office/powerpoint/2010/main" val="14853268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A4D653CC-2967-413E-AA27-EF015C766E84}" type="slidenum">
              <a:rPr lang="cs-CZ" altLang="cs-CZ"/>
              <a:pPr/>
              <a:t>‹#›</a:t>
            </a:fld>
            <a:endParaRPr lang="cs-CZ" altLang="cs-CZ"/>
          </a:p>
        </p:txBody>
      </p:sp>
    </p:spTree>
    <p:extLst>
      <p:ext uri="{BB962C8B-B14F-4D97-AF65-F5344CB8AC3E}">
        <p14:creationId xmlns:p14="http://schemas.microsoft.com/office/powerpoint/2010/main" val="11018335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681CAC8D-AF77-4836-BE9C-AF5AF161F51E}" type="slidenum">
              <a:rPr lang="cs-CZ" altLang="cs-CZ"/>
              <a:pPr/>
              <a:t>‹#›</a:t>
            </a:fld>
            <a:endParaRPr lang="cs-CZ" altLang="cs-CZ"/>
          </a:p>
        </p:txBody>
      </p:sp>
    </p:spTree>
    <p:extLst>
      <p:ext uri="{BB962C8B-B14F-4D97-AF65-F5344CB8AC3E}">
        <p14:creationId xmlns:p14="http://schemas.microsoft.com/office/powerpoint/2010/main" val="34283031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lstStyle>
            <a:lvl1pPr>
              <a:lnSpc>
                <a:spcPct val="100000"/>
              </a:lnSpc>
              <a:defRPr sz="8000"/>
            </a:lvl1pPr>
          </a:lstStyle>
          <a:p>
            <a:r>
              <a:rPr lang="cs-CZ" smtClean="0"/>
              <a:t>Kliknutím lze upravit styl.</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32B7EC72-DB10-42DE-B757-6F5B89B54B0F}" type="slidenum">
              <a:rPr lang="cs-CZ" altLang="cs-CZ"/>
              <a:pPr/>
              <a:t>‹#›</a:t>
            </a:fld>
            <a:endParaRPr lang="cs-CZ" altLang="cs-CZ"/>
          </a:p>
        </p:txBody>
      </p:sp>
    </p:spTree>
    <p:extLst>
      <p:ext uri="{BB962C8B-B14F-4D97-AF65-F5344CB8AC3E}">
        <p14:creationId xmlns:p14="http://schemas.microsoft.com/office/powerpoint/2010/main" val="347442635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6012DBC5-169D-4E1E-808F-7B2F23D4D193}" type="slidenum">
              <a:rPr lang="cs-CZ" altLang="cs-CZ"/>
              <a:pPr/>
              <a:t>‹#›</a:t>
            </a:fld>
            <a:endParaRPr lang="cs-CZ" altLang="cs-CZ"/>
          </a:p>
        </p:txBody>
      </p:sp>
    </p:spTree>
    <p:extLst>
      <p:ext uri="{BB962C8B-B14F-4D97-AF65-F5344CB8AC3E}">
        <p14:creationId xmlns:p14="http://schemas.microsoft.com/office/powerpoint/2010/main" val="23663778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4" name="Oval 6"/>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5" name="Oval 7"/>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6" name="Oval 8"/>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2" name="Title 1"/>
          <p:cNvSpPr>
            <a:spLocks noGrp="1"/>
          </p:cNvSpPr>
          <p:nvPr>
            <p:ph type="title"/>
          </p:nvPr>
        </p:nvSpPr>
        <p:spPr>
          <a:xfrm>
            <a:off x="722313" y="1371600"/>
            <a:ext cx="77724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cs-CZ" smtClean="0"/>
              <a:t>Kliknutím lze upravit styl.</a:t>
            </a:r>
            <a:endParaRPr lang="en-US" dirty="0"/>
          </a:p>
        </p:txBody>
      </p:sp>
      <p:sp>
        <p:nvSpPr>
          <p:cNvPr id="3" name="Text Placeholder 2"/>
          <p:cNvSpPr>
            <a:spLocks noGrp="1"/>
          </p:cNvSpPr>
          <p:nvPr>
            <p:ph type="body" idx="1"/>
          </p:nvPr>
        </p:nvSpPr>
        <p:spPr>
          <a:xfrm>
            <a:off x="722313" y="4068763"/>
            <a:ext cx="77724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7"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9" name="Slide Number Placeholder 5"/>
          <p:cNvSpPr>
            <a:spLocks noGrp="1"/>
          </p:cNvSpPr>
          <p:nvPr>
            <p:ph type="sldNum" sz="quarter" idx="12"/>
          </p:nvPr>
        </p:nvSpPr>
        <p:spPr/>
        <p:txBody>
          <a:bodyPr/>
          <a:lstStyle>
            <a:lvl1pPr>
              <a:defRPr/>
            </a:lvl1pPr>
          </a:lstStyle>
          <a:p>
            <a:fld id="{4DF30551-A884-471F-8735-D973BE878DFF}" type="slidenum">
              <a:rPr lang="cs-CZ" altLang="cs-CZ"/>
              <a:pPr/>
              <a:t>‹#›</a:t>
            </a:fld>
            <a:endParaRPr lang="cs-CZ" altLang="cs-CZ"/>
          </a:p>
        </p:txBody>
      </p:sp>
    </p:spTree>
    <p:extLst>
      <p:ext uri="{BB962C8B-B14F-4D97-AF65-F5344CB8AC3E}">
        <p14:creationId xmlns:p14="http://schemas.microsoft.com/office/powerpoint/2010/main" val="23129018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9" name="Content Placeholder 8"/>
          <p:cNvSpPr>
            <a:spLocks noGrp="1"/>
          </p:cNvSpPr>
          <p:nvPr>
            <p:ph sz="quarter" idx="13"/>
          </p:nvPr>
        </p:nvSpPr>
        <p:spPr>
          <a:xfrm>
            <a:off x="365760" y="1600200"/>
            <a:ext cx="4041648" cy="452628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Date Placeholder 3"/>
          <p:cNvSpPr>
            <a:spLocks noGrp="1"/>
          </p:cNvSpPr>
          <p:nvPr>
            <p:ph type="dt" sz="half" idx="14"/>
          </p:nvPr>
        </p:nvSpPr>
        <p:spPr/>
        <p:txBody>
          <a:bodyPr/>
          <a:lstStyle>
            <a:lvl1pPr>
              <a:defRPr/>
            </a:lvl1pPr>
          </a:lstStyle>
          <a:p>
            <a:pPr>
              <a:defRPr/>
            </a:pPr>
            <a:endParaRPr lang="cs-CZ" altLang="cs-CZ">
              <a:solidFill>
                <a:prstClr val="black">
                  <a:lumMod val="65000"/>
                  <a:lumOff val="35000"/>
                </a:prstClr>
              </a:solidFill>
            </a:endParaRPr>
          </a:p>
        </p:txBody>
      </p:sp>
      <p:sp>
        <p:nvSpPr>
          <p:cNvPr id="6" name="Footer Placeholder 4"/>
          <p:cNvSpPr>
            <a:spLocks noGrp="1"/>
          </p:cNvSpPr>
          <p:nvPr>
            <p:ph type="ftr" sz="quarter" idx="15"/>
          </p:nvPr>
        </p:nvSpPr>
        <p:spPr/>
        <p:txBody>
          <a:bodyPr/>
          <a:lstStyle>
            <a:lvl1pPr>
              <a:defRPr/>
            </a:lvl1pPr>
          </a:lstStyle>
          <a:p>
            <a:pPr>
              <a:defRPr/>
            </a:pPr>
            <a:endParaRPr lang="cs-CZ" altLang="cs-CZ">
              <a:solidFill>
                <a:prstClr val="black">
                  <a:lumMod val="65000"/>
                  <a:lumOff val="35000"/>
                </a:prstClr>
              </a:solidFill>
            </a:endParaRPr>
          </a:p>
        </p:txBody>
      </p:sp>
      <p:sp>
        <p:nvSpPr>
          <p:cNvPr id="7" name="Slide Number Placeholder 5"/>
          <p:cNvSpPr>
            <a:spLocks noGrp="1"/>
          </p:cNvSpPr>
          <p:nvPr>
            <p:ph type="sldNum" sz="quarter" idx="16"/>
          </p:nvPr>
        </p:nvSpPr>
        <p:spPr/>
        <p:txBody>
          <a:bodyPr/>
          <a:lstStyle>
            <a:lvl1pPr>
              <a:defRPr/>
            </a:lvl1pPr>
          </a:lstStyle>
          <a:p>
            <a:fld id="{09A52ECD-9573-41D6-AC60-26AE583EEE98}" type="slidenum">
              <a:rPr lang="cs-CZ" altLang="cs-CZ"/>
              <a:pPr/>
              <a:t>‹#›</a:t>
            </a:fld>
            <a:endParaRPr lang="cs-CZ" altLang="cs-CZ"/>
          </a:p>
        </p:txBody>
      </p:sp>
    </p:spTree>
    <p:extLst>
      <p:ext uri="{BB962C8B-B14F-4D97-AF65-F5344CB8AC3E}">
        <p14:creationId xmlns:p14="http://schemas.microsoft.com/office/powerpoint/2010/main" val="5534783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11" name="Content Placeholder 10"/>
          <p:cNvSpPr>
            <a:spLocks noGrp="1"/>
          </p:cNvSpPr>
          <p:nvPr>
            <p:ph sz="quarter" idx="13"/>
          </p:nvPr>
        </p:nvSpPr>
        <p:spPr>
          <a:xfrm>
            <a:off x="457200" y="2212848"/>
            <a:ext cx="4041648" cy="3913632"/>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3"/>
          <p:cNvSpPr>
            <a:spLocks noGrp="1"/>
          </p:cNvSpPr>
          <p:nvPr>
            <p:ph type="dt" sz="half" idx="15"/>
          </p:nvPr>
        </p:nvSpPr>
        <p:spPr/>
        <p:txBody>
          <a:bodyPr/>
          <a:lstStyle>
            <a:lvl1pPr>
              <a:defRPr/>
            </a:lvl1pPr>
          </a:lstStyle>
          <a:p>
            <a:pPr>
              <a:defRPr/>
            </a:pPr>
            <a:endParaRPr lang="cs-CZ" altLang="cs-CZ">
              <a:solidFill>
                <a:prstClr val="black">
                  <a:lumMod val="65000"/>
                  <a:lumOff val="35000"/>
                </a:prstClr>
              </a:solidFill>
            </a:endParaRPr>
          </a:p>
        </p:txBody>
      </p:sp>
      <p:sp>
        <p:nvSpPr>
          <p:cNvPr id="8" name="Footer Placeholder 4"/>
          <p:cNvSpPr>
            <a:spLocks noGrp="1"/>
          </p:cNvSpPr>
          <p:nvPr>
            <p:ph type="ftr" sz="quarter" idx="16"/>
          </p:nvPr>
        </p:nvSpPr>
        <p:spPr/>
        <p:txBody>
          <a:bodyPr/>
          <a:lstStyle>
            <a:lvl1pPr>
              <a:defRPr/>
            </a:lvl1pPr>
          </a:lstStyle>
          <a:p>
            <a:pPr>
              <a:defRPr/>
            </a:pPr>
            <a:endParaRPr lang="cs-CZ" altLang="cs-CZ">
              <a:solidFill>
                <a:prstClr val="black">
                  <a:lumMod val="65000"/>
                  <a:lumOff val="35000"/>
                </a:prstClr>
              </a:solidFill>
            </a:endParaRPr>
          </a:p>
        </p:txBody>
      </p:sp>
      <p:sp>
        <p:nvSpPr>
          <p:cNvPr id="9" name="Slide Number Placeholder 5"/>
          <p:cNvSpPr>
            <a:spLocks noGrp="1"/>
          </p:cNvSpPr>
          <p:nvPr>
            <p:ph type="sldNum" sz="quarter" idx="17"/>
          </p:nvPr>
        </p:nvSpPr>
        <p:spPr/>
        <p:txBody>
          <a:bodyPr/>
          <a:lstStyle>
            <a:lvl1pPr>
              <a:defRPr/>
            </a:lvl1pPr>
          </a:lstStyle>
          <a:p>
            <a:fld id="{15E04B3F-1F98-4CB7-BFC3-7E617E95DDFA}" type="slidenum">
              <a:rPr lang="cs-CZ" altLang="cs-CZ"/>
              <a:pPr/>
              <a:t>‹#›</a:t>
            </a:fld>
            <a:endParaRPr lang="cs-CZ" altLang="cs-CZ"/>
          </a:p>
        </p:txBody>
      </p:sp>
    </p:spTree>
    <p:extLst>
      <p:ext uri="{BB962C8B-B14F-4D97-AF65-F5344CB8AC3E}">
        <p14:creationId xmlns:p14="http://schemas.microsoft.com/office/powerpoint/2010/main" val="26665002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5" name="Slide Number Placeholder 5"/>
          <p:cNvSpPr>
            <a:spLocks noGrp="1"/>
          </p:cNvSpPr>
          <p:nvPr>
            <p:ph type="sldNum" sz="quarter" idx="12"/>
          </p:nvPr>
        </p:nvSpPr>
        <p:spPr/>
        <p:txBody>
          <a:bodyPr/>
          <a:lstStyle>
            <a:lvl1pPr>
              <a:defRPr/>
            </a:lvl1pPr>
          </a:lstStyle>
          <a:p>
            <a:fld id="{144A919F-6382-469C-8AC7-837B38E617DC}" type="slidenum">
              <a:rPr lang="cs-CZ" altLang="cs-CZ"/>
              <a:pPr/>
              <a:t>‹#›</a:t>
            </a:fld>
            <a:endParaRPr lang="cs-CZ" altLang="cs-CZ"/>
          </a:p>
        </p:txBody>
      </p:sp>
    </p:spTree>
    <p:extLst>
      <p:ext uri="{BB962C8B-B14F-4D97-AF65-F5344CB8AC3E}">
        <p14:creationId xmlns:p14="http://schemas.microsoft.com/office/powerpoint/2010/main" val="3691720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856413" y="301625"/>
            <a:ext cx="1827212" cy="564038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1370013" y="301625"/>
            <a:ext cx="5334000" cy="564038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8"/>
          <p:cNvSpPr>
            <a:spLocks noGrp="1" noChangeArrowheads="1"/>
          </p:cNvSpPr>
          <p:nvPr>
            <p:ph type="dt" sz="half" idx="10"/>
          </p:nvPr>
        </p:nvSpPr>
        <p:spPr>
          <a:ln/>
        </p:spPr>
        <p:txBody>
          <a:bodyPr/>
          <a:lstStyle>
            <a:lvl1pPr>
              <a:defRPr/>
            </a:lvl1pPr>
          </a:lstStyle>
          <a:p>
            <a:pPr>
              <a:defRPr/>
            </a:pPr>
            <a:endParaRPr lang="cs-CZ"/>
          </a:p>
        </p:txBody>
      </p:sp>
      <p:sp>
        <p:nvSpPr>
          <p:cNvPr id="5" name="Rectangle 9"/>
          <p:cNvSpPr>
            <a:spLocks noGrp="1" noChangeArrowheads="1"/>
          </p:cNvSpPr>
          <p:nvPr>
            <p:ph type="ftr" sz="quarter" idx="11"/>
          </p:nvPr>
        </p:nvSpPr>
        <p:spPr>
          <a:ln/>
        </p:spPr>
        <p:txBody>
          <a:bodyPr/>
          <a:lstStyle>
            <a:lvl1pPr>
              <a:defRPr/>
            </a:lvl1pPr>
          </a:lstStyle>
          <a:p>
            <a:pPr>
              <a:defRPr/>
            </a:pPr>
            <a:endParaRPr lang="cs-CZ"/>
          </a:p>
        </p:txBody>
      </p:sp>
      <p:sp>
        <p:nvSpPr>
          <p:cNvPr id="6" name="Rectangle 10"/>
          <p:cNvSpPr>
            <a:spLocks noGrp="1" noChangeArrowheads="1"/>
          </p:cNvSpPr>
          <p:nvPr>
            <p:ph type="sldNum" sz="quarter" idx="12"/>
          </p:nvPr>
        </p:nvSpPr>
        <p:spPr>
          <a:ln/>
        </p:spPr>
        <p:txBody>
          <a:bodyPr/>
          <a:lstStyle>
            <a:lvl1pPr>
              <a:defRPr/>
            </a:lvl1pPr>
          </a:lstStyle>
          <a:p>
            <a:fld id="{5EF660C9-4401-45BB-8937-BA03DDFB16D3}" type="slidenum">
              <a:rPr lang="cs-CZ" altLang="cs-CZ"/>
              <a:pPr/>
              <a:t>‹#›</a:t>
            </a:fld>
            <a:endParaRPr lang="cs-CZ" altLang="cs-CZ"/>
          </a:p>
        </p:txBody>
      </p:sp>
    </p:spTree>
    <p:extLst>
      <p:ext uri="{BB962C8B-B14F-4D97-AF65-F5344CB8AC3E}">
        <p14:creationId xmlns:p14="http://schemas.microsoft.com/office/powerpoint/2010/main" val="25766545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4" name="Slide Number Placeholder 5"/>
          <p:cNvSpPr>
            <a:spLocks noGrp="1"/>
          </p:cNvSpPr>
          <p:nvPr>
            <p:ph type="sldNum" sz="quarter" idx="12"/>
          </p:nvPr>
        </p:nvSpPr>
        <p:spPr/>
        <p:txBody>
          <a:bodyPr/>
          <a:lstStyle>
            <a:lvl1pPr>
              <a:defRPr/>
            </a:lvl1pPr>
          </a:lstStyle>
          <a:p>
            <a:fld id="{E3454FF2-7E9F-43C9-84C7-82DE4A8D7514}" type="slidenum">
              <a:rPr lang="cs-CZ" altLang="cs-CZ"/>
              <a:pPr/>
              <a:t>‹#›</a:t>
            </a:fld>
            <a:endParaRPr lang="cs-CZ" altLang="cs-CZ"/>
          </a:p>
        </p:txBody>
      </p:sp>
    </p:spTree>
    <p:extLst>
      <p:ext uri="{BB962C8B-B14F-4D97-AF65-F5344CB8AC3E}">
        <p14:creationId xmlns:p14="http://schemas.microsoft.com/office/powerpoint/2010/main" val="15447038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cs-CZ" smtClean="0"/>
              <a:t>Kliknutím lze upravit styl.</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fld id="{9834659E-96EF-49D3-9D14-A968E2BCBA86}" type="slidenum">
              <a:rPr lang="cs-CZ" altLang="cs-CZ"/>
              <a:pPr/>
              <a:t>‹#›</a:t>
            </a:fld>
            <a:endParaRPr lang="cs-CZ" altLang="cs-CZ"/>
          </a:p>
        </p:txBody>
      </p:sp>
    </p:spTree>
    <p:extLst>
      <p:ext uri="{BB962C8B-B14F-4D97-AF65-F5344CB8AC3E}">
        <p14:creationId xmlns:p14="http://schemas.microsoft.com/office/powerpoint/2010/main" val="36370974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lstStyle>
            <a:lvl1pPr algn="ctr">
              <a:lnSpc>
                <a:spcPct val="100000"/>
              </a:lnSpc>
              <a:defRPr sz="2800" b="0"/>
            </a:lvl1pPr>
          </a:lstStyle>
          <a:p>
            <a:r>
              <a:rPr lang="cs-CZ" smtClean="0"/>
              <a:t>Kliknutím lze upravit styl.</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smtClean="0"/>
              <a:t>Kliknutím na ikonu přidáte obrázek.</a:t>
            </a:r>
            <a:endParaRPr lang="en-US" noProof="0"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fld id="{2CD0F4C7-1135-472A-B7EB-9F250482AB86}" type="slidenum">
              <a:rPr lang="cs-CZ" altLang="cs-CZ"/>
              <a:pPr/>
              <a:t>‹#›</a:t>
            </a:fld>
            <a:endParaRPr lang="cs-CZ" altLang="cs-CZ"/>
          </a:p>
        </p:txBody>
      </p:sp>
    </p:spTree>
    <p:extLst>
      <p:ext uri="{BB962C8B-B14F-4D97-AF65-F5344CB8AC3E}">
        <p14:creationId xmlns:p14="http://schemas.microsoft.com/office/powerpoint/2010/main" val="4913405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A4D653CC-2967-413E-AA27-EF015C766E84}" type="slidenum">
              <a:rPr lang="cs-CZ" altLang="cs-CZ"/>
              <a:pPr/>
              <a:t>‹#›</a:t>
            </a:fld>
            <a:endParaRPr lang="cs-CZ" altLang="cs-CZ"/>
          </a:p>
        </p:txBody>
      </p:sp>
    </p:spTree>
    <p:extLst>
      <p:ext uri="{BB962C8B-B14F-4D97-AF65-F5344CB8AC3E}">
        <p14:creationId xmlns:p14="http://schemas.microsoft.com/office/powerpoint/2010/main" val="23087567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681CAC8D-AF77-4836-BE9C-AF5AF161F51E}" type="slidenum">
              <a:rPr lang="cs-CZ" altLang="cs-CZ"/>
              <a:pPr/>
              <a:t>‹#›</a:t>
            </a:fld>
            <a:endParaRPr lang="cs-CZ" altLang="cs-CZ"/>
          </a:p>
        </p:txBody>
      </p:sp>
    </p:spTree>
    <p:extLst>
      <p:ext uri="{BB962C8B-B14F-4D97-AF65-F5344CB8AC3E}">
        <p14:creationId xmlns:p14="http://schemas.microsoft.com/office/powerpoint/2010/main" val="121786502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lstStyle>
            <a:lvl1pPr>
              <a:lnSpc>
                <a:spcPct val="100000"/>
              </a:lnSpc>
              <a:defRPr sz="8000"/>
            </a:lvl1pPr>
          </a:lstStyle>
          <a:p>
            <a:r>
              <a:rPr lang="cs-CZ" smtClean="0"/>
              <a:t>Kliknutím lze upravit styl.</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32B7EC72-DB10-42DE-B757-6F5B89B54B0F}" type="slidenum">
              <a:rPr lang="cs-CZ" altLang="cs-CZ"/>
              <a:pPr/>
              <a:t>‹#›</a:t>
            </a:fld>
            <a:endParaRPr lang="cs-CZ" altLang="cs-CZ"/>
          </a:p>
        </p:txBody>
      </p:sp>
    </p:spTree>
    <p:extLst>
      <p:ext uri="{BB962C8B-B14F-4D97-AF65-F5344CB8AC3E}">
        <p14:creationId xmlns:p14="http://schemas.microsoft.com/office/powerpoint/2010/main" val="28699197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6012DBC5-169D-4E1E-808F-7B2F23D4D193}" type="slidenum">
              <a:rPr lang="cs-CZ" altLang="cs-CZ"/>
              <a:pPr/>
              <a:t>‹#›</a:t>
            </a:fld>
            <a:endParaRPr lang="cs-CZ" altLang="cs-CZ"/>
          </a:p>
        </p:txBody>
      </p:sp>
    </p:spTree>
    <p:extLst>
      <p:ext uri="{BB962C8B-B14F-4D97-AF65-F5344CB8AC3E}">
        <p14:creationId xmlns:p14="http://schemas.microsoft.com/office/powerpoint/2010/main" val="297101520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4" name="Oval 6"/>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5" name="Oval 7"/>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6" name="Oval 8"/>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2" name="Title 1"/>
          <p:cNvSpPr>
            <a:spLocks noGrp="1"/>
          </p:cNvSpPr>
          <p:nvPr>
            <p:ph type="title"/>
          </p:nvPr>
        </p:nvSpPr>
        <p:spPr>
          <a:xfrm>
            <a:off x="722313" y="1371600"/>
            <a:ext cx="77724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cs-CZ" smtClean="0"/>
              <a:t>Kliknutím lze upravit styl.</a:t>
            </a:r>
            <a:endParaRPr lang="en-US" dirty="0"/>
          </a:p>
        </p:txBody>
      </p:sp>
      <p:sp>
        <p:nvSpPr>
          <p:cNvPr id="3" name="Text Placeholder 2"/>
          <p:cNvSpPr>
            <a:spLocks noGrp="1"/>
          </p:cNvSpPr>
          <p:nvPr>
            <p:ph type="body" idx="1"/>
          </p:nvPr>
        </p:nvSpPr>
        <p:spPr>
          <a:xfrm>
            <a:off x="722313" y="4068763"/>
            <a:ext cx="77724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7"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9" name="Slide Number Placeholder 5"/>
          <p:cNvSpPr>
            <a:spLocks noGrp="1"/>
          </p:cNvSpPr>
          <p:nvPr>
            <p:ph type="sldNum" sz="quarter" idx="12"/>
          </p:nvPr>
        </p:nvSpPr>
        <p:spPr/>
        <p:txBody>
          <a:bodyPr/>
          <a:lstStyle>
            <a:lvl1pPr>
              <a:defRPr/>
            </a:lvl1pPr>
          </a:lstStyle>
          <a:p>
            <a:fld id="{4DF30551-A884-471F-8735-D973BE878DFF}" type="slidenum">
              <a:rPr lang="cs-CZ" altLang="cs-CZ"/>
              <a:pPr/>
              <a:t>‹#›</a:t>
            </a:fld>
            <a:endParaRPr lang="cs-CZ" altLang="cs-CZ"/>
          </a:p>
        </p:txBody>
      </p:sp>
    </p:spTree>
    <p:extLst>
      <p:ext uri="{BB962C8B-B14F-4D97-AF65-F5344CB8AC3E}">
        <p14:creationId xmlns:p14="http://schemas.microsoft.com/office/powerpoint/2010/main" val="6007880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9" name="Content Placeholder 8"/>
          <p:cNvSpPr>
            <a:spLocks noGrp="1"/>
          </p:cNvSpPr>
          <p:nvPr>
            <p:ph sz="quarter" idx="13"/>
          </p:nvPr>
        </p:nvSpPr>
        <p:spPr>
          <a:xfrm>
            <a:off x="365760" y="1600200"/>
            <a:ext cx="4041648" cy="452628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Date Placeholder 3"/>
          <p:cNvSpPr>
            <a:spLocks noGrp="1"/>
          </p:cNvSpPr>
          <p:nvPr>
            <p:ph type="dt" sz="half" idx="14"/>
          </p:nvPr>
        </p:nvSpPr>
        <p:spPr/>
        <p:txBody>
          <a:bodyPr/>
          <a:lstStyle>
            <a:lvl1pPr>
              <a:defRPr/>
            </a:lvl1pPr>
          </a:lstStyle>
          <a:p>
            <a:pPr>
              <a:defRPr/>
            </a:pPr>
            <a:endParaRPr lang="cs-CZ" altLang="cs-CZ">
              <a:solidFill>
                <a:prstClr val="black">
                  <a:lumMod val="65000"/>
                  <a:lumOff val="35000"/>
                </a:prstClr>
              </a:solidFill>
            </a:endParaRPr>
          </a:p>
        </p:txBody>
      </p:sp>
      <p:sp>
        <p:nvSpPr>
          <p:cNvPr id="6" name="Footer Placeholder 4"/>
          <p:cNvSpPr>
            <a:spLocks noGrp="1"/>
          </p:cNvSpPr>
          <p:nvPr>
            <p:ph type="ftr" sz="quarter" idx="15"/>
          </p:nvPr>
        </p:nvSpPr>
        <p:spPr/>
        <p:txBody>
          <a:bodyPr/>
          <a:lstStyle>
            <a:lvl1pPr>
              <a:defRPr/>
            </a:lvl1pPr>
          </a:lstStyle>
          <a:p>
            <a:pPr>
              <a:defRPr/>
            </a:pPr>
            <a:endParaRPr lang="cs-CZ" altLang="cs-CZ">
              <a:solidFill>
                <a:prstClr val="black">
                  <a:lumMod val="65000"/>
                  <a:lumOff val="35000"/>
                </a:prstClr>
              </a:solidFill>
            </a:endParaRPr>
          </a:p>
        </p:txBody>
      </p:sp>
      <p:sp>
        <p:nvSpPr>
          <p:cNvPr id="7" name="Slide Number Placeholder 5"/>
          <p:cNvSpPr>
            <a:spLocks noGrp="1"/>
          </p:cNvSpPr>
          <p:nvPr>
            <p:ph type="sldNum" sz="quarter" idx="16"/>
          </p:nvPr>
        </p:nvSpPr>
        <p:spPr/>
        <p:txBody>
          <a:bodyPr/>
          <a:lstStyle>
            <a:lvl1pPr>
              <a:defRPr/>
            </a:lvl1pPr>
          </a:lstStyle>
          <a:p>
            <a:fld id="{09A52ECD-9573-41D6-AC60-26AE583EEE98}" type="slidenum">
              <a:rPr lang="cs-CZ" altLang="cs-CZ"/>
              <a:pPr/>
              <a:t>‹#›</a:t>
            </a:fld>
            <a:endParaRPr lang="cs-CZ" altLang="cs-CZ"/>
          </a:p>
        </p:txBody>
      </p:sp>
    </p:spTree>
    <p:extLst>
      <p:ext uri="{BB962C8B-B14F-4D97-AF65-F5344CB8AC3E}">
        <p14:creationId xmlns:p14="http://schemas.microsoft.com/office/powerpoint/2010/main" val="23154462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11" name="Content Placeholder 10"/>
          <p:cNvSpPr>
            <a:spLocks noGrp="1"/>
          </p:cNvSpPr>
          <p:nvPr>
            <p:ph sz="quarter" idx="13"/>
          </p:nvPr>
        </p:nvSpPr>
        <p:spPr>
          <a:xfrm>
            <a:off x="457200" y="2212848"/>
            <a:ext cx="4041648" cy="3913632"/>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3"/>
          <p:cNvSpPr>
            <a:spLocks noGrp="1"/>
          </p:cNvSpPr>
          <p:nvPr>
            <p:ph type="dt" sz="half" idx="15"/>
          </p:nvPr>
        </p:nvSpPr>
        <p:spPr/>
        <p:txBody>
          <a:bodyPr/>
          <a:lstStyle>
            <a:lvl1pPr>
              <a:defRPr/>
            </a:lvl1pPr>
          </a:lstStyle>
          <a:p>
            <a:pPr>
              <a:defRPr/>
            </a:pPr>
            <a:endParaRPr lang="cs-CZ" altLang="cs-CZ">
              <a:solidFill>
                <a:prstClr val="black">
                  <a:lumMod val="65000"/>
                  <a:lumOff val="35000"/>
                </a:prstClr>
              </a:solidFill>
            </a:endParaRPr>
          </a:p>
        </p:txBody>
      </p:sp>
      <p:sp>
        <p:nvSpPr>
          <p:cNvPr id="8" name="Footer Placeholder 4"/>
          <p:cNvSpPr>
            <a:spLocks noGrp="1"/>
          </p:cNvSpPr>
          <p:nvPr>
            <p:ph type="ftr" sz="quarter" idx="16"/>
          </p:nvPr>
        </p:nvSpPr>
        <p:spPr/>
        <p:txBody>
          <a:bodyPr/>
          <a:lstStyle>
            <a:lvl1pPr>
              <a:defRPr/>
            </a:lvl1pPr>
          </a:lstStyle>
          <a:p>
            <a:pPr>
              <a:defRPr/>
            </a:pPr>
            <a:endParaRPr lang="cs-CZ" altLang="cs-CZ">
              <a:solidFill>
                <a:prstClr val="black">
                  <a:lumMod val="65000"/>
                  <a:lumOff val="35000"/>
                </a:prstClr>
              </a:solidFill>
            </a:endParaRPr>
          </a:p>
        </p:txBody>
      </p:sp>
      <p:sp>
        <p:nvSpPr>
          <p:cNvPr id="9" name="Slide Number Placeholder 5"/>
          <p:cNvSpPr>
            <a:spLocks noGrp="1"/>
          </p:cNvSpPr>
          <p:nvPr>
            <p:ph type="sldNum" sz="quarter" idx="17"/>
          </p:nvPr>
        </p:nvSpPr>
        <p:spPr/>
        <p:txBody>
          <a:bodyPr/>
          <a:lstStyle>
            <a:lvl1pPr>
              <a:defRPr/>
            </a:lvl1pPr>
          </a:lstStyle>
          <a:p>
            <a:fld id="{15E04B3F-1F98-4CB7-BFC3-7E617E95DDFA}" type="slidenum">
              <a:rPr lang="cs-CZ" altLang="cs-CZ"/>
              <a:pPr/>
              <a:t>‹#›</a:t>
            </a:fld>
            <a:endParaRPr lang="cs-CZ" altLang="cs-CZ"/>
          </a:p>
        </p:txBody>
      </p:sp>
    </p:spTree>
    <p:extLst>
      <p:ext uri="{BB962C8B-B14F-4D97-AF65-F5344CB8AC3E}">
        <p14:creationId xmlns:p14="http://schemas.microsoft.com/office/powerpoint/2010/main" val="3781573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Nadpis, klipart a text">
    <p:spTree>
      <p:nvGrpSpPr>
        <p:cNvPr id="1" name=""/>
        <p:cNvGrpSpPr/>
        <p:nvPr/>
      </p:nvGrpSpPr>
      <p:grpSpPr>
        <a:xfrm>
          <a:off x="0" y="0"/>
          <a:ext cx="0" cy="0"/>
          <a:chOff x="0" y="0"/>
          <a:chExt cx="0" cy="0"/>
        </a:xfrm>
      </p:grpSpPr>
      <p:sp>
        <p:nvSpPr>
          <p:cNvPr id="2" name="Nadpis 1"/>
          <p:cNvSpPr>
            <a:spLocks noGrp="1"/>
          </p:cNvSpPr>
          <p:nvPr>
            <p:ph type="title"/>
          </p:nvPr>
        </p:nvSpPr>
        <p:spPr>
          <a:xfrm>
            <a:off x="1370013" y="301625"/>
            <a:ext cx="7313612" cy="1143000"/>
          </a:xfrm>
        </p:spPr>
        <p:txBody>
          <a:bodyPr/>
          <a:lstStyle/>
          <a:p>
            <a:r>
              <a:rPr lang="cs-CZ" smtClean="0"/>
              <a:t>Kliknutím lze upravit styl.</a:t>
            </a:r>
            <a:endParaRPr lang="cs-CZ"/>
          </a:p>
        </p:txBody>
      </p:sp>
      <p:sp>
        <p:nvSpPr>
          <p:cNvPr id="3" name="Zástupný symbol pro online obrázek 2"/>
          <p:cNvSpPr>
            <a:spLocks noGrp="1"/>
          </p:cNvSpPr>
          <p:nvPr>
            <p:ph type="clipArt" sz="half" idx="1"/>
          </p:nvPr>
        </p:nvSpPr>
        <p:spPr>
          <a:xfrm>
            <a:off x="1370013" y="1827213"/>
            <a:ext cx="3579812" cy="4114800"/>
          </a:xfrm>
        </p:spPr>
        <p:txBody>
          <a:bodyPr/>
          <a:lstStyle/>
          <a:p>
            <a:pPr lvl="0"/>
            <a:endParaRPr lang="cs-CZ" noProof="0" smtClean="0"/>
          </a:p>
        </p:txBody>
      </p:sp>
      <p:sp>
        <p:nvSpPr>
          <p:cNvPr id="4" name="Zástupný symbol pro text 3"/>
          <p:cNvSpPr>
            <a:spLocks noGrp="1"/>
          </p:cNvSpPr>
          <p:nvPr>
            <p:ph type="body" sz="half" idx="2"/>
          </p:nvPr>
        </p:nvSpPr>
        <p:spPr>
          <a:xfrm>
            <a:off x="5102225" y="1827213"/>
            <a:ext cx="35814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8"/>
          <p:cNvSpPr>
            <a:spLocks noGrp="1" noChangeArrowheads="1"/>
          </p:cNvSpPr>
          <p:nvPr>
            <p:ph type="dt" sz="half" idx="10"/>
          </p:nvPr>
        </p:nvSpPr>
        <p:spPr>
          <a:ln/>
        </p:spPr>
        <p:txBody>
          <a:bodyPr/>
          <a:lstStyle>
            <a:lvl1pPr>
              <a:defRPr/>
            </a:lvl1pPr>
          </a:lstStyle>
          <a:p>
            <a:pPr>
              <a:defRPr/>
            </a:pPr>
            <a:endParaRPr lang="cs-CZ"/>
          </a:p>
        </p:txBody>
      </p:sp>
      <p:sp>
        <p:nvSpPr>
          <p:cNvPr id="6" name="Rectangle 9"/>
          <p:cNvSpPr>
            <a:spLocks noGrp="1" noChangeArrowheads="1"/>
          </p:cNvSpPr>
          <p:nvPr>
            <p:ph type="ftr" sz="quarter" idx="11"/>
          </p:nvPr>
        </p:nvSpPr>
        <p:spPr>
          <a:ln/>
        </p:spPr>
        <p:txBody>
          <a:bodyPr/>
          <a:lstStyle>
            <a:lvl1pPr>
              <a:defRPr/>
            </a:lvl1pPr>
          </a:lstStyle>
          <a:p>
            <a:pPr>
              <a:defRPr/>
            </a:pPr>
            <a:endParaRPr lang="cs-CZ"/>
          </a:p>
        </p:txBody>
      </p:sp>
      <p:sp>
        <p:nvSpPr>
          <p:cNvPr id="7" name="Rectangle 10"/>
          <p:cNvSpPr>
            <a:spLocks noGrp="1" noChangeArrowheads="1"/>
          </p:cNvSpPr>
          <p:nvPr>
            <p:ph type="sldNum" sz="quarter" idx="12"/>
          </p:nvPr>
        </p:nvSpPr>
        <p:spPr>
          <a:ln/>
        </p:spPr>
        <p:txBody>
          <a:bodyPr/>
          <a:lstStyle>
            <a:lvl1pPr>
              <a:defRPr/>
            </a:lvl1pPr>
          </a:lstStyle>
          <a:p>
            <a:fld id="{C1F18DF1-710C-4106-84D0-7246C1E4D451}" type="slidenum">
              <a:rPr lang="cs-CZ" altLang="cs-CZ"/>
              <a:pPr/>
              <a:t>‹#›</a:t>
            </a:fld>
            <a:endParaRPr lang="cs-CZ" altLang="cs-CZ"/>
          </a:p>
        </p:txBody>
      </p:sp>
    </p:spTree>
    <p:extLst>
      <p:ext uri="{BB962C8B-B14F-4D97-AF65-F5344CB8AC3E}">
        <p14:creationId xmlns:p14="http://schemas.microsoft.com/office/powerpoint/2010/main" val="274867725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5" name="Slide Number Placeholder 5"/>
          <p:cNvSpPr>
            <a:spLocks noGrp="1"/>
          </p:cNvSpPr>
          <p:nvPr>
            <p:ph type="sldNum" sz="quarter" idx="12"/>
          </p:nvPr>
        </p:nvSpPr>
        <p:spPr/>
        <p:txBody>
          <a:bodyPr/>
          <a:lstStyle>
            <a:lvl1pPr>
              <a:defRPr/>
            </a:lvl1pPr>
          </a:lstStyle>
          <a:p>
            <a:fld id="{144A919F-6382-469C-8AC7-837B38E617DC}" type="slidenum">
              <a:rPr lang="cs-CZ" altLang="cs-CZ"/>
              <a:pPr/>
              <a:t>‹#›</a:t>
            </a:fld>
            <a:endParaRPr lang="cs-CZ" altLang="cs-CZ"/>
          </a:p>
        </p:txBody>
      </p:sp>
    </p:spTree>
    <p:extLst>
      <p:ext uri="{BB962C8B-B14F-4D97-AF65-F5344CB8AC3E}">
        <p14:creationId xmlns:p14="http://schemas.microsoft.com/office/powerpoint/2010/main" val="402055346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4" name="Slide Number Placeholder 5"/>
          <p:cNvSpPr>
            <a:spLocks noGrp="1"/>
          </p:cNvSpPr>
          <p:nvPr>
            <p:ph type="sldNum" sz="quarter" idx="12"/>
          </p:nvPr>
        </p:nvSpPr>
        <p:spPr/>
        <p:txBody>
          <a:bodyPr/>
          <a:lstStyle>
            <a:lvl1pPr>
              <a:defRPr/>
            </a:lvl1pPr>
          </a:lstStyle>
          <a:p>
            <a:fld id="{E3454FF2-7E9F-43C9-84C7-82DE4A8D7514}" type="slidenum">
              <a:rPr lang="cs-CZ" altLang="cs-CZ"/>
              <a:pPr/>
              <a:t>‹#›</a:t>
            </a:fld>
            <a:endParaRPr lang="cs-CZ" altLang="cs-CZ"/>
          </a:p>
        </p:txBody>
      </p:sp>
    </p:spTree>
    <p:extLst>
      <p:ext uri="{BB962C8B-B14F-4D97-AF65-F5344CB8AC3E}">
        <p14:creationId xmlns:p14="http://schemas.microsoft.com/office/powerpoint/2010/main" val="11888811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cs-CZ" smtClean="0"/>
              <a:t>Kliknutím lze upravit styl.</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fld id="{9834659E-96EF-49D3-9D14-A968E2BCBA86}" type="slidenum">
              <a:rPr lang="cs-CZ" altLang="cs-CZ"/>
              <a:pPr/>
              <a:t>‹#›</a:t>
            </a:fld>
            <a:endParaRPr lang="cs-CZ" altLang="cs-CZ"/>
          </a:p>
        </p:txBody>
      </p:sp>
    </p:spTree>
    <p:extLst>
      <p:ext uri="{BB962C8B-B14F-4D97-AF65-F5344CB8AC3E}">
        <p14:creationId xmlns:p14="http://schemas.microsoft.com/office/powerpoint/2010/main" val="121322212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lstStyle>
            <a:lvl1pPr algn="ctr">
              <a:lnSpc>
                <a:spcPct val="100000"/>
              </a:lnSpc>
              <a:defRPr sz="2800" b="0"/>
            </a:lvl1pPr>
          </a:lstStyle>
          <a:p>
            <a:r>
              <a:rPr lang="cs-CZ" smtClean="0"/>
              <a:t>Kliknutím lze upravit styl.</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smtClean="0"/>
              <a:t>Kliknutím na ikonu přidáte obrázek.</a:t>
            </a:r>
            <a:endParaRPr lang="en-US" noProof="0"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fld id="{2CD0F4C7-1135-472A-B7EB-9F250482AB86}" type="slidenum">
              <a:rPr lang="cs-CZ" altLang="cs-CZ"/>
              <a:pPr/>
              <a:t>‹#›</a:t>
            </a:fld>
            <a:endParaRPr lang="cs-CZ" altLang="cs-CZ"/>
          </a:p>
        </p:txBody>
      </p:sp>
    </p:spTree>
    <p:extLst>
      <p:ext uri="{BB962C8B-B14F-4D97-AF65-F5344CB8AC3E}">
        <p14:creationId xmlns:p14="http://schemas.microsoft.com/office/powerpoint/2010/main" val="32990679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A4D653CC-2967-413E-AA27-EF015C766E84}" type="slidenum">
              <a:rPr lang="cs-CZ" altLang="cs-CZ"/>
              <a:pPr/>
              <a:t>‹#›</a:t>
            </a:fld>
            <a:endParaRPr lang="cs-CZ" altLang="cs-CZ"/>
          </a:p>
        </p:txBody>
      </p:sp>
    </p:spTree>
    <p:extLst>
      <p:ext uri="{BB962C8B-B14F-4D97-AF65-F5344CB8AC3E}">
        <p14:creationId xmlns:p14="http://schemas.microsoft.com/office/powerpoint/2010/main" val="15216974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681CAC8D-AF77-4836-BE9C-AF5AF161F51E}" type="slidenum">
              <a:rPr lang="cs-CZ" altLang="cs-CZ"/>
              <a:pPr/>
              <a:t>‹#›</a:t>
            </a:fld>
            <a:endParaRPr lang="cs-CZ" altLang="cs-CZ"/>
          </a:p>
        </p:txBody>
      </p:sp>
    </p:spTree>
    <p:extLst>
      <p:ext uri="{BB962C8B-B14F-4D97-AF65-F5344CB8AC3E}">
        <p14:creationId xmlns:p14="http://schemas.microsoft.com/office/powerpoint/2010/main" val="22765576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lstStyle>
            <a:lvl1pPr>
              <a:lnSpc>
                <a:spcPct val="100000"/>
              </a:lnSpc>
              <a:defRPr sz="8000"/>
            </a:lvl1pPr>
          </a:lstStyle>
          <a:p>
            <a:r>
              <a:rPr lang="cs-CZ" smtClean="0"/>
              <a:t>Kliknutím lze upravit styl.</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32B7EC72-DB10-42DE-B757-6F5B89B54B0F}" type="slidenum">
              <a:rPr lang="cs-CZ" altLang="cs-CZ"/>
              <a:pPr/>
              <a:t>‹#›</a:t>
            </a:fld>
            <a:endParaRPr lang="cs-CZ" altLang="cs-CZ"/>
          </a:p>
        </p:txBody>
      </p:sp>
    </p:spTree>
    <p:extLst>
      <p:ext uri="{BB962C8B-B14F-4D97-AF65-F5344CB8AC3E}">
        <p14:creationId xmlns:p14="http://schemas.microsoft.com/office/powerpoint/2010/main" val="67828447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6012DBC5-169D-4E1E-808F-7B2F23D4D193}" type="slidenum">
              <a:rPr lang="cs-CZ" altLang="cs-CZ"/>
              <a:pPr/>
              <a:t>‹#›</a:t>
            </a:fld>
            <a:endParaRPr lang="cs-CZ" altLang="cs-CZ"/>
          </a:p>
        </p:txBody>
      </p:sp>
    </p:spTree>
    <p:extLst>
      <p:ext uri="{BB962C8B-B14F-4D97-AF65-F5344CB8AC3E}">
        <p14:creationId xmlns:p14="http://schemas.microsoft.com/office/powerpoint/2010/main" val="2326289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4" name="Oval 6"/>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5" name="Oval 7"/>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6" name="Oval 8"/>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2" name="Title 1"/>
          <p:cNvSpPr>
            <a:spLocks noGrp="1"/>
          </p:cNvSpPr>
          <p:nvPr>
            <p:ph type="title"/>
          </p:nvPr>
        </p:nvSpPr>
        <p:spPr>
          <a:xfrm>
            <a:off x="722313" y="1371600"/>
            <a:ext cx="77724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cs-CZ" smtClean="0"/>
              <a:t>Kliknutím lze upravit styl.</a:t>
            </a:r>
            <a:endParaRPr lang="en-US" dirty="0"/>
          </a:p>
        </p:txBody>
      </p:sp>
      <p:sp>
        <p:nvSpPr>
          <p:cNvPr id="3" name="Text Placeholder 2"/>
          <p:cNvSpPr>
            <a:spLocks noGrp="1"/>
          </p:cNvSpPr>
          <p:nvPr>
            <p:ph type="body" idx="1"/>
          </p:nvPr>
        </p:nvSpPr>
        <p:spPr>
          <a:xfrm>
            <a:off x="722313" y="4068763"/>
            <a:ext cx="77724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7"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9" name="Slide Number Placeholder 5"/>
          <p:cNvSpPr>
            <a:spLocks noGrp="1"/>
          </p:cNvSpPr>
          <p:nvPr>
            <p:ph type="sldNum" sz="quarter" idx="12"/>
          </p:nvPr>
        </p:nvSpPr>
        <p:spPr/>
        <p:txBody>
          <a:bodyPr/>
          <a:lstStyle>
            <a:lvl1pPr>
              <a:defRPr/>
            </a:lvl1pPr>
          </a:lstStyle>
          <a:p>
            <a:fld id="{4DF30551-A884-471F-8735-D973BE878DFF}" type="slidenum">
              <a:rPr lang="cs-CZ" altLang="cs-CZ"/>
              <a:pPr/>
              <a:t>‹#›</a:t>
            </a:fld>
            <a:endParaRPr lang="cs-CZ" altLang="cs-CZ"/>
          </a:p>
        </p:txBody>
      </p:sp>
    </p:spTree>
    <p:extLst>
      <p:ext uri="{BB962C8B-B14F-4D97-AF65-F5344CB8AC3E}">
        <p14:creationId xmlns:p14="http://schemas.microsoft.com/office/powerpoint/2010/main" val="102017362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9" name="Content Placeholder 8"/>
          <p:cNvSpPr>
            <a:spLocks noGrp="1"/>
          </p:cNvSpPr>
          <p:nvPr>
            <p:ph sz="quarter" idx="13"/>
          </p:nvPr>
        </p:nvSpPr>
        <p:spPr>
          <a:xfrm>
            <a:off x="365760" y="1600200"/>
            <a:ext cx="4041648" cy="452628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Date Placeholder 3"/>
          <p:cNvSpPr>
            <a:spLocks noGrp="1"/>
          </p:cNvSpPr>
          <p:nvPr>
            <p:ph type="dt" sz="half" idx="14"/>
          </p:nvPr>
        </p:nvSpPr>
        <p:spPr/>
        <p:txBody>
          <a:bodyPr/>
          <a:lstStyle>
            <a:lvl1pPr>
              <a:defRPr/>
            </a:lvl1pPr>
          </a:lstStyle>
          <a:p>
            <a:pPr>
              <a:defRPr/>
            </a:pPr>
            <a:endParaRPr lang="cs-CZ" altLang="cs-CZ">
              <a:solidFill>
                <a:prstClr val="black">
                  <a:lumMod val="65000"/>
                  <a:lumOff val="35000"/>
                </a:prstClr>
              </a:solidFill>
            </a:endParaRPr>
          </a:p>
        </p:txBody>
      </p:sp>
      <p:sp>
        <p:nvSpPr>
          <p:cNvPr id="6" name="Footer Placeholder 4"/>
          <p:cNvSpPr>
            <a:spLocks noGrp="1"/>
          </p:cNvSpPr>
          <p:nvPr>
            <p:ph type="ftr" sz="quarter" idx="15"/>
          </p:nvPr>
        </p:nvSpPr>
        <p:spPr/>
        <p:txBody>
          <a:bodyPr/>
          <a:lstStyle>
            <a:lvl1pPr>
              <a:defRPr/>
            </a:lvl1pPr>
          </a:lstStyle>
          <a:p>
            <a:pPr>
              <a:defRPr/>
            </a:pPr>
            <a:endParaRPr lang="cs-CZ" altLang="cs-CZ">
              <a:solidFill>
                <a:prstClr val="black">
                  <a:lumMod val="65000"/>
                  <a:lumOff val="35000"/>
                </a:prstClr>
              </a:solidFill>
            </a:endParaRPr>
          </a:p>
        </p:txBody>
      </p:sp>
      <p:sp>
        <p:nvSpPr>
          <p:cNvPr id="7" name="Slide Number Placeholder 5"/>
          <p:cNvSpPr>
            <a:spLocks noGrp="1"/>
          </p:cNvSpPr>
          <p:nvPr>
            <p:ph type="sldNum" sz="quarter" idx="16"/>
          </p:nvPr>
        </p:nvSpPr>
        <p:spPr/>
        <p:txBody>
          <a:bodyPr/>
          <a:lstStyle>
            <a:lvl1pPr>
              <a:defRPr/>
            </a:lvl1pPr>
          </a:lstStyle>
          <a:p>
            <a:fld id="{09A52ECD-9573-41D6-AC60-26AE583EEE98}" type="slidenum">
              <a:rPr lang="cs-CZ" altLang="cs-CZ"/>
              <a:pPr/>
              <a:t>‹#›</a:t>
            </a:fld>
            <a:endParaRPr lang="cs-CZ" altLang="cs-CZ"/>
          </a:p>
        </p:txBody>
      </p:sp>
    </p:spTree>
    <p:extLst>
      <p:ext uri="{BB962C8B-B14F-4D97-AF65-F5344CB8AC3E}">
        <p14:creationId xmlns:p14="http://schemas.microsoft.com/office/powerpoint/2010/main" val="13710711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No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2" descr="P:\Technical Directors shared documents\Wikilite\Main page design\TBS logo black JPG.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14465" y="1944681"/>
            <a:ext cx="7086600" cy="1470025"/>
          </a:xfrm>
        </p:spPr>
        <p:txBody>
          <a:bodyPr/>
          <a:lstStyle>
            <a:lvl1pPr algn="l">
              <a:defRPr sz="4800">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14465" y="3700456"/>
            <a:ext cx="6400800" cy="1752600"/>
          </a:xfrm>
        </p:spPr>
        <p:txBody>
          <a:bodyPr/>
          <a:lstStyle>
            <a:lvl1pPr marL="0" indent="0" algn="l">
              <a:buNone/>
              <a:defRPr sz="3600">
                <a:solidFill>
                  <a:srgbClr val="43509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0"/>
          </p:nvPr>
        </p:nvSpPr>
        <p:spPr>
          <a:xfrm>
            <a:off x="1366838" y="6327775"/>
            <a:ext cx="2895600" cy="365125"/>
          </a:xfrm>
        </p:spPr>
        <p:txBody>
          <a:bodyPr/>
          <a:lstStyle>
            <a:lvl1pPr eaLnBrk="0" hangingPunct="0">
              <a:defRPr/>
            </a:lvl1pPr>
          </a:lstStyle>
          <a:p>
            <a:pPr>
              <a:defRPr/>
            </a:pPr>
            <a:endParaRPr lang="en-US"/>
          </a:p>
        </p:txBody>
      </p:sp>
    </p:spTree>
    <p:extLst>
      <p:ext uri="{BB962C8B-B14F-4D97-AF65-F5344CB8AC3E}">
        <p14:creationId xmlns:p14="http://schemas.microsoft.com/office/powerpoint/2010/main" val="108145813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11" name="Content Placeholder 10"/>
          <p:cNvSpPr>
            <a:spLocks noGrp="1"/>
          </p:cNvSpPr>
          <p:nvPr>
            <p:ph sz="quarter" idx="13"/>
          </p:nvPr>
        </p:nvSpPr>
        <p:spPr>
          <a:xfrm>
            <a:off x="457200" y="2212848"/>
            <a:ext cx="4041648" cy="3913632"/>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3"/>
          <p:cNvSpPr>
            <a:spLocks noGrp="1"/>
          </p:cNvSpPr>
          <p:nvPr>
            <p:ph type="dt" sz="half" idx="15"/>
          </p:nvPr>
        </p:nvSpPr>
        <p:spPr/>
        <p:txBody>
          <a:bodyPr/>
          <a:lstStyle>
            <a:lvl1pPr>
              <a:defRPr/>
            </a:lvl1pPr>
          </a:lstStyle>
          <a:p>
            <a:pPr>
              <a:defRPr/>
            </a:pPr>
            <a:endParaRPr lang="cs-CZ" altLang="cs-CZ">
              <a:solidFill>
                <a:prstClr val="black">
                  <a:lumMod val="65000"/>
                  <a:lumOff val="35000"/>
                </a:prstClr>
              </a:solidFill>
            </a:endParaRPr>
          </a:p>
        </p:txBody>
      </p:sp>
      <p:sp>
        <p:nvSpPr>
          <p:cNvPr id="8" name="Footer Placeholder 4"/>
          <p:cNvSpPr>
            <a:spLocks noGrp="1"/>
          </p:cNvSpPr>
          <p:nvPr>
            <p:ph type="ftr" sz="quarter" idx="16"/>
          </p:nvPr>
        </p:nvSpPr>
        <p:spPr/>
        <p:txBody>
          <a:bodyPr/>
          <a:lstStyle>
            <a:lvl1pPr>
              <a:defRPr/>
            </a:lvl1pPr>
          </a:lstStyle>
          <a:p>
            <a:pPr>
              <a:defRPr/>
            </a:pPr>
            <a:endParaRPr lang="cs-CZ" altLang="cs-CZ">
              <a:solidFill>
                <a:prstClr val="black">
                  <a:lumMod val="65000"/>
                  <a:lumOff val="35000"/>
                </a:prstClr>
              </a:solidFill>
            </a:endParaRPr>
          </a:p>
        </p:txBody>
      </p:sp>
      <p:sp>
        <p:nvSpPr>
          <p:cNvPr id="9" name="Slide Number Placeholder 5"/>
          <p:cNvSpPr>
            <a:spLocks noGrp="1"/>
          </p:cNvSpPr>
          <p:nvPr>
            <p:ph type="sldNum" sz="quarter" idx="17"/>
          </p:nvPr>
        </p:nvSpPr>
        <p:spPr/>
        <p:txBody>
          <a:bodyPr/>
          <a:lstStyle>
            <a:lvl1pPr>
              <a:defRPr/>
            </a:lvl1pPr>
          </a:lstStyle>
          <a:p>
            <a:fld id="{15E04B3F-1F98-4CB7-BFC3-7E617E95DDFA}" type="slidenum">
              <a:rPr lang="cs-CZ" altLang="cs-CZ"/>
              <a:pPr/>
              <a:t>‹#›</a:t>
            </a:fld>
            <a:endParaRPr lang="cs-CZ" altLang="cs-CZ"/>
          </a:p>
        </p:txBody>
      </p:sp>
    </p:spTree>
    <p:extLst>
      <p:ext uri="{BB962C8B-B14F-4D97-AF65-F5344CB8AC3E}">
        <p14:creationId xmlns:p14="http://schemas.microsoft.com/office/powerpoint/2010/main" val="18489303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5" name="Slide Number Placeholder 5"/>
          <p:cNvSpPr>
            <a:spLocks noGrp="1"/>
          </p:cNvSpPr>
          <p:nvPr>
            <p:ph type="sldNum" sz="quarter" idx="12"/>
          </p:nvPr>
        </p:nvSpPr>
        <p:spPr/>
        <p:txBody>
          <a:bodyPr/>
          <a:lstStyle>
            <a:lvl1pPr>
              <a:defRPr/>
            </a:lvl1pPr>
          </a:lstStyle>
          <a:p>
            <a:fld id="{144A919F-6382-469C-8AC7-837B38E617DC}" type="slidenum">
              <a:rPr lang="cs-CZ" altLang="cs-CZ"/>
              <a:pPr/>
              <a:t>‹#›</a:t>
            </a:fld>
            <a:endParaRPr lang="cs-CZ" altLang="cs-CZ"/>
          </a:p>
        </p:txBody>
      </p:sp>
    </p:spTree>
    <p:extLst>
      <p:ext uri="{BB962C8B-B14F-4D97-AF65-F5344CB8AC3E}">
        <p14:creationId xmlns:p14="http://schemas.microsoft.com/office/powerpoint/2010/main" val="71084374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4" name="Slide Number Placeholder 5"/>
          <p:cNvSpPr>
            <a:spLocks noGrp="1"/>
          </p:cNvSpPr>
          <p:nvPr>
            <p:ph type="sldNum" sz="quarter" idx="12"/>
          </p:nvPr>
        </p:nvSpPr>
        <p:spPr/>
        <p:txBody>
          <a:bodyPr/>
          <a:lstStyle>
            <a:lvl1pPr>
              <a:defRPr/>
            </a:lvl1pPr>
          </a:lstStyle>
          <a:p>
            <a:fld id="{E3454FF2-7E9F-43C9-84C7-82DE4A8D7514}" type="slidenum">
              <a:rPr lang="cs-CZ" altLang="cs-CZ"/>
              <a:pPr/>
              <a:t>‹#›</a:t>
            </a:fld>
            <a:endParaRPr lang="cs-CZ" altLang="cs-CZ"/>
          </a:p>
        </p:txBody>
      </p:sp>
    </p:spTree>
    <p:extLst>
      <p:ext uri="{BB962C8B-B14F-4D97-AF65-F5344CB8AC3E}">
        <p14:creationId xmlns:p14="http://schemas.microsoft.com/office/powerpoint/2010/main" val="251392933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cs-CZ" smtClean="0"/>
              <a:t>Kliknutím lze upravit styl.</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fld id="{9834659E-96EF-49D3-9D14-A968E2BCBA86}" type="slidenum">
              <a:rPr lang="cs-CZ" altLang="cs-CZ"/>
              <a:pPr/>
              <a:t>‹#›</a:t>
            </a:fld>
            <a:endParaRPr lang="cs-CZ" altLang="cs-CZ"/>
          </a:p>
        </p:txBody>
      </p:sp>
    </p:spTree>
    <p:extLst>
      <p:ext uri="{BB962C8B-B14F-4D97-AF65-F5344CB8AC3E}">
        <p14:creationId xmlns:p14="http://schemas.microsoft.com/office/powerpoint/2010/main" val="29939133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lstStyle>
            <a:lvl1pPr algn="ctr">
              <a:lnSpc>
                <a:spcPct val="100000"/>
              </a:lnSpc>
              <a:defRPr sz="2800" b="0"/>
            </a:lvl1pPr>
          </a:lstStyle>
          <a:p>
            <a:r>
              <a:rPr lang="cs-CZ" smtClean="0"/>
              <a:t>Kliknutím lze upravit styl.</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smtClean="0"/>
              <a:t>Kliknutím na ikonu přidáte obrázek.</a:t>
            </a:r>
            <a:endParaRPr lang="en-US" noProof="0"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fld id="{2CD0F4C7-1135-472A-B7EB-9F250482AB86}" type="slidenum">
              <a:rPr lang="cs-CZ" altLang="cs-CZ"/>
              <a:pPr/>
              <a:t>‹#›</a:t>
            </a:fld>
            <a:endParaRPr lang="cs-CZ" altLang="cs-CZ"/>
          </a:p>
        </p:txBody>
      </p:sp>
    </p:spTree>
    <p:extLst>
      <p:ext uri="{BB962C8B-B14F-4D97-AF65-F5344CB8AC3E}">
        <p14:creationId xmlns:p14="http://schemas.microsoft.com/office/powerpoint/2010/main" val="5310353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A4D653CC-2967-413E-AA27-EF015C766E84}" type="slidenum">
              <a:rPr lang="cs-CZ" altLang="cs-CZ"/>
              <a:pPr/>
              <a:t>‹#›</a:t>
            </a:fld>
            <a:endParaRPr lang="cs-CZ" altLang="cs-CZ"/>
          </a:p>
        </p:txBody>
      </p:sp>
    </p:spTree>
    <p:extLst>
      <p:ext uri="{BB962C8B-B14F-4D97-AF65-F5344CB8AC3E}">
        <p14:creationId xmlns:p14="http://schemas.microsoft.com/office/powerpoint/2010/main" val="283348562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681CAC8D-AF77-4836-BE9C-AF5AF161F51E}" type="slidenum">
              <a:rPr lang="cs-CZ" altLang="cs-CZ"/>
              <a:pPr/>
              <a:t>‹#›</a:t>
            </a:fld>
            <a:endParaRPr lang="cs-CZ" altLang="cs-CZ"/>
          </a:p>
        </p:txBody>
      </p:sp>
    </p:spTree>
    <p:extLst>
      <p:ext uri="{BB962C8B-B14F-4D97-AF65-F5344CB8AC3E}">
        <p14:creationId xmlns:p14="http://schemas.microsoft.com/office/powerpoint/2010/main" val="340188760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lstStyle>
            <a:lvl1pPr>
              <a:lnSpc>
                <a:spcPct val="100000"/>
              </a:lnSpc>
              <a:defRPr sz="8000"/>
            </a:lvl1pPr>
          </a:lstStyle>
          <a:p>
            <a:r>
              <a:rPr lang="cs-CZ" smtClean="0"/>
              <a:t>Kliknutím lze upravit styl.</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32B7EC72-DB10-42DE-B757-6F5B89B54B0F}" type="slidenum">
              <a:rPr lang="cs-CZ" altLang="cs-CZ"/>
              <a:pPr/>
              <a:t>‹#›</a:t>
            </a:fld>
            <a:endParaRPr lang="cs-CZ" altLang="cs-CZ"/>
          </a:p>
        </p:txBody>
      </p:sp>
    </p:spTree>
    <p:extLst>
      <p:ext uri="{BB962C8B-B14F-4D97-AF65-F5344CB8AC3E}">
        <p14:creationId xmlns:p14="http://schemas.microsoft.com/office/powerpoint/2010/main" val="22679974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6012DBC5-169D-4E1E-808F-7B2F23D4D193}" type="slidenum">
              <a:rPr lang="cs-CZ" altLang="cs-CZ"/>
              <a:pPr/>
              <a:t>‹#›</a:t>
            </a:fld>
            <a:endParaRPr lang="cs-CZ" altLang="cs-CZ"/>
          </a:p>
        </p:txBody>
      </p:sp>
    </p:spTree>
    <p:extLst>
      <p:ext uri="{BB962C8B-B14F-4D97-AF65-F5344CB8AC3E}">
        <p14:creationId xmlns:p14="http://schemas.microsoft.com/office/powerpoint/2010/main" val="375742980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4" name="Oval 6"/>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5" name="Oval 7"/>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6" name="Oval 8"/>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2" name="Title 1"/>
          <p:cNvSpPr>
            <a:spLocks noGrp="1"/>
          </p:cNvSpPr>
          <p:nvPr>
            <p:ph type="title"/>
          </p:nvPr>
        </p:nvSpPr>
        <p:spPr>
          <a:xfrm>
            <a:off x="722313" y="1371600"/>
            <a:ext cx="77724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cs-CZ" smtClean="0"/>
              <a:t>Kliknutím lze upravit styl.</a:t>
            </a:r>
            <a:endParaRPr lang="en-US" dirty="0"/>
          </a:p>
        </p:txBody>
      </p:sp>
      <p:sp>
        <p:nvSpPr>
          <p:cNvPr id="3" name="Text Placeholder 2"/>
          <p:cNvSpPr>
            <a:spLocks noGrp="1"/>
          </p:cNvSpPr>
          <p:nvPr>
            <p:ph type="body" idx="1"/>
          </p:nvPr>
        </p:nvSpPr>
        <p:spPr>
          <a:xfrm>
            <a:off x="722313" y="4068763"/>
            <a:ext cx="77724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7"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9" name="Slide Number Placeholder 5"/>
          <p:cNvSpPr>
            <a:spLocks noGrp="1"/>
          </p:cNvSpPr>
          <p:nvPr>
            <p:ph type="sldNum" sz="quarter" idx="12"/>
          </p:nvPr>
        </p:nvSpPr>
        <p:spPr/>
        <p:txBody>
          <a:bodyPr/>
          <a:lstStyle>
            <a:lvl1pPr>
              <a:defRPr/>
            </a:lvl1pPr>
          </a:lstStyle>
          <a:p>
            <a:fld id="{4DF30551-A884-471F-8735-D973BE878DFF}" type="slidenum">
              <a:rPr lang="cs-CZ" altLang="cs-CZ"/>
              <a:pPr/>
              <a:t>‹#›</a:t>
            </a:fld>
            <a:endParaRPr lang="cs-CZ" altLang="cs-CZ"/>
          </a:p>
        </p:txBody>
      </p:sp>
    </p:spTree>
    <p:extLst>
      <p:ext uri="{BB962C8B-B14F-4D97-AF65-F5344CB8AC3E}">
        <p14:creationId xmlns:p14="http://schemas.microsoft.com/office/powerpoint/2010/main" val="622522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 name="Picture 2" descr="P:\Technical Directors shared documents\Wikilite\Main page design\TBS logo black JPG.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7544" y="152866"/>
            <a:ext cx="8280920" cy="1143000"/>
          </a:xfrm>
        </p:spPr>
        <p:txBody>
          <a:bodyPr/>
          <a:lstStyle>
            <a:lvl1pPr algn="l">
              <a:defRPr sz="4000">
                <a:solidFill>
                  <a:schemeClr val="tx1"/>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771535" y="1557338"/>
            <a:ext cx="7429500" cy="4525963"/>
          </a:xfrm>
        </p:spPr>
        <p:txBody>
          <a:bodyPr/>
          <a:lstStyle>
            <a:lvl1pPr>
              <a:buClr>
                <a:srgbClr val="971343"/>
              </a:buClr>
              <a:defRPr sz="3200">
                <a:solidFill>
                  <a:schemeClr val="tx1"/>
                </a:solidFill>
                <a:latin typeface="+mn-lt"/>
              </a:defRPr>
            </a:lvl1pPr>
            <a:lvl2pPr>
              <a:buClr>
                <a:srgbClr val="971343"/>
              </a:buClr>
              <a:defRPr sz="2800">
                <a:solidFill>
                  <a:srgbClr val="435092"/>
                </a:solidFill>
                <a:latin typeface="+mn-lt"/>
              </a:defRPr>
            </a:lvl2pPr>
            <a:lvl3pPr>
              <a:buClr>
                <a:srgbClr val="971343"/>
              </a:buClr>
              <a:defRPr sz="2400">
                <a:solidFill>
                  <a:srgbClr val="435092"/>
                </a:solidFill>
                <a:latin typeface="+mn-lt"/>
              </a:defRPr>
            </a:lvl3pPr>
            <a:lvl4pPr>
              <a:buClr>
                <a:srgbClr val="971343"/>
              </a:buClr>
              <a:defRPr sz="2400">
                <a:solidFill>
                  <a:srgbClr val="435092"/>
                </a:solidFill>
                <a:latin typeface="+mn-lt"/>
              </a:defRPr>
            </a:lvl4pPr>
            <a:lvl5pPr>
              <a:buClr>
                <a:srgbClr val="971343"/>
              </a:buClr>
              <a:defRPr sz="2400">
                <a:solidFill>
                  <a:srgbClr val="435092"/>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0"/>
          </p:nvPr>
        </p:nvSpPr>
        <p:spPr>
          <a:xfrm>
            <a:off x="795338" y="6356350"/>
            <a:ext cx="2895600" cy="365125"/>
          </a:xfrm>
        </p:spPr>
        <p:txBody>
          <a:bodyPr/>
          <a:lstStyle>
            <a:lvl1pPr algn="ctr" eaLnBrk="0" fontAlgn="auto" hangingPunct="0">
              <a:spcBef>
                <a:spcPts val="0"/>
              </a:spcBef>
              <a:spcAft>
                <a:spcPts val="0"/>
              </a:spcAft>
              <a:defRPr sz="1200">
                <a:solidFill>
                  <a:prstClr val="black">
                    <a:tint val="75000"/>
                  </a:prstClr>
                </a:solidFill>
                <a:latin typeface="+mn-lt"/>
              </a:defRPr>
            </a:lvl1pPr>
          </a:lstStyle>
          <a:p>
            <a:pPr>
              <a:defRPr/>
            </a:pPr>
            <a:endParaRPr lang="en-US"/>
          </a:p>
        </p:txBody>
      </p:sp>
    </p:spTree>
    <p:extLst>
      <p:ext uri="{BB962C8B-B14F-4D97-AF65-F5344CB8AC3E}">
        <p14:creationId xmlns:p14="http://schemas.microsoft.com/office/powerpoint/2010/main" val="257176722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9" name="Content Placeholder 8"/>
          <p:cNvSpPr>
            <a:spLocks noGrp="1"/>
          </p:cNvSpPr>
          <p:nvPr>
            <p:ph sz="quarter" idx="13"/>
          </p:nvPr>
        </p:nvSpPr>
        <p:spPr>
          <a:xfrm>
            <a:off x="365760" y="1600200"/>
            <a:ext cx="4041648" cy="452628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Date Placeholder 3"/>
          <p:cNvSpPr>
            <a:spLocks noGrp="1"/>
          </p:cNvSpPr>
          <p:nvPr>
            <p:ph type="dt" sz="half" idx="14"/>
          </p:nvPr>
        </p:nvSpPr>
        <p:spPr/>
        <p:txBody>
          <a:bodyPr/>
          <a:lstStyle>
            <a:lvl1pPr>
              <a:defRPr/>
            </a:lvl1pPr>
          </a:lstStyle>
          <a:p>
            <a:pPr>
              <a:defRPr/>
            </a:pPr>
            <a:endParaRPr lang="cs-CZ" altLang="cs-CZ">
              <a:solidFill>
                <a:prstClr val="black">
                  <a:lumMod val="65000"/>
                  <a:lumOff val="35000"/>
                </a:prstClr>
              </a:solidFill>
            </a:endParaRPr>
          </a:p>
        </p:txBody>
      </p:sp>
      <p:sp>
        <p:nvSpPr>
          <p:cNvPr id="6" name="Footer Placeholder 4"/>
          <p:cNvSpPr>
            <a:spLocks noGrp="1"/>
          </p:cNvSpPr>
          <p:nvPr>
            <p:ph type="ftr" sz="quarter" idx="15"/>
          </p:nvPr>
        </p:nvSpPr>
        <p:spPr/>
        <p:txBody>
          <a:bodyPr/>
          <a:lstStyle>
            <a:lvl1pPr>
              <a:defRPr/>
            </a:lvl1pPr>
          </a:lstStyle>
          <a:p>
            <a:pPr>
              <a:defRPr/>
            </a:pPr>
            <a:endParaRPr lang="cs-CZ" altLang="cs-CZ">
              <a:solidFill>
                <a:prstClr val="black">
                  <a:lumMod val="65000"/>
                  <a:lumOff val="35000"/>
                </a:prstClr>
              </a:solidFill>
            </a:endParaRPr>
          </a:p>
        </p:txBody>
      </p:sp>
      <p:sp>
        <p:nvSpPr>
          <p:cNvPr id="7" name="Slide Number Placeholder 5"/>
          <p:cNvSpPr>
            <a:spLocks noGrp="1"/>
          </p:cNvSpPr>
          <p:nvPr>
            <p:ph type="sldNum" sz="quarter" idx="16"/>
          </p:nvPr>
        </p:nvSpPr>
        <p:spPr/>
        <p:txBody>
          <a:bodyPr/>
          <a:lstStyle>
            <a:lvl1pPr>
              <a:defRPr/>
            </a:lvl1pPr>
          </a:lstStyle>
          <a:p>
            <a:fld id="{09A52ECD-9573-41D6-AC60-26AE583EEE98}" type="slidenum">
              <a:rPr lang="cs-CZ" altLang="cs-CZ"/>
              <a:pPr/>
              <a:t>‹#›</a:t>
            </a:fld>
            <a:endParaRPr lang="cs-CZ" altLang="cs-CZ"/>
          </a:p>
        </p:txBody>
      </p:sp>
    </p:spTree>
    <p:extLst>
      <p:ext uri="{BB962C8B-B14F-4D97-AF65-F5344CB8AC3E}">
        <p14:creationId xmlns:p14="http://schemas.microsoft.com/office/powerpoint/2010/main" val="333166127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11" name="Content Placeholder 10"/>
          <p:cNvSpPr>
            <a:spLocks noGrp="1"/>
          </p:cNvSpPr>
          <p:nvPr>
            <p:ph sz="quarter" idx="13"/>
          </p:nvPr>
        </p:nvSpPr>
        <p:spPr>
          <a:xfrm>
            <a:off x="457200" y="2212848"/>
            <a:ext cx="4041648" cy="3913632"/>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3"/>
          <p:cNvSpPr>
            <a:spLocks noGrp="1"/>
          </p:cNvSpPr>
          <p:nvPr>
            <p:ph type="dt" sz="half" idx="15"/>
          </p:nvPr>
        </p:nvSpPr>
        <p:spPr/>
        <p:txBody>
          <a:bodyPr/>
          <a:lstStyle>
            <a:lvl1pPr>
              <a:defRPr/>
            </a:lvl1pPr>
          </a:lstStyle>
          <a:p>
            <a:pPr>
              <a:defRPr/>
            </a:pPr>
            <a:endParaRPr lang="cs-CZ" altLang="cs-CZ">
              <a:solidFill>
                <a:prstClr val="black">
                  <a:lumMod val="65000"/>
                  <a:lumOff val="35000"/>
                </a:prstClr>
              </a:solidFill>
            </a:endParaRPr>
          </a:p>
        </p:txBody>
      </p:sp>
      <p:sp>
        <p:nvSpPr>
          <p:cNvPr id="8" name="Footer Placeholder 4"/>
          <p:cNvSpPr>
            <a:spLocks noGrp="1"/>
          </p:cNvSpPr>
          <p:nvPr>
            <p:ph type="ftr" sz="quarter" idx="16"/>
          </p:nvPr>
        </p:nvSpPr>
        <p:spPr/>
        <p:txBody>
          <a:bodyPr/>
          <a:lstStyle>
            <a:lvl1pPr>
              <a:defRPr/>
            </a:lvl1pPr>
          </a:lstStyle>
          <a:p>
            <a:pPr>
              <a:defRPr/>
            </a:pPr>
            <a:endParaRPr lang="cs-CZ" altLang="cs-CZ">
              <a:solidFill>
                <a:prstClr val="black">
                  <a:lumMod val="65000"/>
                  <a:lumOff val="35000"/>
                </a:prstClr>
              </a:solidFill>
            </a:endParaRPr>
          </a:p>
        </p:txBody>
      </p:sp>
      <p:sp>
        <p:nvSpPr>
          <p:cNvPr id="9" name="Slide Number Placeholder 5"/>
          <p:cNvSpPr>
            <a:spLocks noGrp="1"/>
          </p:cNvSpPr>
          <p:nvPr>
            <p:ph type="sldNum" sz="quarter" idx="17"/>
          </p:nvPr>
        </p:nvSpPr>
        <p:spPr/>
        <p:txBody>
          <a:bodyPr/>
          <a:lstStyle>
            <a:lvl1pPr>
              <a:defRPr/>
            </a:lvl1pPr>
          </a:lstStyle>
          <a:p>
            <a:fld id="{15E04B3F-1F98-4CB7-BFC3-7E617E95DDFA}" type="slidenum">
              <a:rPr lang="cs-CZ" altLang="cs-CZ"/>
              <a:pPr/>
              <a:t>‹#›</a:t>
            </a:fld>
            <a:endParaRPr lang="cs-CZ" altLang="cs-CZ"/>
          </a:p>
        </p:txBody>
      </p:sp>
    </p:spTree>
    <p:extLst>
      <p:ext uri="{BB962C8B-B14F-4D97-AF65-F5344CB8AC3E}">
        <p14:creationId xmlns:p14="http://schemas.microsoft.com/office/powerpoint/2010/main" val="330253141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5" name="Slide Number Placeholder 5"/>
          <p:cNvSpPr>
            <a:spLocks noGrp="1"/>
          </p:cNvSpPr>
          <p:nvPr>
            <p:ph type="sldNum" sz="quarter" idx="12"/>
          </p:nvPr>
        </p:nvSpPr>
        <p:spPr/>
        <p:txBody>
          <a:bodyPr/>
          <a:lstStyle>
            <a:lvl1pPr>
              <a:defRPr/>
            </a:lvl1pPr>
          </a:lstStyle>
          <a:p>
            <a:fld id="{144A919F-6382-469C-8AC7-837B38E617DC}" type="slidenum">
              <a:rPr lang="cs-CZ" altLang="cs-CZ"/>
              <a:pPr/>
              <a:t>‹#›</a:t>
            </a:fld>
            <a:endParaRPr lang="cs-CZ" altLang="cs-CZ"/>
          </a:p>
        </p:txBody>
      </p:sp>
    </p:spTree>
    <p:extLst>
      <p:ext uri="{BB962C8B-B14F-4D97-AF65-F5344CB8AC3E}">
        <p14:creationId xmlns:p14="http://schemas.microsoft.com/office/powerpoint/2010/main" val="126169978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4" name="Slide Number Placeholder 5"/>
          <p:cNvSpPr>
            <a:spLocks noGrp="1"/>
          </p:cNvSpPr>
          <p:nvPr>
            <p:ph type="sldNum" sz="quarter" idx="12"/>
          </p:nvPr>
        </p:nvSpPr>
        <p:spPr/>
        <p:txBody>
          <a:bodyPr/>
          <a:lstStyle>
            <a:lvl1pPr>
              <a:defRPr/>
            </a:lvl1pPr>
          </a:lstStyle>
          <a:p>
            <a:fld id="{E3454FF2-7E9F-43C9-84C7-82DE4A8D7514}" type="slidenum">
              <a:rPr lang="cs-CZ" altLang="cs-CZ"/>
              <a:pPr/>
              <a:t>‹#›</a:t>
            </a:fld>
            <a:endParaRPr lang="cs-CZ" altLang="cs-CZ"/>
          </a:p>
        </p:txBody>
      </p:sp>
    </p:spTree>
    <p:extLst>
      <p:ext uri="{BB962C8B-B14F-4D97-AF65-F5344CB8AC3E}">
        <p14:creationId xmlns:p14="http://schemas.microsoft.com/office/powerpoint/2010/main" val="31972702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cs-CZ" smtClean="0"/>
              <a:t>Kliknutím lze upravit styl.</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fld id="{9834659E-96EF-49D3-9D14-A968E2BCBA86}" type="slidenum">
              <a:rPr lang="cs-CZ" altLang="cs-CZ"/>
              <a:pPr/>
              <a:t>‹#›</a:t>
            </a:fld>
            <a:endParaRPr lang="cs-CZ" altLang="cs-CZ"/>
          </a:p>
        </p:txBody>
      </p:sp>
    </p:spTree>
    <p:extLst>
      <p:ext uri="{BB962C8B-B14F-4D97-AF65-F5344CB8AC3E}">
        <p14:creationId xmlns:p14="http://schemas.microsoft.com/office/powerpoint/2010/main" val="388302116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lstStyle>
            <a:lvl1pPr algn="ctr">
              <a:lnSpc>
                <a:spcPct val="100000"/>
              </a:lnSpc>
              <a:defRPr sz="2800" b="0"/>
            </a:lvl1pPr>
          </a:lstStyle>
          <a:p>
            <a:r>
              <a:rPr lang="cs-CZ" smtClean="0"/>
              <a:t>Kliknutím lze upravit styl.</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smtClean="0"/>
              <a:t>Kliknutím na ikonu přidáte obrázek.</a:t>
            </a:r>
            <a:endParaRPr lang="en-US" noProof="0"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fld id="{2CD0F4C7-1135-472A-B7EB-9F250482AB86}" type="slidenum">
              <a:rPr lang="cs-CZ" altLang="cs-CZ"/>
              <a:pPr/>
              <a:t>‹#›</a:t>
            </a:fld>
            <a:endParaRPr lang="cs-CZ" altLang="cs-CZ"/>
          </a:p>
        </p:txBody>
      </p:sp>
    </p:spTree>
    <p:extLst>
      <p:ext uri="{BB962C8B-B14F-4D97-AF65-F5344CB8AC3E}">
        <p14:creationId xmlns:p14="http://schemas.microsoft.com/office/powerpoint/2010/main" val="97262000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A4D653CC-2967-413E-AA27-EF015C766E84}" type="slidenum">
              <a:rPr lang="cs-CZ" altLang="cs-CZ"/>
              <a:pPr/>
              <a:t>‹#›</a:t>
            </a:fld>
            <a:endParaRPr lang="cs-CZ" altLang="cs-CZ"/>
          </a:p>
        </p:txBody>
      </p:sp>
    </p:spTree>
    <p:extLst>
      <p:ext uri="{BB962C8B-B14F-4D97-AF65-F5344CB8AC3E}">
        <p14:creationId xmlns:p14="http://schemas.microsoft.com/office/powerpoint/2010/main" val="378155298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681CAC8D-AF77-4836-BE9C-AF5AF161F51E}" type="slidenum">
              <a:rPr lang="cs-CZ" altLang="cs-CZ"/>
              <a:pPr/>
              <a:t>‹#›</a:t>
            </a:fld>
            <a:endParaRPr lang="cs-CZ" altLang="cs-CZ"/>
          </a:p>
        </p:txBody>
      </p:sp>
    </p:spTree>
    <p:extLst>
      <p:ext uri="{BB962C8B-B14F-4D97-AF65-F5344CB8AC3E}">
        <p14:creationId xmlns:p14="http://schemas.microsoft.com/office/powerpoint/2010/main" val="236133364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lstStyle>
            <a:lvl1pPr>
              <a:lnSpc>
                <a:spcPct val="100000"/>
              </a:lnSpc>
              <a:defRPr sz="8000"/>
            </a:lvl1pPr>
          </a:lstStyle>
          <a:p>
            <a:r>
              <a:rPr lang="cs-CZ" smtClean="0"/>
              <a:t>Kliknutím lze upravit styl.</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32B7EC72-DB10-42DE-B757-6F5B89B54B0F}" type="slidenum">
              <a:rPr lang="cs-CZ" altLang="cs-CZ"/>
              <a:pPr/>
              <a:t>‹#›</a:t>
            </a:fld>
            <a:endParaRPr lang="cs-CZ" altLang="cs-CZ"/>
          </a:p>
        </p:txBody>
      </p:sp>
    </p:spTree>
    <p:extLst>
      <p:ext uri="{BB962C8B-B14F-4D97-AF65-F5344CB8AC3E}">
        <p14:creationId xmlns:p14="http://schemas.microsoft.com/office/powerpoint/2010/main" val="48936544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6012DBC5-169D-4E1E-808F-7B2F23D4D193}" type="slidenum">
              <a:rPr lang="cs-CZ" altLang="cs-CZ"/>
              <a:pPr/>
              <a:t>‹#›</a:t>
            </a:fld>
            <a:endParaRPr lang="cs-CZ" altLang="cs-CZ"/>
          </a:p>
        </p:txBody>
      </p:sp>
    </p:spTree>
    <p:extLst>
      <p:ext uri="{BB962C8B-B14F-4D97-AF65-F5344CB8AC3E}">
        <p14:creationId xmlns:p14="http://schemas.microsoft.com/office/powerpoint/2010/main" val="2525919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2" descr="P:\Technical Directors shared documents\Wikilite\Main page design\TBS logo black JPG.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08121" y="4406900"/>
            <a:ext cx="7772400" cy="1362075"/>
          </a:xfrm>
        </p:spPr>
        <p:txBody>
          <a:bodyPr anchor="t"/>
          <a:lstStyle>
            <a:lvl1pPr algn="l">
              <a:defRPr sz="4400" b="1" cap="all">
                <a:latin typeface="+mj-l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308121" y="2906713"/>
            <a:ext cx="7772400" cy="1500187"/>
          </a:xfrm>
        </p:spPr>
        <p:txBody>
          <a:bodyPr anchor="b"/>
          <a:lstStyle>
            <a:lvl1pPr marL="0" indent="0">
              <a:buNone/>
              <a:defRPr sz="2400">
                <a:solidFill>
                  <a:schemeClr val="tx1">
                    <a:tint val="75000"/>
                  </a:schemeClr>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0"/>
          </p:nvPr>
        </p:nvSpPr>
        <p:spPr>
          <a:xfrm>
            <a:off x="1309688" y="6299200"/>
            <a:ext cx="2895600" cy="365125"/>
          </a:xfrm>
        </p:spPr>
        <p:txBody>
          <a:bodyPr/>
          <a:lstStyle>
            <a:lvl1pPr eaLnBrk="0" hangingPunct="0">
              <a:defRPr/>
            </a:lvl1pPr>
          </a:lstStyle>
          <a:p>
            <a:pPr>
              <a:defRPr/>
            </a:pPr>
            <a:endParaRPr lang="en-US"/>
          </a:p>
        </p:txBody>
      </p:sp>
    </p:spTree>
    <p:extLst>
      <p:ext uri="{BB962C8B-B14F-4D97-AF65-F5344CB8AC3E}">
        <p14:creationId xmlns:p14="http://schemas.microsoft.com/office/powerpoint/2010/main" val="60211388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4" name="Oval 6"/>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5" name="Oval 7"/>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6" name="Oval 8"/>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2" name="Title 1"/>
          <p:cNvSpPr>
            <a:spLocks noGrp="1"/>
          </p:cNvSpPr>
          <p:nvPr>
            <p:ph type="title"/>
          </p:nvPr>
        </p:nvSpPr>
        <p:spPr>
          <a:xfrm>
            <a:off x="722313" y="1371600"/>
            <a:ext cx="77724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cs-CZ" smtClean="0"/>
              <a:t>Kliknutím lze upravit styl.</a:t>
            </a:r>
            <a:endParaRPr lang="en-US" dirty="0"/>
          </a:p>
        </p:txBody>
      </p:sp>
      <p:sp>
        <p:nvSpPr>
          <p:cNvPr id="3" name="Text Placeholder 2"/>
          <p:cNvSpPr>
            <a:spLocks noGrp="1"/>
          </p:cNvSpPr>
          <p:nvPr>
            <p:ph type="body" idx="1"/>
          </p:nvPr>
        </p:nvSpPr>
        <p:spPr>
          <a:xfrm>
            <a:off x="722313" y="4068763"/>
            <a:ext cx="77724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7"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9" name="Slide Number Placeholder 5"/>
          <p:cNvSpPr>
            <a:spLocks noGrp="1"/>
          </p:cNvSpPr>
          <p:nvPr>
            <p:ph type="sldNum" sz="quarter" idx="12"/>
          </p:nvPr>
        </p:nvSpPr>
        <p:spPr/>
        <p:txBody>
          <a:bodyPr/>
          <a:lstStyle>
            <a:lvl1pPr>
              <a:defRPr/>
            </a:lvl1pPr>
          </a:lstStyle>
          <a:p>
            <a:fld id="{4DF30551-A884-471F-8735-D973BE878DFF}" type="slidenum">
              <a:rPr lang="cs-CZ" altLang="cs-CZ"/>
              <a:pPr/>
              <a:t>‹#›</a:t>
            </a:fld>
            <a:endParaRPr lang="cs-CZ" altLang="cs-CZ"/>
          </a:p>
        </p:txBody>
      </p:sp>
    </p:spTree>
    <p:extLst>
      <p:ext uri="{BB962C8B-B14F-4D97-AF65-F5344CB8AC3E}">
        <p14:creationId xmlns:p14="http://schemas.microsoft.com/office/powerpoint/2010/main" val="49267056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9" name="Content Placeholder 8"/>
          <p:cNvSpPr>
            <a:spLocks noGrp="1"/>
          </p:cNvSpPr>
          <p:nvPr>
            <p:ph sz="quarter" idx="13"/>
          </p:nvPr>
        </p:nvSpPr>
        <p:spPr>
          <a:xfrm>
            <a:off x="365760" y="1600200"/>
            <a:ext cx="4041648" cy="452628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Date Placeholder 3"/>
          <p:cNvSpPr>
            <a:spLocks noGrp="1"/>
          </p:cNvSpPr>
          <p:nvPr>
            <p:ph type="dt" sz="half" idx="14"/>
          </p:nvPr>
        </p:nvSpPr>
        <p:spPr/>
        <p:txBody>
          <a:bodyPr/>
          <a:lstStyle>
            <a:lvl1pPr>
              <a:defRPr/>
            </a:lvl1pPr>
          </a:lstStyle>
          <a:p>
            <a:pPr>
              <a:defRPr/>
            </a:pPr>
            <a:endParaRPr lang="cs-CZ" altLang="cs-CZ">
              <a:solidFill>
                <a:prstClr val="black">
                  <a:lumMod val="65000"/>
                  <a:lumOff val="35000"/>
                </a:prstClr>
              </a:solidFill>
            </a:endParaRPr>
          </a:p>
        </p:txBody>
      </p:sp>
      <p:sp>
        <p:nvSpPr>
          <p:cNvPr id="6" name="Footer Placeholder 4"/>
          <p:cNvSpPr>
            <a:spLocks noGrp="1"/>
          </p:cNvSpPr>
          <p:nvPr>
            <p:ph type="ftr" sz="quarter" idx="15"/>
          </p:nvPr>
        </p:nvSpPr>
        <p:spPr/>
        <p:txBody>
          <a:bodyPr/>
          <a:lstStyle>
            <a:lvl1pPr>
              <a:defRPr/>
            </a:lvl1pPr>
          </a:lstStyle>
          <a:p>
            <a:pPr>
              <a:defRPr/>
            </a:pPr>
            <a:endParaRPr lang="cs-CZ" altLang="cs-CZ">
              <a:solidFill>
                <a:prstClr val="black">
                  <a:lumMod val="65000"/>
                  <a:lumOff val="35000"/>
                </a:prstClr>
              </a:solidFill>
            </a:endParaRPr>
          </a:p>
        </p:txBody>
      </p:sp>
      <p:sp>
        <p:nvSpPr>
          <p:cNvPr id="7" name="Slide Number Placeholder 5"/>
          <p:cNvSpPr>
            <a:spLocks noGrp="1"/>
          </p:cNvSpPr>
          <p:nvPr>
            <p:ph type="sldNum" sz="quarter" idx="16"/>
          </p:nvPr>
        </p:nvSpPr>
        <p:spPr/>
        <p:txBody>
          <a:bodyPr/>
          <a:lstStyle>
            <a:lvl1pPr>
              <a:defRPr/>
            </a:lvl1pPr>
          </a:lstStyle>
          <a:p>
            <a:fld id="{09A52ECD-9573-41D6-AC60-26AE583EEE98}" type="slidenum">
              <a:rPr lang="cs-CZ" altLang="cs-CZ"/>
              <a:pPr/>
              <a:t>‹#›</a:t>
            </a:fld>
            <a:endParaRPr lang="cs-CZ" altLang="cs-CZ"/>
          </a:p>
        </p:txBody>
      </p:sp>
    </p:spTree>
    <p:extLst>
      <p:ext uri="{BB962C8B-B14F-4D97-AF65-F5344CB8AC3E}">
        <p14:creationId xmlns:p14="http://schemas.microsoft.com/office/powerpoint/2010/main" val="263718109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11" name="Content Placeholder 10"/>
          <p:cNvSpPr>
            <a:spLocks noGrp="1"/>
          </p:cNvSpPr>
          <p:nvPr>
            <p:ph sz="quarter" idx="13"/>
          </p:nvPr>
        </p:nvSpPr>
        <p:spPr>
          <a:xfrm>
            <a:off x="457200" y="2212848"/>
            <a:ext cx="4041648" cy="3913632"/>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3"/>
          <p:cNvSpPr>
            <a:spLocks noGrp="1"/>
          </p:cNvSpPr>
          <p:nvPr>
            <p:ph type="dt" sz="half" idx="15"/>
          </p:nvPr>
        </p:nvSpPr>
        <p:spPr/>
        <p:txBody>
          <a:bodyPr/>
          <a:lstStyle>
            <a:lvl1pPr>
              <a:defRPr/>
            </a:lvl1pPr>
          </a:lstStyle>
          <a:p>
            <a:pPr>
              <a:defRPr/>
            </a:pPr>
            <a:endParaRPr lang="cs-CZ" altLang="cs-CZ">
              <a:solidFill>
                <a:prstClr val="black">
                  <a:lumMod val="65000"/>
                  <a:lumOff val="35000"/>
                </a:prstClr>
              </a:solidFill>
            </a:endParaRPr>
          </a:p>
        </p:txBody>
      </p:sp>
      <p:sp>
        <p:nvSpPr>
          <p:cNvPr id="8" name="Footer Placeholder 4"/>
          <p:cNvSpPr>
            <a:spLocks noGrp="1"/>
          </p:cNvSpPr>
          <p:nvPr>
            <p:ph type="ftr" sz="quarter" idx="16"/>
          </p:nvPr>
        </p:nvSpPr>
        <p:spPr/>
        <p:txBody>
          <a:bodyPr/>
          <a:lstStyle>
            <a:lvl1pPr>
              <a:defRPr/>
            </a:lvl1pPr>
          </a:lstStyle>
          <a:p>
            <a:pPr>
              <a:defRPr/>
            </a:pPr>
            <a:endParaRPr lang="cs-CZ" altLang="cs-CZ">
              <a:solidFill>
                <a:prstClr val="black">
                  <a:lumMod val="65000"/>
                  <a:lumOff val="35000"/>
                </a:prstClr>
              </a:solidFill>
            </a:endParaRPr>
          </a:p>
        </p:txBody>
      </p:sp>
      <p:sp>
        <p:nvSpPr>
          <p:cNvPr id="9" name="Slide Number Placeholder 5"/>
          <p:cNvSpPr>
            <a:spLocks noGrp="1"/>
          </p:cNvSpPr>
          <p:nvPr>
            <p:ph type="sldNum" sz="quarter" idx="17"/>
          </p:nvPr>
        </p:nvSpPr>
        <p:spPr/>
        <p:txBody>
          <a:bodyPr/>
          <a:lstStyle>
            <a:lvl1pPr>
              <a:defRPr/>
            </a:lvl1pPr>
          </a:lstStyle>
          <a:p>
            <a:fld id="{15E04B3F-1F98-4CB7-BFC3-7E617E95DDFA}" type="slidenum">
              <a:rPr lang="cs-CZ" altLang="cs-CZ"/>
              <a:pPr/>
              <a:t>‹#›</a:t>
            </a:fld>
            <a:endParaRPr lang="cs-CZ" altLang="cs-CZ"/>
          </a:p>
        </p:txBody>
      </p:sp>
    </p:spTree>
    <p:extLst>
      <p:ext uri="{BB962C8B-B14F-4D97-AF65-F5344CB8AC3E}">
        <p14:creationId xmlns:p14="http://schemas.microsoft.com/office/powerpoint/2010/main" val="20068173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5" name="Slide Number Placeholder 5"/>
          <p:cNvSpPr>
            <a:spLocks noGrp="1"/>
          </p:cNvSpPr>
          <p:nvPr>
            <p:ph type="sldNum" sz="quarter" idx="12"/>
          </p:nvPr>
        </p:nvSpPr>
        <p:spPr/>
        <p:txBody>
          <a:bodyPr/>
          <a:lstStyle>
            <a:lvl1pPr>
              <a:defRPr/>
            </a:lvl1pPr>
          </a:lstStyle>
          <a:p>
            <a:fld id="{144A919F-6382-469C-8AC7-837B38E617DC}" type="slidenum">
              <a:rPr lang="cs-CZ" altLang="cs-CZ"/>
              <a:pPr/>
              <a:t>‹#›</a:t>
            </a:fld>
            <a:endParaRPr lang="cs-CZ" altLang="cs-CZ"/>
          </a:p>
        </p:txBody>
      </p:sp>
    </p:spTree>
    <p:extLst>
      <p:ext uri="{BB962C8B-B14F-4D97-AF65-F5344CB8AC3E}">
        <p14:creationId xmlns:p14="http://schemas.microsoft.com/office/powerpoint/2010/main" val="229635360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4" name="Slide Number Placeholder 5"/>
          <p:cNvSpPr>
            <a:spLocks noGrp="1"/>
          </p:cNvSpPr>
          <p:nvPr>
            <p:ph type="sldNum" sz="quarter" idx="12"/>
          </p:nvPr>
        </p:nvSpPr>
        <p:spPr/>
        <p:txBody>
          <a:bodyPr/>
          <a:lstStyle>
            <a:lvl1pPr>
              <a:defRPr/>
            </a:lvl1pPr>
          </a:lstStyle>
          <a:p>
            <a:fld id="{E3454FF2-7E9F-43C9-84C7-82DE4A8D7514}" type="slidenum">
              <a:rPr lang="cs-CZ" altLang="cs-CZ"/>
              <a:pPr/>
              <a:t>‹#›</a:t>
            </a:fld>
            <a:endParaRPr lang="cs-CZ" altLang="cs-CZ"/>
          </a:p>
        </p:txBody>
      </p:sp>
    </p:spTree>
    <p:extLst>
      <p:ext uri="{BB962C8B-B14F-4D97-AF65-F5344CB8AC3E}">
        <p14:creationId xmlns:p14="http://schemas.microsoft.com/office/powerpoint/2010/main" val="70799714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cs-CZ" smtClean="0"/>
              <a:t>Kliknutím lze upravit styl.</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fld id="{9834659E-96EF-49D3-9D14-A968E2BCBA86}" type="slidenum">
              <a:rPr lang="cs-CZ" altLang="cs-CZ"/>
              <a:pPr/>
              <a:t>‹#›</a:t>
            </a:fld>
            <a:endParaRPr lang="cs-CZ" altLang="cs-CZ"/>
          </a:p>
        </p:txBody>
      </p:sp>
    </p:spTree>
    <p:extLst>
      <p:ext uri="{BB962C8B-B14F-4D97-AF65-F5344CB8AC3E}">
        <p14:creationId xmlns:p14="http://schemas.microsoft.com/office/powerpoint/2010/main" val="60884259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lstStyle>
            <a:lvl1pPr algn="ctr">
              <a:lnSpc>
                <a:spcPct val="100000"/>
              </a:lnSpc>
              <a:defRPr sz="2800" b="0"/>
            </a:lvl1pPr>
          </a:lstStyle>
          <a:p>
            <a:r>
              <a:rPr lang="cs-CZ" smtClean="0"/>
              <a:t>Kliknutím lze upravit styl.</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smtClean="0"/>
              <a:t>Kliknutím na ikonu přidáte obrázek.</a:t>
            </a:r>
            <a:endParaRPr lang="en-US" noProof="0"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fld id="{2CD0F4C7-1135-472A-B7EB-9F250482AB86}" type="slidenum">
              <a:rPr lang="cs-CZ" altLang="cs-CZ"/>
              <a:pPr/>
              <a:t>‹#›</a:t>
            </a:fld>
            <a:endParaRPr lang="cs-CZ" altLang="cs-CZ"/>
          </a:p>
        </p:txBody>
      </p:sp>
    </p:spTree>
    <p:extLst>
      <p:ext uri="{BB962C8B-B14F-4D97-AF65-F5344CB8AC3E}">
        <p14:creationId xmlns:p14="http://schemas.microsoft.com/office/powerpoint/2010/main" val="180159439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A4D653CC-2967-413E-AA27-EF015C766E84}" type="slidenum">
              <a:rPr lang="cs-CZ" altLang="cs-CZ"/>
              <a:pPr/>
              <a:t>‹#›</a:t>
            </a:fld>
            <a:endParaRPr lang="cs-CZ" altLang="cs-CZ"/>
          </a:p>
        </p:txBody>
      </p:sp>
    </p:spTree>
    <p:extLst>
      <p:ext uri="{BB962C8B-B14F-4D97-AF65-F5344CB8AC3E}">
        <p14:creationId xmlns:p14="http://schemas.microsoft.com/office/powerpoint/2010/main" val="6643608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681CAC8D-AF77-4836-BE9C-AF5AF161F51E}" type="slidenum">
              <a:rPr lang="cs-CZ" altLang="cs-CZ"/>
              <a:pPr/>
              <a:t>‹#›</a:t>
            </a:fld>
            <a:endParaRPr lang="cs-CZ" altLang="cs-CZ"/>
          </a:p>
        </p:txBody>
      </p:sp>
    </p:spTree>
    <p:extLst>
      <p:ext uri="{BB962C8B-B14F-4D97-AF65-F5344CB8AC3E}">
        <p14:creationId xmlns:p14="http://schemas.microsoft.com/office/powerpoint/2010/main" val="248845928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lstStyle>
            <a:lvl1pPr>
              <a:lnSpc>
                <a:spcPct val="100000"/>
              </a:lnSpc>
              <a:defRPr sz="8000"/>
            </a:lvl1pPr>
          </a:lstStyle>
          <a:p>
            <a:r>
              <a:rPr lang="cs-CZ" smtClean="0"/>
              <a:t>Kliknutím lze upravit styl.</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32B7EC72-DB10-42DE-B757-6F5B89B54B0F}" type="slidenum">
              <a:rPr lang="cs-CZ" altLang="cs-CZ"/>
              <a:pPr/>
              <a:t>‹#›</a:t>
            </a:fld>
            <a:endParaRPr lang="cs-CZ" altLang="cs-CZ"/>
          </a:p>
        </p:txBody>
      </p:sp>
    </p:spTree>
    <p:extLst>
      <p:ext uri="{BB962C8B-B14F-4D97-AF65-F5344CB8AC3E}">
        <p14:creationId xmlns:p14="http://schemas.microsoft.com/office/powerpoint/2010/main" val="2971512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pic>
        <p:nvPicPr>
          <p:cNvPr id="5" name="Picture 2" descr="P:\Technical Directors shared documents\Wikilite\Main page design\TBS logo black JPG.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774938" y="1585912"/>
            <a:ext cx="32670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57745" y="1600200"/>
            <a:ext cx="34147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p:nvPr>
        </p:nvSpPr>
        <p:spPr>
          <a:xfrm>
            <a:off x="467544" y="152866"/>
            <a:ext cx="8280920" cy="1143000"/>
          </a:xfrm>
        </p:spPr>
        <p:txBody>
          <a:bodyPr/>
          <a:lstStyle>
            <a:lvl1pPr algn="l">
              <a:defRPr sz="4000">
                <a:solidFill>
                  <a:schemeClr val="tx1"/>
                </a:solidFill>
                <a:latin typeface="+mj-lt"/>
              </a:defRPr>
            </a:lvl1pPr>
          </a:lstStyle>
          <a:p>
            <a:r>
              <a:rPr lang="en-US" dirty="0" smtClean="0"/>
              <a:t>Click to edit Master title style</a:t>
            </a:r>
            <a:endParaRPr lang="en-US" dirty="0"/>
          </a:p>
        </p:txBody>
      </p:sp>
      <p:sp>
        <p:nvSpPr>
          <p:cNvPr id="6" name="Footer Placeholder 4"/>
          <p:cNvSpPr>
            <a:spLocks noGrp="1"/>
          </p:cNvSpPr>
          <p:nvPr>
            <p:ph type="ftr" sz="quarter" idx="10"/>
          </p:nvPr>
        </p:nvSpPr>
        <p:spPr>
          <a:xfrm>
            <a:off x="795338" y="6356350"/>
            <a:ext cx="2895600" cy="365125"/>
          </a:xfrm>
        </p:spPr>
        <p:txBody>
          <a:bodyPr/>
          <a:lstStyle>
            <a:lvl1pPr algn="ctr" eaLnBrk="0" fontAlgn="auto" hangingPunct="0">
              <a:spcBef>
                <a:spcPts val="0"/>
              </a:spcBef>
              <a:spcAft>
                <a:spcPts val="0"/>
              </a:spcAft>
              <a:defRPr sz="1200">
                <a:solidFill>
                  <a:prstClr val="black">
                    <a:tint val="75000"/>
                  </a:prstClr>
                </a:solidFill>
                <a:latin typeface="+mn-lt"/>
              </a:defRPr>
            </a:lvl1pPr>
          </a:lstStyle>
          <a:p>
            <a:pPr>
              <a:defRPr/>
            </a:pPr>
            <a:endParaRPr lang="en-US"/>
          </a:p>
        </p:txBody>
      </p:sp>
    </p:spTree>
    <p:extLst>
      <p:ext uri="{BB962C8B-B14F-4D97-AF65-F5344CB8AC3E}">
        <p14:creationId xmlns:p14="http://schemas.microsoft.com/office/powerpoint/2010/main" val="3609698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6012DBC5-169D-4E1E-808F-7B2F23D4D193}" type="slidenum">
              <a:rPr lang="cs-CZ" altLang="cs-CZ"/>
              <a:pPr/>
              <a:t>‹#›</a:t>
            </a:fld>
            <a:endParaRPr lang="cs-CZ" altLang="cs-CZ"/>
          </a:p>
        </p:txBody>
      </p:sp>
    </p:spTree>
    <p:extLst>
      <p:ext uri="{BB962C8B-B14F-4D97-AF65-F5344CB8AC3E}">
        <p14:creationId xmlns:p14="http://schemas.microsoft.com/office/powerpoint/2010/main" val="6605848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4" name="Oval 6"/>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5" name="Oval 7"/>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6" name="Oval 8"/>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2" name="Title 1"/>
          <p:cNvSpPr>
            <a:spLocks noGrp="1"/>
          </p:cNvSpPr>
          <p:nvPr>
            <p:ph type="title"/>
          </p:nvPr>
        </p:nvSpPr>
        <p:spPr>
          <a:xfrm>
            <a:off x="722313" y="1371600"/>
            <a:ext cx="77724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cs-CZ" smtClean="0"/>
              <a:t>Kliknutím lze upravit styl.</a:t>
            </a:r>
            <a:endParaRPr lang="en-US" dirty="0"/>
          </a:p>
        </p:txBody>
      </p:sp>
      <p:sp>
        <p:nvSpPr>
          <p:cNvPr id="3" name="Text Placeholder 2"/>
          <p:cNvSpPr>
            <a:spLocks noGrp="1"/>
          </p:cNvSpPr>
          <p:nvPr>
            <p:ph type="body" idx="1"/>
          </p:nvPr>
        </p:nvSpPr>
        <p:spPr>
          <a:xfrm>
            <a:off x="722313" y="4068763"/>
            <a:ext cx="77724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7"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9" name="Slide Number Placeholder 5"/>
          <p:cNvSpPr>
            <a:spLocks noGrp="1"/>
          </p:cNvSpPr>
          <p:nvPr>
            <p:ph type="sldNum" sz="quarter" idx="12"/>
          </p:nvPr>
        </p:nvSpPr>
        <p:spPr/>
        <p:txBody>
          <a:bodyPr/>
          <a:lstStyle>
            <a:lvl1pPr>
              <a:defRPr/>
            </a:lvl1pPr>
          </a:lstStyle>
          <a:p>
            <a:fld id="{4DF30551-A884-471F-8735-D973BE878DFF}" type="slidenum">
              <a:rPr lang="cs-CZ" altLang="cs-CZ"/>
              <a:pPr/>
              <a:t>‹#›</a:t>
            </a:fld>
            <a:endParaRPr lang="cs-CZ" altLang="cs-CZ"/>
          </a:p>
        </p:txBody>
      </p:sp>
    </p:spTree>
    <p:extLst>
      <p:ext uri="{BB962C8B-B14F-4D97-AF65-F5344CB8AC3E}">
        <p14:creationId xmlns:p14="http://schemas.microsoft.com/office/powerpoint/2010/main" val="207030459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9" name="Content Placeholder 8"/>
          <p:cNvSpPr>
            <a:spLocks noGrp="1"/>
          </p:cNvSpPr>
          <p:nvPr>
            <p:ph sz="quarter" idx="13"/>
          </p:nvPr>
        </p:nvSpPr>
        <p:spPr>
          <a:xfrm>
            <a:off x="365760" y="1600200"/>
            <a:ext cx="4041648" cy="452628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Date Placeholder 3"/>
          <p:cNvSpPr>
            <a:spLocks noGrp="1"/>
          </p:cNvSpPr>
          <p:nvPr>
            <p:ph type="dt" sz="half" idx="14"/>
          </p:nvPr>
        </p:nvSpPr>
        <p:spPr/>
        <p:txBody>
          <a:bodyPr/>
          <a:lstStyle>
            <a:lvl1pPr>
              <a:defRPr/>
            </a:lvl1pPr>
          </a:lstStyle>
          <a:p>
            <a:pPr>
              <a:defRPr/>
            </a:pPr>
            <a:endParaRPr lang="cs-CZ" altLang="cs-CZ">
              <a:solidFill>
                <a:prstClr val="black">
                  <a:lumMod val="65000"/>
                  <a:lumOff val="35000"/>
                </a:prstClr>
              </a:solidFill>
            </a:endParaRPr>
          </a:p>
        </p:txBody>
      </p:sp>
      <p:sp>
        <p:nvSpPr>
          <p:cNvPr id="6" name="Footer Placeholder 4"/>
          <p:cNvSpPr>
            <a:spLocks noGrp="1"/>
          </p:cNvSpPr>
          <p:nvPr>
            <p:ph type="ftr" sz="quarter" idx="15"/>
          </p:nvPr>
        </p:nvSpPr>
        <p:spPr/>
        <p:txBody>
          <a:bodyPr/>
          <a:lstStyle>
            <a:lvl1pPr>
              <a:defRPr/>
            </a:lvl1pPr>
          </a:lstStyle>
          <a:p>
            <a:pPr>
              <a:defRPr/>
            </a:pPr>
            <a:endParaRPr lang="cs-CZ" altLang="cs-CZ">
              <a:solidFill>
                <a:prstClr val="black">
                  <a:lumMod val="65000"/>
                  <a:lumOff val="35000"/>
                </a:prstClr>
              </a:solidFill>
            </a:endParaRPr>
          </a:p>
        </p:txBody>
      </p:sp>
      <p:sp>
        <p:nvSpPr>
          <p:cNvPr id="7" name="Slide Number Placeholder 5"/>
          <p:cNvSpPr>
            <a:spLocks noGrp="1"/>
          </p:cNvSpPr>
          <p:nvPr>
            <p:ph type="sldNum" sz="quarter" idx="16"/>
          </p:nvPr>
        </p:nvSpPr>
        <p:spPr/>
        <p:txBody>
          <a:bodyPr/>
          <a:lstStyle>
            <a:lvl1pPr>
              <a:defRPr/>
            </a:lvl1pPr>
          </a:lstStyle>
          <a:p>
            <a:fld id="{09A52ECD-9573-41D6-AC60-26AE583EEE98}" type="slidenum">
              <a:rPr lang="cs-CZ" altLang="cs-CZ"/>
              <a:pPr/>
              <a:t>‹#›</a:t>
            </a:fld>
            <a:endParaRPr lang="cs-CZ" altLang="cs-CZ"/>
          </a:p>
        </p:txBody>
      </p:sp>
    </p:spTree>
    <p:extLst>
      <p:ext uri="{BB962C8B-B14F-4D97-AF65-F5344CB8AC3E}">
        <p14:creationId xmlns:p14="http://schemas.microsoft.com/office/powerpoint/2010/main" val="401322506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11" name="Content Placeholder 10"/>
          <p:cNvSpPr>
            <a:spLocks noGrp="1"/>
          </p:cNvSpPr>
          <p:nvPr>
            <p:ph sz="quarter" idx="13"/>
          </p:nvPr>
        </p:nvSpPr>
        <p:spPr>
          <a:xfrm>
            <a:off x="457200" y="2212848"/>
            <a:ext cx="4041648" cy="3913632"/>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3"/>
          <p:cNvSpPr>
            <a:spLocks noGrp="1"/>
          </p:cNvSpPr>
          <p:nvPr>
            <p:ph type="dt" sz="half" idx="15"/>
          </p:nvPr>
        </p:nvSpPr>
        <p:spPr/>
        <p:txBody>
          <a:bodyPr/>
          <a:lstStyle>
            <a:lvl1pPr>
              <a:defRPr/>
            </a:lvl1pPr>
          </a:lstStyle>
          <a:p>
            <a:pPr>
              <a:defRPr/>
            </a:pPr>
            <a:endParaRPr lang="cs-CZ" altLang="cs-CZ">
              <a:solidFill>
                <a:prstClr val="black">
                  <a:lumMod val="65000"/>
                  <a:lumOff val="35000"/>
                </a:prstClr>
              </a:solidFill>
            </a:endParaRPr>
          </a:p>
        </p:txBody>
      </p:sp>
      <p:sp>
        <p:nvSpPr>
          <p:cNvPr id="8" name="Footer Placeholder 4"/>
          <p:cNvSpPr>
            <a:spLocks noGrp="1"/>
          </p:cNvSpPr>
          <p:nvPr>
            <p:ph type="ftr" sz="quarter" idx="16"/>
          </p:nvPr>
        </p:nvSpPr>
        <p:spPr/>
        <p:txBody>
          <a:bodyPr/>
          <a:lstStyle>
            <a:lvl1pPr>
              <a:defRPr/>
            </a:lvl1pPr>
          </a:lstStyle>
          <a:p>
            <a:pPr>
              <a:defRPr/>
            </a:pPr>
            <a:endParaRPr lang="cs-CZ" altLang="cs-CZ">
              <a:solidFill>
                <a:prstClr val="black">
                  <a:lumMod val="65000"/>
                  <a:lumOff val="35000"/>
                </a:prstClr>
              </a:solidFill>
            </a:endParaRPr>
          </a:p>
        </p:txBody>
      </p:sp>
      <p:sp>
        <p:nvSpPr>
          <p:cNvPr id="9" name="Slide Number Placeholder 5"/>
          <p:cNvSpPr>
            <a:spLocks noGrp="1"/>
          </p:cNvSpPr>
          <p:nvPr>
            <p:ph type="sldNum" sz="quarter" idx="17"/>
          </p:nvPr>
        </p:nvSpPr>
        <p:spPr/>
        <p:txBody>
          <a:bodyPr/>
          <a:lstStyle>
            <a:lvl1pPr>
              <a:defRPr/>
            </a:lvl1pPr>
          </a:lstStyle>
          <a:p>
            <a:fld id="{15E04B3F-1F98-4CB7-BFC3-7E617E95DDFA}" type="slidenum">
              <a:rPr lang="cs-CZ" altLang="cs-CZ"/>
              <a:pPr/>
              <a:t>‹#›</a:t>
            </a:fld>
            <a:endParaRPr lang="cs-CZ" altLang="cs-CZ"/>
          </a:p>
        </p:txBody>
      </p:sp>
    </p:spTree>
    <p:extLst>
      <p:ext uri="{BB962C8B-B14F-4D97-AF65-F5344CB8AC3E}">
        <p14:creationId xmlns:p14="http://schemas.microsoft.com/office/powerpoint/2010/main" val="23172652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5" name="Slide Number Placeholder 5"/>
          <p:cNvSpPr>
            <a:spLocks noGrp="1"/>
          </p:cNvSpPr>
          <p:nvPr>
            <p:ph type="sldNum" sz="quarter" idx="12"/>
          </p:nvPr>
        </p:nvSpPr>
        <p:spPr/>
        <p:txBody>
          <a:bodyPr/>
          <a:lstStyle>
            <a:lvl1pPr>
              <a:defRPr/>
            </a:lvl1pPr>
          </a:lstStyle>
          <a:p>
            <a:fld id="{144A919F-6382-469C-8AC7-837B38E617DC}" type="slidenum">
              <a:rPr lang="cs-CZ" altLang="cs-CZ"/>
              <a:pPr/>
              <a:t>‹#›</a:t>
            </a:fld>
            <a:endParaRPr lang="cs-CZ" altLang="cs-CZ"/>
          </a:p>
        </p:txBody>
      </p:sp>
    </p:spTree>
    <p:extLst>
      <p:ext uri="{BB962C8B-B14F-4D97-AF65-F5344CB8AC3E}">
        <p14:creationId xmlns:p14="http://schemas.microsoft.com/office/powerpoint/2010/main" val="260103630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4" name="Slide Number Placeholder 5"/>
          <p:cNvSpPr>
            <a:spLocks noGrp="1"/>
          </p:cNvSpPr>
          <p:nvPr>
            <p:ph type="sldNum" sz="quarter" idx="12"/>
          </p:nvPr>
        </p:nvSpPr>
        <p:spPr/>
        <p:txBody>
          <a:bodyPr/>
          <a:lstStyle>
            <a:lvl1pPr>
              <a:defRPr/>
            </a:lvl1pPr>
          </a:lstStyle>
          <a:p>
            <a:fld id="{E3454FF2-7E9F-43C9-84C7-82DE4A8D7514}" type="slidenum">
              <a:rPr lang="cs-CZ" altLang="cs-CZ"/>
              <a:pPr/>
              <a:t>‹#›</a:t>
            </a:fld>
            <a:endParaRPr lang="cs-CZ" altLang="cs-CZ"/>
          </a:p>
        </p:txBody>
      </p:sp>
    </p:spTree>
    <p:extLst>
      <p:ext uri="{BB962C8B-B14F-4D97-AF65-F5344CB8AC3E}">
        <p14:creationId xmlns:p14="http://schemas.microsoft.com/office/powerpoint/2010/main" val="20926121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cs-CZ" smtClean="0"/>
              <a:t>Kliknutím lze upravit styl.</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fld id="{9834659E-96EF-49D3-9D14-A968E2BCBA86}" type="slidenum">
              <a:rPr lang="cs-CZ" altLang="cs-CZ"/>
              <a:pPr/>
              <a:t>‹#›</a:t>
            </a:fld>
            <a:endParaRPr lang="cs-CZ" altLang="cs-CZ"/>
          </a:p>
        </p:txBody>
      </p:sp>
    </p:spTree>
    <p:extLst>
      <p:ext uri="{BB962C8B-B14F-4D97-AF65-F5344CB8AC3E}">
        <p14:creationId xmlns:p14="http://schemas.microsoft.com/office/powerpoint/2010/main" val="394891044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lstStyle>
            <a:lvl1pPr algn="ctr">
              <a:lnSpc>
                <a:spcPct val="100000"/>
              </a:lnSpc>
              <a:defRPr sz="2800" b="0"/>
            </a:lvl1pPr>
          </a:lstStyle>
          <a:p>
            <a:r>
              <a:rPr lang="cs-CZ" smtClean="0"/>
              <a:t>Kliknutím lze upravit styl.</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smtClean="0"/>
              <a:t>Kliknutím na ikonu přidáte obrázek.</a:t>
            </a:r>
            <a:endParaRPr lang="en-US" noProof="0"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fld id="{2CD0F4C7-1135-472A-B7EB-9F250482AB86}" type="slidenum">
              <a:rPr lang="cs-CZ" altLang="cs-CZ"/>
              <a:pPr/>
              <a:t>‹#›</a:t>
            </a:fld>
            <a:endParaRPr lang="cs-CZ" altLang="cs-CZ"/>
          </a:p>
        </p:txBody>
      </p:sp>
    </p:spTree>
    <p:extLst>
      <p:ext uri="{BB962C8B-B14F-4D97-AF65-F5344CB8AC3E}">
        <p14:creationId xmlns:p14="http://schemas.microsoft.com/office/powerpoint/2010/main" val="216852739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A4D653CC-2967-413E-AA27-EF015C766E84}" type="slidenum">
              <a:rPr lang="cs-CZ" altLang="cs-CZ"/>
              <a:pPr/>
              <a:t>‹#›</a:t>
            </a:fld>
            <a:endParaRPr lang="cs-CZ" altLang="cs-CZ"/>
          </a:p>
        </p:txBody>
      </p:sp>
    </p:spTree>
    <p:extLst>
      <p:ext uri="{BB962C8B-B14F-4D97-AF65-F5344CB8AC3E}">
        <p14:creationId xmlns:p14="http://schemas.microsoft.com/office/powerpoint/2010/main" val="126179326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681CAC8D-AF77-4836-BE9C-AF5AF161F51E}" type="slidenum">
              <a:rPr lang="cs-CZ" altLang="cs-CZ"/>
              <a:pPr/>
              <a:t>‹#›</a:t>
            </a:fld>
            <a:endParaRPr lang="cs-CZ" altLang="cs-CZ"/>
          </a:p>
        </p:txBody>
      </p:sp>
    </p:spTree>
    <p:extLst>
      <p:ext uri="{BB962C8B-B14F-4D97-AF65-F5344CB8AC3E}">
        <p14:creationId xmlns:p14="http://schemas.microsoft.com/office/powerpoint/2010/main" val="2905013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3" name="Picture 2" descr="P:\Technical Directors shared documents\Wikilite\Main page design\TBS logo black JPG.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67544" y="152866"/>
            <a:ext cx="8280920" cy="1143000"/>
          </a:xfrm>
        </p:spPr>
        <p:txBody>
          <a:bodyPr/>
          <a:lstStyle>
            <a:lvl1pPr algn="l">
              <a:defRPr sz="4000">
                <a:solidFill>
                  <a:schemeClr val="tx1"/>
                </a:solidFill>
                <a:latin typeface="+mj-lt"/>
              </a:defRPr>
            </a:lvl1pPr>
          </a:lstStyle>
          <a:p>
            <a:r>
              <a:rPr lang="en-US" dirty="0" smtClean="0"/>
              <a:t>Click to edit Master title style</a:t>
            </a:r>
            <a:endParaRPr lang="en-US" dirty="0"/>
          </a:p>
        </p:txBody>
      </p:sp>
      <p:sp>
        <p:nvSpPr>
          <p:cNvPr id="4" name="Footer Placeholder 4"/>
          <p:cNvSpPr>
            <a:spLocks noGrp="1"/>
          </p:cNvSpPr>
          <p:nvPr>
            <p:ph type="ftr" sz="quarter" idx="10"/>
          </p:nvPr>
        </p:nvSpPr>
        <p:spPr>
          <a:xfrm>
            <a:off x="795338" y="6356350"/>
            <a:ext cx="2895600" cy="365125"/>
          </a:xfrm>
        </p:spPr>
        <p:txBody>
          <a:bodyPr/>
          <a:lstStyle>
            <a:lvl1pPr algn="ctr" eaLnBrk="0" fontAlgn="auto" hangingPunct="0">
              <a:spcBef>
                <a:spcPts val="0"/>
              </a:spcBef>
              <a:spcAft>
                <a:spcPts val="0"/>
              </a:spcAft>
              <a:defRPr sz="1200">
                <a:solidFill>
                  <a:prstClr val="black">
                    <a:tint val="75000"/>
                  </a:prstClr>
                </a:solidFill>
                <a:latin typeface="+mn-lt"/>
              </a:defRPr>
            </a:lvl1pPr>
          </a:lstStyle>
          <a:p>
            <a:pPr>
              <a:defRPr/>
            </a:pPr>
            <a:endParaRPr lang="en-US"/>
          </a:p>
        </p:txBody>
      </p:sp>
    </p:spTree>
    <p:extLst>
      <p:ext uri="{BB962C8B-B14F-4D97-AF65-F5344CB8AC3E}">
        <p14:creationId xmlns:p14="http://schemas.microsoft.com/office/powerpoint/2010/main" val="135794637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lstStyle>
            <a:lvl1pPr>
              <a:lnSpc>
                <a:spcPct val="100000"/>
              </a:lnSpc>
              <a:defRPr sz="8000"/>
            </a:lvl1pPr>
          </a:lstStyle>
          <a:p>
            <a:r>
              <a:rPr lang="cs-CZ" smtClean="0"/>
              <a:t>Kliknutím lze upravit styl.</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32B7EC72-DB10-42DE-B757-6F5B89B54B0F}" type="slidenum">
              <a:rPr lang="cs-CZ" altLang="cs-CZ"/>
              <a:pPr/>
              <a:t>‹#›</a:t>
            </a:fld>
            <a:endParaRPr lang="cs-CZ" altLang="cs-CZ"/>
          </a:p>
        </p:txBody>
      </p:sp>
    </p:spTree>
    <p:extLst>
      <p:ext uri="{BB962C8B-B14F-4D97-AF65-F5344CB8AC3E}">
        <p14:creationId xmlns:p14="http://schemas.microsoft.com/office/powerpoint/2010/main" val="205048520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6012DBC5-169D-4E1E-808F-7B2F23D4D193}" type="slidenum">
              <a:rPr lang="cs-CZ" altLang="cs-CZ"/>
              <a:pPr/>
              <a:t>‹#›</a:t>
            </a:fld>
            <a:endParaRPr lang="cs-CZ" altLang="cs-CZ"/>
          </a:p>
        </p:txBody>
      </p:sp>
    </p:spTree>
    <p:extLst>
      <p:ext uri="{BB962C8B-B14F-4D97-AF65-F5344CB8AC3E}">
        <p14:creationId xmlns:p14="http://schemas.microsoft.com/office/powerpoint/2010/main" val="241123996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4" name="Oval 6"/>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5" name="Oval 7"/>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6" name="Oval 8"/>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2" name="Title 1"/>
          <p:cNvSpPr>
            <a:spLocks noGrp="1"/>
          </p:cNvSpPr>
          <p:nvPr>
            <p:ph type="title"/>
          </p:nvPr>
        </p:nvSpPr>
        <p:spPr>
          <a:xfrm>
            <a:off x="722313" y="1371600"/>
            <a:ext cx="77724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cs-CZ" smtClean="0"/>
              <a:t>Kliknutím lze upravit styl.</a:t>
            </a:r>
            <a:endParaRPr lang="en-US" dirty="0"/>
          </a:p>
        </p:txBody>
      </p:sp>
      <p:sp>
        <p:nvSpPr>
          <p:cNvPr id="3" name="Text Placeholder 2"/>
          <p:cNvSpPr>
            <a:spLocks noGrp="1"/>
          </p:cNvSpPr>
          <p:nvPr>
            <p:ph type="body" idx="1"/>
          </p:nvPr>
        </p:nvSpPr>
        <p:spPr>
          <a:xfrm>
            <a:off x="722313" y="4068763"/>
            <a:ext cx="77724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7"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9" name="Slide Number Placeholder 5"/>
          <p:cNvSpPr>
            <a:spLocks noGrp="1"/>
          </p:cNvSpPr>
          <p:nvPr>
            <p:ph type="sldNum" sz="quarter" idx="12"/>
          </p:nvPr>
        </p:nvSpPr>
        <p:spPr/>
        <p:txBody>
          <a:bodyPr/>
          <a:lstStyle>
            <a:lvl1pPr>
              <a:defRPr/>
            </a:lvl1pPr>
          </a:lstStyle>
          <a:p>
            <a:fld id="{4DF30551-A884-471F-8735-D973BE878DFF}" type="slidenum">
              <a:rPr lang="cs-CZ" altLang="cs-CZ"/>
              <a:pPr/>
              <a:t>‹#›</a:t>
            </a:fld>
            <a:endParaRPr lang="cs-CZ" altLang="cs-CZ"/>
          </a:p>
        </p:txBody>
      </p:sp>
    </p:spTree>
    <p:extLst>
      <p:ext uri="{BB962C8B-B14F-4D97-AF65-F5344CB8AC3E}">
        <p14:creationId xmlns:p14="http://schemas.microsoft.com/office/powerpoint/2010/main" val="345362194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9" name="Content Placeholder 8"/>
          <p:cNvSpPr>
            <a:spLocks noGrp="1"/>
          </p:cNvSpPr>
          <p:nvPr>
            <p:ph sz="quarter" idx="13"/>
          </p:nvPr>
        </p:nvSpPr>
        <p:spPr>
          <a:xfrm>
            <a:off x="365760" y="1600200"/>
            <a:ext cx="4041648" cy="452628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Date Placeholder 3"/>
          <p:cNvSpPr>
            <a:spLocks noGrp="1"/>
          </p:cNvSpPr>
          <p:nvPr>
            <p:ph type="dt" sz="half" idx="14"/>
          </p:nvPr>
        </p:nvSpPr>
        <p:spPr/>
        <p:txBody>
          <a:bodyPr/>
          <a:lstStyle>
            <a:lvl1pPr>
              <a:defRPr/>
            </a:lvl1pPr>
          </a:lstStyle>
          <a:p>
            <a:pPr>
              <a:defRPr/>
            </a:pPr>
            <a:endParaRPr lang="cs-CZ" altLang="cs-CZ">
              <a:solidFill>
                <a:prstClr val="black">
                  <a:lumMod val="65000"/>
                  <a:lumOff val="35000"/>
                </a:prstClr>
              </a:solidFill>
            </a:endParaRPr>
          </a:p>
        </p:txBody>
      </p:sp>
      <p:sp>
        <p:nvSpPr>
          <p:cNvPr id="6" name="Footer Placeholder 4"/>
          <p:cNvSpPr>
            <a:spLocks noGrp="1"/>
          </p:cNvSpPr>
          <p:nvPr>
            <p:ph type="ftr" sz="quarter" idx="15"/>
          </p:nvPr>
        </p:nvSpPr>
        <p:spPr/>
        <p:txBody>
          <a:bodyPr/>
          <a:lstStyle>
            <a:lvl1pPr>
              <a:defRPr/>
            </a:lvl1pPr>
          </a:lstStyle>
          <a:p>
            <a:pPr>
              <a:defRPr/>
            </a:pPr>
            <a:endParaRPr lang="cs-CZ" altLang="cs-CZ">
              <a:solidFill>
                <a:prstClr val="black">
                  <a:lumMod val="65000"/>
                  <a:lumOff val="35000"/>
                </a:prstClr>
              </a:solidFill>
            </a:endParaRPr>
          </a:p>
        </p:txBody>
      </p:sp>
      <p:sp>
        <p:nvSpPr>
          <p:cNvPr id="7" name="Slide Number Placeholder 5"/>
          <p:cNvSpPr>
            <a:spLocks noGrp="1"/>
          </p:cNvSpPr>
          <p:nvPr>
            <p:ph type="sldNum" sz="quarter" idx="16"/>
          </p:nvPr>
        </p:nvSpPr>
        <p:spPr/>
        <p:txBody>
          <a:bodyPr/>
          <a:lstStyle>
            <a:lvl1pPr>
              <a:defRPr/>
            </a:lvl1pPr>
          </a:lstStyle>
          <a:p>
            <a:fld id="{09A52ECD-9573-41D6-AC60-26AE583EEE98}" type="slidenum">
              <a:rPr lang="cs-CZ" altLang="cs-CZ"/>
              <a:pPr/>
              <a:t>‹#›</a:t>
            </a:fld>
            <a:endParaRPr lang="cs-CZ" altLang="cs-CZ"/>
          </a:p>
        </p:txBody>
      </p:sp>
    </p:spTree>
    <p:extLst>
      <p:ext uri="{BB962C8B-B14F-4D97-AF65-F5344CB8AC3E}">
        <p14:creationId xmlns:p14="http://schemas.microsoft.com/office/powerpoint/2010/main" val="48175959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11" name="Content Placeholder 10"/>
          <p:cNvSpPr>
            <a:spLocks noGrp="1"/>
          </p:cNvSpPr>
          <p:nvPr>
            <p:ph sz="quarter" idx="13"/>
          </p:nvPr>
        </p:nvSpPr>
        <p:spPr>
          <a:xfrm>
            <a:off x="457200" y="2212848"/>
            <a:ext cx="4041648" cy="3913632"/>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3"/>
          <p:cNvSpPr>
            <a:spLocks noGrp="1"/>
          </p:cNvSpPr>
          <p:nvPr>
            <p:ph type="dt" sz="half" idx="15"/>
          </p:nvPr>
        </p:nvSpPr>
        <p:spPr/>
        <p:txBody>
          <a:bodyPr/>
          <a:lstStyle>
            <a:lvl1pPr>
              <a:defRPr/>
            </a:lvl1pPr>
          </a:lstStyle>
          <a:p>
            <a:pPr>
              <a:defRPr/>
            </a:pPr>
            <a:endParaRPr lang="cs-CZ" altLang="cs-CZ">
              <a:solidFill>
                <a:prstClr val="black">
                  <a:lumMod val="65000"/>
                  <a:lumOff val="35000"/>
                </a:prstClr>
              </a:solidFill>
            </a:endParaRPr>
          </a:p>
        </p:txBody>
      </p:sp>
      <p:sp>
        <p:nvSpPr>
          <p:cNvPr id="8" name="Footer Placeholder 4"/>
          <p:cNvSpPr>
            <a:spLocks noGrp="1"/>
          </p:cNvSpPr>
          <p:nvPr>
            <p:ph type="ftr" sz="quarter" idx="16"/>
          </p:nvPr>
        </p:nvSpPr>
        <p:spPr/>
        <p:txBody>
          <a:bodyPr/>
          <a:lstStyle>
            <a:lvl1pPr>
              <a:defRPr/>
            </a:lvl1pPr>
          </a:lstStyle>
          <a:p>
            <a:pPr>
              <a:defRPr/>
            </a:pPr>
            <a:endParaRPr lang="cs-CZ" altLang="cs-CZ">
              <a:solidFill>
                <a:prstClr val="black">
                  <a:lumMod val="65000"/>
                  <a:lumOff val="35000"/>
                </a:prstClr>
              </a:solidFill>
            </a:endParaRPr>
          </a:p>
        </p:txBody>
      </p:sp>
      <p:sp>
        <p:nvSpPr>
          <p:cNvPr id="9" name="Slide Number Placeholder 5"/>
          <p:cNvSpPr>
            <a:spLocks noGrp="1"/>
          </p:cNvSpPr>
          <p:nvPr>
            <p:ph type="sldNum" sz="quarter" idx="17"/>
          </p:nvPr>
        </p:nvSpPr>
        <p:spPr/>
        <p:txBody>
          <a:bodyPr/>
          <a:lstStyle>
            <a:lvl1pPr>
              <a:defRPr/>
            </a:lvl1pPr>
          </a:lstStyle>
          <a:p>
            <a:fld id="{15E04B3F-1F98-4CB7-BFC3-7E617E95DDFA}" type="slidenum">
              <a:rPr lang="cs-CZ" altLang="cs-CZ"/>
              <a:pPr/>
              <a:t>‹#›</a:t>
            </a:fld>
            <a:endParaRPr lang="cs-CZ" altLang="cs-CZ"/>
          </a:p>
        </p:txBody>
      </p:sp>
    </p:spTree>
    <p:extLst>
      <p:ext uri="{BB962C8B-B14F-4D97-AF65-F5344CB8AC3E}">
        <p14:creationId xmlns:p14="http://schemas.microsoft.com/office/powerpoint/2010/main" val="24872320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5" name="Slide Number Placeholder 5"/>
          <p:cNvSpPr>
            <a:spLocks noGrp="1"/>
          </p:cNvSpPr>
          <p:nvPr>
            <p:ph type="sldNum" sz="quarter" idx="12"/>
          </p:nvPr>
        </p:nvSpPr>
        <p:spPr/>
        <p:txBody>
          <a:bodyPr/>
          <a:lstStyle>
            <a:lvl1pPr>
              <a:defRPr/>
            </a:lvl1pPr>
          </a:lstStyle>
          <a:p>
            <a:fld id="{144A919F-6382-469C-8AC7-837B38E617DC}" type="slidenum">
              <a:rPr lang="cs-CZ" altLang="cs-CZ"/>
              <a:pPr/>
              <a:t>‹#›</a:t>
            </a:fld>
            <a:endParaRPr lang="cs-CZ" altLang="cs-CZ"/>
          </a:p>
        </p:txBody>
      </p:sp>
    </p:spTree>
    <p:extLst>
      <p:ext uri="{BB962C8B-B14F-4D97-AF65-F5344CB8AC3E}">
        <p14:creationId xmlns:p14="http://schemas.microsoft.com/office/powerpoint/2010/main" val="420734516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4" name="Slide Number Placeholder 5"/>
          <p:cNvSpPr>
            <a:spLocks noGrp="1"/>
          </p:cNvSpPr>
          <p:nvPr>
            <p:ph type="sldNum" sz="quarter" idx="12"/>
          </p:nvPr>
        </p:nvSpPr>
        <p:spPr/>
        <p:txBody>
          <a:bodyPr/>
          <a:lstStyle>
            <a:lvl1pPr>
              <a:defRPr/>
            </a:lvl1pPr>
          </a:lstStyle>
          <a:p>
            <a:fld id="{E3454FF2-7E9F-43C9-84C7-82DE4A8D7514}" type="slidenum">
              <a:rPr lang="cs-CZ" altLang="cs-CZ"/>
              <a:pPr/>
              <a:t>‹#›</a:t>
            </a:fld>
            <a:endParaRPr lang="cs-CZ" altLang="cs-CZ"/>
          </a:p>
        </p:txBody>
      </p:sp>
    </p:spTree>
    <p:extLst>
      <p:ext uri="{BB962C8B-B14F-4D97-AF65-F5344CB8AC3E}">
        <p14:creationId xmlns:p14="http://schemas.microsoft.com/office/powerpoint/2010/main" val="322728826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cs-CZ" smtClean="0"/>
              <a:t>Kliknutím lze upravit styl.</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fld id="{9834659E-96EF-49D3-9D14-A968E2BCBA86}" type="slidenum">
              <a:rPr lang="cs-CZ" altLang="cs-CZ"/>
              <a:pPr/>
              <a:t>‹#›</a:t>
            </a:fld>
            <a:endParaRPr lang="cs-CZ" altLang="cs-CZ"/>
          </a:p>
        </p:txBody>
      </p:sp>
    </p:spTree>
    <p:extLst>
      <p:ext uri="{BB962C8B-B14F-4D97-AF65-F5344CB8AC3E}">
        <p14:creationId xmlns:p14="http://schemas.microsoft.com/office/powerpoint/2010/main" val="251656422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lstStyle>
            <a:lvl1pPr algn="ctr">
              <a:lnSpc>
                <a:spcPct val="100000"/>
              </a:lnSpc>
              <a:defRPr sz="2800" b="0"/>
            </a:lvl1pPr>
          </a:lstStyle>
          <a:p>
            <a:r>
              <a:rPr lang="cs-CZ" smtClean="0"/>
              <a:t>Kliknutím lze upravit styl.</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smtClean="0"/>
              <a:t>Kliknutím na ikonu přidáte obrázek.</a:t>
            </a:r>
            <a:endParaRPr lang="en-US" noProof="0"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fld id="{2CD0F4C7-1135-472A-B7EB-9F250482AB86}" type="slidenum">
              <a:rPr lang="cs-CZ" altLang="cs-CZ"/>
              <a:pPr/>
              <a:t>‹#›</a:t>
            </a:fld>
            <a:endParaRPr lang="cs-CZ" altLang="cs-CZ"/>
          </a:p>
        </p:txBody>
      </p:sp>
    </p:spTree>
    <p:extLst>
      <p:ext uri="{BB962C8B-B14F-4D97-AF65-F5344CB8AC3E}">
        <p14:creationId xmlns:p14="http://schemas.microsoft.com/office/powerpoint/2010/main" val="145221364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A4D653CC-2967-413E-AA27-EF015C766E84}" type="slidenum">
              <a:rPr lang="cs-CZ" altLang="cs-CZ"/>
              <a:pPr/>
              <a:t>‹#›</a:t>
            </a:fld>
            <a:endParaRPr lang="cs-CZ" altLang="cs-CZ"/>
          </a:p>
        </p:txBody>
      </p:sp>
    </p:spTree>
    <p:extLst>
      <p:ext uri="{BB962C8B-B14F-4D97-AF65-F5344CB8AC3E}">
        <p14:creationId xmlns:p14="http://schemas.microsoft.com/office/powerpoint/2010/main" val="1438328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84616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681CAC8D-AF77-4836-BE9C-AF5AF161F51E}" type="slidenum">
              <a:rPr lang="cs-CZ" altLang="cs-CZ"/>
              <a:pPr/>
              <a:t>‹#›</a:t>
            </a:fld>
            <a:endParaRPr lang="cs-CZ" altLang="cs-CZ"/>
          </a:p>
        </p:txBody>
      </p:sp>
    </p:spTree>
    <p:extLst>
      <p:ext uri="{BB962C8B-B14F-4D97-AF65-F5344CB8AC3E}">
        <p14:creationId xmlns:p14="http://schemas.microsoft.com/office/powerpoint/2010/main" val="192933329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lstStyle>
            <a:lvl1pPr>
              <a:lnSpc>
                <a:spcPct val="100000"/>
              </a:lnSpc>
              <a:defRPr sz="8000"/>
            </a:lvl1pPr>
          </a:lstStyle>
          <a:p>
            <a:r>
              <a:rPr lang="cs-CZ" smtClean="0"/>
              <a:t>Kliknutím lze upravit styl.</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32B7EC72-DB10-42DE-B757-6F5B89B54B0F}" type="slidenum">
              <a:rPr lang="cs-CZ" altLang="cs-CZ"/>
              <a:pPr/>
              <a:t>‹#›</a:t>
            </a:fld>
            <a:endParaRPr lang="cs-CZ" altLang="cs-CZ"/>
          </a:p>
        </p:txBody>
      </p:sp>
    </p:spTree>
    <p:extLst>
      <p:ext uri="{BB962C8B-B14F-4D97-AF65-F5344CB8AC3E}">
        <p14:creationId xmlns:p14="http://schemas.microsoft.com/office/powerpoint/2010/main" val="252811033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6012DBC5-169D-4E1E-808F-7B2F23D4D193}" type="slidenum">
              <a:rPr lang="cs-CZ" altLang="cs-CZ"/>
              <a:pPr/>
              <a:t>‹#›</a:t>
            </a:fld>
            <a:endParaRPr lang="cs-CZ" altLang="cs-CZ"/>
          </a:p>
        </p:txBody>
      </p:sp>
    </p:spTree>
    <p:extLst>
      <p:ext uri="{BB962C8B-B14F-4D97-AF65-F5344CB8AC3E}">
        <p14:creationId xmlns:p14="http://schemas.microsoft.com/office/powerpoint/2010/main" val="111671133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4" name="Oval 6"/>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5" name="Oval 7"/>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6" name="Oval 8"/>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2" name="Title 1"/>
          <p:cNvSpPr>
            <a:spLocks noGrp="1"/>
          </p:cNvSpPr>
          <p:nvPr>
            <p:ph type="title"/>
          </p:nvPr>
        </p:nvSpPr>
        <p:spPr>
          <a:xfrm>
            <a:off x="722313" y="1371600"/>
            <a:ext cx="77724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cs-CZ" smtClean="0"/>
              <a:t>Kliknutím lze upravit styl.</a:t>
            </a:r>
            <a:endParaRPr lang="en-US" dirty="0"/>
          </a:p>
        </p:txBody>
      </p:sp>
      <p:sp>
        <p:nvSpPr>
          <p:cNvPr id="3" name="Text Placeholder 2"/>
          <p:cNvSpPr>
            <a:spLocks noGrp="1"/>
          </p:cNvSpPr>
          <p:nvPr>
            <p:ph type="body" idx="1"/>
          </p:nvPr>
        </p:nvSpPr>
        <p:spPr>
          <a:xfrm>
            <a:off x="722313" y="4068763"/>
            <a:ext cx="77724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7"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9" name="Slide Number Placeholder 5"/>
          <p:cNvSpPr>
            <a:spLocks noGrp="1"/>
          </p:cNvSpPr>
          <p:nvPr>
            <p:ph type="sldNum" sz="quarter" idx="12"/>
          </p:nvPr>
        </p:nvSpPr>
        <p:spPr/>
        <p:txBody>
          <a:bodyPr/>
          <a:lstStyle>
            <a:lvl1pPr>
              <a:defRPr/>
            </a:lvl1pPr>
          </a:lstStyle>
          <a:p>
            <a:fld id="{4DF30551-A884-471F-8735-D973BE878DFF}" type="slidenum">
              <a:rPr lang="cs-CZ" altLang="cs-CZ"/>
              <a:pPr/>
              <a:t>‹#›</a:t>
            </a:fld>
            <a:endParaRPr lang="cs-CZ" altLang="cs-CZ"/>
          </a:p>
        </p:txBody>
      </p:sp>
    </p:spTree>
    <p:extLst>
      <p:ext uri="{BB962C8B-B14F-4D97-AF65-F5344CB8AC3E}">
        <p14:creationId xmlns:p14="http://schemas.microsoft.com/office/powerpoint/2010/main" val="133918368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9" name="Content Placeholder 8"/>
          <p:cNvSpPr>
            <a:spLocks noGrp="1"/>
          </p:cNvSpPr>
          <p:nvPr>
            <p:ph sz="quarter" idx="13"/>
          </p:nvPr>
        </p:nvSpPr>
        <p:spPr>
          <a:xfrm>
            <a:off x="365760" y="1600200"/>
            <a:ext cx="4041648" cy="452628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Date Placeholder 3"/>
          <p:cNvSpPr>
            <a:spLocks noGrp="1"/>
          </p:cNvSpPr>
          <p:nvPr>
            <p:ph type="dt" sz="half" idx="14"/>
          </p:nvPr>
        </p:nvSpPr>
        <p:spPr/>
        <p:txBody>
          <a:bodyPr/>
          <a:lstStyle>
            <a:lvl1pPr>
              <a:defRPr/>
            </a:lvl1pPr>
          </a:lstStyle>
          <a:p>
            <a:pPr>
              <a:defRPr/>
            </a:pPr>
            <a:endParaRPr lang="cs-CZ" altLang="cs-CZ">
              <a:solidFill>
                <a:prstClr val="black">
                  <a:lumMod val="65000"/>
                  <a:lumOff val="35000"/>
                </a:prstClr>
              </a:solidFill>
            </a:endParaRPr>
          </a:p>
        </p:txBody>
      </p:sp>
      <p:sp>
        <p:nvSpPr>
          <p:cNvPr id="6" name="Footer Placeholder 4"/>
          <p:cNvSpPr>
            <a:spLocks noGrp="1"/>
          </p:cNvSpPr>
          <p:nvPr>
            <p:ph type="ftr" sz="quarter" idx="15"/>
          </p:nvPr>
        </p:nvSpPr>
        <p:spPr/>
        <p:txBody>
          <a:bodyPr/>
          <a:lstStyle>
            <a:lvl1pPr>
              <a:defRPr/>
            </a:lvl1pPr>
          </a:lstStyle>
          <a:p>
            <a:pPr>
              <a:defRPr/>
            </a:pPr>
            <a:endParaRPr lang="cs-CZ" altLang="cs-CZ">
              <a:solidFill>
                <a:prstClr val="black">
                  <a:lumMod val="65000"/>
                  <a:lumOff val="35000"/>
                </a:prstClr>
              </a:solidFill>
            </a:endParaRPr>
          </a:p>
        </p:txBody>
      </p:sp>
      <p:sp>
        <p:nvSpPr>
          <p:cNvPr id="7" name="Slide Number Placeholder 5"/>
          <p:cNvSpPr>
            <a:spLocks noGrp="1"/>
          </p:cNvSpPr>
          <p:nvPr>
            <p:ph type="sldNum" sz="quarter" idx="16"/>
          </p:nvPr>
        </p:nvSpPr>
        <p:spPr/>
        <p:txBody>
          <a:bodyPr/>
          <a:lstStyle>
            <a:lvl1pPr>
              <a:defRPr/>
            </a:lvl1pPr>
          </a:lstStyle>
          <a:p>
            <a:fld id="{09A52ECD-9573-41D6-AC60-26AE583EEE98}" type="slidenum">
              <a:rPr lang="cs-CZ" altLang="cs-CZ"/>
              <a:pPr/>
              <a:t>‹#›</a:t>
            </a:fld>
            <a:endParaRPr lang="cs-CZ" altLang="cs-CZ"/>
          </a:p>
        </p:txBody>
      </p:sp>
    </p:spTree>
    <p:extLst>
      <p:ext uri="{BB962C8B-B14F-4D97-AF65-F5344CB8AC3E}">
        <p14:creationId xmlns:p14="http://schemas.microsoft.com/office/powerpoint/2010/main" val="286000744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11" name="Content Placeholder 10"/>
          <p:cNvSpPr>
            <a:spLocks noGrp="1"/>
          </p:cNvSpPr>
          <p:nvPr>
            <p:ph sz="quarter" idx="13"/>
          </p:nvPr>
        </p:nvSpPr>
        <p:spPr>
          <a:xfrm>
            <a:off x="457200" y="2212848"/>
            <a:ext cx="4041648" cy="3913632"/>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3"/>
          <p:cNvSpPr>
            <a:spLocks noGrp="1"/>
          </p:cNvSpPr>
          <p:nvPr>
            <p:ph type="dt" sz="half" idx="15"/>
          </p:nvPr>
        </p:nvSpPr>
        <p:spPr/>
        <p:txBody>
          <a:bodyPr/>
          <a:lstStyle>
            <a:lvl1pPr>
              <a:defRPr/>
            </a:lvl1pPr>
          </a:lstStyle>
          <a:p>
            <a:pPr>
              <a:defRPr/>
            </a:pPr>
            <a:endParaRPr lang="cs-CZ" altLang="cs-CZ">
              <a:solidFill>
                <a:prstClr val="black">
                  <a:lumMod val="65000"/>
                  <a:lumOff val="35000"/>
                </a:prstClr>
              </a:solidFill>
            </a:endParaRPr>
          </a:p>
        </p:txBody>
      </p:sp>
      <p:sp>
        <p:nvSpPr>
          <p:cNvPr id="8" name="Footer Placeholder 4"/>
          <p:cNvSpPr>
            <a:spLocks noGrp="1"/>
          </p:cNvSpPr>
          <p:nvPr>
            <p:ph type="ftr" sz="quarter" idx="16"/>
          </p:nvPr>
        </p:nvSpPr>
        <p:spPr/>
        <p:txBody>
          <a:bodyPr/>
          <a:lstStyle>
            <a:lvl1pPr>
              <a:defRPr/>
            </a:lvl1pPr>
          </a:lstStyle>
          <a:p>
            <a:pPr>
              <a:defRPr/>
            </a:pPr>
            <a:endParaRPr lang="cs-CZ" altLang="cs-CZ">
              <a:solidFill>
                <a:prstClr val="black">
                  <a:lumMod val="65000"/>
                  <a:lumOff val="35000"/>
                </a:prstClr>
              </a:solidFill>
            </a:endParaRPr>
          </a:p>
        </p:txBody>
      </p:sp>
      <p:sp>
        <p:nvSpPr>
          <p:cNvPr id="9" name="Slide Number Placeholder 5"/>
          <p:cNvSpPr>
            <a:spLocks noGrp="1"/>
          </p:cNvSpPr>
          <p:nvPr>
            <p:ph type="sldNum" sz="quarter" idx="17"/>
          </p:nvPr>
        </p:nvSpPr>
        <p:spPr/>
        <p:txBody>
          <a:bodyPr/>
          <a:lstStyle>
            <a:lvl1pPr>
              <a:defRPr/>
            </a:lvl1pPr>
          </a:lstStyle>
          <a:p>
            <a:fld id="{15E04B3F-1F98-4CB7-BFC3-7E617E95DDFA}" type="slidenum">
              <a:rPr lang="cs-CZ" altLang="cs-CZ"/>
              <a:pPr/>
              <a:t>‹#›</a:t>
            </a:fld>
            <a:endParaRPr lang="cs-CZ" altLang="cs-CZ"/>
          </a:p>
        </p:txBody>
      </p:sp>
    </p:spTree>
    <p:extLst>
      <p:ext uri="{BB962C8B-B14F-4D97-AF65-F5344CB8AC3E}">
        <p14:creationId xmlns:p14="http://schemas.microsoft.com/office/powerpoint/2010/main" val="165035262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5" name="Slide Number Placeholder 5"/>
          <p:cNvSpPr>
            <a:spLocks noGrp="1"/>
          </p:cNvSpPr>
          <p:nvPr>
            <p:ph type="sldNum" sz="quarter" idx="12"/>
          </p:nvPr>
        </p:nvSpPr>
        <p:spPr/>
        <p:txBody>
          <a:bodyPr/>
          <a:lstStyle>
            <a:lvl1pPr>
              <a:defRPr/>
            </a:lvl1pPr>
          </a:lstStyle>
          <a:p>
            <a:fld id="{144A919F-6382-469C-8AC7-837B38E617DC}" type="slidenum">
              <a:rPr lang="cs-CZ" altLang="cs-CZ"/>
              <a:pPr/>
              <a:t>‹#›</a:t>
            </a:fld>
            <a:endParaRPr lang="cs-CZ" altLang="cs-CZ"/>
          </a:p>
        </p:txBody>
      </p:sp>
    </p:spTree>
    <p:extLst>
      <p:ext uri="{BB962C8B-B14F-4D97-AF65-F5344CB8AC3E}">
        <p14:creationId xmlns:p14="http://schemas.microsoft.com/office/powerpoint/2010/main" val="42297319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4" name="Slide Number Placeholder 5"/>
          <p:cNvSpPr>
            <a:spLocks noGrp="1"/>
          </p:cNvSpPr>
          <p:nvPr>
            <p:ph type="sldNum" sz="quarter" idx="12"/>
          </p:nvPr>
        </p:nvSpPr>
        <p:spPr/>
        <p:txBody>
          <a:bodyPr/>
          <a:lstStyle>
            <a:lvl1pPr>
              <a:defRPr/>
            </a:lvl1pPr>
          </a:lstStyle>
          <a:p>
            <a:fld id="{E3454FF2-7E9F-43C9-84C7-82DE4A8D7514}" type="slidenum">
              <a:rPr lang="cs-CZ" altLang="cs-CZ"/>
              <a:pPr/>
              <a:t>‹#›</a:t>
            </a:fld>
            <a:endParaRPr lang="cs-CZ" altLang="cs-CZ"/>
          </a:p>
        </p:txBody>
      </p:sp>
    </p:spTree>
    <p:extLst>
      <p:ext uri="{BB962C8B-B14F-4D97-AF65-F5344CB8AC3E}">
        <p14:creationId xmlns:p14="http://schemas.microsoft.com/office/powerpoint/2010/main" val="148034107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cs-CZ" smtClean="0"/>
              <a:t>Kliknutím lze upravit styl.</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fld id="{9834659E-96EF-49D3-9D14-A968E2BCBA86}" type="slidenum">
              <a:rPr lang="cs-CZ" altLang="cs-CZ"/>
              <a:pPr/>
              <a:t>‹#›</a:t>
            </a:fld>
            <a:endParaRPr lang="cs-CZ" altLang="cs-CZ"/>
          </a:p>
        </p:txBody>
      </p:sp>
    </p:spTree>
    <p:extLst>
      <p:ext uri="{BB962C8B-B14F-4D97-AF65-F5344CB8AC3E}">
        <p14:creationId xmlns:p14="http://schemas.microsoft.com/office/powerpoint/2010/main" val="397483999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lstStyle>
            <a:lvl1pPr algn="ctr">
              <a:lnSpc>
                <a:spcPct val="100000"/>
              </a:lnSpc>
              <a:defRPr sz="2800" b="0"/>
            </a:lvl1pPr>
          </a:lstStyle>
          <a:p>
            <a:r>
              <a:rPr lang="cs-CZ" smtClean="0"/>
              <a:t>Kliknutím lze upravit styl.</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smtClean="0"/>
              <a:t>Kliknutím na ikonu přidáte obrázek.</a:t>
            </a:r>
            <a:endParaRPr lang="en-US" noProof="0"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fld id="{2CD0F4C7-1135-472A-B7EB-9F250482AB86}" type="slidenum">
              <a:rPr lang="cs-CZ" altLang="cs-CZ"/>
              <a:pPr/>
              <a:t>‹#›</a:t>
            </a:fld>
            <a:endParaRPr lang="cs-CZ" altLang="cs-CZ"/>
          </a:p>
        </p:txBody>
      </p:sp>
    </p:spTree>
    <p:extLst>
      <p:ext uri="{BB962C8B-B14F-4D97-AF65-F5344CB8AC3E}">
        <p14:creationId xmlns:p14="http://schemas.microsoft.com/office/powerpoint/2010/main" val="9989611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640409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A4D653CC-2967-413E-AA27-EF015C766E84}" type="slidenum">
              <a:rPr lang="cs-CZ" altLang="cs-CZ"/>
              <a:pPr/>
              <a:t>‹#›</a:t>
            </a:fld>
            <a:endParaRPr lang="cs-CZ" altLang="cs-CZ"/>
          </a:p>
        </p:txBody>
      </p:sp>
    </p:spTree>
    <p:extLst>
      <p:ext uri="{BB962C8B-B14F-4D97-AF65-F5344CB8AC3E}">
        <p14:creationId xmlns:p14="http://schemas.microsoft.com/office/powerpoint/2010/main" val="85219835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681CAC8D-AF77-4836-BE9C-AF5AF161F51E}" type="slidenum">
              <a:rPr lang="cs-CZ" altLang="cs-CZ"/>
              <a:pPr/>
              <a:t>‹#›</a:t>
            </a:fld>
            <a:endParaRPr lang="cs-CZ" altLang="cs-CZ"/>
          </a:p>
        </p:txBody>
      </p:sp>
    </p:spTree>
    <p:extLst>
      <p:ext uri="{BB962C8B-B14F-4D97-AF65-F5344CB8AC3E}">
        <p14:creationId xmlns:p14="http://schemas.microsoft.com/office/powerpoint/2010/main" val="128521149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lstStyle>
            <a:lvl1pPr>
              <a:lnSpc>
                <a:spcPct val="100000"/>
              </a:lnSpc>
              <a:defRPr sz="8000"/>
            </a:lvl1pPr>
          </a:lstStyle>
          <a:p>
            <a:r>
              <a:rPr lang="cs-CZ" smtClean="0"/>
              <a:t>Kliknutím lze upravit styl.</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32B7EC72-DB10-42DE-B757-6F5B89B54B0F}" type="slidenum">
              <a:rPr lang="cs-CZ" altLang="cs-CZ"/>
              <a:pPr/>
              <a:t>‹#›</a:t>
            </a:fld>
            <a:endParaRPr lang="cs-CZ" altLang="cs-CZ"/>
          </a:p>
        </p:txBody>
      </p:sp>
    </p:spTree>
    <p:extLst>
      <p:ext uri="{BB962C8B-B14F-4D97-AF65-F5344CB8AC3E}">
        <p14:creationId xmlns:p14="http://schemas.microsoft.com/office/powerpoint/2010/main" val="173002163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6012DBC5-169D-4E1E-808F-7B2F23D4D193}" type="slidenum">
              <a:rPr lang="cs-CZ" altLang="cs-CZ"/>
              <a:pPr/>
              <a:t>‹#›</a:t>
            </a:fld>
            <a:endParaRPr lang="cs-CZ" altLang="cs-CZ"/>
          </a:p>
        </p:txBody>
      </p:sp>
    </p:spTree>
    <p:extLst>
      <p:ext uri="{BB962C8B-B14F-4D97-AF65-F5344CB8AC3E}">
        <p14:creationId xmlns:p14="http://schemas.microsoft.com/office/powerpoint/2010/main" val="50962621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4" name="Oval 6"/>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5" name="Oval 7"/>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6" name="Oval 8"/>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2" name="Title 1"/>
          <p:cNvSpPr>
            <a:spLocks noGrp="1"/>
          </p:cNvSpPr>
          <p:nvPr>
            <p:ph type="title"/>
          </p:nvPr>
        </p:nvSpPr>
        <p:spPr>
          <a:xfrm>
            <a:off x="722313" y="1371600"/>
            <a:ext cx="77724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cs-CZ" smtClean="0"/>
              <a:t>Kliknutím lze upravit styl.</a:t>
            </a:r>
            <a:endParaRPr lang="en-US" dirty="0"/>
          </a:p>
        </p:txBody>
      </p:sp>
      <p:sp>
        <p:nvSpPr>
          <p:cNvPr id="3" name="Text Placeholder 2"/>
          <p:cNvSpPr>
            <a:spLocks noGrp="1"/>
          </p:cNvSpPr>
          <p:nvPr>
            <p:ph type="body" idx="1"/>
          </p:nvPr>
        </p:nvSpPr>
        <p:spPr>
          <a:xfrm>
            <a:off x="722313" y="4068763"/>
            <a:ext cx="77724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7"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9" name="Slide Number Placeholder 5"/>
          <p:cNvSpPr>
            <a:spLocks noGrp="1"/>
          </p:cNvSpPr>
          <p:nvPr>
            <p:ph type="sldNum" sz="quarter" idx="12"/>
          </p:nvPr>
        </p:nvSpPr>
        <p:spPr/>
        <p:txBody>
          <a:bodyPr/>
          <a:lstStyle>
            <a:lvl1pPr>
              <a:defRPr/>
            </a:lvl1pPr>
          </a:lstStyle>
          <a:p>
            <a:fld id="{4DF30551-A884-471F-8735-D973BE878DFF}" type="slidenum">
              <a:rPr lang="cs-CZ" altLang="cs-CZ"/>
              <a:pPr/>
              <a:t>‹#›</a:t>
            </a:fld>
            <a:endParaRPr lang="cs-CZ" altLang="cs-CZ"/>
          </a:p>
        </p:txBody>
      </p:sp>
    </p:spTree>
    <p:extLst>
      <p:ext uri="{BB962C8B-B14F-4D97-AF65-F5344CB8AC3E}">
        <p14:creationId xmlns:p14="http://schemas.microsoft.com/office/powerpoint/2010/main" val="340386875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9" name="Content Placeholder 8"/>
          <p:cNvSpPr>
            <a:spLocks noGrp="1"/>
          </p:cNvSpPr>
          <p:nvPr>
            <p:ph sz="quarter" idx="13"/>
          </p:nvPr>
        </p:nvSpPr>
        <p:spPr>
          <a:xfrm>
            <a:off x="365760" y="1600200"/>
            <a:ext cx="4041648" cy="452628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Date Placeholder 3"/>
          <p:cNvSpPr>
            <a:spLocks noGrp="1"/>
          </p:cNvSpPr>
          <p:nvPr>
            <p:ph type="dt" sz="half" idx="14"/>
          </p:nvPr>
        </p:nvSpPr>
        <p:spPr/>
        <p:txBody>
          <a:bodyPr/>
          <a:lstStyle>
            <a:lvl1pPr>
              <a:defRPr/>
            </a:lvl1pPr>
          </a:lstStyle>
          <a:p>
            <a:pPr>
              <a:defRPr/>
            </a:pPr>
            <a:endParaRPr lang="cs-CZ" altLang="cs-CZ">
              <a:solidFill>
                <a:prstClr val="black">
                  <a:lumMod val="65000"/>
                  <a:lumOff val="35000"/>
                </a:prstClr>
              </a:solidFill>
            </a:endParaRPr>
          </a:p>
        </p:txBody>
      </p:sp>
      <p:sp>
        <p:nvSpPr>
          <p:cNvPr id="6" name="Footer Placeholder 4"/>
          <p:cNvSpPr>
            <a:spLocks noGrp="1"/>
          </p:cNvSpPr>
          <p:nvPr>
            <p:ph type="ftr" sz="quarter" idx="15"/>
          </p:nvPr>
        </p:nvSpPr>
        <p:spPr/>
        <p:txBody>
          <a:bodyPr/>
          <a:lstStyle>
            <a:lvl1pPr>
              <a:defRPr/>
            </a:lvl1pPr>
          </a:lstStyle>
          <a:p>
            <a:pPr>
              <a:defRPr/>
            </a:pPr>
            <a:endParaRPr lang="cs-CZ" altLang="cs-CZ">
              <a:solidFill>
                <a:prstClr val="black">
                  <a:lumMod val="65000"/>
                  <a:lumOff val="35000"/>
                </a:prstClr>
              </a:solidFill>
            </a:endParaRPr>
          </a:p>
        </p:txBody>
      </p:sp>
      <p:sp>
        <p:nvSpPr>
          <p:cNvPr id="7" name="Slide Number Placeholder 5"/>
          <p:cNvSpPr>
            <a:spLocks noGrp="1"/>
          </p:cNvSpPr>
          <p:nvPr>
            <p:ph type="sldNum" sz="quarter" idx="16"/>
          </p:nvPr>
        </p:nvSpPr>
        <p:spPr/>
        <p:txBody>
          <a:bodyPr/>
          <a:lstStyle>
            <a:lvl1pPr>
              <a:defRPr/>
            </a:lvl1pPr>
          </a:lstStyle>
          <a:p>
            <a:fld id="{09A52ECD-9573-41D6-AC60-26AE583EEE98}" type="slidenum">
              <a:rPr lang="cs-CZ" altLang="cs-CZ"/>
              <a:pPr/>
              <a:t>‹#›</a:t>
            </a:fld>
            <a:endParaRPr lang="cs-CZ" altLang="cs-CZ"/>
          </a:p>
        </p:txBody>
      </p:sp>
    </p:spTree>
    <p:extLst>
      <p:ext uri="{BB962C8B-B14F-4D97-AF65-F5344CB8AC3E}">
        <p14:creationId xmlns:p14="http://schemas.microsoft.com/office/powerpoint/2010/main" val="204123121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11" name="Content Placeholder 10"/>
          <p:cNvSpPr>
            <a:spLocks noGrp="1"/>
          </p:cNvSpPr>
          <p:nvPr>
            <p:ph sz="quarter" idx="13"/>
          </p:nvPr>
        </p:nvSpPr>
        <p:spPr>
          <a:xfrm>
            <a:off x="457200" y="2212848"/>
            <a:ext cx="4041648" cy="3913632"/>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3"/>
          <p:cNvSpPr>
            <a:spLocks noGrp="1"/>
          </p:cNvSpPr>
          <p:nvPr>
            <p:ph type="dt" sz="half" idx="15"/>
          </p:nvPr>
        </p:nvSpPr>
        <p:spPr/>
        <p:txBody>
          <a:bodyPr/>
          <a:lstStyle>
            <a:lvl1pPr>
              <a:defRPr/>
            </a:lvl1pPr>
          </a:lstStyle>
          <a:p>
            <a:pPr>
              <a:defRPr/>
            </a:pPr>
            <a:endParaRPr lang="cs-CZ" altLang="cs-CZ">
              <a:solidFill>
                <a:prstClr val="black">
                  <a:lumMod val="65000"/>
                  <a:lumOff val="35000"/>
                </a:prstClr>
              </a:solidFill>
            </a:endParaRPr>
          </a:p>
        </p:txBody>
      </p:sp>
      <p:sp>
        <p:nvSpPr>
          <p:cNvPr id="8" name="Footer Placeholder 4"/>
          <p:cNvSpPr>
            <a:spLocks noGrp="1"/>
          </p:cNvSpPr>
          <p:nvPr>
            <p:ph type="ftr" sz="quarter" idx="16"/>
          </p:nvPr>
        </p:nvSpPr>
        <p:spPr/>
        <p:txBody>
          <a:bodyPr/>
          <a:lstStyle>
            <a:lvl1pPr>
              <a:defRPr/>
            </a:lvl1pPr>
          </a:lstStyle>
          <a:p>
            <a:pPr>
              <a:defRPr/>
            </a:pPr>
            <a:endParaRPr lang="cs-CZ" altLang="cs-CZ">
              <a:solidFill>
                <a:prstClr val="black">
                  <a:lumMod val="65000"/>
                  <a:lumOff val="35000"/>
                </a:prstClr>
              </a:solidFill>
            </a:endParaRPr>
          </a:p>
        </p:txBody>
      </p:sp>
      <p:sp>
        <p:nvSpPr>
          <p:cNvPr id="9" name="Slide Number Placeholder 5"/>
          <p:cNvSpPr>
            <a:spLocks noGrp="1"/>
          </p:cNvSpPr>
          <p:nvPr>
            <p:ph type="sldNum" sz="quarter" idx="17"/>
          </p:nvPr>
        </p:nvSpPr>
        <p:spPr/>
        <p:txBody>
          <a:bodyPr/>
          <a:lstStyle>
            <a:lvl1pPr>
              <a:defRPr/>
            </a:lvl1pPr>
          </a:lstStyle>
          <a:p>
            <a:fld id="{15E04B3F-1F98-4CB7-BFC3-7E617E95DDFA}" type="slidenum">
              <a:rPr lang="cs-CZ" altLang="cs-CZ"/>
              <a:pPr/>
              <a:t>‹#›</a:t>
            </a:fld>
            <a:endParaRPr lang="cs-CZ" altLang="cs-CZ"/>
          </a:p>
        </p:txBody>
      </p:sp>
    </p:spTree>
    <p:extLst>
      <p:ext uri="{BB962C8B-B14F-4D97-AF65-F5344CB8AC3E}">
        <p14:creationId xmlns:p14="http://schemas.microsoft.com/office/powerpoint/2010/main" val="276065862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5" name="Slide Number Placeholder 5"/>
          <p:cNvSpPr>
            <a:spLocks noGrp="1"/>
          </p:cNvSpPr>
          <p:nvPr>
            <p:ph type="sldNum" sz="quarter" idx="12"/>
          </p:nvPr>
        </p:nvSpPr>
        <p:spPr/>
        <p:txBody>
          <a:bodyPr/>
          <a:lstStyle>
            <a:lvl1pPr>
              <a:defRPr/>
            </a:lvl1pPr>
          </a:lstStyle>
          <a:p>
            <a:fld id="{144A919F-6382-469C-8AC7-837B38E617DC}" type="slidenum">
              <a:rPr lang="cs-CZ" altLang="cs-CZ"/>
              <a:pPr/>
              <a:t>‹#›</a:t>
            </a:fld>
            <a:endParaRPr lang="cs-CZ" altLang="cs-CZ"/>
          </a:p>
        </p:txBody>
      </p:sp>
    </p:spTree>
    <p:extLst>
      <p:ext uri="{BB962C8B-B14F-4D97-AF65-F5344CB8AC3E}">
        <p14:creationId xmlns:p14="http://schemas.microsoft.com/office/powerpoint/2010/main" val="140961829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4" name="Slide Number Placeholder 5"/>
          <p:cNvSpPr>
            <a:spLocks noGrp="1"/>
          </p:cNvSpPr>
          <p:nvPr>
            <p:ph type="sldNum" sz="quarter" idx="12"/>
          </p:nvPr>
        </p:nvSpPr>
        <p:spPr/>
        <p:txBody>
          <a:bodyPr/>
          <a:lstStyle>
            <a:lvl1pPr>
              <a:defRPr/>
            </a:lvl1pPr>
          </a:lstStyle>
          <a:p>
            <a:fld id="{E3454FF2-7E9F-43C9-84C7-82DE4A8D7514}" type="slidenum">
              <a:rPr lang="cs-CZ" altLang="cs-CZ"/>
              <a:pPr/>
              <a:t>‹#›</a:t>
            </a:fld>
            <a:endParaRPr lang="cs-CZ" altLang="cs-CZ"/>
          </a:p>
        </p:txBody>
      </p:sp>
    </p:spTree>
    <p:extLst>
      <p:ext uri="{BB962C8B-B14F-4D97-AF65-F5344CB8AC3E}">
        <p14:creationId xmlns:p14="http://schemas.microsoft.com/office/powerpoint/2010/main" val="228024925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cs-CZ" smtClean="0"/>
              <a:t>Kliknutím lze upravit styl.</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fld id="{9834659E-96EF-49D3-9D14-A968E2BCBA86}" type="slidenum">
              <a:rPr lang="cs-CZ" altLang="cs-CZ"/>
              <a:pPr/>
              <a:t>‹#›</a:t>
            </a:fld>
            <a:endParaRPr lang="cs-CZ" altLang="cs-CZ"/>
          </a:p>
        </p:txBody>
      </p:sp>
    </p:spTree>
    <p:extLst>
      <p:ext uri="{BB962C8B-B14F-4D97-AF65-F5344CB8AC3E}">
        <p14:creationId xmlns:p14="http://schemas.microsoft.com/office/powerpoint/2010/main" val="1383527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8"/>
          <p:cNvSpPr>
            <a:spLocks noGrp="1" noChangeArrowheads="1"/>
          </p:cNvSpPr>
          <p:nvPr>
            <p:ph type="dt" sz="half" idx="10"/>
          </p:nvPr>
        </p:nvSpPr>
        <p:spPr>
          <a:ln/>
        </p:spPr>
        <p:txBody>
          <a:bodyPr/>
          <a:lstStyle>
            <a:lvl1pPr>
              <a:defRPr/>
            </a:lvl1pPr>
          </a:lstStyle>
          <a:p>
            <a:pPr>
              <a:defRPr/>
            </a:pPr>
            <a:endParaRPr lang="cs-CZ"/>
          </a:p>
        </p:txBody>
      </p:sp>
      <p:sp>
        <p:nvSpPr>
          <p:cNvPr id="5" name="Rectangle 9"/>
          <p:cNvSpPr>
            <a:spLocks noGrp="1" noChangeArrowheads="1"/>
          </p:cNvSpPr>
          <p:nvPr>
            <p:ph type="ftr" sz="quarter" idx="11"/>
          </p:nvPr>
        </p:nvSpPr>
        <p:spPr>
          <a:ln/>
        </p:spPr>
        <p:txBody>
          <a:bodyPr/>
          <a:lstStyle>
            <a:lvl1pPr>
              <a:defRPr/>
            </a:lvl1pPr>
          </a:lstStyle>
          <a:p>
            <a:pPr>
              <a:defRPr/>
            </a:pPr>
            <a:endParaRPr lang="cs-CZ"/>
          </a:p>
        </p:txBody>
      </p:sp>
      <p:sp>
        <p:nvSpPr>
          <p:cNvPr id="6" name="Rectangle 10"/>
          <p:cNvSpPr>
            <a:spLocks noGrp="1" noChangeArrowheads="1"/>
          </p:cNvSpPr>
          <p:nvPr>
            <p:ph type="sldNum" sz="quarter" idx="12"/>
          </p:nvPr>
        </p:nvSpPr>
        <p:spPr>
          <a:ln/>
        </p:spPr>
        <p:txBody>
          <a:bodyPr/>
          <a:lstStyle>
            <a:lvl1pPr>
              <a:defRPr/>
            </a:lvl1pPr>
          </a:lstStyle>
          <a:p>
            <a:fld id="{AED0875F-73A5-4988-8A95-793B3B4DB3E0}" type="slidenum">
              <a:rPr lang="cs-CZ" altLang="cs-CZ"/>
              <a:pPr/>
              <a:t>‹#›</a:t>
            </a:fld>
            <a:endParaRPr lang="cs-CZ" altLang="cs-CZ"/>
          </a:p>
        </p:txBody>
      </p:sp>
    </p:spTree>
    <p:extLst>
      <p:ext uri="{BB962C8B-B14F-4D97-AF65-F5344CB8AC3E}">
        <p14:creationId xmlns:p14="http://schemas.microsoft.com/office/powerpoint/2010/main" val="10371259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67544" y="148803"/>
            <a:ext cx="8280920" cy="1143000"/>
          </a:xfrm>
        </p:spPr>
        <p:txBody>
          <a:bodyPr/>
          <a:lstStyle/>
          <a:p>
            <a:r>
              <a:rPr lang="en-US" dirty="0" smtClean="0"/>
              <a:t>Click to edit Master title style</a:t>
            </a:r>
            <a:endParaRPr lang="en-GB" dirty="0"/>
          </a:p>
        </p:txBody>
      </p:sp>
      <p:sp>
        <p:nvSpPr>
          <p:cNvPr id="4" name="Text Placeholder 3"/>
          <p:cNvSpPr>
            <a:spLocks noGrp="1"/>
          </p:cNvSpPr>
          <p:nvPr>
            <p:ph type="body" sz="quarter" idx="10"/>
          </p:nvPr>
        </p:nvSpPr>
        <p:spPr>
          <a:xfrm>
            <a:off x="467544" y="1700808"/>
            <a:ext cx="8136904" cy="46805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66873100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lstStyle>
            <a:lvl1pPr algn="ctr">
              <a:lnSpc>
                <a:spcPct val="100000"/>
              </a:lnSpc>
              <a:defRPr sz="2800" b="0"/>
            </a:lvl1pPr>
          </a:lstStyle>
          <a:p>
            <a:r>
              <a:rPr lang="cs-CZ" smtClean="0"/>
              <a:t>Kliknutím lze upravit styl.</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smtClean="0"/>
              <a:t>Kliknutím na ikonu přidáte obrázek.</a:t>
            </a:r>
            <a:endParaRPr lang="en-US" noProof="0"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fld id="{2CD0F4C7-1135-472A-B7EB-9F250482AB86}" type="slidenum">
              <a:rPr lang="cs-CZ" altLang="cs-CZ"/>
              <a:pPr/>
              <a:t>‹#›</a:t>
            </a:fld>
            <a:endParaRPr lang="cs-CZ" altLang="cs-CZ"/>
          </a:p>
        </p:txBody>
      </p:sp>
    </p:spTree>
    <p:extLst>
      <p:ext uri="{BB962C8B-B14F-4D97-AF65-F5344CB8AC3E}">
        <p14:creationId xmlns:p14="http://schemas.microsoft.com/office/powerpoint/2010/main" val="318878957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A4D653CC-2967-413E-AA27-EF015C766E84}" type="slidenum">
              <a:rPr lang="cs-CZ" altLang="cs-CZ"/>
              <a:pPr/>
              <a:t>‹#›</a:t>
            </a:fld>
            <a:endParaRPr lang="cs-CZ" altLang="cs-CZ"/>
          </a:p>
        </p:txBody>
      </p:sp>
    </p:spTree>
    <p:extLst>
      <p:ext uri="{BB962C8B-B14F-4D97-AF65-F5344CB8AC3E}">
        <p14:creationId xmlns:p14="http://schemas.microsoft.com/office/powerpoint/2010/main" val="178218769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681CAC8D-AF77-4836-BE9C-AF5AF161F51E}" type="slidenum">
              <a:rPr lang="cs-CZ" altLang="cs-CZ"/>
              <a:pPr/>
              <a:t>‹#›</a:t>
            </a:fld>
            <a:endParaRPr lang="cs-CZ" altLang="cs-CZ"/>
          </a:p>
        </p:txBody>
      </p:sp>
    </p:spTree>
    <p:extLst>
      <p:ext uri="{BB962C8B-B14F-4D97-AF65-F5344CB8AC3E}">
        <p14:creationId xmlns:p14="http://schemas.microsoft.com/office/powerpoint/2010/main" val="371920128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lstStyle>
            <a:lvl1pPr>
              <a:lnSpc>
                <a:spcPct val="100000"/>
              </a:lnSpc>
              <a:defRPr sz="8000"/>
            </a:lvl1pPr>
          </a:lstStyle>
          <a:p>
            <a:r>
              <a:rPr lang="cs-CZ" smtClean="0"/>
              <a:t>Kliknutím lze upravit styl.</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32B7EC72-DB10-42DE-B757-6F5B89B54B0F}" type="slidenum">
              <a:rPr lang="cs-CZ" altLang="cs-CZ"/>
              <a:pPr/>
              <a:t>‹#›</a:t>
            </a:fld>
            <a:endParaRPr lang="cs-CZ" altLang="cs-CZ"/>
          </a:p>
        </p:txBody>
      </p:sp>
    </p:spTree>
    <p:extLst>
      <p:ext uri="{BB962C8B-B14F-4D97-AF65-F5344CB8AC3E}">
        <p14:creationId xmlns:p14="http://schemas.microsoft.com/office/powerpoint/2010/main" val="374104506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6012DBC5-169D-4E1E-808F-7B2F23D4D193}" type="slidenum">
              <a:rPr lang="cs-CZ" altLang="cs-CZ"/>
              <a:pPr/>
              <a:t>‹#›</a:t>
            </a:fld>
            <a:endParaRPr lang="cs-CZ" altLang="cs-CZ"/>
          </a:p>
        </p:txBody>
      </p:sp>
    </p:spTree>
    <p:extLst>
      <p:ext uri="{BB962C8B-B14F-4D97-AF65-F5344CB8AC3E}">
        <p14:creationId xmlns:p14="http://schemas.microsoft.com/office/powerpoint/2010/main" val="181912650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4" name="Oval 6"/>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5" name="Oval 7"/>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6" name="Oval 8"/>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2" name="Title 1"/>
          <p:cNvSpPr>
            <a:spLocks noGrp="1"/>
          </p:cNvSpPr>
          <p:nvPr>
            <p:ph type="title"/>
          </p:nvPr>
        </p:nvSpPr>
        <p:spPr>
          <a:xfrm>
            <a:off x="722313" y="1371600"/>
            <a:ext cx="77724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cs-CZ" smtClean="0"/>
              <a:t>Kliknutím lze upravit styl.</a:t>
            </a:r>
            <a:endParaRPr lang="en-US" dirty="0"/>
          </a:p>
        </p:txBody>
      </p:sp>
      <p:sp>
        <p:nvSpPr>
          <p:cNvPr id="3" name="Text Placeholder 2"/>
          <p:cNvSpPr>
            <a:spLocks noGrp="1"/>
          </p:cNvSpPr>
          <p:nvPr>
            <p:ph type="body" idx="1"/>
          </p:nvPr>
        </p:nvSpPr>
        <p:spPr>
          <a:xfrm>
            <a:off x="722313" y="4068763"/>
            <a:ext cx="77724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7"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9" name="Slide Number Placeholder 5"/>
          <p:cNvSpPr>
            <a:spLocks noGrp="1"/>
          </p:cNvSpPr>
          <p:nvPr>
            <p:ph type="sldNum" sz="quarter" idx="12"/>
          </p:nvPr>
        </p:nvSpPr>
        <p:spPr/>
        <p:txBody>
          <a:bodyPr/>
          <a:lstStyle>
            <a:lvl1pPr>
              <a:defRPr/>
            </a:lvl1pPr>
          </a:lstStyle>
          <a:p>
            <a:fld id="{4DF30551-A884-471F-8735-D973BE878DFF}" type="slidenum">
              <a:rPr lang="cs-CZ" altLang="cs-CZ"/>
              <a:pPr/>
              <a:t>‹#›</a:t>
            </a:fld>
            <a:endParaRPr lang="cs-CZ" altLang="cs-CZ"/>
          </a:p>
        </p:txBody>
      </p:sp>
    </p:spTree>
    <p:extLst>
      <p:ext uri="{BB962C8B-B14F-4D97-AF65-F5344CB8AC3E}">
        <p14:creationId xmlns:p14="http://schemas.microsoft.com/office/powerpoint/2010/main" val="80532807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9" name="Content Placeholder 8"/>
          <p:cNvSpPr>
            <a:spLocks noGrp="1"/>
          </p:cNvSpPr>
          <p:nvPr>
            <p:ph sz="quarter" idx="13"/>
          </p:nvPr>
        </p:nvSpPr>
        <p:spPr>
          <a:xfrm>
            <a:off x="365760" y="1600200"/>
            <a:ext cx="4041648" cy="452628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Date Placeholder 3"/>
          <p:cNvSpPr>
            <a:spLocks noGrp="1"/>
          </p:cNvSpPr>
          <p:nvPr>
            <p:ph type="dt" sz="half" idx="14"/>
          </p:nvPr>
        </p:nvSpPr>
        <p:spPr/>
        <p:txBody>
          <a:bodyPr/>
          <a:lstStyle>
            <a:lvl1pPr>
              <a:defRPr/>
            </a:lvl1pPr>
          </a:lstStyle>
          <a:p>
            <a:pPr>
              <a:defRPr/>
            </a:pPr>
            <a:endParaRPr lang="cs-CZ" altLang="cs-CZ">
              <a:solidFill>
                <a:prstClr val="black">
                  <a:lumMod val="65000"/>
                  <a:lumOff val="35000"/>
                </a:prstClr>
              </a:solidFill>
            </a:endParaRPr>
          </a:p>
        </p:txBody>
      </p:sp>
      <p:sp>
        <p:nvSpPr>
          <p:cNvPr id="6" name="Footer Placeholder 4"/>
          <p:cNvSpPr>
            <a:spLocks noGrp="1"/>
          </p:cNvSpPr>
          <p:nvPr>
            <p:ph type="ftr" sz="quarter" idx="15"/>
          </p:nvPr>
        </p:nvSpPr>
        <p:spPr/>
        <p:txBody>
          <a:bodyPr/>
          <a:lstStyle>
            <a:lvl1pPr>
              <a:defRPr/>
            </a:lvl1pPr>
          </a:lstStyle>
          <a:p>
            <a:pPr>
              <a:defRPr/>
            </a:pPr>
            <a:endParaRPr lang="cs-CZ" altLang="cs-CZ">
              <a:solidFill>
                <a:prstClr val="black">
                  <a:lumMod val="65000"/>
                  <a:lumOff val="35000"/>
                </a:prstClr>
              </a:solidFill>
            </a:endParaRPr>
          </a:p>
        </p:txBody>
      </p:sp>
      <p:sp>
        <p:nvSpPr>
          <p:cNvPr id="7" name="Slide Number Placeholder 5"/>
          <p:cNvSpPr>
            <a:spLocks noGrp="1"/>
          </p:cNvSpPr>
          <p:nvPr>
            <p:ph type="sldNum" sz="quarter" idx="16"/>
          </p:nvPr>
        </p:nvSpPr>
        <p:spPr/>
        <p:txBody>
          <a:bodyPr/>
          <a:lstStyle>
            <a:lvl1pPr>
              <a:defRPr/>
            </a:lvl1pPr>
          </a:lstStyle>
          <a:p>
            <a:fld id="{09A52ECD-9573-41D6-AC60-26AE583EEE98}" type="slidenum">
              <a:rPr lang="cs-CZ" altLang="cs-CZ"/>
              <a:pPr/>
              <a:t>‹#›</a:t>
            </a:fld>
            <a:endParaRPr lang="cs-CZ" altLang="cs-CZ"/>
          </a:p>
        </p:txBody>
      </p:sp>
    </p:spTree>
    <p:extLst>
      <p:ext uri="{BB962C8B-B14F-4D97-AF65-F5344CB8AC3E}">
        <p14:creationId xmlns:p14="http://schemas.microsoft.com/office/powerpoint/2010/main" val="341411765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11" name="Content Placeholder 10"/>
          <p:cNvSpPr>
            <a:spLocks noGrp="1"/>
          </p:cNvSpPr>
          <p:nvPr>
            <p:ph sz="quarter" idx="13"/>
          </p:nvPr>
        </p:nvSpPr>
        <p:spPr>
          <a:xfrm>
            <a:off x="457200" y="2212848"/>
            <a:ext cx="4041648" cy="3913632"/>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3"/>
          <p:cNvSpPr>
            <a:spLocks noGrp="1"/>
          </p:cNvSpPr>
          <p:nvPr>
            <p:ph type="dt" sz="half" idx="15"/>
          </p:nvPr>
        </p:nvSpPr>
        <p:spPr/>
        <p:txBody>
          <a:bodyPr/>
          <a:lstStyle>
            <a:lvl1pPr>
              <a:defRPr/>
            </a:lvl1pPr>
          </a:lstStyle>
          <a:p>
            <a:pPr>
              <a:defRPr/>
            </a:pPr>
            <a:endParaRPr lang="cs-CZ" altLang="cs-CZ">
              <a:solidFill>
                <a:prstClr val="black">
                  <a:lumMod val="65000"/>
                  <a:lumOff val="35000"/>
                </a:prstClr>
              </a:solidFill>
            </a:endParaRPr>
          </a:p>
        </p:txBody>
      </p:sp>
      <p:sp>
        <p:nvSpPr>
          <p:cNvPr id="8" name="Footer Placeholder 4"/>
          <p:cNvSpPr>
            <a:spLocks noGrp="1"/>
          </p:cNvSpPr>
          <p:nvPr>
            <p:ph type="ftr" sz="quarter" idx="16"/>
          </p:nvPr>
        </p:nvSpPr>
        <p:spPr/>
        <p:txBody>
          <a:bodyPr/>
          <a:lstStyle>
            <a:lvl1pPr>
              <a:defRPr/>
            </a:lvl1pPr>
          </a:lstStyle>
          <a:p>
            <a:pPr>
              <a:defRPr/>
            </a:pPr>
            <a:endParaRPr lang="cs-CZ" altLang="cs-CZ">
              <a:solidFill>
                <a:prstClr val="black">
                  <a:lumMod val="65000"/>
                  <a:lumOff val="35000"/>
                </a:prstClr>
              </a:solidFill>
            </a:endParaRPr>
          </a:p>
        </p:txBody>
      </p:sp>
      <p:sp>
        <p:nvSpPr>
          <p:cNvPr id="9" name="Slide Number Placeholder 5"/>
          <p:cNvSpPr>
            <a:spLocks noGrp="1"/>
          </p:cNvSpPr>
          <p:nvPr>
            <p:ph type="sldNum" sz="quarter" idx="17"/>
          </p:nvPr>
        </p:nvSpPr>
        <p:spPr/>
        <p:txBody>
          <a:bodyPr/>
          <a:lstStyle>
            <a:lvl1pPr>
              <a:defRPr/>
            </a:lvl1pPr>
          </a:lstStyle>
          <a:p>
            <a:fld id="{15E04B3F-1F98-4CB7-BFC3-7E617E95DDFA}" type="slidenum">
              <a:rPr lang="cs-CZ" altLang="cs-CZ"/>
              <a:pPr/>
              <a:t>‹#›</a:t>
            </a:fld>
            <a:endParaRPr lang="cs-CZ" altLang="cs-CZ"/>
          </a:p>
        </p:txBody>
      </p:sp>
    </p:spTree>
    <p:extLst>
      <p:ext uri="{BB962C8B-B14F-4D97-AF65-F5344CB8AC3E}">
        <p14:creationId xmlns:p14="http://schemas.microsoft.com/office/powerpoint/2010/main" val="245338663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5" name="Slide Number Placeholder 5"/>
          <p:cNvSpPr>
            <a:spLocks noGrp="1"/>
          </p:cNvSpPr>
          <p:nvPr>
            <p:ph type="sldNum" sz="quarter" idx="12"/>
          </p:nvPr>
        </p:nvSpPr>
        <p:spPr/>
        <p:txBody>
          <a:bodyPr/>
          <a:lstStyle>
            <a:lvl1pPr>
              <a:defRPr/>
            </a:lvl1pPr>
          </a:lstStyle>
          <a:p>
            <a:fld id="{144A919F-6382-469C-8AC7-837B38E617DC}" type="slidenum">
              <a:rPr lang="cs-CZ" altLang="cs-CZ"/>
              <a:pPr/>
              <a:t>‹#›</a:t>
            </a:fld>
            <a:endParaRPr lang="cs-CZ" altLang="cs-CZ"/>
          </a:p>
        </p:txBody>
      </p:sp>
    </p:spTree>
    <p:extLst>
      <p:ext uri="{BB962C8B-B14F-4D97-AF65-F5344CB8AC3E}">
        <p14:creationId xmlns:p14="http://schemas.microsoft.com/office/powerpoint/2010/main" val="128144255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4" name="Slide Number Placeholder 5"/>
          <p:cNvSpPr>
            <a:spLocks noGrp="1"/>
          </p:cNvSpPr>
          <p:nvPr>
            <p:ph type="sldNum" sz="quarter" idx="12"/>
          </p:nvPr>
        </p:nvSpPr>
        <p:spPr/>
        <p:txBody>
          <a:bodyPr/>
          <a:lstStyle>
            <a:lvl1pPr>
              <a:defRPr/>
            </a:lvl1pPr>
          </a:lstStyle>
          <a:p>
            <a:fld id="{E3454FF2-7E9F-43C9-84C7-82DE4A8D7514}" type="slidenum">
              <a:rPr lang="cs-CZ" altLang="cs-CZ"/>
              <a:pPr/>
              <a:t>‹#›</a:t>
            </a:fld>
            <a:endParaRPr lang="cs-CZ" altLang="cs-CZ"/>
          </a:p>
        </p:txBody>
      </p:sp>
    </p:spTree>
    <p:extLst>
      <p:ext uri="{BB962C8B-B14F-4D97-AF65-F5344CB8AC3E}">
        <p14:creationId xmlns:p14="http://schemas.microsoft.com/office/powerpoint/2010/main" val="1134605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GB" noProof="0" smtClean="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GB"/>
          </a:p>
        </p:txBody>
      </p:sp>
      <p:sp>
        <p:nvSpPr>
          <p:cNvPr id="5" name="Rectangle 5"/>
          <p:cNvSpPr>
            <a:spLocks noGrp="1" noChangeArrowheads="1"/>
          </p:cNvSpPr>
          <p:nvPr>
            <p:ph type="ftr" sz="quarter" idx="11"/>
          </p:nvPr>
        </p:nvSpPr>
        <p:spPr>
          <a:xfrm>
            <a:off x="3124200" y="6245225"/>
            <a:ext cx="2895600" cy="476250"/>
          </a:xfrm>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fld id="{0F2A6E08-F137-4E43-B4F2-E8D7DFFF97F1}" type="slidenum">
              <a:rPr lang="en-GB" altLang="cs-CZ"/>
              <a:pPr/>
              <a:t>‹#›</a:t>
            </a:fld>
            <a:endParaRPr lang="en-GB" altLang="cs-CZ"/>
          </a:p>
        </p:txBody>
      </p:sp>
    </p:spTree>
    <p:extLst>
      <p:ext uri="{BB962C8B-B14F-4D97-AF65-F5344CB8AC3E}">
        <p14:creationId xmlns:p14="http://schemas.microsoft.com/office/powerpoint/2010/main" val="156107488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cs-CZ" smtClean="0"/>
              <a:t>Kliknutím lze upravit styl.</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fld id="{9834659E-96EF-49D3-9D14-A968E2BCBA86}" type="slidenum">
              <a:rPr lang="cs-CZ" altLang="cs-CZ"/>
              <a:pPr/>
              <a:t>‹#›</a:t>
            </a:fld>
            <a:endParaRPr lang="cs-CZ" altLang="cs-CZ"/>
          </a:p>
        </p:txBody>
      </p:sp>
    </p:spTree>
    <p:extLst>
      <p:ext uri="{BB962C8B-B14F-4D97-AF65-F5344CB8AC3E}">
        <p14:creationId xmlns:p14="http://schemas.microsoft.com/office/powerpoint/2010/main" val="134855141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lstStyle>
            <a:lvl1pPr algn="ctr">
              <a:lnSpc>
                <a:spcPct val="100000"/>
              </a:lnSpc>
              <a:defRPr sz="2800" b="0"/>
            </a:lvl1pPr>
          </a:lstStyle>
          <a:p>
            <a:r>
              <a:rPr lang="cs-CZ" smtClean="0"/>
              <a:t>Kliknutím lze upravit styl.</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smtClean="0"/>
              <a:t>Kliknutím na ikonu přidáte obrázek.</a:t>
            </a:r>
            <a:endParaRPr lang="en-US" noProof="0"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fld id="{2CD0F4C7-1135-472A-B7EB-9F250482AB86}" type="slidenum">
              <a:rPr lang="cs-CZ" altLang="cs-CZ"/>
              <a:pPr/>
              <a:t>‹#›</a:t>
            </a:fld>
            <a:endParaRPr lang="cs-CZ" altLang="cs-CZ"/>
          </a:p>
        </p:txBody>
      </p:sp>
    </p:spTree>
    <p:extLst>
      <p:ext uri="{BB962C8B-B14F-4D97-AF65-F5344CB8AC3E}">
        <p14:creationId xmlns:p14="http://schemas.microsoft.com/office/powerpoint/2010/main" val="203551989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A4D653CC-2967-413E-AA27-EF015C766E84}" type="slidenum">
              <a:rPr lang="cs-CZ" altLang="cs-CZ"/>
              <a:pPr/>
              <a:t>‹#›</a:t>
            </a:fld>
            <a:endParaRPr lang="cs-CZ" altLang="cs-CZ"/>
          </a:p>
        </p:txBody>
      </p:sp>
    </p:spTree>
    <p:extLst>
      <p:ext uri="{BB962C8B-B14F-4D97-AF65-F5344CB8AC3E}">
        <p14:creationId xmlns:p14="http://schemas.microsoft.com/office/powerpoint/2010/main" val="122903694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681CAC8D-AF77-4836-BE9C-AF5AF161F51E}" type="slidenum">
              <a:rPr lang="cs-CZ" altLang="cs-CZ"/>
              <a:pPr/>
              <a:t>‹#›</a:t>
            </a:fld>
            <a:endParaRPr lang="cs-CZ" altLang="cs-CZ"/>
          </a:p>
        </p:txBody>
      </p:sp>
    </p:spTree>
    <p:extLst>
      <p:ext uri="{BB962C8B-B14F-4D97-AF65-F5344CB8AC3E}">
        <p14:creationId xmlns:p14="http://schemas.microsoft.com/office/powerpoint/2010/main" val="352990260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lstStyle>
            <a:lvl1pPr>
              <a:lnSpc>
                <a:spcPct val="100000"/>
              </a:lnSpc>
              <a:defRPr sz="8000"/>
            </a:lvl1pPr>
          </a:lstStyle>
          <a:p>
            <a:r>
              <a:rPr lang="cs-CZ" smtClean="0"/>
              <a:t>Kliknutím lze upravit styl.</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32B7EC72-DB10-42DE-B757-6F5B89B54B0F}" type="slidenum">
              <a:rPr lang="cs-CZ" altLang="cs-CZ"/>
              <a:pPr/>
              <a:t>‹#›</a:t>
            </a:fld>
            <a:endParaRPr lang="cs-CZ" altLang="cs-CZ"/>
          </a:p>
        </p:txBody>
      </p:sp>
    </p:spTree>
    <p:extLst>
      <p:ext uri="{BB962C8B-B14F-4D97-AF65-F5344CB8AC3E}">
        <p14:creationId xmlns:p14="http://schemas.microsoft.com/office/powerpoint/2010/main" val="370206517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6012DBC5-169D-4E1E-808F-7B2F23D4D193}" type="slidenum">
              <a:rPr lang="cs-CZ" altLang="cs-CZ"/>
              <a:pPr/>
              <a:t>‹#›</a:t>
            </a:fld>
            <a:endParaRPr lang="cs-CZ" altLang="cs-CZ"/>
          </a:p>
        </p:txBody>
      </p:sp>
    </p:spTree>
    <p:extLst>
      <p:ext uri="{BB962C8B-B14F-4D97-AF65-F5344CB8AC3E}">
        <p14:creationId xmlns:p14="http://schemas.microsoft.com/office/powerpoint/2010/main" val="166168594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4" name="Oval 6"/>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5" name="Oval 7"/>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6" name="Oval 8"/>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2" name="Title 1"/>
          <p:cNvSpPr>
            <a:spLocks noGrp="1"/>
          </p:cNvSpPr>
          <p:nvPr>
            <p:ph type="title"/>
          </p:nvPr>
        </p:nvSpPr>
        <p:spPr>
          <a:xfrm>
            <a:off x="722313" y="1371600"/>
            <a:ext cx="77724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cs-CZ" smtClean="0"/>
              <a:t>Kliknutím lze upravit styl.</a:t>
            </a:r>
            <a:endParaRPr lang="en-US" dirty="0"/>
          </a:p>
        </p:txBody>
      </p:sp>
      <p:sp>
        <p:nvSpPr>
          <p:cNvPr id="3" name="Text Placeholder 2"/>
          <p:cNvSpPr>
            <a:spLocks noGrp="1"/>
          </p:cNvSpPr>
          <p:nvPr>
            <p:ph type="body" idx="1"/>
          </p:nvPr>
        </p:nvSpPr>
        <p:spPr>
          <a:xfrm>
            <a:off x="722313" y="4068763"/>
            <a:ext cx="77724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7"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9" name="Slide Number Placeholder 5"/>
          <p:cNvSpPr>
            <a:spLocks noGrp="1"/>
          </p:cNvSpPr>
          <p:nvPr>
            <p:ph type="sldNum" sz="quarter" idx="12"/>
          </p:nvPr>
        </p:nvSpPr>
        <p:spPr/>
        <p:txBody>
          <a:bodyPr/>
          <a:lstStyle>
            <a:lvl1pPr>
              <a:defRPr/>
            </a:lvl1pPr>
          </a:lstStyle>
          <a:p>
            <a:fld id="{4DF30551-A884-471F-8735-D973BE878DFF}" type="slidenum">
              <a:rPr lang="cs-CZ" altLang="cs-CZ"/>
              <a:pPr/>
              <a:t>‹#›</a:t>
            </a:fld>
            <a:endParaRPr lang="cs-CZ" altLang="cs-CZ"/>
          </a:p>
        </p:txBody>
      </p:sp>
    </p:spTree>
    <p:extLst>
      <p:ext uri="{BB962C8B-B14F-4D97-AF65-F5344CB8AC3E}">
        <p14:creationId xmlns:p14="http://schemas.microsoft.com/office/powerpoint/2010/main" val="406289082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9" name="Content Placeholder 8"/>
          <p:cNvSpPr>
            <a:spLocks noGrp="1"/>
          </p:cNvSpPr>
          <p:nvPr>
            <p:ph sz="quarter" idx="13"/>
          </p:nvPr>
        </p:nvSpPr>
        <p:spPr>
          <a:xfrm>
            <a:off x="365760" y="1600200"/>
            <a:ext cx="4041648" cy="452628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Date Placeholder 3"/>
          <p:cNvSpPr>
            <a:spLocks noGrp="1"/>
          </p:cNvSpPr>
          <p:nvPr>
            <p:ph type="dt" sz="half" idx="14"/>
          </p:nvPr>
        </p:nvSpPr>
        <p:spPr/>
        <p:txBody>
          <a:bodyPr/>
          <a:lstStyle>
            <a:lvl1pPr>
              <a:defRPr/>
            </a:lvl1pPr>
          </a:lstStyle>
          <a:p>
            <a:pPr>
              <a:defRPr/>
            </a:pPr>
            <a:endParaRPr lang="cs-CZ" altLang="cs-CZ">
              <a:solidFill>
                <a:prstClr val="black">
                  <a:lumMod val="65000"/>
                  <a:lumOff val="35000"/>
                </a:prstClr>
              </a:solidFill>
            </a:endParaRPr>
          </a:p>
        </p:txBody>
      </p:sp>
      <p:sp>
        <p:nvSpPr>
          <p:cNvPr id="6" name="Footer Placeholder 4"/>
          <p:cNvSpPr>
            <a:spLocks noGrp="1"/>
          </p:cNvSpPr>
          <p:nvPr>
            <p:ph type="ftr" sz="quarter" idx="15"/>
          </p:nvPr>
        </p:nvSpPr>
        <p:spPr/>
        <p:txBody>
          <a:bodyPr/>
          <a:lstStyle>
            <a:lvl1pPr>
              <a:defRPr/>
            </a:lvl1pPr>
          </a:lstStyle>
          <a:p>
            <a:pPr>
              <a:defRPr/>
            </a:pPr>
            <a:endParaRPr lang="cs-CZ" altLang="cs-CZ">
              <a:solidFill>
                <a:prstClr val="black">
                  <a:lumMod val="65000"/>
                  <a:lumOff val="35000"/>
                </a:prstClr>
              </a:solidFill>
            </a:endParaRPr>
          </a:p>
        </p:txBody>
      </p:sp>
      <p:sp>
        <p:nvSpPr>
          <p:cNvPr id="7" name="Slide Number Placeholder 5"/>
          <p:cNvSpPr>
            <a:spLocks noGrp="1"/>
          </p:cNvSpPr>
          <p:nvPr>
            <p:ph type="sldNum" sz="quarter" idx="16"/>
          </p:nvPr>
        </p:nvSpPr>
        <p:spPr/>
        <p:txBody>
          <a:bodyPr/>
          <a:lstStyle>
            <a:lvl1pPr>
              <a:defRPr/>
            </a:lvl1pPr>
          </a:lstStyle>
          <a:p>
            <a:fld id="{09A52ECD-9573-41D6-AC60-26AE583EEE98}" type="slidenum">
              <a:rPr lang="cs-CZ" altLang="cs-CZ"/>
              <a:pPr/>
              <a:t>‹#›</a:t>
            </a:fld>
            <a:endParaRPr lang="cs-CZ" altLang="cs-CZ"/>
          </a:p>
        </p:txBody>
      </p:sp>
    </p:spTree>
    <p:extLst>
      <p:ext uri="{BB962C8B-B14F-4D97-AF65-F5344CB8AC3E}">
        <p14:creationId xmlns:p14="http://schemas.microsoft.com/office/powerpoint/2010/main" val="364595394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11" name="Content Placeholder 10"/>
          <p:cNvSpPr>
            <a:spLocks noGrp="1"/>
          </p:cNvSpPr>
          <p:nvPr>
            <p:ph sz="quarter" idx="13"/>
          </p:nvPr>
        </p:nvSpPr>
        <p:spPr>
          <a:xfrm>
            <a:off x="457200" y="2212848"/>
            <a:ext cx="4041648" cy="3913632"/>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3"/>
          <p:cNvSpPr>
            <a:spLocks noGrp="1"/>
          </p:cNvSpPr>
          <p:nvPr>
            <p:ph type="dt" sz="half" idx="15"/>
          </p:nvPr>
        </p:nvSpPr>
        <p:spPr/>
        <p:txBody>
          <a:bodyPr/>
          <a:lstStyle>
            <a:lvl1pPr>
              <a:defRPr/>
            </a:lvl1pPr>
          </a:lstStyle>
          <a:p>
            <a:pPr>
              <a:defRPr/>
            </a:pPr>
            <a:endParaRPr lang="cs-CZ" altLang="cs-CZ">
              <a:solidFill>
                <a:prstClr val="black">
                  <a:lumMod val="65000"/>
                  <a:lumOff val="35000"/>
                </a:prstClr>
              </a:solidFill>
            </a:endParaRPr>
          </a:p>
        </p:txBody>
      </p:sp>
      <p:sp>
        <p:nvSpPr>
          <p:cNvPr id="8" name="Footer Placeholder 4"/>
          <p:cNvSpPr>
            <a:spLocks noGrp="1"/>
          </p:cNvSpPr>
          <p:nvPr>
            <p:ph type="ftr" sz="quarter" idx="16"/>
          </p:nvPr>
        </p:nvSpPr>
        <p:spPr/>
        <p:txBody>
          <a:bodyPr/>
          <a:lstStyle>
            <a:lvl1pPr>
              <a:defRPr/>
            </a:lvl1pPr>
          </a:lstStyle>
          <a:p>
            <a:pPr>
              <a:defRPr/>
            </a:pPr>
            <a:endParaRPr lang="cs-CZ" altLang="cs-CZ">
              <a:solidFill>
                <a:prstClr val="black">
                  <a:lumMod val="65000"/>
                  <a:lumOff val="35000"/>
                </a:prstClr>
              </a:solidFill>
            </a:endParaRPr>
          </a:p>
        </p:txBody>
      </p:sp>
      <p:sp>
        <p:nvSpPr>
          <p:cNvPr id="9" name="Slide Number Placeholder 5"/>
          <p:cNvSpPr>
            <a:spLocks noGrp="1"/>
          </p:cNvSpPr>
          <p:nvPr>
            <p:ph type="sldNum" sz="quarter" idx="17"/>
          </p:nvPr>
        </p:nvSpPr>
        <p:spPr/>
        <p:txBody>
          <a:bodyPr/>
          <a:lstStyle>
            <a:lvl1pPr>
              <a:defRPr/>
            </a:lvl1pPr>
          </a:lstStyle>
          <a:p>
            <a:fld id="{15E04B3F-1F98-4CB7-BFC3-7E617E95DDFA}" type="slidenum">
              <a:rPr lang="cs-CZ" altLang="cs-CZ"/>
              <a:pPr/>
              <a:t>‹#›</a:t>
            </a:fld>
            <a:endParaRPr lang="cs-CZ" altLang="cs-CZ"/>
          </a:p>
        </p:txBody>
      </p:sp>
    </p:spTree>
    <p:extLst>
      <p:ext uri="{BB962C8B-B14F-4D97-AF65-F5344CB8AC3E}">
        <p14:creationId xmlns:p14="http://schemas.microsoft.com/office/powerpoint/2010/main" val="322580911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5" name="Slide Number Placeholder 5"/>
          <p:cNvSpPr>
            <a:spLocks noGrp="1"/>
          </p:cNvSpPr>
          <p:nvPr>
            <p:ph type="sldNum" sz="quarter" idx="12"/>
          </p:nvPr>
        </p:nvSpPr>
        <p:spPr/>
        <p:txBody>
          <a:bodyPr/>
          <a:lstStyle>
            <a:lvl1pPr>
              <a:defRPr/>
            </a:lvl1pPr>
          </a:lstStyle>
          <a:p>
            <a:fld id="{144A919F-6382-469C-8AC7-837B38E617DC}" type="slidenum">
              <a:rPr lang="cs-CZ" altLang="cs-CZ"/>
              <a:pPr/>
              <a:t>‹#›</a:t>
            </a:fld>
            <a:endParaRPr lang="cs-CZ" altLang="cs-CZ"/>
          </a:p>
        </p:txBody>
      </p:sp>
    </p:spTree>
    <p:extLst>
      <p:ext uri="{BB962C8B-B14F-4D97-AF65-F5344CB8AC3E}">
        <p14:creationId xmlns:p14="http://schemas.microsoft.com/office/powerpoint/2010/main" val="9246849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2776"/>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70221592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4" name="Slide Number Placeholder 5"/>
          <p:cNvSpPr>
            <a:spLocks noGrp="1"/>
          </p:cNvSpPr>
          <p:nvPr>
            <p:ph type="sldNum" sz="quarter" idx="12"/>
          </p:nvPr>
        </p:nvSpPr>
        <p:spPr/>
        <p:txBody>
          <a:bodyPr/>
          <a:lstStyle>
            <a:lvl1pPr>
              <a:defRPr/>
            </a:lvl1pPr>
          </a:lstStyle>
          <a:p>
            <a:fld id="{E3454FF2-7E9F-43C9-84C7-82DE4A8D7514}" type="slidenum">
              <a:rPr lang="cs-CZ" altLang="cs-CZ"/>
              <a:pPr/>
              <a:t>‹#›</a:t>
            </a:fld>
            <a:endParaRPr lang="cs-CZ" altLang="cs-CZ"/>
          </a:p>
        </p:txBody>
      </p:sp>
    </p:spTree>
    <p:extLst>
      <p:ext uri="{BB962C8B-B14F-4D97-AF65-F5344CB8AC3E}">
        <p14:creationId xmlns:p14="http://schemas.microsoft.com/office/powerpoint/2010/main" val="392948823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cs-CZ" smtClean="0"/>
              <a:t>Kliknutím lze upravit styl.</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fld id="{9834659E-96EF-49D3-9D14-A968E2BCBA86}" type="slidenum">
              <a:rPr lang="cs-CZ" altLang="cs-CZ"/>
              <a:pPr/>
              <a:t>‹#›</a:t>
            </a:fld>
            <a:endParaRPr lang="cs-CZ" altLang="cs-CZ"/>
          </a:p>
        </p:txBody>
      </p:sp>
    </p:spTree>
    <p:extLst>
      <p:ext uri="{BB962C8B-B14F-4D97-AF65-F5344CB8AC3E}">
        <p14:creationId xmlns:p14="http://schemas.microsoft.com/office/powerpoint/2010/main" val="140146369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lstStyle>
            <a:lvl1pPr algn="ctr">
              <a:lnSpc>
                <a:spcPct val="100000"/>
              </a:lnSpc>
              <a:defRPr sz="2800" b="0"/>
            </a:lvl1pPr>
          </a:lstStyle>
          <a:p>
            <a:r>
              <a:rPr lang="cs-CZ" smtClean="0"/>
              <a:t>Kliknutím lze upravit styl.</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smtClean="0"/>
              <a:t>Kliknutím na ikonu přidáte obrázek.</a:t>
            </a:r>
            <a:endParaRPr lang="en-US" noProof="0"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fld id="{2CD0F4C7-1135-472A-B7EB-9F250482AB86}" type="slidenum">
              <a:rPr lang="cs-CZ" altLang="cs-CZ"/>
              <a:pPr/>
              <a:t>‹#›</a:t>
            </a:fld>
            <a:endParaRPr lang="cs-CZ" altLang="cs-CZ"/>
          </a:p>
        </p:txBody>
      </p:sp>
    </p:spTree>
    <p:extLst>
      <p:ext uri="{BB962C8B-B14F-4D97-AF65-F5344CB8AC3E}">
        <p14:creationId xmlns:p14="http://schemas.microsoft.com/office/powerpoint/2010/main" val="418173556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A4D653CC-2967-413E-AA27-EF015C766E84}" type="slidenum">
              <a:rPr lang="cs-CZ" altLang="cs-CZ"/>
              <a:pPr/>
              <a:t>‹#›</a:t>
            </a:fld>
            <a:endParaRPr lang="cs-CZ" altLang="cs-CZ"/>
          </a:p>
        </p:txBody>
      </p:sp>
    </p:spTree>
    <p:extLst>
      <p:ext uri="{BB962C8B-B14F-4D97-AF65-F5344CB8AC3E}">
        <p14:creationId xmlns:p14="http://schemas.microsoft.com/office/powerpoint/2010/main" val="310262025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681CAC8D-AF77-4836-BE9C-AF5AF161F51E}" type="slidenum">
              <a:rPr lang="cs-CZ" altLang="cs-CZ"/>
              <a:pPr/>
              <a:t>‹#›</a:t>
            </a:fld>
            <a:endParaRPr lang="cs-CZ" altLang="cs-CZ"/>
          </a:p>
        </p:txBody>
      </p:sp>
    </p:spTree>
    <p:extLst>
      <p:ext uri="{BB962C8B-B14F-4D97-AF65-F5344CB8AC3E}">
        <p14:creationId xmlns:p14="http://schemas.microsoft.com/office/powerpoint/2010/main" val="29863649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No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2" descr="P:\Technical Directors shared documents\Wikilite\Main page design\TBS logo black JPG.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14465" y="1944681"/>
            <a:ext cx="7086600" cy="1470025"/>
          </a:xfrm>
        </p:spPr>
        <p:txBody>
          <a:bodyPr/>
          <a:lstStyle>
            <a:lvl1pPr algn="l">
              <a:defRPr sz="4800">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14465" y="3700456"/>
            <a:ext cx="6400800" cy="1752600"/>
          </a:xfrm>
        </p:spPr>
        <p:txBody>
          <a:bodyPr/>
          <a:lstStyle>
            <a:lvl1pPr marL="0" indent="0" algn="l">
              <a:buNone/>
              <a:defRPr sz="3600">
                <a:solidFill>
                  <a:srgbClr val="43509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0"/>
          </p:nvPr>
        </p:nvSpPr>
        <p:spPr>
          <a:xfrm>
            <a:off x="1366838" y="6327775"/>
            <a:ext cx="2895600" cy="365125"/>
          </a:xfrm>
        </p:spPr>
        <p:txBody>
          <a:bodyPr/>
          <a:lstStyle>
            <a:lvl1pPr eaLnBrk="0" hangingPunct="0">
              <a:defRPr/>
            </a:lvl1pPr>
          </a:lstStyle>
          <a:p>
            <a:pPr>
              <a:defRPr/>
            </a:pPr>
            <a:endParaRPr lang="en-US"/>
          </a:p>
        </p:txBody>
      </p:sp>
    </p:spTree>
    <p:extLst>
      <p:ext uri="{BB962C8B-B14F-4D97-AF65-F5344CB8AC3E}">
        <p14:creationId xmlns:p14="http://schemas.microsoft.com/office/powerpoint/2010/main" val="1596874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 name="Picture 2" descr="P:\Technical Directors shared documents\Wikilite\Main page design\TBS logo black JPG.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7544" y="152866"/>
            <a:ext cx="8280920" cy="1143000"/>
          </a:xfrm>
        </p:spPr>
        <p:txBody>
          <a:bodyPr/>
          <a:lstStyle>
            <a:lvl1pPr algn="l">
              <a:defRPr sz="4000">
                <a:solidFill>
                  <a:schemeClr val="tx1"/>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771535" y="1557338"/>
            <a:ext cx="7429500" cy="4525963"/>
          </a:xfrm>
        </p:spPr>
        <p:txBody>
          <a:bodyPr/>
          <a:lstStyle>
            <a:lvl1pPr>
              <a:buClr>
                <a:srgbClr val="971343"/>
              </a:buClr>
              <a:defRPr sz="3200">
                <a:solidFill>
                  <a:schemeClr val="tx1"/>
                </a:solidFill>
                <a:latin typeface="+mn-lt"/>
              </a:defRPr>
            </a:lvl1pPr>
            <a:lvl2pPr>
              <a:buClr>
                <a:srgbClr val="971343"/>
              </a:buClr>
              <a:defRPr sz="2800">
                <a:solidFill>
                  <a:srgbClr val="435092"/>
                </a:solidFill>
                <a:latin typeface="+mn-lt"/>
              </a:defRPr>
            </a:lvl2pPr>
            <a:lvl3pPr>
              <a:buClr>
                <a:srgbClr val="971343"/>
              </a:buClr>
              <a:defRPr sz="2400">
                <a:solidFill>
                  <a:srgbClr val="435092"/>
                </a:solidFill>
                <a:latin typeface="+mn-lt"/>
              </a:defRPr>
            </a:lvl3pPr>
            <a:lvl4pPr>
              <a:buClr>
                <a:srgbClr val="971343"/>
              </a:buClr>
              <a:defRPr sz="2400">
                <a:solidFill>
                  <a:srgbClr val="435092"/>
                </a:solidFill>
                <a:latin typeface="+mn-lt"/>
              </a:defRPr>
            </a:lvl4pPr>
            <a:lvl5pPr>
              <a:buClr>
                <a:srgbClr val="971343"/>
              </a:buClr>
              <a:defRPr sz="2400">
                <a:solidFill>
                  <a:srgbClr val="435092"/>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0"/>
          </p:nvPr>
        </p:nvSpPr>
        <p:spPr>
          <a:xfrm>
            <a:off x="795338" y="6356350"/>
            <a:ext cx="2895600" cy="365125"/>
          </a:xfrm>
        </p:spPr>
        <p:txBody>
          <a:bodyPr/>
          <a:lstStyle>
            <a:lvl1pPr algn="ctr" eaLnBrk="0" fontAlgn="auto" hangingPunct="0">
              <a:spcBef>
                <a:spcPts val="0"/>
              </a:spcBef>
              <a:spcAft>
                <a:spcPts val="0"/>
              </a:spcAft>
              <a:defRPr sz="1200">
                <a:solidFill>
                  <a:prstClr val="black">
                    <a:tint val="75000"/>
                  </a:prstClr>
                </a:solidFill>
                <a:latin typeface="+mn-lt"/>
              </a:defRPr>
            </a:lvl1pPr>
          </a:lstStyle>
          <a:p>
            <a:pPr>
              <a:defRPr/>
            </a:pPr>
            <a:endParaRPr lang="en-US"/>
          </a:p>
        </p:txBody>
      </p:sp>
    </p:spTree>
    <p:extLst>
      <p:ext uri="{BB962C8B-B14F-4D97-AF65-F5344CB8AC3E}">
        <p14:creationId xmlns:p14="http://schemas.microsoft.com/office/powerpoint/2010/main" val="15081633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2" descr="P:\Technical Directors shared documents\Wikilite\Main page design\TBS logo black JPG.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08121" y="4406900"/>
            <a:ext cx="7772400" cy="1362075"/>
          </a:xfrm>
        </p:spPr>
        <p:txBody>
          <a:bodyPr anchor="t"/>
          <a:lstStyle>
            <a:lvl1pPr algn="l">
              <a:defRPr sz="4400" b="1" cap="all">
                <a:latin typeface="+mj-l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308121" y="2906713"/>
            <a:ext cx="7772400" cy="1500187"/>
          </a:xfrm>
        </p:spPr>
        <p:txBody>
          <a:bodyPr anchor="b"/>
          <a:lstStyle>
            <a:lvl1pPr marL="0" indent="0">
              <a:buNone/>
              <a:defRPr sz="2400">
                <a:solidFill>
                  <a:schemeClr val="tx1">
                    <a:tint val="75000"/>
                  </a:schemeClr>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0"/>
          </p:nvPr>
        </p:nvSpPr>
        <p:spPr>
          <a:xfrm>
            <a:off x="1309688" y="6299200"/>
            <a:ext cx="2895600" cy="365125"/>
          </a:xfrm>
        </p:spPr>
        <p:txBody>
          <a:bodyPr/>
          <a:lstStyle>
            <a:lvl1pPr eaLnBrk="0" hangingPunct="0">
              <a:defRPr/>
            </a:lvl1pPr>
          </a:lstStyle>
          <a:p>
            <a:pPr>
              <a:defRPr/>
            </a:pPr>
            <a:endParaRPr lang="en-US"/>
          </a:p>
        </p:txBody>
      </p:sp>
    </p:spTree>
    <p:extLst>
      <p:ext uri="{BB962C8B-B14F-4D97-AF65-F5344CB8AC3E}">
        <p14:creationId xmlns:p14="http://schemas.microsoft.com/office/powerpoint/2010/main" val="4234192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pic>
        <p:nvPicPr>
          <p:cNvPr id="5" name="Picture 2" descr="P:\Technical Directors shared documents\Wikilite\Main page design\TBS logo black JPG.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774938" y="1585912"/>
            <a:ext cx="32670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57745" y="1600200"/>
            <a:ext cx="34147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p:nvPr>
        </p:nvSpPr>
        <p:spPr>
          <a:xfrm>
            <a:off x="467544" y="152866"/>
            <a:ext cx="8280920" cy="1143000"/>
          </a:xfrm>
        </p:spPr>
        <p:txBody>
          <a:bodyPr/>
          <a:lstStyle>
            <a:lvl1pPr algn="l">
              <a:defRPr sz="4000">
                <a:solidFill>
                  <a:schemeClr val="tx1"/>
                </a:solidFill>
                <a:latin typeface="+mj-lt"/>
              </a:defRPr>
            </a:lvl1pPr>
          </a:lstStyle>
          <a:p>
            <a:r>
              <a:rPr lang="en-US" dirty="0" smtClean="0"/>
              <a:t>Click to edit Master title style</a:t>
            </a:r>
            <a:endParaRPr lang="en-US" dirty="0"/>
          </a:p>
        </p:txBody>
      </p:sp>
      <p:sp>
        <p:nvSpPr>
          <p:cNvPr id="6" name="Footer Placeholder 4"/>
          <p:cNvSpPr>
            <a:spLocks noGrp="1"/>
          </p:cNvSpPr>
          <p:nvPr>
            <p:ph type="ftr" sz="quarter" idx="10"/>
          </p:nvPr>
        </p:nvSpPr>
        <p:spPr>
          <a:xfrm>
            <a:off x="795338" y="6356350"/>
            <a:ext cx="2895600" cy="365125"/>
          </a:xfrm>
        </p:spPr>
        <p:txBody>
          <a:bodyPr/>
          <a:lstStyle>
            <a:lvl1pPr algn="ctr" eaLnBrk="0" fontAlgn="auto" hangingPunct="0">
              <a:spcBef>
                <a:spcPts val="0"/>
              </a:spcBef>
              <a:spcAft>
                <a:spcPts val="0"/>
              </a:spcAft>
              <a:defRPr sz="1200">
                <a:solidFill>
                  <a:prstClr val="black">
                    <a:tint val="75000"/>
                  </a:prstClr>
                </a:solidFill>
                <a:latin typeface="+mn-lt"/>
              </a:defRPr>
            </a:lvl1pPr>
          </a:lstStyle>
          <a:p>
            <a:pPr>
              <a:defRPr/>
            </a:pPr>
            <a:endParaRPr lang="en-US"/>
          </a:p>
        </p:txBody>
      </p:sp>
    </p:spTree>
    <p:extLst>
      <p:ext uri="{BB962C8B-B14F-4D97-AF65-F5344CB8AC3E}">
        <p14:creationId xmlns:p14="http://schemas.microsoft.com/office/powerpoint/2010/main" val="33417305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3" name="Picture 2" descr="P:\Technical Directors shared documents\Wikilite\Main page design\TBS logo black JPG.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67544" y="152866"/>
            <a:ext cx="8280920" cy="1143000"/>
          </a:xfrm>
        </p:spPr>
        <p:txBody>
          <a:bodyPr/>
          <a:lstStyle>
            <a:lvl1pPr algn="l">
              <a:defRPr sz="4000">
                <a:solidFill>
                  <a:schemeClr val="tx1"/>
                </a:solidFill>
                <a:latin typeface="+mj-lt"/>
              </a:defRPr>
            </a:lvl1pPr>
          </a:lstStyle>
          <a:p>
            <a:r>
              <a:rPr lang="en-US" dirty="0" smtClean="0"/>
              <a:t>Click to edit Master title style</a:t>
            </a:r>
            <a:endParaRPr lang="en-US" dirty="0"/>
          </a:p>
        </p:txBody>
      </p:sp>
      <p:sp>
        <p:nvSpPr>
          <p:cNvPr id="4" name="Footer Placeholder 4"/>
          <p:cNvSpPr>
            <a:spLocks noGrp="1"/>
          </p:cNvSpPr>
          <p:nvPr>
            <p:ph type="ftr" sz="quarter" idx="10"/>
          </p:nvPr>
        </p:nvSpPr>
        <p:spPr>
          <a:xfrm>
            <a:off x="795338" y="6356350"/>
            <a:ext cx="2895600" cy="365125"/>
          </a:xfrm>
        </p:spPr>
        <p:txBody>
          <a:bodyPr/>
          <a:lstStyle>
            <a:lvl1pPr algn="ctr" eaLnBrk="0" fontAlgn="auto" hangingPunct="0">
              <a:spcBef>
                <a:spcPts val="0"/>
              </a:spcBef>
              <a:spcAft>
                <a:spcPts val="0"/>
              </a:spcAft>
              <a:defRPr sz="1200">
                <a:solidFill>
                  <a:prstClr val="black">
                    <a:tint val="75000"/>
                  </a:prstClr>
                </a:solidFill>
                <a:latin typeface="+mn-lt"/>
              </a:defRPr>
            </a:lvl1pPr>
          </a:lstStyle>
          <a:p>
            <a:pPr>
              <a:defRPr/>
            </a:pPr>
            <a:endParaRPr lang="en-US"/>
          </a:p>
        </p:txBody>
      </p:sp>
    </p:spTree>
    <p:extLst>
      <p:ext uri="{BB962C8B-B14F-4D97-AF65-F5344CB8AC3E}">
        <p14:creationId xmlns:p14="http://schemas.microsoft.com/office/powerpoint/2010/main" val="16675220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2557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807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8"/>
            <a:ext cx="7886700" cy="2852737"/>
          </a:xfrm>
        </p:spPr>
        <p:txBody>
          <a:bodyPr/>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smtClean="0"/>
              <a:t>Kliknutím lze upravit styly předlohy textu.</a:t>
            </a:r>
          </a:p>
        </p:txBody>
      </p:sp>
      <p:sp>
        <p:nvSpPr>
          <p:cNvPr id="4" name="Rectangle 8"/>
          <p:cNvSpPr>
            <a:spLocks noGrp="1" noChangeArrowheads="1"/>
          </p:cNvSpPr>
          <p:nvPr>
            <p:ph type="dt" sz="half" idx="10"/>
          </p:nvPr>
        </p:nvSpPr>
        <p:spPr>
          <a:ln/>
        </p:spPr>
        <p:txBody>
          <a:bodyPr/>
          <a:lstStyle>
            <a:lvl1pPr>
              <a:defRPr/>
            </a:lvl1pPr>
          </a:lstStyle>
          <a:p>
            <a:pPr>
              <a:defRPr/>
            </a:pPr>
            <a:endParaRPr lang="cs-CZ"/>
          </a:p>
        </p:txBody>
      </p:sp>
      <p:sp>
        <p:nvSpPr>
          <p:cNvPr id="5" name="Rectangle 9"/>
          <p:cNvSpPr>
            <a:spLocks noGrp="1" noChangeArrowheads="1"/>
          </p:cNvSpPr>
          <p:nvPr>
            <p:ph type="ftr" sz="quarter" idx="11"/>
          </p:nvPr>
        </p:nvSpPr>
        <p:spPr>
          <a:ln/>
        </p:spPr>
        <p:txBody>
          <a:bodyPr/>
          <a:lstStyle>
            <a:lvl1pPr>
              <a:defRPr/>
            </a:lvl1pPr>
          </a:lstStyle>
          <a:p>
            <a:pPr>
              <a:defRPr/>
            </a:pPr>
            <a:endParaRPr lang="cs-CZ"/>
          </a:p>
        </p:txBody>
      </p:sp>
      <p:sp>
        <p:nvSpPr>
          <p:cNvPr id="6" name="Rectangle 10"/>
          <p:cNvSpPr>
            <a:spLocks noGrp="1" noChangeArrowheads="1"/>
          </p:cNvSpPr>
          <p:nvPr>
            <p:ph type="sldNum" sz="quarter" idx="12"/>
          </p:nvPr>
        </p:nvSpPr>
        <p:spPr>
          <a:ln/>
        </p:spPr>
        <p:txBody>
          <a:bodyPr/>
          <a:lstStyle>
            <a:lvl1pPr>
              <a:defRPr/>
            </a:lvl1pPr>
          </a:lstStyle>
          <a:p>
            <a:fld id="{22609A3A-59C5-4D15-A14D-D98D16FF356F}" type="slidenum">
              <a:rPr lang="cs-CZ" altLang="cs-CZ"/>
              <a:pPr/>
              <a:t>‹#›</a:t>
            </a:fld>
            <a:endParaRPr lang="cs-CZ" altLang="cs-CZ"/>
          </a:p>
        </p:txBody>
      </p:sp>
    </p:spTree>
    <p:extLst>
      <p:ext uri="{BB962C8B-B14F-4D97-AF65-F5344CB8AC3E}">
        <p14:creationId xmlns:p14="http://schemas.microsoft.com/office/powerpoint/2010/main" val="1258455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67544" y="148803"/>
            <a:ext cx="8280920" cy="1143000"/>
          </a:xfrm>
        </p:spPr>
        <p:txBody>
          <a:bodyPr/>
          <a:lstStyle/>
          <a:p>
            <a:r>
              <a:rPr lang="en-US" dirty="0" smtClean="0"/>
              <a:t>Click to edit Master title style</a:t>
            </a:r>
            <a:endParaRPr lang="en-GB" dirty="0"/>
          </a:p>
        </p:txBody>
      </p:sp>
      <p:sp>
        <p:nvSpPr>
          <p:cNvPr id="4" name="Text Placeholder 3"/>
          <p:cNvSpPr>
            <a:spLocks noGrp="1"/>
          </p:cNvSpPr>
          <p:nvPr>
            <p:ph type="body" sz="quarter" idx="10"/>
          </p:nvPr>
        </p:nvSpPr>
        <p:spPr>
          <a:xfrm>
            <a:off x="467544" y="1700808"/>
            <a:ext cx="8136904" cy="46805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2774332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GB" noProof="0" smtClean="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GB"/>
          </a:p>
        </p:txBody>
      </p:sp>
      <p:sp>
        <p:nvSpPr>
          <p:cNvPr id="5" name="Rectangle 5"/>
          <p:cNvSpPr>
            <a:spLocks noGrp="1" noChangeArrowheads="1"/>
          </p:cNvSpPr>
          <p:nvPr>
            <p:ph type="ftr" sz="quarter" idx="11"/>
          </p:nvPr>
        </p:nvSpPr>
        <p:spPr>
          <a:xfrm>
            <a:off x="3124200" y="6245225"/>
            <a:ext cx="2895600" cy="476250"/>
          </a:xfrm>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fld id="{1C3D5DE9-74B8-4DCF-A19B-E4D2591C4D9A}" type="slidenum">
              <a:rPr lang="en-GB" altLang="cs-CZ"/>
              <a:pPr/>
              <a:t>‹#›</a:t>
            </a:fld>
            <a:endParaRPr lang="en-GB" altLang="cs-CZ"/>
          </a:p>
        </p:txBody>
      </p:sp>
    </p:spTree>
    <p:extLst>
      <p:ext uri="{BB962C8B-B14F-4D97-AF65-F5344CB8AC3E}">
        <p14:creationId xmlns:p14="http://schemas.microsoft.com/office/powerpoint/2010/main" val="8903329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2776"/>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1314643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No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2" descr="P:\Technical Directors shared documents\Wikilite\Main page design\TBS logo black JPG.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14465" y="1944681"/>
            <a:ext cx="7086600" cy="1470025"/>
          </a:xfrm>
        </p:spPr>
        <p:txBody>
          <a:bodyPr/>
          <a:lstStyle>
            <a:lvl1pPr algn="l">
              <a:defRPr sz="4800">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14465" y="3700456"/>
            <a:ext cx="6400800" cy="1752600"/>
          </a:xfrm>
        </p:spPr>
        <p:txBody>
          <a:bodyPr/>
          <a:lstStyle>
            <a:lvl1pPr marL="0" indent="0" algn="l">
              <a:buNone/>
              <a:defRPr sz="3600">
                <a:solidFill>
                  <a:srgbClr val="43509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0"/>
          </p:nvPr>
        </p:nvSpPr>
        <p:spPr>
          <a:xfrm>
            <a:off x="1366838" y="6327775"/>
            <a:ext cx="2895600" cy="365125"/>
          </a:xfrm>
        </p:spPr>
        <p:txBody>
          <a:bodyPr/>
          <a:lstStyle>
            <a:lvl1pPr eaLnBrk="0" hangingPunct="0">
              <a:defRPr/>
            </a:lvl1pPr>
          </a:lstStyle>
          <a:p>
            <a:pPr>
              <a:defRPr/>
            </a:pPr>
            <a:endParaRPr lang="en-US"/>
          </a:p>
        </p:txBody>
      </p:sp>
    </p:spTree>
    <p:extLst>
      <p:ext uri="{BB962C8B-B14F-4D97-AF65-F5344CB8AC3E}">
        <p14:creationId xmlns:p14="http://schemas.microsoft.com/office/powerpoint/2010/main" val="24967328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 name="Picture 2" descr="P:\Technical Directors shared documents\Wikilite\Main page design\TBS logo black JPG.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7544" y="152866"/>
            <a:ext cx="8280920" cy="1143000"/>
          </a:xfrm>
        </p:spPr>
        <p:txBody>
          <a:bodyPr/>
          <a:lstStyle>
            <a:lvl1pPr algn="l">
              <a:defRPr sz="4000">
                <a:solidFill>
                  <a:schemeClr val="tx1"/>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771535" y="1557338"/>
            <a:ext cx="7429500" cy="4525963"/>
          </a:xfrm>
        </p:spPr>
        <p:txBody>
          <a:bodyPr/>
          <a:lstStyle>
            <a:lvl1pPr>
              <a:buClr>
                <a:srgbClr val="971343"/>
              </a:buClr>
              <a:defRPr sz="3200">
                <a:solidFill>
                  <a:schemeClr val="tx1"/>
                </a:solidFill>
                <a:latin typeface="+mn-lt"/>
              </a:defRPr>
            </a:lvl1pPr>
            <a:lvl2pPr>
              <a:buClr>
                <a:srgbClr val="971343"/>
              </a:buClr>
              <a:defRPr sz="2800">
                <a:solidFill>
                  <a:srgbClr val="435092"/>
                </a:solidFill>
                <a:latin typeface="+mn-lt"/>
              </a:defRPr>
            </a:lvl2pPr>
            <a:lvl3pPr>
              <a:buClr>
                <a:srgbClr val="971343"/>
              </a:buClr>
              <a:defRPr sz="2400">
                <a:solidFill>
                  <a:srgbClr val="435092"/>
                </a:solidFill>
                <a:latin typeface="+mn-lt"/>
              </a:defRPr>
            </a:lvl3pPr>
            <a:lvl4pPr>
              <a:buClr>
                <a:srgbClr val="971343"/>
              </a:buClr>
              <a:defRPr sz="2400">
                <a:solidFill>
                  <a:srgbClr val="435092"/>
                </a:solidFill>
                <a:latin typeface="+mn-lt"/>
              </a:defRPr>
            </a:lvl4pPr>
            <a:lvl5pPr>
              <a:buClr>
                <a:srgbClr val="971343"/>
              </a:buClr>
              <a:defRPr sz="2400">
                <a:solidFill>
                  <a:srgbClr val="435092"/>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0"/>
          </p:nvPr>
        </p:nvSpPr>
        <p:spPr>
          <a:xfrm>
            <a:off x="795338" y="6356350"/>
            <a:ext cx="2895600" cy="365125"/>
          </a:xfrm>
        </p:spPr>
        <p:txBody>
          <a:bodyPr/>
          <a:lstStyle>
            <a:lvl1pPr algn="ctr" eaLnBrk="0" fontAlgn="auto" hangingPunct="0">
              <a:spcBef>
                <a:spcPts val="0"/>
              </a:spcBef>
              <a:spcAft>
                <a:spcPts val="0"/>
              </a:spcAft>
              <a:defRPr sz="1200">
                <a:solidFill>
                  <a:prstClr val="black">
                    <a:tint val="75000"/>
                  </a:prstClr>
                </a:solidFill>
                <a:latin typeface="+mn-lt"/>
              </a:defRPr>
            </a:lvl1pPr>
          </a:lstStyle>
          <a:p>
            <a:pPr>
              <a:defRPr/>
            </a:pPr>
            <a:endParaRPr lang="en-US"/>
          </a:p>
        </p:txBody>
      </p:sp>
    </p:spTree>
    <p:extLst>
      <p:ext uri="{BB962C8B-B14F-4D97-AF65-F5344CB8AC3E}">
        <p14:creationId xmlns:p14="http://schemas.microsoft.com/office/powerpoint/2010/main" val="18290644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2" descr="P:\Technical Directors shared documents\Wikilite\Main page design\TBS logo black JPG.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08121" y="4406900"/>
            <a:ext cx="7772400" cy="1362075"/>
          </a:xfrm>
        </p:spPr>
        <p:txBody>
          <a:bodyPr anchor="t"/>
          <a:lstStyle>
            <a:lvl1pPr algn="l">
              <a:defRPr sz="4400" b="1" cap="all">
                <a:latin typeface="+mj-l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308121" y="2906713"/>
            <a:ext cx="7772400" cy="1500187"/>
          </a:xfrm>
        </p:spPr>
        <p:txBody>
          <a:bodyPr anchor="b"/>
          <a:lstStyle>
            <a:lvl1pPr marL="0" indent="0">
              <a:buNone/>
              <a:defRPr sz="2400">
                <a:solidFill>
                  <a:schemeClr val="tx1">
                    <a:tint val="75000"/>
                  </a:schemeClr>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0"/>
          </p:nvPr>
        </p:nvSpPr>
        <p:spPr>
          <a:xfrm>
            <a:off x="1309688" y="6299200"/>
            <a:ext cx="2895600" cy="365125"/>
          </a:xfrm>
        </p:spPr>
        <p:txBody>
          <a:bodyPr/>
          <a:lstStyle>
            <a:lvl1pPr eaLnBrk="0" hangingPunct="0">
              <a:defRPr/>
            </a:lvl1pPr>
          </a:lstStyle>
          <a:p>
            <a:pPr>
              <a:defRPr/>
            </a:pPr>
            <a:endParaRPr lang="en-US"/>
          </a:p>
        </p:txBody>
      </p:sp>
    </p:spTree>
    <p:extLst>
      <p:ext uri="{BB962C8B-B14F-4D97-AF65-F5344CB8AC3E}">
        <p14:creationId xmlns:p14="http://schemas.microsoft.com/office/powerpoint/2010/main" val="16298629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pic>
        <p:nvPicPr>
          <p:cNvPr id="5" name="Picture 2" descr="P:\Technical Directors shared documents\Wikilite\Main page design\TBS logo black JPG.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774938" y="1585912"/>
            <a:ext cx="32670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57745" y="1600200"/>
            <a:ext cx="34147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p:nvPr>
        </p:nvSpPr>
        <p:spPr>
          <a:xfrm>
            <a:off x="467544" y="152866"/>
            <a:ext cx="8280920" cy="1143000"/>
          </a:xfrm>
        </p:spPr>
        <p:txBody>
          <a:bodyPr/>
          <a:lstStyle>
            <a:lvl1pPr algn="l">
              <a:defRPr sz="4000">
                <a:solidFill>
                  <a:schemeClr val="tx1"/>
                </a:solidFill>
                <a:latin typeface="+mj-lt"/>
              </a:defRPr>
            </a:lvl1pPr>
          </a:lstStyle>
          <a:p>
            <a:r>
              <a:rPr lang="en-US" dirty="0" smtClean="0"/>
              <a:t>Click to edit Master title style</a:t>
            </a:r>
            <a:endParaRPr lang="en-US" dirty="0"/>
          </a:p>
        </p:txBody>
      </p:sp>
      <p:sp>
        <p:nvSpPr>
          <p:cNvPr id="6" name="Footer Placeholder 4"/>
          <p:cNvSpPr>
            <a:spLocks noGrp="1"/>
          </p:cNvSpPr>
          <p:nvPr>
            <p:ph type="ftr" sz="quarter" idx="10"/>
          </p:nvPr>
        </p:nvSpPr>
        <p:spPr>
          <a:xfrm>
            <a:off x="795338" y="6356350"/>
            <a:ext cx="2895600" cy="365125"/>
          </a:xfrm>
        </p:spPr>
        <p:txBody>
          <a:bodyPr/>
          <a:lstStyle>
            <a:lvl1pPr algn="ctr" eaLnBrk="0" fontAlgn="auto" hangingPunct="0">
              <a:spcBef>
                <a:spcPts val="0"/>
              </a:spcBef>
              <a:spcAft>
                <a:spcPts val="0"/>
              </a:spcAft>
              <a:defRPr sz="1200">
                <a:solidFill>
                  <a:prstClr val="black">
                    <a:tint val="75000"/>
                  </a:prstClr>
                </a:solidFill>
                <a:latin typeface="+mn-lt"/>
              </a:defRPr>
            </a:lvl1pPr>
          </a:lstStyle>
          <a:p>
            <a:pPr>
              <a:defRPr/>
            </a:pPr>
            <a:endParaRPr lang="en-US"/>
          </a:p>
        </p:txBody>
      </p:sp>
    </p:spTree>
    <p:extLst>
      <p:ext uri="{BB962C8B-B14F-4D97-AF65-F5344CB8AC3E}">
        <p14:creationId xmlns:p14="http://schemas.microsoft.com/office/powerpoint/2010/main" val="24476953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3" name="Picture 2" descr="P:\Technical Directors shared documents\Wikilite\Main page design\TBS logo black JPG.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67544" y="152866"/>
            <a:ext cx="8280920" cy="1143000"/>
          </a:xfrm>
        </p:spPr>
        <p:txBody>
          <a:bodyPr/>
          <a:lstStyle>
            <a:lvl1pPr algn="l">
              <a:defRPr sz="4000">
                <a:solidFill>
                  <a:schemeClr val="tx1"/>
                </a:solidFill>
                <a:latin typeface="+mj-lt"/>
              </a:defRPr>
            </a:lvl1pPr>
          </a:lstStyle>
          <a:p>
            <a:r>
              <a:rPr lang="en-US" dirty="0" smtClean="0"/>
              <a:t>Click to edit Master title style</a:t>
            </a:r>
            <a:endParaRPr lang="en-US" dirty="0"/>
          </a:p>
        </p:txBody>
      </p:sp>
      <p:sp>
        <p:nvSpPr>
          <p:cNvPr id="4" name="Footer Placeholder 4"/>
          <p:cNvSpPr>
            <a:spLocks noGrp="1"/>
          </p:cNvSpPr>
          <p:nvPr>
            <p:ph type="ftr" sz="quarter" idx="10"/>
          </p:nvPr>
        </p:nvSpPr>
        <p:spPr>
          <a:xfrm>
            <a:off x="795338" y="6356350"/>
            <a:ext cx="2895600" cy="365125"/>
          </a:xfrm>
        </p:spPr>
        <p:txBody>
          <a:bodyPr/>
          <a:lstStyle>
            <a:lvl1pPr algn="ctr" eaLnBrk="0" fontAlgn="auto" hangingPunct="0">
              <a:spcBef>
                <a:spcPts val="0"/>
              </a:spcBef>
              <a:spcAft>
                <a:spcPts val="0"/>
              </a:spcAft>
              <a:defRPr sz="1200">
                <a:solidFill>
                  <a:prstClr val="black">
                    <a:tint val="75000"/>
                  </a:prstClr>
                </a:solidFill>
                <a:latin typeface="+mn-lt"/>
              </a:defRPr>
            </a:lvl1pPr>
          </a:lstStyle>
          <a:p>
            <a:pPr>
              <a:defRPr/>
            </a:pPr>
            <a:endParaRPr lang="en-US"/>
          </a:p>
        </p:txBody>
      </p:sp>
    </p:spTree>
    <p:extLst>
      <p:ext uri="{BB962C8B-B14F-4D97-AF65-F5344CB8AC3E}">
        <p14:creationId xmlns:p14="http://schemas.microsoft.com/office/powerpoint/2010/main" val="2801138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7239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247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1370013" y="1827213"/>
            <a:ext cx="3579812"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02225" y="1827213"/>
            <a:ext cx="35814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8"/>
          <p:cNvSpPr>
            <a:spLocks noGrp="1" noChangeArrowheads="1"/>
          </p:cNvSpPr>
          <p:nvPr>
            <p:ph type="dt" sz="half" idx="10"/>
          </p:nvPr>
        </p:nvSpPr>
        <p:spPr>
          <a:ln/>
        </p:spPr>
        <p:txBody>
          <a:bodyPr/>
          <a:lstStyle>
            <a:lvl1pPr>
              <a:defRPr/>
            </a:lvl1pPr>
          </a:lstStyle>
          <a:p>
            <a:pPr>
              <a:defRPr/>
            </a:pPr>
            <a:endParaRPr lang="cs-CZ"/>
          </a:p>
        </p:txBody>
      </p:sp>
      <p:sp>
        <p:nvSpPr>
          <p:cNvPr id="6" name="Rectangle 9"/>
          <p:cNvSpPr>
            <a:spLocks noGrp="1" noChangeArrowheads="1"/>
          </p:cNvSpPr>
          <p:nvPr>
            <p:ph type="ftr" sz="quarter" idx="11"/>
          </p:nvPr>
        </p:nvSpPr>
        <p:spPr>
          <a:ln/>
        </p:spPr>
        <p:txBody>
          <a:bodyPr/>
          <a:lstStyle>
            <a:lvl1pPr>
              <a:defRPr/>
            </a:lvl1pPr>
          </a:lstStyle>
          <a:p>
            <a:pPr>
              <a:defRPr/>
            </a:pPr>
            <a:endParaRPr lang="cs-CZ"/>
          </a:p>
        </p:txBody>
      </p:sp>
      <p:sp>
        <p:nvSpPr>
          <p:cNvPr id="7" name="Rectangle 10"/>
          <p:cNvSpPr>
            <a:spLocks noGrp="1" noChangeArrowheads="1"/>
          </p:cNvSpPr>
          <p:nvPr>
            <p:ph type="sldNum" sz="quarter" idx="12"/>
          </p:nvPr>
        </p:nvSpPr>
        <p:spPr>
          <a:ln/>
        </p:spPr>
        <p:txBody>
          <a:bodyPr/>
          <a:lstStyle>
            <a:lvl1pPr>
              <a:defRPr/>
            </a:lvl1pPr>
          </a:lstStyle>
          <a:p>
            <a:fld id="{C1A6FD2D-FA1C-4F44-A3F8-7DBF78922F9F}" type="slidenum">
              <a:rPr lang="cs-CZ" altLang="cs-CZ"/>
              <a:pPr/>
              <a:t>‹#›</a:t>
            </a:fld>
            <a:endParaRPr lang="cs-CZ" altLang="cs-CZ"/>
          </a:p>
        </p:txBody>
      </p:sp>
    </p:spTree>
    <p:extLst>
      <p:ext uri="{BB962C8B-B14F-4D97-AF65-F5344CB8AC3E}">
        <p14:creationId xmlns:p14="http://schemas.microsoft.com/office/powerpoint/2010/main" val="4267778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67544" y="148803"/>
            <a:ext cx="8280920" cy="1143000"/>
          </a:xfrm>
        </p:spPr>
        <p:txBody>
          <a:bodyPr/>
          <a:lstStyle/>
          <a:p>
            <a:r>
              <a:rPr lang="en-US" dirty="0" smtClean="0"/>
              <a:t>Click to edit Master title style</a:t>
            </a:r>
            <a:endParaRPr lang="en-GB" dirty="0"/>
          </a:p>
        </p:txBody>
      </p:sp>
      <p:sp>
        <p:nvSpPr>
          <p:cNvPr id="4" name="Text Placeholder 3"/>
          <p:cNvSpPr>
            <a:spLocks noGrp="1"/>
          </p:cNvSpPr>
          <p:nvPr>
            <p:ph type="body" sz="quarter" idx="10"/>
          </p:nvPr>
        </p:nvSpPr>
        <p:spPr>
          <a:xfrm>
            <a:off x="467544" y="1700808"/>
            <a:ext cx="8136904" cy="46805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1979848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GB" noProof="0" smtClean="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GB"/>
          </a:p>
        </p:txBody>
      </p:sp>
      <p:sp>
        <p:nvSpPr>
          <p:cNvPr id="5" name="Rectangle 5"/>
          <p:cNvSpPr>
            <a:spLocks noGrp="1" noChangeArrowheads="1"/>
          </p:cNvSpPr>
          <p:nvPr>
            <p:ph type="ftr" sz="quarter" idx="11"/>
          </p:nvPr>
        </p:nvSpPr>
        <p:spPr>
          <a:xfrm>
            <a:off x="3124200" y="6245225"/>
            <a:ext cx="2895600" cy="476250"/>
          </a:xfrm>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fld id="{CF92E841-A418-46C1-A6C4-08877363B74B}" type="slidenum">
              <a:rPr lang="en-GB" altLang="cs-CZ"/>
              <a:pPr/>
              <a:t>‹#›</a:t>
            </a:fld>
            <a:endParaRPr lang="en-GB" altLang="cs-CZ"/>
          </a:p>
        </p:txBody>
      </p:sp>
    </p:spTree>
    <p:extLst>
      <p:ext uri="{BB962C8B-B14F-4D97-AF65-F5344CB8AC3E}">
        <p14:creationId xmlns:p14="http://schemas.microsoft.com/office/powerpoint/2010/main" val="15755934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2776"/>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2639897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No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2" descr="P:\Technical Directors shared documents\Wikilite\Main page design\TBS logo black JPG.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14465" y="1944681"/>
            <a:ext cx="7086600" cy="1470025"/>
          </a:xfrm>
        </p:spPr>
        <p:txBody>
          <a:bodyPr/>
          <a:lstStyle>
            <a:lvl1pPr algn="l">
              <a:defRPr sz="4800">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14465" y="3700456"/>
            <a:ext cx="6400800" cy="1752600"/>
          </a:xfrm>
        </p:spPr>
        <p:txBody>
          <a:bodyPr/>
          <a:lstStyle>
            <a:lvl1pPr marL="0" indent="0" algn="l">
              <a:buNone/>
              <a:defRPr sz="3600">
                <a:solidFill>
                  <a:srgbClr val="43509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0"/>
          </p:nvPr>
        </p:nvSpPr>
        <p:spPr>
          <a:xfrm>
            <a:off x="1366838" y="6327775"/>
            <a:ext cx="2895600" cy="365125"/>
          </a:xfrm>
        </p:spPr>
        <p:txBody>
          <a:bodyPr/>
          <a:lstStyle>
            <a:lvl1pPr eaLnBrk="0" hangingPunct="0">
              <a:defRPr/>
            </a:lvl1pPr>
          </a:lstStyle>
          <a:p>
            <a:pPr>
              <a:defRPr/>
            </a:pPr>
            <a:endParaRPr lang="en-US"/>
          </a:p>
        </p:txBody>
      </p:sp>
    </p:spTree>
    <p:extLst>
      <p:ext uri="{BB962C8B-B14F-4D97-AF65-F5344CB8AC3E}">
        <p14:creationId xmlns:p14="http://schemas.microsoft.com/office/powerpoint/2010/main" val="22159524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 name="Picture 2" descr="P:\Technical Directors shared documents\Wikilite\Main page design\TBS logo black JPG.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7544" y="152866"/>
            <a:ext cx="8280920" cy="1143000"/>
          </a:xfrm>
        </p:spPr>
        <p:txBody>
          <a:bodyPr/>
          <a:lstStyle>
            <a:lvl1pPr algn="l">
              <a:defRPr sz="4000">
                <a:solidFill>
                  <a:schemeClr val="tx1"/>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771535" y="1557338"/>
            <a:ext cx="7429500" cy="4525963"/>
          </a:xfrm>
        </p:spPr>
        <p:txBody>
          <a:bodyPr/>
          <a:lstStyle>
            <a:lvl1pPr>
              <a:buClr>
                <a:srgbClr val="971343"/>
              </a:buClr>
              <a:defRPr sz="3200">
                <a:solidFill>
                  <a:schemeClr val="tx1"/>
                </a:solidFill>
                <a:latin typeface="+mn-lt"/>
              </a:defRPr>
            </a:lvl1pPr>
            <a:lvl2pPr>
              <a:buClr>
                <a:srgbClr val="971343"/>
              </a:buClr>
              <a:defRPr sz="2800">
                <a:solidFill>
                  <a:srgbClr val="435092"/>
                </a:solidFill>
                <a:latin typeface="+mn-lt"/>
              </a:defRPr>
            </a:lvl2pPr>
            <a:lvl3pPr>
              <a:buClr>
                <a:srgbClr val="971343"/>
              </a:buClr>
              <a:defRPr sz="2400">
                <a:solidFill>
                  <a:srgbClr val="435092"/>
                </a:solidFill>
                <a:latin typeface="+mn-lt"/>
              </a:defRPr>
            </a:lvl3pPr>
            <a:lvl4pPr>
              <a:buClr>
                <a:srgbClr val="971343"/>
              </a:buClr>
              <a:defRPr sz="2400">
                <a:solidFill>
                  <a:srgbClr val="435092"/>
                </a:solidFill>
                <a:latin typeface="+mn-lt"/>
              </a:defRPr>
            </a:lvl4pPr>
            <a:lvl5pPr>
              <a:buClr>
                <a:srgbClr val="971343"/>
              </a:buClr>
              <a:defRPr sz="2400">
                <a:solidFill>
                  <a:srgbClr val="435092"/>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0"/>
          </p:nvPr>
        </p:nvSpPr>
        <p:spPr>
          <a:xfrm>
            <a:off x="795338" y="6356350"/>
            <a:ext cx="2895600" cy="365125"/>
          </a:xfrm>
        </p:spPr>
        <p:txBody>
          <a:bodyPr/>
          <a:lstStyle>
            <a:lvl1pPr algn="ctr" eaLnBrk="0" fontAlgn="auto" hangingPunct="0">
              <a:spcBef>
                <a:spcPts val="0"/>
              </a:spcBef>
              <a:spcAft>
                <a:spcPts val="0"/>
              </a:spcAft>
              <a:defRPr sz="1200">
                <a:solidFill>
                  <a:prstClr val="black">
                    <a:tint val="75000"/>
                  </a:prstClr>
                </a:solidFill>
                <a:latin typeface="+mn-lt"/>
              </a:defRPr>
            </a:lvl1pPr>
          </a:lstStyle>
          <a:p>
            <a:pPr>
              <a:defRPr/>
            </a:pPr>
            <a:endParaRPr lang="en-US"/>
          </a:p>
        </p:txBody>
      </p:sp>
    </p:spTree>
    <p:extLst>
      <p:ext uri="{BB962C8B-B14F-4D97-AF65-F5344CB8AC3E}">
        <p14:creationId xmlns:p14="http://schemas.microsoft.com/office/powerpoint/2010/main" val="6803348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2" descr="P:\Technical Directors shared documents\Wikilite\Main page design\TBS logo black JPG.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08121" y="4406900"/>
            <a:ext cx="7772400" cy="1362075"/>
          </a:xfrm>
        </p:spPr>
        <p:txBody>
          <a:bodyPr anchor="t"/>
          <a:lstStyle>
            <a:lvl1pPr algn="l">
              <a:defRPr sz="4400" b="1" cap="all">
                <a:latin typeface="+mj-l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308121" y="2906713"/>
            <a:ext cx="7772400" cy="1500187"/>
          </a:xfrm>
        </p:spPr>
        <p:txBody>
          <a:bodyPr anchor="b"/>
          <a:lstStyle>
            <a:lvl1pPr marL="0" indent="0">
              <a:buNone/>
              <a:defRPr sz="2400">
                <a:solidFill>
                  <a:schemeClr val="tx1">
                    <a:tint val="75000"/>
                  </a:schemeClr>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0"/>
          </p:nvPr>
        </p:nvSpPr>
        <p:spPr>
          <a:xfrm>
            <a:off x="1309688" y="6299200"/>
            <a:ext cx="2895600" cy="365125"/>
          </a:xfrm>
        </p:spPr>
        <p:txBody>
          <a:bodyPr/>
          <a:lstStyle>
            <a:lvl1pPr eaLnBrk="0" hangingPunct="0">
              <a:defRPr/>
            </a:lvl1pPr>
          </a:lstStyle>
          <a:p>
            <a:pPr>
              <a:defRPr/>
            </a:pPr>
            <a:endParaRPr lang="en-US"/>
          </a:p>
        </p:txBody>
      </p:sp>
    </p:spTree>
    <p:extLst>
      <p:ext uri="{BB962C8B-B14F-4D97-AF65-F5344CB8AC3E}">
        <p14:creationId xmlns:p14="http://schemas.microsoft.com/office/powerpoint/2010/main" val="10818365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pic>
        <p:nvPicPr>
          <p:cNvPr id="5" name="Picture 2" descr="P:\Technical Directors shared documents\Wikilite\Main page design\TBS logo black JPG.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774938" y="1585912"/>
            <a:ext cx="32670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57745" y="1600200"/>
            <a:ext cx="34147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p:nvPr>
        </p:nvSpPr>
        <p:spPr>
          <a:xfrm>
            <a:off x="467544" y="152866"/>
            <a:ext cx="8280920" cy="1143000"/>
          </a:xfrm>
        </p:spPr>
        <p:txBody>
          <a:bodyPr/>
          <a:lstStyle>
            <a:lvl1pPr algn="l">
              <a:defRPr sz="4000">
                <a:solidFill>
                  <a:schemeClr val="tx1"/>
                </a:solidFill>
                <a:latin typeface="+mj-lt"/>
              </a:defRPr>
            </a:lvl1pPr>
          </a:lstStyle>
          <a:p>
            <a:r>
              <a:rPr lang="en-US" dirty="0" smtClean="0"/>
              <a:t>Click to edit Master title style</a:t>
            </a:r>
            <a:endParaRPr lang="en-US" dirty="0"/>
          </a:p>
        </p:txBody>
      </p:sp>
      <p:sp>
        <p:nvSpPr>
          <p:cNvPr id="6" name="Footer Placeholder 4"/>
          <p:cNvSpPr>
            <a:spLocks noGrp="1"/>
          </p:cNvSpPr>
          <p:nvPr>
            <p:ph type="ftr" sz="quarter" idx="10"/>
          </p:nvPr>
        </p:nvSpPr>
        <p:spPr>
          <a:xfrm>
            <a:off x="795338" y="6356350"/>
            <a:ext cx="2895600" cy="365125"/>
          </a:xfrm>
        </p:spPr>
        <p:txBody>
          <a:bodyPr/>
          <a:lstStyle>
            <a:lvl1pPr algn="ctr" eaLnBrk="0" fontAlgn="auto" hangingPunct="0">
              <a:spcBef>
                <a:spcPts val="0"/>
              </a:spcBef>
              <a:spcAft>
                <a:spcPts val="0"/>
              </a:spcAft>
              <a:defRPr sz="1200">
                <a:solidFill>
                  <a:prstClr val="black">
                    <a:tint val="75000"/>
                  </a:prstClr>
                </a:solidFill>
                <a:latin typeface="+mn-lt"/>
              </a:defRPr>
            </a:lvl1pPr>
          </a:lstStyle>
          <a:p>
            <a:pPr>
              <a:defRPr/>
            </a:pPr>
            <a:endParaRPr lang="en-US"/>
          </a:p>
        </p:txBody>
      </p:sp>
    </p:spTree>
    <p:extLst>
      <p:ext uri="{BB962C8B-B14F-4D97-AF65-F5344CB8AC3E}">
        <p14:creationId xmlns:p14="http://schemas.microsoft.com/office/powerpoint/2010/main" val="20732986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3" name="Picture 2" descr="P:\Technical Directors shared documents\Wikilite\Main page design\TBS logo black JPG.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67544" y="152866"/>
            <a:ext cx="8280920" cy="1143000"/>
          </a:xfrm>
        </p:spPr>
        <p:txBody>
          <a:bodyPr/>
          <a:lstStyle>
            <a:lvl1pPr algn="l">
              <a:defRPr sz="4000">
                <a:solidFill>
                  <a:schemeClr val="tx1"/>
                </a:solidFill>
                <a:latin typeface="+mj-lt"/>
              </a:defRPr>
            </a:lvl1pPr>
          </a:lstStyle>
          <a:p>
            <a:r>
              <a:rPr lang="en-US" dirty="0" smtClean="0"/>
              <a:t>Click to edit Master title style</a:t>
            </a:r>
            <a:endParaRPr lang="en-US" dirty="0"/>
          </a:p>
        </p:txBody>
      </p:sp>
      <p:sp>
        <p:nvSpPr>
          <p:cNvPr id="4" name="Footer Placeholder 4"/>
          <p:cNvSpPr>
            <a:spLocks noGrp="1"/>
          </p:cNvSpPr>
          <p:nvPr>
            <p:ph type="ftr" sz="quarter" idx="10"/>
          </p:nvPr>
        </p:nvSpPr>
        <p:spPr>
          <a:xfrm>
            <a:off x="795338" y="6356350"/>
            <a:ext cx="2895600" cy="365125"/>
          </a:xfrm>
        </p:spPr>
        <p:txBody>
          <a:bodyPr/>
          <a:lstStyle>
            <a:lvl1pPr algn="ctr" eaLnBrk="0" fontAlgn="auto" hangingPunct="0">
              <a:spcBef>
                <a:spcPts val="0"/>
              </a:spcBef>
              <a:spcAft>
                <a:spcPts val="0"/>
              </a:spcAft>
              <a:defRPr sz="1200">
                <a:solidFill>
                  <a:prstClr val="black">
                    <a:tint val="75000"/>
                  </a:prstClr>
                </a:solidFill>
                <a:latin typeface="+mn-lt"/>
              </a:defRPr>
            </a:lvl1pPr>
          </a:lstStyle>
          <a:p>
            <a:pPr>
              <a:defRPr/>
            </a:pPr>
            <a:endParaRPr lang="en-US"/>
          </a:p>
        </p:txBody>
      </p:sp>
    </p:spTree>
    <p:extLst>
      <p:ext uri="{BB962C8B-B14F-4D97-AF65-F5344CB8AC3E}">
        <p14:creationId xmlns:p14="http://schemas.microsoft.com/office/powerpoint/2010/main" val="37778956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7472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1236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30238" y="365125"/>
            <a:ext cx="78867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30238" y="2505075"/>
            <a:ext cx="386873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29150" y="2505075"/>
            <a:ext cx="38877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8"/>
          <p:cNvSpPr>
            <a:spLocks noGrp="1" noChangeArrowheads="1"/>
          </p:cNvSpPr>
          <p:nvPr>
            <p:ph type="dt" sz="half" idx="10"/>
          </p:nvPr>
        </p:nvSpPr>
        <p:spPr>
          <a:ln/>
        </p:spPr>
        <p:txBody>
          <a:bodyPr/>
          <a:lstStyle>
            <a:lvl1pPr>
              <a:defRPr/>
            </a:lvl1pPr>
          </a:lstStyle>
          <a:p>
            <a:pPr>
              <a:defRPr/>
            </a:pPr>
            <a:endParaRPr lang="cs-CZ"/>
          </a:p>
        </p:txBody>
      </p:sp>
      <p:sp>
        <p:nvSpPr>
          <p:cNvPr id="8" name="Rectangle 9"/>
          <p:cNvSpPr>
            <a:spLocks noGrp="1" noChangeArrowheads="1"/>
          </p:cNvSpPr>
          <p:nvPr>
            <p:ph type="ftr" sz="quarter" idx="11"/>
          </p:nvPr>
        </p:nvSpPr>
        <p:spPr>
          <a:ln/>
        </p:spPr>
        <p:txBody>
          <a:bodyPr/>
          <a:lstStyle>
            <a:lvl1pPr>
              <a:defRPr/>
            </a:lvl1pPr>
          </a:lstStyle>
          <a:p>
            <a:pPr>
              <a:defRPr/>
            </a:pPr>
            <a:endParaRPr lang="cs-CZ"/>
          </a:p>
        </p:txBody>
      </p:sp>
      <p:sp>
        <p:nvSpPr>
          <p:cNvPr id="9" name="Rectangle 10"/>
          <p:cNvSpPr>
            <a:spLocks noGrp="1" noChangeArrowheads="1"/>
          </p:cNvSpPr>
          <p:nvPr>
            <p:ph type="sldNum" sz="quarter" idx="12"/>
          </p:nvPr>
        </p:nvSpPr>
        <p:spPr>
          <a:ln/>
        </p:spPr>
        <p:txBody>
          <a:bodyPr/>
          <a:lstStyle>
            <a:lvl1pPr>
              <a:defRPr/>
            </a:lvl1pPr>
          </a:lstStyle>
          <a:p>
            <a:fld id="{4F76778F-A5A3-4E7B-A78D-7655AAAEB9A7}" type="slidenum">
              <a:rPr lang="cs-CZ" altLang="cs-CZ"/>
              <a:pPr/>
              <a:t>‹#›</a:t>
            </a:fld>
            <a:endParaRPr lang="cs-CZ" altLang="cs-CZ"/>
          </a:p>
        </p:txBody>
      </p:sp>
    </p:spTree>
    <p:extLst>
      <p:ext uri="{BB962C8B-B14F-4D97-AF65-F5344CB8AC3E}">
        <p14:creationId xmlns:p14="http://schemas.microsoft.com/office/powerpoint/2010/main" val="37009003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67544" y="148803"/>
            <a:ext cx="8280920" cy="1143000"/>
          </a:xfrm>
        </p:spPr>
        <p:txBody>
          <a:bodyPr/>
          <a:lstStyle/>
          <a:p>
            <a:r>
              <a:rPr lang="en-US" dirty="0" smtClean="0"/>
              <a:t>Click to edit Master title style</a:t>
            </a:r>
            <a:endParaRPr lang="en-GB" dirty="0"/>
          </a:p>
        </p:txBody>
      </p:sp>
      <p:sp>
        <p:nvSpPr>
          <p:cNvPr id="4" name="Text Placeholder 3"/>
          <p:cNvSpPr>
            <a:spLocks noGrp="1"/>
          </p:cNvSpPr>
          <p:nvPr>
            <p:ph type="body" sz="quarter" idx="10"/>
          </p:nvPr>
        </p:nvSpPr>
        <p:spPr>
          <a:xfrm>
            <a:off x="467544" y="1700808"/>
            <a:ext cx="8136904" cy="46805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3344710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GB" noProof="0" smtClean="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GB"/>
          </a:p>
        </p:txBody>
      </p:sp>
      <p:sp>
        <p:nvSpPr>
          <p:cNvPr id="5" name="Rectangle 5"/>
          <p:cNvSpPr>
            <a:spLocks noGrp="1" noChangeArrowheads="1"/>
          </p:cNvSpPr>
          <p:nvPr>
            <p:ph type="ftr" sz="quarter" idx="11"/>
          </p:nvPr>
        </p:nvSpPr>
        <p:spPr>
          <a:xfrm>
            <a:off x="3124200" y="6245225"/>
            <a:ext cx="2895600" cy="476250"/>
          </a:xfrm>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fld id="{EBEB1723-5D0A-4C75-ABB5-9154E149E5B7}" type="slidenum">
              <a:rPr lang="en-GB" altLang="cs-CZ"/>
              <a:pPr/>
              <a:t>‹#›</a:t>
            </a:fld>
            <a:endParaRPr lang="en-GB" altLang="cs-CZ"/>
          </a:p>
        </p:txBody>
      </p:sp>
    </p:spTree>
    <p:extLst>
      <p:ext uri="{BB962C8B-B14F-4D97-AF65-F5344CB8AC3E}">
        <p14:creationId xmlns:p14="http://schemas.microsoft.com/office/powerpoint/2010/main" val="13823369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2776"/>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802838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No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2" descr="P:\Technical Directors shared documents\Wikilite\Main page design\TBS logo black JPG.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14465" y="1944681"/>
            <a:ext cx="7086600" cy="1470025"/>
          </a:xfrm>
        </p:spPr>
        <p:txBody>
          <a:bodyPr/>
          <a:lstStyle>
            <a:lvl1pPr algn="l">
              <a:defRPr sz="4800">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14465" y="3700456"/>
            <a:ext cx="6400800" cy="1752600"/>
          </a:xfrm>
        </p:spPr>
        <p:txBody>
          <a:bodyPr/>
          <a:lstStyle>
            <a:lvl1pPr marL="0" indent="0" algn="l">
              <a:buNone/>
              <a:defRPr sz="3600">
                <a:solidFill>
                  <a:srgbClr val="43509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0"/>
          </p:nvPr>
        </p:nvSpPr>
        <p:spPr>
          <a:xfrm>
            <a:off x="1366838" y="6327775"/>
            <a:ext cx="2895600" cy="365125"/>
          </a:xfrm>
        </p:spPr>
        <p:txBody>
          <a:bodyPr/>
          <a:lstStyle>
            <a:lvl1pPr eaLnBrk="0" hangingPunct="0">
              <a:defRPr/>
            </a:lvl1pPr>
          </a:lstStyle>
          <a:p>
            <a:pPr>
              <a:defRPr/>
            </a:pPr>
            <a:endParaRPr lang="en-US"/>
          </a:p>
        </p:txBody>
      </p:sp>
    </p:spTree>
    <p:extLst>
      <p:ext uri="{BB962C8B-B14F-4D97-AF65-F5344CB8AC3E}">
        <p14:creationId xmlns:p14="http://schemas.microsoft.com/office/powerpoint/2010/main" val="34316277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 name="Picture 2" descr="P:\Technical Directors shared documents\Wikilite\Main page design\TBS logo black JPG.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7544" y="152866"/>
            <a:ext cx="8280920" cy="1143000"/>
          </a:xfrm>
        </p:spPr>
        <p:txBody>
          <a:bodyPr/>
          <a:lstStyle>
            <a:lvl1pPr algn="l">
              <a:defRPr sz="4000">
                <a:solidFill>
                  <a:schemeClr val="tx1"/>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771535" y="1557338"/>
            <a:ext cx="7429500" cy="4525963"/>
          </a:xfrm>
        </p:spPr>
        <p:txBody>
          <a:bodyPr/>
          <a:lstStyle>
            <a:lvl1pPr>
              <a:buClr>
                <a:srgbClr val="971343"/>
              </a:buClr>
              <a:defRPr sz="3200">
                <a:solidFill>
                  <a:schemeClr val="tx1"/>
                </a:solidFill>
                <a:latin typeface="+mn-lt"/>
              </a:defRPr>
            </a:lvl1pPr>
            <a:lvl2pPr>
              <a:buClr>
                <a:srgbClr val="971343"/>
              </a:buClr>
              <a:defRPr sz="2800">
                <a:solidFill>
                  <a:srgbClr val="435092"/>
                </a:solidFill>
                <a:latin typeface="+mn-lt"/>
              </a:defRPr>
            </a:lvl2pPr>
            <a:lvl3pPr>
              <a:buClr>
                <a:srgbClr val="971343"/>
              </a:buClr>
              <a:defRPr sz="2400">
                <a:solidFill>
                  <a:srgbClr val="435092"/>
                </a:solidFill>
                <a:latin typeface="+mn-lt"/>
              </a:defRPr>
            </a:lvl3pPr>
            <a:lvl4pPr>
              <a:buClr>
                <a:srgbClr val="971343"/>
              </a:buClr>
              <a:defRPr sz="2400">
                <a:solidFill>
                  <a:srgbClr val="435092"/>
                </a:solidFill>
                <a:latin typeface="+mn-lt"/>
              </a:defRPr>
            </a:lvl4pPr>
            <a:lvl5pPr>
              <a:buClr>
                <a:srgbClr val="971343"/>
              </a:buClr>
              <a:defRPr sz="2400">
                <a:solidFill>
                  <a:srgbClr val="435092"/>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0"/>
          </p:nvPr>
        </p:nvSpPr>
        <p:spPr>
          <a:xfrm>
            <a:off x="795338" y="6356350"/>
            <a:ext cx="2895600" cy="365125"/>
          </a:xfrm>
        </p:spPr>
        <p:txBody>
          <a:bodyPr/>
          <a:lstStyle>
            <a:lvl1pPr algn="ctr" eaLnBrk="0" fontAlgn="auto" hangingPunct="0">
              <a:spcBef>
                <a:spcPts val="0"/>
              </a:spcBef>
              <a:spcAft>
                <a:spcPts val="0"/>
              </a:spcAft>
              <a:defRPr sz="1200">
                <a:solidFill>
                  <a:prstClr val="black">
                    <a:tint val="75000"/>
                  </a:prstClr>
                </a:solidFill>
                <a:latin typeface="+mn-lt"/>
              </a:defRPr>
            </a:lvl1pPr>
          </a:lstStyle>
          <a:p>
            <a:pPr>
              <a:defRPr/>
            </a:pPr>
            <a:endParaRPr lang="en-US"/>
          </a:p>
        </p:txBody>
      </p:sp>
    </p:spTree>
    <p:extLst>
      <p:ext uri="{BB962C8B-B14F-4D97-AF65-F5344CB8AC3E}">
        <p14:creationId xmlns:p14="http://schemas.microsoft.com/office/powerpoint/2010/main" val="14461611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2" descr="P:\Technical Directors shared documents\Wikilite\Main page design\TBS logo black JPG.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08121" y="4406900"/>
            <a:ext cx="7772400" cy="1362075"/>
          </a:xfrm>
        </p:spPr>
        <p:txBody>
          <a:bodyPr anchor="t"/>
          <a:lstStyle>
            <a:lvl1pPr algn="l">
              <a:defRPr sz="4400" b="1" cap="all">
                <a:latin typeface="+mj-l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308121" y="2906713"/>
            <a:ext cx="7772400" cy="1500187"/>
          </a:xfrm>
        </p:spPr>
        <p:txBody>
          <a:bodyPr anchor="b"/>
          <a:lstStyle>
            <a:lvl1pPr marL="0" indent="0">
              <a:buNone/>
              <a:defRPr sz="2400">
                <a:solidFill>
                  <a:schemeClr val="tx1">
                    <a:tint val="75000"/>
                  </a:schemeClr>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0"/>
          </p:nvPr>
        </p:nvSpPr>
        <p:spPr>
          <a:xfrm>
            <a:off x="1309688" y="6299200"/>
            <a:ext cx="2895600" cy="365125"/>
          </a:xfrm>
        </p:spPr>
        <p:txBody>
          <a:bodyPr/>
          <a:lstStyle>
            <a:lvl1pPr eaLnBrk="0" hangingPunct="0">
              <a:defRPr/>
            </a:lvl1pPr>
          </a:lstStyle>
          <a:p>
            <a:pPr>
              <a:defRPr/>
            </a:pPr>
            <a:endParaRPr lang="en-US"/>
          </a:p>
        </p:txBody>
      </p:sp>
    </p:spTree>
    <p:extLst>
      <p:ext uri="{BB962C8B-B14F-4D97-AF65-F5344CB8AC3E}">
        <p14:creationId xmlns:p14="http://schemas.microsoft.com/office/powerpoint/2010/main" val="41210875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pic>
        <p:nvPicPr>
          <p:cNvPr id="5" name="Picture 2" descr="P:\Technical Directors shared documents\Wikilite\Main page design\TBS logo black JPG.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774938" y="1585912"/>
            <a:ext cx="32670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57745" y="1600200"/>
            <a:ext cx="34147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p:nvPr>
        </p:nvSpPr>
        <p:spPr>
          <a:xfrm>
            <a:off x="467544" y="152866"/>
            <a:ext cx="8280920" cy="1143000"/>
          </a:xfrm>
        </p:spPr>
        <p:txBody>
          <a:bodyPr/>
          <a:lstStyle>
            <a:lvl1pPr algn="l">
              <a:defRPr sz="4000">
                <a:solidFill>
                  <a:schemeClr val="tx1"/>
                </a:solidFill>
                <a:latin typeface="+mj-lt"/>
              </a:defRPr>
            </a:lvl1pPr>
          </a:lstStyle>
          <a:p>
            <a:r>
              <a:rPr lang="en-US" dirty="0" smtClean="0"/>
              <a:t>Click to edit Master title style</a:t>
            </a:r>
            <a:endParaRPr lang="en-US" dirty="0"/>
          </a:p>
        </p:txBody>
      </p:sp>
      <p:sp>
        <p:nvSpPr>
          <p:cNvPr id="6" name="Footer Placeholder 4"/>
          <p:cNvSpPr>
            <a:spLocks noGrp="1"/>
          </p:cNvSpPr>
          <p:nvPr>
            <p:ph type="ftr" sz="quarter" idx="10"/>
          </p:nvPr>
        </p:nvSpPr>
        <p:spPr>
          <a:xfrm>
            <a:off x="795338" y="6356350"/>
            <a:ext cx="2895600" cy="365125"/>
          </a:xfrm>
        </p:spPr>
        <p:txBody>
          <a:bodyPr/>
          <a:lstStyle>
            <a:lvl1pPr algn="ctr" eaLnBrk="0" fontAlgn="auto" hangingPunct="0">
              <a:spcBef>
                <a:spcPts val="0"/>
              </a:spcBef>
              <a:spcAft>
                <a:spcPts val="0"/>
              </a:spcAft>
              <a:defRPr sz="1200">
                <a:solidFill>
                  <a:prstClr val="black">
                    <a:tint val="75000"/>
                  </a:prstClr>
                </a:solidFill>
                <a:latin typeface="+mn-lt"/>
              </a:defRPr>
            </a:lvl1pPr>
          </a:lstStyle>
          <a:p>
            <a:pPr>
              <a:defRPr/>
            </a:pPr>
            <a:endParaRPr lang="en-US"/>
          </a:p>
        </p:txBody>
      </p:sp>
    </p:spTree>
    <p:extLst>
      <p:ext uri="{BB962C8B-B14F-4D97-AF65-F5344CB8AC3E}">
        <p14:creationId xmlns:p14="http://schemas.microsoft.com/office/powerpoint/2010/main" val="498070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3" name="Picture 2" descr="P:\Technical Directors shared documents\Wikilite\Main page design\TBS logo black JPG.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67544" y="152866"/>
            <a:ext cx="8280920" cy="1143000"/>
          </a:xfrm>
        </p:spPr>
        <p:txBody>
          <a:bodyPr/>
          <a:lstStyle>
            <a:lvl1pPr algn="l">
              <a:defRPr sz="4000">
                <a:solidFill>
                  <a:schemeClr val="tx1"/>
                </a:solidFill>
                <a:latin typeface="+mj-lt"/>
              </a:defRPr>
            </a:lvl1pPr>
          </a:lstStyle>
          <a:p>
            <a:r>
              <a:rPr lang="en-US" dirty="0" smtClean="0"/>
              <a:t>Click to edit Master title style</a:t>
            </a:r>
            <a:endParaRPr lang="en-US" dirty="0"/>
          </a:p>
        </p:txBody>
      </p:sp>
      <p:sp>
        <p:nvSpPr>
          <p:cNvPr id="4" name="Footer Placeholder 4"/>
          <p:cNvSpPr>
            <a:spLocks noGrp="1"/>
          </p:cNvSpPr>
          <p:nvPr>
            <p:ph type="ftr" sz="quarter" idx="10"/>
          </p:nvPr>
        </p:nvSpPr>
        <p:spPr>
          <a:xfrm>
            <a:off x="795338" y="6356350"/>
            <a:ext cx="2895600" cy="365125"/>
          </a:xfrm>
        </p:spPr>
        <p:txBody>
          <a:bodyPr/>
          <a:lstStyle>
            <a:lvl1pPr algn="ctr" eaLnBrk="0" fontAlgn="auto" hangingPunct="0">
              <a:spcBef>
                <a:spcPts val="0"/>
              </a:spcBef>
              <a:spcAft>
                <a:spcPts val="0"/>
              </a:spcAft>
              <a:defRPr sz="1200">
                <a:solidFill>
                  <a:prstClr val="black">
                    <a:tint val="75000"/>
                  </a:prstClr>
                </a:solidFill>
                <a:latin typeface="+mn-lt"/>
              </a:defRPr>
            </a:lvl1pPr>
          </a:lstStyle>
          <a:p>
            <a:pPr>
              <a:defRPr/>
            </a:pPr>
            <a:endParaRPr lang="en-US"/>
          </a:p>
        </p:txBody>
      </p:sp>
    </p:spTree>
    <p:extLst>
      <p:ext uri="{BB962C8B-B14F-4D97-AF65-F5344CB8AC3E}">
        <p14:creationId xmlns:p14="http://schemas.microsoft.com/office/powerpoint/2010/main" val="6406528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59562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456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8"/>
          <p:cNvSpPr>
            <a:spLocks noGrp="1" noChangeArrowheads="1"/>
          </p:cNvSpPr>
          <p:nvPr>
            <p:ph type="dt" sz="half" idx="10"/>
          </p:nvPr>
        </p:nvSpPr>
        <p:spPr>
          <a:ln/>
        </p:spPr>
        <p:txBody>
          <a:bodyPr/>
          <a:lstStyle>
            <a:lvl1pPr>
              <a:defRPr/>
            </a:lvl1pPr>
          </a:lstStyle>
          <a:p>
            <a:pPr>
              <a:defRPr/>
            </a:pPr>
            <a:endParaRPr lang="cs-CZ"/>
          </a:p>
        </p:txBody>
      </p:sp>
      <p:sp>
        <p:nvSpPr>
          <p:cNvPr id="4" name="Rectangle 9"/>
          <p:cNvSpPr>
            <a:spLocks noGrp="1" noChangeArrowheads="1"/>
          </p:cNvSpPr>
          <p:nvPr>
            <p:ph type="ftr" sz="quarter" idx="11"/>
          </p:nvPr>
        </p:nvSpPr>
        <p:spPr>
          <a:ln/>
        </p:spPr>
        <p:txBody>
          <a:bodyPr/>
          <a:lstStyle>
            <a:lvl1pPr>
              <a:defRPr/>
            </a:lvl1pPr>
          </a:lstStyle>
          <a:p>
            <a:pPr>
              <a:defRPr/>
            </a:pPr>
            <a:endParaRPr lang="cs-CZ"/>
          </a:p>
        </p:txBody>
      </p:sp>
      <p:sp>
        <p:nvSpPr>
          <p:cNvPr id="5" name="Rectangle 10"/>
          <p:cNvSpPr>
            <a:spLocks noGrp="1" noChangeArrowheads="1"/>
          </p:cNvSpPr>
          <p:nvPr>
            <p:ph type="sldNum" sz="quarter" idx="12"/>
          </p:nvPr>
        </p:nvSpPr>
        <p:spPr>
          <a:ln/>
        </p:spPr>
        <p:txBody>
          <a:bodyPr/>
          <a:lstStyle>
            <a:lvl1pPr>
              <a:defRPr/>
            </a:lvl1pPr>
          </a:lstStyle>
          <a:p>
            <a:fld id="{80609D4B-5BDC-4EDA-A4A4-B37099424BFF}" type="slidenum">
              <a:rPr lang="cs-CZ" altLang="cs-CZ"/>
              <a:pPr/>
              <a:t>‹#›</a:t>
            </a:fld>
            <a:endParaRPr lang="cs-CZ" altLang="cs-CZ"/>
          </a:p>
        </p:txBody>
      </p:sp>
    </p:spTree>
    <p:extLst>
      <p:ext uri="{BB962C8B-B14F-4D97-AF65-F5344CB8AC3E}">
        <p14:creationId xmlns:p14="http://schemas.microsoft.com/office/powerpoint/2010/main" val="31510545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67544" y="148803"/>
            <a:ext cx="8280920" cy="1143000"/>
          </a:xfrm>
        </p:spPr>
        <p:txBody>
          <a:bodyPr/>
          <a:lstStyle/>
          <a:p>
            <a:r>
              <a:rPr lang="en-US" dirty="0" smtClean="0"/>
              <a:t>Click to edit Master title style</a:t>
            </a:r>
            <a:endParaRPr lang="en-GB" dirty="0"/>
          </a:p>
        </p:txBody>
      </p:sp>
      <p:sp>
        <p:nvSpPr>
          <p:cNvPr id="4" name="Text Placeholder 3"/>
          <p:cNvSpPr>
            <a:spLocks noGrp="1"/>
          </p:cNvSpPr>
          <p:nvPr>
            <p:ph type="body" sz="quarter" idx="10"/>
          </p:nvPr>
        </p:nvSpPr>
        <p:spPr>
          <a:xfrm>
            <a:off x="467544" y="1700808"/>
            <a:ext cx="8136904" cy="46805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8752856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GB" noProof="0" smtClean="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GB"/>
          </a:p>
        </p:txBody>
      </p:sp>
      <p:sp>
        <p:nvSpPr>
          <p:cNvPr id="5" name="Rectangle 5"/>
          <p:cNvSpPr>
            <a:spLocks noGrp="1" noChangeArrowheads="1"/>
          </p:cNvSpPr>
          <p:nvPr>
            <p:ph type="ftr" sz="quarter" idx="11"/>
          </p:nvPr>
        </p:nvSpPr>
        <p:spPr>
          <a:xfrm>
            <a:off x="3124200" y="6245225"/>
            <a:ext cx="2895600" cy="476250"/>
          </a:xfrm>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fld id="{301C16CE-84B5-46E5-8582-AE3C1B816C1F}" type="slidenum">
              <a:rPr lang="en-GB" altLang="cs-CZ"/>
              <a:pPr/>
              <a:t>‹#›</a:t>
            </a:fld>
            <a:endParaRPr lang="en-GB" altLang="cs-CZ"/>
          </a:p>
        </p:txBody>
      </p:sp>
    </p:spTree>
    <p:extLst>
      <p:ext uri="{BB962C8B-B14F-4D97-AF65-F5344CB8AC3E}">
        <p14:creationId xmlns:p14="http://schemas.microsoft.com/office/powerpoint/2010/main" val="38666609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2776"/>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968357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No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2" descr="P:\Technical Directors shared documents\Wikilite\Main page design\TBS logo black JPG.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14465" y="1944681"/>
            <a:ext cx="7086600" cy="1470025"/>
          </a:xfrm>
        </p:spPr>
        <p:txBody>
          <a:bodyPr/>
          <a:lstStyle>
            <a:lvl1pPr algn="l">
              <a:defRPr sz="4800">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14465" y="3700456"/>
            <a:ext cx="6400800" cy="1752600"/>
          </a:xfrm>
        </p:spPr>
        <p:txBody>
          <a:bodyPr/>
          <a:lstStyle>
            <a:lvl1pPr marL="0" indent="0" algn="l">
              <a:buNone/>
              <a:defRPr sz="3600">
                <a:solidFill>
                  <a:srgbClr val="43509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0"/>
          </p:nvPr>
        </p:nvSpPr>
        <p:spPr>
          <a:xfrm>
            <a:off x="1366838" y="6327775"/>
            <a:ext cx="2895600" cy="365125"/>
          </a:xfrm>
        </p:spPr>
        <p:txBody>
          <a:bodyPr/>
          <a:lstStyle>
            <a:lvl1pPr eaLnBrk="0" hangingPunct="0">
              <a:defRPr/>
            </a:lvl1pPr>
          </a:lstStyle>
          <a:p>
            <a:pPr>
              <a:defRPr/>
            </a:pPr>
            <a:endParaRPr lang="en-US"/>
          </a:p>
        </p:txBody>
      </p:sp>
    </p:spTree>
    <p:extLst>
      <p:ext uri="{BB962C8B-B14F-4D97-AF65-F5344CB8AC3E}">
        <p14:creationId xmlns:p14="http://schemas.microsoft.com/office/powerpoint/2010/main" val="13034132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 name="Picture 2" descr="P:\Technical Directors shared documents\Wikilite\Main page design\TBS logo black JPG.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7544" y="152866"/>
            <a:ext cx="8280920" cy="1143000"/>
          </a:xfrm>
        </p:spPr>
        <p:txBody>
          <a:bodyPr/>
          <a:lstStyle>
            <a:lvl1pPr algn="l">
              <a:defRPr sz="4000">
                <a:solidFill>
                  <a:schemeClr val="tx1"/>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771535" y="1557338"/>
            <a:ext cx="7429500" cy="4525963"/>
          </a:xfrm>
        </p:spPr>
        <p:txBody>
          <a:bodyPr/>
          <a:lstStyle>
            <a:lvl1pPr>
              <a:buClr>
                <a:srgbClr val="971343"/>
              </a:buClr>
              <a:defRPr sz="3200">
                <a:solidFill>
                  <a:schemeClr val="tx1"/>
                </a:solidFill>
                <a:latin typeface="+mn-lt"/>
              </a:defRPr>
            </a:lvl1pPr>
            <a:lvl2pPr>
              <a:buClr>
                <a:srgbClr val="971343"/>
              </a:buClr>
              <a:defRPr sz="2800">
                <a:solidFill>
                  <a:srgbClr val="435092"/>
                </a:solidFill>
                <a:latin typeface="+mn-lt"/>
              </a:defRPr>
            </a:lvl2pPr>
            <a:lvl3pPr>
              <a:buClr>
                <a:srgbClr val="971343"/>
              </a:buClr>
              <a:defRPr sz="2400">
                <a:solidFill>
                  <a:srgbClr val="435092"/>
                </a:solidFill>
                <a:latin typeface="+mn-lt"/>
              </a:defRPr>
            </a:lvl3pPr>
            <a:lvl4pPr>
              <a:buClr>
                <a:srgbClr val="971343"/>
              </a:buClr>
              <a:defRPr sz="2400">
                <a:solidFill>
                  <a:srgbClr val="435092"/>
                </a:solidFill>
                <a:latin typeface="+mn-lt"/>
              </a:defRPr>
            </a:lvl4pPr>
            <a:lvl5pPr>
              <a:buClr>
                <a:srgbClr val="971343"/>
              </a:buClr>
              <a:defRPr sz="2400">
                <a:solidFill>
                  <a:srgbClr val="435092"/>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0"/>
          </p:nvPr>
        </p:nvSpPr>
        <p:spPr>
          <a:xfrm>
            <a:off x="795338" y="6356350"/>
            <a:ext cx="2895600" cy="365125"/>
          </a:xfrm>
        </p:spPr>
        <p:txBody>
          <a:bodyPr/>
          <a:lstStyle>
            <a:lvl1pPr algn="ctr" eaLnBrk="0" fontAlgn="auto" hangingPunct="0">
              <a:spcBef>
                <a:spcPts val="0"/>
              </a:spcBef>
              <a:spcAft>
                <a:spcPts val="0"/>
              </a:spcAft>
              <a:defRPr sz="1200">
                <a:solidFill>
                  <a:prstClr val="black">
                    <a:tint val="75000"/>
                  </a:prstClr>
                </a:solidFill>
                <a:latin typeface="+mn-lt"/>
              </a:defRPr>
            </a:lvl1pPr>
          </a:lstStyle>
          <a:p>
            <a:pPr>
              <a:defRPr/>
            </a:pPr>
            <a:endParaRPr lang="en-US"/>
          </a:p>
        </p:txBody>
      </p:sp>
    </p:spTree>
    <p:extLst>
      <p:ext uri="{BB962C8B-B14F-4D97-AF65-F5344CB8AC3E}">
        <p14:creationId xmlns:p14="http://schemas.microsoft.com/office/powerpoint/2010/main" val="38213104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2" descr="P:\Technical Directors shared documents\Wikilite\Main page design\TBS logo black JPG.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08121" y="4406900"/>
            <a:ext cx="7772400" cy="1362075"/>
          </a:xfrm>
        </p:spPr>
        <p:txBody>
          <a:bodyPr anchor="t"/>
          <a:lstStyle>
            <a:lvl1pPr algn="l">
              <a:defRPr sz="4400" b="1" cap="all">
                <a:latin typeface="+mj-l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308121" y="2906713"/>
            <a:ext cx="7772400" cy="1500187"/>
          </a:xfrm>
        </p:spPr>
        <p:txBody>
          <a:bodyPr anchor="b"/>
          <a:lstStyle>
            <a:lvl1pPr marL="0" indent="0">
              <a:buNone/>
              <a:defRPr sz="2400">
                <a:solidFill>
                  <a:schemeClr val="tx1">
                    <a:tint val="75000"/>
                  </a:schemeClr>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0"/>
          </p:nvPr>
        </p:nvSpPr>
        <p:spPr>
          <a:xfrm>
            <a:off x="1309688" y="6299200"/>
            <a:ext cx="2895600" cy="365125"/>
          </a:xfrm>
        </p:spPr>
        <p:txBody>
          <a:bodyPr/>
          <a:lstStyle>
            <a:lvl1pPr eaLnBrk="0" hangingPunct="0">
              <a:defRPr/>
            </a:lvl1pPr>
          </a:lstStyle>
          <a:p>
            <a:pPr>
              <a:defRPr/>
            </a:pPr>
            <a:endParaRPr lang="en-US"/>
          </a:p>
        </p:txBody>
      </p:sp>
    </p:spTree>
    <p:extLst>
      <p:ext uri="{BB962C8B-B14F-4D97-AF65-F5344CB8AC3E}">
        <p14:creationId xmlns:p14="http://schemas.microsoft.com/office/powerpoint/2010/main" val="15870239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pic>
        <p:nvPicPr>
          <p:cNvPr id="5" name="Picture 2" descr="P:\Technical Directors shared documents\Wikilite\Main page design\TBS logo black JPG.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774938" y="1585912"/>
            <a:ext cx="32670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57745" y="1600200"/>
            <a:ext cx="34147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p:nvPr>
        </p:nvSpPr>
        <p:spPr>
          <a:xfrm>
            <a:off x="467544" y="152866"/>
            <a:ext cx="8280920" cy="1143000"/>
          </a:xfrm>
        </p:spPr>
        <p:txBody>
          <a:bodyPr/>
          <a:lstStyle>
            <a:lvl1pPr algn="l">
              <a:defRPr sz="4000">
                <a:solidFill>
                  <a:schemeClr val="tx1"/>
                </a:solidFill>
                <a:latin typeface="+mj-lt"/>
              </a:defRPr>
            </a:lvl1pPr>
          </a:lstStyle>
          <a:p>
            <a:r>
              <a:rPr lang="en-US" dirty="0" smtClean="0"/>
              <a:t>Click to edit Master title style</a:t>
            </a:r>
            <a:endParaRPr lang="en-US" dirty="0"/>
          </a:p>
        </p:txBody>
      </p:sp>
      <p:sp>
        <p:nvSpPr>
          <p:cNvPr id="6" name="Footer Placeholder 4"/>
          <p:cNvSpPr>
            <a:spLocks noGrp="1"/>
          </p:cNvSpPr>
          <p:nvPr>
            <p:ph type="ftr" sz="quarter" idx="10"/>
          </p:nvPr>
        </p:nvSpPr>
        <p:spPr>
          <a:xfrm>
            <a:off x="795338" y="6356350"/>
            <a:ext cx="2895600" cy="365125"/>
          </a:xfrm>
        </p:spPr>
        <p:txBody>
          <a:bodyPr/>
          <a:lstStyle>
            <a:lvl1pPr algn="ctr" eaLnBrk="0" fontAlgn="auto" hangingPunct="0">
              <a:spcBef>
                <a:spcPts val="0"/>
              </a:spcBef>
              <a:spcAft>
                <a:spcPts val="0"/>
              </a:spcAft>
              <a:defRPr sz="1200">
                <a:solidFill>
                  <a:prstClr val="black">
                    <a:tint val="75000"/>
                  </a:prstClr>
                </a:solidFill>
                <a:latin typeface="+mn-lt"/>
              </a:defRPr>
            </a:lvl1pPr>
          </a:lstStyle>
          <a:p>
            <a:pPr>
              <a:defRPr/>
            </a:pPr>
            <a:endParaRPr lang="en-US"/>
          </a:p>
        </p:txBody>
      </p:sp>
    </p:spTree>
    <p:extLst>
      <p:ext uri="{BB962C8B-B14F-4D97-AF65-F5344CB8AC3E}">
        <p14:creationId xmlns:p14="http://schemas.microsoft.com/office/powerpoint/2010/main" val="12805391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3" name="Picture 2" descr="P:\Technical Directors shared documents\Wikilite\Main page design\TBS logo black JPG.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67544" y="152866"/>
            <a:ext cx="8280920" cy="1143000"/>
          </a:xfrm>
        </p:spPr>
        <p:txBody>
          <a:bodyPr/>
          <a:lstStyle>
            <a:lvl1pPr algn="l">
              <a:defRPr sz="4000">
                <a:solidFill>
                  <a:schemeClr val="tx1"/>
                </a:solidFill>
                <a:latin typeface="+mj-lt"/>
              </a:defRPr>
            </a:lvl1pPr>
          </a:lstStyle>
          <a:p>
            <a:r>
              <a:rPr lang="en-US" dirty="0" smtClean="0"/>
              <a:t>Click to edit Master title style</a:t>
            </a:r>
            <a:endParaRPr lang="en-US" dirty="0"/>
          </a:p>
        </p:txBody>
      </p:sp>
      <p:sp>
        <p:nvSpPr>
          <p:cNvPr id="4" name="Footer Placeholder 4"/>
          <p:cNvSpPr>
            <a:spLocks noGrp="1"/>
          </p:cNvSpPr>
          <p:nvPr>
            <p:ph type="ftr" sz="quarter" idx="10"/>
          </p:nvPr>
        </p:nvSpPr>
        <p:spPr>
          <a:xfrm>
            <a:off x="795338" y="6356350"/>
            <a:ext cx="2895600" cy="365125"/>
          </a:xfrm>
        </p:spPr>
        <p:txBody>
          <a:bodyPr/>
          <a:lstStyle>
            <a:lvl1pPr algn="ctr" eaLnBrk="0" fontAlgn="auto" hangingPunct="0">
              <a:spcBef>
                <a:spcPts val="0"/>
              </a:spcBef>
              <a:spcAft>
                <a:spcPts val="0"/>
              </a:spcAft>
              <a:defRPr sz="1200">
                <a:solidFill>
                  <a:prstClr val="black">
                    <a:tint val="75000"/>
                  </a:prstClr>
                </a:solidFill>
                <a:latin typeface="+mn-lt"/>
              </a:defRPr>
            </a:lvl1pPr>
          </a:lstStyle>
          <a:p>
            <a:pPr>
              <a:defRPr/>
            </a:pPr>
            <a:endParaRPr lang="en-US"/>
          </a:p>
        </p:txBody>
      </p:sp>
    </p:spTree>
    <p:extLst>
      <p:ext uri="{BB962C8B-B14F-4D97-AF65-F5344CB8AC3E}">
        <p14:creationId xmlns:p14="http://schemas.microsoft.com/office/powerpoint/2010/main" val="23396855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2084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0452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cs-CZ"/>
          </a:p>
        </p:txBody>
      </p:sp>
      <p:sp>
        <p:nvSpPr>
          <p:cNvPr id="3" name="Rectangle 9"/>
          <p:cNvSpPr>
            <a:spLocks noGrp="1" noChangeArrowheads="1"/>
          </p:cNvSpPr>
          <p:nvPr>
            <p:ph type="ftr" sz="quarter" idx="11"/>
          </p:nvPr>
        </p:nvSpPr>
        <p:spPr>
          <a:ln/>
        </p:spPr>
        <p:txBody>
          <a:bodyPr/>
          <a:lstStyle>
            <a:lvl1pPr>
              <a:defRPr/>
            </a:lvl1pPr>
          </a:lstStyle>
          <a:p>
            <a:pPr>
              <a:defRPr/>
            </a:pPr>
            <a:endParaRPr lang="cs-CZ"/>
          </a:p>
        </p:txBody>
      </p:sp>
      <p:sp>
        <p:nvSpPr>
          <p:cNvPr id="4" name="Rectangle 10"/>
          <p:cNvSpPr>
            <a:spLocks noGrp="1" noChangeArrowheads="1"/>
          </p:cNvSpPr>
          <p:nvPr>
            <p:ph type="sldNum" sz="quarter" idx="12"/>
          </p:nvPr>
        </p:nvSpPr>
        <p:spPr>
          <a:ln/>
        </p:spPr>
        <p:txBody>
          <a:bodyPr/>
          <a:lstStyle>
            <a:lvl1pPr>
              <a:defRPr/>
            </a:lvl1pPr>
          </a:lstStyle>
          <a:p>
            <a:fld id="{B26E0250-1EF5-458E-A45E-376B176937E2}" type="slidenum">
              <a:rPr lang="cs-CZ" altLang="cs-CZ"/>
              <a:pPr/>
              <a:t>‹#›</a:t>
            </a:fld>
            <a:endParaRPr lang="cs-CZ" altLang="cs-CZ"/>
          </a:p>
        </p:txBody>
      </p:sp>
    </p:spTree>
    <p:extLst>
      <p:ext uri="{BB962C8B-B14F-4D97-AF65-F5344CB8AC3E}">
        <p14:creationId xmlns:p14="http://schemas.microsoft.com/office/powerpoint/2010/main" val="25936695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67544" y="148803"/>
            <a:ext cx="8280920" cy="1143000"/>
          </a:xfrm>
        </p:spPr>
        <p:txBody>
          <a:bodyPr/>
          <a:lstStyle/>
          <a:p>
            <a:r>
              <a:rPr lang="en-US" dirty="0" smtClean="0"/>
              <a:t>Click to edit Master title style</a:t>
            </a:r>
            <a:endParaRPr lang="en-GB" dirty="0"/>
          </a:p>
        </p:txBody>
      </p:sp>
      <p:sp>
        <p:nvSpPr>
          <p:cNvPr id="4" name="Text Placeholder 3"/>
          <p:cNvSpPr>
            <a:spLocks noGrp="1"/>
          </p:cNvSpPr>
          <p:nvPr>
            <p:ph type="body" sz="quarter" idx="10"/>
          </p:nvPr>
        </p:nvSpPr>
        <p:spPr>
          <a:xfrm>
            <a:off x="467544" y="1700808"/>
            <a:ext cx="8136904" cy="46805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3966624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GB" noProof="0" smtClean="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GB"/>
          </a:p>
        </p:txBody>
      </p:sp>
      <p:sp>
        <p:nvSpPr>
          <p:cNvPr id="5" name="Rectangle 5"/>
          <p:cNvSpPr>
            <a:spLocks noGrp="1" noChangeArrowheads="1"/>
          </p:cNvSpPr>
          <p:nvPr>
            <p:ph type="ftr" sz="quarter" idx="11"/>
          </p:nvPr>
        </p:nvSpPr>
        <p:spPr>
          <a:xfrm>
            <a:off x="3124200" y="6245225"/>
            <a:ext cx="2895600" cy="476250"/>
          </a:xfrm>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fld id="{EE7D2519-784E-42EB-BE35-F2DBF0A82177}" type="slidenum">
              <a:rPr lang="en-GB" altLang="cs-CZ"/>
              <a:pPr/>
              <a:t>‹#›</a:t>
            </a:fld>
            <a:endParaRPr lang="en-GB" altLang="cs-CZ"/>
          </a:p>
        </p:txBody>
      </p:sp>
    </p:spTree>
    <p:extLst>
      <p:ext uri="{BB962C8B-B14F-4D97-AF65-F5344CB8AC3E}">
        <p14:creationId xmlns:p14="http://schemas.microsoft.com/office/powerpoint/2010/main" val="14713540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2776"/>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6685053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No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2" descr="P:\Technical Directors shared documents\Wikilite\Main page design\TBS logo black JPG.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14465" y="1944681"/>
            <a:ext cx="7086600" cy="1470025"/>
          </a:xfrm>
        </p:spPr>
        <p:txBody>
          <a:bodyPr/>
          <a:lstStyle>
            <a:lvl1pPr algn="l">
              <a:defRPr sz="4800">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14465" y="3700456"/>
            <a:ext cx="6400800" cy="1752600"/>
          </a:xfrm>
        </p:spPr>
        <p:txBody>
          <a:bodyPr/>
          <a:lstStyle>
            <a:lvl1pPr marL="0" indent="0" algn="l">
              <a:buNone/>
              <a:defRPr sz="3600">
                <a:solidFill>
                  <a:srgbClr val="43509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0"/>
          </p:nvPr>
        </p:nvSpPr>
        <p:spPr>
          <a:xfrm>
            <a:off x="1366838" y="6327775"/>
            <a:ext cx="2895600" cy="365125"/>
          </a:xfrm>
        </p:spPr>
        <p:txBody>
          <a:bodyPr/>
          <a:lstStyle>
            <a:lvl1pPr eaLnBrk="0" hangingPunct="0">
              <a:defRPr/>
            </a:lvl1pPr>
          </a:lstStyle>
          <a:p>
            <a:pPr>
              <a:defRPr/>
            </a:pPr>
            <a:endParaRPr lang="en-US"/>
          </a:p>
        </p:txBody>
      </p:sp>
    </p:spTree>
    <p:extLst>
      <p:ext uri="{BB962C8B-B14F-4D97-AF65-F5344CB8AC3E}">
        <p14:creationId xmlns:p14="http://schemas.microsoft.com/office/powerpoint/2010/main" val="26771555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 name="Picture 2" descr="P:\Technical Directors shared documents\Wikilite\Main page design\TBS logo black JPG.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7544" y="152866"/>
            <a:ext cx="8280920" cy="1143000"/>
          </a:xfrm>
        </p:spPr>
        <p:txBody>
          <a:bodyPr/>
          <a:lstStyle>
            <a:lvl1pPr algn="l">
              <a:defRPr sz="4000">
                <a:solidFill>
                  <a:schemeClr val="tx1"/>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771535" y="1557338"/>
            <a:ext cx="7429500" cy="4525963"/>
          </a:xfrm>
        </p:spPr>
        <p:txBody>
          <a:bodyPr/>
          <a:lstStyle>
            <a:lvl1pPr>
              <a:buClr>
                <a:srgbClr val="971343"/>
              </a:buClr>
              <a:defRPr sz="3200">
                <a:solidFill>
                  <a:schemeClr val="tx1"/>
                </a:solidFill>
                <a:latin typeface="+mn-lt"/>
              </a:defRPr>
            </a:lvl1pPr>
            <a:lvl2pPr>
              <a:buClr>
                <a:srgbClr val="971343"/>
              </a:buClr>
              <a:defRPr sz="2800">
                <a:solidFill>
                  <a:srgbClr val="435092"/>
                </a:solidFill>
                <a:latin typeface="+mn-lt"/>
              </a:defRPr>
            </a:lvl2pPr>
            <a:lvl3pPr>
              <a:buClr>
                <a:srgbClr val="971343"/>
              </a:buClr>
              <a:defRPr sz="2400">
                <a:solidFill>
                  <a:srgbClr val="435092"/>
                </a:solidFill>
                <a:latin typeface="+mn-lt"/>
              </a:defRPr>
            </a:lvl3pPr>
            <a:lvl4pPr>
              <a:buClr>
                <a:srgbClr val="971343"/>
              </a:buClr>
              <a:defRPr sz="2400">
                <a:solidFill>
                  <a:srgbClr val="435092"/>
                </a:solidFill>
                <a:latin typeface="+mn-lt"/>
              </a:defRPr>
            </a:lvl4pPr>
            <a:lvl5pPr>
              <a:buClr>
                <a:srgbClr val="971343"/>
              </a:buClr>
              <a:defRPr sz="2400">
                <a:solidFill>
                  <a:srgbClr val="435092"/>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0"/>
          </p:nvPr>
        </p:nvSpPr>
        <p:spPr>
          <a:xfrm>
            <a:off x="795338" y="6356350"/>
            <a:ext cx="2895600" cy="365125"/>
          </a:xfrm>
        </p:spPr>
        <p:txBody>
          <a:bodyPr/>
          <a:lstStyle>
            <a:lvl1pPr algn="ctr" eaLnBrk="0" fontAlgn="auto" hangingPunct="0">
              <a:spcBef>
                <a:spcPts val="0"/>
              </a:spcBef>
              <a:spcAft>
                <a:spcPts val="0"/>
              </a:spcAft>
              <a:defRPr sz="1200">
                <a:solidFill>
                  <a:prstClr val="black">
                    <a:tint val="75000"/>
                  </a:prstClr>
                </a:solidFill>
                <a:latin typeface="+mn-lt"/>
              </a:defRPr>
            </a:lvl1pPr>
          </a:lstStyle>
          <a:p>
            <a:pPr>
              <a:defRPr/>
            </a:pPr>
            <a:endParaRPr lang="en-US"/>
          </a:p>
        </p:txBody>
      </p:sp>
    </p:spTree>
    <p:extLst>
      <p:ext uri="{BB962C8B-B14F-4D97-AF65-F5344CB8AC3E}">
        <p14:creationId xmlns:p14="http://schemas.microsoft.com/office/powerpoint/2010/main" val="2461272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2" descr="P:\Technical Directors shared documents\Wikilite\Main page design\TBS logo black JPG.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08121" y="4406900"/>
            <a:ext cx="7772400" cy="1362075"/>
          </a:xfrm>
        </p:spPr>
        <p:txBody>
          <a:bodyPr anchor="t"/>
          <a:lstStyle>
            <a:lvl1pPr algn="l">
              <a:defRPr sz="4400" b="1" cap="all">
                <a:latin typeface="+mj-l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308121" y="2906713"/>
            <a:ext cx="7772400" cy="1500187"/>
          </a:xfrm>
        </p:spPr>
        <p:txBody>
          <a:bodyPr anchor="b"/>
          <a:lstStyle>
            <a:lvl1pPr marL="0" indent="0">
              <a:buNone/>
              <a:defRPr sz="2400">
                <a:solidFill>
                  <a:schemeClr val="tx1">
                    <a:tint val="75000"/>
                  </a:schemeClr>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0"/>
          </p:nvPr>
        </p:nvSpPr>
        <p:spPr>
          <a:xfrm>
            <a:off x="1309688" y="6299200"/>
            <a:ext cx="2895600" cy="365125"/>
          </a:xfrm>
        </p:spPr>
        <p:txBody>
          <a:bodyPr/>
          <a:lstStyle>
            <a:lvl1pPr eaLnBrk="0" hangingPunct="0">
              <a:defRPr/>
            </a:lvl1pPr>
          </a:lstStyle>
          <a:p>
            <a:pPr>
              <a:defRPr/>
            </a:pPr>
            <a:endParaRPr lang="en-US"/>
          </a:p>
        </p:txBody>
      </p:sp>
    </p:spTree>
    <p:extLst>
      <p:ext uri="{BB962C8B-B14F-4D97-AF65-F5344CB8AC3E}">
        <p14:creationId xmlns:p14="http://schemas.microsoft.com/office/powerpoint/2010/main" val="19192577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pic>
        <p:nvPicPr>
          <p:cNvPr id="5" name="Picture 2" descr="P:\Technical Directors shared documents\Wikilite\Main page design\TBS logo black JPG.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774938" y="1585912"/>
            <a:ext cx="32670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57745" y="1600200"/>
            <a:ext cx="34147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p:nvPr>
        </p:nvSpPr>
        <p:spPr>
          <a:xfrm>
            <a:off x="467544" y="152866"/>
            <a:ext cx="8280920" cy="1143000"/>
          </a:xfrm>
        </p:spPr>
        <p:txBody>
          <a:bodyPr/>
          <a:lstStyle>
            <a:lvl1pPr algn="l">
              <a:defRPr sz="4000">
                <a:solidFill>
                  <a:schemeClr val="tx1"/>
                </a:solidFill>
                <a:latin typeface="+mj-lt"/>
              </a:defRPr>
            </a:lvl1pPr>
          </a:lstStyle>
          <a:p>
            <a:r>
              <a:rPr lang="en-US" dirty="0" smtClean="0"/>
              <a:t>Click to edit Master title style</a:t>
            </a:r>
            <a:endParaRPr lang="en-US" dirty="0"/>
          </a:p>
        </p:txBody>
      </p:sp>
      <p:sp>
        <p:nvSpPr>
          <p:cNvPr id="6" name="Footer Placeholder 4"/>
          <p:cNvSpPr>
            <a:spLocks noGrp="1"/>
          </p:cNvSpPr>
          <p:nvPr>
            <p:ph type="ftr" sz="quarter" idx="10"/>
          </p:nvPr>
        </p:nvSpPr>
        <p:spPr>
          <a:xfrm>
            <a:off x="795338" y="6356350"/>
            <a:ext cx="2895600" cy="365125"/>
          </a:xfrm>
        </p:spPr>
        <p:txBody>
          <a:bodyPr/>
          <a:lstStyle>
            <a:lvl1pPr algn="ctr" eaLnBrk="0" fontAlgn="auto" hangingPunct="0">
              <a:spcBef>
                <a:spcPts val="0"/>
              </a:spcBef>
              <a:spcAft>
                <a:spcPts val="0"/>
              </a:spcAft>
              <a:defRPr sz="1200">
                <a:solidFill>
                  <a:prstClr val="black">
                    <a:tint val="75000"/>
                  </a:prstClr>
                </a:solidFill>
                <a:latin typeface="+mn-lt"/>
              </a:defRPr>
            </a:lvl1pPr>
          </a:lstStyle>
          <a:p>
            <a:pPr>
              <a:defRPr/>
            </a:pPr>
            <a:endParaRPr lang="en-US"/>
          </a:p>
        </p:txBody>
      </p:sp>
    </p:spTree>
    <p:extLst>
      <p:ext uri="{BB962C8B-B14F-4D97-AF65-F5344CB8AC3E}">
        <p14:creationId xmlns:p14="http://schemas.microsoft.com/office/powerpoint/2010/main" val="4598256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3" name="Picture 2" descr="P:\Technical Directors shared documents\Wikilite\Main page design\TBS logo black JPG.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67544" y="152866"/>
            <a:ext cx="8280920" cy="1143000"/>
          </a:xfrm>
        </p:spPr>
        <p:txBody>
          <a:bodyPr/>
          <a:lstStyle>
            <a:lvl1pPr algn="l">
              <a:defRPr sz="4000">
                <a:solidFill>
                  <a:schemeClr val="tx1"/>
                </a:solidFill>
                <a:latin typeface="+mj-lt"/>
              </a:defRPr>
            </a:lvl1pPr>
          </a:lstStyle>
          <a:p>
            <a:r>
              <a:rPr lang="en-US" dirty="0" smtClean="0"/>
              <a:t>Click to edit Master title style</a:t>
            </a:r>
            <a:endParaRPr lang="en-US" dirty="0"/>
          </a:p>
        </p:txBody>
      </p:sp>
      <p:sp>
        <p:nvSpPr>
          <p:cNvPr id="4" name="Footer Placeholder 4"/>
          <p:cNvSpPr>
            <a:spLocks noGrp="1"/>
          </p:cNvSpPr>
          <p:nvPr>
            <p:ph type="ftr" sz="quarter" idx="10"/>
          </p:nvPr>
        </p:nvSpPr>
        <p:spPr>
          <a:xfrm>
            <a:off x="795338" y="6356350"/>
            <a:ext cx="2895600" cy="365125"/>
          </a:xfrm>
        </p:spPr>
        <p:txBody>
          <a:bodyPr/>
          <a:lstStyle>
            <a:lvl1pPr algn="ctr" eaLnBrk="0" fontAlgn="auto" hangingPunct="0">
              <a:spcBef>
                <a:spcPts val="0"/>
              </a:spcBef>
              <a:spcAft>
                <a:spcPts val="0"/>
              </a:spcAft>
              <a:defRPr sz="1200">
                <a:solidFill>
                  <a:prstClr val="black">
                    <a:tint val="75000"/>
                  </a:prstClr>
                </a:solidFill>
                <a:latin typeface="+mn-lt"/>
              </a:defRPr>
            </a:lvl1pPr>
          </a:lstStyle>
          <a:p>
            <a:pPr>
              <a:defRPr/>
            </a:pPr>
            <a:endParaRPr lang="en-US"/>
          </a:p>
        </p:txBody>
      </p:sp>
    </p:spTree>
    <p:extLst>
      <p:ext uri="{BB962C8B-B14F-4D97-AF65-F5344CB8AC3E}">
        <p14:creationId xmlns:p14="http://schemas.microsoft.com/office/powerpoint/2010/main" val="12775704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7211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0757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Rectangle 8"/>
          <p:cNvSpPr>
            <a:spLocks noGrp="1" noChangeArrowheads="1"/>
          </p:cNvSpPr>
          <p:nvPr>
            <p:ph type="dt" sz="half" idx="10"/>
          </p:nvPr>
        </p:nvSpPr>
        <p:spPr>
          <a:ln/>
        </p:spPr>
        <p:txBody>
          <a:bodyPr/>
          <a:lstStyle>
            <a:lvl1pPr>
              <a:defRPr/>
            </a:lvl1pPr>
          </a:lstStyle>
          <a:p>
            <a:pPr>
              <a:defRPr/>
            </a:pPr>
            <a:endParaRPr lang="cs-CZ"/>
          </a:p>
        </p:txBody>
      </p:sp>
      <p:sp>
        <p:nvSpPr>
          <p:cNvPr id="6" name="Rectangle 9"/>
          <p:cNvSpPr>
            <a:spLocks noGrp="1" noChangeArrowheads="1"/>
          </p:cNvSpPr>
          <p:nvPr>
            <p:ph type="ftr" sz="quarter" idx="11"/>
          </p:nvPr>
        </p:nvSpPr>
        <p:spPr>
          <a:ln/>
        </p:spPr>
        <p:txBody>
          <a:bodyPr/>
          <a:lstStyle>
            <a:lvl1pPr>
              <a:defRPr/>
            </a:lvl1pPr>
          </a:lstStyle>
          <a:p>
            <a:pPr>
              <a:defRPr/>
            </a:pPr>
            <a:endParaRPr lang="cs-CZ"/>
          </a:p>
        </p:txBody>
      </p:sp>
      <p:sp>
        <p:nvSpPr>
          <p:cNvPr id="7" name="Rectangle 10"/>
          <p:cNvSpPr>
            <a:spLocks noGrp="1" noChangeArrowheads="1"/>
          </p:cNvSpPr>
          <p:nvPr>
            <p:ph type="sldNum" sz="quarter" idx="12"/>
          </p:nvPr>
        </p:nvSpPr>
        <p:spPr>
          <a:ln/>
        </p:spPr>
        <p:txBody>
          <a:bodyPr/>
          <a:lstStyle>
            <a:lvl1pPr>
              <a:defRPr/>
            </a:lvl1pPr>
          </a:lstStyle>
          <a:p>
            <a:fld id="{54F3C9B2-E03D-44F4-BDC6-D9C8AF9F86D6}" type="slidenum">
              <a:rPr lang="cs-CZ" altLang="cs-CZ"/>
              <a:pPr/>
              <a:t>‹#›</a:t>
            </a:fld>
            <a:endParaRPr lang="cs-CZ" altLang="cs-CZ"/>
          </a:p>
        </p:txBody>
      </p:sp>
    </p:spTree>
    <p:extLst>
      <p:ext uri="{BB962C8B-B14F-4D97-AF65-F5344CB8AC3E}">
        <p14:creationId xmlns:p14="http://schemas.microsoft.com/office/powerpoint/2010/main" val="27524270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67544" y="148803"/>
            <a:ext cx="8280920" cy="1143000"/>
          </a:xfrm>
        </p:spPr>
        <p:txBody>
          <a:bodyPr/>
          <a:lstStyle/>
          <a:p>
            <a:r>
              <a:rPr lang="en-US" dirty="0" smtClean="0"/>
              <a:t>Click to edit Master title style</a:t>
            </a:r>
            <a:endParaRPr lang="en-GB" dirty="0"/>
          </a:p>
        </p:txBody>
      </p:sp>
      <p:sp>
        <p:nvSpPr>
          <p:cNvPr id="4" name="Text Placeholder 3"/>
          <p:cNvSpPr>
            <a:spLocks noGrp="1"/>
          </p:cNvSpPr>
          <p:nvPr>
            <p:ph type="body" sz="quarter" idx="10"/>
          </p:nvPr>
        </p:nvSpPr>
        <p:spPr>
          <a:xfrm>
            <a:off x="467544" y="1700808"/>
            <a:ext cx="8136904" cy="46805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8444046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GB" noProof="0" smtClean="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GB"/>
          </a:p>
        </p:txBody>
      </p:sp>
      <p:sp>
        <p:nvSpPr>
          <p:cNvPr id="5" name="Rectangle 5"/>
          <p:cNvSpPr>
            <a:spLocks noGrp="1" noChangeArrowheads="1"/>
          </p:cNvSpPr>
          <p:nvPr>
            <p:ph type="ftr" sz="quarter" idx="11"/>
          </p:nvPr>
        </p:nvSpPr>
        <p:spPr>
          <a:xfrm>
            <a:off x="3124200" y="6245225"/>
            <a:ext cx="2895600" cy="476250"/>
          </a:xfrm>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fld id="{D5C88278-877B-412B-ABAE-99A55E239C52}" type="slidenum">
              <a:rPr lang="en-GB" altLang="cs-CZ"/>
              <a:pPr/>
              <a:t>‹#›</a:t>
            </a:fld>
            <a:endParaRPr lang="en-GB" altLang="cs-CZ"/>
          </a:p>
        </p:txBody>
      </p:sp>
    </p:spTree>
    <p:extLst>
      <p:ext uri="{BB962C8B-B14F-4D97-AF65-F5344CB8AC3E}">
        <p14:creationId xmlns:p14="http://schemas.microsoft.com/office/powerpoint/2010/main" val="14901460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2776"/>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2830467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No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2" descr="P:\Technical Directors shared documents\Wikilite\Main page design\TBS logo black JPG.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14465" y="1944681"/>
            <a:ext cx="7086600" cy="1470025"/>
          </a:xfrm>
        </p:spPr>
        <p:txBody>
          <a:bodyPr/>
          <a:lstStyle>
            <a:lvl1pPr algn="l">
              <a:defRPr sz="4800">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14465" y="3700456"/>
            <a:ext cx="6400800" cy="1752600"/>
          </a:xfrm>
        </p:spPr>
        <p:txBody>
          <a:bodyPr/>
          <a:lstStyle>
            <a:lvl1pPr marL="0" indent="0" algn="l">
              <a:buNone/>
              <a:defRPr sz="3600">
                <a:solidFill>
                  <a:srgbClr val="43509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0"/>
          </p:nvPr>
        </p:nvSpPr>
        <p:spPr>
          <a:xfrm>
            <a:off x="1366838" y="6327775"/>
            <a:ext cx="2895600" cy="365125"/>
          </a:xfrm>
        </p:spPr>
        <p:txBody>
          <a:bodyPr/>
          <a:lstStyle>
            <a:lvl1pPr eaLnBrk="0" hangingPunct="0">
              <a:defRPr/>
            </a:lvl1pPr>
          </a:lstStyle>
          <a:p>
            <a:pPr>
              <a:defRPr/>
            </a:pPr>
            <a:endParaRPr lang="en-US"/>
          </a:p>
        </p:txBody>
      </p:sp>
    </p:spTree>
    <p:extLst>
      <p:ext uri="{BB962C8B-B14F-4D97-AF65-F5344CB8AC3E}">
        <p14:creationId xmlns:p14="http://schemas.microsoft.com/office/powerpoint/2010/main" val="1780566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 name="Picture 2" descr="P:\Technical Directors shared documents\Wikilite\Main page design\TBS logo black JPG.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7544" y="152866"/>
            <a:ext cx="8280920" cy="1143000"/>
          </a:xfrm>
        </p:spPr>
        <p:txBody>
          <a:bodyPr/>
          <a:lstStyle>
            <a:lvl1pPr algn="l">
              <a:defRPr sz="4000">
                <a:solidFill>
                  <a:schemeClr val="tx1"/>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771535" y="1557338"/>
            <a:ext cx="7429500" cy="4525963"/>
          </a:xfrm>
        </p:spPr>
        <p:txBody>
          <a:bodyPr/>
          <a:lstStyle>
            <a:lvl1pPr>
              <a:buClr>
                <a:srgbClr val="971343"/>
              </a:buClr>
              <a:defRPr sz="3200">
                <a:solidFill>
                  <a:schemeClr val="tx1"/>
                </a:solidFill>
                <a:latin typeface="+mn-lt"/>
              </a:defRPr>
            </a:lvl1pPr>
            <a:lvl2pPr>
              <a:buClr>
                <a:srgbClr val="971343"/>
              </a:buClr>
              <a:defRPr sz="2800">
                <a:solidFill>
                  <a:srgbClr val="435092"/>
                </a:solidFill>
                <a:latin typeface="+mn-lt"/>
              </a:defRPr>
            </a:lvl2pPr>
            <a:lvl3pPr>
              <a:buClr>
                <a:srgbClr val="971343"/>
              </a:buClr>
              <a:defRPr sz="2400">
                <a:solidFill>
                  <a:srgbClr val="435092"/>
                </a:solidFill>
                <a:latin typeface="+mn-lt"/>
              </a:defRPr>
            </a:lvl3pPr>
            <a:lvl4pPr>
              <a:buClr>
                <a:srgbClr val="971343"/>
              </a:buClr>
              <a:defRPr sz="2400">
                <a:solidFill>
                  <a:srgbClr val="435092"/>
                </a:solidFill>
                <a:latin typeface="+mn-lt"/>
              </a:defRPr>
            </a:lvl4pPr>
            <a:lvl5pPr>
              <a:buClr>
                <a:srgbClr val="971343"/>
              </a:buClr>
              <a:defRPr sz="2400">
                <a:solidFill>
                  <a:srgbClr val="435092"/>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0"/>
          </p:nvPr>
        </p:nvSpPr>
        <p:spPr>
          <a:xfrm>
            <a:off x="795338" y="6356350"/>
            <a:ext cx="2895600" cy="365125"/>
          </a:xfrm>
        </p:spPr>
        <p:txBody>
          <a:bodyPr/>
          <a:lstStyle>
            <a:lvl1pPr algn="ctr" eaLnBrk="0" fontAlgn="auto" hangingPunct="0">
              <a:spcBef>
                <a:spcPts val="0"/>
              </a:spcBef>
              <a:spcAft>
                <a:spcPts val="0"/>
              </a:spcAft>
              <a:defRPr sz="1200">
                <a:solidFill>
                  <a:prstClr val="black">
                    <a:tint val="75000"/>
                  </a:prstClr>
                </a:solidFill>
                <a:latin typeface="+mn-lt"/>
              </a:defRPr>
            </a:lvl1pPr>
          </a:lstStyle>
          <a:p>
            <a:pPr>
              <a:defRPr/>
            </a:pPr>
            <a:endParaRPr lang="en-US"/>
          </a:p>
        </p:txBody>
      </p:sp>
    </p:spTree>
    <p:extLst>
      <p:ext uri="{BB962C8B-B14F-4D97-AF65-F5344CB8AC3E}">
        <p14:creationId xmlns:p14="http://schemas.microsoft.com/office/powerpoint/2010/main" val="35760144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2" descr="P:\Technical Directors shared documents\Wikilite\Main page design\TBS logo black JPG.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08121" y="4406900"/>
            <a:ext cx="7772400" cy="1362075"/>
          </a:xfrm>
        </p:spPr>
        <p:txBody>
          <a:bodyPr anchor="t"/>
          <a:lstStyle>
            <a:lvl1pPr algn="l">
              <a:defRPr sz="4400" b="1" cap="all">
                <a:latin typeface="+mj-l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308121" y="2906713"/>
            <a:ext cx="7772400" cy="1500187"/>
          </a:xfrm>
        </p:spPr>
        <p:txBody>
          <a:bodyPr anchor="b"/>
          <a:lstStyle>
            <a:lvl1pPr marL="0" indent="0">
              <a:buNone/>
              <a:defRPr sz="2400">
                <a:solidFill>
                  <a:schemeClr val="tx1">
                    <a:tint val="75000"/>
                  </a:schemeClr>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0"/>
          </p:nvPr>
        </p:nvSpPr>
        <p:spPr>
          <a:xfrm>
            <a:off x="1309688" y="6299200"/>
            <a:ext cx="2895600" cy="365125"/>
          </a:xfrm>
        </p:spPr>
        <p:txBody>
          <a:bodyPr/>
          <a:lstStyle>
            <a:lvl1pPr eaLnBrk="0" hangingPunct="0">
              <a:defRPr/>
            </a:lvl1pPr>
          </a:lstStyle>
          <a:p>
            <a:pPr>
              <a:defRPr/>
            </a:pPr>
            <a:endParaRPr lang="en-US"/>
          </a:p>
        </p:txBody>
      </p:sp>
    </p:spTree>
    <p:extLst>
      <p:ext uri="{BB962C8B-B14F-4D97-AF65-F5344CB8AC3E}">
        <p14:creationId xmlns:p14="http://schemas.microsoft.com/office/powerpoint/2010/main" val="33649786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pic>
        <p:nvPicPr>
          <p:cNvPr id="5" name="Picture 2" descr="P:\Technical Directors shared documents\Wikilite\Main page design\TBS logo black JPG.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774938" y="1585912"/>
            <a:ext cx="32670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57745" y="1600200"/>
            <a:ext cx="34147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p:nvPr>
        </p:nvSpPr>
        <p:spPr>
          <a:xfrm>
            <a:off x="467544" y="152866"/>
            <a:ext cx="8280920" cy="1143000"/>
          </a:xfrm>
        </p:spPr>
        <p:txBody>
          <a:bodyPr/>
          <a:lstStyle>
            <a:lvl1pPr algn="l">
              <a:defRPr sz="4000">
                <a:solidFill>
                  <a:schemeClr val="tx1"/>
                </a:solidFill>
                <a:latin typeface="+mj-lt"/>
              </a:defRPr>
            </a:lvl1pPr>
          </a:lstStyle>
          <a:p>
            <a:r>
              <a:rPr lang="en-US" dirty="0" smtClean="0"/>
              <a:t>Click to edit Master title style</a:t>
            </a:r>
            <a:endParaRPr lang="en-US" dirty="0"/>
          </a:p>
        </p:txBody>
      </p:sp>
      <p:sp>
        <p:nvSpPr>
          <p:cNvPr id="6" name="Footer Placeholder 4"/>
          <p:cNvSpPr>
            <a:spLocks noGrp="1"/>
          </p:cNvSpPr>
          <p:nvPr>
            <p:ph type="ftr" sz="quarter" idx="10"/>
          </p:nvPr>
        </p:nvSpPr>
        <p:spPr>
          <a:xfrm>
            <a:off x="795338" y="6356350"/>
            <a:ext cx="2895600" cy="365125"/>
          </a:xfrm>
        </p:spPr>
        <p:txBody>
          <a:bodyPr/>
          <a:lstStyle>
            <a:lvl1pPr algn="ctr" eaLnBrk="0" fontAlgn="auto" hangingPunct="0">
              <a:spcBef>
                <a:spcPts val="0"/>
              </a:spcBef>
              <a:spcAft>
                <a:spcPts val="0"/>
              </a:spcAft>
              <a:defRPr sz="1200">
                <a:solidFill>
                  <a:prstClr val="black">
                    <a:tint val="75000"/>
                  </a:prstClr>
                </a:solidFill>
                <a:latin typeface="+mn-lt"/>
              </a:defRPr>
            </a:lvl1pPr>
          </a:lstStyle>
          <a:p>
            <a:pPr>
              <a:defRPr/>
            </a:pPr>
            <a:endParaRPr lang="en-US"/>
          </a:p>
        </p:txBody>
      </p:sp>
    </p:spTree>
    <p:extLst>
      <p:ext uri="{BB962C8B-B14F-4D97-AF65-F5344CB8AC3E}">
        <p14:creationId xmlns:p14="http://schemas.microsoft.com/office/powerpoint/2010/main" val="38302297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3" name="Picture 2" descr="P:\Technical Directors shared documents\Wikilite\Main page design\TBS logo black JPG.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67544" y="152866"/>
            <a:ext cx="8280920" cy="1143000"/>
          </a:xfrm>
        </p:spPr>
        <p:txBody>
          <a:bodyPr/>
          <a:lstStyle>
            <a:lvl1pPr algn="l">
              <a:defRPr sz="4000">
                <a:solidFill>
                  <a:schemeClr val="tx1"/>
                </a:solidFill>
                <a:latin typeface="+mj-lt"/>
              </a:defRPr>
            </a:lvl1pPr>
          </a:lstStyle>
          <a:p>
            <a:r>
              <a:rPr lang="en-US" dirty="0" smtClean="0"/>
              <a:t>Click to edit Master title style</a:t>
            </a:r>
            <a:endParaRPr lang="en-US" dirty="0"/>
          </a:p>
        </p:txBody>
      </p:sp>
      <p:sp>
        <p:nvSpPr>
          <p:cNvPr id="4" name="Footer Placeholder 4"/>
          <p:cNvSpPr>
            <a:spLocks noGrp="1"/>
          </p:cNvSpPr>
          <p:nvPr>
            <p:ph type="ftr" sz="quarter" idx="10"/>
          </p:nvPr>
        </p:nvSpPr>
        <p:spPr>
          <a:xfrm>
            <a:off x="795338" y="6356350"/>
            <a:ext cx="2895600" cy="365125"/>
          </a:xfrm>
        </p:spPr>
        <p:txBody>
          <a:bodyPr/>
          <a:lstStyle>
            <a:lvl1pPr algn="ctr" eaLnBrk="0" fontAlgn="auto" hangingPunct="0">
              <a:spcBef>
                <a:spcPts val="0"/>
              </a:spcBef>
              <a:spcAft>
                <a:spcPts val="0"/>
              </a:spcAft>
              <a:defRPr sz="1200">
                <a:solidFill>
                  <a:prstClr val="black">
                    <a:tint val="75000"/>
                  </a:prstClr>
                </a:solidFill>
                <a:latin typeface="+mn-lt"/>
              </a:defRPr>
            </a:lvl1pPr>
          </a:lstStyle>
          <a:p>
            <a:pPr>
              <a:defRPr/>
            </a:pPr>
            <a:endParaRPr lang="en-US"/>
          </a:p>
        </p:txBody>
      </p:sp>
    </p:spTree>
    <p:extLst>
      <p:ext uri="{BB962C8B-B14F-4D97-AF65-F5344CB8AC3E}">
        <p14:creationId xmlns:p14="http://schemas.microsoft.com/office/powerpoint/2010/main" val="15015868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4007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681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Rectangle 8"/>
          <p:cNvSpPr>
            <a:spLocks noGrp="1" noChangeArrowheads="1"/>
          </p:cNvSpPr>
          <p:nvPr>
            <p:ph type="dt" sz="half" idx="10"/>
          </p:nvPr>
        </p:nvSpPr>
        <p:spPr>
          <a:ln/>
        </p:spPr>
        <p:txBody>
          <a:bodyPr/>
          <a:lstStyle>
            <a:lvl1pPr>
              <a:defRPr/>
            </a:lvl1pPr>
          </a:lstStyle>
          <a:p>
            <a:pPr>
              <a:defRPr/>
            </a:pPr>
            <a:endParaRPr lang="cs-CZ"/>
          </a:p>
        </p:txBody>
      </p:sp>
      <p:sp>
        <p:nvSpPr>
          <p:cNvPr id="6" name="Rectangle 9"/>
          <p:cNvSpPr>
            <a:spLocks noGrp="1" noChangeArrowheads="1"/>
          </p:cNvSpPr>
          <p:nvPr>
            <p:ph type="ftr" sz="quarter" idx="11"/>
          </p:nvPr>
        </p:nvSpPr>
        <p:spPr>
          <a:ln/>
        </p:spPr>
        <p:txBody>
          <a:bodyPr/>
          <a:lstStyle>
            <a:lvl1pPr>
              <a:defRPr/>
            </a:lvl1pPr>
          </a:lstStyle>
          <a:p>
            <a:pPr>
              <a:defRPr/>
            </a:pPr>
            <a:endParaRPr lang="cs-CZ"/>
          </a:p>
        </p:txBody>
      </p:sp>
      <p:sp>
        <p:nvSpPr>
          <p:cNvPr id="7" name="Rectangle 10"/>
          <p:cNvSpPr>
            <a:spLocks noGrp="1" noChangeArrowheads="1"/>
          </p:cNvSpPr>
          <p:nvPr>
            <p:ph type="sldNum" sz="quarter" idx="12"/>
          </p:nvPr>
        </p:nvSpPr>
        <p:spPr>
          <a:ln/>
        </p:spPr>
        <p:txBody>
          <a:bodyPr/>
          <a:lstStyle>
            <a:lvl1pPr>
              <a:defRPr/>
            </a:lvl1pPr>
          </a:lstStyle>
          <a:p>
            <a:fld id="{98858764-ED63-490D-860C-B6EE48728B38}" type="slidenum">
              <a:rPr lang="cs-CZ" altLang="cs-CZ"/>
              <a:pPr/>
              <a:t>‹#›</a:t>
            </a:fld>
            <a:endParaRPr lang="cs-CZ" altLang="cs-CZ"/>
          </a:p>
        </p:txBody>
      </p:sp>
    </p:spTree>
    <p:extLst>
      <p:ext uri="{BB962C8B-B14F-4D97-AF65-F5344CB8AC3E}">
        <p14:creationId xmlns:p14="http://schemas.microsoft.com/office/powerpoint/2010/main" val="32963188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67544" y="148803"/>
            <a:ext cx="8280920" cy="1143000"/>
          </a:xfrm>
        </p:spPr>
        <p:txBody>
          <a:bodyPr/>
          <a:lstStyle/>
          <a:p>
            <a:r>
              <a:rPr lang="en-US" dirty="0" smtClean="0"/>
              <a:t>Click to edit Master title style</a:t>
            </a:r>
            <a:endParaRPr lang="en-GB" dirty="0"/>
          </a:p>
        </p:txBody>
      </p:sp>
      <p:sp>
        <p:nvSpPr>
          <p:cNvPr id="4" name="Text Placeholder 3"/>
          <p:cNvSpPr>
            <a:spLocks noGrp="1"/>
          </p:cNvSpPr>
          <p:nvPr>
            <p:ph type="body" sz="quarter" idx="10"/>
          </p:nvPr>
        </p:nvSpPr>
        <p:spPr>
          <a:xfrm>
            <a:off x="467544" y="1700808"/>
            <a:ext cx="8136904" cy="46805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8446378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GB" noProof="0" smtClean="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GB"/>
          </a:p>
        </p:txBody>
      </p:sp>
      <p:sp>
        <p:nvSpPr>
          <p:cNvPr id="5" name="Rectangle 5"/>
          <p:cNvSpPr>
            <a:spLocks noGrp="1" noChangeArrowheads="1"/>
          </p:cNvSpPr>
          <p:nvPr>
            <p:ph type="ftr" sz="quarter" idx="11"/>
          </p:nvPr>
        </p:nvSpPr>
        <p:spPr>
          <a:xfrm>
            <a:off x="3124200" y="6245225"/>
            <a:ext cx="2895600" cy="476250"/>
          </a:xfrm>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fld id="{253A4361-5DC6-4B86-ABB2-FEE3F436E938}" type="slidenum">
              <a:rPr lang="en-GB" altLang="cs-CZ"/>
              <a:pPr/>
              <a:t>‹#›</a:t>
            </a:fld>
            <a:endParaRPr lang="en-GB" altLang="cs-CZ"/>
          </a:p>
        </p:txBody>
      </p:sp>
    </p:spTree>
    <p:extLst>
      <p:ext uri="{BB962C8B-B14F-4D97-AF65-F5344CB8AC3E}">
        <p14:creationId xmlns:p14="http://schemas.microsoft.com/office/powerpoint/2010/main" val="33586649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2776"/>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6011826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lstStyle>
            <a:lvl1pPr>
              <a:lnSpc>
                <a:spcPct val="100000"/>
              </a:lnSpc>
              <a:defRPr sz="8000"/>
            </a:lvl1pPr>
          </a:lstStyle>
          <a:p>
            <a:r>
              <a:rPr lang="cs-CZ" smtClean="0"/>
              <a:t>Kliknutím lze upravit styl.</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32B7EC72-DB10-42DE-B757-6F5B89B54B0F}" type="slidenum">
              <a:rPr lang="cs-CZ" altLang="cs-CZ"/>
              <a:pPr/>
              <a:t>‹#›</a:t>
            </a:fld>
            <a:endParaRPr lang="cs-CZ" altLang="cs-CZ"/>
          </a:p>
        </p:txBody>
      </p:sp>
    </p:spTree>
    <p:extLst>
      <p:ext uri="{BB962C8B-B14F-4D97-AF65-F5344CB8AC3E}">
        <p14:creationId xmlns:p14="http://schemas.microsoft.com/office/powerpoint/2010/main" val="31981795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4"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6012DBC5-169D-4E1E-808F-7B2F23D4D193}" type="slidenum">
              <a:rPr lang="cs-CZ" altLang="cs-CZ"/>
              <a:pPr/>
              <a:t>‹#›</a:t>
            </a:fld>
            <a:endParaRPr lang="cs-CZ" altLang="cs-CZ"/>
          </a:p>
        </p:txBody>
      </p:sp>
    </p:spTree>
    <p:extLst>
      <p:ext uri="{BB962C8B-B14F-4D97-AF65-F5344CB8AC3E}">
        <p14:creationId xmlns:p14="http://schemas.microsoft.com/office/powerpoint/2010/main" val="5308819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4" name="Oval 6"/>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5" name="Oval 7"/>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6" name="Oval 8"/>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2" name="Title 1"/>
          <p:cNvSpPr>
            <a:spLocks noGrp="1"/>
          </p:cNvSpPr>
          <p:nvPr>
            <p:ph type="title"/>
          </p:nvPr>
        </p:nvSpPr>
        <p:spPr>
          <a:xfrm>
            <a:off x="722313" y="1371600"/>
            <a:ext cx="77724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cs-CZ" smtClean="0"/>
              <a:t>Kliknutím lze upravit styl.</a:t>
            </a:r>
            <a:endParaRPr lang="en-US" dirty="0"/>
          </a:p>
        </p:txBody>
      </p:sp>
      <p:sp>
        <p:nvSpPr>
          <p:cNvPr id="3" name="Text Placeholder 2"/>
          <p:cNvSpPr>
            <a:spLocks noGrp="1"/>
          </p:cNvSpPr>
          <p:nvPr>
            <p:ph type="body" idx="1"/>
          </p:nvPr>
        </p:nvSpPr>
        <p:spPr>
          <a:xfrm>
            <a:off x="722313" y="4068763"/>
            <a:ext cx="77724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7"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9" name="Slide Number Placeholder 5"/>
          <p:cNvSpPr>
            <a:spLocks noGrp="1"/>
          </p:cNvSpPr>
          <p:nvPr>
            <p:ph type="sldNum" sz="quarter" idx="12"/>
          </p:nvPr>
        </p:nvSpPr>
        <p:spPr/>
        <p:txBody>
          <a:bodyPr/>
          <a:lstStyle>
            <a:lvl1pPr>
              <a:defRPr/>
            </a:lvl1pPr>
          </a:lstStyle>
          <a:p>
            <a:fld id="{4DF30551-A884-471F-8735-D973BE878DFF}" type="slidenum">
              <a:rPr lang="cs-CZ" altLang="cs-CZ"/>
              <a:pPr/>
              <a:t>‹#›</a:t>
            </a:fld>
            <a:endParaRPr lang="cs-CZ" altLang="cs-CZ"/>
          </a:p>
        </p:txBody>
      </p:sp>
    </p:spTree>
    <p:extLst>
      <p:ext uri="{BB962C8B-B14F-4D97-AF65-F5344CB8AC3E}">
        <p14:creationId xmlns:p14="http://schemas.microsoft.com/office/powerpoint/2010/main" val="21211924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9" name="Content Placeholder 8"/>
          <p:cNvSpPr>
            <a:spLocks noGrp="1"/>
          </p:cNvSpPr>
          <p:nvPr>
            <p:ph sz="quarter" idx="13"/>
          </p:nvPr>
        </p:nvSpPr>
        <p:spPr>
          <a:xfrm>
            <a:off x="365760" y="1600200"/>
            <a:ext cx="4041648" cy="452628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Date Placeholder 3"/>
          <p:cNvSpPr>
            <a:spLocks noGrp="1"/>
          </p:cNvSpPr>
          <p:nvPr>
            <p:ph type="dt" sz="half" idx="14"/>
          </p:nvPr>
        </p:nvSpPr>
        <p:spPr/>
        <p:txBody>
          <a:bodyPr/>
          <a:lstStyle>
            <a:lvl1pPr>
              <a:defRPr/>
            </a:lvl1pPr>
          </a:lstStyle>
          <a:p>
            <a:pPr>
              <a:defRPr/>
            </a:pPr>
            <a:endParaRPr lang="cs-CZ" altLang="cs-CZ">
              <a:solidFill>
                <a:prstClr val="black">
                  <a:lumMod val="65000"/>
                  <a:lumOff val="35000"/>
                </a:prstClr>
              </a:solidFill>
            </a:endParaRPr>
          </a:p>
        </p:txBody>
      </p:sp>
      <p:sp>
        <p:nvSpPr>
          <p:cNvPr id="6" name="Footer Placeholder 4"/>
          <p:cNvSpPr>
            <a:spLocks noGrp="1"/>
          </p:cNvSpPr>
          <p:nvPr>
            <p:ph type="ftr" sz="quarter" idx="15"/>
          </p:nvPr>
        </p:nvSpPr>
        <p:spPr/>
        <p:txBody>
          <a:bodyPr/>
          <a:lstStyle>
            <a:lvl1pPr>
              <a:defRPr/>
            </a:lvl1pPr>
          </a:lstStyle>
          <a:p>
            <a:pPr>
              <a:defRPr/>
            </a:pPr>
            <a:endParaRPr lang="cs-CZ" altLang="cs-CZ">
              <a:solidFill>
                <a:prstClr val="black">
                  <a:lumMod val="65000"/>
                  <a:lumOff val="35000"/>
                </a:prstClr>
              </a:solidFill>
            </a:endParaRPr>
          </a:p>
        </p:txBody>
      </p:sp>
      <p:sp>
        <p:nvSpPr>
          <p:cNvPr id="7" name="Slide Number Placeholder 5"/>
          <p:cNvSpPr>
            <a:spLocks noGrp="1"/>
          </p:cNvSpPr>
          <p:nvPr>
            <p:ph type="sldNum" sz="quarter" idx="16"/>
          </p:nvPr>
        </p:nvSpPr>
        <p:spPr/>
        <p:txBody>
          <a:bodyPr/>
          <a:lstStyle>
            <a:lvl1pPr>
              <a:defRPr/>
            </a:lvl1pPr>
          </a:lstStyle>
          <a:p>
            <a:fld id="{09A52ECD-9573-41D6-AC60-26AE583EEE98}" type="slidenum">
              <a:rPr lang="cs-CZ" altLang="cs-CZ"/>
              <a:pPr/>
              <a:t>‹#›</a:t>
            </a:fld>
            <a:endParaRPr lang="cs-CZ" altLang="cs-CZ"/>
          </a:p>
        </p:txBody>
      </p:sp>
    </p:spTree>
    <p:extLst>
      <p:ext uri="{BB962C8B-B14F-4D97-AF65-F5344CB8AC3E}">
        <p14:creationId xmlns:p14="http://schemas.microsoft.com/office/powerpoint/2010/main" val="26365125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11" name="Content Placeholder 10"/>
          <p:cNvSpPr>
            <a:spLocks noGrp="1"/>
          </p:cNvSpPr>
          <p:nvPr>
            <p:ph sz="quarter" idx="13"/>
          </p:nvPr>
        </p:nvSpPr>
        <p:spPr>
          <a:xfrm>
            <a:off x="457200" y="2212848"/>
            <a:ext cx="4041648" cy="3913632"/>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3"/>
          <p:cNvSpPr>
            <a:spLocks noGrp="1"/>
          </p:cNvSpPr>
          <p:nvPr>
            <p:ph type="dt" sz="half" idx="15"/>
          </p:nvPr>
        </p:nvSpPr>
        <p:spPr/>
        <p:txBody>
          <a:bodyPr/>
          <a:lstStyle>
            <a:lvl1pPr>
              <a:defRPr/>
            </a:lvl1pPr>
          </a:lstStyle>
          <a:p>
            <a:pPr>
              <a:defRPr/>
            </a:pPr>
            <a:endParaRPr lang="cs-CZ" altLang="cs-CZ">
              <a:solidFill>
                <a:prstClr val="black">
                  <a:lumMod val="65000"/>
                  <a:lumOff val="35000"/>
                </a:prstClr>
              </a:solidFill>
            </a:endParaRPr>
          </a:p>
        </p:txBody>
      </p:sp>
      <p:sp>
        <p:nvSpPr>
          <p:cNvPr id="8" name="Footer Placeholder 4"/>
          <p:cNvSpPr>
            <a:spLocks noGrp="1"/>
          </p:cNvSpPr>
          <p:nvPr>
            <p:ph type="ftr" sz="quarter" idx="16"/>
          </p:nvPr>
        </p:nvSpPr>
        <p:spPr/>
        <p:txBody>
          <a:bodyPr/>
          <a:lstStyle>
            <a:lvl1pPr>
              <a:defRPr/>
            </a:lvl1pPr>
          </a:lstStyle>
          <a:p>
            <a:pPr>
              <a:defRPr/>
            </a:pPr>
            <a:endParaRPr lang="cs-CZ" altLang="cs-CZ">
              <a:solidFill>
                <a:prstClr val="black">
                  <a:lumMod val="65000"/>
                  <a:lumOff val="35000"/>
                </a:prstClr>
              </a:solidFill>
            </a:endParaRPr>
          </a:p>
        </p:txBody>
      </p:sp>
      <p:sp>
        <p:nvSpPr>
          <p:cNvPr id="9" name="Slide Number Placeholder 5"/>
          <p:cNvSpPr>
            <a:spLocks noGrp="1"/>
          </p:cNvSpPr>
          <p:nvPr>
            <p:ph type="sldNum" sz="quarter" idx="17"/>
          </p:nvPr>
        </p:nvSpPr>
        <p:spPr/>
        <p:txBody>
          <a:bodyPr/>
          <a:lstStyle>
            <a:lvl1pPr>
              <a:defRPr/>
            </a:lvl1pPr>
          </a:lstStyle>
          <a:p>
            <a:fld id="{15E04B3F-1F98-4CB7-BFC3-7E617E95DDFA}" type="slidenum">
              <a:rPr lang="cs-CZ" altLang="cs-CZ"/>
              <a:pPr/>
              <a:t>‹#›</a:t>
            </a:fld>
            <a:endParaRPr lang="cs-CZ" altLang="cs-CZ"/>
          </a:p>
        </p:txBody>
      </p:sp>
    </p:spTree>
    <p:extLst>
      <p:ext uri="{BB962C8B-B14F-4D97-AF65-F5344CB8AC3E}">
        <p14:creationId xmlns:p14="http://schemas.microsoft.com/office/powerpoint/2010/main" val="7821886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5" name="Slide Number Placeholder 5"/>
          <p:cNvSpPr>
            <a:spLocks noGrp="1"/>
          </p:cNvSpPr>
          <p:nvPr>
            <p:ph type="sldNum" sz="quarter" idx="12"/>
          </p:nvPr>
        </p:nvSpPr>
        <p:spPr/>
        <p:txBody>
          <a:bodyPr/>
          <a:lstStyle>
            <a:lvl1pPr>
              <a:defRPr/>
            </a:lvl1pPr>
          </a:lstStyle>
          <a:p>
            <a:fld id="{144A919F-6382-469C-8AC7-837B38E617DC}" type="slidenum">
              <a:rPr lang="cs-CZ" altLang="cs-CZ"/>
              <a:pPr/>
              <a:t>‹#›</a:t>
            </a:fld>
            <a:endParaRPr lang="cs-CZ" altLang="cs-CZ"/>
          </a:p>
        </p:txBody>
      </p:sp>
    </p:spTree>
    <p:extLst>
      <p:ext uri="{BB962C8B-B14F-4D97-AF65-F5344CB8AC3E}">
        <p14:creationId xmlns:p14="http://schemas.microsoft.com/office/powerpoint/2010/main" val="11129089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cs-CZ" altLang="cs-CZ">
              <a:solidFill>
                <a:prstClr val="black">
                  <a:lumMod val="65000"/>
                  <a:lumOff val="3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cs-CZ" altLang="cs-CZ">
              <a:solidFill>
                <a:prstClr val="black">
                  <a:lumMod val="65000"/>
                  <a:lumOff val="35000"/>
                </a:prstClr>
              </a:solidFill>
            </a:endParaRPr>
          </a:p>
        </p:txBody>
      </p:sp>
      <p:sp>
        <p:nvSpPr>
          <p:cNvPr id="4" name="Slide Number Placeholder 5"/>
          <p:cNvSpPr>
            <a:spLocks noGrp="1"/>
          </p:cNvSpPr>
          <p:nvPr>
            <p:ph type="sldNum" sz="quarter" idx="12"/>
          </p:nvPr>
        </p:nvSpPr>
        <p:spPr/>
        <p:txBody>
          <a:bodyPr/>
          <a:lstStyle>
            <a:lvl1pPr>
              <a:defRPr/>
            </a:lvl1pPr>
          </a:lstStyle>
          <a:p>
            <a:fld id="{E3454FF2-7E9F-43C9-84C7-82DE4A8D7514}" type="slidenum">
              <a:rPr lang="cs-CZ" altLang="cs-CZ"/>
              <a:pPr/>
              <a:t>‹#›</a:t>
            </a:fld>
            <a:endParaRPr lang="cs-CZ" altLang="cs-CZ"/>
          </a:p>
        </p:txBody>
      </p:sp>
    </p:spTree>
    <p:extLst>
      <p:ext uri="{BB962C8B-B14F-4D97-AF65-F5344CB8AC3E}">
        <p14:creationId xmlns:p14="http://schemas.microsoft.com/office/powerpoint/2010/main" val="3319052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5.jpe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0.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5.jpe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1.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5.jpe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2.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5.jpe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3.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5.jpe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4.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5.jpe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5.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image" Target="../media/image5.jpeg"/><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6.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image" Target="../media/image5.jpeg"/><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7.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image" Target="../media/image5.jpeg"/><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8.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image" Target="../media/image5.jpeg"/><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9.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image" Target="../media/image5.jpeg"/><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0.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image" Target="../media/image5.jpeg"/><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1.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1.jpe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2.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1.jpe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4.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2.jpe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image" Target="../media/image1.jpe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5.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2.jpe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image" Target="../media/image1.jpe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theme" Target="../theme/theme6.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2.jpe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image" Target="../media/image1.jpeg"/><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theme" Target="../theme/theme7.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2.jpe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image" Target="../media/image1.jpeg"/><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theme" Target="../theme/theme8.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2.jpe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image" Target="../media/image1.jpeg"/><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theme" Target="../theme/theme9.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238500" y="0"/>
            <a:ext cx="11925300" cy="3810000"/>
            <a:chOff x="-2040" y="0"/>
            <a:chExt cx="7512" cy="2400"/>
          </a:xfrm>
        </p:grpSpPr>
        <p:sp>
          <p:nvSpPr>
            <p:cNvPr id="1032" name="AutoShape 3"/>
            <p:cNvSpPr>
              <a:spLocks noChangeArrowheads="1"/>
            </p:cNvSpPr>
            <p:nvPr/>
          </p:nvSpPr>
          <p:spPr bwMode="auto">
            <a:xfrm>
              <a:off x="-2040" y="432"/>
              <a:ext cx="2592" cy="1968"/>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296 w 64000"/>
                <a:gd name="T28" fmla="*/ -26244 h 64000"/>
                <a:gd name="T29" fmla="*/ 50296 w 64000"/>
                <a:gd name="T30" fmla="*/ 26244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033" name="AutoShape 4"/>
            <p:cNvSpPr>
              <a:spLocks noChangeArrowheads="1"/>
            </p:cNvSpPr>
            <p:nvPr/>
          </p:nvSpPr>
          <p:spPr bwMode="auto">
            <a:xfrm>
              <a:off x="-1528" y="0"/>
              <a:ext cx="1949" cy="1987"/>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077 w 64000"/>
                <a:gd name="T28" fmla="*/ -26412 h 64000"/>
                <a:gd name="T29" fmla="*/ 50077 w 64000"/>
                <a:gd name="T30" fmla="*/ 26412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034" name="Line 5"/>
            <p:cNvSpPr>
              <a:spLocks noChangeShapeType="1"/>
            </p:cNvSpPr>
            <p:nvPr/>
          </p:nvSpPr>
          <p:spPr bwMode="auto">
            <a:xfrm>
              <a:off x="864" y="960"/>
              <a:ext cx="460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sp>
        <p:nvSpPr>
          <p:cNvPr id="1027" name="Rectangle 6"/>
          <p:cNvSpPr>
            <a:spLocks noGrp="1" noChangeArrowheads="1"/>
          </p:cNvSpPr>
          <p:nvPr>
            <p:ph type="title"/>
          </p:nvPr>
        </p:nvSpPr>
        <p:spPr bwMode="auto">
          <a:xfrm>
            <a:off x="1370013" y="301625"/>
            <a:ext cx="73136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cs-CZ" altLang="cs-CZ" smtClean="0"/>
              <a:t>Klepnutím lze upravit styl předlohy nadpisů.</a:t>
            </a:r>
          </a:p>
        </p:txBody>
      </p:sp>
      <p:sp>
        <p:nvSpPr>
          <p:cNvPr id="1028" name="Rectangle 7"/>
          <p:cNvSpPr>
            <a:spLocks noGrp="1" noChangeArrowheads="1"/>
          </p:cNvSpPr>
          <p:nvPr>
            <p:ph type="body" idx="1"/>
          </p:nvPr>
        </p:nvSpPr>
        <p:spPr bwMode="auto">
          <a:xfrm>
            <a:off x="1370013" y="1827213"/>
            <a:ext cx="731361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66920" name="Rectangle 8"/>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cs-CZ"/>
          </a:p>
        </p:txBody>
      </p:sp>
      <p:sp>
        <p:nvSpPr>
          <p:cNvPr id="166921" name="Rectangle 9"/>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endParaRPr lang="cs-CZ"/>
          </a:p>
        </p:txBody>
      </p:sp>
      <p:sp>
        <p:nvSpPr>
          <p:cNvPr id="166922" name="Rectangle 10"/>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F7D0C5EA-7C12-46A2-8BAA-5AF270ECD66B}"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4050"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 id="2147484049" r:id="rId12"/>
  </p:sldLayoutIdLst>
  <p:txStyles>
    <p:titleStyle>
      <a:lvl1pPr algn="l" rtl="0" eaLnBrk="0" fontAlgn="base" hangingPunct="0">
        <a:spcBef>
          <a:spcPct val="0"/>
        </a:spcBef>
        <a:spcAft>
          <a:spcPct val="0"/>
        </a:spcAft>
        <a:defRPr sz="3600" kern="12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panose="020B0604020202020204" pitchFamily="34" charset="0"/>
        </a:defRPr>
      </a:lvl2pPr>
      <a:lvl3pPr algn="l" rtl="0" eaLnBrk="0" fontAlgn="base" hangingPunct="0">
        <a:spcBef>
          <a:spcPct val="0"/>
        </a:spcBef>
        <a:spcAft>
          <a:spcPct val="0"/>
        </a:spcAft>
        <a:defRPr sz="3600">
          <a:solidFill>
            <a:schemeClr val="tx2"/>
          </a:solidFill>
          <a:latin typeface="Arial" panose="020B0604020202020204" pitchFamily="34" charset="0"/>
        </a:defRPr>
      </a:lvl3pPr>
      <a:lvl4pPr algn="l" rtl="0" eaLnBrk="0" fontAlgn="base" hangingPunct="0">
        <a:spcBef>
          <a:spcPct val="0"/>
        </a:spcBef>
        <a:spcAft>
          <a:spcPct val="0"/>
        </a:spcAft>
        <a:defRPr sz="3600">
          <a:solidFill>
            <a:schemeClr val="tx2"/>
          </a:solidFill>
          <a:latin typeface="Arial" panose="020B0604020202020204" pitchFamily="34" charset="0"/>
        </a:defRPr>
      </a:lvl4pPr>
      <a:lvl5pPr algn="l" rtl="0" eaLnBrk="0" fontAlgn="base" hangingPunct="0">
        <a:spcBef>
          <a:spcPct val="0"/>
        </a:spcBef>
        <a:spcAft>
          <a:spcPct val="0"/>
        </a:spcAft>
        <a:defRPr sz="3600">
          <a:solidFill>
            <a:schemeClr val="tx2"/>
          </a:solidFill>
          <a:latin typeface="Arial" panose="020B0604020202020204" pitchFamily="34" charset="0"/>
        </a:defRPr>
      </a:lvl5pPr>
      <a:lvl6pPr marL="457200" algn="l" rtl="0" fontAlgn="base">
        <a:spcBef>
          <a:spcPct val="0"/>
        </a:spcBef>
        <a:spcAft>
          <a:spcPct val="0"/>
        </a:spcAft>
        <a:defRPr sz="3600">
          <a:solidFill>
            <a:schemeClr val="tx2"/>
          </a:solidFill>
          <a:latin typeface="Arial" panose="020B0604020202020204" pitchFamily="34" charset="0"/>
        </a:defRPr>
      </a:lvl6pPr>
      <a:lvl7pPr marL="914400" algn="l" rtl="0" fontAlgn="base">
        <a:spcBef>
          <a:spcPct val="0"/>
        </a:spcBef>
        <a:spcAft>
          <a:spcPct val="0"/>
        </a:spcAft>
        <a:defRPr sz="3600">
          <a:solidFill>
            <a:schemeClr val="tx2"/>
          </a:solidFill>
          <a:latin typeface="Arial" panose="020B0604020202020204" pitchFamily="34" charset="0"/>
        </a:defRPr>
      </a:lvl7pPr>
      <a:lvl8pPr marL="1371600" algn="l" rtl="0" fontAlgn="base">
        <a:spcBef>
          <a:spcPct val="0"/>
        </a:spcBef>
        <a:spcAft>
          <a:spcPct val="0"/>
        </a:spcAft>
        <a:defRPr sz="3600">
          <a:solidFill>
            <a:schemeClr val="tx2"/>
          </a:solidFill>
          <a:latin typeface="Arial" panose="020B0604020202020204" pitchFamily="34" charset="0"/>
        </a:defRPr>
      </a:lvl8pPr>
      <a:lvl9pPr marL="1828800" algn="l" rtl="0" fontAlgn="base">
        <a:spcBef>
          <a:spcPct val="0"/>
        </a:spcBef>
        <a:spcAft>
          <a:spcPct val="0"/>
        </a:spcAft>
        <a:defRPr sz="36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
        <a:defRPr sz="29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l"/>
        <a:defRPr sz="25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65000"/>
        <a:buFont typeface="Wingdings" panose="05000000000000000000" pitchFamily="2" charset="2"/>
        <a:buChar char="¡"/>
        <a:defRPr sz="22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l"/>
        <a:defRPr sz="19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60000"/>
        <a:buFont typeface="Wingdings" panose="05000000000000000000" pitchFamily="2" charset="2"/>
        <a:buChar char="¡"/>
        <a:defRPr sz="1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cs-CZ" smtClean="0"/>
              <a:t>Kliknutím lze upravit styl.</a:t>
            </a:r>
            <a:endParaRPr lang="en-US" dirty="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endParaRPr lang="en-US" altLang="cs-CZ" smtClean="0"/>
          </a:p>
        </p:txBody>
      </p:sp>
      <p:sp>
        <p:nvSpPr>
          <p:cNvPr id="4" name="Date Placeholder 3"/>
          <p:cNvSpPr>
            <a:spLocks noGrp="1"/>
          </p:cNvSpPr>
          <p:nvPr>
            <p:ph type="dt" sz="half" idx="2"/>
          </p:nvPr>
        </p:nvSpPr>
        <p:spPr>
          <a:xfrm>
            <a:off x="6362700"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pPr eaLnBrk="1" hangingPunct="1">
              <a:defRPr/>
            </a:pPr>
            <a:endParaRPr lang="cs-CZ" altLang="cs-CZ">
              <a:solidFill>
                <a:prstClr val="black">
                  <a:lumMod val="65000"/>
                  <a:lumOff val="35000"/>
                </a:prstClr>
              </a:solidFill>
            </a:endParaRPr>
          </a:p>
        </p:txBody>
      </p:sp>
      <p:sp>
        <p:nvSpPr>
          <p:cNvPr id="5" name="Footer Placeholder 4"/>
          <p:cNvSpPr>
            <a:spLocks noGrp="1"/>
          </p:cNvSpPr>
          <p:nvPr>
            <p:ph type="ftr" sz="quarter" idx="3"/>
          </p:nvPr>
        </p:nvSpPr>
        <p:spPr>
          <a:xfrm>
            <a:off x="658813"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pPr eaLnBrk="1" hangingPunct="1">
              <a:defRPr/>
            </a:pPr>
            <a:endParaRPr lang="cs-CZ" altLang="cs-CZ">
              <a:solidFill>
                <a:prstClr val="black">
                  <a:lumMod val="65000"/>
                  <a:lumOff val="35000"/>
                </a:prstClr>
              </a:solidFill>
            </a:endParaRPr>
          </a:p>
        </p:txBody>
      </p:sp>
      <p:sp>
        <p:nvSpPr>
          <p:cNvPr id="6" name="Slide Number Placeholder 5"/>
          <p:cNvSpPr>
            <a:spLocks noGrp="1"/>
          </p:cNvSpPr>
          <p:nvPr>
            <p:ph type="sldNum" sz="quarter" idx="4"/>
          </p:nvPr>
        </p:nvSpPr>
        <p:spPr>
          <a:xfrm>
            <a:off x="8543925" y="6356350"/>
            <a:ext cx="561975" cy="365125"/>
          </a:xfrm>
          <a:prstGeom prst="rect">
            <a:avLst/>
          </a:prstGeom>
        </p:spPr>
        <p:txBody>
          <a:bodyPr vert="horz" wrap="square" lIns="27432" tIns="45720" rIns="45720" bIns="45720" numCol="1" anchor="ctr" anchorCtr="0" compatLnSpc="1">
            <a:prstTxWarp prst="textNoShape">
              <a:avLst/>
            </a:prstTxWarp>
          </a:bodyPr>
          <a:lstStyle>
            <a:lvl1pPr>
              <a:defRPr sz="1200">
                <a:solidFill>
                  <a:srgbClr val="595959"/>
                </a:solidFill>
                <a:latin typeface="Century Gothic" panose="020B0502020202020204" pitchFamily="34" charset="0"/>
              </a:defRPr>
            </a:lvl1pPr>
          </a:lstStyle>
          <a:p>
            <a:pPr eaLnBrk="1" hangingPunct="1"/>
            <a:fld id="{CFFBA649-921B-4120-8A5B-9ED595B9E16E}" type="slidenum">
              <a:rPr lang="cs-CZ" altLang="cs-CZ"/>
              <a:pPr eaLnBrk="1" hangingPunct="1"/>
              <a:t>‹#›</a:t>
            </a:fld>
            <a:endParaRPr lang="cs-CZ" altLang="cs-CZ"/>
          </a:p>
        </p:txBody>
      </p:sp>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8" name="Oval 7"/>
          <p:cNvSpPr/>
          <p:nvPr/>
        </p:nvSpPr>
        <p:spPr>
          <a:xfrm>
            <a:off x="569913" y="6499225"/>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Tree>
    <p:extLst>
      <p:ext uri="{BB962C8B-B14F-4D97-AF65-F5344CB8AC3E}">
        <p14:creationId xmlns:p14="http://schemas.microsoft.com/office/powerpoint/2010/main" val="3130486559"/>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Lst>
  <p:txStyles>
    <p:title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kern="1200">
          <a:solidFill>
            <a:srgbClr val="7F7F7F"/>
          </a:solidFill>
          <a:latin typeface="+mj-lt"/>
          <a:ea typeface="+mn-ea"/>
          <a:cs typeface="+mn-cs"/>
        </a:defRPr>
      </a:lvl1pPr>
      <a:lvl2pPr marL="742950" indent="-285750" algn="l" rtl="0" eaLnBrk="0" fontAlgn="base" hangingPunct="0">
        <a:spcBef>
          <a:spcPct val="20000"/>
        </a:spcBef>
        <a:spcAft>
          <a:spcPct val="0"/>
        </a:spcAft>
        <a:buFont typeface="Courier New" panose="02070309020205020404" pitchFamily="49" charset="0"/>
        <a:buChar char="o"/>
        <a:defRPr sz="1600" kern="1200">
          <a:solidFill>
            <a:srgbClr val="7F7F7F"/>
          </a:solidFill>
          <a:latin typeface="+mj-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1600" kern="1200">
          <a:solidFill>
            <a:srgbClr val="7F7F7F"/>
          </a:solidFill>
          <a:latin typeface="+mj-lt"/>
          <a:ea typeface="+mn-ea"/>
          <a:cs typeface="+mn-cs"/>
        </a:defRPr>
      </a:lvl3pPr>
      <a:lvl4pPr marL="1600200" indent="-228600" algn="l" rtl="0" eaLnBrk="0" fontAlgn="base" hangingPunct="0">
        <a:spcBef>
          <a:spcPct val="20000"/>
        </a:spcBef>
        <a:spcAft>
          <a:spcPct val="0"/>
        </a:spcAft>
        <a:buFont typeface="Courier New" panose="02070309020205020404" pitchFamily="49" charset="0"/>
        <a:buChar char="o"/>
        <a:defRPr sz="1600" kern="1200">
          <a:solidFill>
            <a:srgbClr val="7F7F7F"/>
          </a:solidFill>
          <a:latin typeface="+mj-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cs-CZ" smtClean="0"/>
              <a:t>Kliknutím lze upravit styl.</a:t>
            </a:r>
            <a:endParaRPr lang="en-US" dirty="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endParaRPr lang="en-US" altLang="cs-CZ" smtClean="0"/>
          </a:p>
        </p:txBody>
      </p:sp>
      <p:sp>
        <p:nvSpPr>
          <p:cNvPr id="4" name="Date Placeholder 3"/>
          <p:cNvSpPr>
            <a:spLocks noGrp="1"/>
          </p:cNvSpPr>
          <p:nvPr>
            <p:ph type="dt" sz="half" idx="2"/>
          </p:nvPr>
        </p:nvSpPr>
        <p:spPr>
          <a:xfrm>
            <a:off x="6362700"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pPr eaLnBrk="1" hangingPunct="1">
              <a:defRPr/>
            </a:pPr>
            <a:endParaRPr lang="cs-CZ" altLang="cs-CZ">
              <a:solidFill>
                <a:prstClr val="black">
                  <a:lumMod val="65000"/>
                  <a:lumOff val="35000"/>
                </a:prstClr>
              </a:solidFill>
            </a:endParaRPr>
          </a:p>
        </p:txBody>
      </p:sp>
      <p:sp>
        <p:nvSpPr>
          <p:cNvPr id="5" name="Footer Placeholder 4"/>
          <p:cNvSpPr>
            <a:spLocks noGrp="1"/>
          </p:cNvSpPr>
          <p:nvPr>
            <p:ph type="ftr" sz="quarter" idx="3"/>
          </p:nvPr>
        </p:nvSpPr>
        <p:spPr>
          <a:xfrm>
            <a:off x="658813"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pPr eaLnBrk="1" hangingPunct="1">
              <a:defRPr/>
            </a:pPr>
            <a:endParaRPr lang="cs-CZ" altLang="cs-CZ">
              <a:solidFill>
                <a:prstClr val="black">
                  <a:lumMod val="65000"/>
                  <a:lumOff val="35000"/>
                </a:prstClr>
              </a:solidFill>
            </a:endParaRPr>
          </a:p>
        </p:txBody>
      </p:sp>
      <p:sp>
        <p:nvSpPr>
          <p:cNvPr id="6" name="Slide Number Placeholder 5"/>
          <p:cNvSpPr>
            <a:spLocks noGrp="1"/>
          </p:cNvSpPr>
          <p:nvPr>
            <p:ph type="sldNum" sz="quarter" idx="4"/>
          </p:nvPr>
        </p:nvSpPr>
        <p:spPr>
          <a:xfrm>
            <a:off x="8543925" y="6356350"/>
            <a:ext cx="561975" cy="365125"/>
          </a:xfrm>
          <a:prstGeom prst="rect">
            <a:avLst/>
          </a:prstGeom>
        </p:spPr>
        <p:txBody>
          <a:bodyPr vert="horz" wrap="square" lIns="27432" tIns="45720" rIns="45720" bIns="45720" numCol="1" anchor="ctr" anchorCtr="0" compatLnSpc="1">
            <a:prstTxWarp prst="textNoShape">
              <a:avLst/>
            </a:prstTxWarp>
          </a:bodyPr>
          <a:lstStyle>
            <a:lvl1pPr>
              <a:defRPr sz="1200">
                <a:solidFill>
                  <a:srgbClr val="595959"/>
                </a:solidFill>
                <a:latin typeface="Century Gothic" panose="020B0502020202020204" pitchFamily="34" charset="0"/>
              </a:defRPr>
            </a:lvl1pPr>
          </a:lstStyle>
          <a:p>
            <a:pPr eaLnBrk="1" hangingPunct="1"/>
            <a:fld id="{CFFBA649-921B-4120-8A5B-9ED595B9E16E}" type="slidenum">
              <a:rPr lang="cs-CZ" altLang="cs-CZ"/>
              <a:pPr eaLnBrk="1" hangingPunct="1"/>
              <a:t>‹#›</a:t>
            </a:fld>
            <a:endParaRPr lang="cs-CZ" altLang="cs-CZ"/>
          </a:p>
        </p:txBody>
      </p:sp>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8" name="Oval 7"/>
          <p:cNvSpPr/>
          <p:nvPr/>
        </p:nvSpPr>
        <p:spPr>
          <a:xfrm>
            <a:off x="569913" y="6499225"/>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Tree>
    <p:extLst>
      <p:ext uri="{BB962C8B-B14F-4D97-AF65-F5344CB8AC3E}">
        <p14:creationId xmlns:p14="http://schemas.microsoft.com/office/powerpoint/2010/main" val="3292717847"/>
      </p:ext>
    </p:extLst>
  </p:cSld>
  <p:clrMap bg1="lt1" tx1="dk1" bg2="lt2" tx2="dk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 id="2147484148" r:id="rId5"/>
    <p:sldLayoutId id="2147484149" r:id="rId6"/>
    <p:sldLayoutId id="2147484150" r:id="rId7"/>
    <p:sldLayoutId id="2147484151" r:id="rId8"/>
    <p:sldLayoutId id="2147484152" r:id="rId9"/>
    <p:sldLayoutId id="2147484153" r:id="rId10"/>
    <p:sldLayoutId id="2147484154" r:id="rId11"/>
  </p:sldLayoutIdLst>
  <p:txStyles>
    <p:title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kern="1200">
          <a:solidFill>
            <a:srgbClr val="7F7F7F"/>
          </a:solidFill>
          <a:latin typeface="+mj-lt"/>
          <a:ea typeface="+mn-ea"/>
          <a:cs typeface="+mn-cs"/>
        </a:defRPr>
      </a:lvl1pPr>
      <a:lvl2pPr marL="742950" indent="-285750" algn="l" rtl="0" eaLnBrk="0" fontAlgn="base" hangingPunct="0">
        <a:spcBef>
          <a:spcPct val="20000"/>
        </a:spcBef>
        <a:spcAft>
          <a:spcPct val="0"/>
        </a:spcAft>
        <a:buFont typeface="Courier New" panose="02070309020205020404" pitchFamily="49" charset="0"/>
        <a:buChar char="o"/>
        <a:defRPr sz="1600" kern="1200">
          <a:solidFill>
            <a:srgbClr val="7F7F7F"/>
          </a:solidFill>
          <a:latin typeface="+mj-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1600" kern="1200">
          <a:solidFill>
            <a:srgbClr val="7F7F7F"/>
          </a:solidFill>
          <a:latin typeface="+mj-lt"/>
          <a:ea typeface="+mn-ea"/>
          <a:cs typeface="+mn-cs"/>
        </a:defRPr>
      </a:lvl3pPr>
      <a:lvl4pPr marL="1600200" indent="-228600" algn="l" rtl="0" eaLnBrk="0" fontAlgn="base" hangingPunct="0">
        <a:spcBef>
          <a:spcPct val="20000"/>
        </a:spcBef>
        <a:spcAft>
          <a:spcPct val="0"/>
        </a:spcAft>
        <a:buFont typeface="Courier New" panose="02070309020205020404" pitchFamily="49" charset="0"/>
        <a:buChar char="o"/>
        <a:defRPr sz="1600" kern="1200">
          <a:solidFill>
            <a:srgbClr val="7F7F7F"/>
          </a:solidFill>
          <a:latin typeface="+mj-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cs-CZ" smtClean="0"/>
              <a:t>Kliknutím lze upravit styl.</a:t>
            </a:r>
            <a:endParaRPr lang="en-US" dirty="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endParaRPr lang="en-US" altLang="cs-CZ" smtClean="0"/>
          </a:p>
        </p:txBody>
      </p:sp>
      <p:sp>
        <p:nvSpPr>
          <p:cNvPr id="4" name="Date Placeholder 3"/>
          <p:cNvSpPr>
            <a:spLocks noGrp="1"/>
          </p:cNvSpPr>
          <p:nvPr>
            <p:ph type="dt" sz="half" idx="2"/>
          </p:nvPr>
        </p:nvSpPr>
        <p:spPr>
          <a:xfrm>
            <a:off x="6362700"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pPr eaLnBrk="1" hangingPunct="1">
              <a:defRPr/>
            </a:pPr>
            <a:endParaRPr lang="cs-CZ" altLang="cs-CZ">
              <a:solidFill>
                <a:prstClr val="black">
                  <a:lumMod val="65000"/>
                  <a:lumOff val="35000"/>
                </a:prstClr>
              </a:solidFill>
            </a:endParaRPr>
          </a:p>
        </p:txBody>
      </p:sp>
      <p:sp>
        <p:nvSpPr>
          <p:cNvPr id="5" name="Footer Placeholder 4"/>
          <p:cNvSpPr>
            <a:spLocks noGrp="1"/>
          </p:cNvSpPr>
          <p:nvPr>
            <p:ph type="ftr" sz="quarter" idx="3"/>
          </p:nvPr>
        </p:nvSpPr>
        <p:spPr>
          <a:xfrm>
            <a:off x="658813"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pPr eaLnBrk="1" hangingPunct="1">
              <a:defRPr/>
            </a:pPr>
            <a:endParaRPr lang="cs-CZ" altLang="cs-CZ">
              <a:solidFill>
                <a:prstClr val="black">
                  <a:lumMod val="65000"/>
                  <a:lumOff val="35000"/>
                </a:prstClr>
              </a:solidFill>
            </a:endParaRPr>
          </a:p>
        </p:txBody>
      </p:sp>
      <p:sp>
        <p:nvSpPr>
          <p:cNvPr id="6" name="Slide Number Placeholder 5"/>
          <p:cNvSpPr>
            <a:spLocks noGrp="1"/>
          </p:cNvSpPr>
          <p:nvPr>
            <p:ph type="sldNum" sz="quarter" idx="4"/>
          </p:nvPr>
        </p:nvSpPr>
        <p:spPr>
          <a:xfrm>
            <a:off x="8543925" y="6356350"/>
            <a:ext cx="561975" cy="365125"/>
          </a:xfrm>
          <a:prstGeom prst="rect">
            <a:avLst/>
          </a:prstGeom>
        </p:spPr>
        <p:txBody>
          <a:bodyPr vert="horz" wrap="square" lIns="27432" tIns="45720" rIns="45720" bIns="45720" numCol="1" anchor="ctr" anchorCtr="0" compatLnSpc="1">
            <a:prstTxWarp prst="textNoShape">
              <a:avLst/>
            </a:prstTxWarp>
          </a:bodyPr>
          <a:lstStyle>
            <a:lvl1pPr>
              <a:defRPr sz="1200">
                <a:solidFill>
                  <a:srgbClr val="595959"/>
                </a:solidFill>
                <a:latin typeface="Century Gothic" panose="020B0502020202020204" pitchFamily="34" charset="0"/>
              </a:defRPr>
            </a:lvl1pPr>
          </a:lstStyle>
          <a:p>
            <a:pPr eaLnBrk="1" hangingPunct="1"/>
            <a:fld id="{CFFBA649-921B-4120-8A5B-9ED595B9E16E}" type="slidenum">
              <a:rPr lang="cs-CZ" altLang="cs-CZ"/>
              <a:pPr eaLnBrk="1" hangingPunct="1"/>
              <a:t>‹#›</a:t>
            </a:fld>
            <a:endParaRPr lang="cs-CZ" altLang="cs-CZ"/>
          </a:p>
        </p:txBody>
      </p:sp>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8" name="Oval 7"/>
          <p:cNvSpPr/>
          <p:nvPr/>
        </p:nvSpPr>
        <p:spPr>
          <a:xfrm>
            <a:off x="569913" y="6499225"/>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Tree>
    <p:extLst>
      <p:ext uri="{BB962C8B-B14F-4D97-AF65-F5344CB8AC3E}">
        <p14:creationId xmlns:p14="http://schemas.microsoft.com/office/powerpoint/2010/main" val="4286263965"/>
      </p:ext>
    </p:extLst>
  </p:cSld>
  <p:clrMap bg1="lt1" tx1="dk1" bg2="lt2" tx2="dk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Lst>
  <p:txStyles>
    <p:title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kern="1200">
          <a:solidFill>
            <a:srgbClr val="7F7F7F"/>
          </a:solidFill>
          <a:latin typeface="+mj-lt"/>
          <a:ea typeface="+mn-ea"/>
          <a:cs typeface="+mn-cs"/>
        </a:defRPr>
      </a:lvl1pPr>
      <a:lvl2pPr marL="742950" indent="-285750" algn="l" rtl="0" eaLnBrk="0" fontAlgn="base" hangingPunct="0">
        <a:spcBef>
          <a:spcPct val="20000"/>
        </a:spcBef>
        <a:spcAft>
          <a:spcPct val="0"/>
        </a:spcAft>
        <a:buFont typeface="Courier New" panose="02070309020205020404" pitchFamily="49" charset="0"/>
        <a:buChar char="o"/>
        <a:defRPr sz="1600" kern="1200">
          <a:solidFill>
            <a:srgbClr val="7F7F7F"/>
          </a:solidFill>
          <a:latin typeface="+mj-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1600" kern="1200">
          <a:solidFill>
            <a:srgbClr val="7F7F7F"/>
          </a:solidFill>
          <a:latin typeface="+mj-lt"/>
          <a:ea typeface="+mn-ea"/>
          <a:cs typeface="+mn-cs"/>
        </a:defRPr>
      </a:lvl3pPr>
      <a:lvl4pPr marL="1600200" indent="-228600" algn="l" rtl="0" eaLnBrk="0" fontAlgn="base" hangingPunct="0">
        <a:spcBef>
          <a:spcPct val="20000"/>
        </a:spcBef>
        <a:spcAft>
          <a:spcPct val="0"/>
        </a:spcAft>
        <a:buFont typeface="Courier New" panose="02070309020205020404" pitchFamily="49" charset="0"/>
        <a:buChar char="o"/>
        <a:defRPr sz="1600" kern="1200">
          <a:solidFill>
            <a:srgbClr val="7F7F7F"/>
          </a:solidFill>
          <a:latin typeface="+mj-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cs-CZ" smtClean="0"/>
              <a:t>Kliknutím lze upravit styl.</a:t>
            </a:r>
            <a:endParaRPr lang="en-US" dirty="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endParaRPr lang="en-US" altLang="cs-CZ" smtClean="0"/>
          </a:p>
        </p:txBody>
      </p:sp>
      <p:sp>
        <p:nvSpPr>
          <p:cNvPr id="4" name="Date Placeholder 3"/>
          <p:cNvSpPr>
            <a:spLocks noGrp="1"/>
          </p:cNvSpPr>
          <p:nvPr>
            <p:ph type="dt" sz="half" idx="2"/>
          </p:nvPr>
        </p:nvSpPr>
        <p:spPr>
          <a:xfrm>
            <a:off x="6362700"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pPr eaLnBrk="1" hangingPunct="1">
              <a:defRPr/>
            </a:pPr>
            <a:endParaRPr lang="cs-CZ" altLang="cs-CZ">
              <a:solidFill>
                <a:prstClr val="black">
                  <a:lumMod val="65000"/>
                  <a:lumOff val="35000"/>
                </a:prstClr>
              </a:solidFill>
            </a:endParaRPr>
          </a:p>
        </p:txBody>
      </p:sp>
      <p:sp>
        <p:nvSpPr>
          <p:cNvPr id="5" name="Footer Placeholder 4"/>
          <p:cNvSpPr>
            <a:spLocks noGrp="1"/>
          </p:cNvSpPr>
          <p:nvPr>
            <p:ph type="ftr" sz="quarter" idx="3"/>
          </p:nvPr>
        </p:nvSpPr>
        <p:spPr>
          <a:xfrm>
            <a:off x="658813"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pPr eaLnBrk="1" hangingPunct="1">
              <a:defRPr/>
            </a:pPr>
            <a:endParaRPr lang="cs-CZ" altLang="cs-CZ">
              <a:solidFill>
                <a:prstClr val="black">
                  <a:lumMod val="65000"/>
                  <a:lumOff val="35000"/>
                </a:prstClr>
              </a:solidFill>
            </a:endParaRPr>
          </a:p>
        </p:txBody>
      </p:sp>
      <p:sp>
        <p:nvSpPr>
          <p:cNvPr id="6" name="Slide Number Placeholder 5"/>
          <p:cNvSpPr>
            <a:spLocks noGrp="1"/>
          </p:cNvSpPr>
          <p:nvPr>
            <p:ph type="sldNum" sz="quarter" idx="4"/>
          </p:nvPr>
        </p:nvSpPr>
        <p:spPr>
          <a:xfrm>
            <a:off x="8543925" y="6356350"/>
            <a:ext cx="561975" cy="365125"/>
          </a:xfrm>
          <a:prstGeom prst="rect">
            <a:avLst/>
          </a:prstGeom>
        </p:spPr>
        <p:txBody>
          <a:bodyPr vert="horz" wrap="square" lIns="27432" tIns="45720" rIns="45720" bIns="45720" numCol="1" anchor="ctr" anchorCtr="0" compatLnSpc="1">
            <a:prstTxWarp prst="textNoShape">
              <a:avLst/>
            </a:prstTxWarp>
          </a:bodyPr>
          <a:lstStyle>
            <a:lvl1pPr>
              <a:defRPr sz="1200">
                <a:solidFill>
                  <a:srgbClr val="595959"/>
                </a:solidFill>
                <a:latin typeface="Century Gothic" panose="020B0502020202020204" pitchFamily="34" charset="0"/>
              </a:defRPr>
            </a:lvl1pPr>
          </a:lstStyle>
          <a:p>
            <a:pPr eaLnBrk="1" hangingPunct="1"/>
            <a:fld id="{CFFBA649-921B-4120-8A5B-9ED595B9E16E}" type="slidenum">
              <a:rPr lang="cs-CZ" altLang="cs-CZ"/>
              <a:pPr eaLnBrk="1" hangingPunct="1"/>
              <a:t>‹#›</a:t>
            </a:fld>
            <a:endParaRPr lang="cs-CZ" altLang="cs-CZ"/>
          </a:p>
        </p:txBody>
      </p:sp>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8" name="Oval 7"/>
          <p:cNvSpPr/>
          <p:nvPr/>
        </p:nvSpPr>
        <p:spPr>
          <a:xfrm>
            <a:off x="569913" y="6499225"/>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Tree>
    <p:extLst>
      <p:ext uri="{BB962C8B-B14F-4D97-AF65-F5344CB8AC3E}">
        <p14:creationId xmlns:p14="http://schemas.microsoft.com/office/powerpoint/2010/main" val="2101278030"/>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Lst>
  <p:txStyles>
    <p:title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kern="1200">
          <a:solidFill>
            <a:srgbClr val="7F7F7F"/>
          </a:solidFill>
          <a:latin typeface="+mj-lt"/>
          <a:ea typeface="+mn-ea"/>
          <a:cs typeface="+mn-cs"/>
        </a:defRPr>
      </a:lvl1pPr>
      <a:lvl2pPr marL="742950" indent="-285750" algn="l" rtl="0" eaLnBrk="0" fontAlgn="base" hangingPunct="0">
        <a:spcBef>
          <a:spcPct val="20000"/>
        </a:spcBef>
        <a:spcAft>
          <a:spcPct val="0"/>
        </a:spcAft>
        <a:buFont typeface="Courier New" panose="02070309020205020404" pitchFamily="49" charset="0"/>
        <a:buChar char="o"/>
        <a:defRPr sz="1600" kern="1200">
          <a:solidFill>
            <a:srgbClr val="7F7F7F"/>
          </a:solidFill>
          <a:latin typeface="+mj-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1600" kern="1200">
          <a:solidFill>
            <a:srgbClr val="7F7F7F"/>
          </a:solidFill>
          <a:latin typeface="+mj-lt"/>
          <a:ea typeface="+mn-ea"/>
          <a:cs typeface="+mn-cs"/>
        </a:defRPr>
      </a:lvl3pPr>
      <a:lvl4pPr marL="1600200" indent="-228600" algn="l" rtl="0" eaLnBrk="0" fontAlgn="base" hangingPunct="0">
        <a:spcBef>
          <a:spcPct val="20000"/>
        </a:spcBef>
        <a:spcAft>
          <a:spcPct val="0"/>
        </a:spcAft>
        <a:buFont typeface="Courier New" panose="02070309020205020404" pitchFamily="49" charset="0"/>
        <a:buChar char="o"/>
        <a:defRPr sz="1600" kern="1200">
          <a:solidFill>
            <a:srgbClr val="7F7F7F"/>
          </a:solidFill>
          <a:latin typeface="+mj-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cs-CZ" smtClean="0"/>
              <a:t>Kliknutím lze upravit styl.</a:t>
            </a:r>
            <a:endParaRPr lang="en-US" dirty="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endParaRPr lang="en-US" altLang="cs-CZ" smtClean="0"/>
          </a:p>
        </p:txBody>
      </p:sp>
      <p:sp>
        <p:nvSpPr>
          <p:cNvPr id="4" name="Date Placeholder 3"/>
          <p:cNvSpPr>
            <a:spLocks noGrp="1"/>
          </p:cNvSpPr>
          <p:nvPr>
            <p:ph type="dt" sz="half" idx="2"/>
          </p:nvPr>
        </p:nvSpPr>
        <p:spPr>
          <a:xfrm>
            <a:off x="6362700"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pPr eaLnBrk="1" hangingPunct="1">
              <a:defRPr/>
            </a:pPr>
            <a:endParaRPr lang="cs-CZ" altLang="cs-CZ">
              <a:solidFill>
                <a:prstClr val="black">
                  <a:lumMod val="65000"/>
                  <a:lumOff val="35000"/>
                </a:prstClr>
              </a:solidFill>
            </a:endParaRPr>
          </a:p>
        </p:txBody>
      </p:sp>
      <p:sp>
        <p:nvSpPr>
          <p:cNvPr id="5" name="Footer Placeholder 4"/>
          <p:cNvSpPr>
            <a:spLocks noGrp="1"/>
          </p:cNvSpPr>
          <p:nvPr>
            <p:ph type="ftr" sz="quarter" idx="3"/>
          </p:nvPr>
        </p:nvSpPr>
        <p:spPr>
          <a:xfrm>
            <a:off x="658813"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pPr eaLnBrk="1" hangingPunct="1">
              <a:defRPr/>
            </a:pPr>
            <a:endParaRPr lang="cs-CZ" altLang="cs-CZ">
              <a:solidFill>
                <a:prstClr val="black">
                  <a:lumMod val="65000"/>
                  <a:lumOff val="35000"/>
                </a:prstClr>
              </a:solidFill>
            </a:endParaRPr>
          </a:p>
        </p:txBody>
      </p:sp>
      <p:sp>
        <p:nvSpPr>
          <p:cNvPr id="6" name="Slide Number Placeholder 5"/>
          <p:cNvSpPr>
            <a:spLocks noGrp="1"/>
          </p:cNvSpPr>
          <p:nvPr>
            <p:ph type="sldNum" sz="quarter" idx="4"/>
          </p:nvPr>
        </p:nvSpPr>
        <p:spPr>
          <a:xfrm>
            <a:off x="8543925" y="6356350"/>
            <a:ext cx="561975" cy="365125"/>
          </a:xfrm>
          <a:prstGeom prst="rect">
            <a:avLst/>
          </a:prstGeom>
        </p:spPr>
        <p:txBody>
          <a:bodyPr vert="horz" wrap="square" lIns="27432" tIns="45720" rIns="45720" bIns="45720" numCol="1" anchor="ctr" anchorCtr="0" compatLnSpc="1">
            <a:prstTxWarp prst="textNoShape">
              <a:avLst/>
            </a:prstTxWarp>
          </a:bodyPr>
          <a:lstStyle>
            <a:lvl1pPr>
              <a:defRPr sz="1200">
                <a:solidFill>
                  <a:srgbClr val="595959"/>
                </a:solidFill>
                <a:latin typeface="Century Gothic" panose="020B0502020202020204" pitchFamily="34" charset="0"/>
              </a:defRPr>
            </a:lvl1pPr>
          </a:lstStyle>
          <a:p>
            <a:pPr eaLnBrk="1" hangingPunct="1"/>
            <a:fld id="{CFFBA649-921B-4120-8A5B-9ED595B9E16E}" type="slidenum">
              <a:rPr lang="cs-CZ" altLang="cs-CZ"/>
              <a:pPr eaLnBrk="1" hangingPunct="1"/>
              <a:t>‹#›</a:t>
            </a:fld>
            <a:endParaRPr lang="cs-CZ" altLang="cs-CZ"/>
          </a:p>
        </p:txBody>
      </p:sp>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8" name="Oval 7"/>
          <p:cNvSpPr/>
          <p:nvPr/>
        </p:nvSpPr>
        <p:spPr>
          <a:xfrm>
            <a:off x="569913" y="6499225"/>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Tree>
    <p:extLst>
      <p:ext uri="{BB962C8B-B14F-4D97-AF65-F5344CB8AC3E}">
        <p14:creationId xmlns:p14="http://schemas.microsoft.com/office/powerpoint/2010/main" val="1958378157"/>
      </p:ext>
    </p:extLst>
  </p:cSld>
  <p:clrMap bg1="lt1" tx1="dk1" bg2="lt2" tx2="dk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 id="2147484202" r:id="rId11"/>
  </p:sldLayoutIdLst>
  <p:txStyles>
    <p:title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kern="1200">
          <a:solidFill>
            <a:srgbClr val="7F7F7F"/>
          </a:solidFill>
          <a:latin typeface="+mj-lt"/>
          <a:ea typeface="+mn-ea"/>
          <a:cs typeface="+mn-cs"/>
        </a:defRPr>
      </a:lvl1pPr>
      <a:lvl2pPr marL="742950" indent="-285750" algn="l" rtl="0" eaLnBrk="0" fontAlgn="base" hangingPunct="0">
        <a:spcBef>
          <a:spcPct val="20000"/>
        </a:spcBef>
        <a:spcAft>
          <a:spcPct val="0"/>
        </a:spcAft>
        <a:buFont typeface="Courier New" panose="02070309020205020404" pitchFamily="49" charset="0"/>
        <a:buChar char="o"/>
        <a:defRPr sz="1600" kern="1200">
          <a:solidFill>
            <a:srgbClr val="7F7F7F"/>
          </a:solidFill>
          <a:latin typeface="+mj-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1600" kern="1200">
          <a:solidFill>
            <a:srgbClr val="7F7F7F"/>
          </a:solidFill>
          <a:latin typeface="+mj-lt"/>
          <a:ea typeface="+mn-ea"/>
          <a:cs typeface="+mn-cs"/>
        </a:defRPr>
      </a:lvl3pPr>
      <a:lvl4pPr marL="1600200" indent="-228600" algn="l" rtl="0" eaLnBrk="0" fontAlgn="base" hangingPunct="0">
        <a:spcBef>
          <a:spcPct val="20000"/>
        </a:spcBef>
        <a:spcAft>
          <a:spcPct val="0"/>
        </a:spcAft>
        <a:buFont typeface="Courier New" panose="02070309020205020404" pitchFamily="49" charset="0"/>
        <a:buChar char="o"/>
        <a:defRPr sz="1600" kern="1200">
          <a:solidFill>
            <a:srgbClr val="7F7F7F"/>
          </a:solidFill>
          <a:latin typeface="+mj-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cs-CZ" smtClean="0"/>
              <a:t>Kliknutím lze upravit styl.</a:t>
            </a:r>
            <a:endParaRPr lang="en-US" dirty="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endParaRPr lang="en-US" altLang="cs-CZ" smtClean="0"/>
          </a:p>
        </p:txBody>
      </p:sp>
      <p:sp>
        <p:nvSpPr>
          <p:cNvPr id="4" name="Date Placeholder 3"/>
          <p:cNvSpPr>
            <a:spLocks noGrp="1"/>
          </p:cNvSpPr>
          <p:nvPr>
            <p:ph type="dt" sz="half" idx="2"/>
          </p:nvPr>
        </p:nvSpPr>
        <p:spPr>
          <a:xfrm>
            <a:off x="6362700"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pPr eaLnBrk="1" hangingPunct="1">
              <a:defRPr/>
            </a:pPr>
            <a:endParaRPr lang="cs-CZ" altLang="cs-CZ">
              <a:solidFill>
                <a:prstClr val="black">
                  <a:lumMod val="65000"/>
                  <a:lumOff val="35000"/>
                </a:prstClr>
              </a:solidFill>
            </a:endParaRPr>
          </a:p>
        </p:txBody>
      </p:sp>
      <p:sp>
        <p:nvSpPr>
          <p:cNvPr id="5" name="Footer Placeholder 4"/>
          <p:cNvSpPr>
            <a:spLocks noGrp="1"/>
          </p:cNvSpPr>
          <p:nvPr>
            <p:ph type="ftr" sz="quarter" idx="3"/>
          </p:nvPr>
        </p:nvSpPr>
        <p:spPr>
          <a:xfrm>
            <a:off x="658813"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pPr eaLnBrk="1" hangingPunct="1">
              <a:defRPr/>
            </a:pPr>
            <a:endParaRPr lang="cs-CZ" altLang="cs-CZ">
              <a:solidFill>
                <a:prstClr val="black">
                  <a:lumMod val="65000"/>
                  <a:lumOff val="35000"/>
                </a:prstClr>
              </a:solidFill>
            </a:endParaRPr>
          </a:p>
        </p:txBody>
      </p:sp>
      <p:sp>
        <p:nvSpPr>
          <p:cNvPr id="6" name="Slide Number Placeholder 5"/>
          <p:cNvSpPr>
            <a:spLocks noGrp="1"/>
          </p:cNvSpPr>
          <p:nvPr>
            <p:ph type="sldNum" sz="quarter" idx="4"/>
          </p:nvPr>
        </p:nvSpPr>
        <p:spPr>
          <a:xfrm>
            <a:off x="8543925" y="6356350"/>
            <a:ext cx="561975" cy="365125"/>
          </a:xfrm>
          <a:prstGeom prst="rect">
            <a:avLst/>
          </a:prstGeom>
        </p:spPr>
        <p:txBody>
          <a:bodyPr vert="horz" wrap="square" lIns="27432" tIns="45720" rIns="45720" bIns="45720" numCol="1" anchor="ctr" anchorCtr="0" compatLnSpc="1">
            <a:prstTxWarp prst="textNoShape">
              <a:avLst/>
            </a:prstTxWarp>
          </a:bodyPr>
          <a:lstStyle>
            <a:lvl1pPr>
              <a:defRPr sz="1200">
                <a:solidFill>
                  <a:srgbClr val="595959"/>
                </a:solidFill>
                <a:latin typeface="Century Gothic" panose="020B0502020202020204" pitchFamily="34" charset="0"/>
              </a:defRPr>
            </a:lvl1pPr>
          </a:lstStyle>
          <a:p>
            <a:pPr eaLnBrk="1" hangingPunct="1"/>
            <a:fld id="{CFFBA649-921B-4120-8A5B-9ED595B9E16E}" type="slidenum">
              <a:rPr lang="cs-CZ" altLang="cs-CZ"/>
              <a:pPr eaLnBrk="1" hangingPunct="1"/>
              <a:t>‹#›</a:t>
            </a:fld>
            <a:endParaRPr lang="cs-CZ" altLang="cs-CZ"/>
          </a:p>
        </p:txBody>
      </p:sp>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8" name="Oval 7"/>
          <p:cNvSpPr/>
          <p:nvPr/>
        </p:nvSpPr>
        <p:spPr>
          <a:xfrm>
            <a:off x="569913" y="6499225"/>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Tree>
    <p:extLst>
      <p:ext uri="{BB962C8B-B14F-4D97-AF65-F5344CB8AC3E}">
        <p14:creationId xmlns:p14="http://schemas.microsoft.com/office/powerpoint/2010/main" val="3333991811"/>
      </p:ext>
    </p:extLst>
  </p:cSld>
  <p:clrMap bg1="lt1" tx1="dk1" bg2="lt2" tx2="dk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 id="2147484210" r:id="rId7"/>
    <p:sldLayoutId id="2147484211" r:id="rId8"/>
    <p:sldLayoutId id="2147484212" r:id="rId9"/>
    <p:sldLayoutId id="2147484213" r:id="rId10"/>
    <p:sldLayoutId id="2147484214" r:id="rId11"/>
  </p:sldLayoutIdLst>
  <p:txStyles>
    <p:title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kern="1200">
          <a:solidFill>
            <a:srgbClr val="7F7F7F"/>
          </a:solidFill>
          <a:latin typeface="+mj-lt"/>
          <a:ea typeface="+mn-ea"/>
          <a:cs typeface="+mn-cs"/>
        </a:defRPr>
      </a:lvl1pPr>
      <a:lvl2pPr marL="742950" indent="-285750" algn="l" rtl="0" eaLnBrk="0" fontAlgn="base" hangingPunct="0">
        <a:spcBef>
          <a:spcPct val="20000"/>
        </a:spcBef>
        <a:spcAft>
          <a:spcPct val="0"/>
        </a:spcAft>
        <a:buFont typeface="Courier New" panose="02070309020205020404" pitchFamily="49" charset="0"/>
        <a:buChar char="o"/>
        <a:defRPr sz="1600" kern="1200">
          <a:solidFill>
            <a:srgbClr val="7F7F7F"/>
          </a:solidFill>
          <a:latin typeface="+mj-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1600" kern="1200">
          <a:solidFill>
            <a:srgbClr val="7F7F7F"/>
          </a:solidFill>
          <a:latin typeface="+mj-lt"/>
          <a:ea typeface="+mn-ea"/>
          <a:cs typeface="+mn-cs"/>
        </a:defRPr>
      </a:lvl3pPr>
      <a:lvl4pPr marL="1600200" indent="-228600" algn="l" rtl="0" eaLnBrk="0" fontAlgn="base" hangingPunct="0">
        <a:spcBef>
          <a:spcPct val="20000"/>
        </a:spcBef>
        <a:spcAft>
          <a:spcPct val="0"/>
        </a:spcAft>
        <a:buFont typeface="Courier New" panose="02070309020205020404" pitchFamily="49" charset="0"/>
        <a:buChar char="o"/>
        <a:defRPr sz="1600" kern="1200">
          <a:solidFill>
            <a:srgbClr val="7F7F7F"/>
          </a:solidFill>
          <a:latin typeface="+mj-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cs-CZ" smtClean="0"/>
              <a:t>Kliknutím lze upravit styl.</a:t>
            </a:r>
            <a:endParaRPr lang="en-US" dirty="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endParaRPr lang="en-US" altLang="cs-CZ" smtClean="0"/>
          </a:p>
        </p:txBody>
      </p:sp>
      <p:sp>
        <p:nvSpPr>
          <p:cNvPr id="4" name="Date Placeholder 3"/>
          <p:cNvSpPr>
            <a:spLocks noGrp="1"/>
          </p:cNvSpPr>
          <p:nvPr>
            <p:ph type="dt" sz="half" idx="2"/>
          </p:nvPr>
        </p:nvSpPr>
        <p:spPr>
          <a:xfrm>
            <a:off x="6362700"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pPr eaLnBrk="1" hangingPunct="1">
              <a:defRPr/>
            </a:pPr>
            <a:endParaRPr lang="cs-CZ" altLang="cs-CZ">
              <a:solidFill>
                <a:prstClr val="black">
                  <a:lumMod val="65000"/>
                  <a:lumOff val="35000"/>
                </a:prstClr>
              </a:solidFill>
            </a:endParaRPr>
          </a:p>
        </p:txBody>
      </p:sp>
      <p:sp>
        <p:nvSpPr>
          <p:cNvPr id="5" name="Footer Placeholder 4"/>
          <p:cNvSpPr>
            <a:spLocks noGrp="1"/>
          </p:cNvSpPr>
          <p:nvPr>
            <p:ph type="ftr" sz="quarter" idx="3"/>
          </p:nvPr>
        </p:nvSpPr>
        <p:spPr>
          <a:xfrm>
            <a:off x="658813"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pPr eaLnBrk="1" hangingPunct="1">
              <a:defRPr/>
            </a:pPr>
            <a:endParaRPr lang="cs-CZ" altLang="cs-CZ">
              <a:solidFill>
                <a:prstClr val="black">
                  <a:lumMod val="65000"/>
                  <a:lumOff val="35000"/>
                </a:prstClr>
              </a:solidFill>
            </a:endParaRPr>
          </a:p>
        </p:txBody>
      </p:sp>
      <p:sp>
        <p:nvSpPr>
          <p:cNvPr id="6" name="Slide Number Placeholder 5"/>
          <p:cNvSpPr>
            <a:spLocks noGrp="1"/>
          </p:cNvSpPr>
          <p:nvPr>
            <p:ph type="sldNum" sz="quarter" idx="4"/>
          </p:nvPr>
        </p:nvSpPr>
        <p:spPr>
          <a:xfrm>
            <a:off x="8543925" y="6356350"/>
            <a:ext cx="561975" cy="365125"/>
          </a:xfrm>
          <a:prstGeom prst="rect">
            <a:avLst/>
          </a:prstGeom>
        </p:spPr>
        <p:txBody>
          <a:bodyPr vert="horz" wrap="square" lIns="27432" tIns="45720" rIns="45720" bIns="45720" numCol="1" anchor="ctr" anchorCtr="0" compatLnSpc="1">
            <a:prstTxWarp prst="textNoShape">
              <a:avLst/>
            </a:prstTxWarp>
          </a:bodyPr>
          <a:lstStyle>
            <a:lvl1pPr>
              <a:defRPr sz="1200">
                <a:solidFill>
                  <a:srgbClr val="595959"/>
                </a:solidFill>
                <a:latin typeface="Century Gothic" panose="020B0502020202020204" pitchFamily="34" charset="0"/>
              </a:defRPr>
            </a:lvl1pPr>
          </a:lstStyle>
          <a:p>
            <a:pPr eaLnBrk="1" hangingPunct="1"/>
            <a:fld id="{CFFBA649-921B-4120-8A5B-9ED595B9E16E}" type="slidenum">
              <a:rPr lang="cs-CZ" altLang="cs-CZ"/>
              <a:pPr eaLnBrk="1" hangingPunct="1"/>
              <a:t>‹#›</a:t>
            </a:fld>
            <a:endParaRPr lang="cs-CZ" altLang="cs-CZ"/>
          </a:p>
        </p:txBody>
      </p:sp>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8" name="Oval 7"/>
          <p:cNvSpPr/>
          <p:nvPr/>
        </p:nvSpPr>
        <p:spPr>
          <a:xfrm>
            <a:off x="569913" y="6499225"/>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Tree>
    <p:extLst>
      <p:ext uri="{BB962C8B-B14F-4D97-AF65-F5344CB8AC3E}">
        <p14:creationId xmlns:p14="http://schemas.microsoft.com/office/powerpoint/2010/main" val="4202779012"/>
      </p:ext>
    </p:extLst>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Lst>
  <p:txStyles>
    <p:title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kern="1200">
          <a:solidFill>
            <a:srgbClr val="7F7F7F"/>
          </a:solidFill>
          <a:latin typeface="+mj-lt"/>
          <a:ea typeface="+mn-ea"/>
          <a:cs typeface="+mn-cs"/>
        </a:defRPr>
      </a:lvl1pPr>
      <a:lvl2pPr marL="742950" indent="-285750" algn="l" rtl="0" eaLnBrk="0" fontAlgn="base" hangingPunct="0">
        <a:spcBef>
          <a:spcPct val="20000"/>
        </a:spcBef>
        <a:spcAft>
          <a:spcPct val="0"/>
        </a:spcAft>
        <a:buFont typeface="Courier New" panose="02070309020205020404" pitchFamily="49" charset="0"/>
        <a:buChar char="o"/>
        <a:defRPr sz="1600" kern="1200">
          <a:solidFill>
            <a:srgbClr val="7F7F7F"/>
          </a:solidFill>
          <a:latin typeface="+mj-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1600" kern="1200">
          <a:solidFill>
            <a:srgbClr val="7F7F7F"/>
          </a:solidFill>
          <a:latin typeface="+mj-lt"/>
          <a:ea typeface="+mn-ea"/>
          <a:cs typeface="+mn-cs"/>
        </a:defRPr>
      </a:lvl3pPr>
      <a:lvl4pPr marL="1600200" indent="-228600" algn="l" rtl="0" eaLnBrk="0" fontAlgn="base" hangingPunct="0">
        <a:spcBef>
          <a:spcPct val="20000"/>
        </a:spcBef>
        <a:spcAft>
          <a:spcPct val="0"/>
        </a:spcAft>
        <a:buFont typeface="Courier New" panose="02070309020205020404" pitchFamily="49" charset="0"/>
        <a:buChar char="o"/>
        <a:defRPr sz="1600" kern="1200">
          <a:solidFill>
            <a:srgbClr val="7F7F7F"/>
          </a:solidFill>
          <a:latin typeface="+mj-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cs-CZ" smtClean="0"/>
              <a:t>Kliknutím lze upravit styl.</a:t>
            </a:r>
            <a:endParaRPr lang="en-US" dirty="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endParaRPr lang="en-US" altLang="cs-CZ" smtClean="0"/>
          </a:p>
        </p:txBody>
      </p:sp>
      <p:sp>
        <p:nvSpPr>
          <p:cNvPr id="4" name="Date Placeholder 3"/>
          <p:cNvSpPr>
            <a:spLocks noGrp="1"/>
          </p:cNvSpPr>
          <p:nvPr>
            <p:ph type="dt" sz="half" idx="2"/>
          </p:nvPr>
        </p:nvSpPr>
        <p:spPr>
          <a:xfrm>
            <a:off x="6362700"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pPr eaLnBrk="1" hangingPunct="1">
              <a:defRPr/>
            </a:pPr>
            <a:endParaRPr lang="cs-CZ" altLang="cs-CZ">
              <a:solidFill>
                <a:prstClr val="black">
                  <a:lumMod val="65000"/>
                  <a:lumOff val="35000"/>
                </a:prstClr>
              </a:solidFill>
            </a:endParaRPr>
          </a:p>
        </p:txBody>
      </p:sp>
      <p:sp>
        <p:nvSpPr>
          <p:cNvPr id="5" name="Footer Placeholder 4"/>
          <p:cNvSpPr>
            <a:spLocks noGrp="1"/>
          </p:cNvSpPr>
          <p:nvPr>
            <p:ph type="ftr" sz="quarter" idx="3"/>
          </p:nvPr>
        </p:nvSpPr>
        <p:spPr>
          <a:xfrm>
            <a:off x="658813"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pPr eaLnBrk="1" hangingPunct="1">
              <a:defRPr/>
            </a:pPr>
            <a:endParaRPr lang="cs-CZ" altLang="cs-CZ">
              <a:solidFill>
                <a:prstClr val="black">
                  <a:lumMod val="65000"/>
                  <a:lumOff val="35000"/>
                </a:prstClr>
              </a:solidFill>
            </a:endParaRPr>
          </a:p>
        </p:txBody>
      </p:sp>
      <p:sp>
        <p:nvSpPr>
          <p:cNvPr id="6" name="Slide Number Placeholder 5"/>
          <p:cNvSpPr>
            <a:spLocks noGrp="1"/>
          </p:cNvSpPr>
          <p:nvPr>
            <p:ph type="sldNum" sz="quarter" idx="4"/>
          </p:nvPr>
        </p:nvSpPr>
        <p:spPr>
          <a:xfrm>
            <a:off x="8543925" y="6356350"/>
            <a:ext cx="561975" cy="365125"/>
          </a:xfrm>
          <a:prstGeom prst="rect">
            <a:avLst/>
          </a:prstGeom>
        </p:spPr>
        <p:txBody>
          <a:bodyPr vert="horz" wrap="square" lIns="27432" tIns="45720" rIns="45720" bIns="45720" numCol="1" anchor="ctr" anchorCtr="0" compatLnSpc="1">
            <a:prstTxWarp prst="textNoShape">
              <a:avLst/>
            </a:prstTxWarp>
          </a:bodyPr>
          <a:lstStyle>
            <a:lvl1pPr>
              <a:defRPr sz="1200">
                <a:solidFill>
                  <a:srgbClr val="595959"/>
                </a:solidFill>
                <a:latin typeface="Century Gothic" panose="020B0502020202020204" pitchFamily="34" charset="0"/>
              </a:defRPr>
            </a:lvl1pPr>
          </a:lstStyle>
          <a:p>
            <a:pPr eaLnBrk="1" hangingPunct="1"/>
            <a:fld id="{CFFBA649-921B-4120-8A5B-9ED595B9E16E}" type="slidenum">
              <a:rPr lang="cs-CZ" altLang="cs-CZ"/>
              <a:pPr eaLnBrk="1" hangingPunct="1"/>
              <a:t>‹#›</a:t>
            </a:fld>
            <a:endParaRPr lang="cs-CZ" altLang="cs-CZ"/>
          </a:p>
        </p:txBody>
      </p:sp>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8" name="Oval 7"/>
          <p:cNvSpPr/>
          <p:nvPr/>
        </p:nvSpPr>
        <p:spPr>
          <a:xfrm>
            <a:off x="569913" y="6499225"/>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Tree>
    <p:extLst>
      <p:ext uri="{BB962C8B-B14F-4D97-AF65-F5344CB8AC3E}">
        <p14:creationId xmlns:p14="http://schemas.microsoft.com/office/powerpoint/2010/main" val="4251142696"/>
      </p:ext>
    </p:extLst>
  </p:cSld>
  <p:clrMap bg1="lt1" tx1="dk1" bg2="lt2" tx2="dk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Lst>
  <p:txStyles>
    <p:title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kern="1200">
          <a:solidFill>
            <a:srgbClr val="7F7F7F"/>
          </a:solidFill>
          <a:latin typeface="+mj-lt"/>
          <a:ea typeface="+mn-ea"/>
          <a:cs typeface="+mn-cs"/>
        </a:defRPr>
      </a:lvl1pPr>
      <a:lvl2pPr marL="742950" indent="-285750" algn="l" rtl="0" eaLnBrk="0" fontAlgn="base" hangingPunct="0">
        <a:spcBef>
          <a:spcPct val="20000"/>
        </a:spcBef>
        <a:spcAft>
          <a:spcPct val="0"/>
        </a:spcAft>
        <a:buFont typeface="Courier New" panose="02070309020205020404" pitchFamily="49" charset="0"/>
        <a:buChar char="o"/>
        <a:defRPr sz="1600" kern="1200">
          <a:solidFill>
            <a:srgbClr val="7F7F7F"/>
          </a:solidFill>
          <a:latin typeface="+mj-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1600" kern="1200">
          <a:solidFill>
            <a:srgbClr val="7F7F7F"/>
          </a:solidFill>
          <a:latin typeface="+mj-lt"/>
          <a:ea typeface="+mn-ea"/>
          <a:cs typeface="+mn-cs"/>
        </a:defRPr>
      </a:lvl3pPr>
      <a:lvl4pPr marL="1600200" indent="-228600" algn="l" rtl="0" eaLnBrk="0" fontAlgn="base" hangingPunct="0">
        <a:spcBef>
          <a:spcPct val="20000"/>
        </a:spcBef>
        <a:spcAft>
          <a:spcPct val="0"/>
        </a:spcAft>
        <a:buFont typeface="Courier New" panose="02070309020205020404" pitchFamily="49" charset="0"/>
        <a:buChar char="o"/>
        <a:defRPr sz="1600" kern="1200">
          <a:solidFill>
            <a:srgbClr val="7F7F7F"/>
          </a:solidFill>
          <a:latin typeface="+mj-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cs-CZ" smtClean="0"/>
              <a:t>Kliknutím lze upravit styl.</a:t>
            </a:r>
            <a:endParaRPr lang="en-US" dirty="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endParaRPr lang="en-US" altLang="cs-CZ" smtClean="0"/>
          </a:p>
        </p:txBody>
      </p:sp>
      <p:sp>
        <p:nvSpPr>
          <p:cNvPr id="4" name="Date Placeholder 3"/>
          <p:cNvSpPr>
            <a:spLocks noGrp="1"/>
          </p:cNvSpPr>
          <p:nvPr>
            <p:ph type="dt" sz="half" idx="2"/>
          </p:nvPr>
        </p:nvSpPr>
        <p:spPr>
          <a:xfrm>
            <a:off x="6362700"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pPr eaLnBrk="1" hangingPunct="1">
              <a:defRPr/>
            </a:pPr>
            <a:endParaRPr lang="cs-CZ" altLang="cs-CZ">
              <a:solidFill>
                <a:prstClr val="black">
                  <a:lumMod val="65000"/>
                  <a:lumOff val="35000"/>
                </a:prstClr>
              </a:solidFill>
            </a:endParaRPr>
          </a:p>
        </p:txBody>
      </p:sp>
      <p:sp>
        <p:nvSpPr>
          <p:cNvPr id="5" name="Footer Placeholder 4"/>
          <p:cNvSpPr>
            <a:spLocks noGrp="1"/>
          </p:cNvSpPr>
          <p:nvPr>
            <p:ph type="ftr" sz="quarter" idx="3"/>
          </p:nvPr>
        </p:nvSpPr>
        <p:spPr>
          <a:xfrm>
            <a:off x="658813"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pPr eaLnBrk="1" hangingPunct="1">
              <a:defRPr/>
            </a:pPr>
            <a:endParaRPr lang="cs-CZ" altLang="cs-CZ">
              <a:solidFill>
                <a:prstClr val="black">
                  <a:lumMod val="65000"/>
                  <a:lumOff val="35000"/>
                </a:prstClr>
              </a:solidFill>
            </a:endParaRPr>
          </a:p>
        </p:txBody>
      </p:sp>
      <p:sp>
        <p:nvSpPr>
          <p:cNvPr id="6" name="Slide Number Placeholder 5"/>
          <p:cNvSpPr>
            <a:spLocks noGrp="1"/>
          </p:cNvSpPr>
          <p:nvPr>
            <p:ph type="sldNum" sz="quarter" idx="4"/>
          </p:nvPr>
        </p:nvSpPr>
        <p:spPr>
          <a:xfrm>
            <a:off x="8543925" y="6356350"/>
            <a:ext cx="561975" cy="365125"/>
          </a:xfrm>
          <a:prstGeom prst="rect">
            <a:avLst/>
          </a:prstGeom>
        </p:spPr>
        <p:txBody>
          <a:bodyPr vert="horz" wrap="square" lIns="27432" tIns="45720" rIns="45720" bIns="45720" numCol="1" anchor="ctr" anchorCtr="0" compatLnSpc="1">
            <a:prstTxWarp prst="textNoShape">
              <a:avLst/>
            </a:prstTxWarp>
          </a:bodyPr>
          <a:lstStyle>
            <a:lvl1pPr>
              <a:defRPr sz="1200">
                <a:solidFill>
                  <a:srgbClr val="595959"/>
                </a:solidFill>
                <a:latin typeface="Century Gothic" panose="020B0502020202020204" pitchFamily="34" charset="0"/>
              </a:defRPr>
            </a:lvl1pPr>
          </a:lstStyle>
          <a:p>
            <a:pPr eaLnBrk="1" hangingPunct="1"/>
            <a:fld id="{CFFBA649-921B-4120-8A5B-9ED595B9E16E}" type="slidenum">
              <a:rPr lang="cs-CZ" altLang="cs-CZ"/>
              <a:pPr eaLnBrk="1" hangingPunct="1"/>
              <a:t>‹#›</a:t>
            </a:fld>
            <a:endParaRPr lang="cs-CZ" altLang="cs-CZ"/>
          </a:p>
        </p:txBody>
      </p:sp>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8" name="Oval 7"/>
          <p:cNvSpPr/>
          <p:nvPr/>
        </p:nvSpPr>
        <p:spPr>
          <a:xfrm>
            <a:off x="569913" y="6499225"/>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Tree>
    <p:extLst>
      <p:ext uri="{BB962C8B-B14F-4D97-AF65-F5344CB8AC3E}">
        <p14:creationId xmlns:p14="http://schemas.microsoft.com/office/powerpoint/2010/main" val="966573983"/>
      </p:ext>
    </p:extLst>
  </p:cSld>
  <p:clrMap bg1="lt1" tx1="dk1" bg2="lt2" tx2="dk2" accent1="accent1" accent2="accent2" accent3="accent3" accent4="accent4" accent5="accent5" accent6="accent6" hlink="hlink" folHlink="folHlink"/>
  <p:sldLayoutIdLst>
    <p:sldLayoutId id="2147484264"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 id="2147484274" r:id="rId11"/>
  </p:sldLayoutIdLst>
  <p:txStyles>
    <p:title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kern="1200">
          <a:solidFill>
            <a:srgbClr val="7F7F7F"/>
          </a:solidFill>
          <a:latin typeface="+mj-lt"/>
          <a:ea typeface="+mn-ea"/>
          <a:cs typeface="+mn-cs"/>
        </a:defRPr>
      </a:lvl1pPr>
      <a:lvl2pPr marL="742950" indent="-285750" algn="l" rtl="0" eaLnBrk="0" fontAlgn="base" hangingPunct="0">
        <a:spcBef>
          <a:spcPct val="20000"/>
        </a:spcBef>
        <a:spcAft>
          <a:spcPct val="0"/>
        </a:spcAft>
        <a:buFont typeface="Courier New" panose="02070309020205020404" pitchFamily="49" charset="0"/>
        <a:buChar char="o"/>
        <a:defRPr sz="1600" kern="1200">
          <a:solidFill>
            <a:srgbClr val="7F7F7F"/>
          </a:solidFill>
          <a:latin typeface="+mj-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1600" kern="1200">
          <a:solidFill>
            <a:srgbClr val="7F7F7F"/>
          </a:solidFill>
          <a:latin typeface="+mj-lt"/>
          <a:ea typeface="+mn-ea"/>
          <a:cs typeface="+mn-cs"/>
        </a:defRPr>
      </a:lvl3pPr>
      <a:lvl4pPr marL="1600200" indent="-228600" algn="l" rtl="0" eaLnBrk="0" fontAlgn="base" hangingPunct="0">
        <a:spcBef>
          <a:spcPct val="20000"/>
        </a:spcBef>
        <a:spcAft>
          <a:spcPct val="0"/>
        </a:spcAft>
        <a:buFont typeface="Courier New" panose="02070309020205020404" pitchFamily="49" charset="0"/>
        <a:buChar char="o"/>
        <a:defRPr sz="1600" kern="1200">
          <a:solidFill>
            <a:srgbClr val="7F7F7F"/>
          </a:solidFill>
          <a:latin typeface="+mj-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cs-CZ" smtClean="0"/>
              <a:t>Kliknutím lze upravit styl.</a:t>
            </a:r>
            <a:endParaRPr lang="en-US" dirty="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endParaRPr lang="en-US" altLang="cs-CZ" smtClean="0"/>
          </a:p>
        </p:txBody>
      </p:sp>
      <p:sp>
        <p:nvSpPr>
          <p:cNvPr id="4" name="Date Placeholder 3"/>
          <p:cNvSpPr>
            <a:spLocks noGrp="1"/>
          </p:cNvSpPr>
          <p:nvPr>
            <p:ph type="dt" sz="half" idx="2"/>
          </p:nvPr>
        </p:nvSpPr>
        <p:spPr>
          <a:xfrm>
            <a:off x="6362700"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pPr eaLnBrk="1" hangingPunct="1">
              <a:defRPr/>
            </a:pPr>
            <a:endParaRPr lang="cs-CZ" altLang="cs-CZ">
              <a:solidFill>
                <a:prstClr val="black">
                  <a:lumMod val="65000"/>
                  <a:lumOff val="35000"/>
                </a:prstClr>
              </a:solidFill>
            </a:endParaRPr>
          </a:p>
        </p:txBody>
      </p:sp>
      <p:sp>
        <p:nvSpPr>
          <p:cNvPr id="5" name="Footer Placeholder 4"/>
          <p:cNvSpPr>
            <a:spLocks noGrp="1"/>
          </p:cNvSpPr>
          <p:nvPr>
            <p:ph type="ftr" sz="quarter" idx="3"/>
          </p:nvPr>
        </p:nvSpPr>
        <p:spPr>
          <a:xfrm>
            <a:off x="658813"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pPr eaLnBrk="1" hangingPunct="1">
              <a:defRPr/>
            </a:pPr>
            <a:endParaRPr lang="cs-CZ" altLang="cs-CZ">
              <a:solidFill>
                <a:prstClr val="black">
                  <a:lumMod val="65000"/>
                  <a:lumOff val="35000"/>
                </a:prstClr>
              </a:solidFill>
            </a:endParaRPr>
          </a:p>
        </p:txBody>
      </p:sp>
      <p:sp>
        <p:nvSpPr>
          <p:cNvPr id="6" name="Slide Number Placeholder 5"/>
          <p:cNvSpPr>
            <a:spLocks noGrp="1"/>
          </p:cNvSpPr>
          <p:nvPr>
            <p:ph type="sldNum" sz="quarter" idx="4"/>
          </p:nvPr>
        </p:nvSpPr>
        <p:spPr>
          <a:xfrm>
            <a:off x="8543925" y="6356350"/>
            <a:ext cx="561975" cy="365125"/>
          </a:xfrm>
          <a:prstGeom prst="rect">
            <a:avLst/>
          </a:prstGeom>
        </p:spPr>
        <p:txBody>
          <a:bodyPr vert="horz" wrap="square" lIns="27432" tIns="45720" rIns="45720" bIns="45720" numCol="1" anchor="ctr" anchorCtr="0" compatLnSpc="1">
            <a:prstTxWarp prst="textNoShape">
              <a:avLst/>
            </a:prstTxWarp>
          </a:bodyPr>
          <a:lstStyle>
            <a:lvl1pPr>
              <a:defRPr sz="1200">
                <a:solidFill>
                  <a:srgbClr val="595959"/>
                </a:solidFill>
                <a:latin typeface="Century Gothic" panose="020B0502020202020204" pitchFamily="34" charset="0"/>
              </a:defRPr>
            </a:lvl1pPr>
          </a:lstStyle>
          <a:p>
            <a:pPr eaLnBrk="1" hangingPunct="1"/>
            <a:fld id="{CFFBA649-921B-4120-8A5B-9ED595B9E16E}" type="slidenum">
              <a:rPr lang="cs-CZ" altLang="cs-CZ"/>
              <a:pPr eaLnBrk="1" hangingPunct="1"/>
              <a:t>‹#›</a:t>
            </a:fld>
            <a:endParaRPr lang="cs-CZ" altLang="cs-CZ"/>
          </a:p>
        </p:txBody>
      </p:sp>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8" name="Oval 7"/>
          <p:cNvSpPr/>
          <p:nvPr/>
        </p:nvSpPr>
        <p:spPr>
          <a:xfrm>
            <a:off x="569913" y="6499225"/>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Tree>
    <p:extLst>
      <p:ext uri="{BB962C8B-B14F-4D97-AF65-F5344CB8AC3E}">
        <p14:creationId xmlns:p14="http://schemas.microsoft.com/office/powerpoint/2010/main" val="1967897580"/>
      </p:ext>
    </p:extLst>
  </p:cSld>
  <p:clrMap bg1="lt1" tx1="dk1" bg2="lt2" tx2="dk2" accent1="accent1" accent2="accent2" accent3="accent3" accent4="accent4" accent5="accent5" accent6="accent6" hlink="hlink" folHlink="folHlink"/>
  <p:sldLayoutIdLst>
    <p:sldLayoutId id="2147484276" r:id="rId1"/>
    <p:sldLayoutId id="2147484277" r:id="rId2"/>
    <p:sldLayoutId id="2147484278" r:id="rId3"/>
    <p:sldLayoutId id="2147484279" r:id="rId4"/>
    <p:sldLayoutId id="2147484280" r:id="rId5"/>
    <p:sldLayoutId id="2147484281" r:id="rId6"/>
    <p:sldLayoutId id="2147484282" r:id="rId7"/>
    <p:sldLayoutId id="2147484283" r:id="rId8"/>
    <p:sldLayoutId id="2147484284" r:id="rId9"/>
    <p:sldLayoutId id="2147484285" r:id="rId10"/>
    <p:sldLayoutId id="2147484286" r:id="rId11"/>
  </p:sldLayoutIdLst>
  <p:txStyles>
    <p:title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kern="1200">
          <a:solidFill>
            <a:srgbClr val="7F7F7F"/>
          </a:solidFill>
          <a:latin typeface="+mj-lt"/>
          <a:ea typeface="+mn-ea"/>
          <a:cs typeface="+mn-cs"/>
        </a:defRPr>
      </a:lvl1pPr>
      <a:lvl2pPr marL="742950" indent="-285750" algn="l" rtl="0" eaLnBrk="0" fontAlgn="base" hangingPunct="0">
        <a:spcBef>
          <a:spcPct val="20000"/>
        </a:spcBef>
        <a:spcAft>
          <a:spcPct val="0"/>
        </a:spcAft>
        <a:buFont typeface="Courier New" panose="02070309020205020404" pitchFamily="49" charset="0"/>
        <a:buChar char="o"/>
        <a:defRPr sz="1600" kern="1200">
          <a:solidFill>
            <a:srgbClr val="7F7F7F"/>
          </a:solidFill>
          <a:latin typeface="+mj-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1600" kern="1200">
          <a:solidFill>
            <a:srgbClr val="7F7F7F"/>
          </a:solidFill>
          <a:latin typeface="+mj-lt"/>
          <a:ea typeface="+mn-ea"/>
          <a:cs typeface="+mn-cs"/>
        </a:defRPr>
      </a:lvl3pPr>
      <a:lvl4pPr marL="1600200" indent="-228600" algn="l" rtl="0" eaLnBrk="0" fontAlgn="base" hangingPunct="0">
        <a:spcBef>
          <a:spcPct val="20000"/>
        </a:spcBef>
        <a:spcAft>
          <a:spcPct val="0"/>
        </a:spcAft>
        <a:buFont typeface="Courier New" panose="02070309020205020404" pitchFamily="49" charset="0"/>
        <a:buChar char="o"/>
        <a:defRPr sz="1600" kern="1200">
          <a:solidFill>
            <a:srgbClr val="7F7F7F"/>
          </a:solidFill>
          <a:latin typeface="+mj-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00100" y="149225"/>
            <a:ext cx="7429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smtClean="0"/>
              <a:t>Click to edit Master title style</a:t>
            </a:r>
          </a:p>
        </p:txBody>
      </p:sp>
      <p:sp>
        <p:nvSpPr>
          <p:cNvPr id="2051" name="Text Placeholder 2"/>
          <p:cNvSpPr>
            <a:spLocks noGrp="1"/>
          </p:cNvSpPr>
          <p:nvPr>
            <p:ph type="body" idx="1"/>
          </p:nvPr>
        </p:nvSpPr>
        <p:spPr bwMode="auto">
          <a:xfrm>
            <a:off x="814388" y="1600200"/>
            <a:ext cx="741521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smtClean="0"/>
              <a:t>Click to edit Master text styles</a:t>
            </a:r>
          </a:p>
          <a:p>
            <a:pPr lvl="1"/>
            <a:r>
              <a:rPr lang="en-US" altLang="cs-CZ" smtClean="0"/>
              <a:t>Second level</a:t>
            </a:r>
          </a:p>
          <a:p>
            <a:pPr lvl="2"/>
            <a:r>
              <a:rPr lang="en-US" altLang="cs-CZ" smtClean="0"/>
              <a:t>Third level</a:t>
            </a:r>
          </a:p>
          <a:p>
            <a:pPr lvl="3"/>
            <a:r>
              <a:rPr lang="en-US" altLang="cs-CZ" smtClean="0"/>
              <a:t>Fourth level</a:t>
            </a:r>
          </a:p>
          <a:p>
            <a:pPr lvl="4"/>
            <a:r>
              <a:rPr lang="en-US" altLang="cs-CZ" smtClean="0"/>
              <a:t>Fifth level</a:t>
            </a:r>
          </a:p>
        </p:txBody>
      </p:sp>
      <p:sp>
        <p:nvSpPr>
          <p:cNvPr id="5" name="Footer Placeholder 4"/>
          <p:cNvSpPr>
            <a:spLocks noGrp="1"/>
          </p:cNvSpPr>
          <p:nvPr>
            <p:ph type="ftr" sz="quarter" idx="3"/>
          </p:nvPr>
        </p:nvSpPr>
        <p:spPr>
          <a:xfrm>
            <a:off x="823913"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defRPr>
            </a:lvl1pPr>
          </a:lstStyle>
          <a:p>
            <a:pPr>
              <a:defRPr/>
            </a:pPr>
            <a:endParaRPr lang="en-US"/>
          </a:p>
        </p:txBody>
      </p:sp>
      <p:pic>
        <p:nvPicPr>
          <p:cNvPr id="2053" name="Picture 2" descr="P:\Technical Directors shared documents\Wikilite\Main page design\TBS logo black JPG.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Calibri" pitchFamily="34" charset="0"/>
        </a:defRPr>
      </a:lvl2pPr>
      <a:lvl3pPr algn="l" rtl="0" eaLnBrk="0" fontAlgn="base" hangingPunct="0">
        <a:spcBef>
          <a:spcPct val="0"/>
        </a:spcBef>
        <a:spcAft>
          <a:spcPct val="0"/>
        </a:spcAft>
        <a:defRPr sz="4000">
          <a:solidFill>
            <a:schemeClr val="tx1"/>
          </a:solidFill>
          <a:latin typeface="Calibri" pitchFamily="34" charset="0"/>
        </a:defRPr>
      </a:lvl3pPr>
      <a:lvl4pPr algn="l" rtl="0" eaLnBrk="0" fontAlgn="base" hangingPunct="0">
        <a:spcBef>
          <a:spcPct val="0"/>
        </a:spcBef>
        <a:spcAft>
          <a:spcPct val="0"/>
        </a:spcAft>
        <a:defRPr sz="4000">
          <a:solidFill>
            <a:schemeClr val="tx1"/>
          </a:solidFill>
          <a:latin typeface="Calibri" pitchFamily="34" charset="0"/>
        </a:defRPr>
      </a:lvl4pPr>
      <a:lvl5pPr algn="l"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cs-CZ" smtClean="0"/>
              <a:t>Kliknutím lze upravit styl.</a:t>
            </a:r>
            <a:endParaRPr lang="en-US" dirty="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endParaRPr lang="en-US" altLang="cs-CZ" smtClean="0"/>
          </a:p>
        </p:txBody>
      </p:sp>
      <p:sp>
        <p:nvSpPr>
          <p:cNvPr id="4" name="Date Placeholder 3"/>
          <p:cNvSpPr>
            <a:spLocks noGrp="1"/>
          </p:cNvSpPr>
          <p:nvPr>
            <p:ph type="dt" sz="half" idx="2"/>
          </p:nvPr>
        </p:nvSpPr>
        <p:spPr>
          <a:xfrm>
            <a:off x="6362700"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pPr eaLnBrk="1" hangingPunct="1">
              <a:defRPr/>
            </a:pPr>
            <a:endParaRPr lang="cs-CZ" altLang="cs-CZ">
              <a:solidFill>
                <a:prstClr val="black">
                  <a:lumMod val="65000"/>
                  <a:lumOff val="35000"/>
                </a:prstClr>
              </a:solidFill>
            </a:endParaRPr>
          </a:p>
        </p:txBody>
      </p:sp>
      <p:sp>
        <p:nvSpPr>
          <p:cNvPr id="5" name="Footer Placeholder 4"/>
          <p:cNvSpPr>
            <a:spLocks noGrp="1"/>
          </p:cNvSpPr>
          <p:nvPr>
            <p:ph type="ftr" sz="quarter" idx="3"/>
          </p:nvPr>
        </p:nvSpPr>
        <p:spPr>
          <a:xfrm>
            <a:off x="658813"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pPr eaLnBrk="1" hangingPunct="1">
              <a:defRPr/>
            </a:pPr>
            <a:endParaRPr lang="cs-CZ" altLang="cs-CZ">
              <a:solidFill>
                <a:prstClr val="black">
                  <a:lumMod val="65000"/>
                  <a:lumOff val="35000"/>
                </a:prstClr>
              </a:solidFill>
            </a:endParaRPr>
          </a:p>
        </p:txBody>
      </p:sp>
      <p:sp>
        <p:nvSpPr>
          <p:cNvPr id="6" name="Slide Number Placeholder 5"/>
          <p:cNvSpPr>
            <a:spLocks noGrp="1"/>
          </p:cNvSpPr>
          <p:nvPr>
            <p:ph type="sldNum" sz="quarter" idx="4"/>
          </p:nvPr>
        </p:nvSpPr>
        <p:spPr>
          <a:xfrm>
            <a:off x="8543925" y="6356350"/>
            <a:ext cx="561975" cy="365125"/>
          </a:xfrm>
          <a:prstGeom prst="rect">
            <a:avLst/>
          </a:prstGeom>
        </p:spPr>
        <p:txBody>
          <a:bodyPr vert="horz" wrap="square" lIns="27432" tIns="45720" rIns="45720" bIns="45720" numCol="1" anchor="ctr" anchorCtr="0" compatLnSpc="1">
            <a:prstTxWarp prst="textNoShape">
              <a:avLst/>
            </a:prstTxWarp>
          </a:bodyPr>
          <a:lstStyle>
            <a:lvl1pPr>
              <a:defRPr sz="1200">
                <a:solidFill>
                  <a:srgbClr val="595959"/>
                </a:solidFill>
                <a:latin typeface="Century Gothic" panose="020B0502020202020204" pitchFamily="34" charset="0"/>
              </a:defRPr>
            </a:lvl1pPr>
          </a:lstStyle>
          <a:p>
            <a:pPr eaLnBrk="1" hangingPunct="1"/>
            <a:fld id="{CFFBA649-921B-4120-8A5B-9ED595B9E16E}" type="slidenum">
              <a:rPr lang="cs-CZ" altLang="cs-CZ"/>
              <a:pPr eaLnBrk="1" hangingPunct="1"/>
              <a:t>‹#›</a:t>
            </a:fld>
            <a:endParaRPr lang="cs-CZ" altLang="cs-CZ"/>
          </a:p>
        </p:txBody>
      </p:sp>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8" name="Oval 7"/>
          <p:cNvSpPr/>
          <p:nvPr/>
        </p:nvSpPr>
        <p:spPr>
          <a:xfrm>
            <a:off x="569913" y="6499225"/>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Tree>
    <p:extLst>
      <p:ext uri="{BB962C8B-B14F-4D97-AF65-F5344CB8AC3E}">
        <p14:creationId xmlns:p14="http://schemas.microsoft.com/office/powerpoint/2010/main" val="4121240944"/>
      </p:ext>
    </p:extLst>
  </p:cSld>
  <p:clrMap bg1="lt1" tx1="dk1" bg2="lt2" tx2="dk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97" r:id="rId10"/>
    <p:sldLayoutId id="2147484298" r:id="rId11"/>
  </p:sldLayoutIdLst>
  <p:txStyles>
    <p:title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kern="1200">
          <a:solidFill>
            <a:srgbClr val="7F7F7F"/>
          </a:solidFill>
          <a:latin typeface="+mj-lt"/>
          <a:ea typeface="+mn-ea"/>
          <a:cs typeface="+mn-cs"/>
        </a:defRPr>
      </a:lvl1pPr>
      <a:lvl2pPr marL="742950" indent="-285750" algn="l" rtl="0" eaLnBrk="0" fontAlgn="base" hangingPunct="0">
        <a:spcBef>
          <a:spcPct val="20000"/>
        </a:spcBef>
        <a:spcAft>
          <a:spcPct val="0"/>
        </a:spcAft>
        <a:buFont typeface="Courier New" panose="02070309020205020404" pitchFamily="49" charset="0"/>
        <a:buChar char="o"/>
        <a:defRPr sz="1600" kern="1200">
          <a:solidFill>
            <a:srgbClr val="7F7F7F"/>
          </a:solidFill>
          <a:latin typeface="+mj-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1600" kern="1200">
          <a:solidFill>
            <a:srgbClr val="7F7F7F"/>
          </a:solidFill>
          <a:latin typeface="+mj-lt"/>
          <a:ea typeface="+mn-ea"/>
          <a:cs typeface="+mn-cs"/>
        </a:defRPr>
      </a:lvl3pPr>
      <a:lvl4pPr marL="1600200" indent="-228600" algn="l" rtl="0" eaLnBrk="0" fontAlgn="base" hangingPunct="0">
        <a:spcBef>
          <a:spcPct val="20000"/>
        </a:spcBef>
        <a:spcAft>
          <a:spcPct val="0"/>
        </a:spcAft>
        <a:buFont typeface="Courier New" panose="02070309020205020404" pitchFamily="49" charset="0"/>
        <a:buChar char="o"/>
        <a:defRPr sz="1600" kern="1200">
          <a:solidFill>
            <a:srgbClr val="7F7F7F"/>
          </a:solidFill>
          <a:latin typeface="+mj-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cs-CZ" smtClean="0"/>
              <a:t>Kliknutím lze upravit styl.</a:t>
            </a:r>
            <a:endParaRPr lang="en-US" dirty="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endParaRPr lang="en-US" altLang="cs-CZ" smtClean="0"/>
          </a:p>
        </p:txBody>
      </p:sp>
      <p:sp>
        <p:nvSpPr>
          <p:cNvPr id="4" name="Date Placeholder 3"/>
          <p:cNvSpPr>
            <a:spLocks noGrp="1"/>
          </p:cNvSpPr>
          <p:nvPr>
            <p:ph type="dt" sz="half" idx="2"/>
          </p:nvPr>
        </p:nvSpPr>
        <p:spPr>
          <a:xfrm>
            <a:off x="6362700"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pPr eaLnBrk="1" hangingPunct="1">
              <a:defRPr/>
            </a:pPr>
            <a:endParaRPr lang="cs-CZ" altLang="cs-CZ">
              <a:solidFill>
                <a:prstClr val="black">
                  <a:lumMod val="65000"/>
                  <a:lumOff val="35000"/>
                </a:prstClr>
              </a:solidFill>
            </a:endParaRPr>
          </a:p>
        </p:txBody>
      </p:sp>
      <p:sp>
        <p:nvSpPr>
          <p:cNvPr id="5" name="Footer Placeholder 4"/>
          <p:cNvSpPr>
            <a:spLocks noGrp="1"/>
          </p:cNvSpPr>
          <p:nvPr>
            <p:ph type="ftr" sz="quarter" idx="3"/>
          </p:nvPr>
        </p:nvSpPr>
        <p:spPr>
          <a:xfrm>
            <a:off x="658813"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pPr eaLnBrk="1" hangingPunct="1">
              <a:defRPr/>
            </a:pPr>
            <a:endParaRPr lang="cs-CZ" altLang="cs-CZ">
              <a:solidFill>
                <a:prstClr val="black">
                  <a:lumMod val="65000"/>
                  <a:lumOff val="35000"/>
                </a:prstClr>
              </a:solidFill>
            </a:endParaRPr>
          </a:p>
        </p:txBody>
      </p:sp>
      <p:sp>
        <p:nvSpPr>
          <p:cNvPr id="6" name="Slide Number Placeholder 5"/>
          <p:cNvSpPr>
            <a:spLocks noGrp="1"/>
          </p:cNvSpPr>
          <p:nvPr>
            <p:ph type="sldNum" sz="quarter" idx="4"/>
          </p:nvPr>
        </p:nvSpPr>
        <p:spPr>
          <a:xfrm>
            <a:off x="8543925" y="6356350"/>
            <a:ext cx="561975" cy="365125"/>
          </a:xfrm>
          <a:prstGeom prst="rect">
            <a:avLst/>
          </a:prstGeom>
        </p:spPr>
        <p:txBody>
          <a:bodyPr vert="horz" wrap="square" lIns="27432" tIns="45720" rIns="45720" bIns="45720" numCol="1" anchor="ctr" anchorCtr="0" compatLnSpc="1">
            <a:prstTxWarp prst="textNoShape">
              <a:avLst/>
            </a:prstTxWarp>
          </a:bodyPr>
          <a:lstStyle>
            <a:lvl1pPr>
              <a:defRPr sz="1200">
                <a:solidFill>
                  <a:srgbClr val="595959"/>
                </a:solidFill>
                <a:latin typeface="Century Gothic" panose="020B0502020202020204" pitchFamily="34" charset="0"/>
              </a:defRPr>
            </a:lvl1pPr>
          </a:lstStyle>
          <a:p>
            <a:pPr eaLnBrk="1" hangingPunct="1"/>
            <a:fld id="{CFFBA649-921B-4120-8A5B-9ED595B9E16E}" type="slidenum">
              <a:rPr lang="cs-CZ" altLang="cs-CZ"/>
              <a:pPr eaLnBrk="1" hangingPunct="1"/>
              <a:t>‹#›</a:t>
            </a:fld>
            <a:endParaRPr lang="cs-CZ" altLang="cs-CZ"/>
          </a:p>
        </p:txBody>
      </p:sp>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8" name="Oval 7"/>
          <p:cNvSpPr/>
          <p:nvPr/>
        </p:nvSpPr>
        <p:spPr>
          <a:xfrm>
            <a:off x="569913" y="6499225"/>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Tree>
    <p:extLst>
      <p:ext uri="{BB962C8B-B14F-4D97-AF65-F5344CB8AC3E}">
        <p14:creationId xmlns:p14="http://schemas.microsoft.com/office/powerpoint/2010/main" val="3674086599"/>
      </p:ext>
    </p:extLst>
  </p:cSld>
  <p:clrMap bg1="lt1" tx1="dk1" bg2="lt2" tx2="dk2" accent1="accent1" accent2="accent2" accent3="accent3" accent4="accent4" accent5="accent5" accent6="accent6" hlink="hlink" folHlink="folHlink"/>
  <p:sldLayoutIdLst>
    <p:sldLayoutId id="2147484300" r:id="rId1"/>
    <p:sldLayoutId id="2147484301" r:id="rId2"/>
    <p:sldLayoutId id="2147484302" r:id="rId3"/>
    <p:sldLayoutId id="2147484303" r:id="rId4"/>
    <p:sldLayoutId id="2147484304" r:id="rId5"/>
    <p:sldLayoutId id="2147484305" r:id="rId6"/>
    <p:sldLayoutId id="2147484306" r:id="rId7"/>
    <p:sldLayoutId id="2147484307" r:id="rId8"/>
    <p:sldLayoutId id="2147484308" r:id="rId9"/>
    <p:sldLayoutId id="2147484309" r:id="rId10"/>
    <p:sldLayoutId id="2147484310" r:id="rId11"/>
  </p:sldLayoutIdLst>
  <p:txStyles>
    <p:title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kern="1200">
          <a:solidFill>
            <a:srgbClr val="7F7F7F"/>
          </a:solidFill>
          <a:latin typeface="+mj-lt"/>
          <a:ea typeface="+mn-ea"/>
          <a:cs typeface="+mn-cs"/>
        </a:defRPr>
      </a:lvl1pPr>
      <a:lvl2pPr marL="742950" indent="-285750" algn="l" rtl="0" eaLnBrk="0" fontAlgn="base" hangingPunct="0">
        <a:spcBef>
          <a:spcPct val="20000"/>
        </a:spcBef>
        <a:spcAft>
          <a:spcPct val="0"/>
        </a:spcAft>
        <a:buFont typeface="Courier New" panose="02070309020205020404" pitchFamily="49" charset="0"/>
        <a:buChar char="o"/>
        <a:defRPr sz="1600" kern="1200">
          <a:solidFill>
            <a:srgbClr val="7F7F7F"/>
          </a:solidFill>
          <a:latin typeface="+mj-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1600" kern="1200">
          <a:solidFill>
            <a:srgbClr val="7F7F7F"/>
          </a:solidFill>
          <a:latin typeface="+mj-lt"/>
          <a:ea typeface="+mn-ea"/>
          <a:cs typeface="+mn-cs"/>
        </a:defRPr>
      </a:lvl3pPr>
      <a:lvl4pPr marL="1600200" indent="-228600" algn="l" rtl="0" eaLnBrk="0" fontAlgn="base" hangingPunct="0">
        <a:spcBef>
          <a:spcPct val="20000"/>
        </a:spcBef>
        <a:spcAft>
          <a:spcPct val="0"/>
        </a:spcAft>
        <a:buFont typeface="Courier New" panose="02070309020205020404" pitchFamily="49" charset="0"/>
        <a:buChar char="o"/>
        <a:defRPr sz="1600" kern="1200">
          <a:solidFill>
            <a:srgbClr val="7F7F7F"/>
          </a:solidFill>
          <a:latin typeface="+mj-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00100" y="149225"/>
            <a:ext cx="7429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smtClean="0"/>
              <a:t>Click to edit Master title style</a:t>
            </a:r>
          </a:p>
        </p:txBody>
      </p:sp>
      <p:sp>
        <p:nvSpPr>
          <p:cNvPr id="3075" name="Text Placeholder 2"/>
          <p:cNvSpPr>
            <a:spLocks noGrp="1"/>
          </p:cNvSpPr>
          <p:nvPr>
            <p:ph type="body" idx="1"/>
          </p:nvPr>
        </p:nvSpPr>
        <p:spPr bwMode="auto">
          <a:xfrm>
            <a:off x="814388" y="1600200"/>
            <a:ext cx="741521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smtClean="0"/>
              <a:t>Click to edit Master text styles</a:t>
            </a:r>
          </a:p>
          <a:p>
            <a:pPr lvl="1"/>
            <a:r>
              <a:rPr lang="en-US" altLang="cs-CZ" smtClean="0"/>
              <a:t>Second level</a:t>
            </a:r>
          </a:p>
          <a:p>
            <a:pPr lvl="2"/>
            <a:r>
              <a:rPr lang="en-US" altLang="cs-CZ" smtClean="0"/>
              <a:t>Third level</a:t>
            </a:r>
          </a:p>
          <a:p>
            <a:pPr lvl="3"/>
            <a:r>
              <a:rPr lang="en-US" altLang="cs-CZ" smtClean="0"/>
              <a:t>Fourth level</a:t>
            </a:r>
          </a:p>
          <a:p>
            <a:pPr lvl="4"/>
            <a:r>
              <a:rPr lang="en-US" altLang="cs-CZ" smtClean="0"/>
              <a:t>Fifth level</a:t>
            </a:r>
          </a:p>
        </p:txBody>
      </p:sp>
      <p:sp>
        <p:nvSpPr>
          <p:cNvPr id="5" name="Footer Placeholder 4"/>
          <p:cNvSpPr>
            <a:spLocks noGrp="1"/>
          </p:cNvSpPr>
          <p:nvPr>
            <p:ph type="ftr" sz="quarter" idx="3"/>
          </p:nvPr>
        </p:nvSpPr>
        <p:spPr>
          <a:xfrm>
            <a:off x="823913"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defRPr>
            </a:lvl1pPr>
          </a:lstStyle>
          <a:p>
            <a:pPr>
              <a:defRPr/>
            </a:pPr>
            <a:endParaRPr lang="en-US"/>
          </a:p>
        </p:txBody>
      </p:sp>
      <p:pic>
        <p:nvPicPr>
          <p:cNvPr id="3077" name="Picture 2" descr="P:\Technical Directors shared documents\Wikilite\Main page design\TBS logo black JPG.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Calibri" pitchFamily="34" charset="0"/>
        </a:defRPr>
      </a:lvl2pPr>
      <a:lvl3pPr algn="l" rtl="0" eaLnBrk="0" fontAlgn="base" hangingPunct="0">
        <a:spcBef>
          <a:spcPct val="0"/>
        </a:spcBef>
        <a:spcAft>
          <a:spcPct val="0"/>
        </a:spcAft>
        <a:defRPr sz="4000">
          <a:solidFill>
            <a:schemeClr val="tx1"/>
          </a:solidFill>
          <a:latin typeface="Calibri" pitchFamily="34" charset="0"/>
        </a:defRPr>
      </a:lvl3pPr>
      <a:lvl4pPr algn="l" rtl="0" eaLnBrk="0" fontAlgn="base" hangingPunct="0">
        <a:spcBef>
          <a:spcPct val="0"/>
        </a:spcBef>
        <a:spcAft>
          <a:spcPct val="0"/>
        </a:spcAft>
        <a:defRPr sz="4000">
          <a:solidFill>
            <a:schemeClr val="tx1"/>
          </a:solidFill>
          <a:latin typeface="Calibri" pitchFamily="34" charset="0"/>
        </a:defRPr>
      </a:lvl4pPr>
      <a:lvl5pPr algn="l"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800100" y="149225"/>
            <a:ext cx="7429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smtClean="0"/>
              <a:t>Click to edit Master title style</a:t>
            </a:r>
          </a:p>
        </p:txBody>
      </p:sp>
      <p:sp>
        <p:nvSpPr>
          <p:cNvPr id="4099" name="Text Placeholder 2"/>
          <p:cNvSpPr>
            <a:spLocks noGrp="1"/>
          </p:cNvSpPr>
          <p:nvPr>
            <p:ph type="body" idx="1"/>
          </p:nvPr>
        </p:nvSpPr>
        <p:spPr bwMode="auto">
          <a:xfrm>
            <a:off x="814388" y="1600200"/>
            <a:ext cx="741521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smtClean="0"/>
              <a:t>Click to edit Master text styles</a:t>
            </a:r>
          </a:p>
          <a:p>
            <a:pPr lvl="1"/>
            <a:r>
              <a:rPr lang="en-US" altLang="cs-CZ" smtClean="0"/>
              <a:t>Second level</a:t>
            </a:r>
          </a:p>
          <a:p>
            <a:pPr lvl="2"/>
            <a:r>
              <a:rPr lang="en-US" altLang="cs-CZ" smtClean="0"/>
              <a:t>Third level</a:t>
            </a:r>
          </a:p>
          <a:p>
            <a:pPr lvl="3"/>
            <a:r>
              <a:rPr lang="en-US" altLang="cs-CZ" smtClean="0"/>
              <a:t>Fourth level</a:t>
            </a:r>
          </a:p>
          <a:p>
            <a:pPr lvl="4"/>
            <a:r>
              <a:rPr lang="en-US" altLang="cs-CZ" smtClean="0"/>
              <a:t>Fifth level</a:t>
            </a:r>
          </a:p>
        </p:txBody>
      </p:sp>
      <p:sp>
        <p:nvSpPr>
          <p:cNvPr id="5" name="Footer Placeholder 4"/>
          <p:cNvSpPr>
            <a:spLocks noGrp="1"/>
          </p:cNvSpPr>
          <p:nvPr>
            <p:ph type="ftr" sz="quarter" idx="3"/>
          </p:nvPr>
        </p:nvSpPr>
        <p:spPr>
          <a:xfrm>
            <a:off x="823913"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defRPr>
            </a:lvl1pPr>
          </a:lstStyle>
          <a:p>
            <a:pPr>
              <a:defRPr/>
            </a:pPr>
            <a:endParaRPr lang="en-US"/>
          </a:p>
        </p:txBody>
      </p:sp>
      <p:pic>
        <p:nvPicPr>
          <p:cNvPr id="4101" name="Picture 2" descr="P:\Technical Directors shared documents\Wikilite\Main page design\TBS logo black JPG.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Calibri" pitchFamily="34" charset="0"/>
        </a:defRPr>
      </a:lvl2pPr>
      <a:lvl3pPr algn="l" rtl="0" eaLnBrk="0" fontAlgn="base" hangingPunct="0">
        <a:spcBef>
          <a:spcPct val="0"/>
        </a:spcBef>
        <a:spcAft>
          <a:spcPct val="0"/>
        </a:spcAft>
        <a:defRPr sz="4000">
          <a:solidFill>
            <a:schemeClr val="tx1"/>
          </a:solidFill>
          <a:latin typeface="Calibri" pitchFamily="34" charset="0"/>
        </a:defRPr>
      </a:lvl3pPr>
      <a:lvl4pPr algn="l" rtl="0" eaLnBrk="0" fontAlgn="base" hangingPunct="0">
        <a:spcBef>
          <a:spcPct val="0"/>
        </a:spcBef>
        <a:spcAft>
          <a:spcPct val="0"/>
        </a:spcAft>
        <a:defRPr sz="4000">
          <a:solidFill>
            <a:schemeClr val="tx1"/>
          </a:solidFill>
          <a:latin typeface="Calibri" pitchFamily="34" charset="0"/>
        </a:defRPr>
      </a:lvl4pPr>
      <a:lvl5pPr algn="l"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800100" y="149225"/>
            <a:ext cx="7429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smtClean="0"/>
              <a:t>Click to edit Master title style</a:t>
            </a:r>
          </a:p>
        </p:txBody>
      </p:sp>
      <p:sp>
        <p:nvSpPr>
          <p:cNvPr id="5123" name="Text Placeholder 2"/>
          <p:cNvSpPr>
            <a:spLocks noGrp="1"/>
          </p:cNvSpPr>
          <p:nvPr>
            <p:ph type="body" idx="1"/>
          </p:nvPr>
        </p:nvSpPr>
        <p:spPr bwMode="auto">
          <a:xfrm>
            <a:off x="814388" y="1600200"/>
            <a:ext cx="741521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smtClean="0"/>
              <a:t>Click to edit Master text styles</a:t>
            </a:r>
          </a:p>
          <a:p>
            <a:pPr lvl="1"/>
            <a:r>
              <a:rPr lang="en-US" altLang="cs-CZ" smtClean="0"/>
              <a:t>Second level</a:t>
            </a:r>
          </a:p>
          <a:p>
            <a:pPr lvl="2"/>
            <a:r>
              <a:rPr lang="en-US" altLang="cs-CZ" smtClean="0"/>
              <a:t>Third level</a:t>
            </a:r>
          </a:p>
          <a:p>
            <a:pPr lvl="3"/>
            <a:r>
              <a:rPr lang="en-US" altLang="cs-CZ" smtClean="0"/>
              <a:t>Fourth level</a:t>
            </a:r>
          </a:p>
          <a:p>
            <a:pPr lvl="4"/>
            <a:r>
              <a:rPr lang="en-US" altLang="cs-CZ" smtClean="0"/>
              <a:t>Fifth level</a:t>
            </a:r>
          </a:p>
        </p:txBody>
      </p:sp>
      <p:sp>
        <p:nvSpPr>
          <p:cNvPr id="5" name="Footer Placeholder 4"/>
          <p:cNvSpPr>
            <a:spLocks noGrp="1"/>
          </p:cNvSpPr>
          <p:nvPr>
            <p:ph type="ftr" sz="quarter" idx="3"/>
          </p:nvPr>
        </p:nvSpPr>
        <p:spPr>
          <a:xfrm>
            <a:off x="823913"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defRPr>
            </a:lvl1pPr>
          </a:lstStyle>
          <a:p>
            <a:pPr>
              <a:defRPr/>
            </a:pPr>
            <a:endParaRPr lang="en-US"/>
          </a:p>
        </p:txBody>
      </p:sp>
      <p:pic>
        <p:nvPicPr>
          <p:cNvPr id="5125" name="Picture 2" descr="P:\Technical Directors shared documents\Wikilite\Main page design\TBS logo black JPG.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Calibri" pitchFamily="34" charset="0"/>
        </a:defRPr>
      </a:lvl2pPr>
      <a:lvl3pPr algn="l" rtl="0" eaLnBrk="0" fontAlgn="base" hangingPunct="0">
        <a:spcBef>
          <a:spcPct val="0"/>
        </a:spcBef>
        <a:spcAft>
          <a:spcPct val="0"/>
        </a:spcAft>
        <a:defRPr sz="4000">
          <a:solidFill>
            <a:schemeClr val="tx1"/>
          </a:solidFill>
          <a:latin typeface="Calibri" pitchFamily="34" charset="0"/>
        </a:defRPr>
      </a:lvl3pPr>
      <a:lvl4pPr algn="l" rtl="0" eaLnBrk="0" fontAlgn="base" hangingPunct="0">
        <a:spcBef>
          <a:spcPct val="0"/>
        </a:spcBef>
        <a:spcAft>
          <a:spcPct val="0"/>
        </a:spcAft>
        <a:defRPr sz="4000">
          <a:solidFill>
            <a:schemeClr val="tx1"/>
          </a:solidFill>
          <a:latin typeface="Calibri" pitchFamily="34" charset="0"/>
        </a:defRPr>
      </a:lvl4pPr>
      <a:lvl5pPr algn="l"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800100" y="149225"/>
            <a:ext cx="7429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smtClean="0"/>
              <a:t>Click to edit Master title style</a:t>
            </a:r>
          </a:p>
        </p:txBody>
      </p:sp>
      <p:sp>
        <p:nvSpPr>
          <p:cNvPr id="6147" name="Text Placeholder 2"/>
          <p:cNvSpPr>
            <a:spLocks noGrp="1"/>
          </p:cNvSpPr>
          <p:nvPr>
            <p:ph type="body" idx="1"/>
          </p:nvPr>
        </p:nvSpPr>
        <p:spPr bwMode="auto">
          <a:xfrm>
            <a:off x="814388" y="1600200"/>
            <a:ext cx="741521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smtClean="0"/>
              <a:t>Click to edit Master text styles</a:t>
            </a:r>
          </a:p>
          <a:p>
            <a:pPr lvl="1"/>
            <a:r>
              <a:rPr lang="en-US" altLang="cs-CZ" smtClean="0"/>
              <a:t>Second level</a:t>
            </a:r>
          </a:p>
          <a:p>
            <a:pPr lvl="2"/>
            <a:r>
              <a:rPr lang="en-US" altLang="cs-CZ" smtClean="0"/>
              <a:t>Third level</a:t>
            </a:r>
          </a:p>
          <a:p>
            <a:pPr lvl="3"/>
            <a:r>
              <a:rPr lang="en-US" altLang="cs-CZ" smtClean="0"/>
              <a:t>Fourth level</a:t>
            </a:r>
          </a:p>
          <a:p>
            <a:pPr lvl="4"/>
            <a:r>
              <a:rPr lang="en-US" altLang="cs-CZ" smtClean="0"/>
              <a:t>Fifth level</a:t>
            </a:r>
          </a:p>
        </p:txBody>
      </p:sp>
      <p:sp>
        <p:nvSpPr>
          <p:cNvPr id="5" name="Footer Placeholder 4"/>
          <p:cNvSpPr>
            <a:spLocks noGrp="1"/>
          </p:cNvSpPr>
          <p:nvPr>
            <p:ph type="ftr" sz="quarter" idx="3"/>
          </p:nvPr>
        </p:nvSpPr>
        <p:spPr>
          <a:xfrm>
            <a:off x="823913"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defRPr>
            </a:lvl1pPr>
          </a:lstStyle>
          <a:p>
            <a:pPr>
              <a:defRPr/>
            </a:pPr>
            <a:endParaRPr lang="en-US"/>
          </a:p>
        </p:txBody>
      </p:sp>
      <p:pic>
        <p:nvPicPr>
          <p:cNvPr id="6149" name="Picture 2" descr="P:\Technical Directors shared documents\Wikilite\Main page design\TBS logo black JPG.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Calibri" pitchFamily="34" charset="0"/>
        </a:defRPr>
      </a:lvl2pPr>
      <a:lvl3pPr algn="l" rtl="0" eaLnBrk="0" fontAlgn="base" hangingPunct="0">
        <a:spcBef>
          <a:spcPct val="0"/>
        </a:spcBef>
        <a:spcAft>
          <a:spcPct val="0"/>
        </a:spcAft>
        <a:defRPr sz="4000">
          <a:solidFill>
            <a:schemeClr val="tx1"/>
          </a:solidFill>
          <a:latin typeface="Calibri" pitchFamily="34" charset="0"/>
        </a:defRPr>
      </a:lvl3pPr>
      <a:lvl4pPr algn="l" rtl="0" eaLnBrk="0" fontAlgn="base" hangingPunct="0">
        <a:spcBef>
          <a:spcPct val="0"/>
        </a:spcBef>
        <a:spcAft>
          <a:spcPct val="0"/>
        </a:spcAft>
        <a:defRPr sz="4000">
          <a:solidFill>
            <a:schemeClr val="tx1"/>
          </a:solidFill>
          <a:latin typeface="Calibri" pitchFamily="34" charset="0"/>
        </a:defRPr>
      </a:lvl4pPr>
      <a:lvl5pPr algn="l"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800100" y="149225"/>
            <a:ext cx="7429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smtClean="0"/>
              <a:t>Click to edit Master title style</a:t>
            </a:r>
          </a:p>
        </p:txBody>
      </p:sp>
      <p:sp>
        <p:nvSpPr>
          <p:cNvPr id="7171" name="Text Placeholder 2"/>
          <p:cNvSpPr>
            <a:spLocks noGrp="1"/>
          </p:cNvSpPr>
          <p:nvPr>
            <p:ph type="body" idx="1"/>
          </p:nvPr>
        </p:nvSpPr>
        <p:spPr bwMode="auto">
          <a:xfrm>
            <a:off x="814388" y="1600200"/>
            <a:ext cx="741521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smtClean="0"/>
              <a:t>Click to edit Master text styles</a:t>
            </a:r>
          </a:p>
          <a:p>
            <a:pPr lvl="1"/>
            <a:r>
              <a:rPr lang="en-US" altLang="cs-CZ" smtClean="0"/>
              <a:t>Second level</a:t>
            </a:r>
          </a:p>
          <a:p>
            <a:pPr lvl="2"/>
            <a:r>
              <a:rPr lang="en-US" altLang="cs-CZ" smtClean="0"/>
              <a:t>Third level</a:t>
            </a:r>
          </a:p>
          <a:p>
            <a:pPr lvl="3"/>
            <a:r>
              <a:rPr lang="en-US" altLang="cs-CZ" smtClean="0"/>
              <a:t>Fourth level</a:t>
            </a:r>
          </a:p>
          <a:p>
            <a:pPr lvl="4"/>
            <a:r>
              <a:rPr lang="en-US" altLang="cs-CZ" smtClean="0"/>
              <a:t>Fifth level</a:t>
            </a:r>
          </a:p>
        </p:txBody>
      </p:sp>
      <p:sp>
        <p:nvSpPr>
          <p:cNvPr id="5" name="Footer Placeholder 4"/>
          <p:cNvSpPr>
            <a:spLocks noGrp="1"/>
          </p:cNvSpPr>
          <p:nvPr>
            <p:ph type="ftr" sz="quarter" idx="3"/>
          </p:nvPr>
        </p:nvSpPr>
        <p:spPr>
          <a:xfrm>
            <a:off x="823913"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defRPr>
            </a:lvl1pPr>
          </a:lstStyle>
          <a:p>
            <a:pPr>
              <a:defRPr/>
            </a:pPr>
            <a:endParaRPr lang="en-US"/>
          </a:p>
        </p:txBody>
      </p:sp>
      <p:pic>
        <p:nvPicPr>
          <p:cNvPr id="7173" name="Picture 2" descr="P:\Technical Directors shared documents\Wikilite\Main page design\TBS logo black JPG.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Calibri" pitchFamily="34" charset="0"/>
        </a:defRPr>
      </a:lvl2pPr>
      <a:lvl3pPr algn="l" rtl="0" eaLnBrk="0" fontAlgn="base" hangingPunct="0">
        <a:spcBef>
          <a:spcPct val="0"/>
        </a:spcBef>
        <a:spcAft>
          <a:spcPct val="0"/>
        </a:spcAft>
        <a:defRPr sz="4000">
          <a:solidFill>
            <a:schemeClr val="tx1"/>
          </a:solidFill>
          <a:latin typeface="Calibri" pitchFamily="34" charset="0"/>
        </a:defRPr>
      </a:lvl3pPr>
      <a:lvl4pPr algn="l" rtl="0" eaLnBrk="0" fontAlgn="base" hangingPunct="0">
        <a:spcBef>
          <a:spcPct val="0"/>
        </a:spcBef>
        <a:spcAft>
          <a:spcPct val="0"/>
        </a:spcAft>
        <a:defRPr sz="4000">
          <a:solidFill>
            <a:schemeClr val="tx1"/>
          </a:solidFill>
          <a:latin typeface="Calibri" pitchFamily="34" charset="0"/>
        </a:defRPr>
      </a:lvl4pPr>
      <a:lvl5pPr algn="l"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800100" y="149225"/>
            <a:ext cx="7429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smtClean="0"/>
              <a:t>Click to edit Master title style</a:t>
            </a:r>
          </a:p>
        </p:txBody>
      </p:sp>
      <p:sp>
        <p:nvSpPr>
          <p:cNvPr id="8195" name="Text Placeholder 2"/>
          <p:cNvSpPr>
            <a:spLocks noGrp="1"/>
          </p:cNvSpPr>
          <p:nvPr>
            <p:ph type="body" idx="1"/>
          </p:nvPr>
        </p:nvSpPr>
        <p:spPr bwMode="auto">
          <a:xfrm>
            <a:off x="814388" y="1600200"/>
            <a:ext cx="741521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smtClean="0"/>
              <a:t>Click to edit Master text styles</a:t>
            </a:r>
          </a:p>
          <a:p>
            <a:pPr lvl="1"/>
            <a:r>
              <a:rPr lang="en-US" altLang="cs-CZ" smtClean="0"/>
              <a:t>Second level</a:t>
            </a:r>
          </a:p>
          <a:p>
            <a:pPr lvl="2"/>
            <a:r>
              <a:rPr lang="en-US" altLang="cs-CZ" smtClean="0"/>
              <a:t>Third level</a:t>
            </a:r>
          </a:p>
          <a:p>
            <a:pPr lvl="3"/>
            <a:r>
              <a:rPr lang="en-US" altLang="cs-CZ" smtClean="0"/>
              <a:t>Fourth level</a:t>
            </a:r>
          </a:p>
          <a:p>
            <a:pPr lvl="4"/>
            <a:r>
              <a:rPr lang="en-US" altLang="cs-CZ" smtClean="0"/>
              <a:t>Fifth level</a:t>
            </a:r>
          </a:p>
        </p:txBody>
      </p:sp>
      <p:sp>
        <p:nvSpPr>
          <p:cNvPr id="5" name="Footer Placeholder 4"/>
          <p:cNvSpPr>
            <a:spLocks noGrp="1"/>
          </p:cNvSpPr>
          <p:nvPr>
            <p:ph type="ftr" sz="quarter" idx="3"/>
          </p:nvPr>
        </p:nvSpPr>
        <p:spPr>
          <a:xfrm>
            <a:off x="823913"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defRPr>
            </a:lvl1pPr>
          </a:lstStyle>
          <a:p>
            <a:pPr>
              <a:defRPr/>
            </a:pPr>
            <a:endParaRPr lang="en-US"/>
          </a:p>
        </p:txBody>
      </p:sp>
      <p:pic>
        <p:nvPicPr>
          <p:cNvPr id="8197" name="Picture 2" descr="P:\Technical Directors shared documents\Wikilite\Main page design\TBS logo black JPG.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Calibri" pitchFamily="34" charset="0"/>
        </a:defRPr>
      </a:lvl2pPr>
      <a:lvl3pPr algn="l" rtl="0" eaLnBrk="0" fontAlgn="base" hangingPunct="0">
        <a:spcBef>
          <a:spcPct val="0"/>
        </a:spcBef>
        <a:spcAft>
          <a:spcPct val="0"/>
        </a:spcAft>
        <a:defRPr sz="4000">
          <a:solidFill>
            <a:schemeClr val="tx1"/>
          </a:solidFill>
          <a:latin typeface="Calibri" pitchFamily="34" charset="0"/>
        </a:defRPr>
      </a:lvl3pPr>
      <a:lvl4pPr algn="l" rtl="0" eaLnBrk="0" fontAlgn="base" hangingPunct="0">
        <a:spcBef>
          <a:spcPct val="0"/>
        </a:spcBef>
        <a:spcAft>
          <a:spcPct val="0"/>
        </a:spcAft>
        <a:defRPr sz="4000">
          <a:solidFill>
            <a:schemeClr val="tx1"/>
          </a:solidFill>
          <a:latin typeface="Calibri" pitchFamily="34" charset="0"/>
        </a:defRPr>
      </a:lvl4pPr>
      <a:lvl5pPr algn="l"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800100" y="149225"/>
            <a:ext cx="7429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smtClean="0"/>
              <a:t>Click to edit Master title style</a:t>
            </a:r>
          </a:p>
        </p:txBody>
      </p:sp>
      <p:sp>
        <p:nvSpPr>
          <p:cNvPr id="9219" name="Text Placeholder 2"/>
          <p:cNvSpPr>
            <a:spLocks noGrp="1"/>
          </p:cNvSpPr>
          <p:nvPr>
            <p:ph type="body" idx="1"/>
          </p:nvPr>
        </p:nvSpPr>
        <p:spPr bwMode="auto">
          <a:xfrm>
            <a:off x="814388" y="1600200"/>
            <a:ext cx="741521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smtClean="0"/>
              <a:t>Click to edit Master text styles</a:t>
            </a:r>
          </a:p>
          <a:p>
            <a:pPr lvl="1"/>
            <a:r>
              <a:rPr lang="en-US" altLang="cs-CZ" smtClean="0"/>
              <a:t>Second level</a:t>
            </a:r>
          </a:p>
          <a:p>
            <a:pPr lvl="2"/>
            <a:r>
              <a:rPr lang="en-US" altLang="cs-CZ" smtClean="0"/>
              <a:t>Third level</a:t>
            </a:r>
          </a:p>
          <a:p>
            <a:pPr lvl="3"/>
            <a:r>
              <a:rPr lang="en-US" altLang="cs-CZ" smtClean="0"/>
              <a:t>Fourth level</a:t>
            </a:r>
          </a:p>
          <a:p>
            <a:pPr lvl="4"/>
            <a:r>
              <a:rPr lang="en-US" altLang="cs-CZ" smtClean="0"/>
              <a:t>Fifth level</a:t>
            </a:r>
          </a:p>
        </p:txBody>
      </p:sp>
      <p:sp>
        <p:nvSpPr>
          <p:cNvPr id="5" name="Footer Placeholder 4"/>
          <p:cNvSpPr>
            <a:spLocks noGrp="1"/>
          </p:cNvSpPr>
          <p:nvPr>
            <p:ph type="ftr" sz="quarter" idx="3"/>
          </p:nvPr>
        </p:nvSpPr>
        <p:spPr>
          <a:xfrm>
            <a:off x="823913"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defRPr>
            </a:lvl1pPr>
          </a:lstStyle>
          <a:p>
            <a:pPr>
              <a:defRPr/>
            </a:pPr>
            <a:endParaRPr lang="en-US"/>
          </a:p>
        </p:txBody>
      </p:sp>
      <p:pic>
        <p:nvPicPr>
          <p:cNvPr id="9221" name="Picture 2" descr="P:\Technical Directors shared documents\Wikilite\Main page design\TBS logo black JPG.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700963" y="6126163"/>
            <a:ext cx="1266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Calibri" pitchFamily="34" charset="0"/>
        </a:defRPr>
      </a:lvl2pPr>
      <a:lvl3pPr algn="l" rtl="0" eaLnBrk="0" fontAlgn="base" hangingPunct="0">
        <a:spcBef>
          <a:spcPct val="0"/>
        </a:spcBef>
        <a:spcAft>
          <a:spcPct val="0"/>
        </a:spcAft>
        <a:defRPr sz="4000">
          <a:solidFill>
            <a:schemeClr val="tx1"/>
          </a:solidFill>
          <a:latin typeface="Calibri" pitchFamily="34" charset="0"/>
        </a:defRPr>
      </a:lvl3pPr>
      <a:lvl4pPr algn="l" rtl="0" eaLnBrk="0" fontAlgn="base" hangingPunct="0">
        <a:spcBef>
          <a:spcPct val="0"/>
        </a:spcBef>
        <a:spcAft>
          <a:spcPct val="0"/>
        </a:spcAft>
        <a:defRPr sz="4000">
          <a:solidFill>
            <a:schemeClr val="tx1"/>
          </a:solidFill>
          <a:latin typeface="Calibri" pitchFamily="34" charset="0"/>
        </a:defRPr>
      </a:lvl4pPr>
      <a:lvl5pPr algn="l"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05.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09.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6.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1.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38.xml"/><Relationship Id="rId5" Type="http://schemas.openxmlformats.org/officeDocument/2006/relationships/image" Target="../media/image26.png"/><Relationship Id="rId4" Type="http://schemas.openxmlformats.org/officeDocument/2006/relationships/hyperlink" Target="http://www.wikiskripta.eu/images/4/4d/Neurinom_akustiku.png"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9.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60.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5.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8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93.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emf"/><Relationship Id="rId1" Type="http://schemas.openxmlformats.org/officeDocument/2006/relationships/slideLayout" Target="../slideLayouts/slideLayout209.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20.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20.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20.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20.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1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15.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20.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20.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20.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www.google.co.uk/url?sa=i&amp;rct=j&amp;q=&amp;esrc=s&amp;frm=1&amp;source=images&amp;cd=&amp;cad=rja&amp;uact=8&amp;ved=0CAcQjRw&amp;url=http://www.alcotox.com/alcotox/liver-health/liver/&amp;ei=DqFlVY_vEcjaUaWYgfgO&amp;bvm=bv.93990622,d.d24&amp;psig=AFQjCNHAtDBrqAyjzvn4JWimq10f3tF8MA&amp;ust=1432810102280334"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wikiskripta.eu/index.php/IgM" TargetMode="External"/><Relationship Id="rId2" Type="http://schemas.openxmlformats.org/officeDocument/2006/relationships/hyperlink" Target="http://www.wikiskripta.eu/index.php/IgG" TargetMode="Externa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hyperlink" Target="http://www.wikiskripta.eu/index.php/IgA"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7.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7.xml"/></Relationships>
</file>

<file path=ppt/slides/_rels/slide4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8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ctrTitle"/>
          </p:nvPr>
        </p:nvSpPr>
        <p:spPr>
          <a:xfrm>
            <a:off x="1187624" y="1124744"/>
            <a:ext cx="7575550" cy="1296988"/>
          </a:xfrm>
        </p:spPr>
        <p:txBody>
          <a:bodyPr/>
          <a:lstStyle/>
          <a:p>
            <a:pPr algn="ctr" eaLnBrk="1" hangingPunct="1"/>
            <a:r>
              <a:rPr lang="cs-CZ" altLang="cs-CZ" sz="4400" b="1" dirty="0" err="1" smtClean="0">
                <a:solidFill>
                  <a:srgbClr val="006666"/>
                </a:solidFill>
                <a:latin typeface="Calibri" panose="020F0502020204030204" pitchFamily="34" charset="0"/>
              </a:rPr>
              <a:t>Likvor</a:t>
            </a:r>
            <a:r>
              <a:rPr lang="cs-CZ" altLang="cs-CZ" sz="4400" b="1" dirty="0" smtClean="0">
                <a:solidFill>
                  <a:srgbClr val="006666"/>
                </a:solidFill>
                <a:latin typeface="Calibri" panose="020F0502020204030204" pitchFamily="34" charset="0"/>
              </a:rPr>
              <a:t> a jeho základní laboratorní vyšetření</a:t>
            </a:r>
          </a:p>
        </p:txBody>
      </p:sp>
      <p:sp>
        <p:nvSpPr>
          <p:cNvPr id="93187" name="Rectangle 3"/>
          <p:cNvSpPr>
            <a:spLocks noGrp="1" noChangeArrowheads="1"/>
          </p:cNvSpPr>
          <p:nvPr>
            <p:ph type="subTitle" idx="1"/>
          </p:nvPr>
        </p:nvSpPr>
        <p:spPr>
          <a:xfrm>
            <a:off x="2123728" y="4797152"/>
            <a:ext cx="6934200" cy="1425575"/>
          </a:xfrm>
        </p:spPr>
        <p:txBody>
          <a:bodyPr/>
          <a:lstStyle/>
          <a:p>
            <a:pPr eaLnBrk="1" hangingPunct="1">
              <a:lnSpc>
                <a:spcPct val="90000"/>
              </a:lnSpc>
            </a:pPr>
            <a:r>
              <a:rPr lang="cs-CZ" altLang="cs-CZ" sz="2500" b="1" dirty="0" smtClean="0">
                <a:solidFill>
                  <a:srgbClr val="006666"/>
                </a:solidFill>
                <a:latin typeface="Calibri" panose="020F0502020204030204" pitchFamily="34" charset="0"/>
              </a:rPr>
              <a:t>Zdeňka Čermáková</a:t>
            </a:r>
          </a:p>
          <a:p>
            <a:pPr eaLnBrk="1" hangingPunct="1">
              <a:lnSpc>
                <a:spcPct val="90000"/>
              </a:lnSpc>
            </a:pPr>
            <a:r>
              <a:rPr lang="cs-CZ" altLang="cs-CZ" sz="2500" b="1" dirty="0" smtClean="0">
                <a:solidFill>
                  <a:srgbClr val="006666"/>
                </a:solidFill>
                <a:latin typeface="Calibri" panose="020F0502020204030204" pitchFamily="34" charset="0"/>
              </a:rPr>
              <a:t>OKB FN Brno</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404664"/>
            <a:ext cx="8229600" cy="1195536"/>
          </a:xfrm>
        </p:spPr>
        <p:txBody>
          <a:bodyPr>
            <a:normAutofit fontScale="90000"/>
          </a:bodyPr>
          <a:lstStyle/>
          <a:p>
            <a:pPr eaLnBrk="1" fontAlgn="auto" hangingPunct="1">
              <a:spcAft>
                <a:spcPts val="0"/>
              </a:spcAft>
              <a:defRPr/>
            </a:pPr>
            <a:r>
              <a:rPr lang="cs-CZ" altLang="cs-CZ" sz="4800" dirty="0" smtClean="0">
                <a:solidFill>
                  <a:schemeClr val="accent5">
                    <a:lumMod val="75000"/>
                  </a:schemeClr>
                </a:solidFill>
                <a:latin typeface="Calibri" pitchFamily="34" charset="0"/>
                <a:cs typeface="Calibri" pitchFamily="34" charset="0"/>
              </a:rPr>
              <a:t/>
            </a:r>
            <a:br>
              <a:rPr lang="cs-CZ" altLang="cs-CZ" sz="4800" dirty="0" smtClean="0">
                <a:solidFill>
                  <a:schemeClr val="accent5">
                    <a:lumMod val="75000"/>
                  </a:schemeClr>
                </a:solidFill>
                <a:latin typeface="Calibri" pitchFamily="34" charset="0"/>
                <a:cs typeface="Calibri" pitchFamily="34" charset="0"/>
              </a:rPr>
            </a:br>
            <a:r>
              <a:rPr lang="cs-CZ" altLang="cs-CZ" sz="4800" dirty="0" smtClean="0">
                <a:solidFill>
                  <a:schemeClr val="accent5">
                    <a:lumMod val="75000"/>
                  </a:schemeClr>
                </a:solidFill>
                <a:latin typeface="Calibri" pitchFamily="34" charset="0"/>
                <a:cs typeface="Calibri" pitchFamily="34" charset="0"/>
              </a:rPr>
              <a:t/>
            </a:r>
            <a:br>
              <a:rPr lang="cs-CZ" altLang="cs-CZ" sz="4800" dirty="0" smtClean="0">
                <a:solidFill>
                  <a:schemeClr val="accent5">
                    <a:lumMod val="75000"/>
                  </a:schemeClr>
                </a:solidFill>
                <a:latin typeface="Calibri" pitchFamily="34" charset="0"/>
                <a:cs typeface="Calibri" pitchFamily="34" charset="0"/>
              </a:rPr>
            </a:br>
            <a:r>
              <a:rPr lang="cs-CZ" altLang="cs-CZ" sz="4900" dirty="0">
                <a:solidFill>
                  <a:schemeClr val="accent5">
                    <a:lumMod val="75000"/>
                  </a:schemeClr>
                </a:solidFill>
                <a:latin typeface="Calibri" pitchFamily="34" charset="0"/>
                <a:cs typeface="Calibri" pitchFamily="34" charset="0"/>
              </a:rPr>
              <a:t>Fyziologický nález</a:t>
            </a:r>
            <a:endParaRPr lang="cs-CZ" altLang="cs-CZ" sz="4900" dirty="0" smtClean="0">
              <a:solidFill>
                <a:schemeClr val="accent5">
                  <a:lumMod val="75000"/>
                </a:schemeClr>
              </a:solidFill>
              <a:latin typeface="Calibri" pitchFamily="34" charset="0"/>
              <a:cs typeface="Calibri" pitchFamily="34" charset="0"/>
            </a:endParaRPr>
          </a:p>
        </p:txBody>
      </p:sp>
      <p:sp>
        <p:nvSpPr>
          <p:cNvPr id="37891" name="Rectangle 3"/>
          <p:cNvSpPr>
            <a:spLocks noGrp="1" noChangeArrowheads="1"/>
          </p:cNvSpPr>
          <p:nvPr>
            <p:ph idx="1"/>
          </p:nvPr>
        </p:nvSpPr>
        <p:spPr/>
        <p:txBody>
          <a:bodyPr/>
          <a:lstStyle/>
          <a:p>
            <a:pPr eaLnBrk="1" hangingPunct="1">
              <a:lnSpc>
                <a:spcPct val="90000"/>
              </a:lnSpc>
              <a:buFont typeface="Arial" charset="0"/>
              <a:buChar char="•"/>
              <a:defRPr/>
            </a:pPr>
            <a:endParaRPr lang="cs-CZ" altLang="cs-CZ" dirty="0" smtClean="0">
              <a:solidFill>
                <a:schemeClr val="tx1">
                  <a:lumMod val="75000"/>
                  <a:lumOff val="25000"/>
                </a:schemeClr>
              </a:solidFill>
              <a:latin typeface="Calibri" panose="020F0502020204030204" pitchFamily="34" charset="0"/>
              <a:cs typeface="Calibri" pitchFamily="34" charset="0"/>
            </a:endParaRPr>
          </a:p>
          <a:p>
            <a:pPr eaLnBrk="1" hangingPunct="1">
              <a:lnSpc>
                <a:spcPct val="90000"/>
              </a:lnSpc>
              <a:buFont typeface="Arial" charset="0"/>
              <a:buChar char="•"/>
              <a:defRPr/>
            </a:pPr>
            <a:r>
              <a:rPr lang="cs-CZ" altLang="cs-CZ" dirty="0" err="1" smtClean="0">
                <a:solidFill>
                  <a:schemeClr val="tx1">
                    <a:lumMod val="75000"/>
                    <a:lumOff val="25000"/>
                  </a:schemeClr>
                </a:solidFill>
                <a:latin typeface="Calibri" panose="020F0502020204030204" pitchFamily="34" charset="0"/>
                <a:cs typeface="Calibri" pitchFamily="34" charset="0"/>
              </a:rPr>
              <a:t>Oligocytóza</a:t>
            </a:r>
            <a:r>
              <a:rPr lang="cs-CZ" altLang="cs-CZ" dirty="0" smtClean="0">
                <a:solidFill>
                  <a:schemeClr val="tx1">
                    <a:lumMod val="75000"/>
                    <a:lumOff val="25000"/>
                  </a:schemeClr>
                </a:solidFill>
                <a:latin typeface="Calibri" panose="020F0502020204030204" pitchFamily="34" charset="0"/>
                <a:cs typeface="Calibri" pitchFamily="34" charset="0"/>
              </a:rPr>
              <a:t>  0-3buňky/</a:t>
            </a:r>
            <a:r>
              <a:rPr lang="cs-CZ" altLang="cs-CZ" dirty="0" err="1" smtClean="0">
                <a:solidFill>
                  <a:schemeClr val="tx1">
                    <a:lumMod val="75000"/>
                    <a:lumOff val="25000"/>
                  </a:schemeClr>
                </a:solidFill>
                <a:latin typeface="Calibri" pitchFamily="34" charset="0"/>
                <a:cs typeface="Calibri" pitchFamily="34" charset="0"/>
              </a:rPr>
              <a:t>ul</a:t>
            </a:r>
            <a:endParaRPr lang="cs-CZ" altLang="cs-CZ" dirty="0" smtClean="0">
              <a:solidFill>
                <a:schemeClr val="tx1">
                  <a:lumMod val="75000"/>
                  <a:lumOff val="25000"/>
                </a:schemeClr>
              </a:solidFill>
              <a:latin typeface="Calibri" pitchFamily="34" charset="0"/>
              <a:cs typeface="Calibri" pitchFamily="34" charset="0"/>
            </a:endParaRPr>
          </a:p>
          <a:p>
            <a:pPr eaLnBrk="1" hangingPunct="1">
              <a:lnSpc>
                <a:spcPct val="90000"/>
              </a:lnSpc>
              <a:buFont typeface="Arial" charset="0"/>
              <a:buChar char="•"/>
              <a:defRPr/>
            </a:pPr>
            <a:r>
              <a:rPr lang="cs-CZ" altLang="cs-CZ" dirty="0" smtClean="0">
                <a:solidFill>
                  <a:schemeClr val="tx1">
                    <a:lumMod val="75000"/>
                    <a:lumOff val="25000"/>
                  </a:schemeClr>
                </a:solidFill>
                <a:latin typeface="Calibri" pitchFamily="34" charset="0"/>
                <a:cs typeface="Calibri" pitchFamily="34" charset="0"/>
              </a:rPr>
              <a:t>Lymfocyty 50-80%, monocyty 20-50%</a:t>
            </a:r>
          </a:p>
          <a:p>
            <a:pPr eaLnBrk="1" hangingPunct="1">
              <a:lnSpc>
                <a:spcPct val="90000"/>
              </a:lnSpc>
              <a:buFont typeface="Arial" charset="0"/>
              <a:buChar char="•"/>
              <a:defRPr/>
            </a:pPr>
            <a:r>
              <a:rPr lang="cs-CZ" altLang="cs-CZ" dirty="0" smtClean="0">
                <a:solidFill>
                  <a:schemeClr val="tx1">
                    <a:lumMod val="75000"/>
                    <a:lumOff val="25000"/>
                  </a:schemeClr>
                </a:solidFill>
                <a:latin typeface="Calibri" pitchFamily="34" charset="0"/>
                <a:cs typeface="Calibri" pitchFamily="34" charset="0"/>
              </a:rPr>
              <a:t>Převaha klidových forem</a:t>
            </a:r>
          </a:p>
          <a:p>
            <a:pPr eaLnBrk="1" hangingPunct="1">
              <a:lnSpc>
                <a:spcPct val="90000"/>
              </a:lnSpc>
              <a:buFont typeface="Arial" charset="0"/>
              <a:buChar char="•"/>
              <a:defRPr/>
            </a:pPr>
            <a:endParaRPr lang="cs-CZ" altLang="cs-CZ" dirty="0" smtClean="0">
              <a:solidFill>
                <a:schemeClr val="tx1">
                  <a:lumMod val="75000"/>
                  <a:lumOff val="25000"/>
                </a:schemeClr>
              </a:solidFill>
              <a:latin typeface="Calibri" pitchFamily="34" charset="0"/>
              <a:cs typeface="Calibri" pitchFamily="34" charset="0"/>
            </a:endParaRPr>
          </a:p>
          <a:p>
            <a:pPr eaLnBrk="1" hangingPunct="1">
              <a:lnSpc>
                <a:spcPct val="90000"/>
              </a:lnSpc>
              <a:buFont typeface="Arial" charset="0"/>
              <a:buChar char="•"/>
              <a:defRPr/>
            </a:pPr>
            <a:endParaRPr lang="cs-CZ" altLang="cs-CZ" dirty="0" smtClean="0">
              <a:solidFill>
                <a:schemeClr val="tx1">
                  <a:lumMod val="75000"/>
                  <a:lumOff val="25000"/>
                </a:schemeClr>
              </a:solidFill>
              <a:latin typeface="Calibri" pitchFamily="34" charset="0"/>
              <a:cs typeface="Calibri" pitchFamily="34" charset="0"/>
            </a:endParaRPr>
          </a:p>
          <a:p>
            <a:pPr eaLnBrk="1" hangingPunct="1">
              <a:lnSpc>
                <a:spcPct val="90000"/>
              </a:lnSpc>
              <a:buFont typeface="Arial" charset="0"/>
              <a:buChar char="•"/>
              <a:defRPr/>
            </a:pPr>
            <a:endParaRPr lang="cs-CZ" altLang="cs-CZ" dirty="0" smtClean="0">
              <a:solidFill>
                <a:schemeClr val="tx1">
                  <a:lumMod val="75000"/>
                  <a:lumOff val="25000"/>
                </a:schemeClr>
              </a:solidFill>
              <a:latin typeface="Calibri" pitchFamily="34" charset="0"/>
              <a:cs typeface="Calibri" pitchFamily="34" charset="0"/>
            </a:endParaRPr>
          </a:p>
          <a:p>
            <a:pPr eaLnBrk="1" hangingPunct="1">
              <a:lnSpc>
                <a:spcPct val="90000"/>
              </a:lnSpc>
              <a:buFont typeface="Arial" charset="0"/>
              <a:buChar char="•"/>
              <a:defRPr/>
            </a:pPr>
            <a:endParaRPr lang="cs-CZ" altLang="cs-CZ" dirty="0" smtClean="0">
              <a:solidFill>
                <a:schemeClr val="tx1">
                  <a:lumMod val="75000"/>
                  <a:lumOff val="25000"/>
                </a:schemeClr>
              </a:solidFill>
              <a:latin typeface="Calibri" pitchFamily="34" charset="0"/>
              <a:cs typeface="Calibri" pitchFamily="34" charset="0"/>
            </a:endParaRPr>
          </a:p>
          <a:p>
            <a:pPr eaLnBrk="1" hangingPunct="1">
              <a:lnSpc>
                <a:spcPct val="90000"/>
              </a:lnSpc>
              <a:buFont typeface="Arial" charset="0"/>
              <a:buChar char="•"/>
              <a:defRPr/>
            </a:pPr>
            <a:endParaRPr lang="cs-CZ" altLang="cs-CZ" dirty="0">
              <a:solidFill>
                <a:schemeClr val="tx1">
                  <a:lumMod val="75000"/>
                  <a:lumOff val="25000"/>
                </a:schemeClr>
              </a:solidFill>
              <a:latin typeface="Calibri" pitchFamily="34" charset="0"/>
              <a:cs typeface="Calibri" pitchFamily="34" charset="0"/>
            </a:endParaRPr>
          </a:p>
          <a:p>
            <a:pPr marL="0" indent="0" eaLnBrk="1" hangingPunct="1">
              <a:lnSpc>
                <a:spcPct val="90000"/>
              </a:lnSpc>
              <a:buNone/>
              <a:defRPr/>
            </a:pPr>
            <a:endParaRPr lang="cs-CZ" altLang="cs-CZ" sz="3200" dirty="0" smtClean="0"/>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3501008"/>
            <a:ext cx="2808362" cy="179735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4" descr="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7581" y="3393282"/>
            <a:ext cx="3629219" cy="27328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79714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hangingPunct="1">
              <a:defRPr/>
            </a:pPr>
            <a:r>
              <a:rPr lang="cs-CZ" altLang="cs-CZ" smtClean="0">
                <a:solidFill>
                  <a:schemeClr val="accent5">
                    <a:lumMod val="75000"/>
                  </a:schemeClr>
                </a:solidFill>
                <a:effectLst/>
                <a:latin typeface="Calibri" pitchFamily="34" charset="0"/>
                <a:cs typeface="Calibri" pitchFamily="34" charset="0"/>
              </a:rPr>
              <a:t>Serózní neuroinfekce</a:t>
            </a:r>
            <a:endParaRPr lang="cs-CZ" dirty="0">
              <a:solidFill>
                <a:schemeClr val="accent5">
                  <a:lumMod val="75000"/>
                </a:schemeClr>
              </a:solidFill>
            </a:endParaRPr>
          </a:p>
        </p:txBody>
      </p:sp>
      <p:sp>
        <p:nvSpPr>
          <p:cNvPr id="11267" name="Obdélník 4"/>
          <p:cNvSpPr>
            <a:spLocks noChangeArrowheads="1"/>
          </p:cNvSpPr>
          <p:nvPr/>
        </p:nvSpPr>
        <p:spPr bwMode="auto">
          <a:xfrm>
            <a:off x="684213" y="6381750"/>
            <a:ext cx="14620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eaLnBrk="0" hangingPunct="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eaLnBrk="0" hangingPunct="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eaLnBrk="0" hangingPunct="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eaLnBrk="0" hangingPunct="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cs-CZ" altLang="cs-CZ" sz="1800">
                <a:solidFill>
                  <a:schemeClr val="tx1"/>
                </a:solidFill>
                <a:latin typeface="Calibri" panose="020F0502020204030204" pitchFamily="34" charset="0"/>
                <a:cs typeface="Calibri" panose="020F0502020204030204" pitchFamily="34" charset="0"/>
              </a:rPr>
              <a:t>Zvětšení 200x</a:t>
            </a:r>
            <a:endParaRPr lang="cs-CZ" altLang="cs-CZ" sz="1800">
              <a:solidFill>
                <a:schemeClr val="tx1"/>
              </a:solidFill>
              <a:latin typeface="Arial" panose="020B0604020202020204" pitchFamily="34" charset="0"/>
            </a:endParaRPr>
          </a:p>
        </p:txBody>
      </p:sp>
      <p:pic>
        <p:nvPicPr>
          <p:cNvPr id="8" name="Obrázek 7"/>
          <p:cNvPicPr>
            <a:picLocks noChangeAspect="1"/>
          </p:cNvPicPr>
          <p:nvPr/>
        </p:nvPicPr>
        <p:blipFill>
          <a:blip r:embed="rId2"/>
          <a:stretch>
            <a:fillRect/>
          </a:stretch>
        </p:blipFill>
        <p:spPr>
          <a:xfrm>
            <a:off x="457200" y="1948656"/>
            <a:ext cx="3933825" cy="4400550"/>
          </a:xfrm>
          <a:prstGeom prst="rect">
            <a:avLst/>
          </a:prstGeom>
        </p:spPr>
      </p:pic>
      <p:pic>
        <p:nvPicPr>
          <p:cNvPr id="11269" name="Zástupný symbol pro obsah 3" descr="P7045314.JPG"/>
          <p:cNvPicPr>
            <a:picLocks noGrp="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094038" y="1844675"/>
            <a:ext cx="6049962" cy="4608513"/>
          </a:xfrm>
          <a:prstGeom prst="rect">
            <a:avLst/>
          </a:prstGeom>
          <a:ln>
            <a:noFill/>
          </a:ln>
          <a:effectLst>
            <a:softEdge rad="112500"/>
          </a:effectLst>
        </p:spPr>
      </p:pic>
    </p:spTree>
    <p:extLst>
      <p:ext uri="{BB962C8B-B14F-4D97-AF65-F5344CB8AC3E}">
        <p14:creationId xmlns:p14="http://schemas.microsoft.com/office/powerpoint/2010/main" val="17240593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229600" cy="1341438"/>
          </a:xfrm>
        </p:spPr>
        <p:txBody>
          <a:bodyPr/>
          <a:lstStyle/>
          <a:p>
            <a:pPr eaLnBrk="1" fontAlgn="auto" hangingPunct="1">
              <a:spcAft>
                <a:spcPts val="0"/>
              </a:spcAft>
              <a:defRPr/>
            </a:pPr>
            <a:r>
              <a:rPr lang="cs-CZ" altLang="cs-CZ" sz="4400" dirty="0">
                <a:solidFill>
                  <a:schemeClr val="accent5">
                    <a:lumMod val="75000"/>
                  </a:schemeClr>
                </a:solidFill>
                <a:effectLst/>
                <a:latin typeface="Calibri" pitchFamily="34" charset="0"/>
                <a:cs typeface="Calibri" pitchFamily="34" charset="0"/>
              </a:rPr>
              <a:t>Serózní neuroinfekce</a:t>
            </a:r>
            <a:endParaRPr lang="cs-CZ" sz="4400" dirty="0">
              <a:solidFill>
                <a:schemeClr val="accent5">
                  <a:lumMod val="75000"/>
                </a:schemeClr>
              </a:solidFill>
            </a:endParaRPr>
          </a:p>
        </p:txBody>
      </p:sp>
      <p:pic>
        <p:nvPicPr>
          <p:cNvPr id="12291" name="Picture 2" descr="F:\Rosík Filip\2.9.2013\P904543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03350" y="1484313"/>
            <a:ext cx="6035675" cy="4525962"/>
          </a:xfrm>
          <a:prstGeom prst="rect">
            <a:avLst/>
          </a:prstGeom>
          <a:ln>
            <a:noFill/>
          </a:ln>
          <a:effectLst>
            <a:softEdge rad="112500"/>
          </a:effectLst>
        </p:spPr>
      </p:pic>
      <p:sp>
        <p:nvSpPr>
          <p:cNvPr id="12292" name="Obdélník 2"/>
          <p:cNvSpPr>
            <a:spLocks noChangeArrowheads="1"/>
          </p:cNvSpPr>
          <p:nvPr/>
        </p:nvSpPr>
        <p:spPr bwMode="auto">
          <a:xfrm>
            <a:off x="827088" y="6237288"/>
            <a:ext cx="1463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eaLnBrk="0" hangingPunct="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eaLnBrk="0" hangingPunct="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eaLnBrk="0" hangingPunct="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eaLnBrk="0" hangingPunct="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cs-CZ" altLang="cs-CZ" sz="1800">
                <a:solidFill>
                  <a:prstClr val="black"/>
                </a:solidFill>
                <a:latin typeface="Calibri" panose="020F0502020204030204" pitchFamily="34" charset="0"/>
                <a:cs typeface="Calibri" panose="020F0502020204030204" pitchFamily="34" charset="0"/>
              </a:rPr>
              <a:t>Zvětšení 400x</a:t>
            </a:r>
            <a:endParaRPr lang="cs-CZ" altLang="cs-CZ" sz="1800">
              <a:solidFill>
                <a:prstClr val="black"/>
              </a:solidFill>
              <a:latin typeface="Arial" panose="020B0604020202020204" pitchFamily="34" charset="0"/>
            </a:endParaRPr>
          </a:p>
        </p:txBody>
      </p:sp>
    </p:spTree>
    <p:extLst>
      <p:ext uri="{BB962C8B-B14F-4D97-AF65-F5344CB8AC3E}">
        <p14:creationId xmlns:p14="http://schemas.microsoft.com/office/powerpoint/2010/main" val="5002802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a:bodyPr>
          <a:lstStyle/>
          <a:p>
            <a:pPr eaLnBrk="1" fontAlgn="auto" hangingPunct="1">
              <a:spcAft>
                <a:spcPts val="0"/>
              </a:spcAft>
              <a:defRPr/>
            </a:pPr>
            <a:r>
              <a:rPr lang="cs-CZ" altLang="cs-CZ" sz="4400" dirty="0">
                <a:solidFill>
                  <a:schemeClr val="accent5">
                    <a:lumMod val="75000"/>
                  </a:schemeClr>
                </a:solidFill>
                <a:effectLst/>
                <a:latin typeface="Calibri" pitchFamily="34" charset="0"/>
                <a:cs typeface="Calibri" pitchFamily="34" charset="0"/>
              </a:rPr>
              <a:t>Serózní neuroinfekce</a:t>
            </a:r>
            <a:endParaRPr lang="cs-CZ" altLang="cs-CZ" sz="4400" dirty="0" smtClean="0">
              <a:solidFill>
                <a:schemeClr val="accent5">
                  <a:lumMod val="75000"/>
                </a:schemeClr>
              </a:solidFill>
              <a:latin typeface="Calibri" pitchFamily="34" charset="0"/>
              <a:cs typeface="Calibri" pitchFamily="34" charset="0"/>
            </a:endParaRPr>
          </a:p>
        </p:txBody>
      </p:sp>
      <p:pic>
        <p:nvPicPr>
          <p:cNvPr id="1331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25" y="1628775"/>
            <a:ext cx="6321425" cy="45402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6" name="Obdélník 5"/>
          <p:cNvSpPr>
            <a:spLocks noChangeArrowheads="1"/>
          </p:cNvSpPr>
          <p:nvPr/>
        </p:nvSpPr>
        <p:spPr bwMode="auto">
          <a:xfrm>
            <a:off x="684213" y="6381750"/>
            <a:ext cx="1579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eaLnBrk="0" hangingPunct="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eaLnBrk="0" hangingPunct="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eaLnBrk="0" hangingPunct="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eaLnBrk="0" hangingPunct="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cs-CZ" altLang="cs-CZ" sz="1800">
                <a:solidFill>
                  <a:prstClr val="black"/>
                </a:solidFill>
                <a:latin typeface="Calibri" panose="020F0502020204030204" pitchFamily="34" charset="0"/>
                <a:cs typeface="Calibri" panose="020F0502020204030204" pitchFamily="34" charset="0"/>
              </a:rPr>
              <a:t>Zvětšení 1000x</a:t>
            </a:r>
            <a:endParaRPr lang="cs-CZ" altLang="cs-CZ" sz="1800">
              <a:solidFill>
                <a:prstClr val="black"/>
              </a:solidFill>
              <a:latin typeface="Arial" panose="020B0604020202020204" pitchFamily="34" charset="0"/>
            </a:endParaRPr>
          </a:p>
        </p:txBody>
      </p:sp>
    </p:spTree>
    <p:extLst>
      <p:ext uri="{BB962C8B-B14F-4D97-AF65-F5344CB8AC3E}">
        <p14:creationId xmlns:p14="http://schemas.microsoft.com/office/powerpoint/2010/main" val="24736569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0"/>
            <a:ext cx="8229600" cy="981075"/>
          </a:xfrm>
        </p:spPr>
        <p:txBody>
          <a:bodyPr>
            <a:normAutofit/>
          </a:bodyPr>
          <a:lstStyle/>
          <a:p>
            <a:pPr eaLnBrk="1" fontAlgn="auto" hangingPunct="1">
              <a:spcAft>
                <a:spcPts val="0"/>
              </a:spcAft>
              <a:defRPr/>
            </a:pPr>
            <a:r>
              <a:rPr lang="cs-CZ" altLang="cs-CZ" sz="4400" dirty="0" smtClean="0">
                <a:solidFill>
                  <a:schemeClr val="accent5">
                    <a:lumMod val="75000"/>
                  </a:schemeClr>
                </a:solidFill>
                <a:latin typeface="Calibri" pitchFamily="34" charset="0"/>
                <a:cs typeface="Calibri" pitchFamily="34" charset="0"/>
              </a:rPr>
              <a:t>Bakteriální neuroinfekce</a:t>
            </a:r>
          </a:p>
        </p:txBody>
      </p:sp>
      <p:pic>
        <p:nvPicPr>
          <p:cNvPr id="18435" name="Picture 4" descr="F:\Novotný Pavel\14.7.2013\nález 14.7.2013.bm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0825" y="2205038"/>
            <a:ext cx="4202113" cy="4525962"/>
          </a:xfrm>
          <a:noFill/>
        </p:spPr>
      </p:pic>
      <p:pic>
        <p:nvPicPr>
          <p:cNvPr id="18436" name="Picture 4" descr="F:\Novotný Pavel\14.7.2013\P719538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8175" y="1268413"/>
            <a:ext cx="5942013" cy="44577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6" descr="Soubor:Neurinom akustiku.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3338" y="4502150"/>
            <a:ext cx="34925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08623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0"/>
            <a:ext cx="8229600" cy="1196975"/>
          </a:xfrm>
        </p:spPr>
        <p:txBody>
          <a:bodyPr/>
          <a:lstStyle/>
          <a:p>
            <a:pPr eaLnBrk="1" fontAlgn="auto" hangingPunct="1">
              <a:spcAft>
                <a:spcPts val="0"/>
              </a:spcAft>
              <a:defRPr/>
            </a:pPr>
            <a:r>
              <a:rPr lang="cs-CZ" altLang="cs-CZ" sz="4400" dirty="0">
                <a:solidFill>
                  <a:schemeClr val="accent5">
                    <a:lumMod val="75000"/>
                  </a:schemeClr>
                </a:solidFill>
                <a:latin typeface="Calibri" pitchFamily="34" charset="0"/>
                <a:cs typeface="Calibri" pitchFamily="34" charset="0"/>
              </a:rPr>
              <a:t>Bakteriální neuroinfekce</a:t>
            </a:r>
            <a:endParaRPr lang="cs-CZ" altLang="cs-CZ" sz="4400" dirty="0" smtClean="0">
              <a:solidFill>
                <a:schemeClr val="accent5">
                  <a:lumMod val="75000"/>
                </a:schemeClr>
              </a:solidFill>
            </a:endParaRPr>
          </a:p>
        </p:txBody>
      </p:sp>
      <p:sp>
        <p:nvSpPr>
          <p:cNvPr id="24579" name="Rectangle 3"/>
          <p:cNvSpPr>
            <a:spLocks noGrp="1" noChangeArrowheads="1"/>
          </p:cNvSpPr>
          <p:nvPr>
            <p:ph idx="1"/>
          </p:nvPr>
        </p:nvSpPr>
        <p:spPr>
          <a:xfrm>
            <a:off x="457200" y="1600200"/>
            <a:ext cx="8229600" cy="4924425"/>
          </a:xfrm>
        </p:spPr>
        <p:txBody>
          <a:bodyPr rtlCol="0">
            <a:normAutofit fontScale="92500" lnSpcReduction="20000"/>
          </a:bodyPr>
          <a:lstStyle/>
          <a:p>
            <a:pPr eaLnBrk="1" fontAlgn="auto" hangingPunct="1">
              <a:spcAft>
                <a:spcPts val="0"/>
              </a:spcAft>
              <a:defRPr/>
            </a:pPr>
            <a:endParaRPr lang="cs-CZ" altLang="cs-CZ" sz="2800" dirty="0" smtClean="0">
              <a:solidFill>
                <a:schemeClr val="tx1">
                  <a:lumMod val="50000"/>
                  <a:lumOff val="50000"/>
                </a:schemeClr>
              </a:solidFill>
            </a:endParaRPr>
          </a:p>
          <a:p>
            <a:pPr eaLnBrk="1" fontAlgn="auto" hangingPunct="1">
              <a:spcAft>
                <a:spcPts val="0"/>
              </a:spcAft>
              <a:defRPr/>
            </a:pPr>
            <a:endParaRPr lang="cs-CZ" altLang="cs-CZ" sz="2800" dirty="0">
              <a:solidFill>
                <a:schemeClr val="tx1">
                  <a:lumMod val="50000"/>
                  <a:lumOff val="50000"/>
                </a:schemeClr>
              </a:solidFill>
            </a:endParaRPr>
          </a:p>
          <a:p>
            <a:pPr eaLnBrk="1" fontAlgn="auto" hangingPunct="1">
              <a:spcAft>
                <a:spcPts val="0"/>
              </a:spcAft>
              <a:defRPr/>
            </a:pPr>
            <a:endParaRPr lang="cs-CZ" altLang="cs-CZ" sz="2800" dirty="0" smtClean="0">
              <a:solidFill>
                <a:schemeClr val="tx1">
                  <a:lumMod val="50000"/>
                  <a:lumOff val="50000"/>
                </a:schemeClr>
              </a:solidFill>
            </a:endParaRPr>
          </a:p>
          <a:p>
            <a:pPr eaLnBrk="1" fontAlgn="auto" hangingPunct="1">
              <a:spcAft>
                <a:spcPts val="0"/>
              </a:spcAft>
              <a:defRPr/>
            </a:pPr>
            <a:endParaRPr lang="cs-CZ" altLang="cs-CZ" sz="2800" dirty="0">
              <a:solidFill>
                <a:schemeClr val="tx1">
                  <a:lumMod val="50000"/>
                  <a:lumOff val="50000"/>
                </a:schemeClr>
              </a:solidFill>
            </a:endParaRPr>
          </a:p>
          <a:p>
            <a:pPr eaLnBrk="1" fontAlgn="auto" hangingPunct="1">
              <a:spcAft>
                <a:spcPts val="0"/>
              </a:spcAft>
              <a:defRPr/>
            </a:pPr>
            <a:endParaRPr lang="cs-CZ" altLang="cs-CZ" sz="2800" dirty="0" smtClean="0">
              <a:solidFill>
                <a:schemeClr val="tx1">
                  <a:lumMod val="50000"/>
                  <a:lumOff val="50000"/>
                </a:schemeClr>
              </a:solidFill>
            </a:endParaRPr>
          </a:p>
          <a:p>
            <a:pPr eaLnBrk="1" fontAlgn="auto" hangingPunct="1">
              <a:spcAft>
                <a:spcPts val="0"/>
              </a:spcAft>
              <a:defRPr/>
            </a:pPr>
            <a:endParaRPr lang="cs-CZ" altLang="cs-CZ" sz="2800" dirty="0">
              <a:solidFill>
                <a:schemeClr val="tx1">
                  <a:lumMod val="50000"/>
                  <a:lumOff val="50000"/>
                </a:schemeClr>
              </a:solidFill>
            </a:endParaRPr>
          </a:p>
          <a:p>
            <a:pPr eaLnBrk="1" fontAlgn="auto" hangingPunct="1">
              <a:spcAft>
                <a:spcPts val="0"/>
              </a:spcAft>
              <a:defRPr/>
            </a:pPr>
            <a:endParaRPr lang="cs-CZ" altLang="cs-CZ" sz="2800" dirty="0" smtClean="0">
              <a:solidFill>
                <a:schemeClr val="tx1">
                  <a:lumMod val="50000"/>
                  <a:lumOff val="50000"/>
                </a:schemeClr>
              </a:solidFill>
            </a:endParaRPr>
          </a:p>
          <a:p>
            <a:pPr eaLnBrk="1" fontAlgn="auto" hangingPunct="1">
              <a:spcAft>
                <a:spcPts val="0"/>
              </a:spcAft>
              <a:defRPr/>
            </a:pPr>
            <a:endParaRPr lang="cs-CZ" altLang="cs-CZ" sz="2800" dirty="0">
              <a:solidFill>
                <a:schemeClr val="tx1">
                  <a:lumMod val="50000"/>
                  <a:lumOff val="50000"/>
                </a:schemeClr>
              </a:solidFill>
            </a:endParaRPr>
          </a:p>
          <a:p>
            <a:pPr eaLnBrk="1" fontAlgn="auto" hangingPunct="1">
              <a:spcAft>
                <a:spcPts val="0"/>
              </a:spcAft>
              <a:defRPr/>
            </a:pPr>
            <a:endParaRPr lang="cs-CZ" altLang="cs-CZ" sz="2800" dirty="0" smtClean="0">
              <a:solidFill>
                <a:schemeClr val="tx1">
                  <a:lumMod val="50000"/>
                  <a:lumOff val="50000"/>
                </a:schemeClr>
              </a:solidFill>
            </a:endParaRPr>
          </a:p>
          <a:p>
            <a:pPr eaLnBrk="1" fontAlgn="auto" hangingPunct="1">
              <a:spcAft>
                <a:spcPts val="0"/>
              </a:spcAft>
              <a:defRPr/>
            </a:pPr>
            <a:endParaRPr lang="cs-CZ" altLang="cs-CZ" sz="2800" dirty="0">
              <a:solidFill>
                <a:schemeClr val="tx1">
                  <a:lumMod val="50000"/>
                  <a:lumOff val="50000"/>
                </a:schemeClr>
              </a:solidFill>
            </a:endParaRPr>
          </a:p>
          <a:p>
            <a:pPr eaLnBrk="1" fontAlgn="auto" hangingPunct="1">
              <a:spcAft>
                <a:spcPts val="0"/>
              </a:spcAft>
              <a:defRPr/>
            </a:pPr>
            <a:endParaRPr lang="cs-CZ" altLang="cs-CZ" sz="2800" dirty="0" smtClean="0">
              <a:solidFill>
                <a:schemeClr val="tx1">
                  <a:lumMod val="50000"/>
                  <a:lumOff val="50000"/>
                </a:schemeClr>
              </a:solidFill>
            </a:endParaRPr>
          </a:p>
          <a:p>
            <a:pPr marL="0" indent="0" eaLnBrk="1" fontAlgn="auto" hangingPunct="1">
              <a:spcAft>
                <a:spcPts val="0"/>
              </a:spcAft>
              <a:buNone/>
              <a:defRPr/>
            </a:pPr>
            <a:r>
              <a:rPr lang="cs-CZ" altLang="cs-CZ" sz="2200" dirty="0" smtClean="0">
                <a:solidFill>
                  <a:schemeClr val="tx1">
                    <a:lumMod val="75000"/>
                    <a:lumOff val="25000"/>
                  </a:schemeClr>
                </a:solidFill>
                <a:latin typeface="Calibri" panose="020F0502020204030204" pitchFamily="34" charset="0"/>
                <a:cs typeface="Calibri" panose="020F0502020204030204" pitchFamily="34" charset="0"/>
              </a:rPr>
              <a:t>                </a:t>
            </a:r>
            <a:r>
              <a:rPr lang="cs-CZ" altLang="cs-CZ" sz="2200" dirty="0" err="1" smtClean="0">
                <a:solidFill>
                  <a:schemeClr val="tx1">
                    <a:lumMod val="75000"/>
                    <a:lumOff val="25000"/>
                  </a:schemeClr>
                </a:solidFill>
                <a:latin typeface="Calibri" panose="020F0502020204030204" pitchFamily="34" charset="0"/>
                <a:cs typeface="Calibri" panose="020F0502020204030204" pitchFamily="34" charset="0"/>
              </a:rPr>
              <a:t>Cytospin</a:t>
            </a:r>
            <a:r>
              <a:rPr lang="cs-CZ" altLang="cs-CZ" sz="2200" dirty="0" smtClean="0">
                <a:solidFill>
                  <a:schemeClr val="tx1">
                    <a:lumMod val="75000"/>
                    <a:lumOff val="25000"/>
                  </a:schemeClr>
                </a:solidFill>
                <a:latin typeface="Calibri" panose="020F0502020204030204" pitchFamily="34" charset="0"/>
                <a:cs typeface="Calibri" panose="020F0502020204030204" pitchFamily="34" charset="0"/>
              </a:rPr>
              <a:t> </a:t>
            </a:r>
            <a:r>
              <a:rPr lang="cs-CZ" altLang="cs-CZ" sz="2200" dirty="0">
                <a:solidFill>
                  <a:schemeClr val="tx1">
                    <a:lumMod val="75000"/>
                    <a:lumOff val="25000"/>
                  </a:schemeClr>
                </a:solidFill>
                <a:latin typeface="Calibri" panose="020F0502020204030204" pitchFamily="34" charset="0"/>
                <a:cs typeface="Calibri" panose="020F0502020204030204" pitchFamily="34" charset="0"/>
              </a:rPr>
              <a:t>po naředění (zvětšení 200x</a:t>
            </a:r>
            <a:r>
              <a:rPr lang="cs-CZ" altLang="cs-CZ" sz="2800" dirty="0">
                <a:solidFill>
                  <a:schemeClr val="tx1">
                    <a:lumMod val="50000"/>
                    <a:lumOff val="50000"/>
                  </a:schemeClr>
                </a:solidFill>
              </a:rPr>
              <a:t>)</a:t>
            </a:r>
          </a:p>
        </p:txBody>
      </p:sp>
      <p:pic>
        <p:nvPicPr>
          <p:cNvPr id="19460" name="Picture 5" descr="F:\Novotný Pavel\14.7.2013\P71953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1763" y="1196975"/>
            <a:ext cx="6159500" cy="46196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6170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229600" cy="1125538"/>
          </a:xfrm>
        </p:spPr>
        <p:txBody>
          <a:bodyPr/>
          <a:lstStyle/>
          <a:p>
            <a:pPr eaLnBrk="1" fontAlgn="auto" hangingPunct="1">
              <a:spcAft>
                <a:spcPts val="0"/>
              </a:spcAft>
              <a:defRPr/>
            </a:pPr>
            <a:r>
              <a:rPr lang="cs-CZ" altLang="cs-CZ" sz="4400" dirty="0">
                <a:solidFill>
                  <a:schemeClr val="accent5">
                    <a:lumMod val="75000"/>
                  </a:schemeClr>
                </a:solidFill>
                <a:latin typeface="Calibri" pitchFamily="34" charset="0"/>
                <a:cs typeface="Calibri" pitchFamily="34" charset="0"/>
              </a:rPr>
              <a:t>Bakteriální neuroinfekce</a:t>
            </a:r>
            <a:endParaRPr lang="cs-CZ" sz="4400" dirty="0">
              <a:solidFill>
                <a:schemeClr val="accent5">
                  <a:lumMod val="75000"/>
                </a:schemeClr>
              </a:solidFill>
            </a:endParaRPr>
          </a:p>
        </p:txBody>
      </p:sp>
      <p:pic>
        <p:nvPicPr>
          <p:cNvPr id="20483" name="Picture 2" descr="F:\Novotný Pavel\14.7.2013\P719538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55650" y="1001713"/>
            <a:ext cx="6834188" cy="5124450"/>
          </a:xfrm>
          <a:prstGeom prst="rect">
            <a:avLst/>
          </a:prstGeom>
          <a:ln>
            <a:noFill/>
          </a:ln>
          <a:effectLst>
            <a:softEdge rad="112500"/>
          </a:effectLst>
        </p:spPr>
      </p:pic>
      <p:sp>
        <p:nvSpPr>
          <p:cNvPr id="20484" name="Obdélník 3"/>
          <p:cNvSpPr>
            <a:spLocks noChangeArrowheads="1"/>
          </p:cNvSpPr>
          <p:nvPr/>
        </p:nvSpPr>
        <p:spPr bwMode="auto">
          <a:xfrm>
            <a:off x="755650" y="6237288"/>
            <a:ext cx="4146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eaLnBrk="0" hangingPunct="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eaLnBrk="0" hangingPunct="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eaLnBrk="0" hangingPunct="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eaLnBrk="0" hangingPunct="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cs-CZ" altLang="cs-CZ" sz="1800">
                <a:solidFill>
                  <a:prstClr val="black"/>
                </a:solidFill>
                <a:latin typeface="Arial" panose="020B0604020202020204" pitchFamily="34" charset="0"/>
              </a:rPr>
              <a:t>Cytospin po naředění (zvětšení 400x)</a:t>
            </a:r>
          </a:p>
        </p:txBody>
      </p:sp>
    </p:spTree>
    <p:extLst>
      <p:ext uri="{BB962C8B-B14F-4D97-AF65-F5344CB8AC3E}">
        <p14:creationId xmlns:p14="http://schemas.microsoft.com/office/powerpoint/2010/main" val="30877378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IMG_01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975" y="1169988"/>
            <a:ext cx="6434138" cy="4826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délník 2"/>
          <p:cNvSpPr/>
          <p:nvPr/>
        </p:nvSpPr>
        <p:spPr>
          <a:xfrm>
            <a:off x="808038" y="6167438"/>
            <a:ext cx="1450975" cy="400050"/>
          </a:xfrm>
          <a:prstGeom prst="rect">
            <a:avLst/>
          </a:prstGeom>
        </p:spPr>
        <p:txBody>
          <a:bodyPr wrap="none">
            <a:spAutoFit/>
          </a:bodyPr>
          <a:lstStyle/>
          <a:p>
            <a:pPr eaLnBrk="1" fontAlgn="auto" hangingPunct="1">
              <a:spcAft>
                <a:spcPts val="0"/>
              </a:spcAft>
              <a:defRPr/>
            </a:pPr>
            <a:r>
              <a:rPr lang="cs-CZ" altLang="cs-CZ" dirty="0">
                <a:solidFill>
                  <a:prstClr val="black">
                    <a:lumMod val="75000"/>
                    <a:lumOff val="25000"/>
                  </a:prstClr>
                </a:solidFill>
                <a:latin typeface="Calibri" panose="020F0502020204030204" pitchFamily="34" charset="0"/>
                <a:cs typeface="Calibri" panose="020F0502020204030204" pitchFamily="34" charset="0"/>
              </a:rPr>
              <a:t>zvětšení 400x</a:t>
            </a:r>
            <a:endParaRPr lang="cs-CZ" altLang="cs-CZ" sz="2000" dirty="0">
              <a:solidFill>
                <a:prstClr val="black">
                  <a:lumMod val="50000"/>
                  <a:lumOff val="50000"/>
                </a:prstClr>
              </a:solidFill>
              <a:latin typeface="Arial" charset="0"/>
            </a:endParaRPr>
          </a:p>
        </p:txBody>
      </p:sp>
      <p:sp>
        <p:nvSpPr>
          <p:cNvPr id="9" name="Nadpis 8"/>
          <p:cNvSpPr>
            <a:spLocks noGrp="1"/>
          </p:cNvSpPr>
          <p:nvPr>
            <p:ph type="title"/>
          </p:nvPr>
        </p:nvSpPr>
        <p:spPr>
          <a:xfrm>
            <a:off x="457200" y="0"/>
            <a:ext cx="8229600" cy="981075"/>
          </a:xfrm>
        </p:spPr>
        <p:txBody>
          <a:bodyPr/>
          <a:lstStyle/>
          <a:p>
            <a:pPr>
              <a:defRPr/>
            </a:pPr>
            <a:r>
              <a:rPr lang="cs-CZ" altLang="cs-CZ" sz="4400" dirty="0" smtClean="0">
                <a:solidFill>
                  <a:schemeClr val="accent5">
                    <a:lumMod val="75000"/>
                  </a:schemeClr>
                </a:solidFill>
                <a:latin typeface="Calibri" pitchFamily="34" charset="0"/>
                <a:cs typeface="Calibri" pitchFamily="34" charset="0"/>
              </a:rPr>
              <a:t>Bakteriální neuroinfekce</a:t>
            </a:r>
            <a:endParaRPr lang="cs-CZ" sz="4400" dirty="0">
              <a:solidFill>
                <a:schemeClr val="accent5">
                  <a:lumMod val="75000"/>
                </a:schemeClr>
              </a:solidFill>
            </a:endParaRPr>
          </a:p>
        </p:txBody>
      </p:sp>
    </p:spTree>
    <p:extLst>
      <p:ext uri="{BB962C8B-B14F-4D97-AF65-F5344CB8AC3E}">
        <p14:creationId xmlns:p14="http://schemas.microsoft.com/office/powerpoint/2010/main" val="11551746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0" name="Picture 4" descr="IMG_0004"/>
          <p:cNvPicPr>
            <a:picLocks noChangeAspect="1" noChangeArrowheads="1"/>
          </p:cNvPicPr>
          <p:nvPr/>
        </p:nvPicPr>
        <p:blipFill>
          <a:blip r:embed="rId2" cstate="print"/>
          <a:srcRect/>
          <a:stretch>
            <a:fillRect/>
          </a:stretch>
        </p:blipFill>
        <p:spPr bwMode="auto">
          <a:xfrm>
            <a:off x="684213" y="404813"/>
            <a:ext cx="7981950" cy="5986462"/>
          </a:xfrm>
          <a:prstGeom prst="rect">
            <a:avLst/>
          </a:prstGeom>
          <a:ln>
            <a:noFill/>
          </a:ln>
          <a:effectLst>
            <a:softEdge rad="112500"/>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sz="4400" dirty="0" smtClean="0">
                <a:solidFill>
                  <a:schemeClr val="accent5">
                    <a:lumMod val="75000"/>
                  </a:schemeClr>
                </a:solidFill>
                <a:latin typeface="Calibri" panose="020F0502020204030204" pitchFamily="34" charset="0"/>
                <a:cs typeface="Calibri" panose="020F0502020204030204" pitchFamily="34" charset="0"/>
              </a:rPr>
              <a:t>Krvácení čerstvé</a:t>
            </a:r>
            <a:endParaRPr lang="cs-CZ" sz="4400" dirty="0">
              <a:solidFill>
                <a:schemeClr val="accent5">
                  <a:lumMod val="75000"/>
                </a:schemeClr>
              </a:solidFill>
              <a:latin typeface="Calibri" panose="020F0502020204030204" pitchFamily="34" charset="0"/>
              <a:cs typeface="Calibri" panose="020F0502020204030204" pitchFamily="34" charset="0"/>
            </a:endParaRPr>
          </a:p>
        </p:txBody>
      </p:sp>
      <p:pic>
        <p:nvPicPr>
          <p:cNvPr id="25603" name="Picture 4" descr="IMG_01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655" y="1773238"/>
            <a:ext cx="4799395" cy="35999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descr="IMG_01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7571" y="2997200"/>
            <a:ext cx="4991579" cy="37441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50555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Nadpis 1"/>
          <p:cNvSpPr>
            <a:spLocks noGrp="1"/>
          </p:cNvSpPr>
          <p:nvPr>
            <p:ph type="title"/>
          </p:nvPr>
        </p:nvSpPr>
        <p:spPr/>
        <p:txBody>
          <a:bodyPr/>
          <a:lstStyle/>
          <a:p>
            <a:pPr algn="ctr"/>
            <a:r>
              <a:rPr lang="cs-CZ" altLang="cs-CZ" sz="4400" dirty="0" err="1" smtClean="0">
                <a:latin typeface="Calibri" panose="020F0502020204030204" pitchFamily="34" charset="0"/>
              </a:rPr>
              <a:t>Likvor</a:t>
            </a:r>
            <a:r>
              <a:rPr lang="cs-CZ" altLang="cs-CZ" sz="4400" dirty="0" smtClean="0">
                <a:latin typeface="Calibri" panose="020F0502020204030204" pitchFamily="34" charset="0"/>
              </a:rPr>
              <a:t> – laboratorní vyšetření</a:t>
            </a:r>
          </a:p>
        </p:txBody>
      </p:sp>
      <p:sp>
        <p:nvSpPr>
          <p:cNvPr id="94212" name="Ovál 6"/>
          <p:cNvSpPr>
            <a:spLocks noChangeArrowheads="1"/>
          </p:cNvSpPr>
          <p:nvPr/>
        </p:nvSpPr>
        <p:spPr bwMode="auto">
          <a:xfrm>
            <a:off x="1500166" y="2428868"/>
            <a:ext cx="2570485" cy="2520528"/>
          </a:xfrm>
          <a:prstGeom prst="ellipse">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endParaRPr lang="cs-CZ" altLang="cs-CZ" dirty="0"/>
          </a:p>
          <a:p>
            <a:pPr algn="ctr" eaLnBrk="1" hangingPunct="1"/>
            <a:r>
              <a:rPr lang="cs-CZ" altLang="cs-CZ" sz="3200" dirty="0">
                <a:latin typeface="Calibri" panose="020F0502020204030204" pitchFamily="34" charset="0"/>
                <a:cs typeface="Calibri" panose="020F0502020204030204" pitchFamily="34" charset="0"/>
              </a:rPr>
              <a:t>Cytologické</a:t>
            </a:r>
          </a:p>
          <a:p>
            <a:pPr algn="ctr" eaLnBrk="1" hangingPunct="1"/>
            <a:r>
              <a:rPr lang="cs-CZ" altLang="cs-CZ" sz="3200" dirty="0">
                <a:latin typeface="Calibri" panose="020F0502020204030204" pitchFamily="34" charset="0"/>
                <a:cs typeface="Calibri" panose="020F0502020204030204" pitchFamily="34" charset="0"/>
              </a:rPr>
              <a:t>vyšetření</a:t>
            </a:r>
          </a:p>
        </p:txBody>
      </p:sp>
      <p:sp>
        <p:nvSpPr>
          <p:cNvPr id="94213" name="Ovál 7"/>
          <p:cNvSpPr>
            <a:spLocks noChangeArrowheads="1"/>
          </p:cNvSpPr>
          <p:nvPr/>
        </p:nvSpPr>
        <p:spPr bwMode="auto">
          <a:xfrm>
            <a:off x="5500694" y="2428868"/>
            <a:ext cx="2448694" cy="2520528"/>
          </a:xfrm>
          <a:prstGeom prst="ellipse">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endParaRPr lang="cs-CZ" altLang="cs-CZ" dirty="0"/>
          </a:p>
          <a:p>
            <a:pPr algn="ctr" eaLnBrk="1" hangingPunct="1"/>
            <a:r>
              <a:rPr lang="cs-CZ" altLang="cs-CZ" sz="3200" dirty="0">
                <a:latin typeface="Calibri" panose="020F0502020204030204" pitchFamily="34" charset="0"/>
                <a:cs typeface="Calibri" panose="020F0502020204030204" pitchFamily="34" charset="0"/>
              </a:rPr>
              <a:t>Biochemické</a:t>
            </a:r>
          </a:p>
          <a:p>
            <a:pPr algn="ctr" eaLnBrk="1" hangingPunct="1"/>
            <a:r>
              <a:rPr lang="cs-CZ" altLang="cs-CZ" sz="3200" dirty="0">
                <a:latin typeface="Calibri" panose="020F0502020204030204" pitchFamily="34" charset="0"/>
                <a:cs typeface="Calibri" panose="020F0502020204030204" pitchFamily="34" charset="0"/>
              </a:rPr>
              <a:t>vyšetření</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IMG_0177"/>
          <p:cNvPicPr>
            <a:picLocks noChangeAspect="1" noChangeArrowheads="1"/>
          </p:cNvPicPr>
          <p:nvPr/>
        </p:nvPicPr>
        <p:blipFill>
          <a:blip r:embed="rId2" cstate="print"/>
          <a:srcRect/>
          <a:stretch>
            <a:fillRect/>
          </a:stretch>
        </p:blipFill>
        <p:spPr bwMode="auto">
          <a:xfrm>
            <a:off x="611188" y="476250"/>
            <a:ext cx="8054975" cy="6042025"/>
          </a:xfrm>
          <a:prstGeom prst="rect">
            <a:avLst/>
          </a:prstGeom>
          <a:ln>
            <a:noFill/>
          </a:ln>
          <a:effectLst>
            <a:softEdge rad="112500"/>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IMG_1885"/>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1115616" y="1484784"/>
            <a:ext cx="6555879" cy="5112593"/>
          </a:xfrm>
          <a:prstGeom prst="rect">
            <a:avLst/>
          </a:prstGeom>
          <a:ln>
            <a:noFill/>
          </a:ln>
          <a:effectLst>
            <a:softEdge rad="112500"/>
          </a:effectLst>
        </p:spPr>
      </p:pic>
      <p:sp>
        <p:nvSpPr>
          <p:cNvPr id="27650" name="Rectangle 2"/>
          <p:cNvSpPr>
            <a:spLocks noGrp="1" noChangeArrowheads="1"/>
          </p:cNvSpPr>
          <p:nvPr>
            <p:ph type="title"/>
          </p:nvPr>
        </p:nvSpPr>
        <p:spPr>
          <a:xfrm>
            <a:off x="457200" y="0"/>
            <a:ext cx="8229600" cy="1268413"/>
          </a:xfrm>
        </p:spPr>
        <p:txBody>
          <a:bodyPr/>
          <a:lstStyle/>
          <a:p>
            <a:pPr eaLnBrk="1" fontAlgn="auto" hangingPunct="1">
              <a:spcAft>
                <a:spcPts val="0"/>
              </a:spcAft>
              <a:defRPr/>
            </a:pPr>
            <a:r>
              <a:rPr lang="cs-CZ" altLang="cs-CZ" sz="4400" dirty="0" smtClean="0">
                <a:solidFill>
                  <a:schemeClr val="accent5">
                    <a:lumMod val="75000"/>
                  </a:schemeClr>
                </a:solidFill>
                <a:latin typeface="Calibri" panose="020F0502020204030204" pitchFamily="34" charset="0"/>
                <a:cs typeface="Calibri" panose="020F0502020204030204" pitchFamily="34" charset="0"/>
              </a:rPr>
              <a:t>Krvácení starší</a:t>
            </a:r>
          </a:p>
        </p:txBody>
      </p:sp>
    </p:spTree>
    <p:extLst>
      <p:ext uri="{BB962C8B-B14F-4D97-AF65-F5344CB8AC3E}">
        <p14:creationId xmlns:p14="http://schemas.microsoft.com/office/powerpoint/2010/main" val="23744263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 y="188913"/>
            <a:ext cx="4625975" cy="346868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0" name="Picture 4" descr="IMG_18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1863" y="2420938"/>
            <a:ext cx="5576887" cy="41830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86110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1480"/>
            <a:ext cx="5400774" cy="405058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 name="Picture 3" descr="2 snímek pacienta výře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606081" y="3284984"/>
            <a:ext cx="4537919" cy="3687136"/>
          </a:xfrm>
          <a:prstGeom prst="rect">
            <a:avLst/>
          </a:prstGeom>
          <a:ln>
            <a:noFill/>
          </a:ln>
          <a:effectLst>
            <a:softEdge rad="112500"/>
          </a:effectLst>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
        <p:nvSpPr>
          <p:cNvPr id="4" name="Obdélník 3"/>
          <p:cNvSpPr/>
          <p:nvPr/>
        </p:nvSpPr>
        <p:spPr>
          <a:xfrm>
            <a:off x="-108520" y="3501008"/>
            <a:ext cx="2139945" cy="350865"/>
          </a:xfrm>
          <a:prstGeom prst="rect">
            <a:avLst/>
          </a:prstGeom>
        </p:spPr>
        <p:txBody>
          <a:bodyPr wrap="none">
            <a:spAutoFit/>
          </a:bodyPr>
          <a:lstStyle/>
          <a:p>
            <a:pPr lvl="1" eaLnBrk="1" hangingPunct="1">
              <a:lnSpc>
                <a:spcPct val="80000"/>
              </a:lnSpc>
            </a:pPr>
            <a:r>
              <a:rPr lang="cs-CZ" altLang="cs-CZ" sz="2100" dirty="0">
                <a:solidFill>
                  <a:srgbClr val="000000"/>
                </a:solidFill>
                <a:latin typeface="Calibri" panose="020F0502020204030204" pitchFamily="34" charset="0"/>
              </a:rPr>
              <a:t>Zvětšení 400x</a:t>
            </a:r>
          </a:p>
        </p:txBody>
      </p:sp>
      <p:sp>
        <p:nvSpPr>
          <p:cNvPr id="5" name="Obdélník 4"/>
          <p:cNvSpPr/>
          <p:nvPr/>
        </p:nvSpPr>
        <p:spPr>
          <a:xfrm>
            <a:off x="4139952" y="6379643"/>
            <a:ext cx="2276201" cy="357342"/>
          </a:xfrm>
          <a:prstGeom prst="rect">
            <a:avLst/>
          </a:prstGeom>
        </p:spPr>
        <p:txBody>
          <a:bodyPr wrap="none">
            <a:spAutoFit/>
          </a:bodyPr>
          <a:lstStyle/>
          <a:p>
            <a:pPr lvl="1" eaLnBrk="1" hangingPunct="1">
              <a:lnSpc>
                <a:spcPct val="80000"/>
              </a:lnSpc>
            </a:pPr>
            <a:r>
              <a:rPr lang="cs-CZ" altLang="cs-CZ" sz="2100" dirty="0">
                <a:solidFill>
                  <a:srgbClr val="000000"/>
                </a:solidFill>
                <a:latin typeface="Calibri" panose="020F0502020204030204" pitchFamily="34" charset="0"/>
              </a:rPr>
              <a:t>Zvětšení </a:t>
            </a:r>
            <a:r>
              <a:rPr lang="cs-CZ" altLang="cs-CZ" sz="2100" dirty="0" smtClean="0">
                <a:solidFill>
                  <a:srgbClr val="000000"/>
                </a:solidFill>
                <a:latin typeface="Calibri" panose="020F0502020204030204" pitchFamily="34" charset="0"/>
              </a:rPr>
              <a:t>1000x</a:t>
            </a:r>
            <a:endParaRPr lang="cs-CZ" altLang="cs-CZ" sz="2100" dirty="0">
              <a:solidFill>
                <a:srgbClr val="000000"/>
              </a:solidFill>
              <a:latin typeface="Calibri" panose="020F0502020204030204" pitchFamily="34" charset="0"/>
            </a:endParaRPr>
          </a:p>
        </p:txBody>
      </p:sp>
      <p:sp>
        <p:nvSpPr>
          <p:cNvPr id="6" name="Obdélník 5"/>
          <p:cNvSpPr/>
          <p:nvPr/>
        </p:nvSpPr>
        <p:spPr>
          <a:xfrm>
            <a:off x="5394234" y="692696"/>
            <a:ext cx="2979149" cy="781752"/>
          </a:xfrm>
          <a:prstGeom prst="rect">
            <a:avLst/>
          </a:prstGeom>
        </p:spPr>
        <p:txBody>
          <a:bodyPr wrap="none">
            <a:spAutoFit/>
          </a:bodyPr>
          <a:lstStyle/>
          <a:p>
            <a:pPr lvl="1" eaLnBrk="1" hangingPunct="1">
              <a:lnSpc>
                <a:spcPct val="80000"/>
              </a:lnSpc>
            </a:pPr>
            <a:r>
              <a:rPr lang="cs-CZ" altLang="cs-CZ" sz="2800" dirty="0" err="1" smtClean="0">
                <a:solidFill>
                  <a:srgbClr val="006666"/>
                </a:solidFill>
                <a:latin typeface="Calibri" panose="020F0502020204030204" pitchFamily="34" charset="0"/>
              </a:rPr>
              <a:t>Cryptococcus</a:t>
            </a:r>
            <a:endParaRPr lang="cs-CZ" altLang="cs-CZ" sz="2800" dirty="0" smtClean="0">
              <a:solidFill>
                <a:srgbClr val="006666"/>
              </a:solidFill>
              <a:latin typeface="Calibri" panose="020F0502020204030204" pitchFamily="34" charset="0"/>
            </a:endParaRPr>
          </a:p>
          <a:p>
            <a:pPr lvl="1" algn="ctr" eaLnBrk="1" hangingPunct="1">
              <a:lnSpc>
                <a:spcPct val="80000"/>
              </a:lnSpc>
            </a:pPr>
            <a:r>
              <a:rPr lang="cs-CZ" altLang="cs-CZ" sz="2800" dirty="0" smtClean="0">
                <a:solidFill>
                  <a:srgbClr val="006666"/>
                </a:solidFill>
                <a:latin typeface="Calibri" panose="020F0502020204030204" pitchFamily="34" charset="0"/>
              </a:rPr>
              <a:t>       </a:t>
            </a:r>
            <a:r>
              <a:rPr lang="cs-CZ" altLang="cs-CZ" sz="2800" dirty="0" err="1" smtClean="0">
                <a:solidFill>
                  <a:srgbClr val="006666"/>
                </a:solidFill>
                <a:latin typeface="Calibri" panose="020F0502020204030204" pitchFamily="34" charset="0"/>
              </a:rPr>
              <a:t>neoformans</a:t>
            </a:r>
            <a:endParaRPr lang="cs-CZ" altLang="cs-CZ" sz="2800" dirty="0">
              <a:solidFill>
                <a:srgbClr val="006666"/>
              </a:solidFill>
              <a:latin typeface="Calibri" panose="020F0502020204030204" pitchFamily="34" charset="0"/>
            </a:endParaRPr>
          </a:p>
        </p:txBody>
      </p:sp>
    </p:spTree>
    <p:extLst>
      <p:ext uri="{BB962C8B-B14F-4D97-AF65-F5344CB8AC3E}">
        <p14:creationId xmlns:p14="http://schemas.microsoft.com/office/powerpoint/2010/main" val="27131877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lgn="ctr"/>
            <a:r>
              <a:rPr lang="cs-CZ" dirty="0">
                <a:solidFill>
                  <a:srgbClr val="006666"/>
                </a:solidFill>
                <a:latin typeface="Calibri" panose="020F0502020204030204" pitchFamily="34" charset="0"/>
                <a:cs typeface="Calibri" panose="020F0502020204030204" pitchFamily="34" charset="0"/>
              </a:rPr>
              <a:t>Nádorové buňky</a:t>
            </a:r>
          </a:p>
        </p:txBody>
      </p:sp>
      <p:sp>
        <p:nvSpPr>
          <p:cNvPr id="19459" name="Rectangle 3"/>
          <p:cNvSpPr>
            <a:spLocks noGrp="1" noChangeArrowheads="1"/>
          </p:cNvSpPr>
          <p:nvPr>
            <p:ph type="body" idx="1"/>
          </p:nvPr>
        </p:nvSpPr>
        <p:spPr/>
        <p:txBody>
          <a:bodyPr/>
          <a:lstStyle/>
          <a:p>
            <a:pPr marL="0" indent="0">
              <a:buNone/>
            </a:pPr>
            <a:r>
              <a:rPr lang="cs-CZ" dirty="0" smtClean="0"/>
              <a:t>    </a:t>
            </a:r>
            <a:r>
              <a:rPr lang="cs-CZ" sz="3200" dirty="0" smtClean="0">
                <a:latin typeface="Calibri" panose="020F0502020204030204" pitchFamily="34" charset="0"/>
                <a:cs typeface="Calibri" panose="020F0502020204030204" pitchFamily="34" charset="0"/>
              </a:rPr>
              <a:t>Kritéria </a:t>
            </a:r>
            <a:r>
              <a:rPr lang="cs-CZ" sz="3200" dirty="0">
                <a:latin typeface="Calibri" panose="020F0502020204030204" pitchFamily="34" charset="0"/>
                <a:cs typeface="Calibri" panose="020F0502020204030204" pitchFamily="34" charset="0"/>
              </a:rPr>
              <a:t>malignity</a:t>
            </a:r>
          </a:p>
          <a:p>
            <a:endParaRPr lang="cs-CZ" sz="3200" dirty="0" smtClean="0">
              <a:latin typeface="Calibri" panose="020F0502020204030204" pitchFamily="34" charset="0"/>
              <a:cs typeface="Calibri" panose="020F0502020204030204" pitchFamily="34" charset="0"/>
            </a:endParaRPr>
          </a:p>
          <a:p>
            <a:r>
              <a:rPr lang="cs-CZ" sz="3200" dirty="0" smtClean="0">
                <a:latin typeface="Calibri" panose="020F0502020204030204" pitchFamily="34" charset="0"/>
                <a:cs typeface="Calibri" panose="020F0502020204030204" pitchFamily="34" charset="0"/>
              </a:rPr>
              <a:t>Velké </a:t>
            </a:r>
            <a:r>
              <a:rPr lang="cs-CZ" sz="3200" dirty="0">
                <a:latin typeface="Calibri" panose="020F0502020204030204" pitchFamily="34" charset="0"/>
                <a:cs typeface="Calibri" panose="020F0502020204030204" pitchFamily="34" charset="0"/>
              </a:rPr>
              <a:t>jádro, výraznější jadérka</a:t>
            </a:r>
          </a:p>
          <a:p>
            <a:r>
              <a:rPr lang="cs-CZ" sz="3200" dirty="0">
                <a:latin typeface="Calibri" panose="020F0502020204030204" pitchFamily="34" charset="0"/>
                <a:cs typeface="Calibri" panose="020F0502020204030204" pitchFamily="34" charset="0"/>
              </a:rPr>
              <a:t>Časté dělení buněk</a:t>
            </a:r>
          </a:p>
          <a:p>
            <a:r>
              <a:rPr lang="cs-CZ" sz="3200" dirty="0">
                <a:latin typeface="Calibri" panose="020F0502020204030204" pitchFamily="34" charset="0"/>
                <a:cs typeface="Calibri" panose="020F0502020204030204" pitchFamily="34" charset="0"/>
              </a:rPr>
              <a:t>Značná velikost</a:t>
            </a:r>
          </a:p>
          <a:p>
            <a:r>
              <a:rPr lang="cs-CZ" sz="3200" dirty="0">
                <a:latin typeface="Calibri" panose="020F0502020204030204" pitchFamily="34" charset="0"/>
                <a:cs typeface="Calibri" panose="020F0502020204030204" pitchFamily="34" charset="0"/>
              </a:rPr>
              <a:t>Tendence k buněčným shlukům</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descr="IMG_0002"/>
          <p:cNvPicPr>
            <a:picLocks noChangeAspect="1" noChangeArrowheads="1"/>
          </p:cNvPicPr>
          <p:nvPr/>
        </p:nvPicPr>
        <p:blipFill>
          <a:blip r:embed="rId2"/>
          <a:srcRect/>
          <a:stretch>
            <a:fillRect/>
          </a:stretch>
        </p:blipFill>
        <p:spPr bwMode="auto">
          <a:xfrm>
            <a:off x="508000" y="381000"/>
            <a:ext cx="8128000" cy="6096000"/>
          </a:xfrm>
          <a:prstGeom prst="rect">
            <a:avLst/>
          </a:prstGeom>
          <a:ln>
            <a:noFill/>
          </a:ln>
          <a:effectLst>
            <a:softEdge rad="112500"/>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IMG_0341"/>
          <p:cNvPicPr>
            <a:picLocks noChangeAspect="1" noChangeArrowheads="1"/>
          </p:cNvPicPr>
          <p:nvPr/>
        </p:nvPicPr>
        <p:blipFill>
          <a:blip r:embed="rId2" cstate="print"/>
          <a:srcRect/>
          <a:stretch>
            <a:fillRect/>
          </a:stretch>
        </p:blipFill>
        <p:spPr bwMode="auto">
          <a:xfrm>
            <a:off x="468313" y="260350"/>
            <a:ext cx="8269287" cy="6202363"/>
          </a:xfrm>
          <a:prstGeom prst="rect">
            <a:avLst/>
          </a:prstGeom>
          <a:ln>
            <a:noFill/>
          </a:ln>
          <a:effectLst>
            <a:softEdge rad="112500"/>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IMG_0342"/>
          <p:cNvPicPr>
            <a:picLocks noChangeAspect="1" noChangeArrowheads="1"/>
          </p:cNvPicPr>
          <p:nvPr/>
        </p:nvPicPr>
        <p:blipFill>
          <a:blip r:embed="rId2" cstate="print"/>
          <a:srcRect/>
          <a:stretch>
            <a:fillRect/>
          </a:stretch>
        </p:blipFill>
        <p:spPr bwMode="auto">
          <a:xfrm>
            <a:off x="468313" y="492125"/>
            <a:ext cx="8486775" cy="6365875"/>
          </a:xfrm>
          <a:prstGeom prst="rect">
            <a:avLst/>
          </a:prstGeom>
          <a:ln>
            <a:noFill/>
          </a:ln>
          <a:effectLst>
            <a:softEdge rad="112500"/>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IMG_18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692150"/>
            <a:ext cx="7477125" cy="56086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91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91572"/>
            <a:ext cx="3612609" cy="4302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Nadpis 1"/>
          <p:cNvSpPr>
            <a:spLocks noGrp="1"/>
          </p:cNvSpPr>
          <p:nvPr>
            <p:ph type="title"/>
          </p:nvPr>
        </p:nvSpPr>
        <p:spPr/>
        <p:txBody>
          <a:bodyPr/>
          <a:lstStyle/>
          <a:p>
            <a:pPr eaLnBrk="1" fontAlgn="auto" hangingPunct="1">
              <a:spcAft>
                <a:spcPts val="0"/>
              </a:spcAft>
              <a:defRPr/>
            </a:pPr>
            <a:r>
              <a:rPr lang="cs-CZ" sz="4800" dirty="0" smtClean="0">
                <a:latin typeface="Calibri" panose="020F0502020204030204" pitchFamily="34" charset="0"/>
                <a:cs typeface="Calibri" panose="020F0502020204030204" pitchFamily="34" charset="0"/>
              </a:rPr>
              <a:t>Nelze diferencovat leukocyty</a:t>
            </a:r>
            <a:endParaRPr lang="cs-CZ" sz="4800" dirty="0">
              <a:latin typeface="Calibri" panose="020F0502020204030204" pitchFamily="34" charset="0"/>
              <a:cs typeface="Calibri" panose="020F0502020204030204" pitchFamily="34" charset="0"/>
            </a:endParaRPr>
          </a:p>
        </p:txBody>
      </p:sp>
      <p:pic>
        <p:nvPicPr>
          <p:cNvPr id="7" name="Picture 3" descr="F:\Poul Jaroslav- nelze diferencovat leukocyty\P2178619.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15816" y="1951332"/>
            <a:ext cx="5903682" cy="4429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7033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sz="5400" dirty="0" smtClean="0">
                <a:solidFill>
                  <a:srgbClr val="006666"/>
                </a:solidFill>
                <a:latin typeface="Calibri" pitchFamily="34" charset="0"/>
              </a:rPr>
              <a:t>Složení </a:t>
            </a:r>
            <a:r>
              <a:rPr lang="cs-CZ" sz="5400" dirty="0" err="1" smtClean="0">
                <a:solidFill>
                  <a:srgbClr val="006666"/>
                </a:solidFill>
                <a:latin typeface="Calibri" pitchFamily="34" charset="0"/>
              </a:rPr>
              <a:t>likvoru</a:t>
            </a:r>
            <a:endParaRPr lang="cs-CZ" sz="5400" dirty="0">
              <a:solidFill>
                <a:srgbClr val="006666"/>
              </a:solidFill>
              <a:latin typeface="Calibri" pitchFamily="34" charset="0"/>
            </a:endParaRPr>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1839604074"/>
              </p:ext>
            </p:extLst>
          </p:nvPr>
        </p:nvGraphicFramePr>
        <p:xfrm>
          <a:off x="1368094" y="1628800"/>
          <a:ext cx="7313613" cy="2494280"/>
        </p:xfrm>
        <a:graphic>
          <a:graphicData uri="http://schemas.openxmlformats.org/drawingml/2006/table">
            <a:tbl>
              <a:tblPr firstRow="1" bandRow="1">
                <a:tableStyleId>{5C22544A-7EE6-4342-B048-85BDC9FD1C3A}</a:tableStyleId>
              </a:tblPr>
              <a:tblGrid>
                <a:gridCol w="2437871"/>
                <a:gridCol w="2437871"/>
                <a:gridCol w="2437871"/>
              </a:tblGrid>
              <a:tr h="370840">
                <a:tc>
                  <a:txBody>
                    <a:bodyPr/>
                    <a:lstStyle/>
                    <a:p>
                      <a:endParaRPr lang="cs-CZ" dirty="0"/>
                    </a:p>
                  </a:txBody>
                  <a:tcPr/>
                </a:tc>
                <a:tc>
                  <a:txBody>
                    <a:bodyPr/>
                    <a:lstStyle/>
                    <a:p>
                      <a:r>
                        <a:rPr lang="cs-CZ" dirty="0" smtClean="0"/>
                        <a:t>Krev</a:t>
                      </a:r>
                      <a:endParaRPr lang="cs-CZ" dirty="0"/>
                    </a:p>
                  </a:txBody>
                  <a:tcPr/>
                </a:tc>
                <a:tc>
                  <a:txBody>
                    <a:bodyPr/>
                    <a:lstStyle/>
                    <a:p>
                      <a:r>
                        <a:rPr lang="cs-CZ" dirty="0" err="1" smtClean="0"/>
                        <a:t>Likvor</a:t>
                      </a:r>
                      <a:endParaRPr lang="cs-CZ" dirty="0"/>
                    </a:p>
                  </a:txBody>
                  <a:tcPr/>
                </a:tc>
              </a:tr>
              <a:tr h="370840">
                <a:tc>
                  <a:txBody>
                    <a:bodyPr/>
                    <a:lstStyle/>
                    <a:p>
                      <a:r>
                        <a:rPr lang="cs-CZ" dirty="0" smtClean="0"/>
                        <a:t>Na</a:t>
                      </a:r>
                      <a:r>
                        <a:rPr lang="en-GB" sz="1800" baseline="30000" dirty="0" smtClean="0">
                          <a:latin typeface="+mn-lt"/>
                        </a:rPr>
                        <a:t>+</a:t>
                      </a:r>
                      <a:r>
                        <a:rPr lang="cs-CZ" baseline="0" dirty="0" smtClean="0"/>
                        <a:t> (mol/l)</a:t>
                      </a:r>
                      <a:endParaRPr lang="cs-CZ" dirty="0"/>
                    </a:p>
                  </a:txBody>
                  <a:tcPr/>
                </a:tc>
                <a:tc>
                  <a:txBody>
                    <a:bodyPr/>
                    <a:lstStyle/>
                    <a:p>
                      <a:r>
                        <a:rPr lang="cs-CZ" dirty="0" smtClean="0"/>
                        <a:t>140</a:t>
                      </a:r>
                      <a:endParaRPr lang="cs-CZ" dirty="0"/>
                    </a:p>
                  </a:txBody>
                  <a:tcPr/>
                </a:tc>
                <a:tc>
                  <a:txBody>
                    <a:bodyPr/>
                    <a:lstStyle/>
                    <a:p>
                      <a:r>
                        <a:rPr lang="cs-CZ" dirty="0" smtClean="0"/>
                        <a:t>140</a:t>
                      </a:r>
                      <a:endParaRPr lang="cs-CZ" dirty="0"/>
                    </a:p>
                  </a:txBody>
                  <a:tcPr/>
                </a:tc>
              </a:tr>
              <a:tr h="370840">
                <a:tc>
                  <a:txBody>
                    <a:bodyPr/>
                    <a:lstStyle/>
                    <a:p>
                      <a:r>
                        <a:rPr lang="cs-CZ" dirty="0" smtClean="0"/>
                        <a:t>Cl</a:t>
                      </a:r>
                      <a:r>
                        <a:rPr lang="en-GB" sz="1800" baseline="30000" dirty="0" smtClean="0">
                          <a:latin typeface="+mn-lt"/>
                        </a:rPr>
                        <a:t>-</a:t>
                      </a:r>
                      <a:r>
                        <a:rPr lang="cs-CZ" dirty="0" smtClean="0"/>
                        <a:t> (</a:t>
                      </a:r>
                      <a:r>
                        <a:rPr lang="cs-CZ" dirty="0" err="1" smtClean="0"/>
                        <a:t>mmol</a:t>
                      </a:r>
                      <a:r>
                        <a:rPr lang="cs-CZ" dirty="0" smtClean="0"/>
                        <a:t>/l)</a:t>
                      </a:r>
                      <a:endParaRPr lang="cs-CZ" dirty="0"/>
                    </a:p>
                  </a:txBody>
                  <a:tcPr/>
                </a:tc>
                <a:tc>
                  <a:txBody>
                    <a:bodyPr/>
                    <a:lstStyle/>
                    <a:p>
                      <a:r>
                        <a:rPr lang="cs-CZ" dirty="0" smtClean="0"/>
                        <a:t>100</a:t>
                      </a:r>
                      <a:endParaRPr lang="cs-CZ" dirty="0"/>
                    </a:p>
                  </a:txBody>
                  <a:tcPr/>
                </a:tc>
                <a:tc>
                  <a:txBody>
                    <a:bodyPr/>
                    <a:lstStyle/>
                    <a:p>
                      <a:r>
                        <a:rPr lang="cs-CZ" dirty="0" smtClean="0"/>
                        <a:t>125</a:t>
                      </a:r>
                      <a:endParaRPr lang="cs-CZ" dirty="0"/>
                    </a:p>
                  </a:txBody>
                  <a:tcPr/>
                </a:tc>
              </a:tr>
              <a:tr h="370840">
                <a:tc>
                  <a:txBody>
                    <a:bodyPr/>
                    <a:lstStyle/>
                    <a:p>
                      <a:r>
                        <a:rPr lang="cs-CZ" dirty="0" smtClean="0"/>
                        <a:t>Celková bílkovina (g/l)</a:t>
                      </a:r>
                      <a:endParaRPr lang="cs-CZ" dirty="0"/>
                    </a:p>
                  </a:txBody>
                  <a:tcPr/>
                </a:tc>
                <a:tc>
                  <a:txBody>
                    <a:bodyPr/>
                    <a:lstStyle/>
                    <a:p>
                      <a:r>
                        <a:rPr lang="cs-CZ" dirty="0" smtClean="0"/>
                        <a:t>60-80</a:t>
                      </a:r>
                      <a:endParaRPr lang="cs-CZ" dirty="0"/>
                    </a:p>
                  </a:txBody>
                  <a:tcPr/>
                </a:tc>
                <a:tc>
                  <a:txBody>
                    <a:bodyPr/>
                    <a:lstStyle/>
                    <a:p>
                      <a:r>
                        <a:rPr lang="cs-CZ" dirty="0" smtClean="0"/>
                        <a:t>0,15</a:t>
                      </a:r>
                      <a:r>
                        <a:rPr lang="cs-CZ" baseline="0" dirty="0" smtClean="0"/>
                        <a:t> – 0,40</a:t>
                      </a:r>
                      <a:endParaRPr lang="cs-CZ" dirty="0"/>
                    </a:p>
                  </a:txBody>
                  <a:tcPr/>
                </a:tc>
              </a:tr>
              <a:tr h="370840">
                <a:tc>
                  <a:txBody>
                    <a:bodyPr/>
                    <a:lstStyle/>
                    <a:p>
                      <a:r>
                        <a:rPr lang="cs-CZ" dirty="0" err="1" smtClean="0"/>
                        <a:t>IgG</a:t>
                      </a:r>
                      <a:r>
                        <a:rPr lang="cs-CZ" dirty="0" smtClean="0"/>
                        <a:t> (g/l)</a:t>
                      </a:r>
                      <a:endParaRPr lang="cs-CZ" dirty="0"/>
                    </a:p>
                  </a:txBody>
                  <a:tcPr/>
                </a:tc>
                <a:tc>
                  <a:txBody>
                    <a:bodyPr/>
                    <a:lstStyle/>
                    <a:p>
                      <a:r>
                        <a:rPr lang="cs-CZ" dirty="0" smtClean="0"/>
                        <a:t>6-16</a:t>
                      </a:r>
                      <a:endParaRPr lang="cs-CZ" dirty="0"/>
                    </a:p>
                  </a:txBody>
                  <a:tcPr/>
                </a:tc>
                <a:tc>
                  <a:txBody>
                    <a:bodyPr/>
                    <a:lstStyle/>
                    <a:p>
                      <a:r>
                        <a:rPr lang="cs-CZ" dirty="0" smtClean="0"/>
                        <a:t>0,040</a:t>
                      </a:r>
                      <a:endParaRPr lang="cs-CZ" dirty="0"/>
                    </a:p>
                  </a:txBody>
                  <a:tcPr/>
                </a:tc>
              </a:tr>
              <a:tr h="370840">
                <a:tc>
                  <a:txBody>
                    <a:bodyPr/>
                    <a:lstStyle/>
                    <a:p>
                      <a:r>
                        <a:rPr lang="cs-CZ" dirty="0" smtClean="0"/>
                        <a:t>Glukóza (</a:t>
                      </a:r>
                      <a:r>
                        <a:rPr lang="cs-CZ" dirty="0" err="1" smtClean="0"/>
                        <a:t>mmol</a:t>
                      </a:r>
                      <a:r>
                        <a:rPr lang="cs-CZ" dirty="0" smtClean="0"/>
                        <a:t>/l)</a:t>
                      </a:r>
                      <a:endParaRPr lang="cs-CZ" dirty="0"/>
                    </a:p>
                  </a:txBody>
                  <a:tcPr/>
                </a:tc>
                <a:tc>
                  <a:txBody>
                    <a:bodyPr/>
                    <a:lstStyle/>
                    <a:p>
                      <a:r>
                        <a:rPr lang="cs-CZ" dirty="0" smtClean="0"/>
                        <a:t>5,6</a:t>
                      </a:r>
                      <a:endParaRPr lang="cs-CZ" dirty="0"/>
                    </a:p>
                  </a:txBody>
                  <a:tcPr/>
                </a:tc>
                <a:tc>
                  <a:txBody>
                    <a:bodyPr/>
                    <a:lstStyle/>
                    <a:p>
                      <a:r>
                        <a:rPr lang="cs-CZ" dirty="0" smtClean="0"/>
                        <a:t>2/3 glykemie</a:t>
                      </a:r>
                      <a:endParaRPr lang="cs-CZ" dirty="0"/>
                    </a:p>
                  </a:txBody>
                  <a:tcPr/>
                </a:tc>
              </a:tr>
            </a:tbl>
          </a:graphicData>
        </a:graphic>
      </p:graphicFrame>
      <p:pic>
        <p:nvPicPr>
          <p:cNvPr id="5" name="Zástupný symbol pro obsah 3"/>
          <p:cNvPicPr>
            <a:picLocks noChangeAspect="1"/>
          </p:cNvPicPr>
          <p:nvPr/>
        </p:nvPicPr>
        <p:blipFill>
          <a:blip r:embed="rId2"/>
          <a:stretch>
            <a:fillRect/>
          </a:stretch>
        </p:blipFill>
        <p:spPr bwMode="auto">
          <a:xfrm>
            <a:off x="1398472" y="4123080"/>
            <a:ext cx="6881564" cy="2600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34949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229600" cy="908050"/>
          </a:xfrm>
        </p:spPr>
        <p:txBody>
          <a:bodyPr/>
          <a:lstStyle/>
          <a:p>
            <a:pPr eaLnBrk="1" fontAlgn="auto" hangingPunct="1">
              <a:spcAft>
                <a:spcPts val="0"/>
              </a:spcAft>
              <a:defRPr/>
            </a:pPr>
            <a:r>
              <a:rPr lang="cs-CZ" sz="4800" dirty="0" smtClean="0">
                <a:latin typeface="Calibri" panose="020F0502020204030204" pitchFamily="34" charset="0"/>
                <a:cs typeface="Calibri" panose="020F0502020204030204" pitchFamily="34" charset="0"/>
              </a:rPr>
              <a:t>Nelze diferencovat leukocyty</a:t>
            </a:r>
            <a:endParaRPr lang="cs-CZ" sz="4800" dirty="0">
              <a:latin typeface="Calibri" panose="020F0502020204030204" pitchFamily="34" charset="0"/>
              <a:cs typeface="Calibri" panose="020F0502020204030204" pitchFamily="34" charset="0"/>
            </a:endParaRPr>
          </a:p>
        </p:txBody>
      </p:sp>
      <p:pic>
        <p:nvPicPr>
          <p:cNvPr id="33795" name="Picture 2" descr="F:\Poul Jaroslav- nelze diferencovat leukocyty\P217859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75" y="765175"/>
            <a:ext cx="6034088" cy="4525963"/>
          </a:xfrm>
          <a:noFill/>
        </p:spPr>
      </p:pic>
      <p:pic>
        <p:nvPicPr>
          <p:cNvPr id="33796" name="Picture 3" descr="F:\Poul Jaroslav- nelze diferencovat leukocyty\P21785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79" y="2698986"/>
            <a:ext cx="5544171" cy="4159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42396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a:xfrm>
            <a:off x="0" y="0"/>
            <a:ext cx="9144000" cy="1144800"/>
          </a:xfrm>
          <a:gradFill flip="none" rotWithShape="1">
            <a:gsLst>
              <a:gs pos="2917">
                <a:schemeClr val="accent2">
                  <a:shade val="30000"/>
                  <a:satMod val="115000"/>
                </a:schemeClr>
              </a:gs>
              <a:gs pos="79000">
                <a:schemeClr val="accent2">
                  <a:shade val="30000"/>
                  <a:satMod val="115000"/>
                </a:schemeClr>
              </a:gs>
              <a:gs pos="100000">
                <a:schemeClr val="bg1">
                  <a:alpha val="0"/>
                </a:schemeClr>
              </a:gs>
            </a:gsLst>
            <a:lin ang="5400000" scaled="1"/>
            <a:tileRect/>
          </a:gradFill>
          <a:ln w="25400" cap="flat" algn="ctr"/>
          <a:extLst/>
        </p:spPr>
        <p:txBody>
          <a:bodyPr rtlCol="0">
            <a:normAutofit/>
          </a:bodyPr>
          <a:lstStyle/>
          <a:p>
            <a:pPr algn="ctr">
              <a:defRPr/>
            </a:pPr>
            <a:r>
              <a:rPr lang="cs-CZ" sz="3600" b="1" kern="1200" dirty="0">
                <a:solidFill>
                  <a:schemeClr val="bg1"/>
                </a:solidFill>
                <a:latin typeface="+mn-lt"/>
                <a:ea typeface="+mn-ea"/>
                <a:cs typeface="+mn-cs"/>
              </a:rPr>
              <a:t>Typy cytologických likvorových nálezů</a:t>
            </a:r>
          </a:p>
        </p:txBody>
      </p:sp>
      <p:sp>
        <p:nvSpPr>
          <p:cNvPr id="50181" name="Zástupný symbol pro obsah 2"/>
          <p:cNvSpPr>
            <a:spLocks noGrp="1"/>
          </p:cNvSpPr>
          <p:nvPr>
            <p:ph idx="4294967295"/>
          </p:nvPr>
        </p:nvSpPr>
        <p:spPr>
          <a:xfrm>
            <a:off x="457200" y="1196975"/>
            <a:ext cx="8229600" cy="4929188"/>
          </a:xfrm>
        </p:spPr>
        <p:txBody>
          <a:bodyPr/>
          <a:lstStyle/>
          <a:p>
            <a:pPr marL="360363" indent="-360363" eaLnBrk="1" hangingPunct="1">
              <a:buClr>
                <a:srgbClr val="742624"/>
              </a:buClr>
              <a:buFont typeface="Wingdings" pitchFamily="2" charset="2"/>
              <a:buChar char="Ø"/>
            </a:pPr>
            <a:endParaRPr lang="cs-CZ" altLang="cs-CZ" sz="2400" b="1" smtClean="0">
              <a:solidFill>
                <a:srgbClr val="FF8500"/>
              </a:solidFill>
            </a:endParaRPr>
          </a:p>
          <a:p>
            <a:pPr marL="360363" indent="-360363" eaLnBrk="1" hangingPunct="1">
              <a:buClr>
                <a:srgbClr val="742624"/>
              </a:buClr>
              <a:buFont typeface="Wingdings" pitchFamily="2" charset="2"/>
              <a:buChar char="Ø"/>
            </a:pPr>
            <a:r>
              <a:rPr lang="cs-CZ" altLang="cs-CZ" sz="2400" b="1" smtClean="0">
                <a:solidFill>
                  <a:srgbClr val="FF8500"/>
                </a:solidFill>
              </a:rPr>
              <a:t>Lymfocytární pleocytóza </a:t>
            </a:r>
            <a:r>
              <a:rPr lang="cs-CZ" altLang="cs-CZ" sz="2400" smtClean="0"/>
              <a:t>se vyskytuje u nehnisavých zánětlivých onemocnění (infekce virové, infekce způsobené borreliemi, leptospirami nebo bacily tuberkulózy)</a:t>
            </a:r>
          </a:p>
          <a:p>
            <a:pPr marL="360363" indent="-360363" eaLnBrk="1" hangingPunct="1">
              <a:buClr>
                <a:srgbClr val="742624"/>
              </a:buClr>
              <a:buFont typeface="Wingdings" pitchFamily="2" charset="2"/>
              <a:buChar char="Ø"/>
            </a:pPr>
            <a:endParaRPr lang="cs-CZ" altLang="cs-CZ" sz="2400" smtClean="0"/>
          </a:p>
          <a:p>
            <a:pPr marL="360363" indent="-360363" eaLnBrk="1" hangingPunct="1">
              <a:buClr>
                <a:srgbClr val="742624"/>
              </a:buClr>
              <a:buFont typeface="Wingdings" pitchFamily="2" charset="2"/>
              <a:buChar char="Ø"/>
            </a:pPr>
            <a:endParaRPr lang="cs-CZ" altLang="cs-CZ" sz="2400" smtClean="0"/>
          </a:p>
          <a:p>
            <a:pPr marL="360363" indent="-360363" eaLnBrk="1" hangingPunct="1">
              <a:buClr>
                <a:srgbClr val="742624"/>
              </a:buClr>
              <a:buFont typeface="Wingdings" pitchFamily="2" charset="2"/>
              <a:buChar char="Ø"/>
            </a:pPr>
            <a:endParaRPr lang="cs-CZ" altLang="cs-CZ" sz="2400" smtClean="0"/>
          </a:p>
          <a:p>
            <a:pPr marL="360363" indent="-360363" eaLnBrk="1" hangingPunct="1">
              <a:buClr>
                <a:srgbClr val="742624"/>
              </a:buClr>
              <a:buFont typeface="Wingdings" pitchFamily="2" charset="2"/>
              <a:buChar char="Ø"/>
            </a:pPr>
            <a:endParaRPr lang="cs-CZ" altLang="cs-CZ" sz="2400" smtClean="0"/>
          </a:p>
          <a:p>
            <a:pPr marL="360363" indent="-360363" eaLnBrk="1" hangingPunct="1">
              <a:buClr>
                <a:srgbClr val="742624"/>
              </a:buClr>
              <a:buFont typeface="Wingdings" pitchFamily="2" charset="2"/>
              <a:buChar char="Ø"/>
            </a:pPr>
            <a:endParaRPr lang="cs-CZ" altLang="cs-CZ" sz="2400" b="1" smtClean="0">
              <a:solidFill>
                <a:srgbClr val="FF8500"/>
              </a:solidFill>
            </a:endParaRPr>
          </a:p>
          <a:p>
            <a:pPr marL="360363" indent="-360363" eaLnBrk="1" hangingPunct="1">
              <a:buClr>
                <a:srgbClr val="742624"/>
              </a:buClr>
              <a:buFont typeface="Wingdings" pitchFamily="2" charset="2"/>
              <a:buChar char="Ø"/>
            </a:pPr>
            <a:endParaRPr lang="cs-CZ" altLang="cs-CZ" sz="2400" b="1" smtClean="0">
              <a:solidFill>
                <a:srgbClr val="FF8500"/>
              </a:solidFill>
            </a:endParaRPr>
          </a:p>
          <a:p>
            <a:pPr marL="360363" indent="-360363" eaLnBrk="1" hangingPunct="1">
              <a:buClr>
                <a:srgbClr val="742624"/>
              </a:buClr>
              <a:buFont typeface="Wingdings" pitchFamily="2" charset="2"/>
              <a:buChar char="Ø"/>
            </a:pPr>
            <a:r>
              <a:rPr lang="cs-CZ" altLang="cs-CZ" sz="2400" b="1" smtClean="0">
                <a:solidFill>
                  <a:srgbClr val="FF8500"/>
                </a:solidFill>
              </a:rPr>
              <a:t>Lymfocytární oligocytóza </a:t>
            </a:r>
            <a:r>
              <a:rPr lang="cs-CZ" altLang="cs-CZ" sz="2400" smtClean="0"/>
              <a:t>se často nachází v počáteční fázi roztroušené sklerózy.</a:t>
            </a:r>
          </a:p>
        </p:txBody>
      </p:sp>
      <p:pic>
        <p:nvPicPr>
          <p:cNvPr id="50182" name="Picture 10" descr="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3250278"/>
            <a:ext cx="3673939" cy="24487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2814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a:xfrm>
            <a:off x="0" y="0"/>
            <a:ext cx="9144000" cy="1144800"/>
          </a:xfrm>
          <a:gradFill flip="none" rotWithShape="1">
            <a:gsLst>
              <a:gs pos="2917">
                <a:schemeClr val="accent2">
                  <a:shade val="30000"/>
                  <a:satMod val="115000"/>
                </a:schemeClr>
              </a:gs>
              <a:gs pos="79000">
                <a:schemeClr val="accent2">
                  <a:shade val="30000"/>
                  <a:satMod val="115000"/>
                </a:schemeClr>
              </a:gs>
              <a:gs pos="100000">
                <a:schemeClr val="bg1">
                  <a:alpha val="0"/>
                </a:schemeClr>
              </a:gs>
            </a:gsLst>
            <a:lin ang="5400000" scaled="1"/>
            <a:tileRect/>
          </a:gradFill>
          <a:ln w="25400" cap="flat" algn="ctr"/>
          <a:extLst/>
        </p:spPr>
        <p:txBody>
          <a:bodyPr rtlCol="0">
            <a:normAutofit/>
          </a:bodyPr>
          <a:lstStyle/>
          <a:p>
            <a:pPr algn="ctr">
              <a:defRPr/>
            </a:pPr>
            <a:r>
              <a:rPr lang="cs-CZ" sz="3600" b="1" kern="1200" dirty="0">
                <a:solidFill>
                  <a:schemeClr val="bg1"/>
                </a:solidFill>
                <a:latin typeface="+mn-lt"/>
                <a:ea typeface="+mn-ea"/>
                <a:cs typeface="+mn-cs"/>
              </a:rPr>
              <a:t>Typy cytologických likvorových nálezů</a:t>
            </a:r>
          </a:p>
        </p:txBody>
      </p:sp>
      <p:sp>
        <p:nvSpPr>
          <p:cNvPr id="51205" name="Zástupný symbol pro obsah 2"/>
          <p:cNvSpPr>
            <a:spLocks noGrp="1"/>
          </p:cNvSpPr>
          <p:nvPr>
            <p:ph idx="4294967295"/>
          </p:nvPr>
        </p:nvSpPr>
        <p:spPr>
          <a:xfrm>
            <a:off x="457200" y="1196975"/>
            <a:ext cx="8229600" cy="4929188"/>
          </a:xfrm>
        </p:spPr>
        <p:txBody>
          <a:bodyPr/>
          <a:lstStyle/>
          <a:p>
            <a:pPr marL="360363" indent="-360363" eaLnBrk="1" hangingPunct="1">
              <a:buClr>
                <a:srgbClr val="742624"/>
              </a:buClr>
              <a:buFont typeface="Wingdings" pitchFamily="2" charset="2"/>
              <a:buChar char="Ø"/>
            </a:pPr>
            <a:endParaRPr lang="cs-CZ" altLang="cs-CZ" sz="2400" b="1" dirty="0" smtClean="0">
              <a:solidFill>
                <a:srgbClr val="FF8500"/>
              </a:solidFill>
            </a:endParaRPr>
          </a:p>
          <a:p>
            <a:pPr marL="360363" indent="-360363" eaLnBrk="1" hangingPunct="1">
              <a:buClr>
                <a:srgbClr val="742624"/>
              </a:buClr>
              <a:buFont typeface="Wingdings" pitchFamily="2" charset="2"/>
              <a:buChar char="Ø"/>
            </a:pPr>
            <a:r>
              <a:rPr lang="cs-CZ" altLang="cs-CZ" sz="2400" b="1" dirty="0" err="1" smtClean="0">
                <a:solidFill>
                  <a:srgbClr val="FF8500"/>
                </a:solidFill>
              </a:rPr>
              <a:t>Granulocytární</a:t>
            </a:r>
            <a:r>
              <a:rPr lang="cs-CZ" altLang="cs-CZ" sz="2400" b="1" dirty="0" smtClean="0">
                <a:solidFill>
                  <a:srgbClr val="FF8500"/>
                </a:solidFill>
              </a:rPr>
              <a:t> </a:t>
            </a:r>
            <a:r>
              <a:rPr lang="cs-CZ" altLang="cs-CZ" sz="2400" b="1" dirty="0" err="1" smtClean="0">
                <a:solidFill>
                  <a:srgbClr val="FF8500"/>
                </a:solidFill>
              </a:rPr>
              <a:t>pleocytóza</a:t>
            </a:r>
            <a:r>
              <a:rPr lang="cs-CZ" altLang="cs-CZ" sz="2400" b="1" dirty="0" smtClean="0">
                <a:solidFill>
                  <a:srgbClr val="FF8500"/>
                </a:solidFill>
              </a:rPr>
              <a:t> </a:t>
            </a:r>
            <a:r>
              <a:rPr lang="cs-CZ" altLang="cs-CZ" sz="2400" dirty="0" smtClean="0"/>
              <a:t>s převahou </a:t>
            </a:r>
            <a:r>
              <a:rPr lang="cs-CZ" altLang="cs-CZ" sz="2400" dirty="0" err="1" smtClean="0"/>
              <a:t>neutrofilů</a:t>
            </a:r>
            <a:r>
              <a:rPr lang="cs-CZ" altLang="cs-CZ" sz="2400" dirty="0" smtClean="0"/>
              <a:t/>
            </a:r>
            <a:br>
              <a:rPr lang="cs-CZ" altLang="cs-CZ" sz="2400" dirty="0" smtClean="0"/>
            </a:br>
            <a:r>
              <a:rPr lang="cs-CZ" altLang="cs-CZ" sz="2400" dirty="0" smtClean="0"/>
              <a:t>se vyskytuje u hnisavých zánětů</a:t>
            </a:r>
          </a:p>
          <a:p>
            <a:pPr marL="360363" indent="-360363" eaLnBrk="1" hangingPunct="1">
              <a:buClr>
                <a:srgbClr val="742624"/>
              </a:buClr>
              <a:buFont typeface="Wingdings" pitchFamily="2" charset="2"/>
              <a:buChar char="Ø"/>
            </a:pPr>
            <a:endParaRPr lang="cs-CZ" altLang="cs-CZ" sz="2400" dirty="0" smtClean="0"/>
          </a:p>
          <a:p>
            <a:pPr marL="360363" indent="-360363" eaLnBrk="1" hangingPunct="1">
              <a:buClr>
                <a:srgbClr val="742624"/>
              </a:buClr>
              <a:buFont typeface="Wingdings" pitchFamily="2" charset="2"/>
              <a:buChar char="Ø"/>
            </a:pPr>
            <a:endParaRPr lang="cs-CZ" altLang="cs-CZ" sz="2400" dirty="0" smtClean="0"/>
          </a:p>
          <a:p>
            <a:pPr marL="360363" indent="-360363" eaLnBrk="1" hangingPunct="1">
              <a:buClr>
                <a:srgbClr val="742624"/>
              </a:buClr>
              <a:buFont typeface="Wingdings" pitchFamily="2" charset="2"/>
              <a:buChar char="Ø"/>
            </a:pPr>
            <a:endParaRPr lang="cs-CZ" altLang="cs-CZ" sz="2400" dirty="0" smtClean="0"/>
          </a:p>
          <a:p>
            <a:pPr marL="360363" indent="-360363" eaLnBrk="1" hangingPunct="1">
              <a:buClr>
                <a:srgbClr val="742624"/>
              </a:buClr>
              <a:buFont typeface="Wingdings" pitchFamily="2" charset="2"/>
              <a:buChar char="Ø"/>
            </a:pPr>
            <a:endParaRPr lang="cs-CZ" altLang="cs-CZ" sz="2400" dirty="0" smtClean="0"/>
          </a:p>
          <a:p>
            <a:pPr marL="360363" indent="-360363" eaLnBrk="1" hangingPunct="1">
              <a:buClr>
                <a:srgbClr val="742624"/>
              </a:buClr>
              <a:buFont typeface="Wingdings" pitchFamily="2" charset="2"/>
              <a:buChar char="Ø"/>
            </a:pPr>
            <a:endParaRPr lang="cs-CZ" altLang="cs-CZ" sz="2400" b="1" dirty="0" smtClean="0">
              <a:solidFill>
                <a:srgbClr val="FF8500"/>
              </a:solidFill>
            </a:endParaRPr>
          </a:p>
          <a:p>
            <a:pPr marL="360363" indent="-360363" eaLnBrk="1" hangingPunct="1">
              <a:buClr>
                <a:srgbClr val="742624"/>
              </a:buClr>
              <a:buFont typeface="Wingdings" pitchFamily="2" charset="2"/>
              <a:buChar char="Ø"/>
            </a:pPr>
            <a:endParaRPr lang="cs-CZ" altLang="cs-CZ" sz="2400" b="1" dirty="0" smtClean="0">
              <a:solidFill>
                <a:srgbClr val="FF8500"/>
              </a:solidFill>
            </a:endParaRPr>
          </a:p>
          <a:p>
            <a:pPr marL="360363" indent="-360363" eaLnBrk="1" hangingPunct="1">
              <a:buClr>
                <a:srgbClr val="742624"/>
              </a:buClr>
              <a:buFont typeface="Wingdings" pitchFamily="2" charset="2"/>
              <a:buChar char="Ø"/>
            </a:pPr>
            <a:endParaRPr lang="cs-CZ" altLang="cs-CZ" sz="2400" b="1" dirty="0" smtClean="0">
              <a:solidFill>
                <a:srgbClr val="FF8500"/>
              </a:solidFill>
            </a:endParaRPr>
          </a:p>
          <a:p>
            <a:pPr marL="360363" indent="-360363" eaLnBrk="1" hangingPunct="1">
              <a:buClr>
                <a:srgbClr val="742624"/>
              </a:buClr>
              <a:buFont typeface="Wingdings" pitchFamily="2" charset="2"/>
              <a:buChar char="Ø"/>
            </a:pPr>
            <a:r>
              <a:rPr lang="cs-CZ" altLang="cs-CZ" sz="2400" b="1" dirty="0" err="1" smtClean="0">
                <a:solidFill>
                  <a:srgbClr val="FF8500"/>
                </a:solidFill>
              </a:rPr>
              <a:t>Granulocytární</a:t>
            </a:r>
            <a:r>
              <a:rPr lang="cs-CZ" altLang="cs-CZ" sz="2400" b="1" dirty="0" smtClean="0">
                <a:solidFill>
                  <a:srgbClr val="FF8500"/>
                </a:solidFill>
              </a:rPr>
              <a:t> </a:t>
            </a:r>
            <a:r>
              <a:rPr lang="cs-CZ" altLang="cs-CZ" sz="2400" b="1" dirty="0" err="1" smtClean="0">
                <a:solidFill>
                  <a:srgbClr val="FF8500"/>
                </a:solidFill>
              </a:rPr>
              <a:t>oligocytóza</a:t>
            </a:r>
            <a:r>
              <a:rPr lang="cs-CZ" altLang="cs-CZ" sz="2400" b="1" dirty="0" smtClean="0">
                <a:solidFill>
                  <a:srgbClr val="FF8500"/>
                </a:solidFill>
              </a:rPr>
              <a:t> </a:t>
            </a:r>
            <a:r>
              <a:rPr lang="cs-CZ" altLang="cs-CZ" sz="2400" dirty="0" smtClean="0"/>
              <a:t>je častá v počáteční fázi nehnisavých zánětů nebo mozkové ischémie</a:t>
            </a:r>
          </a:p>
        </p:txBody>
      </p:sp>
      <p:pic>
        <p:nvPicPr>
          <p:cNvPr id="51206" name="Picture 4" descr="IMG_01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2636838"/>
            <a:ext cx="4223964" cy="25923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5485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a:xfrm>
            <a:off x="0" y="0"/>
            <a:ext cx="9144000" cy="1144800"/>
          </a:xfrm>
          <a:gradFill flip="none" rotWithShape="1">
            <a:gsLst>
              <a:gs pos="2917">
                <a:schemeClr val="accent2">
                  <a:shade val="30000"/>
                  <a:satMod val="115000"/>
                </a:schemeClr>
              </a:gs>
              <a:gs pos="79000">
                <a:schemeClr val="accent2">
                  <a:shade val="30000"/>
                  <a:satMod val="115000"/>
                </a:schemeClr>
              </a:gs>
              <a:gs pos="100000">
                <a:schemeClr val="bg1">
                  <a:alpha val="0"/>
                </a:schemeClr>
              </a:gs>
            </a:gsLst>
            <a:lin ang="5400000" scaled="1"/>
            <a:tileRect/>
          </a:gradFill>
          <a:ln w="25400" cap="flat" algn="ctr"/>
          <a:extLst/>
        </p:spPr>
        <p:txBody>
          <a:bodyPr rtlCol="0">
            <a:normAutofit/>
          </a:bodyPr>
          <a:lstStyle/>
          <a:p>
            <a:pPr algn="ctr">
              <a:defRPr/>
            </a:pPr>
            <a:r>
              <a:rPr lang="cs-CZ" sz="3600" b="1" kern="1200" dirty="0">
                <a:solidFill>
                  <a:schemeClr val="bg1"/>
                </a:solidFill>
                <a:latin typeface="+mn-lt"/>
                <a:ea typeface="+mn-ea"/>
                <a:cs typeface="+mn-cs"/>
              </a:rPr>
              <a:t>Typy cytologických likvorových nálezů</a:t>
            </a:r>
          </a:p>
        </p:txBody>
      </p:sp>
      <p:sp>
        <p:nvSpPr>
          <p:cNvPr id="52229" name="Zástupný symbol pro obsah 2"/>
          <p:cNvSpPr>
            <a:spLocks noGrp="1"/>
          </p:cNvSpPr>
          <p:nvPr>
            <p:ph idx="4294967295"/>
          </p:nvPr>
        </p:nvSpPr>
        <p:spPr>
          <a:xfrm>
            <a:off x="457200" y="1196975"/>
            <a:ext cx="8229600" cy="4929188"/>
          </a:xfrm>
        </p:spPr>
        <p:txBody>
          <a:bodyPr/>
          <a:lstStyle/>
          <a:p>
            <a:pPr marL="360363" indent="-360363" eaLnBrk="1" hangingPunct="1">
              <a:buClr>
                <a:srgbClr val="742624"/>
              </a:buClr>
              <a:buFont typeface="Wingdings" pitchFamily="2" charset="2"/>
              <a:buChar char="Ø"/>
            </a:pPr>
            <a:endParaRPr lang="cs-CZ" altLang="cs-CZ" sz="2400" b="1" smtClean="0">
              <a:solidFill>
                <a:srgbClr val="FF8500"/>
              </a:solidFill>
            </a:endParaRPr>
          </a:p>
          <a:p>
            <a:pPr marL="360363" indent="-360363" eaLnBrk="1" hangingPunct="1">
              <a:buClr>
                <a:srgbClr val="742624"/>
              </a:buClr>
              <a:buFont typeface="Wingdings" pitchFamily="2" charset="2"/>
              <a:buChar char="Ø"/>
            </a:pPr>
            <a:r>
              <a:rPr lang="cs-CZ" altLang="cs-CZ" sz="2400" b="1" smtClean="0">
                <a:solidFill>
                  <a:srgbClr val="FF8500"/>
                </a:solidFill>
              </a:rPr>
              <a:t>Monocytární pleocytóza </a:t>
            </a:r>
            <a:r>
              <a:rPr lang="cs-CZ" altLang="cs-CZ" sz="2400" smtClean="0"/>
              <a:t>nebo </a:t>
            </a:r>
            <a:r>
              <a:rPr lang="cs-CZ" altLang="cs-CZ" sz="2400" b="1" smtClean="0">
                <a:solidFill>
                  <a:srgbClr val="FF8500"/>
                </a:solidFill>
              </a:rPr>
              <a:t>oligocytóza</a:t>
            </a:r>
            <a:r>
              <a:rPr lang="cs-CZ" altLang="cs-CZ" sz="2400" smtClean="0">
                <a:solidFill>
                  <a:srgbClr val="FF8500"/>
                </a:solidFill>
              </a:rPr>
              <a:t> </a:t>
            </a:r>
            <a:r>
              <a:rPr lang="cs-CZ" altLang="cs-CZ" sz="2400" smtClean="0"/>
              <a:t>s nálezem aktivovaných monocytů je nespecifickým nálezem charakteristickým pro neinfekční onemocnění – kompresivní syndrom, autoimunitní onemocnění. Nález je také charakteristický pro konečnou fázi zánětu.</a:t>
            </a:r>
          </a:p>
          <a:p>
            <a:pPr marL="360363" indent="-360363" eaLnBrk="1" hangingPunct="1">
              <a:buClr>
                <a:srgbClr val="742624"/>
              </a:buClr>
              <a:buFont typeface="Wingdings" pitchFamily="2" charset="2"/>
              <a:buChar char="Ø"/>
            </a:pPr>
            <a:endParaRPr lang="cs-CZ" altLang="cs-CZ" sz="2400" smtClean="0"/>
          </a:p>
          <a:p>
            <a:pPr marL="360363" indent="-360363" eaLnBrk="1" hangingPunct="1">
              <a:buClr>
                <a:srgbClr val="742624"/>
              </a:buClr>
              <a:buFont typeface="Wingdings" pitchFamily="2" charset="2"/>
              <a:buChar char="Ø"/>
            </a:pPr>
            <a:endParaRPr lang="cs-CZ" altLang="cs-CZ" sz="2400" smtClean="0"/>
          </a:p>
          <a:p>
            <a:pPr marL="360363" indent="-360363" eaLnBrk="1" hangingPunct="1">
              <a:buClr>
                <a:srgbClr val="742624"/>
              </a:buClr>
              <a:buFont typeface="Wingdings" pitchFamily="2" charset="2"/>
              <a:buChar char="Ø"/>
            </a:pPr>
            <a:endParaRPr lang="cs-CZ" altLang="cs-CZ" sz="2400" smtClean="0"/>
          </a:p>
        </p:txBody>
      </p:sp>
      <p:pic>
        <p:nvPicPr>
          <p:cNvPr id="52230" name="Picture 5" descr="IMG_00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37150" y="3889021"/>
            <a:ext cx="3467100" cy="26006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2231" name="Picture 6" descr="IMG_00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2850" y="4113213"/>
            <a:ext cx="3168650" cy="23764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4145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a:xfrm>
            <a:off x="0" y="0"/>
            <a:ext cx="9144000" cy="1144800"/>
          </a:xfrm>
          <a:gradFill flip="none" rotWithShape="1">
            <a:gsLst>
              <a:gs pos="2917">
                <a:schemeClr val="accent2">
                  <a:shade val="30000"/>
                  <a:satMod val="115000"/>
                </a:schemeClr>
              </a:gs>
              <a:gs pos="79000">
                <a:schemeClr val="accent2">
                  <a:shade val="30000"/>
                  <a:satMod val="115000"/>
                </a:schemeClr>
              </a:gs>
              <a:gs pos="100000">
                <a:schemeClr val="bg1">
                  <a:alpha val="0"/>
                </a:schemeClr>
              </a:gs>
            </a:gsLst>
            <a:lin ang="5400000" scaled="1"/>
            <a:tileRect/>
          </a:gradFill>
          <a:ln w="25400" cap="flat" algn="ctr"/>
          <a:extLst/>
        </p:spPr>
        <p:txBody>
          <a:bodyPr rtlCol="0">
            <a:normAutofit/>
          </a:bodyPr>
          <a:lstStyle/>
          <a:p>
            <a:pPr algn="ctr">
              <a:defRPr/>
            </a:pPr>
            <a:r>
              <a:rPr lang="cs-CZ" sz="3600" b="1" kern="1200" dirty="0">
                <a:solidFill>
                  <a:schemeClr val="bg1"/>
                </a:solidFill>
                <a:latin typeface="+mn-lt"/>
                <a:ea typeface="+mn-ea"/>
                <a:cs typeface="+mn-cs"/>
              </a:rPr>
              <a:t>Typy cytologických likvorových nálezů</a:t>
            </a:r>
          </a:p>
        </p:txBody>
      </p:sp>
      <p:sp>
        <p:nvSpPr>
          <p:cNvPr id="53253" name="Zástupný symbol pro obsah 2"/>
          <p:cNvSpPr>
            <a:spLocks noGrp="1"/>
          </p:cNvSpPr>
          <p:nvPr>
            <p:ph idx="4294967295"/>
          </p:nvPr>
        </p:nvSpPr>
        <p:spPr>
          <a:xfrm>
            <a:off x="457200" y="1196975"/>
            <a:ext cx="8229600" cy="4929188"/>
          </a:xfrm>
        </p:spPr>
        <p:txBody>
          <a:bodyPr/>
          <a:lstStyle/>
          <a:p>
            <a:pPr marL="360363" indent="-360363" eaLnBrk="1" hangingPunct="1">
              <a:buClr>
                <a:srgbClr val="742624"/>
              </a:buClr>
              <a:buFont typeface="Wingdings" pitchFamily="2" charset="2"/>
              <a:buChar char="Ø"/>
            </a:pPr>
            <a:endParaRPr lang="cs-CZ" altLang="cs-CZ" sz="2400" b="1" smtClean="0">
              <a:solidFill>
                <a:srgbClr val="FF8500"/>
              </a:solidFill>
            </a:endParaRPr>
          </a:p>
          <a:p>
            <a:pPr marL="360363" indent="-360363" eaLnBrk="1" hangingPunct="1">
              <a:buClr>
                <a:srgbClr val="742624"/>
              </a:buClr>
              <a:buFont typeface="Wingdings" pitchFamily="2" charset="2"/>
              <a:buChar char="Ø"/>
            </a:pPr>
            <a:r>
              <a:rPr lang="cs-CZ" altLang="cs-CZ" sz="2400" b="1" smtClean="0">
                <a:solidFill>
                  <a:srgbClr val="FF8500"/>
                </a:solidFill>
              </a:rPr>
              <a:t>Tumorózní pleocytóza</a:t>
            </a:r>
            <a:r>
              <a:rPr lang="cs-CZ" altLang="cs-CZ" sz="2400" smtClean="0"/>
              <a:t> nebo </a:t>
            </a:r>
            <a:r>
              <a:rPr lang="cs-CZ" altLang="cs-CZ" sz="2400" b="1" smtClean="0">
                <a:solidFill>
                  <a:srgbClr val="FF8500"/>
                </a:solidFill>
              </a:rPr>
              <a:t>oligocytóza</a:t>
            </a:r>
            <a:r>
              <a:rPr lang="cs-CZ" altLang="cs-CZ" sz="2400" smtClean="0">
                <a:solidFill>
                  <a:srgbClr val="FF8500"/>
                </a:solidFill>
              </a:rPr>
              <a:t> </a:t>
            </a:r>
            <a:r>
              <a:rPr lang="cs-CZ" altLang="cs-CZ" sz="2400" smtClean="0"/>
              <a:t>svědčí </a:t>
            </a:r>
            <a:br>
              <a:rPr lang="cs-CZ" altLang="cs-CZ" sz="2400" smtClean="0"/>
            </a:br>
            <a:r>
              <a:rPr lang="cs-CZ" altLang="cs-CZ" sz="2400" smtClean="0"/>
              <a:t>pro maligní onemocnění.</a:t>
            </a:r>
          </a:p>
          <a:p>
            <a:pPr marL="360363" indent="-360363" eaLnBrk="1" hangingPunct="1">
              <a:buClr>
                <a:srgbClr val="742624"/>
              </a:buClr>
              <a:buFont typeface="Wingdings" pitchFamily="2" charset="2"/>
              <a:buChar char="Ø"/>
            </a:pPr>
            <a:endParaRPr lang="cs-CZ" altLang="cs-CZ" sz="2400" smtClean="0"/>
          </a:p>
          <a:p>
            <a:pPr marL="360363" indent="-360363" eaLnBrk="1" hangingPunct="1">
              <a:buClr>
                <a:srgbClr val="742624"/>
              </a:buClr>
              <a:buFont typeface="Wingdings" pitchFamily="2" charset="2"/>
              <a:buChar char="Ø"/>
            </a:pPr>
            <a:endParaRPr lang="cs-CZ" altLang="cs-CZ" sz="2400" smtClean="0"/>
          </a:p>
        </p:txBody>
      </p:sp>
      <p:pic>
        <p:nvPicPr>
          <p:cNvPr id="53254" name="Picture 4" descr="IMG_03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2817813"/>
            <a:ext cx="3302000" cy="2476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3255" name="Picture 5" descr="IMG_03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263" y="2492375"/>
            <a:ext cx="3735387" cy="2801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9056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sz="5400" dirty="0" smtClean="0">
                <a:latin typeface="Calibri" pitchFamily="34" charset="0"/>
              </a:rPr>
              <a:t>Biochemické vyšetření</a:t>
            </a:r>
            <a:endParaRPr lang="cs-CZ" sz="5400" dirty="0">
              <a:latin typeface="Calibri" pitchFamily="34" charset="0"/>
            </a:endParaRPr>
          </a:p>
        </p:txBody>
      </p:sp>
      <p:sp>
        <p:nvSpPr>
          <p:cNvPr id="3" name="Zástupný symbol pro obsah 2"/>
          <p:cNvSpPr>
            <a:spLocks noGrp="1"/>
          </p:cNvSpPr>
          <p:nvPr>
            <p:ph idx="1"/>
          </p:nvPr>
        </p:nvSpPr>
        <p:spPr/>
        <p:txBody>
          <a:bodyPr/>
          <a:lstStyle/>
          <a:p>
            <a:r>
              <a:rPr lang="cs-CZ" sz="2800" dirty="0" smtClean="0">
                <a:latin typeface="Calibri" panose="020F0502020204030204" pitchFamily="34" charset="0"/>
                <a:cs typeface="Calibri" panose="020F0502020204030204" pitchFamily="34" charset="0"/>
              </a:rPr>
              <a:t>Stanovení celkové bílkoviny</a:t>
            </a:r>
          </a:p>
          <a:p>
            <a:r>
              <a:rPr lang="cs-CZ" sz="2800" dirty="0" smtClean="0">
                <a:latin typeface="Calibri" panose="020F0502020204030204" pitchFamily="34" charset="0"/>
                <a:cs typeface="Calibri" panose="020F0502020204030204" pitchFamily="34" charset="0"/>
              </a:rPr>
              <a:t>Parametry energetického metabolismu – </a:t>
            </a:r>
            <a:r>
              <a:rPr lang="cs-CZ" sz="2800" dirty="0" err="1" smtClean="0">
                <a:latin typeface="Calibri" panose="020F0502020204030204" pitchFamily="34" charset="0"/>
                <a:cs typeface="Calibri" panose="020F0502020204030204" pitchFamily="34" charset="0"/>
              </a:rPr>
              <a:t>glukóza,laktát</a:t>
            </a:r>
            <a:endParaRPr lang="cs-CZ" sz="2800" dirty="0" smtClean="0">
              <a:latin typeface="Calibri" panose="020F0502020204030204" pitchFamily="34" charset="0"/>
              <a:cs typeface="Calibri" panose="020F0502020204030204" pitchFamily="34" charset="0"/>
            </a:endParaRPr>
          </a:p>
          <a:p>
            <a:r>
              <a:rPr lang="cs-CZ" sz="2800" dirty="0" smtClean="0">
                <a:latin typeface="Calibri" panose="020F0502020204030204" pitchFamily="34" charset="0"/>
                <a:cs typeface="Calibri" panose="020F0502020204030204" pitchFamily="34" charset="0"/>
              </a:rPr>
              <a:t>Hodnocení funkčnosti </a:t>
            </a:r>
            <a:r>
              <a:rPr lang="cs-CZ" sz="2800" dirty="0" err="1" smtClean="0">
                <a:latin typeface="Calibri" panose="020F0502020204030204" pitchFamily="34" charset="0"/>
                <a:cs typeface="Calibri" panose="020F0502020204030204" pitchFamily="34" charset="0"/>
              </a:rPr>
              <a:t>hematolikvorové</a:t>
            </a:r>
            <a:r>
              <a:rPr lang="cs-CZ" sz="2800" dirty="0" smtClean="0">
                <a:latin typeface="Calibri" panose="020F0502020204030204" pitchFamily="34" charset="0"/>
                <a:cs typeface="Calibri" panose="020F0502020204030204" pitchFamily="34" charset="0"/>
              </a:rPr>
              <a:t> bariéry –stanovení albuminu a výpočet </a:t>
            </a:r>
            <a:r>
              <a:rPr lang="cs-CZ" sz="2800" dirty="0" err="1" smtClean="0">
                <a:latin typeface="Calibri" panose="020F0502020204030204" pitchFamily="34" charset="0"/>
                <a:cs typeface="Calibri" panose="020F0502020204030204" pitchFamily="34" charset="0"/>
              </a:rPr>
              <a:t>Qalb</a:t>
            </a:r>
            <a:r>
              <a:rPr lang="cs-CZ" sz="2800" dirty="0" smtClean="0">
                <a:latin typeface="Calibri" panose="020F0502020204030204" pitchFamily="34" charset="0"/>
                <a:cs typeface="Calibri" panose="020F0502020204030204" pitchFamily="34" charset="0"/>
              </a:rPr>
              <a:t>.</a:t>
            </a:r>
          </a:p>
          <a:p>
            <a:r>
              <a:rPr lang="cs-CZ" sz="2800" dirty="0" smtClean="0">
                <a:latin typeface="Calibri" panose="020F0502020204030204" pitchFamily="34" charset="0"/>
                <a:cs typeface="Calibri" panose="020F0502020204030204" pitchFamily="34" charset="0"/>
              </a:rPr>
              <a:t>Vyjádření </a:t>
            </a:r>
            <a:r>
              <a:rPr lang="cs-CZ" sz="2800" dirty="0" err="1" smtClean="0">
                <a:latin typeface="Calibri" panose="020F0502020204030204" pitchFamily="34" charset="0"/>
                <a:cs typeface="Calibri" panose="020F0502020204030204" pitchFamily="34" charset="0"/>
              </a:rPr>
              <a:t>intratékální</a:t>
            </a:r>
            <a:r>
              <a:rPr lang="cs-CZ" sz="2800" dirty="0" smtClean="0">
                <a:latin typeface="Calibri" panose="020F0502020204030204" pitchFamily="34" charset="0"/>
                <a:cs typeface="Calibri" panose="020F0502020204030204" pitchFamily="34" charset="0"/>
              </a:rPr>
              <a:t> protilátkové odpovědi – stanovení imunoglobulinů, stanovení OP</a:t>
            </a:r>
            <a:endParaRPr lang="cs-CZ"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708620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algn="ctr" eaLnBrk="1" hangingPunct="1"/>
            <a:r>
              <a:rPr lang="cs-CZ" altLang="cs-CZ" sz="5400" dirty="0" smtClean="0">
                <a:solidFill>
                  <a:srgbClr val="006666"/>
                </a:solidFill>
                <a:latin typeface="Calibri" pitchFamily="34" charset="0"/>
                <a:cs typeface="Times New Roman" panose="02020603050405020304" pitchFamily="18" charset="0"/>
              </a:rPr>
              <a:t>Celková bílkovina</a:t>
            </a:r>
            <a:r>
              <a:rPr lang="cs-CZ" altLang="cs-CZ" sz="5400" dirty="0" smtClean="0">
                <a:solidFill>
                  <a:srgbClr val="006666"/>
                </a:solidFill>
                <a:latin typeface="Calibri" pitchFamily="34" charset="0"/>
              </a:rPr>
              <a:t> </a:t>
            </a:r>
          </a:p>
        </p:txBody>
      </p:sp>
      <p:sp>
        <p:nvSpPr>
          <p:cNvPr id="96259" name="Rectangle 3"/>
          <p:cNvSpPr>
            <a:spLocks noGrp="1" noChangeArrowheads="1"/>
          </p:cNvSpPr>
          <p:nvPr>
            <p:ph type="body" idx="1"/>
          </p:nvPr>
        </p:nvSpPr>
        <p:spPr>
          <a:xfrm>
            <a:off x="685800" y="1981200"/>
            <a:ext cx="8229600" cy="4114800"/>
          </a:xfrm>
        </p:spPr>
        <p:txBody>
          <a:bodyPr/>
          <a:lstStyle/>
          <a:p>
            <a:pPr eaLnBrk="1" hangingPunct="1">
              <a:lnSpc>
                <a:spcPct val="80000"/>
              </a:lnSpc>
            </a:pPr>
            <a:r>
              <a:rPr lang="cs-CZ" altLang="cs-CZ" sz="2100" dirty="0" smtClean="0">
                <a:solidFill>
                  <a:srgbClr val="000000"/>
                </a:solidFill>
                <a:latin typeface="Calibri" panose="020F0502020204030204" pitchFamily="34" charset="0"/>
                <a:cs typeface="Times New Roman" panose="02020603050405020304" pitchFamily="18" charset="0"/>
              </a:rPr>
              <a:t>Fyziologická hodnota  0,15 - 0</a:t>
            </a:r>
            <a:r>
              <a:rPr lang="cs-CZ" altLang="cs-CZ" sz="2100" dirty="0" smtClean="0">
                <a:solidFill>
                  <a:srgbClr val="000000"/>
                </a:solidFill>
                <a:latin typeface="Calibri" panose="020F0502020204030204" pitchFamily="34" charset="0"/>
              </a:rPr>
              <a:t>,</a:t>
            </a:r>
            <a:r>
              <a:rPr lang="cs-CZ" altLang="cs-CZ" sz="2100" dirty="0" smtClean="0">
                <a:solidFill>
                  <a:srgbClr val="000000"/>
                </a:solidFill>
                <a:latin typeface="Calibri" panose="020F0502020204030204" pitchFamily="34" charset="0"/>
                <a:cs typeface="Times New Roman" panose="02020603050405020304" pitchFamily="18" charset="0"/>
              </a:rPr>
              <a:t>40 g/l (stoupá s v</a:t>
            </a:r>
            <a:r>
              <a:rPr lang="cs-CZ" altLang="cs-CZ" sz="2100" dirty="0" smtClean="0">
                <a:solidFill>
                  <a:srgbClr val="000000"/>
                </a:solidFill>
                <a:latin typeface="Calibri" panose="020F0502020204030204" pitchFamily="34" charset="0"/>
              </a:rPr>
              <a:t>ě</a:t>
            </a:r>
            <a:r>
              <a:rPr lang="cs-CZ" altLang="cs-CZ" sz="2100" dirty="0" smtClean="0">
                <a:solidFill>
                  <a:srgbClr val="000000"/>
                </a:solidFill>
                <a:latin typeface="Calibri" panose="020F0502020204030204" pitchFamily="34" charset="0"/>
                <a:cs typeface="Times New Roman" panose="02020603050405020304" pitchFamily="18" charset="0"/>
              </a:rPr>
              <a:t>kem)</a:t>
            </a:r>
            <a:r>
              <a:rPr lang="cs-CZ" altLang="cs-CZ" sz="2100" dirty="0" smtClean="0">
                <a:solidFill>
                  <a:srgbClr val="000000"/>
                </a:solidFill>
                <a:latin typeface="Calibri" panose="020F0502020204030204" pitchFamily="34" charset="0"/>
              </a:rPr>
              <a:t> </a:t>
            </a:r>
          </a:p>
          <a:p>
            <a:pPr lvl="1" eaLnBrk="1" hangingPunct="1">
              <a:lnSpc>
                <a:spcPct val="80000"/>
              </a:lnSpc>
            </a:pPr>
            <a:r>
              <a:rPr lang="cs-CZ" altLang="cs-CZ" sz="2100" dirty="0" smtClean="0">
                <a:solidFill>
                  <a:srgbClr val="000000"/>
                </a:solidFill>
                <a:latin typeface="Calibri" panose="020F0502020204030204" pitchFamily="34" charset="0"/>
              </a:rPr>
              <a:t>albumin, </a:t>
            </a:r>
            <a:r>
              <a:rPr lang="cs-CZ" altLang="cs-CZ" sz="2100" dirty="0" err="1" smtClean="0">
                <a:solidFill>
                  <a:srgbClr val="000000"/>
                </a:solidFill>
                <a:latin typeface="Calibri" panose="020F0502020204030204" pitchFamily="34" charset="0"/>
              </a:rPr>
              <a:t>prealbumin</a:t>
            </a:r>
            <a:r>
              <a:rPr lang="cs-CZ" altLang="cs-CZ" sz="2100" dirty="0" smtClean="0">
                <a:solidFill>
                  <a:srgbClr val="000000"/>
                </a:solidFill>
                <a:latin typeface="Calibri" panose="020F0502020204030204" pitchFamily="34" charset="0"/>
              </a:rPr>
              <a:t>, </a:t>
            </a:r>
            <a:r>
              <a:rPr lang="cs-CZ" altLang="cs-CZ" sz="2100" dirty="0" err="1" smtClean="0">
                <a:solidFill>
                  <a:srgbClr val="000000"/>
                </a:solidFill>
                <a:latin typeface="Calibri" panose="020F0502020204030204" pitchFamily="34" charset="0"/>
              </a:rPr>
              <a:t>transferin,imunoglobuliny</a:t>
            </a:r>
            <a:r>
              <a:rPr lang="cs-CZ" altLang="cs-CZ" sz="2100" dirty="0" smtClean="0">
                <a:solidFill>
                  <a:srgbClr val="000000"/>
                </a:solidFill>
                <a:latin typeface="Calibri" panose="020F0502020204030204" pitchFamily="34" charset="0"/>
              </a:rPr>
              <a:t> </a:t>
            </a:r>
          </a:p>
          <a:p>
            <a:pPr lvl="1" eaLnBrk="1" hangingPunct="1">
              <a:lnSpc>
                <a:spcPct val="80000"/>
              </a:lnSpc>
            </a:pPr>
            <a:r>
              <a:rPr lang="cs-CZ" altLang="cs-CZ" sz="2100" dirty="0" err="1" smtClean="0">
                <a:solidFill>
                  <a:srgbClr val="000000"/>
                </a:solidFill>
                <a:latin typeface="Calibri" panose="020F0502020204030204" pitchFamily="34" charset="0"/>
              </a:rPr>
              <a:t>haptoglobin</a:t>
            </a:r>
            <a:r>
              <a:rPr lang="cs-CZ" altLang="cs-CZ" sz="2100" dirty="0" smtClean="0">
                <a:solidFill>
                  <a:srgbClr val="000000"/>
                </a:solidFill>
                <a:latin typeface="Calibri" panose="020F0502020204030204" pitchFamily="34" charset="0"/>
              </a:rPr>
              <a:t>, C-reaktivní protein, C3 a C4 složky komplementu,   antitrombin III, α1-antitrypsin</a:t>
            </a:r>
          </a:p>
          <a:p>
            <a:pPr lvl="1" eaLnBrk="1" hangingPunct="1">
              <a:lnSpc>
                <a:spcPct val="80000"/>
              </a:lnSpc>
            </a:pPr>
            <a:r>
              <a:rPr lang="cs-CZ" altLang="cs-CZ" sz="2100" dirty="0" err="1" smtClean="0">
                <a:solidFill>
                  <a:srgbClr val="000000"/>
                </a:solidFill>
                <a:latin typeface="Calibri" panose="020F0502020204030204" pitchFamily="34" charset="0"/>
              </a:rPr>
              <a:t>orosomukoid</a:t>
            </a:r>
            <a:r>
              <a:rPr lang="cs-CZ" altLang="cs-CZ" sz="2100" dirty="0" smtClean="0">
                <a:solidFill>
                  <a:srgbClr val="000000"/>
                </a:solidFill>
                <a:latin typeface="Calibri" panose="020F0502020204030204" pitchFamily="34" charset="0"/>
              </a:rPr>
              <a:t>.</a:t>
            </a:r>
          </a:p>
          <a:p>
            <a:pPr eaLnBrk="1" hangingPunct="1">
              <a:lnSpc>
                <a:spcPct val="80000"/>
              </a:lnSpc>
              <a:buFont typeface="Wingdings" panose="05000000000000000000" pitchFamily="2" charset="2"/>
              <a:buNone/>
            </a:pPr>
            <a:endParaRPr lang="cs-CZ" altLang="cs-CZ" sz="2100" dirty="0" smtClean="0">
              <a:solidFill>
                <a:srgbClr val="000000"/>
              </a:solidFill>
              <a:latin typeface="Calibri" panose="020F0502020204030204" pitchFamily="34" charset="0"/>
            </a:endParaRPr>
          </a:p>
          <a:p>
            <a:pPr eaLnBrk="1" hangingPunct="1">
              <a:lnSpc>
                <a:spcPct val="80000"/>
              </a:lnSpc>
            </a:pPr>
            <a:r>
              <a:rPr lang="cs-CZ" altLang="cs-CZ" sz="2100" b="1" i="1" u="sng" dirty="0" err="1" smtClean="0">
                <a:solidFill>
                  <a:srgbClr val="000000"/>
                </a:solidFill>
                <a:latin typeface="Calibri" panose="020F0502020204030204" pitchFamily="34" charset="0"/>
                <a:cs typeface="Times New Roman" panose="02020603050405020304" pitchFamily="18" charset="0"/>
              </a:rPr>
              <a:t>Zvýš</a:t>
            </a:r>
            <a:r>
              <a:rPr lang="cs-CZ" altLang="cs-CZ" sz="2100" b="1" i="1" u="sng" dirty="0" smtClean="0">
                <a:solidFill>
                  <a:srgbClr val="000000"/>
                </a:solidFill>
                <a:latin typeface="Calibri" panose="020F0502020204030204" pitchFamily="34" charset="0"/>
                <a:cs typeface="Times New Roman" panose="02020603050405020304" pitchFamily="18" charset="0"/>
              </a:rPr>
              <a:t>. CB</a:t>
            </a:r>
            <a:r>
              <a:rPr lang="cs-CZ" altLang="cs-CZ" sz="2100" dirty="0" smtClean="0">
                <a:solidFill>
                  <a:srgbClr val="000000"/>
                </a:solidFill>
                <a:latin typeface="Calibri" panose="020F0502020204030204" pitchFamily="34" charset="0"/>
                <a:cs typeface="Times New Roman" panose="02020603050405020304" pitchFamily="18" charset="0"/>
              </a:rPr>
              <a:t> </a:t>
            </a:r>
          </a:p>
          <a:p>
            <a:pPr lvl="1" eaLnBrk="1" hangingPunct="1">
              <a:lnSpc>
                <a:spcPct val="80000"/>
              </a:lnSpc>
            </a:pPr>
            <a:r>
              <a:rPr lang="cs-CZ" altLang="cs-CZ" sz="2100" dirty="0" smtClean="0">
                <a:solidFill>
                  <a:srgbClr val="000000"/>
                </a:solidFill>
                <a:latin typeface="Calibri" panose="020F0502020204030204" pitchFamily="34" charset="0"/>
                <a:cs typeface="Times New Roman" panose="02020603050405020304" pitchFamily="18" charset="0"/>
              </a:rPr>
              <a:t>Zán</a:t>
            </a:r>
            <a:r>
              <a:rPr lang="cs-CZ" altLang="cs-CZ" sz="2100" dirty="0" smtClean="0">
                <a:solidFill>
                  <a:srgbClr val="000000"/>
                </a:solidFill>
                <a:latin typeface="Calibri" panose="020F0502020204030204" pitchFamily="34" charset="0"/>
              </a:rPr>
              <a:t>ě</a:t>
            </a:r>
            <a:r>
              <a:rPr lang="cs-CZ" altLang="cs-CZ" sz="2100" dirty="0" smtClean="0">
                <a:solidFill>
                  <a:srgbClr val="000000"/>
                </a:solidFill>
                <a:latin typeface="Calibri" panose="020F0502020204030204" pitchFamily="34" charset="0"/>
                <a:cs typeface="Times New Roman" panose="02020603050405020304" pitchFamily="18" charset="0"/>
              </a:rPr>
              <a:t>ty</a:t>
            </a:r>
          </a:p>
          <a:p>
            <a:pPr lvl="1" eaLnBrk="1" hangingPunct="1">
              <a:lnSpc>
                <a:spcPct val="80000"/>
              </a:lnSpc>
            </a:pPr>
            <a:r>
              <a:rPr lang="cs-CZ" altLang="cs-CZ" sz="2100" dirty="0" smtClean="0">
                <a:solidFill>
                  <a:srgbClr val="000000"/>
                </a:solidFill>
                <a:latin typeface="Calibri" panose="020F0502020204030204" pitchFamily="34" charset="0"/>
                <a:cs typeface="Times New Roman" panose="02020603050405020304" pitchFamily="18" charset="0"/>
              </a:rPr>
              <a:t>porucha cirkulace </a:t>
            </a:r>
            <a:r>
              <a:rPr lang="cs-CZ" altLang="cs-CZ" sz="2100" dirty="0" err="1" smtClean="0">
                <a:solidFill>
                  <a:srgbClr val="000000"/>
                </a:solidFill>
                <a:latin typeface="Calibri" panose="020F0502020204030204" pitchFamily="34" charset="0"/>
                <a:cs typeface="Times New Roman" panose="02020603050405020304" pitchFamily="18" charset="0"/>
              </a:rPr>
              <a:t>likvoru</a:t>
            </a:r>
            <a:endParaRPr lang="cs-CZ" altLang="cs-CZ" sz="2100" dirty="0" smtClean="0">
              <a:solidFill>
                <a:srgbClr val="000000"/>
              </a:solidFill>
              <a:latin typeface="Calibri" panose="020F0502020204030204" pitchFamily="34" charset="0"/>
              <a:cs typeface="Times New Roman" panose="02020603050405020304" pitchFamily="18" charset="0"/>
            </a:endParaRPr>
          </a:p>
          <a:p>
            <a:pPr lvl="1" eaLnBrk="1" hangingPunct="1">
              <a:lnSpc>
                <a:spcPct val="80000"/>
              </a:lnSpc>
            </a:pPr>
            <a:r>
              <a:rPr lang="cs-CZ" altLang="cs-CZ" sz="2100" dirty="0" err="1" smtClean="0">
                <a:solidFill>
                  <a:srgbClr val="000000"/>
                </a:solidFill>
                <a:latin typeface="Calibri" panose="020F0502020204030204" pitchFamily="34" charset="0"/>
                <a:cs typeface="Times New Roman" panose="02020603050405020304" pitchFamily="18" charset="0"/>
              </a:rPr>
              <a:t>intrat</a:t>
            </a:r>
            <a:r>
              <a:rPr lang="cs-CZ" altLang="cs-CZ" sz="2100" dirty="0" err="1" smtClean="0">
                <a:solidFill>
                  <a:srgbClr val="000000"/>
                </a:solidFill>
                <a:latin typeface="Calibri" panose="020F0502020204030204" pitchFamily="34" charset="0"/>
              </a:rPr>
              <a:t>e</a:t>
            </a:r>
            <a:r>
              <a:rPr lang="cs-CZ" altLang="cs-CZ" sz="2100" dirty="0" err="1" smtClean="0">
                <a:solidFill>
                  <a:srgbClr val="000000"/>
                </a:solidFill>
                <a:latin typeface="Calibri" panose="020F0502020204030204" pitchFamily="34" charset="0"/>
                <a:cs typeface="Times New Roman" panose="02020603050405020304" pitchFamily="18" charset="0"/>
              </a:rPr>
              <a:t>kální</a:t>
            </a:r>
            <a:r>
              <a:rPr lang="cs-CZ" altLang="cs-CZ" sz="2100" dirty="0" smtClean="0">
                <a:solidFill>
                  <a:srgbClr val="000000"/>
                </a:solidFill>
                <a:latin typeface="Calibri" panose="020F0502020204030204" pitchFamily="34" charset="0"/>
                <a:cs typeface="Times New Roman" panose="02020603050405020304" pitchFamily="18" charset="0"/>
              </a:rPr>
              <a:t> syntéza </a:t>
            </a:r>
            <a:r>
              <a:rPr lang="cs-CZ" altLang="cs-CZ" sz="2100" dirty="0" err="1" smtClean="0">
                <a:solidFill>
                  <a:srgbClr val="000000"/>
                </a:solidFill>
                <a:latin typeface="Calibri" panose="020F0502020204030204" pitchFamily="34" charset="0"/>
                <a:cs typeface="Times New Roman" panose="02020603050405020304" pitchFamily="18" charset="0"/>
              </a:rPr>
              <a:t>Ig</a:t>
            </a:r>
            <a:r>
              <a:rPr lang="cs-CZ" altLang="cs-CZ" sz="2100" dirty="0" smtClean="0">
                <a:solidFill>
                  <a:srgbClr val="000000"/>
                </a:solidFill>
                <a:latin typeface="Calibri" panose="020F0502020204030204" pitchFamily="34" charset="0"/>
              </a:rPr>
              <a:t> </a:t>
            </a:r>
          </a:p>
          <a:p>
            <a:pPr eaLnBrk="1" hangingPunct="1">
              <a:lnSpc>
                <a:spcPct val="80000"/>
              </a:lnSpc>
              <a:buFont typeface="Wingdings" panose="05000000000000000000" pitchFamily="2" charset="2"/>
              <a:buNone/>
            </a:pPr>
            <a:r>
              <a:rPr lang="cs-CZ" altLang="cs-CZ" sz="2100" dirty="0" smtClean="0">
                <a:solidFill>
                  <a:srgbClr val="000000"/>
                </a:solidFill>
                <a:latin typeface="Calibri" panose="020F0502020204030204" pitchFamily="34" charset="0"/>
              </a:rPr>
              <a:t>	Stanovení-fotometrie </a:t>
            </a:r>
            <a:r>
              <a:rPr lang="cs-CZ" altLang="cs-CZ" sz="2100" dirty="0" smtClean="0">
                <a:solidFill>
                  <a:srgbClr val="000000"/>
                </a:solidFill>
                <a:latin typeface="Arial" panose="020B0604020202020204" pitchFamily="34" charset="0"/>
              </a:rPr>
              <a:t>		   </a:t>
            </a:r>
            <a:endParaRPr lang="cs-CZ" altLang="cs-CZ" sz="2100" dirty="0" smtClean="0">
              <a:solidFill>
                <a:srgbClr val="000000"/>
              </a:solidFill>
              <a:latin typeface="Arial" panose="020B0604020202020204" pitchFamily="34" charset="0"/>
              <a:cs typeface="Times New Roman" panose="02020603050405020304" pitchFamily="18" charset="0"/>
            </a:endParaRPr>
          </a:p>
          <a:p>
            <a:pPr eaLnBrk="1" hangingPunct="1">
              <a:lnSpc>
                <a:spcPct val="80000"/>
              </a:lnSpc>
              <a:buFont typeface="Wingdings" panose="05000000000000000000" pitchFamily="2" charset="2"/>
              <a:buNone/>
            </a:pPr>
            <a:endParaRPr lang="cs-CZ" altLang="cs-CZ" sz="2100" dirty="0" smtClean="0">
              <a:solidFill>
                <a:srgbClr val="000000"/>
              </a:solidFill>
              <a:latin typeface="Arial" panose="020B0604020202020204" pitchFamily="34" charset="0"/>
            </a:endParaRPr>
          </a:p>
        </p:txBody>
      </p:sp>
      <p:pic>
        <p:nvPicPr>
          <p:cNvPr id="5" name="Picture 2" descr="C:\Users\3050\Desktop\IMG_24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3284984"/>
            <a:ext cx="4320480" cy="3240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algn="ctr" eaLnBrk="1" hangingPunct="1"/>
            <a:r>
              <a:rPr lang="cs-CZ" altLang="cs-CZ" sz="5400" dirty="0" smtClean="0">
                <a:solidFill>
                  <a:srgbClr val="006666"/>
                </a:solidFill>
                <a:latin typeface="Calibri" pitchFamily="34" charset="0"/>
                <a:cs typeface="Times New Roman" panose="02020603050405020304" pitchFamily="18" charset="0"/>
              </a:rPr>
              <a:t>Glukóza</a:t>
            </a:r>
            <a:r>
              <a:rPr lang="cs-CZ" altLang="cs-CZ" sz="5400" dirty="0" smtClean="0">
                <a:solidFill>
                  <a:srgbClr val="006666"/>
                </a:solidFill>
                <a:latin typeface="Calibri" pitchFamily="34" charset="0"/>
              </a:rPr>
              <a:t> </a:t>
            </a:r>
          </a:p>
        </p:txBody>
      </p:sp>
      <p:sp>
        <p:nvSpPr>
          <p:cNvPr id="97283" name="Rectangle 3"/>
          <p:cNvSpPr>
            <a:spLocks noGrp="1" noChangeArrowheads="1"/>
          </p:cNvSpPr>
          <p:nvPr>
            <p:ph type="body" idx="1"/>
          </p:nvPr>
        </p:nvSpPr>
        <p:spPr/>
        <p:txBody>
          <a:bodyPr/>
          <a:lstStyle/>
          <a:p>
            <a:pPr eaLnBrk="1" hangingPunct="1"/>
            <a:r>
              <a:rPr lang="cs-CZ" altLang="cs-CZ" sz="2500" smtClean="0">
                <a:solidFill>
                  <a:srgbClr val="000000"/>
                </a:solidFill>
                <a:latin typeface="Calibri" panose="020F0502020204030204" pitchFamily="34" charset="0"/>
                <a:cs typeface="Times New Roman" panose="02020603050405020304" pitchFamily="18" charset="0"/>
              </a:rPr>
              <a:t>Základní energetický zdroj nervové tkán</a:t>
            </a:r>
            <a:r>
              <a:rPr lang="cs-CZ" altLang="cs-CZ" sz="2500" smtClean="0">
                <a:solidFill>
                  <a:srgbClr val="000000"/>
                </a:solidFill>
                <a:latin typeface="Calibri" panose="020F0502020204030204" pitchFamily="34" charset="0"/>
              </a:rPr>
              <a:t>ě </a:t>
            </a:r>
          </a:p>
          <a:p>
            <a:pPr eaLnBrk="1" hangingPunct="1"/>
            <a:r>
              <a:rPr lang="cs-CZ" altLang="cs-CZ" sz="2500" smtClean="0">
                <a:solidFill>
                  <a:srgbClr val="000000"/>
                </a:solidFill>
                <a:latin typeface="Calibri" panose="020F0502020204030204" pitchFamily="34" charset="0"/>
                <a:cs typeface="Times New Roman" panose="02020603050405020304" pitchFamily="18" charset="0"/>
              </a:rPr>
              <a:t>Hladina závisí na glykémii ( 60% sérové hladiny)</a:t>
            </a:r>
            <a:r>
              <a:rPr lang="cs-CZ" altLang="cs-CZ" sz="2500" smtClean="0">
                <a:solidFill>
                  <a:srgbClr val="000000"/>
                </a:solidFill>
                <a:latin typeface="Calibri" panose="020F0502020204030204" pitchFamily="34" charset="0"/>
              </a:rPr>
              <a:t> </a:t>
            </a:r>
          </a:p>
          <a:p>
            <a:pPr eaLnBrk="1" hangingPunct="1"/>
            <a:r>
              <a:rPr lang="cs-CZ" altLang="cs-CZ" sz="2500" b="1" i="1" u="sng" smtClean="0">
                <a:solidFill>
                  <a:srgbClr val="000000"/>
                </a:solidFill>
                <a:latin typeface="Calibri" panose="020F0502020204030204" pitchFamily="34" charset="0"/>
                <a:cs typeface="Times New Roman" panose="02020603050405020304" pitchFamily="18" charset="0"/>
              </a:rPr>
              <a:t>Sní</a:t>
            </a:r>
            <a:r>
              <a:rPr lang="cs-CZ" altLang="cs-CZ" sz="2500" b="1" i="1" u="sng" smtClean="0">
                <a:solidFill>
                  <a:srgbClr val="000000"/>
                </a:solidFill>
                <a:latin typeface="Calibri" panose="020F0502020204030204" pitchFamily="34" charset="0"/>
              </a:rPr>
              <a:t>ž</a:t>
            </a:r>
            <a:r>
              <a:rPr lang="cs-CZ" altLang="cs-CZ" sz="2500" b="1" i="1" u="sng" smtClean="0">
                <a:solidFill>
                  <a:srgbClr val="000000"/>
                </a:solidFill>
                <a:latin typeface="Calibri" panose="020F0502020204030204" pitchFamily="34" charset="0"/>
                <a:cs typeface="Times New Roman" panose="02020603050405020304" pitchFamily="18" charset="0"/>
              </a:rPr>
              <a:t>ení:</a:t>
            </a:r>
            <a:r>
              <a:rPr lang="cs-CZ" altLang="cs-CZ" sz="2500" smtClean="0">
                <a:solidFill>
                  <a:srgbClr val="000000"/>
                </a:solidFill>
                <a:latin typeface="Calibri" panose="020F0502020204030204" pitchFamily="34" charset="0"/>
              </a:rPr>
              <a:t> </a:t>
            </a:r>
          </a:p>
          <a:p>
            <a:pPr lvl="1" eaLnBrk="1" hangingPunct="1"/>
            <a:r>
              <a:rPr lang="cs-CZ" altLang="cs-CZ" smtClean="0">
                <a:solidFill>
                  <a:srgbClr val="000000"/>
                </a:solidFill>
                <a:latin typeface="Calibri" panose="020F0502020204030204" pitchFamily="34" charset="0"/>
                <a:cs typeface="Times New Roman" panose="02020603050405020304" pitchFamily="18" charset="0"/>
              </a:rPr>
              <a:t>bakteriální </a:t>
            </a:r>
            <a:r>
              <a:rPr lang="cs-CZ" altLang="cs-CZ" smtClean="0">
                <a:solidFill>
                  <a:srgbClr val="000000"/>
                </a:solidFill>
                <a:latin typeface="Calibri" panose="020F0502020204030204" pitchFamily="34" charset="0"/>
              </a:rPr>
              <a:t>me</a:t>
            </a:r>
            <a:r>
              <a:rPr lang="cs-CZ" altLang="cs-CZ" smtClean="0">
                <a:solidFill>
                  <a:srgbClr val="000000"/>
                </a:solidFill>
                <a:latin typeface="Calibri" panose="020F0502020204030204" pitchFamily="34" charset="0"/>
                <a:cs typeface="Times New Roman" panose="02020603050405020304" pitchFamily="18" charset="0"/>
              </a:rPr>
              <a:t>ningitida</a:t>
            </a:r>
          </a:p>
          <a:p>
            <a:pPr lvl="1" eaLnBrk="1" hangingPunct="1"/>
            <a:r>
              <a:rPr lang="cs-CZ" altLang="cs-CZ" smtClean="0">
                <a:solidFill>
                  <a:srgbClr val="000000"/>
                </a:solidFill>
                <a:latin typeface="Calibri" panose="020F0502020204030204" pitchFamily="34" charset="0"/>
                <a:cs typeface="Times New Roman" panose="02020603050405020304" pitchFamily="18" charset="0"/>
              </a:rPr>
              <a:t>nádory        </a:t>
            </a:r>
          </a:p>
          <a:p>
            <a:pPr lvl="1" eaLnBrk="1" hangingPunct="1"/>
            <a:r>
              <a:rPr lang="cs-CZ" altLang="cs-CZ" smtClean="0">
                <a:solidFill>
                  <a:srgbClr val="000000"/>
                </a:solidFill>
                <a:latin typeface="Calibri" panose="020F0502020204030204" pitchFamily="34" charset="0"/>
                <a:cs typeface="Times New Roman" panose="02020603050405020304" pitchFamily="18" charset="0"/>
              </a:rPr>
              <a:t>krvácení</a:t>
            </a:r>
          </a:p>
          <a:p>
            <a:pPr eaLnBrk="1" hangingPunct="1">
              <a:buFont typeface="Wingdings" panose="05000000000000000000" pitchFamily="2" charset="2"/>
              <a:buNone/>
            </a:pPr>
            <a:r>
              <a:rPr lang="cs-CZ" altLang="cs-CZ" sz="2500" smtClean="0">
                <a:solidFill>
                  <a:srgbClr val="000000"/>
                </a:solidFill>
                <a:latin typeface="Calibri" panose="020F0502020204030204" pitchFamily="34" charset="0"/>
              </a:rPr>
              <a:t>Metoda stanovení-fotometrie hexokinázová reakce</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026"/>
          <p:cNvSpPr>
            <a:spLocks noGrp="1" noChangeArrowheads="1"/>
          </p:cNvSpPr>
          <p:nvPr>
            <p:ph type="title"/>
          </p:nvPr>
        </p:nvSpPr>
        <p:spPr>
          <a:xfrm>
            <a:off x="1698625" y="301625"/>
            <a:ext cx="6656388" cy="1143000"/>
          </a:xfrm>
        </p:spPr>
        <p:txBody>
          <a:bodyPr/>
          <a:lstStyle/>
          <a:p>
            <a:pPr algn="ctr" eaLnBrk="1" hangingPunct="1"/>
            <a:r>
              <a:rPr lang="cs-CZ" altLang="cs-CZ" sz="5400" dirty="0" smtClean="0">
                <a:latin typeface="Calibri" panose="020F0502020204030204" pitchFamily="34" charset="0"/>
                <a:cs typeface="Times New Roman" panose="02020603050405020304" pitchFamily="18" charset="0"/>
              </a:rPr>
              <a:t>Laktát</a:t>
            </a:r>
            <a:r>
              <a:rPr lang="cs-CZ" altLang="cs-CZ" sz="5400" dirty="0" smtClean="0">
                <a:solidFill>
                  <a:schemeClr val="folHlink"/>
                </a:solidFill>
              </a:rPr>
              <a:t> </a:t>
            </a:r>
          </a:p>
        </p:txBody>
      </p:sp>
      <p:sp>
        <p:nvSpPr>
          <p:cNvPr id="98307" name="Rectangle 1027"/>
          <p:cNvSpPr>
            <a:spLocks noGrp="1" noChangeArrowheads="1"/>
          </p:cNvSpPr>
          <p:nvPr>
            <p:ph type="body" idx="1"/>
          </p:nvPr>
        </p:nvSpPr>
        <p:spPr>
          <a:xfrm>
            <a:off x="827088" y="1676400"/>
            <a:ext cx="8066087" cy="4343400"/>
          </a:xfrm>
        </p:spPr>
        <p:txBody>
          <a:bodyPr/>
          <a:lstStyle/>
          <a:p>
            <a:pPr eaLnBrk="1" hangingPunct="1">
              <a:lnSpc>
                <a:spcPct val="90000"/>
              </a:lnSpc>
            </a:pPr>
            <a:r>
              <a:rPr lang="cs-CZ" altLang="cs-CZ" sz="2500" smtClean="0">
                <a:solidFill>
                  <a:srgbClr val="000000"/>
                </a:solidFill>
                <a:latin typeface="Calibri" panose="020F0502020204030204" pitchFamily="34" charset="0"/>
                <a:cs typeface="Times New Roman" panose="02020603050405020304" pitchFamily="18" charset="0"/>
              </a:rPr>
              <a:t>Fyziologická hodnota 1</a:t>
            </a:r>
            <a:r>
              <a:rPr lang="cs-CZ" altLang="cs-CZ" sz="2500" smtClean="0">
                <a:solidFill>
                  <a:srgbClr val="000000"/>
                </a:solidFill>
                <a:latin typeface="Calibri" panose="020F0502020204030204" pitchFamily="34" charset="0"/>
              </a:rPr>
              <a:t>,</a:t>
            </a:r>
            <a:r>
              <a:rPr lang="cs-CZ" altLang="cs-CZ" sz="2500" smtClean="0">
                <a:solidFill>
                  <a:srgbClr val="000000"/>
                </a:solidFill>
                <a:latin typeface="Calibri" panose="020F0502020204030204" pitchFamily="34" charset="0"/>
                <a:cs typeface="Times New Roman" panose="02020603050405020304" pitchFamily="18" charset="0"/>
              </a:rPr>
              <a:t>2-2</a:t>
            </a:r>
            <a:r>
              <a:rPr lang="cs-CZ" altLang="cs-CZ" sz="2500" smtClean="0">
                <a:solidFill>
                  <a:srgbClr val="000000"/>
                </a:solidFill>
                <a:latin typeface="Calibri" panose="020F0502020204030204" pitchFamily="34" charset="0"/>
              </a:rPr>
              <a:t>,</a:t>
            </a:r>
            <a:r>
              <a:rPr lang="cs-CZ" altLang="cs-CZ" sz="2500" smtClean="0">
                <a:solidFill>
                  <a:srgbClr val="000000"/>
                </a:solidFill>
                <a:latin typeface="Calibri" panose="020F0502020204030204" pitchFamily="34" charset="0"/>
                <a:cs typeface="Times New Roman" panose="02020603050405020304" pitchFamily="18" charset="0"/>
              </a:rPr>
              <a:t>1 mmol/l</a:t>
            </a:r>
            <a:r>
              <a:rPr lang="cs-CZ" altLang="cs-CZ" sz="2500" smtClean="0">
                <a:solidFill>
                  <a:srgbClr val="000000"/>
                </a:solidFill>
                <a:latin typeface="Calibri" panose="020F0502020204030204" pitchFamily="34" charset="0"/>
              </a:rPr>
              <a:t> </a:t>
            </a:r>
          </a:p>
          <a:p>
            <a:pPr eaLnBrk="1" hangingPunct="1">
              <a:lnSpc>
                <a:spcPct val="90000"/>
              </a:lnSpc>
            </a:pPr>
            <a:r>
              <a:rPr lang="cs-CZ" altLang="cs-CZ" sz="2500" smtClean="0">
                <a:solidFill>
                  <a:srgbClr val="000000"/>
                </a:solidFill>
                <a:latin typeface="Calibri" panose="020F0502020204030204" pitchFamily="34" charset="0"/>
                <a:cs typeface="Times New Roman" panose="02020603050405020304" pitchFamily="18" charset="0"/>
              </a:rPr>
              <a:t>Nezávisí na plazmatické </a:t>
            </a:r>
            <a:r>
              <a:rPr lang="cs-CZ" altLang="cs-CZ" sz="2500" smtClean="0">
                <a:solidFill>
                  <a:srgbClr val="000000"/>
                </a:solidFill>
                <a:latin typeface="Calibri" panose="020F0502020204030204" pitchFamily="34" charset="0"/>
              </a:rPr>
              <a:t>k</a:t>
            </a:r>
            <a:r>
              <a:rPr lang="cs-CZ" altLang="cs-CZ" sz="2500" smtClean="0">
                <a:solidFill>
                  <a:srgbClr val="000000"/>
                </a:solidFill>
                <a:latin typeface="Calibri" panose="020F0502020204030204" pitchFamily="34" charset="0"/>
                <a:cs typeface="Times New Roman" panose="02020603050405020304" pitchFamily="18" charset="0"/>
              </a:rPr>
              <a:t>oncentraci,</a:t>
            </a:r>
            <a:r>
              <a:rPr lang="cs-CZ" altLang="cs-CZ" sz="2500" smtClean="0">
                <a:solidFill>
                  <a:srgbClr val="000000"/>
                </a:solidFill>
                <a:latin typeface="Calibri" panose="020F0502020204030204" pitchFamily="34" charset="0"/>
              </a:rPr>
              <a:t> </a:t>
            </a:r>
            <a:r>
              <a:rPr lang="cs-CZ" altLang="cs-CZ" sz="2500" smtClean="0">
                <a:solidFill>
                  <a:srgbClr val="000000"/>
                </a:solidFill>
                <a:latin typeface="Calibri" panose="020F0502020204030204" pitchFamily="34" charset="0"/>
                <a:cs typeface="Times New Roman" panose="02020603050405020304" pitchFamily="18" charset="0"/>
              </a:rPr>
              <a:t>prakticky  neprochází p</a:t>
            </a:r>
            <a:r>
              <a:rPr lang="cs-CZ" altLang="cs-CZ" sz="2500" smtClean="0">
                <a:solidFill>
                  <a:srgbClr val="000000"/>
                </a:solidFill>
                <a:latin typeface="Calibri" panose="020F0502020204030204" pitchFamily="34" charset="0"/>
              </a:rPr>
              <a:t>ř</a:t>
            </a:r>
            <a:r>
              <a:rPr lang="cs-CZ" altLang="cs-CZ" sz="2500" smtClean="0">
                <a:solidFill>
                  <a:srgbClr val="000000"/>
                </a:solidFill>
                <a:latin typeface="Calibri" panose="020F0502020204030204" pitchFamily="34" charset="0"/>
                <a:cs typeface="Times New Roman" panose="02020603050405020304" pitchFamily="18" charset="0"/>
              </a:rPr>
              <a:t>es hematoencephalickou bariéru</a:t>
            </a:r>
            <a:r>
              <a:rPr lang="cs-CZ" altLang="cs-CZ" sz="2500" smtClean="0">
                <a:solidFill>
                  <a:srgbClr val="000000"/>
                </a:solidFill>
                <a:latin typeface="Calibri" panose="020F0502020204030204" pitchFamily="34" charset="0"/>
              </a:rPr>
              <a:t> </a:t>
            </a:r>
          </a:p>
          <a:p>
            <a:pPr eaLnBrk="1" hangingPunct="1">
              <a:lnSpc>
                <a:spcPct val="90000"/>
              </a:lnSpc>
              <a:buFont typeface="Wingdings" panose="05000000000000000000" pitchFamily="2" charset="2"/>
              <a:buNone/>
            </a:pPr>
            <a:endParaRPr lang="cs-CZ" altLang="cs-CZ" sz="2500" b="1" i="1" u="sng" smtClean="0">
              <a:solidFill>
                <a:srgbClr val="000000"/>
              </a:solidFill>
              <a:latin typeface="Calibri" panose="020F0502020204030204" pitchFamily="34" charset="0"/>
              <a:cs typeface="Times New Roman" panose="02020603050405020304" pitchFamily="18" charset="0"/>
            </a:endParaRPr>
          </a:p>
          <a:p>
            <a:pPr eaLnBrk="1" hangingPunct="1">
              <a:lnSpc>
                <a:spcPct val="90000"/>
              </a:lnSpc>
            </a:pPr>
            <a:r>
              <a:rPr lang="cs-CZ" altLang="cs-CZ" sz="2500" b="1" i="1" u="sng" smtClean="0">
                <a:solidFill>
                  <a:srgbClr val="000000"/>
                </a:solidFill>
                <a:latin typeface="Calibri" panose="020F0502020204030204" pitchFamily="34" charset="0"/>
                <a:cs typeface="Times New Roman" panose="02020603050405020304" pitchFamily="18" charset="0"/>
              </a:rPr>
              <a:t>Zvýšení:</a:t>
            </a:r>
          </a:p>
          <a:p>
            <a:pPr lvl="1" eaLnBrk="1" hangingPunct="1">
              <a:lnSpc>
                <a:spcPct val="90000"/>
              </a:lnSpc>
            </a:pPr>
            <a:r>
              <a:rPr lang="cs-CZ" altLang="cs-CZ" smtClean="0">
                <a:solidFill>
                  <a:srgbClr val="000000"/>
                </a:solidFill>
                <a:latin typeface="Calibri" panose="020F0502020204030204" pitchFamily="34" charset="0"/>
                <a:cs typeface="Times New Roman" panose="02020603050405020304" pitchFamily="18" charset="0"/>
              </a:rPr>
              <a:t>Zán</a:t>
            </a:r>
            <a:r>
              <a:rPr lang="cs-CZ" altLang="cs-CZ" smtClean="0">
                <a:solidFill>
                  <a:srgbClr val="000000"/>
                </a:solidFill>
                <a:latin typeface="Calibri" panose="020F0502020204030204" pitchFamily="34" charset="0"/>
              </a:rPr>
              <a:t>ě</a:t>
            </a:r>
            <a:r>
              <a:rPr lang="cs-CZ" altLang="cs-CZ" smtClean="0">
                <a:solidFill>
                  <a:srgbClr val="000000"/>
                </a:solidFill>
                <a:latin typeface="Calibri" panose="020F0502020204030204" pitchFamily="34" charset="0"/>
                <a:cs typeface="Times New Roman" panose="02020603050405020304" pitchFamily="18" charset="0"/>
              </a:rPr>
              <a:t>ty – rozlišení virové a bakteriální meningitidy (produkován hlavn</a:t>
            </a:r>
            <a:r>
              <a:rPr lang="cs-CZ" altLang="cs-CZ" smtClean="0">
                <a:solidFill>
                  <a:srgbClr val="000000"/>
                </a:solidFill>
                <a:latin typeface="Calibri" panose="020F0502020204030204" pitchFamily="34" charset="0"/>
              </a:rPr>
              <a:t>ě</a:t>
            </a:r>
            <a:r>
              <a:rPr lang="cs-CZ" altLang="cs-CZ" smtClean="0">
                <a:solidFill>
                  <a:srgbClr val="000000"/>
                </a:solidFill>
                <a:latin typeface="Calibri" panose="020F0502020204030204" pitchFamily="34" charset="0"/>
                <a:cs typeface="Times New Roman" panose="02020603050405020304" pitchFamily="18" charset="0"/>
              </a:rPr>
              <a:t> bakteriemi p</a:t>
            </a:r>
            <a:r>
              <a:rPr lang="cs-CZ" altLang="cs-CZ" smtClean="0">
                <a:solidFill>
                  <a:srgbClr val="000000"/>
                </a:solidFill>
                <a:latin typeface="Calibri" panose="020F0502020204030204" pitchFamily="34" charset="0"/>
              </a:rPr>
              <a:t>ř</a:t>
            </a:r>
            <a:r>
              <a:rPr lang="cs-CZ" altLang="cs-CZ" smtClean="0">
                <a:solidFill>
                  <a:srgbClr val="000000"/>
                </a:solidFill>
                <a:latin typeface="Calibri" panose="020F0502020204030204" pitchFamily="34" charset="0"/>
                <a:cs typeface="Times New Roman" panose="02020603050405020304" pitchFamily="18" charset="0"/>
              </a:rPr>
              <a:t>i anaerobní glykolýze)</a:t>
            </a:r>
          </a:p>
          <a:p>
            <a:pPr lvl="1" eaLnBrk="1" hangingPunct="1">
              <a:lnSpc>
                <a:spcPct val="90000"/>
              </a:lnSpc>
            </a:pPr>
            <a:r>
              <a:rPr lang="cs-CZ" altLang="cs-CZ" smtClean="0">
                <a:solidFill>
                  <a:srgbClr val="000000"/>
                </a:solidFill>
                <a:latin typeface="Calibri" panose="020F0502020204030204" pitchFamily="34" charset="0"/>
                <a:cs typeface="Times New Roman" panose="02020603050405020304" pitchFamily="18" charset="0"/>
              </a:rPr>
              <a:t>Poruchy zásobení mozku kyslíkem – ischemie, krvácení</a:t>
            </a:r>
          </a:p>
          <a:p>
            <a:pPr lvl="1" eaLnBrk="1" hangingPunct="1">
              <a:lnSpc>
                <a:spcPct val="90000"/>
              </a:lnSpc>
            </a:pPr>
            <a:r>
              <a:rPr lang="cs-CZ" altLang="cs-CZ" smtClean="0">
                <a:solidFill>
                  <a:srgbClr val="000000"/>
                </a:solidFill>
                <a:latin typeface="Calibri" panose="020F0502020204030204" pitchFamily="34" charset="0"/>
                <a:cs typeface="Times New Roman" panose="02020603050405020304" pitchFamily="18" charset="0"/>
              </a:rPr>
              <a:t>Zvýšení intenzity metabolismu – nádory</a:t>
            </a:r>
            <a:r>
              <a:rPr lang="cs-CZ" altLang="cs-CZ" smtClean="0">
                <a:solidFill>
                  <a:srgbClr val="000000"/>
                </a:solidFill>
                <a:latin typeface="Calibri" panose="020F0502020204030204" pitchFamily="34" charset="0"/>
              </a:rPr>
              <a:t>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algn="ctr" eaLnBrk="1" hangingPunct="1"/>
            <a:r>
              <a:rPr lang="cs-CZ" altLang="cs-CZ" sz="5400" dirty="0" smtClean="0">
                <a:latin typeface="Calibri" panose="020F0502020204030204" pitchFamily="34" charset="0"/>
              </a:rPr>
              <a:t>Albumin</a:t>
            </a:r>
          </a:p>
        </p:txBody>
      </p:sp>
      <p:sp>
        <p:nvSpPr>
          <p:cNvPr id="99331" name="Rectangle 3"/>
          <p:cNvSpPr>
            <a:spLocks noGrp="1" noChangeArrowheads="1"/>
          </p:cNvSpPr>
          <p:nvPr>
            <p:ph type="body" idx="1"/>
          </p:nvPr>
        </p:nvSpPr>
        <p:spPr>
          <a:xfrm>
            <a:off x="785690" y="1543104"/>
            <a:ext cx="7942263" cy="4751387"/>
          </a:xfrm>
        </p:spPr>
        <p:txBody>
          <a:bodyPr/>
          <a:lstStyle/>
          <a:p>
            <a:pPr eaLnBrk="1" hangingPunct="1">
              <a:lnSpc>
                <a:spcPct val="80000"/>
              </a:lnSpc>
            </a:pPr>
            <a:endParaRPr lang="cs-CZ" altLang="cs-CZ" sz="1900" dirty="0" smtClean="0">
              <a:solidFill>
                <a:srgbClr val="000000"/>
              </a:solidFill>
              <a:latin typeface="Calibri" panose="020F0502020204030204" pitchFamily="34" charset="0"/>
            </a:endParaRPr>
          </a:p>
          <a:p>
            <a:pPr eaLnBrk="1" hangingPunct="1">
              <a:lnSpc>
                <a:spcPct val="80000"/>
              </a:lnSpc>
            </a:pPr>
            <a:r>
              <a:rPr lang="cs-CZ" altLang="cs-CZ" sz="2800" dirty="0" smtClean="0">
                <a:solidFill>
                  <a:srgbClr val="000000"/>
                </a:solidFill>
                <a:latin typeface="Calibri" panose="020F0502020204030204" pitchFamily="34" charset="0"/>
              </a:rPr>
              <a:t>Tvorba v játrech</a:t>
            </a:r>
          </a:p>
          <a:p>
            <a:pPr eaLnBrk="1" hangingPunct="1">
              <a:lnSpc>
                <a:spcPct val="80000"/>
              </a:lnSpc>
            </a:pPr>
            <a:r>
              <a:rPr lang="cs-CZ" altLang="cs-CZ" sz="2800" dirty="0" smtClean="0">
                <a:solidFill>
                  <a:srgbClr val="000000"/>
                </a:solidFill>
                <a:latin typeface="Calibri" panose="020F0502020204030204" pitchFamily="34" charset="0"/>
              </a:rPr>
              <a:t>Albumin v </a:t>
            </a:r>
            <a:r>
              <a:rPr lang="cs-CZ" altLang="cs-CZ" sz="2800" dirty="0" err="1" smtClean="0">
                <a:solidFill>
                  <a:srgbClr val="000000"/>
                </a:solidFill>
                <a:latin typeface="Calibri" panose="020F0502020204030204" pitchFamily="34" charset="0"/>
              </a:rPr>
              <a:t>likvoru</a:t>
            </a:r>
            <a:r>
              <a:rPr lang="cs-CZ" altLang="cs-CZ" sz="2800" dirty="0" smtClean="0">
                <a:solidFill>
                  <a:srgbClr val="000000"/>
                </a:solidFill>
                <a:latin typeface="Calibri" panose="020F0502020204030204" pitchFamily="34" charset="0"/>
              </a:rPr>
              <a:t> pouze z obvodové krve</a:t>
            </a:r>
          </a:p>
          <a:p>
            <a:pPr eaLnBrk="1" hangingPunct="1">
              <a:lnSpc>
                <a:spcPct val="80000"/>
              </a:lnSpc>
            </a:pPr>
            <a:r>
              <a:rPr lang="cs-CZ" altLang="cs-CZ" sz="2800" dirty="0" smtClean="0">
                <a:solidFill>
                  <a:srgbClr val="000000"/>
                </a:solidFill>
                <a:latin typeface="Calibri" panose="020F0502020204030204" pitchFamily="34" charset="0"/>
              </a:rPr>
              <a:t>Hodnocení bariéry</a:t>
            </a:r>
          </a:p>
          <a:p>
            <a:pPr eaLnBrk="1" hangingPunct="1">
              <a:lnSpc>
                <a:spcPct val="80000"/>
              </a:lnSpc>
              <a:buFont typeface="Wingdings" panose="05000000000000000000" pitchFamily="2" charset="2"/>
              <a:buNone/>
            </a:pPr>
            <a:r>
              <a:rPr lang="cs-CZ" altLang="cs-CZ" sz="2800" dirty="0" smtClean="0">
                <a:solidFill>
                  <a:srgbClr val="000000"/>
                </a:solidFill>
                <a:latin typeface="Calibri" panose="020F0502020204030204" pitchFamily="34" charset="0"/>
              </a:rPr>
              <a:t>     </a:t>
            </a:r>
          </a:p>
          <a:p>
            <a:pPr eaLnBrk="1" hangingPunct="1">
              <a:lnSpc>
                <a:spcPct val="80000"/>
              </a:lnSpc>
              <a:buFont typeface="Wingdings" panose="05000000000000000000" pitchFamily="2" charset="2"/>
              <a:buNone/>
            </a:pPr>
            <a:endParaRPr lang="cs-CZ" altLang="cs-CZ" sz="1900" dirty="0">
              <a:solidFill>
                <a:srgbClr val="000000"/>
              </a:solidFill>
              <a:latin typeface="Calibri" panose="020F0502020204030204" pitchFamily="34" charset="0"/>
            </a:endParaRPr>
          </a:p>
          <a:p>
            <a:pPr eaLnBrk="1" hangingPunct="1">
              <a:lnSpc>
                <a:spcPct val="80000"/>
              </a:lnSpc>
              <a:buFont typeface="Wingdings" panose="05000000000000000000" pitchFamily="2" charset="2"/>
              <a:buNone/>
            </a:pPr>
            <a:endParaRPr lang="cs-CZ" altLang="cs-CZ" sz="1900" dirty="0" smtClean="0">
              <a:solidFill>
                <a:srgbClr val="000000"/>
              </a:solidFill>
              <a:latin typeface="Calibri" panose="020F0502020204030204" pitchFamily="34" charset="0"/>
            </a:endParaRPr>
          </a:p>
          <a:p>
            <a:pPr eaLnBrk="1" hangingPunct="1">
              <a:lnSpc>
                <a:spcPct val="80000"/>
              </a:lnSpc>
              <a:buFont typeface="Wingdings" panose="05000000000000000000" pitchFamily="2" charset="2"/>
              <a:buNone/>
            </a:pPr>
            <a:endParaRPr lang="cs-CZ" altLang="cs-CZ" sz="1900" dirty="0">
              <a:solidFill>
                <a:srgbClr val="000000"/>
              </a:solidFill>
              <a:latin typeface="Calibri" panose="020F0502020204030204" pitchFamily="34" charset="0"/>
            </a:endParaRPr>
          </a:p>
          <a:p>
            <a:pPr eaLnBrk="1" hangingPunct="1">
              <a:lnSpc>
                <a:spcPct val="80000"/>
              </a:lnSpc>
              <a:buFont typeface="Wingdings" panose="05000000000000000000" pitchFamily="2" charset="2"/>
              <a:buNone/>
            </a:pPr>
            <a:r>
              <a:rPr lang="cs-CZ" altLang="cs-CZ" sz="1900" dirty="0" smtClean="0">
                <a:solidFill>
                  <a:srgbClr val="000000"/>
                </a:solidFill>
                <a:latin typeface="Calibri" panose="020F0502020204030204" pitchFamily="34" charset="0"/>
              </a:rPr>
              <a:t>     </a:t>
            </a:r>
          </a:p>
          <a:p>
            <a:pPr eaLnBrk="1" hangingPunct="1">
              <a:lnSpc>
                <a:spcPct val="80000"/>
              </a:lnSpc>
              <a:buFont typeface="Wingdings" panose="05000000000000000000" pitchFamily="2" charset="2"/>
              <a:buNone/>
            </a:pPr>
            <a:endParaRPr lang="cs-CZ" altLang="cs-CZ" sz="1900" dirty="0" smtClean="0">
              <a:solidFill>
                <a:srgbClr val="000000"/>
              </a:solidFill>
              <a:latin typeface="Calibri" panose="020F0502020204030204" pitchFamily="34" charset="0"/>
            </a:endParaRPr>
          </a:p>
          <a:p>
            <a:pPr eaLnBrk="1" hangingPunct="1">
              <a:lnSpc>
                <a:spcPct val="80000"/>
              </a:lnSpc>
              <a:buFont typeface="Wingdings" panose="05000000000000000000" pitchFamily="2" charset="2"/>
              <a:buNone/>
            </a:pPr>
            <a:endParaRPr lang="cs-CZ" altLang="cs-CZ" sz="1900" dirty="0">
              <a:solidFill>
                <a:srgbClr val="000000"/>
              </a:solidFill>
              <a:latin typeface="Calibri" panose="020F0502020204030204" pitchFamily="34" charset="0"/>
            </a:endParaRPr>
          </a:p>
          <a:p>
            <a:pPr eaLnBrk="1" hangingPunct="1">
              <a:lnSpc>
                <a:spcPct val="80000"/>
              </a:lnSpc>
              <a:buFont typeface="Wingdings" panose="05000000000000000000" pitchFamily="2" charset="2"/>
              <a:buNone/>
            </a:pPr>
            <a:endParaRPr lang="cs-CZ" altLang="cs-CZ" sz="1900" dirty="0" smtClean="0">
              <a:solidFill>
                <a:srgbClr val="000000"/>
              </a:solidFill>
              <a:latin typeface="Calibri" panose="020F0502020204030204" pitchFamily="34" charset="0"/>
            </a:endParaRPr>
          </a:p>
          <a:p>
            <a:pPr eaLnBrk="1" hangingPunct="1">
              <a:lnSpc>
                <a:spcPct val="80000"/>
              </a:lnSpc>
              <a:buFont typeface="Wingdings" panose="05000000000000000000" pitchFamily="2" charset="2"/>
              <a:buNone/>
            </a:pPr>
            <a:endParaRPr lang="cs-CZ" altLang="cs-CZ" sz="1900" dirty="0">
              <a:solidFill>
                <a:srgbClr val="000000"/>
              </a:solidFill>
              <a:latin typeface="Calibri" panose="020F0502020204030204" pitchFamily="34" charset="0"/>
            </a:endParaRPr>
          </a:p>
          <a:p>
            <a:pPr eaLnBrk="1" hangingPunct="1">
              <a:lnSpc>
                <a:spcPct val="80000"/>
              </a:lnSpc>
              <a:buFont typeface="Wingdings" panose="05000000000000000000" pitchFamily="2" charset="2"/>
              <a:buNone/>
            </a:pPr>
            <a:endParaRPr lang="cs-CZ" altLang="cs-CZ" sz="1900" dirty="0" smtClean="0">
              <a:solidFill>
                <a:srgbClr val="000000"/>
              </a:solidFill>
              <a:latin typeface="Calibri" panose="020F0502020204030204" pitchFamily="34" charset="0"/>
            </a:endParaRPr>
          </a:p>
          <a:p>
            <a:pPr eaLnBrk="1" hangingPunct="1">
              <a:lnSpc>
                <a:spcPct val="80000"/>
              </a:lnSpc>
            </a:pPr>
            <a:endParaRPr lang="cs-CZ" altLang="cs-CZ" sz="1900" baseline="30000" dirty="0" smtClean="0">
              <a:solidFill>
                <a:srgbClr val="000000"/>
              </a:solidFill>
              <a:latin typeface="Calibri" panose="020F0502020204030204" pitchFamily="34" charset="0"/>
            </a:endParaRPr>
          </a:p>
        </p:txBody>
      </p:sp>
      <p:sp>
        <p:nvSpPr>
          <p:cNvPr id="4" name="Rectangle 41"/>
          <p:cNvSpPr>
            <a:spLocks noChangeArrowheads="1"/>
          </p:cNvSpPr>
          <p:nvPr/>
        </p:nvSpPr>
        <p:spPr bwMode="auto">
          <a:xfrm>
            <a:off x="365366" y="3284984"/>
            <a:ext cx="3236125"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cs-CZ" sz="3600" dirty="0" smtClean="0">
                <a:solidFill>
                  <a:srgbClr val="000000"/>
                </a:solidFill>
              </a:rPr>
              <a:t>Albumin</a:t>
            </a:r>
            <a:r>
              <a:rPr lang="cs-CZ" altLang="cs-CZ" sz="3600" dirty="0" err="1" smtClean="0">
                <a:solidFill>
                  <a:srgbClr val="000000"/>
                </a:solidFill>
              </a:rPr>
              <a:t>ový</a:t>
            </a:r>
            <a:r>
              <a:rPr lang="cs-CZ" altLang="cs-CZ" sz="3600" dirty="0" smtClean="0">
                <a:solidFill>
                  <a:srgbClr val="000000"/>
                </a:solidFill>
              </a:rPr>
              <a:t> kvocient</a:t>
            </a:r>
            <a:r>
              <a:rPr lang="en-GB" altLang="cs-CZ" sz="3600" dirty="0" smtClean="0">
                <a:solidFill>
                  <a:srgbClr val="000000"/>
                </a:solidFill>
              </a:rPr>
              <a:t> </a:t>
            </a:r>
            <a:endParaRPr lang="en-GB" altLang="cs-CZ" sz="3600" dirty="0">
              <a:solidFill>
                <a:srgbClr val="000000"/>
              </a:solidFill>
            </a:endParaRPr>
          </a:p>
          <a:p>
            <a:pPr algn="ctr" eaLnBrk="1" hangingPunct="1">
              <a:spcBef>
                <a:spcPct val="0"/>
              </a:spcBef>
              <a:buFontTx/>
              <a:buNone/>
            </a:pPr>
            <a:r>
              <a:rPr lang="en-GB" altLang="cs-CZ" sz="3600" dirty="0">
                <a:solidFill>
                  <a:srgbClr val="000000"/>
                </a:solidFill>
              </a:rPr>
              <a:t>(</a:t>
            </a:r>
            <a:r>
              <a:rPr lang="en-GB" altLang="cs-CZ" sz="3600" dirty="0" err="1">
                <a:solidFill>
                  <a:srgbClr val="000000"/>
                </a:solidFill>
              </a:rPr>
              <a:t>Q</a:t>
            </a:r>
            <a:r>
              <a:rPr lang="en-GB" altLang="cs-CZ" sz="3600" baseline="-25000" dirty="0" err="1">
                <a:solidFill>
                  <a:srgbClr val="000000"/>
                </a:solidFill>
              </a:rPr>
              <a:t>Alb</a:t>
            </a:r>
            <a:r>
              <a:rPr lang="en-GB" altLang="cs-CZ" sz="3600" dirty="0">
                <a:solidFill>
                  <a:srgbClr val="000000"/>
                </a:solidFill>
              </a:rPr>
              <a:t>)</a:t>
            </a:r>
            <a:endParaRPr lang="en-GB" altLang="cs-CZ" sz="3600" baseline="-25000" dirty="0">
              <a:solidFill>
                <a:srgbClr val="000000"/>
              </a:solidFill>
            </a:endParaRPr>
          </a:p>
          <a:p>
            <a:pPr algn="ctr" eaLnBrk="1" hangingPunct="1">
              <a:spcBef>
                <a:spcPct val="0"/>
              </a:spcBef>
              <a:buFontTx/>
              <a:buNone/>
            </a:pPr>
            <a:endParaRPr lang="en-GB" altLang="cs-CZ" sz="2400" dirty="0">
              <a:solidFill>
                <a:srgbClr val="000000"/>
              </a:solidFill>
            </a:endParaRPr>
          </a:p>
          <a:p>
            <a:pPr algn="ctr" eaLnBrk="1" hangingPunct="1">
              <a:spcBef>
                <a:spcPct val="0"/>
              </a:spcBef>
              <a:buFontTx/>
              <a:buNone/>
            </a:pPr>
            <a:endParaRPr lang="en-GB" altLang="cs-CZ" sz="2400" dirty="0">
              <a:solidFill>
                <a:srgbClr val="000000"/>
              </a:solidFill>
            </a:endParaRPr>
          </a:p>
        </p:txBody>
      </p:sp>
      <p:sp>
        <p:nvSpPr>
          <p:cNvPr id="5" name="TextBox 16"/>
          <p:cNvSpPr txBox="1">
            <a:spLocks noChangeArrowheads="1"/>
          </p:cNvSpPr>
          <p:nvPr/>
        </p:nvSpPr>
        <p:spPr bwMode="auto">
          <a:xfrm>
            <a:off x="3995738" y="3257550"/>
            <a:ext cx="635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cs-CZ" sz="6000" dirty="0">
                <a:solidFill>
                  <a:srgbClr val="000000"/>
                </a:solidFill>
              </a:rPr>
              <a:t>=</a:t>
            </a:r>
          </a:p>
        </p:txBody>
      </p:sp>
      <p:sp>
        <p:nvSpPr>
          <p:cNvPr id="6" name="Double Bracket 13"/>
          <p:cNvSpPr/>
          <p:nvPr/>
        </p:nvSpPr>
        <p:spPr>
          <a:xfrm>
            <a:off x="5003800" y="3241368"/>
            <a:ext cx="3694113" cy="1627188"/>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sz="4000">
              <a:solidFill>
                <a:prstClr val="black"/>
              </a:solidFill>
            </a:endParaRPr>
          </a:p>
        </p:txBody>
      </p:sp>
      <p:sp>
        <p:nvSpPr>
          <p:cNvPr id="7" name="TextBox 5"/>
          <p:cNvSpPr txBox="1">
            <a:spLocks noChangeArrowheads="1"/>
          </p:cNvSpPr>
          <p:nvPr/>
        </p:nvSpPr>
        <p:spPr bwMode="auto">
          <a:xfrm>
            <a:off x="5272088" y="3333750"/>
            <a:ext cx="35480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3600" dirty="0">
                <a:solidFill>
                  <a:srgbClr val="000000"/>
                </a:solidFill>
              </a:rPr>
              <a:t>CSF      albumin</a:t>
            </a:r>
          </a:p>
        </p:txBody>
      </p:sp>
      <p:cxnSp>
        <p:nvCxnSpPr>
          <p:cNvPr id="8" name="Straight Connector 9"/>
          <p:cNvCxnSpPr/>
          <p:nvPr/>
        </p:nvCxnSpPr>
        <p:spPr>
          <a:xfrm>
            <a:off x="5521325" y="4054475"/>
            <a:ext cx="2867025" cy="31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6"/>
          <p:cNvSpPr txBox="1">
            <a:spLocks noChangeArrowheads="1"/>
          </p:cNvSpPr>
          <p:nvPr/>
        </p:nvSpPr>
        <p:spPr bwMode="auto">
          <a:xfrm>
            <a:off x="5272088" y="4125913"/>
            <a:ext cx="302839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3600" dirty="0">
                <a:solidFill>
                  <a:srgbClr val="000000"/>
                </a:solidFill>
              </a:rPr>
              <a:t>Serum albumin</a:t>
            </a:r>
          </a:p>
        </p:txBody>
      </p:sp>
      <p:grpSp>
        <p:nvGrpSpPr>
          <p:cNvPr id="10" name="Group 1"/>
          <p:cNvGrpSpPr>
            <a:grpSpLocks/>
          </p:cNvGrpSpPr>
          <p:nvPr/>
        </p:nvGrpSpPr>
        <p:grpSpPr bwMode="auto">
          <a:xfrm>
            <a:off x="2963863" y="4803775"/>
            <a:ext cx="5349875" cy="1766888"/>
            <a:chOff x="2963468" y="4803573"/>
            <a:chExt cx="5350477" cy="1767789"/>
          </a:xfrm>
        </p:grpSpPr>
        <p:pic>
          <p:nvPicPr>
            <p:cNvPr id="11" name="Picture 6" descr="http://www.alcotox.com/wp-content/uploads/2011/12/liver.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3468" y="5559534"/>
              <a:ext cx="1349767" cy="1011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5"/>
            <p:cNvSpPr/>
            <p:nvPr/>
          </p:nvSpPr>
          <p:spPr>
            <a:xfrm>
              <a:off x="5411668" y="4803573"/>
              <a:ext cx="431849" cy="433609"/>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13" name="Oval 23"/>
            <p:cNvSpPr/>
            <p:nvPr/>
          </p:nvSpPr>
          <p:spPr>
            <a:xfrm>
              <a:off x="6029275" y="4819456"/>
              <a:ext cx="431849" cy="433609"/>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14" name="Oval 24"/>
            <p:cNvSpPr/>
            <p:nvPr/>
          </p:nvSpPr>
          <p:spPr>
            <a:xfrm>
              <a:off x="6646882" y="4819456"/>
              <a:ext cx="431849" cy="433609"/>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15" name="Oval 25"/>
            <p:cNvSpPr/>
            <p:nvPr/>
          </p:nvSpPr>
          <p:spPr>
            <a:xfrm>
              <a:off x="7264489" y="4817868"/>
              <a:ext cx="431849" cy="433608"/>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16" name="Oval 26"/>
            <p:cNvSpPr/>
            <p:nvPr/>
          </p:nvSpPr>
          <p:spPr>
            <a:xfrm>
              <a:off x="7882096" y="4817868"/>
              <a:ext cx="431849" cy="433608"/>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17" name="Oval 27"/>
            <p:cNvSpPr/>
            <p:nvPr/>
          </p:nvSpPr>
          <p:spPr>
            <a:xfrm>
              <a:off x="5699038" y="5089469"/>
              <a:ext cx="431849" cy="433609"/>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18" name="Oval 28"/>
            <p:cNvSpPr/>
            <p:nvPr/>
          </p:nvSpPr>
          <p:spPr>
            <a:xfrm>
              <a:off x="6316645" y="5105352"/>
              <a:ext cx="431849" cy="435197"/>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19" name="Oval 29"/>
            <p:cNvSpPr/>
            <p:nvPr/>
          </p:nvSpPr>
          <p:spPr>
            <a:xfrm>
              <a:off x="6934252" y="5105352"/>
              <a:ext cx="431849" cy="435197"/>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20" name="Oval 30"/>
            <p:cNvSpPr/>
            <p:nvPr/>
          </p:nvSpPr>
          <p:spPr>
            <a:xfrm>
              <a:off x="7551859" y="5103764"/>
              <a:ext cx="431849" cy="433608"/>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21" name="Oval 32"/>
            <p:cNvSpPr/>
            <p:nvPr/>
          </p:nvSpPr>
          <p:spPr>
            <a:xfrm>
              <a:off x="5389441" y="5324539"/>
              <a:ext cx="431849" cy="433609"/>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22" name="Oval 33"/>
            <p:cNvSpPr/>
            <p:nvPr/>
          </p:nvSpPr>
          <p:spPr>
            <a:xfrm>
              <a:off x="6007047" y="5340422"/>
              <a:ext cx="431849" cy="433609"/>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23" name="Oval 34"/>
            <p:cNvSpPr/>
            <p:nvPr/>
          </p:nvSpPr>
          <p:spPr>
            <a:xfrm>
              <a:off x="6624655" y="5340422"/>
              <a:ext cx="431849" cy="433609"/>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24" name="Oval 35"/>
            <p:cNvSpPr/>
            <p:nvPr/>
          </p:nvSpPr>
          <p:spPr>
            <a:xfrm>
              <a:off x="7242261" y="5338834"/>
              <a:ext cx="431849" cy="433608"/>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25" name="Oval 36"/>
            <p:cNvSpPr/>
            <p:nvPr/>
          </p:nvSpPr>
          <p:spPr>
            <a:xfrm>
              <a:off x="7859869" y="5338834"/>
              <a:ext cx="431849" cy="433608"/>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26" name="Oval 37"/>
            <p:cNvSpPr/>
            <p:nvPr/>
          </p:nvSpPr>
          <p:spPr>
            <a:xfrm>
              <a:off x="5676810" y="5610434"/>
              <a:ext cx="431849" cy="433609"/>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27" name="Oval 38"/>
            <p:cNvSpPr/>
            <p:nvPr/>
          </p:nvSpPr>
          <p:spPr>
            <a:xfrm>
              <a:off x="6294418" y="5626317"/>
              <a:ext cx="431849" cy="433609"/>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28" name="Oval 39"/>
            <p:cNvSpPr/>
            <p:nvPr/>
          </p:nvSpPr>
          <p:spPr>
            <a:xfrm>
              <a:off x="6912024" y="5626317"/>
              <a:ext cx="431849" cy="433609"/>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29" name="Oval 40"/>
            <p:cNvSpPr/>
            <p:nvPr/>
          </p:nvSpPr>
          <p:spPr>
            <a:xfrm>
              <a:off x="7529632" y="5624730"/>
              <a:ext cx="431849" cy="433608"/>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30" name="Freeform 10"/>
            <p:cNvSpPr/>
            <p:nvPr/>
          </p:nvSpPr>
          <p:spPr>
            <a:xfrm>
              <a:off x="3836691" y="6175872"/>
              <a:ext cx="1587679" cy="227129"/>
            </a:xfrm>
            <a:custGeom>
              <a:avLst/>
              <a:gdLst>
                <a:gd name="connsiteX0" fmla="*/ 0 w 1587260"/>
                <a:gd name="connsiteY0" fmla="*/ 103517 h 226968"/>
                <a:gd name="connsiteX1" fmla="*/ 845389 w 1587260"/>
                <a:gd name="connsiteY1" fmla="*/ 224287 h 226968"/>
                <a:gd name="connsiteX2" fmla="*/ 1587260 w 1587260"/>
                <a:gd name="connsiteY2" fmla="*/ 0 h 226968"/>
              </a:gdLst>
              <a:ahLst/>
              <a:cxnLst>
                <a:cxn ang="0">
                  <a:pos x="connsiteX0" y="connsiteY0"/>
                </a:cxn>
                <a:cxn ang="0">
                  <a:pos x="connsiteX1" y="connsiteY1"/>
                </a:cxn>
                <a:cxn ang="0">
                  <a:pos x="connsiteX2" y="connsiteY2"/>
                </a:cxn>
              </a:cxnLst>
              <a:rect l="l" t="t" r="r" b="b"/>
              <a:pathLst>
                <a:path w="1587260" h="226968">
                  <a:moveTo>
                    <a:pt x="0" y="103517"/>
                  </a:moveTo>
                  <a:cubicBezTo>
                    <a:pt x="290423" y="172528"/>
                    <a:pt x="580846" y="241540"/>
                    <a:pt x="845389" y="224287"/>
                  </a:cubicBezTo>
                  <a:cubicBezTo>
                    <a:pt x="1109932" y="207034"/>
                    <a:pt x="1348596" y="103517"/>
                    <a:pt x="1587260" y="0"/>
                  </a:cubicBezTo>
                </a:path>
              </a:pathLst>
            </a:custGeom>
            <a:noFill/>
            <a:ln w="5715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grpSp>
      <p:sp>
        <p:nvSpPr>
          <p:cNvPr id="31" name="Oval 31"/>
          <p:cNvSpPr/>
          <p:nvPr/>
        </p:nvSpPr>
        <p:spPr>
          <a:xfrm>
            <a:off x="6232525" y="2916238"/>
            <a:ext cx="431800" cy="434975"/>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32" name="Oval 22"/>
          <p:cNvSpPr/>
          <p:nvPr/>
        </p:nvSpPr>
        <p:spPr>
          <a:xfrm>
            <a:off x="6884988" y="2916238"/>
            <a:ext cx="431800" cy="434975"/>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2" name="Obdélník 1"/>
          <p:cNvSpPr/>
          <p:nvPr/>
        </p:nvSpPr>
        <p:spPr>
          <a:xfrm>
            <a:off x="7500649" y="6402388"/>
            <a:ext cx="1445396" cy="307777"/>
          </a:xfrm>
          <a:prstGeom prst="rect">
            <a:avLst/>
          </a:prstGeom>
        </p:spPr>
        <p:txBody>
          <a:bodyPr wrap="none">
            <a:spAutoFit/>
          </a:bodyPr>
          <a:lstStyle/>
          <a:p>
            <a:r>
              <a:rPr lang="cs-CZ" sz="1400" dirty="0" smtClean="0">
                <a:latin typeface="Calibri" pitchFamily="34" charset="0"/>
              </a:rPr>
              <a:t>zdroj </a:t>
            </a:r>
            <a:r>
              <a:rPr lang="cs-CZ" sz="1400" dirty="0" err="1">
                <a:latin typeface="Calibri" pitchFamily="34" charset="0"/>
              </a:rPr>
              <a:t>Binding</a:t>
            </a:r>
            <a:r>
              <a:rPr lang="cs-CZ" sz="1400" dirty="0">
                <a:latin typeface="Calibri" pitchFamily="34" charset="0"/>
              </a:rPr>
              <a:t> </a:t>
            </a:r>
            <a:r>
              <a:rPr lang="cs-CZ" sz="1400" dirty="0" err="1">
                <a:latin typeface="Calibri" pitchFamily="34" charset="0"/>
              </a:rPr>
              <a:t>Site</a:t>
            </a:r>
            <a:endParaRPr lang="cs-CZ" sz="1400"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2000"/>
                                        <p:tgtEl>
                                          <p:spTgt spid="31"/>
                                        </p:tgtEl>
                                      </p:cBhvr>
                                    </p:animEffect>
                                    <p:anim calcmode="lin" valueType="num">
                                      <p:cBhvr>
                                        <p:cTn id="12" dur="2000" fill="hold"/>
                                        <p:tgtEl>
                                          <p:spTgt spid="31"/>
                                        </p:tgtEl>
                                        <p:attrNameLst>
                                          <p:attrName>ppt_x</p:attrName>
                                        </p:attrNameLst>
                                      </p:cBhvr>
                                      <p:tavLst>
                                        <p:tav tm="0">
                                          <p:val>
                                            <p:strVal val="#ppt_x"/>
                                          </p:val>
                                        </p:tav>
                                        <p:tav tm="100000">
                                          <p:val>
                                            <p:strVal val="#ppt_x"/>
                                          </p:val>
                                        </p:tav>
                                      </p:tavLst>
                                    </p:anim>
                                    <p:anim calcmode="lin" valueType="num">
                                      <p:cBhvr>
                                        <p:cTn id="13" dur="2000" fill="hold"/>
                                        <p:tgtEl>
                                          <p:spTgt spid="31"/>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2000"/>
                                        <p:tgtEl>
                                          <p:spTgt spid="32"/>
                                        </p:tgtEl>
                                      </p:cBhvr>
                                    </p:animEffect>
                                    <p:anim calcmode="lin" valueType="num">
                                      <p:cBhvr>
                                        <p:cTn id="17" dur="2000" fill="hold"/>
                                        <p:tgtEl>
                                          <p:spTgt spid="32"/>
                                        </p:tgtEl>
                                        <p:attrNameLst>
                                          <p:attrName>ppt_x</p:attrName>
                                        </p:attrNameLst>
                                      </p:cBhvr>
                                      <p:tavLst>
                                        <p:tav tm="0">
                                          <p:val>
                                            <p:strVal val="#ppt_x"/>
                                          </p:val>
                                        </p:tav>
                                        <p:tav tm="100000">
                                          <p:val>
                                            <p:strVal val="#ppt_x"/>
                                          </p:val>
                                        </p:tav>
                                      </p:tavLst>
                                    </p:anim>
                                    <p:anim calcmode="lin" valueType="num">
                                      <p:cBhvr>
                                        <p:cTn id="18" dur="2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476672"/>
            <a:ext cx="8229600" cy="1224136"/>
          </a:xfrm>
        </p:spPr>
        <p:txBody>
          <a:bodyPr/>
          <a:lstStyle/>
          <a:p>
            <a:pPr eaLnBrk="1" fontAlgn="auto" hangingPunct="1">
              <a:spcAft>
                <a:spcPts val="0"/>
              </a:spcAft>
              <a:defRPr/>
            </a:pPr>
            <a:r>
              <a:rPr lang="cs-CZ" altLang="cs-CZ" sz="4800" dirty="0" smtClean="0">
                <a:solidFill>
                  <a:srgbClr val="006666"/>
                </a:solidFill>
                <a:latin typeface="Calibri" panose="020F0502020204030204" pitchFamily="34" charset="0"/>
                <a:cs typeface="Calibri" panose="020F0502020204030204" pitchFamily="34" charset="0"/>
              </a:rPr>
              <a:t>Cytologické vyšetření  </a:t>
            </a:r>
            <a:r>
              <a:rPr lang="cs-CZ" altLang="cs-CZ" sz="4800" dirty="0" err="1" smtClean="0">
                <a:solidFill>
                  <a:srgbClr val="006666"/>
                </a:solidFill>
                <a:latin typeface="Calibri" panose="020F0502020204030204" pitchFamily="34" charset="0"/>
                <a:cs typeface="Calibri" panose="020F0502020204030204" pitchFamily="34" charset="0"/>
              </a:rPr>
              <a:t>likvoru</a:t>
            </a:r>
            <a:endParaRPr lang="cs-CZ" altLang="cs-CZ" sz="4800" dirty="0" smtClean="0">
              <a:solidFill>
                <a:srgbClr val="006666"/>
              </a:solidFill>
              <a:latin typeface="Calibri" panose="020F0502020204030204" pitchFamily="34" charset="0"/>
              <a:cs typeface="Calibri" panose="020F0502020204030204" pitchFamily="34" charset="0"/>
            </a:endParaRPr>
          </a:p>
        </p:txBody>
      </p:sp>
      <p:sp>
        <p:nvSpPr>
          <p:cNvPr id="3075" name="Rectangle 3"/>
          <p:cNvSpPr>
            <a:spLocks noGrp="1" noChangeArrowheads="1"/>
          </p:cNvSpPr>
          <p:nvPr>
            <p:ph idx="1"/>
          </p:nvPr>
        </p:nvSpPr>
        <p:spPr/>
        <p:txBody>
          <a:bodyPr rtlCol="0">
            <a:normAutofit lnSpcReduction="10000"/>
          </a:bodyPr>
          <a:lstStyle/>
          <a:p>
            <a:pPr eaLnBrk="1" fontAlgn="auto" hangingPunct="1">
              <a:spcAft>
                <a:spcPts val="0"/>
              </a:spcAft>
              <a:defRPr/>
            </a:pPr>
            <a:endParaRPr lang="cs-CZ" altLang="cs-CZ" dirty="0" smtClean="0">
              <a:solidFill>
                <a:schemeClr val="tx1">
                  <a:lumMod val="50000"/>
                  <a:lumOff val="50000"/>
                </a:schemeClr>
              </a:solidFill>
              <a:latin typeface="Calibri" panose="020F0502020204030204" pitchFamily="34" charset="0"/>
              <a:cs typeface="Calibri" panose="020F0502020204030204" pitchFamily="34" charset="0"/>
            </a:endParaRPr>
          </a:p>
          <a:p>
            <a:pPr eaLnBrk="1" fontAlgn="auto" hangingPunct="1">
              <a:spcAft>
                <a:spcPts val="0"/>
              </a:spcAft>
              <a:defRPr/>
            </a:pPr>
            <a:r>
              <a:rPr lang="cs-CZ" altLang="cs-CZ" dirty="0" smtClean="0">
                <a:solidFill>
                  <a:schemeClr val="tx1">
                    <a:lumMod val="65000"/>
                    <a:lumOff val="35000"/>
                  </a:schemeClr>
                </a:solidFill>
                <a:latin typeface="Calibri" panose="020F0502020204030204" pitchFamily="34" charset="0"/>
                <a:cs typeface="Calibri" panose="020F0502020204030204" pitchFamily="34" charset="0"/>
              </a:rPr>
              <a:t>Kvantitativní – počet buněk</a:t>
            </a:r>
          </a:p>
          <a:p>
            <a:pPr eaLnBrk="1" fontAlgn="auto" hangingPunct="1">
              <a:spcAft>
                <a:spcPts val="0"/>
              </a:spcAft>
              <a:defRPr/>
            </a:pPr>
            <a:r>
              <a:rPr lang="cs-CZ" altLang="cs-CZ" dirty="0" smtClean="0">
                <a:solidFill>
                  <a:schemeClr val="tx1">
                    <a:lumMod val="65000"/>
                    <a:lumOff val="35000"/>
                  </a:schemeClr>
                </a:solidFill>
                <a:latin typeface="Calibri" panose="020F0502020204030204" pitchFamily="34" charset="0"/>
                <a:cs typeface="Calibri" panose="020F0502020204030204" pitchFamily="34" charset="0"/>
              </a:rPr>
              <a:t>Kvalitativní – diferenciální rozpočet</a:t>
            </a:r>
          </a:p>
          <a:p>
            <a:pPr eaLnBrk="1" fontAlgn="auto" hangingPunct="1">
              <a:spcAft>
                <a:spcPts val="0"/>
              </a:spcAft>
              <a:defRPr/>
            </a:pPr>
            <a:endParaRPr lang="cs-CZ" altLang="cs-CZ" dirty="0" smtClean="0">
              <a:solidFill>
                <a:schemeClr val="tx1">
                  <a:lumMod val="65000"/>
                  <a:lumOff val="35000"/>
                </a:schemeClr>
              </a:solidFill>
              <a:latin typeface="Calibri" panose="020F0502020204030204" pitchFamily="34" charset="0"/>
              <a:cs typeface="Calibri" panose="020F0502020204030204" pitchFamily="34" charset="0"/>
            </a:endParaRPr>
          </a:p>
          <a:p>
            <a:pPr eaLnBrk="1" fontAlgn="auto" hangingPunct="1">
              <a:spcAft>
                <a:spcPts val="0"/>
              </a:spcAft>
              <a:defRPr/>
            </a:pPr>
            <a:r>
              <a:rPr lang="cs-CZ" altLang="cs-CZ" dirty="0" smtClean="0">
                <a:solidFill>
                  <a:schemeClr val="tx1">
                    <a:lumMod val="65000"/>
                    <a:lumOff val="35000"/>
                  </a:schemeClr>
                </a:solidFill>
                <a:latin typeface="Calibri" panose="020F0502020204030204" pitchFamily="34" charset="0"/>
                <a:cs typeface="Calibri" panose="020F0502020204030204" pitchFamily="34" charset="0"/>
              </a:rPr>
              <a:t>Cytologické nálezy typické pro</a:t>
            </a:r>
          </a:p>
          <a:p>
            <a:pPr lvl="1" eaLnBrk="1" fontAlgn="auto" hangingPunct="1">
              <a:spcAft>
                <a:spcPts val="0"/>
              </a:spcAft>
              <a:defRPr/>
            </a:pPr>
            <a:r>
              <a:rPr lang="cs-CZ" altLang="cs-CZ" dirty="0" smtClean="0">
                <a:solidFill>
                  <a:schemeClr val="tx1">
                    <a:lumMod val="65000"/>
                    <a:lumOff val="35000"/>
                  </a:schemeClr>
                </a:solidFill>
                <a:latin typeface="Calibri" panose="020F0502020204030204" pitchFamily="34" charset="0"/>
                <a:cs typeface="Calibri" panose="020F0502020204030204" pitchFamily="34" charset="0"/>
              </a:rPr>
              <a:t>Fysiologický nález</a:t>
            </a:r>
          </a:p>
          <a:p>
            <a:pPr lvl="1" eaLnBrk="1" fontAlgn="auto" hangingPunct="1">
              <a:spcAft>
                <a:spcPts val="0"/>
              </a:spcAft>
              <a:defRPr/>
            </a:pPr>
            <a:r>
              <a:rPr lang="cs-CZ" altLang="cs-CZ" dirty="0" smtClean="0">
                <a:solidFill>
                  <a:schemeClr val="tx1">
                    <a:lumMod val="65000"/>
                    <a:lumOff val="35000"/>
                  </a:schemeClr>
                </a:solidFill>
                <a:latin typeface="Calibri" panose="020F0502020204030204" pitchFamily="34" charset="0"/>
                <a:cs typeface="Calibri" panose="020F0502020204030204" pitchFamily="34" charset="0"/>
              </a:rPr>
              <a:t>Infekční záněty (neuroinfekce)</a:t>
            </a:r>
          </a:p>
          <a:p>
            <a:pPr lvl="2" eaLnBrk="1" fontAlgn="auto" hangingPunct="1">
              <a:spcAft>
                <a:spcPts val="0"/>
              </a:spcAft>
              <a:defRPr/>
            </a:pPr>
            <a:r>
              <a:rPr lang="cs-CZ" altLang="cs-CZ" dirty="0" smtClean="0">
                <a:solidFill>
                  <a:schemeClr val="tx1">
                    <a:lumMod val="65000"/>
                    <a:lumOff val="35000"/>
                  </a:schemeClr>
                </a:solidFill>
                <a:latin typeface="Calibri" panose="020F0502020204030204" pitchFamily="34" charset="0"/>
                <a:cs typeface="Calibri" panose="020F0502020204030204" pitchFamily="34" charset="0"/>
              </a:rPr>
              <a:t>serózní</a:t>
            </a:r>
            <a:endParaRPr lang="cs-CZ" altLang="cs-CZ" dirty="0">
              <a:solidFill>
                <a:schemeClr val="tx1">
                  <a:lumMod val="65000"/>
                  <a:lumOff val="35000"/>
                </a:schemeClr>
              </a:solidFill>
              <a:latin typeface="Calibri" panose="020F0502020204030204" pitchFamily="34" charset="0"/>
              <a:cs typeface="Calibri" panose="020F0502020204030204" pitchFamily="34" charset="0"/>
            </a:endParaRPr>
          </a:p>
          <a:p>
            <a:pPr lvl="2" eaLnBrk="1" fontAlgn="auto" hangingPunct="1">
              <a:spcAft>
                <a:spcPts val="0"/>
              </a:spcAft>
              <a:defRPr/>
            </a:pPr>
            <a:r>
              <a:rPr lang="cs-CZ" altLang="cs-CZ" dirty="0" smtClean="0">
                <a:solidFill>
                  <a:schemeClr val="tx1">
                    <a:lumMod val="65000"/>
                    <a:lumOff val="35000"/>
                  </a:schemeClr>
                </a:solidFill>
                <a:latin typeface="Calibri" panose="020F0502020204030204" pitchFamily="34" charset="0"/>
                <a:cs typeface="Calibri" panose="020F0502020204030204" pitchFamily="34" charset="0"/>
              </a:rPr>
              <a:t>bakteriální </a:t>
            </a:r>
            <a:endParaRPr lang="cs-CZ" altLang="cs-CZ" dirty="0">
              <a:solidFill>
                <a:schemeClr val="tx1">
                  <a:lumMod val="65000"/>
                  <a:lumOff val="35000"/>
                </a:schemeClr>
              </a:solidFill>
              <a:latin typeface="Calibri" panose="020F0502020204030204" pitchFamily="34" charset="0"/>
              <a:cs typeface="Calibri" panose="020F0502020204030204" pitchFamily="34" charset="0"/>
            </a:endParaRPr>
          </a:p>
          <a:p>
            <a:pPr lvl="1" eaLnBrk="1" fontAlgn="auto" hangingPunct="1">
              <a:spcAft>
                <a:spcPts val="0"/>
              </a:spcAft>
              <a:defRPr/>
            </a:pPr>
            <a:r>
              <a:rPr lang="cs-CZ" altLang="cs-CZ" dirty="0" smtClean="0">
                <a:solidFill>
                  <a:schemeClr val="tx1">
                    <a:lumMod val="65000"/>
                    <a:lumOff val="35000"/>
                  </a:schemeClr>
                </a:solidFill>
                <a:latin typeface="Calibri" panose="020F0502020204030204" pitchFamily="34" charset="0"/>
                <a:cs typeface="Calibri" panose="020F0502020204030204" pitchFamily="34" charset="0"/>
              </a:rPr>
              <a:t>Krvácení</a:t>
            </a:r>
          </a:p>
          <a:p>
            <a:pPr eaLnBrk="1" fontAlgn="auto" hangingPunct="1">
              <a:spcAft>
                <a:spcPts val="0"/>
              </a:spcAft>
              <a:defRPr/>
            </a:pPr>
            <a:endParaRPr lang="cs-CZ" altLang="cs-CZ" dirty="0" smtClean="0">
              <a:solidFill>
                <a:schemeClr val="tx1">
                  <a:lumMod val="65000"/>
                  <a:lumOff val="35000"/>
                </a:schemeClr>
              </a:solidFill>
              <a:latin typeface="Calibri" panose="020F0502020204030204" pitchFamily="34" charset="0"/>
              <a:cs typeface="Calibri" panose="020F0502020204030204" pitchFamily="34" charset="0"/>
            </a:endParaRPr>
          </a:p>
          <a:p>
            <a:pPr eaLnBrk="1" fontAlgn="auto" hangingPunct="1">
              <a:spcAft>
                <a:spcPts val="0"/>
              </a:spcAft>
              <a:defRPr/>
            </a:pPr>
            <a:r>
              <a:rPr lang="cs-CZ" altLang="cs-CZ" dirty="0" smtClean="0">
                <a:solidFill>
                  <a:schemeClr val="tx1">
                    <a:lumMod val="65000"/>
                    <a:lumOff val="35000"/>
                  </a:schemeClr>
                </a:solidFill>
                <a:latin typeface="Calibri" panose="020F0502020204030204" pitchFamily="34" charset="0"/>
                <a:cs typeface="Calibri" panose="020F0502020204030204" pitchFamily="34" charset="0"/>
              </a:rPr>
              <a:t>Ukázky netypických nálezů </a:t>
            </a:r>
          </a:p>
          <a:p>
            <a:pPr eaLnBrk="1" fontAlgn="auto" hangingPunct="1">
              <a:spcAft>
                <a:spcPts val="0"/>
              </a:spcAft>
              <a:defRPr/>
            </a:pPr>
            <a:endParaRPr lang="cs-CZ" altLang="cs-CZ" dirty="0" smtClean="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1922463"/>
            <a:ext cx="2563812"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68009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9307" y="1772816"/>
            <a:ext cx="6471720" cy="707886"/>
          </a:xfrm>
          <a:prstGeom prst="roundRect">
            <a:avLst/>
          </a:prstGeom>
          <a:solidFill>
            <a:srgbClr val="4350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14" name="Title 1"/>
          <p:cNvSpPr>
            <a:spLocks noGrp="1"/>
          </p:cNvSpPr>
          <p:nvPr>
            <p:ph type="title"/>
          </p:nvPr>
        </p:nvSpPr>
        <p:spPr/>
        <p:txBody>
          <a:bodyPr/>
          <a:lstStyle/>
          <a:p>
            <a:r>
              <a:rPr lang="cs-CZ" altLang="en-US" dirty="0" smtClean="0"/>
              <a:t>Albuminový kvocient</a:t>
            </a:r>
            <a:r>
              <a:rPr lang="en-GB" altLang="en-US" dirty="0" smtClean="0"/>
              <a:t> (</a:t>
            </a:r>
            <a:r>
              <a:rPr lang="en-GB" altLang="en-US" dirty="0" err="1" smtClean="0"/>
              <a:t>Q</a:t>
            </a:r>
            <a:r>
              <a:rPr lang="en-GB" altLang="en-US" baseline="-25000" dirty="0" err="1" smtClean="0"/>
              <a:t>Alb</a:t>
            </a:r>
            <a:r>
              <a:rPr lang="en-GB" altLang="en-US" dirty="0" smtClean="0"/>
              <a:t>) </a:t>
            </a:r>
          </a:p>
        </p:txBody>
      </p:sp>
      <p:sp>
        <p:nvSpPr>
          <p:cNvPr id="13317" name="TextBox 5"/>
          <p:cNvSpPr txBox="1">
            <a:spLocks noChangeArrowheads="1"/>
          </p:cNvSpPr>
          <p:nvPr/>
        </p:nvSpPr>
        <p:spPr bwMode="auto">
          <a:xfrm>
            <a:off x="5272460" y="3333671"/>
            <a:ext cx="35480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3600" dirty="0">
                <a:latin typeface="Calibri" panose="020F0502020204030204" pitchFamily="34" charset="0"/>
                <a:cs typeface="Calibri" panose="020F0502020204030204" pitchFamily="34" charset="0"/>
              </a:rPr>
              <a:t>CSF </a:t>
            </a:r>
            <a:r>
              <a:rPr lang="cs-CZ" altLang="en-US" sz="3600" dirty="0" smtClean="0">
                <a:latin typeface="Calibri" panose="020F0502020204030204" pitchFamily="34" charset="0"/>
                <a:cs typeface="Calibri" panose="020F0502020204030204" pitchFamily="34" charset="0"/>
              </a:rPr>
              <a:t>albumin</a:t>
            </a:r>
            <a:r>
              <a:rPr lang="en-GB" altLang="en-US" sz="3600" dirty="0" smtClean="0">
                <a:latin typeface="Calibri" panose="020F0502020204030204" pitchFamily="34" charset="0"/>
                <a:cs typeface="Calibri" panose="020F0502020204030204" pitchFamily="34" charset="0"/>
              </a:rPr>
              <a:t>     </a:t>
            </a:r>
            <a:endParaRPr lang="en-GB" altLang="en-US" sz="3600" dirty="0">
              <a:latin typeface="+mn-lt"/>
            </a:endParaRPr>
          </a:p>
        </p:txBody>
      </p:sp>
      <p:sp>
        <p:nvSpPr>
          <p:cNvPr id="13318" name="TextBox 6"/>
          <p:cNvSpPr txBox="1">
            <a:spLocks noChangeArrowheads="1"/>
          </p:cNvSpPr>
          <p:nvPr/>
        </p:nvSpPr>
        <p:spPr bwMode="auto">
          <a:xfrm>
            <a:off x="5333497" y="4071886"/>
            <a:ext cx="302839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3600" dirty="0">
                <a:latin typeface="Calibri" panose="020F0502020204030204" pitchFamily="34" charset="0"/>
                <a:cs typeface="Calibri" panose="020F0502020204030204" pitchFamily="34" charset="0"/>
              </a:rPr>
              <a:t>Serum albumin</a:t>
            </a:r>
          </a:p>
        </p:txBody>
      </p:sp>
      <p:cxnSp>
        <p:nvCxnSpPr>
          <p:cNvPr id="10" name="Straight Connector 9"/>
          <p:cNvCxnSpPr/>
          <p:nvPr/>
        </p:nvCxnSpPr>
        <p:spPr>
          <a:xfrm>
            <a:off x="5521697" y="4054396"/>
            <a:ext cx="2866727" cy="25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Double Bracket 13"/>
          <p:cNvSpPr/>
          <p:nvPr/>
        </p:nvSpPr>
        <p:spPr>
          <a:xfrm>
            <a:off x="5004049" y="3241970"/>
            <a:ext cx="3694350" cy="1627190"/>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sz="4000"/>
          </a:p>
        </p:txBody>
      </p:sp>
      <p:sp>
        <p:nvSpPr>
          <p:cNvPr id="17" name="TextBox 16"/>
          <p:cNvSpPr txBox="1"/>
          <p:nvPr/>
        </p:nvSpPr>
        <p:spPr>
          <a:xfrm>
            <a:off x="3996482" y="3257376"/>
            <a:ext cx="633507" cy="1015663"/>
          </a:xfrm>
          <a:prstGeom prst="rect">
            <a:avLst/>
          </a:prstGeom>
          <a:noFill/>
        </p:spPr>
        <p:txBody>
          <a:bodyPr wrap="none" rtlCol="0">
            <a:spAutoFit/>
          </a:bodyPr>
          <a:lstStyle/>
          <a:p>
            <a:r>
              <a:rPr lang="en-GB" sz="6000" dirty="0"/>
              <a:t>=</a:t>
            </a:r>
          </a:p>
        </p:txBody>
      </p:sp>
      <p:sp>
        <p:nvSpPr>
          <p:cNvPr id="6" name="Oval 5"/>
          <p:cNvSpPr/>
          <p:nvPr/>
        </p:nvSpPr>
        <p:spPr>
          <a:xfrm>
            <a:off x="5411498" y="4803573"/>
            <a:ext cx="432048" cy="433906"/>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6029098" y="4819721"/>
            <a:ext cx="432048" cy="433906"/>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6646698" y="4819721"/>
            <a:ext cx="432048" cy="433906"/>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7264298" y="4817863"/>
            <a:ext cx="432048" cy="433906"/>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7881897" y="4817863"/>
            <a:ext cx="432048" cy="433906"/>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5699530" y="5089747"/>
            <a:ext cx="432048" cy="433906"/>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6317130" y="5105895"/>
            <a:ext cx="432048" cy="433906"/>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6934730" y="5105895"/>
            <a:ext cx="432048" cy="433906"/>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p:nvSpPr>
        <p:spPr>
          <a:xfrm>
            <a:off x="7552330" y="5104037"/>
            <a:ext cx="432048" cy="433906"/>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507146" y="1772816"/>
            <a:ext cx="3485506" cy="707886"/>
          </a:xfrm>
          <a:prstGeom prst="rect">
            <a:avLst/>
          </a:prstGeom>
          <a:noFill/>
          <a:ln>
            <a:noFill/>
          </a:ln>
        </p:spPr>
        <p:txBody>
          <a:bodyPr wrap="none" rtlCol="0">
            <a:spAutoFit/>
          </a:bodyPr>
          <a:lstStyle/>
          <a:p>
            <a:pPr algn="ctr"/>
            <a:r>
              <a:rPr lang="cs-CZ" sz="4000" dirty="0" smtClean="0">
                <a:solidFill>
                  <a:schemeClr val="accent4"/>
                </a:solidFill>
                <a:latin typeface="Calibri" panose="020F0502020204030204" pitchFamily="34" charset="0"/>
                <a:cs typeface="Calibri" panose="020F0502020204030204" pitchFamily="34" charset="0"/>
              </a:rPr>
              <a:t>Porucha bariéry</a:t>
            </a:r>
            <a:endParaRPr lang="en-GB" sz="4000" dirty="0">
              <a:solidFill>
                <a:schemeClr val="accent4"/>
              </a:solidFill>
              <a:latin typeface="Calibri" panose="020F0502020204030204" pitchFamily="34" charset="0"/>
              <a:cs typeface="Calibri" panose="020F0502020204030204" pitchFamily="34" charset="0"/>
            </a:endParaRPr>
          </a:p>
        </p:txBody>
      </p:sp>
      <p:sp>
        <p:nvSpPr>
          <p:cNvPr id="33" name="Oval 32"/>
          <p:cNvSpPr/>
          <p:nvPr/>
        </p:nvSpPr>
        <p:spPr>
          <a:xfrm>
            <a:off x="5389371" y="5323777"/>
            <a:ext cx="432048" cy="433906"/>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6006971" y="5339925"/>
            <a:ext cx="432048" cy="433906"/>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p:nvSpPr>
        <p:spPr>
          <a:xfrm>
            <a:off x="6624571" y="5339925"/>
            <a:ext cx="432048" cy="433906"/>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p:nvSpPr>
        <p:spPr>
          <a:xfrm>
            <a:off x="7242171" y="5338067"/>
            <a:ext cx="432048" cy="433906"/>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7859770" y="5338067"/>
            <a:ext cx="432048" cy="433906"/>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5677403" y="5609951"/>
            <a:ext cx="432048" cy="433906"/>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6295003" y="5626099"/>
            <a:ext cx="432048" cy="433906"/>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6912603" y="5626099"/>
            <a:ext cx="432048" cy="433906"/>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p:cNvSpPr/>
          <p:nvPr/>
        </p:nvSpPr>
        <p:spPr>
          <a:xfrm>
            <a:off x="7530203" y="5624241"/>
            <a:ext cx="432048" cy="433906"/>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p:nvSpPr>
        <p:spPr>
          <a:xfrm>
            <a:off x="34950" y="3350602"/>
            <a:ext cx="4032994" cy="2492990"/>
          </a:xfrm>
          <a:prstGeom prst="rect">
            <a:avLst/>
          </a:prstGeom>
        </p:spPr>
        <p:txBody>
          <a:bodyPr wrap="square">
            <a:spAutoFit/>
          </a:bodyPr>
          <a:lstStyle/>
          <a:p>
            <a:pPr algn="ctr"/>
            <a:r>
              <a:rPr lang="en-GB" sz="3600" dirty="0" smtClean="0">
                <a:latin typeface="Calibri" panose="020F0502020204030204" pitchFamily="34" charset="0"/>
                <a:cs typeface="Calibri" panose="020F0502020204030204" pitchFamily="34" charset="0"/>
              </a:rPr>
              <a:t>Albumin</a:t>
            </a:r>
            <a:r>
              <a:rPr lang="cs-CZ" sz="3600" dirty="0" err="1" smtClean="0">
                <a:latin typeface="Calibri" panose="020F0502020204030204" pitchFamily="34" charset="0"/>
                <a:cs typeface="Calibri" panose="020F0502020204030204" pitchFamily="34" charset="0"/>
              </a:rPr>
              <a:t>ový</a:t>
            </a:r>
            <a:r>
              <a:rPr lang="cs-CZ" sz="3600" dirty="0" smtClean="0">
                <a:latin typeface="Calibri" panose="020F0502020204030204" pitchFamily="34" charset="0"/>
                <a:cs typeface="Calibri" panose="020F0502020204030204" pitchFamily="34" charset="0"/>
              </a:rPr>
              <a:t> kvocient</a:t>
            </a:r>
            <a:endParaRPr lang="en-GB" sz="3600" dirty="0" smtClean="0">
              <a:latin typeface="Calibri" panose="020F0502020204030204" pitchFamily="34" charset="0"/>
              <a:cs typeface="Calibri" panose="020F0502020204030204" pitchFamily="34" charset="0"/>
            </a:endParaRPr>
          </a:p>
          <a:p>
            <a:pPr algn="ctr"/>
            <a:r>
              <a:rPr lang="en-GB" sz="3600" dirty="0">
                <a:latin typeface="Calibri" panose="020F0502020204030204" pitchFamily="34" charset="0"/>
                <a:cs typeface="Calibri" panose="020F0502020204030204" pitchFamily="34" charset="0"/>
              </a:rPr>
              <a:t>(</a:t>
            </a:r>
            <a:r>
              <a:rPr lang="en-GB" sz="3600" dirty="0" err="1" smtClean="0">
                <a:latin typeface="Calibri" panose="020F0502020204030204" pitchFamily="34" charset="0"/>
                <a:cs typeface="Calibri" panose="020F0502020204030204" pitchFamily="34" charset="0"/>
              </a:rPr>
              <a:t>Q</a:t>
            </a:r>
            <a:r>
              <a:rPr lang="en-GB" sz="3600" baseline="-25000" dirty="0" err="1" smtClean="0">
                <a:latin typeface="Calibri" panose="020F0502020204030204" pitchFamily="34" charset="0"/>
                <a:cs typeface="Calibri" panose="020F0502020204030204" pitchFamily="34" charset="0"/>
              </a:rPr>
              <a:t>Alb</a:t>
            </a:r>
            <a:r>
              <a:rPr lang="en-GB" sz="3600" dirty="0" smtClean="0">
                <a:latin typeface="Calibri" panose="020F0502020204030204" pitchFamily="34" charset="0"/>
                <a:cs typeface="Calibri" panose="020F0502020204030204" pitchFamily="34" charset="0"/>
              </a:rPr>
              <a:t>)</a:t>
            </a:r>
            <a:endParaRPr lang="en-GB" sz="3600" baseline="-25000" dirty="0" smtClean="0">
              <a:latin typeface="Calibri" panose="020F0502020204030204" pitchFamily="34" charset="0"/>
              <a:cs typeface="Calibri" panose="020F0502020204030204" pitchFamily="34" charset="0"/>
            </a:endParaRPr>
          </a:p>
          <a:p>
            <a:pPr algn="ctr"/>
            <a:endParaRPr lang="en-GB" sz="2400" dirty="0" smtClean="0"/>
          </a:p>
          <a:p>
            <a:pPr algn="ctr"/>
            <a:endParaRPr lang="en-GB" sz="2400" dirty="0" smtClean="0"/>
          </a:p>
        </p:txBody>
      </p:sp>
      <p:sp>
        <p:nvSpPr>
          <p:cNvPr id="48" name="Oval 47"/>
          <p:cNvSpPr/>
          <p:nvPr/>
        </p:nvSpPr>
        <p:spPr>
          <a:xfrm>
            <a:off x="5706875" y="2869436"/>
            <a:ext cx="432048" cy="433906"/>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6324475" y="2885584"/>
            <a:ext cx="432048" cy="433906"/>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6942075" y="2885584"/>
            <a:ext cx="432048" cy="433906"/>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7559675" y="2883726"/>
            <a:ext cx="432048" cy="433906"/>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bdélník 1"/>
          <p:cNvSpPr/>
          <p:nvPr/>
        </p:nvSpPr>
        <p:spPr>
          <a:xfrm>
            <a:off x="6979342" y="6481839"/>
            <a:ext cx="1805110" cy="369332"/>
          </a:xfrm>
          <a:prstGeom prst="rect">
            <a:avLst/>
          </a:prstGeom>
        </p:spPr>
        <p:txBody>
          <a:bodyPr wrap="none">
            <a:spAutoFit/>
          </a:bodyPr>
          <a:lstStyle/>
          <a:p>
            <a:r>
              <a:rPr lang="cs-CZ" dirty="0">
                <a:latin typeface="Calibri" pitchFamily="34" charset="0"/>
              </a:rPr>
              <a:t>zdroj </a:t>
            </a:r>
            <a:r>
              <a:rPr lang="cs-CZ" dirty="0" err="1">
                <a:latin typeface="Calibri" pitchFamily="34" charset="0"/>
              </a:rPr>
              <a:t>Binding</a:t>
            </a:r>
            <a:r>
              <a:rPr lang="cs-CZ" dirty="0">
                <a:latin typeface="Calibri" pitchFamily="34" charset="0"/>
              </a:rPr>
              <a:t> </a:t>
            </a:r>
            <a:r>
              <a:rPr lang="cs-CZ" dirty="0" err="1">
                <a:latin typeface="Calibri" pitchFamily="34" charset="0"/>
              </a:rPr>
              <a:t>Site</a:t>
            </a:r>
            <a:endParaRPr lang="cs-CZ" dirty="0">
              <a:latin typeface="Calibri" pitchFamily="34" charset="0"/>
            </a:endParaRPr>
          </a:p>
        </p:txBody>
      </p:sp>
    </p:spTree>
    <p:extLst>
      <p:ext uri="{BB962C8B-B14F-4D97-AF65-F5344CB8AC3E}">
        <p14:creationId xmlns:p14="http://schemas.microsoft.com/office/powerpoint/2010/main" val="108030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1000"/>
                                        <p:tgtEl>
                                          <p:spTgt spid="49"/>
                                        </p:tgtEl>
                                      </p:cBhvr>
                                    </p:animEffect>
                                    <p:anim calcmode="lin" valueType="num">
                                      <p:cBhvr>
                                        <p:cTn id="13" dur="1000" fill="hold"/>
                                        <p:tgtEl>
                                          <p:spTgt spid="49"/>
                                        </p:tgtEl>
                                        <p:attrNameLst>
                                          <p:attrName>ppt_x</p:attrName>
                                        </p:attrNameLst>
                                      </p:cBhvr>
                                      <p:tavLst>
                                        <p:tav tm="0">
                                          <p:val>
                                            <p:strVal val="#ppt_x"/>
                                          </p:val>
                                        </p:tav>
                                        <p:tav tm="100000">
                                          <p:val>
                                            <p:strVal val="#ppt_x"/>
                                          </p:val>
                                        </p:tav>
                                      </p:tavLst>
                                    </p:anim>
                                    <p:anim calcmode="lin" valueType="num">
                                      <p:cBhvr>
                                        <p:cTn id="14" dur="1000" fill="hold"/>
                                        <p:tgtEl>
                                          <p:spTgt spid="4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1000"/>
                                        <p:tgtEl>
                                          <p:spTgt spid="50"/>
                                        </p:tgtEl>
                                      </p:cBhvr>
                                    </p:animEffect>
                                    <p:anim calcmode="lin" valueType="num">
                                      <p:cBhvr>
                                        <p:cTn id="18" dur="1000" fill="hold"/>
                                        <p:tgtEl>
                                          <p:spTgt spid="50"/>
                                        </p:tgtEl>
                                        <p:attrNameLst>
                                          <p:attrName>ppt_x</p:attrName>
                                        </p:attrNameLst>
                                      </p:cBhvr>
                                      <p:tavLst>
                                        <p:tav tm="0">
                                          <p:val>
                                            <p:strVal val="#ppt_x"/>
                                          </p:val>
                                        </p:tav>
                                        <p:tav tm="100000">
                                          <p:val>
                                            <p:strVal val="#ppt_x"/>
                                          </p:val>
                                        </p:tav>
                                      </p:tavLst>
                                    </p:anim>
                                    <p:anim calcmode="lin" valueType="num">
                                      <p:cBhvr>
                                        <p:cTn id="19" dur="1000" fill="hold"/>
                                        <p:tgtEl>
                                          <p:spTgt spid="5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1000"/>
                                        <p:tgtEl>
                                          <p:spTgt spid="51"/>
                                        </p:tgtEl>
                                      </p:cBhvr>
                                    </p:animEffect>
                                    <p:anim calcmode="lin" valueType="num">
                                      <p:cBhvr>
                                        <p:cTn id="23" dur="1000" fill="hold"/>
                                        <p:tgtEl>
                                          <p:spTgt spid="51"/>
                                        </p:tgtEl>
                                        <p:attrNameLst>
                                          <p:attrName>ppt_x</p:attrName>
                                        </p:attrNameLst>
                                      </p:cBhvr>
                                      <p:tavLst>
                                        <p:tav tm="0">
                                          <p:val>
                                            <p:strVal val="#ppt_x"/>
                                          </p:val>
                                        </p:tav>
                                        <p:tav tm="100000">
                                          <p:val>
                                            <p:strVal val="#ppt_x"/>
                                          </p:val>
                                        </p:tav>
                                      </p:tavLst>
                                    </p:anim>
                                    <p:anim calcmode="lin" valueType="num">
                                      <p:cBhvr>
                                        <p:cTn id="2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algn="ctr" eaLnBrk="1" hangingPunct="1"/>
            <a:r>
              <a:rPr lang="cs-CZ" altLang="cs-CZ" sz="5400" dirty="0" smtClean="0">
                <a:latin typeface="Calibri" panose="020F0502020204030204" pitchFamily="34" charset="0"/>
              </a:rPr>
              <a:t>Imunoglobuliny</a:t>
            </a:r>
          </a:p>
        </p:txBody>
      </p:sp>
      <p:sp>
        <p:nvSpPr>
          <p:cNvPr id="103427" name="Rectangle 3"/>
          <p:cNvSpPr>
            <a:spLocks noGrp="1" noChangeArrowheads="1"/>
          </p:cNvSpPr>
          <p:nvPr>
            <p:ph type="body" idx="1"/>
          </p:nvPr>
        </p:nvSpPr>
        <p:spPr/>
        <p:txBody>
          <a:bodyPr/>
          <a:lstStyle/>
          <a:p>
            <a:pPr eaLnBrk="1" hangingPunct="1"/>
            <a:r>
              <a:rPr lang="cs-CZ" altLang="cs-CZ" sz="2400" dirty="0" smtClean="0">
                <a:solidFill>
                  <a:srgbClr val="000000"/>
                </a:solidFill>
                <a:latin typeface="Calibri" panose="020F0502020204030204" pitchFamily="34" charset="0"/>
              </a:rPr>
              <a:t>Zdroj – sérum</a:t>
            </a:r>
          </a:p>
          <a:p>
            <a:pPr eaLnBrk="1" hangingPunct="1"/>
            <a:r>
              <a:rPr lang="cs-CZ" altLang="cs-CZ" sz="2400" dirty="0" smtClean="0">
                <a:solidFill>
                  <a:srgbClr val="000000"/>
                </a:solidFill>
                <a:latin typeface="Calibri" panose="020F0502020204030204" pitchFamily="34" charset="0"/>
              </a:rPr>
              <a:t>Lokální syntéza (</a:t>
            </a:r>
            <a:r>
              <a:rPr lang="cs-CZ" altLang="cs-CZ" sz="2400" dirty="0" err="1" smtClean="0">
                <a:solidFill>
                  <a:srgbClr val="000000"/>
                </a:solidFill>
                <a:latin typeface="Calibri" panose="020F0502020204030204" pitchFamily="34" charset="0"/>
              </a:rPr>
              <a:t>intratékální</a:t>
            </a:r>
            <a:r>
              <a:rPr lang="cs-CZ" altLang="cs-CZ" sz="2400" dirty="0" smtClean="0">
                <a:solidFill>
                  <a:srgbClr val="000000"/>
                </a:solidFill>
                <a:latin typeface="Calibri" panose="020F0502020204030204" pitchFamily="34" charset="0"/>
              </a:rPr>
              <a:t>)</a:t>
            </a:r>
          </a:p>
          <a:p>
            <a:pPr lvl="1" eaLnBrk="1" hangingPunct="1"/>
            <a:endParaRPr lang="cs-CZ" altLang="cs-CZ" sz="2400" dirty="0" smtClean="0">
              <a:solidFill>
                <a:srgbClr val="000000"/>
              </a:solidFill>
              <a:latin typeface="Calibri" panose="020F0502020204030204" pitchFamily="34" charset="0"/>
            </a:endParaRPr>
          </a:p>
          <a:p>
            <a:pPr lvl="1" eaLnBrk="1" hangingPunct="1"/>
            <a:r>
              <a:rPr lang="cs-CZ" altLang="cs-CZ" sz="2400" dirty="0" smtClean="0">
                <a:solidFill>
                  <a:srgbClr val="000000"/>
                </a:solidFill>
                <a:latin typeface="Calibri" panose="020F0502020204030204" pitchFamily="34" charset="0"/>
              </a:rPr>
              <a:t>CSF-</a:t>
            </a:r>
            <a:r>
              <a:rPr lang="cs-CZ" altLang="cs-CZ" sz="2400" dirty="0" err="1" smtClean="0">
                <a:solidFill>
                  <a:srgbClr val="000000"/>
                </a:solidFill>
                <a:latin typeface="Calibri" panose="020F0502020204030204" pitchFamily="34" charset="0"/>
                <a:hlinkClick r:id="rId2" tooltip="IgG"/>
              </a:rPr>
              <a:t>IgG</a:t>
            </a:r>
            <a:r>
              <a:rPr lang="cs-CZ" altLang="cs-CZ" sz="2400" dirty="0" smtClean="0">
                <a:solidFill>
                  <a:srgbClr val="000000"/>
                </a:solidFill>
                <a:latin typeface="Calibri" panose="020F0502020204030204" pitchFamily="34" charset="0"/>
              </a:rPr>
              <a:t>: </a:t>
            </a:r>
            <a:r>
              <a:rPr lang="cs-CZ" altLang="cs-CZ" sz="2400" b="1" dirty="0" smtClean="0">
                <a:solidFill>
                  <a:srgbClr val="000000"/>
                </a:solidFill>
                <a:latin typeface="Calibri" panose="020F0502020204030204" pitchFamily="34" charset="0"/>
              </a:rPr>
              <a:t>12,0–40,0 mg/l</a:t>
            </a:r>
            <a:endParaRPr lang="cs-CZ" altLang="cs-CZ" sz="2400" dirty="0" smtClean="0">
              <a:solidFill>
                <a:srgbClr val="000000"/>
              </a:solidFill>
              <a:latin typeface="Calibri" panose="020F0502020204030204" pitchFamily="34" charset="0"/>
            </a:endParaRPr>
          </a:p>
          <a:p>
            <a:pPr lvl="1" eaLnBrk="1" hangingPunct="1"/>
            <a:r>
              <a:rPr lang="cs-CZ" altLang="cs-CZ" sz="2400" dirty="0" smtClean="0">
                <a:solidFill>
                  <a:srgbClr val="000000"/>
                </a:solidFill>
                <a:latin typeface="Calibri" panose="020F0502020204030204" pitchFamily="34" charset="0"/>
              </a:rPr>
              <a:t>CSF-</a:t>
            </a:r>
            <a:r>
              <a:rPr lang="cs-CZ" altLang="cs-CZ" sz="2400" dirty="0" err="1" smtClean="0">
                <a:solidFill>
                  <a:srgbClr val="000000"/>
                </a:solidFill>
                <a:latin typeface="Calibri" panose="020F0502020204030204" pitchFamily="34" charset="0"/>
                <a:hlinkClick r:id="rId3" tooltip="IgM"/>
              </a:rPr>
              <a:t>IgM</a:t>
            </a:r>
            <a:r>
              <a:rPr lang="cs-CZ" altLang="cs-CZ" sz="2400" dirty="0" smtClean="0">
                <a:solidFill>
                  <a:srgbClr val="000000"/>
                </a:solidFill>
                <a:latin typeface="Calibri" panose="020F0502020204030204" pitchFamily="34" charset="0"/>
              </a:rPr>
              <a:t>: </a:t>
            </a:r>
            <a:r>
              <a:rPr lang="cs-CZ" altLang="cs-CZ" sz="2400" b="1" dirty="0" smtClean="0">
                <a:solidFill>
                  <a:srgbClr val="000000"/>
                </a:solidFill>
                <a:latin typeface="Calibri" panose="020F0502020204030204" pitchFamily="34" charset="0"/>
              </a:rPr>
              <a:t>0,2–1,2 mg/l</a:t>
            </a:r>
            <a:endParaRPr lang="cs-CZ" altLang="cs-CZ" sz="2400" dirty="0" smtClean="0">
              <a:solidFill>
                <a:srgbClr val="000000"/>
              </a:solidFill>
              <a:latin typeface="Calibri" panose="020F0502020204030204" pitchFamily="34" charset="0"/>
            </a:endParaRPr>
          </a:p>
          <a:p>
            <a:pPr lvl="1" eaLnBrk="1" hangingPunct="1"/>
            <a:r>
              <a:rPr lang="cs-CZ" altLang="cs-CZ" sz="2400" dirty="0" smtClean="0">
                <a:solidFill>
                  <a:srgbClr val="000000"/>
                </a:solidFill>
                <a:latin typeface="Calibri" panose="020F0502020204030204" pitchFamily="34" charset="0"/>
              </a:rPr>
              <a:t>CSF-</a:t>
            </a:r>
            <a:r>
              <a:rPr lang="cs-CZ" altLang="cs-CZ" sz="2400" dirty="0" err="1" smtClean="0">
                <a:solidFill>
                  <a:srgbClr val="000000"/>
                </a:solidFill>
                <a:latin typeface="Calibri" panose="020F0502020204030204" pitchFamily="34" charset="0"/>
                <a:hlinkClick r:id="rId4" tooltip="IgA"/>
              </a:rPr>
              <a:t>IgA</a:t>
            </a:r>
            <a:r>
              <a:rPr lang="cs-CZ" altLang="cs-CZ" sz="2400" dirty="0" smtClean="0">
                <a:solidFill>
                  <a:srgbClr val="000000"/>
                </a:solidFill>
                <a:latin typeface="Calibri" panose="020F0502020204030204" pitchFamily="34" charset="0"/>
              </a:rPr>
              <a:t>: </a:t>
            </a:r>
            <a:r>
              <a:rPr lang="cs-CZ" altLang="cs-CZ" sz="2400" b="1" dirty="0" smtClean="0">
                <a:solidFill>
                  <a:srgbClr val="000000"/>
                </a:solidFill>
                <a:latin typeface="Calibri" panose="020F0502020204030204" pitchFamily="34" charset="0"/>
              </a:rPr>
              <a:t>0,2–2,1 mg/l</a:t>
            </a:r>
            <a:endParaRPr lang="cs-CZ" altLang="cs-CZ" sz="2400" dirty="0" smtClean="0">
              <a:solidFill>
                <a:srgbClr val="000000"/>
              </a:solidFill>
              <a:latin typeface="Calibri" panose="020F0502020204030204" pitchFamily="34" charset="0"/>
            </a:endParaRPr>
          </a:p>
          <a:p>
            <a:pPr eaLnBrk="1" hangingPunct="1">
              <a:buFont typeface="Wingdings" panose="05000000000000000000" pitchFamily="2" charset="2"/>
              <a:buNone/>
            </a:pPr>
            <a:r>
              <a:rPr lang="cs-CZ" altLang="cs-CZ" sz="2400" dirty="0" smtClean="0">
                <a:solidFill>
                  <a:srgbClr val="000000"/>
                </a:solidFill>
                <a:latin typeface="Calibri" panose="020F0502020204030204" pitchFamily="34" charset="0"/>
              </a:rPr>
              <a:t>     </a:t>
            </a:r>
          </a:p>
          <a:p>
            <a:pPr eaLnBrk="1" hangingPunct="1">
              <a:buFont typeface="Wingdings" panose="05000000000000000000" pitchFamily="2" charset="2"/>
              <a:buNone/>
            </a:pPr>
            <a:r>
              <a:rPr lang="cs-CZ" altLang="cs-CZ" sz="2400" dirty="0" smtClean="0">
                <a:solidFill>
                  <a:srgbClr val="000000"/>
                </a:solidFill>
                <a:latin typeface="Calibri" panose="020F0502020204030204" pitchFamily="34" charset="0"/>
              </a:rPr>
              <a:t>     </a:t>
            </a:r>
            <a:endParaRPr lang="cs-CZ" altLang="cs-CZ" sz="2400" dirty="0" smtClean="0">
              <a:latin typeface="Calibri" panose="020F0502020204030204" pitchFamily="34" charset="0"/>
            </a:endParaRPr>
          </a:p>
          <a:p>
            <a:pPr eaLnBrk="1" hangingPunct="1">
              <a:buFont typeface="Wingdings" panose="05000000000000000000" pitchFamily="2" charset="2"/>
              <a:buNone/>
            </a:pPr>
            <a:r>
              <a:rPr lang="cs-CZ" altLang="cs-CZ" sz="2000" dirty="0" smtClean="0">
                <a:latin typeface="Calibri" panose="020F0502020204030204" pitchFamily="34" charset="0"/>
              </a:rPr>
              <a:t>            </a:t>
            </a:r>
          </a:p>
          <a:p>
            <a:pPr eaLnBrk="1" hangingPunct="1">
              <a:buFont typeface="Wingdings" panose="05000000000000000000" pitchFamily="2" charset="2"/>
              <a:buNone/>
            </a:pPr>
            <a:r>
              <a:rPr lang="cs-CZ" altLang="cs-CZ" dirty="0" smtClean="0"/>
              <a:t>  </a:t>
            </a:r>
          </a:p>
        </p:txBody>
      </p:sp>
      <p:pic>
        <p:nvPicPr>
          <p:cNvPr id="4" name="Zástupný symbol pro online obrázek 2"/>
          <p:cNvPicPr>
            <a:picLocks noChangeAspect="1"/>
          </p:cNvPicPr>
          <p:nvPr/>
        </p:nvPicPr>
        <p:blipFill>
          <a:blip r:embed="rId5"/>
          <a:stretch>
            <a:fillRect/>
          </a:stretch>
        </p:blipFill>
        <p:spPr bwMode="auto">
          <a:xfrm>
            <a:off x="5014060" y="3861048"/>
            <a:ext cx="3843396"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algn="ctr" eaLnBrk="1" hangingPunct="1"/>
            <a:r>
              <a:rPr lang="cs-CZ" altLang="cs-CZ" sz="4000" dirty="0" smtClean="0">
                <a:latin typeface="Calibri" panose="020F0502020204030204" pitchFamily="34" charset="0"/>
              </a:rPr>
              <a:t>Humorální imunitní reakce v CNS</a:t>
            </a:r>
          </a:p>
        </p:txBody>
      </p:sp>
      <p:sp>
        <p:nvSpPr>
          <p:cNvPr id="105475" name="Rectangle 3"/>
          <p:cNvSpPr>
            <a:spLocks noGrp="1" noChangeArrowheads="1"/>
          </p:cNvSpPr>
          <p:nvPr>
            <p:ph type="body" idx="1"/>
          </p:nvPr>
        </p:nvSpPr>
        <p:spPr>
          <a:xfrm>
            <a:off x="1370013" y="2060848"/>
            <a:ext cx="7313612" cy="4320479"/>
          </a:xfrm>
        </p:spPr>
        <p:txBody>
          <a:bodyPr/>
          <a:lstStyle/>
          <a:p>
            <a:pPr marL="457200" lvl="1" indent="0" eaLnBrk="1" hangingPunct="1">
              <a:lnSpc>
                <a:spcPct val="90000"/>
              </a:lnSpc>
              <a:buNone/>
            </a:pPr>
            <a:endParaRPr lang="cs-CZ" altLang="cs-CZ" sz="2000" dirty="0" smtClean="0">
              <a:latin typeface="Calibri" panose="020F0502020204030204" pitchFamily="34" charset="0"/>
            </a:endParaRPr>
          </a:p>
          <a:p>
            <a:pPr lvl="1" eaLnBrk="1" hangingPunct="1">
              <a:lnSpc>
                <a:spcPct val="90000"/>
              </a:lnSpc>
            </a:pPr>
            <a:r>
              <a:rPr lang="cs-CZ" altLang="cs-CZ" sz="2800" dirty="0" err="1" smtClean="0">
                <a:latin typeface="Calibri" panose="020F0502020204030204" pitchFamily="34" charset="0"/>
              </a:rPr>
              <a:t>IgG</a:t>
            </a:r>
            <a:r>
              <a:rPr lang="cs-CZ" altLang="cs-CZ" sz="2800" dirty="0" smtClean="0">
                <a:latin typeface="Calibri" panose="020F0502020204030204" pitchFamily="34" charset="0"/>
              </a:rPr>
              <a:t> index </a:t>
            </a:r>
          </a:p>
          <a:p>
            <a:pPr eaLnBrk="1" hangingPunct="1">
              <a:lnSpc>
                <a:spcPct val="90000"/>
              </a:lnSpc>
            </a:pPr>
            <a:endParaRPr lang="cs-CZ" altLang="cs-CZ" sz="2800" dirty="0" smtClean="0">
              <a:latin typeface="Calibri" panose="020F0502020204030204" pitchFamily="34" charset="0"/>
            </a:endParaRPr>
          </a:p>
          <a:p>
            <a:pPr lvl="1" eaLnBrk="1" hangingPunct="1">
              <a:lnSpc>
                <a:spcPct val="90000"/>
              </a:lnSpc>
            </a:pPr>
            <a:r>
              <a:rPr lang="cs-CZ" altLang="cs-CZ" sz="2800" dirty="0" smtClean="0">
                <a:latin typeface="Calibri" panose="020F0502020204030204" pitchFamily="34" charset="0"/>
              </a:rPr>
              <a:t>Výpočet dle </a:t>
            </a:r>
            <a:r>
              <a:rPr lang="cs-CZ" altLang="cs-CZ" sz="2800" dirty="0" err="1" smtClean="0">
                <a:latin typeface="Calibri" panose="020F0502020204030204" pitchFamily="34" charset="0"/>
              </a:rPr>
              <a:t>Reibera</a:t>
            </a:r>
            <a:endParaRPr lang="cs-CZ" altLang="cs-CZ" sz="2800" dirty="0" smtClean="0">
              <a:latin typeface="Calibri" panose="020F0502020204030204" pitchFamily="34" charset="0"/>
            </a:endParaRPr>
          </a:p>
          <a:p>
            <a:pPr eaLnBrk="1" hangingPunct="1">
              <a:lnSpc>
                <a:spcPct val="90000"/>
              </a:lnSpc>
            </a:pPr>
            <a:endParaRPr lang="cs-CZ" altLang="cs-CZ" sz="2800" dirty="0" smtClean="0">
              <a:latin typeface="Calibri" panose="020F0502020204030204" pitchFamily="34" charset="0"/>
            </a:endParaRPr>
          </a:p>
          <a:p>
            <a:pPr lvl="1" eaLnBrk="1" hangingPunct="1">
              <a:lnSpc>
                <a:spcPct val="90000"/>
              </a:lnSpc>
            </a:pPr>
            <a:r>
              <a:rPr lang="cs-CZ" altLang="cs-CZ" sz="2800" dirty="0" err="1" smtClean="0">
                <a:latin typeface="Calibri" panose="020F0502020204030204" pitchFamily="34" charset="0"/>
              </a:rPr>
              <a:t>Kvalitativní-izoelektrická</a:t>
            </a:r>
            <a:r>
              <a:rPr lang="cs-CZ" altLang="cs-CZ" sz="2800" dirty="0" smtClean="0">
                <a:latin typeface="Calibri" panose="020F0502020204030204" pitchFamily="34" charset="0"/>
              </a:rPr>
              <a:t> </a:t>
            </a:r>
            <a:r>
              <a:rPr lang="cs-CZ" altLang="cs-CZ" sz="2800" dirty="0" err="1" smtClean="0">
                <a:latin typeface="Calibri" panose="020F0502020204030204" pitchFamily="34" charset="0"/>
              </a:rPr>
              <a:t>fokuzace</a:t>
            </a:r>
            <a:r>
              <a:rPr lang="cs-CZ" altLang="cs-CZ" sz="2800" dirty="0" smtClean="0">
                <a:latin typeface="Calibri" panose="020F0502020204030204" pitchFamily="34" charset="0"/>
              </a:rPr>
              <a:t> – průkaz </a:t>
            </a:r>
            <a:r>
              <a:rPr lang="cs-CZ" altLang="cs-CZ" sz="2800" dirty="0" err="1" smtClean="0">
                <a:latin typeface="Calibri" panose="020F0502020204030204" pitchFamily="34" charset="0"/>
              </a:rPr>
              <a:t>oligoklonálních</a:t>
            </a:r>
            <a:r>
              <a:rPr lang="cs-CZ" altLang="cs-CZ" sz="2800" dirty="0" smtClean="0">
                <a:latin typeface="Calibri" panose="020F0502020204030204" pitchFamily="34" charset="0"/>
              </a:rPr>
              <a:t> proužků </a:t>
            </a:r>
          </a:p>
        </p:txBody>
      </p:sp>
      <p:pic>
        <p:nvPicPr>
          <p:cNvPr id="105476" name="Picture 4" descr="IgG_{index} = \frac{Q_{IgG}}{Q_{alb}}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2440355"/>
            <a:ext cx="13525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7" name="Picture 5" descr="IgG _{index} = \frac{IgG_{CSF}/IgG_{s\acute{e}rum}}{Alb_{CSF}/Alb_{s\acute{e}rum}}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2420888"/>
            <a:ext cx="242887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p:cNvCxnSpPr/>
          <p:nvPr/>
        </p:nvCxnSpPr>
        <p:spPr>
          <a:xfrm>
            <a:off x="5508625" y="3551238"/>
            <a:ext cx="28797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6499" name="TextBox 15"/>
          <p:cNvSpPr txBox="1">
            <a:spLocks noChangeArrowheads="1"/>
          </p:cNvSpPr>
          <p:nvPr/>
        </p:nvSpPr>
        <p:spPr bwMode="auto">
          <a:xfrm>
            <a:off x="25400" y="6494463"/>
            <a:ext cx="29829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cs-CZ" sz="1600">
                <a:solidFill>
                  <a:srgbClr val="000000"/>
                </a:solidFill>
              </a:rPr>
              <a:t>Protein Reference Unit Handbook</a:t>
            </a:r>
          </a:p>
        </p:txBody>
      </p:sp>
      <p:sp>
        <p:nvSpPr>
          <p:cNvPr id="106500" name="TextBox 1"/>
          <p:cNvSpPr txBox="1">
            <a:spLocks noChangeArrowheads="1"/>
          </p:cNvSpPr>
          <p:nvPr/>
        </p:nvSpPr>
        <p:spPr bwMode="auto">
          <a:xfrm>
            <a:off x="250825" y="3173413"/>
            <a:ext cx="2867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cs-CZ" sz="4000">
                <a:solidFill>
                  <a:srgbClr val="000000"/>
                </a:solidFill>
              </a:rPr>
              <a:t>IgG index  = </a:t>
            </a:r>
          </a:p>
        </p:txBody>
      </p:sp>
      <p:sp>
        <p:nvSpPr>
          <p:cNvPr id="106501" name="TextBox 5"/>
          <p:cNvSpPr txBox="1">
            <a:spLocks noChangeArrowheads="1"/>
          </p:cNvSpPr>
          <p:nvPr/>
        </p:nvSpPr>
        <p:spPr bwMode="auto">
          <a:xfrm>
            <a:off x="5416550" y="3981450"/>
            <a:ext cx="35480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4000">
                <a:solidFill>
                  <a:srgbClr val="000000"/>
                </a:solidFill>
              </a:rPr>
              <a:t>CSF      albumin</a:t>
            </a:r>
          </a:p>
        </p:txBody>
      </p:sp>
      <p:sp>
        <p:nvSpPr>
          <p:cNvPr id="106502" name="TextBox 6"/>
          <p:cNvSpPr txBox="1">
            <a:spLocks noChangeArrowheads="1"/>
          </p:cNvSpPr>
          <p:nvPr/>
        </p:nvSpPr>
        <p:spPr bwMode="auto">
          <a:xfrm>
            <a:off x="5416550" y="4773613"/>
            <a:ext cx="3425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4000">
                <a:solidFill>
                  <a:srgbClr val="000000"/>
                </a:solidFill>
              </a:rPr>
              <a:t>Serum albumin</a:t>
            </a:r>
          </a:p>
        </p:txBody>
      </p:sp>
      <p:cxnSp>
        <p:nvCxnSpPr>
          <p:cNvPr id="11" name="Straight Connector 10"/>
          <p:cNvCxnSpPr/>
          <p:nvPr/>
        </p:nvCxnSpPr>
        <p:spPr>
          <a:xfrm>
            <a:off x="5665788" y="4702175"/>
            <a:ext cx="2867025" cy="31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Double Bracket 11"/>
          <p:cNvSpPr/>
          <p:nvPr/>
        </p:nvSpPr>
        <p:spPr>
          <a:xfrm>
            <a:off x="5148263" y="3889375"/>
            <a:ext cx="3694112" cy="1627188"/>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sz="4000">
              <a:solidFill>
                <a:prstClr val="black"/>
              </a:solidFill>
            </a:endParaRPr>
          </a:p>
        </p:txBody>
      </p:sp>
      <p:sp>
        <p:nvSpPr>
          <p:cNvPr id="106505" name="Rectangle 12"/>
          <p:cNvSpPr>
            <a:spLocks noChangeArrowheads="1"/>
          </p:cNvSpPr>
          <p:nvPr/>
        </p:nvSpPr>
        <p:spPr bwMode="auto">
          <a:xfrm>
            <a:off x="1763713" y="3929063"/>
            <a:ext cx="4032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cs-CZ" sz="4000">
                <a:solidFill>
                  <a:srgbClr val="000000"/>
                </a:solidFill>
              </a:rPr>
              <a:t>Q</a:t>
            </a:r>
            <a:r>
              <a:rPr lang="en-GB" altLang="cs-CZ" sz="4000" baseline="-25000">
                <a:solidFill>
                  <a:srgbClr val="000000"/>
                </a:solidFill>
              </a:rPr>
              <a:t>Alb</a:t>
            </a:r>
            <a:endParaRPr lang="en-GB" altLang="cs-CZ" sz="2400">
              <a:solidFill>
                <a:srgbClr val="000000"/>
              </a:solidFill>
            </a:endParaRPr>
          </a:p>
        </p:txBody>
      </p:sp>
      <p:sp>
        <p:nvSpPr>
          <p:cNvPr id="106506" name="Rectangle 13"/>
          <p:cNvSpPr>
            <a:spLocks noChangeArrowheads="1"/>
          </p:cNvSpPr>
          <p:nvPr/>
        </p:nvSpPr>
        <p:spPr bwMode="auto">
          <a:xfrm>
            <a:off x="1763713" y="2089150"/>
            <a:ext cx="40322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cs-CZ" sz="4000">
                <a:solidFill>
                  <a:srgbClr val="000000"/>
                </a:solidFill>
              </a:rPr>
              <a:t>Q</a:t>
            </a:r>
            <a:r>
              <a:rPr lang="en-GB" altLang="cs-CZ" sz="4000" baseline="-25000">
                <a:solidFill>
                  <a:srgbClr val="000000"/>
                </a:solidFill>
              </a:rPr>
              <a:t>IgG</a:t>
            </a:r>
          </a:p>
          <a:p>
            <a:pPr algn="ctr" eaLnBrk="1" hangingPunct="1">
              <a:spcBef>
                <a:spcPct val="0"/>
              </a:spcBef>
              <a:buFontTx/>
              <a:buNone/>
            </a:pPr>
            <a:endParaRPr lang="en-GB" altLang="cs-CZ" sz="2400">
              <a:solidFill>
                <a:srgbClr val="000000"/>
              </a:solidFill>
            </a:endParaRPr>
          </a:p>
          <a:p>
            <a:pPr algn="ctr" eaLnBrk="1" hangingPunct="1">
              <a:spcBef>
                <a:spcPct val="0"/>
              </a:spcBef>
              <a:buFontTx/>
              <a:buNone/>
            </a:pPr>
            <a:endParaRPr lang="en-GB" altLang="cs-CZ" sz="2400">
              <a:solidFill>
                <a:srgbClr val="000000"/>
              </a:solidFill>
            </a:endParaRPr>
          </a:p>
        </p:txBody>
      </p:sp>
      <p:sp>
        <p:nvSpPr>
          <p:cNvPr id="106507" name="TextBox 5"/>
          <p:cNvSpPr txBox="1">
            <a:spLocks noChangeArrowheads="1"/>
          </p:cNvSpPr>
          <p:nvPr/>
        </p:nvSpPr>
        <p:spPr bwMode="auto">
          <a:xfrm>
            <a:off x="5848350" y="1677988"/>
            <a:ext cx="26114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4000">
                <a:solidFill>
                  <a:srgbClr val="000000"/>
                </a:solidFill>
              </a:rPr>
              <a:t>CSF      IgG</a:t>
            </a:r>
          </a:p>
        </p:txBody>
      </p:sp>
      <p:sp>
        <p:nvSpPr>
          <p:cNvPr id="106508" name="TextBox 6"/>
          <p:cNvSpPr txBox="1">
            <a:spLocks noChangeArrowheads="1"/>
          </p:cNvSpPr>
          <p:nvPr/>
        </p:nvSpPr>
        <p:spPr bwMode="auto">
          <a:xfrm>
            <a:off x="5848350" y="2470150"/>
            <a:ext cx="2346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4000">
                <a:solidFill>
                  <a:srgbClr val="000000"/>
                </a:solidFill>
              </a:rPr>
              <a:t>Serum IgG</a:t>
            </a:r>
          </a:p>
        </p:txBody>
      </p:sp>
      <p:cxnSp>
        <p:nvCxnSpPr>
          <p:cNvPr id="20" name="Straight Connector 19"/>
          <p:cNvCxnSpPr/>
          <p:nvPr/>
        </p:nvCxnSpPr>
        <p:spPr>
          <a:xfrm>
            <a:off x="6097588" y="2398713"/>
            <a:ext cx="1930400" cy="15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ouble Bracket 21"/>
          <p:cNvSpPr/>
          <p:nvPr/>
        </p:nvSpPr>
        <p:spPr>
          <a:xfrm>
            <a:off x="5580063" y="1585913"/>
            <a:ext cx="2879725" cy="1627187"/>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sz="4000">
              <a:solidFill>
                <a:prstClr val="black"/>
              </a:solidFill>
            </a:endParaRPr>
          </a:p>
        </p:txBody>
      </p:sp>
      <p:cxnSp>
        <p:nvCxnSpPr>
          <p:cNvPr id="24" name="Straight Connector 23"/>
          <p:cNvCxnSpPr/>
          <p:nvPr/>
        </p:nvCxnSpPr>
        <p:spPr>
          <a:xfrm>
            <a:off x="3163888" y="3587750"/>
            <a:ext cx="12319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6512" name="Rectangle 25"/>
          <p:cNvSpPr>
            <a:spLocks noChangeArrowheads="1"/>
          </p:cNvSpPr>
          <p:nvPr/>
        </p:nvSpPr>
        <p:spPr bwMode="auto">
          <a:xfrm>
            <a:off x="4637088" y="3170238"/>
            <a:ext cx="439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cs-CZ" sz="4000">
                <a:solidFill>
                  <a:srgbClr val="000000"/>
                </a:solidFill>
              </a:rPr>
              <a:t>=</a:t>
            </a:r>
            <a:endParaRPr lang="en-GB" altLang="cs-CZ" sz="1800">
              <a:solidFill>
                <a:srgbClr val="000000"/>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p:cNvCxnSpPr/>
          <p:nvPr/>
        </p:nvCxnSpPr>
        <p:spPr>
          <a:xfrm>
            <a:off x="5508625" y="3551238"/>
            <a:ext cx="28797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7523" name="TextBox 15"/>
          <p:cNvSpPr txBox="1">
            <a:spLocks noChangeArrowheads="1"/>
          </p:cNvSpPr>
          <p:nvPr/>
        </p:nvSpPr>
        <p:spPr bwMode="auto">
          <a:xfrm>
            <a:off x="25400" y="6494463"/>
            <a:ext cx="29829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cs-CZ" sz="1600">
                <a:solidFill>
                  <a:srgbClr val="000000"/>
                </a:solidFill>
              </a:rPr>
              <a:t>Protein Reference Unit Handbook</a:t>
            </a:r>
          </a:p>
        </p:txBody>
      </p:sp>
      <p:sp>
        <p:nvSpPr>
          <p:cNvPr id="107524" name="TextBox 5"/>
          <p:cNvSpPr txBox="1">
            <a:spLocks noChangeArrowheads="1"/>
          </p:cNvSpPr>
          <p:nvPr/>
        </p:nvSpPr>
        <p:spPr bwMode="auto">
          <a:xfrm>
            <a:off x="5416550" y="3981450"/>
            <a:ext cx="35480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4000">
                <a:solidFill>
                  <a:srgbClr val="000000"/>
                </a:solidFill>
              </a:rPr>
              <a:t>CSF      albumin</a:t>
            </a:r>
          </a:p>
        </p:txBody>
      </p:sp>
      <p:sp>
        <p:nvSpPr>
          <p:cNvPr id="107525" name="TextBox 6"/>
          <p:cNvSpPr txBox="1">
            <a:spLocks noChangeArrowheads="1"/>
          </p:cNvSpPr>
          <p:nvPr/>
        </p:nvSpPr>
        <p:spPr bwMode="auto">
          <a:xfrm>
            <a:off x="5416550" y="4773613"/>
            <a:ext cx="3425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4000">
                <a:solidFill>
                  <a:srgbClr val="000000"/>
                </a:solidFill>
              </a:rPr>
              <a:t>Serum albumin</a:t>
            </a:r>
          </a:p>
        </p:txBody>
      </p:sp>
      <p:cxnSp>
        <p:nvCxnSpPr>
          <p:cNvPr id="11" name="Straight Connector 10"/>
          <p:cNvCxnSpPr/>
          <p:nvPr/>
        </p:nvCxnSpPr>
        <p:spPr>
          <a:xfrm>
            <a:off x="5665788" y="4702175"/>
            <a:ext cx="2867025" cy="31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Double Bracket 11"/>
          <p:cNvSpPr/>
          <p:nvPr/>
        </p:nvSpPr>
        <p:spPr>
          <a:xfrm>
            <a:off x="5148263" y="3889375"/>
            <a:ext cx="3694112" cy="1627188"/>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sz="4000">
              <a:solidFill>
                <a:prstClr val="black"/>
              </a:solidFill>
            </a:endParaRPr>
          </a:p>
        </p:txBody>
      </p:sp>
      <p:sp>
        <p:nvSpPr>
          <p:cNvPr id="107528" name="TextBox 5"/>
          <p:cNvSpPr txBox="1">
            <a:spLocks noChangeArrowheads="1"/>
          </p:cNvSpPr>
          <p:nvPr/>
        </p:nvSpPr>
        <p:spPr bwMode="auto">
          <a:xfrm>
            <a:off x="5848350" y="1677988"/>
            <a:ext cx="26114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4000">
                <a:solidFill>
                  <a:srgbClr val="000000"/>
                </a:solidFill>
              </a:rPr>
              <a:t>CSF      IgG</a:t>
            </a:r>
          </a:p>
        </p:txBody>
      </p:sp>
      <p:sp>
        <p:nvSpPr>
          <p:cNvPr id="107529" name="TextBox 6"/>
          <p:cNvSpPr txBox="1">
            <a:spLocks noChangeArrowheads="1"/>
          </p:cNvSpPr>
          <p:nvPr/>
        </p:nvSpPr>
        <p:spPr bwMode="auto">
          <a:xfrm>
            <a:off x="5848350" y="2470150"/>
            <a:ext cx="2346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4000">
                <a:solidFill>
                  <a:srgbClr val="000000"/>
                </a:solidFill>
              </a:rPr>
              <a:t>Serum IgG</a:t>
            </a:r>
          </a:p>
        </p:txBody>
      </p:sp>
      <p:cxnSp>
        <p:nvCxnSpPr>
          <p:cNvPr id="20" name="Straight Connector 19"/>
          <p:cNvCxnSpPr/>
          <p:nvPr/>
        </p:nvCxnSpPr>
        <p:spPr>
          <a:xfrm>
            <a:off x="6097588" y="2398713"/>
            <a:ext cx="1930400" cy="15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ouble Bracket 21"/>
          <p:cNvSpPr/>
          <p:nvPr/>
        </p:nvSpPr>
        <p:spPr>
          <a:xfrm>
            <a:off x="5580063" y="1585913"/>
            <a:ext cx="2879725" cy="1627187"/>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sz="4000">
              <a:solidFill>
                <a:prstClr val="black"/>
              </a:solidFill>
            </a:endParaRPr>
          </a:p>
        </p:txBody>
      </p:sp>
      <p:sp>
        <p:nvSpPr>
          <p:cNvPr id="107532" name="Rectangle 25"/>
          <p:cNvSpPr>
            <a:spLocks noChangeArrowheads="1"/>
          </p:cNvSpPr>
          <p:nvPr/>
        </p:nvSpPr>
        <p:spPr bwMode="auto">
          <a:xfrm>
            <a:off x="4637088" y="3170238"/>
            <a:ext cx="439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cs-CZ" sz="4000">
                <a:solidFill>
                  <a:srgbClr val="000000"/>
                </a:solidFill>
              </a:rPr>
              <a:t>=</a:t>
            </a:r>
            <a:endParaRPr lang="en-GB" altLang="cs-CZ" sz="1800">
              <a:solidFill>
                <a:srgbClr val="000000"/>
              </a:solidFill>
            </a:endParaRPr>
          </a:p>
        </p:txBody>
      </p:sp>
      <p:sp>
        <p:nvSpPr>
          <p:cNvPr id="27" name="Rounded Rectangle 26"/>
          <p:cNvSpPr/>
          <p:nvPr/>
        </p:nvSpPr>
        <p:spPr>
          <a:xfrm>
            <a:off x="323850" y="404813"/>
            <a:ext cx="4343400" cy="708025"/>
          </a:xfrm>
          <a:prstGeom prst="roundRect">
            <a:avLst/>
          </a:prstGeom>
          <a:solidFill>
            <a:srgbClr val="43509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107534" name="TextBox 27"/>
          <p:cNvSpPr txBox="1">
            <a:spLocks noChangeArrowheads="1"/>
          </p:cNvSpPr>
          <p:nvPr/>
        </p:nvSpPr>
        <p:spPr bwMode="auto">
          <a:xfrm>
            <a:off x="368300" y="404813"/>
            <a:ext cx="4343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cs-CZ" sz="4000" b="1">
                <a:solidFill>
                  <a:srgbClr val="FFFFFF"/>
                </a:solidFill>
              </a:rPr>
              <a:t>Normal individuals</a:t>
            </a:r>
          </a:p>
        </p:txBody>
      </p:sp>
      <p:cxnSp>
        <p:nvCxnSpPr>
          <p:cNvPr id="19" name="Straight Connector 18"/>
          <p:cNvCxnSpPr/>
          <p:nvPr/>
        </p:nvCxnSpPr>
        <p:spPr>
          <a:xfrm>
            <a:off x="1042988" y="3551238"/>
            <a:ext cx="28797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990600" y="4981575"/>
            <a:ext cx="431800" cy="433388"/>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23" name="Oval 22"/>
          <p:cNvSpPr/>
          <p:nvPr/>
        </p:nvSpPr>
        <p:spPr>
          <a:xfrm>
            <a:off x="1608138" y="4997450"/>
            <a:ext cx="431800" cy="433388"/>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25" name="Oval 24"/>
          <p:cNvSpPr/>
          <p:nvPr/>
        </p:nvSpPr>
        <p:spPr>
          <a:xfrm>
            <a:off x="2225675" y="4997450"/>
            <a:ext cx="431800" cy="433388"/>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29" name="Oval 28"/>
          <p:cNvSpPr/>
          <p:nvPr/>
        </p:nvSpPr>
        <p:spPr>
          <a:xfrm>
            <a:off x="2843213" y="4995863"/>
            <a:ext cx="431800" cy="433387"/>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30" name="Oval 29"/>
          <p:cNvSpPr/>
          <p:nvPr/>
        </p:nvSpPr>
        <p:spPr>
          <a:xfrm>
            <a:off x="3460750" y="4995863"/>
            <a:ext cx="431800" cy="433387"/>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31" name="Oval 30"/>
          <p:cNvSpPr/>
          <p:nvPr/>
        </p:nvSpPr>
        <p:spPr>
          <a:xfrm>
            <a:off x="1279525" y="5267325"/>
            <a:ext cx="431800" cy="433388"/>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32" name="Oval 31"/>
          <p:cNvSpPr/>
          <p:nvPr/>
        </p:nvSpPr>
        <p:spPr>
          <a:xfrm>
            <a:off x="1897063" y="5283200"/>
            <a:ext cx="431800" cy="433388"/>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33" name="Oval 32"/>
          <p:cNvSpPr/>
          <p:nvPr/>
        </p:nvSpPr>
        <p:spPr>
          <a:xfrm>
            <a:off x="2514600" y="5283200"/>
            <a:ext cx="431800" cy="433388"/>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34" name="Oval 33"/>
          <p:cNvSpPr/>
          <p:nvPr/>
        </p:nvSpPr>
        <p:spPr>
          <a:xfrm>
            <a:off x="3132138" y="5281613"/>
            <a:ext cx="431800" cy="433387"/>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35" name="Oval 34"/>
          <p:cNvSpPr/>
          <p:nvPr/>
        </p:nvSpPr>
        <p:spPr>
          <a:xfrm>
            <a:off x="1812925" y="3930650"/>
            <a:ext cx="431800" cy="434975"/>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36" name="Oval 35"/>
          <p:cNvSpPr/>
          <p:nvPr/>
        </p:nvSpPr>
        <p:spPr>
          <a:xfrm>
            <a:off x="2463800" y="3930650"/>
            <a:ext cx="431800" cy="434975"/>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37" name="Oval 36"/>
          <p:cNvSpPr/>
          <p:nvPr/>
        </p:nvSpPr>
        <p:spPr>
          <a:xfrm>
            <a:off x="968375" y="5500688"/>
            <a:ext cx="431800" cy="434975"/>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38" name="Oval 37"/>
          <p:cNvSpPr/>
          <p:nvPr/>
        </p:nvSpPr>
        <p:spPr>
          <a:xfrm>
            <a:off x="1585913" y="5516563"/>
            <a:ext cx="431800" cy="434975"/>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39" name="Oval 38"/>
          <p:cNvSpPr/>
          <p:nvPr/>
        </p:nvSpPr>
        <p:spPr>
          <a:xfrm>
            <a:off x="2203450" y="5516563"/>
            <a:ext cx="431800" cy="434975"/>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40" name="Oval 39"/>
          <p:cNvSpPr/>
          <p:nvPr/>
        </p:nvSpPr>
        <p:spPr>
          <a:xfrm>
            <a:off x="2820988" y="5514975"/>
            <a:ext cx="431800" cy="434975"/>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41" name="Oval 40"/>
          <p:cNvSpPr/>
          <p:nvPr/>
        </p:nvSpPr>
        <p:spPr>
          <a:xfrm>
            <a:off x="3438525" y="5514975"/>
            <a:ext cx="431800" cy="434975"/>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42" name="Oval 41"/>
          <p:cNvSpPr/>
          <p:nvPr/>
        </p:nvSpPr>
        <p:spPr>
          <a:xfrm>
            <a:off x="1257300" y="5788025"/>
            <a:ext cx="431800" cy="433388"/>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43" name="Oval 42"/>
          <p:cNvSpPr/>
          <p:nvPr/>
        </p:nvSpPr>
        <p:spPr>
          <a:xfrm>
            <a:off x="1874838" y="5803900"/>
            <a:ext cx="431800" cy="433388"/>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44" name="Oval 43"/>
          <p:cNvSpPr/>
          <p:nvPr/>
        </p:nvSpPr>
        <p:spPr>
          <a:xfrm>
            <a:off x="2492375" y="5803900"/>
            <a:ext cx="431800" cy="433388"/>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45" name="Oval 44"/>
          <p:cNvSpPr/>
          <p:nvPr/>
        </p:nvSpPr>
        <p:spPr>
          <a:xfrm>
            <a:off x="3109913" y="5802313"/>
            <a:ext cx="431800" cy="433387"/>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cxnSp>
        <p:nvCxnSpPr>
          <p:cNvPr id="46" name="Straight Connector 45"/>
          <p:cNvCxnSpPr/>
          <p:nvPr/>
        </p:nvCxnSpPr>
        <p:spPr>
          <a:xfrm>
            <a:off x="1017588" y="4686300"/>
            <a:ext cx="2867025" cy="31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454150" y="2400300"/>
            <a:ext cx="1930400" cy="31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7558" name="Group 48"/>
          <p:cNvGrpSpPr>
            <a:grpSpLocks noChangeAspect="1"/>
          </p:cNvGrpSpPr>
          <p:nvPr/>
        </p:nvGrpSpPr>
        <p:grpSpPr bwMode="auto">
          <a:xfrm rot="3780426">
            <a:off x="2543176" y="2560637"/>
            <a:ext cx="552450" cy="581025"/>
            <a:chOff x="950606" y="2110457"/>
            <a:chExt cx="3459727" cy="3751349"/>
          </a:xfrm>
        </p:grpSpPr>
        <p:sp>
          <p:nvSpPr>
            <p:cNvPr id="107634" name="Freeform 52"/>
            <p:cNvSpPr>
              <a:spLocks/>
            </p:cNvSpPr>
            <p:nvPr/>
          </p:nvSpPr>
          <p:spPr bwMode="auto">
            <a:xfrm rot="-546">
              <a:off x="2335408" y="3528367"/>
              <a:ext cx="133712" cy="363351"/>
            </a:xfrm>
            <a:custGeom>
              <a:avLst/>
              <a:gdLst>
                <a:gd name="T0" fmla="*/ 0 w 54"/>
                <a:gd name="T1" fmla="*/ 0 h 136"/>
                <a:gd name="T2" fmla="*/ 6130943 w 54"/>
                <a:gd name="T3" fmla="*/ 7138778 h 136"/>
                <a:gd name="T4" fmla="*/ 6130943 w 54"/>
                <a:gd name="T5" fmla="*/ 7138778 h 136"/>
                <a:gd name="T6" fmla="*/ 0 60000 65536"/>
                <a:gd name="T7" fmla="*/ 0 60000 65536"/>
                <a:gd name="T8" fmla="*/ 0 60000 65536"/>
                <a:gd name="T9" fmla="*/ 0 w 54"/>
                <a:gd name="T10" fmla="*/ 0 h 136"/>
                <a:gd name="T11" fmla="*/ 54 w 54"/>
                <a:gd name="T12" fmla="*/ 136 h 136"/>
              </a:gdLst>
              <a:ahLst/>
              <a:cxnLst>
                <a:cxn ang="T6">
                  <a:pos x="T0" y="T1"/>
                </a:cxn>
                <a:cxn ang="T7">
                  <a:pos x="T2" y="T3"/>
                </a:cxn>
                <a:cxn ang="T8">
                  <a:pos x="T4" y="T5"/>
                </a:cxn>
              </a:cxnLst>
              <a:rect l="T9" t="T10" r="T11" b="T12"/>
              <a:pathLst>
                <a:path w="54" h="136">
                  <a:moveTo>
                    <a:pt x="0" y="0"/>
                  </a:moveTo>
                  <a:cubicBezTo>
                    <a:pt x="19" y="11"/>
                    <a:pt x="38" y="23"/>
                    <a:pt x="46" y="46"/>
                  </a:cubicBezTo>
                  <a:cubicBezTo>
                    <a:pt x="54" y="69"/>
                    <a:pt x="50" y="102"/>
                    <a:pt x="46"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51" name="AutoShape 53"/>
            <p:cNvSpPr>
              <a:spLocks noChangeArrowheads="1"/>
            </p:cNvSpPr>
            <p:nvPr/>
          </p:nvSpPr>
          <p:spPr bwMode="auto">
            <a:xfrm rot="16199454">
              <a:off x="1931387" y="5156834"/>
              <a:ext cx="1024959" cy="377786"/>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52" name="AutoShape 54"/>
            <p:cNvSpPr>
              <a:spLocks noChangeArrowheads="1"/>
            </p:cNvSpPr>
            <p:nvPr/>
          </p:nvSpPr>
          <p:spPr bwMode="auto">
            <a:xfrm rot="16199454">
              <a:off x="1938860" y="4125520"/>
              <a:ext cx="1024959" cy="377786"/>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53" name="AutoShape 57"/>
            <p:cNvSpPr>
              <a:spLocks noChangeArrowheads="1"/>
            </p:cNvSpPr>
            <p:nvPr/>
          </p:nvSpPr>
          <p:spPr bwMode="auto">
            <a:xfrm rot="13740330">
              <a:off x="1310106" y="3329844"/>
              <a:ext cx="901964" cy="427492"/>
            </a:xfrm>
            <a:prstGeom prst="roundRect">
              <a:avLst>
                <a:gd name="adj" fmla="val 16667"/>
              </a:avLst>
            </a:prstGeom>
            <a:gradFill flip="none" rotWithShape="1">
              <a:gsLst>
                <a:gs pos="2000">
                  <a:srgbClr val="971343"/>
                </a:gs>
                <a:gs pos="49000">
                  <a:schemeClr val="bg1"/>
                </a:gs>
                <a:gs pos="99000">
                  <a:srgbClr val="971343"/>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54" name="AutoShape 58"/>
            <p:cNvSpPr>
              <a:spLocks noChangeArrowheads="1"/>
            </p:cNvSpPr>
            <p:nvPr/>
          </p:nvSpPr>
          <p:spPr bwMode="auto">
            <a:xfrm rot="13740330">
              <a:off x="1632176" y="3061876"/>
              <a:ext cx="901964" cy="427492"/>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55" name="Freeform 61"/>
            <p:cNvSpPr>
              <a:spLocks/>
            </p:cNvSpPr>
            <p:nvPr/>
          </p:nvSpPr>
          <p:spPr bwMode="auto">
            <a:xfrm rot="19139454">
              <a:off x="936583" y="2393731"/>
              <a:ext cx="467259" cy="94296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971343"/>
                </a:gs>
                <a:gs pos="49000">
                  <a:schemeClr val="bg1"/>
                </a:gs>
                <a:gs pos="99000">
                  <a:srgbClr val="971343"/>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56" name="Freeform 62"/>
            <p:cNvSpPr>
              <a:spLocks/>
            </p:cNvSpPr>
            <p:nvPr/>
          </p:nvSpPr>
          <p:spPr bwMode="auto">
            <a:xfrm rot="19139454" flipH="1">
              <a:off x="1278161" y="2121366"/>
              <a:ext cx="477204" cy="94296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0036A2"/>
                </a:gs>
                <a:gs pos="49000">
                  <a:schemeClr val="bg1"/>
                </a:gs>
                <a:gs pos="99000">
                  <a:srgbClr val="0036A2"/>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07641" name="Freeform 52"/>
            <p:cNvSpPr>
              <a:spLocks/>
            </p:cNvSpPr>
            <p:nvPr/>
          </p:nvSpPr>
          <p:spPr bwMode="auto">
            <a:xfrm rot="546" flipH="1">
              <a:off x="2925511" y="3521693"/>
              <a:ext cx="129907" cy="363351"/>
            </a:xfrm>
            <a:custGeom>
              <a:avLst/>
              <a:gdLst>
                <a:gd name="T0" fmla="*/ 0 w 54"/>
                <a:gd name="T1" fmla="*/ 0 h 136"/>
                <a:gd name="T2" fmla="*/ 5788079 w 54"/>
                <a:gd name="T3" fmla="*/ 7138778 h 136"/>
                <a:gd name="T4" fmla="*/ 5788079 w 54"/>
                <a:gd name="T5" fmla="*/ 7138778 h 136"/>
                <a:gd name="T6" fmla="*/ 0 60000 65536"/>
                <a:gd name="T7" fmla="*/ 0 60000 65536"/>
                <a:gd name="T8" fmla="*/ 0 60000 65536"/>
                <a:gd name="T9" fmla="*/ 0 w 54"/>
                <a:gd name="T10" fmla="*/ 0 h 136"/>
                <a:gd name="T11" fmla="*/ 54 w 54"/>
                <a:gd name="T12" fmla="*/ 136 h 136"/>
              </a:gdLst>
              <a:ahLst/>
              <a:cxnLst>
                <a:cxn ang="T6">
                  <a:pos x="T0" y="T1"/>
                </a:cxn>
                <a:cxn ang="T7">
                  <a:pos x="T2" y="T3"/>
                </a:cxn>
                <a:cxn ang="T8">
                  <a:pos x="T4" y="T5"/>
                </a:cxn>
              </a:cxnLst>
              <a:rect l="T9" t="T10" r="T11" b="T12"/>
              <a:pathLst>
                <a:path w="54" h="136">
                  <a:moveTo>
                    <a:pt x="0" y="0"/>
                  </a:moveTo>
                  <a:cubicBezTo>
                    <a:pt x="19" y="11"/>
                    <a:pt x="38" y="23"/>
                    <a:pt x="46" y="46"/>
                  </a:cubicBezTo>
                  <a:cubicBezTo>
                    <a:pt x="54" y="69"/>
                    <a:pt x="50" y="102"/>
                    <a:pt x="46"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58" name="AutoShape 53"/>
            <p:cNvSpPr>
              <a:spLocks noChangeArrowheads="1"/>
            </p:cNvSpPr>
            <p:nvPr/>
          </p:nvSpPr>
          <p:spPr bwMode="auto">
            <a:xfrm rot="5400546" flipH="1">
              <a:off x="2420526" y="5154113"/>
              <a:ext cx="1024959" cy="367848"/>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59" name="AutoShape 54"/>
            <p:cNvSpPr>
              <a:spLocks noChangeArrowheads="1"/>
            </p:cNvSpPr>
            <p:nvPr/>
          </p:nvSpPr>
          <p:spPr bwMode="auto">
            <a:xfrm rot="5400546" flipH="1">
              <a:off x="2392395" y="4127107"/>
              <a:ext cx="1024959" cy="367848"/>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60" name="AutoShape 57"/>
            <p:cNvSpPr>
              <a:spLocks noChangeArrowheads="1"/>
            </p:cNvSpPr>
            <p:nvPr/>
          </p:nvSpPr>
          <p:spPr bwMode="auto">
            <a:xfrm rot="7859670" flipH="1">
              <a:off x="3135289" y="3337796"/>
              <a:ext cx="901964" cy="407608"/>
            </a:xfrm>
            <a:prstGeom prst="roundRect">
              <a:avLst>
                <a:gd name="adj" fmla="val 16667"/>
              </a:avLst>
            </a:prstGeom>
            <a:gradFill flip="none" rotWithShape="1">
              <a:gsLst>
                <a:gs pos="2000">
                  <a:srgbClr val="971343"/>
                </a:gs>
                <a:gs pos="49000">
                  <a:schemeClr val="bg1"/>
                </a:gs>
                <a:gs pos="99000">
                  <a:srgbClr val="971343"/>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61" name="AutoShape 58"/>
            <p:cNvSpPr>
              <a:spLocks noChangeArrowheads="1"/>
            </p:cNvSpPr>
            <p:nvPr/>
          </p:nvSpPr>
          <p:spPr bwMode="auto">
            <a:xfrm rot="7859670" flipH="1">
              <a:off x="2826147" y="3043948"/>
              <a:ext cx="901964" cy="417553"/>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62" name="Freeform 62"/>
            <p:cNvSpPr>
              <a:spLocks/>
            </p:cNvSpPr>
            <p:nvPr/>
          </p:nvSpPr>
          <p:spPr bwMode="auto">
            <a:xfrm rot="2460546">
              <a:off x="3614086" y="2109442"/>
              <a:ext cx="447375" cy="94296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0036A2"/>
                </a:gs>
                <a:gs pos="49000">
                  <a:schemeClr val="bg1"/>
                </a:gs>
                <a:gs pos="99000">
                  <a:srgbClr val="0036A2"/>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63" name="Freeform 61"/>
            <p:cNvSpPr>
              <a:spLocks/>
            </p:cNvSpPr>
            <p:nvPr/>
          </p:nvSpPr>
          <p:spPr bwMode="auto">
            <a:xfrm rot="2460546" flipH="1">
              <a:off x="3938230" y="2397928"/>
              <a:ext cx="457320" cy="953215"/>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971343"/>
                </a:gs>
                <a:gs pos="49000">
                  <a:schemeClr val="bg1"/>
                </a:gs>
                <a:gs pos="99000">
                  <a:srgbClr val="971343"/>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grpSp>
      <p:grpSp>
        <p:nvGrpSpPr>
          <p:cNvPr id="64" name="Group 63"/>
          <p:cNvGrpSpPr>
            <a:grpSpLocks noChangeAspect="1"/>
          </p:cNvGrpSpPr>
          <p:nvPr/>
        </p:nvGrpSpPr>
        <p:grpSpPr bwMode="auto">
          <a:xfrm rot="2347710">
            <a:off x="2103438" y="1514475"/>
            <a:ext cx="552450" cy="581025"/>
            <a:chOff x="950606" y="2110457"/>
            <a:chExt cx="3459727" cy="3751349"/>
          </a:xfrm>
        </p:grpSpPr>
        <p:sp>
          <p:nvSpPr>
            <p:cNvPr id="107620" name="Freeform 52"/>
            <p:cNvSpPr>
              <a:spLocks/>
            </p:cNvSpPr>
            <p:nvPr/>
          </p:nvSpPr>
          <p:spPr bwMode="auto">
            <a:xfrm rot="-546">
              <a:off x="2335408" y="3528367"/>
              <a:ext cx="133712" cy="363351"/>
            </a:xfrm>
            <a:custGeom>
              <a:avLst/>
              <a:gdLst>
                <a:gd name="T0" fmla="*/ 0 w 54"/>
                <a:gd name="T1" fmla="*/ 0 h 136"/>
                <a:gd name="T2" fmla="*/ 6130943 w 54"/>
                <a:gd name="T3" fmla="*/ 7138778 h 136"/>
                <a:gd name="T4" fmla="*/ 6130943 w 54"/>
                <a:gd name="T5" fmla="*/ 7138778 h 136"/>
                <a:gd name="T6" fmla="*/ 0 60000 65536"/>
                <a:gd name="T7" fmla="*/ 0 60000 65536"/>
                <a:gd name="T8" fmla="*/ 0 60000 65536"/>
                <a:gd name="T9" fmla="*/ 0 w 54"/>
                <a:gd name="T10" fmla="*/ 0 h 136"/>
                <a:gd name="T11" fmla="*/ 54 w 54"/>
                <a:gd name="T12" fmla="*/ 136 h 136"/>
              </a:gdLst>
              <a:ahLst/>
              <a:cxnLst>
                <a:cxn ang="T6">
                  <a:pos x="T0" y="T1"/>
                </a:cxn>
                <a:cxn ang="T7">
                  <a:pos x="T2" y="T3"/>
                </a:cxn>
                <a:cxn ang="T8">
                  <a:pos x="T4" y="T5"/>
                </a:cxn>
              </a:cxnLst>
              <a:rect l="T9" t="T10" r="T11" b="T12"/>
              <a:pathLst>
                <a:path w="54" h="136">
                  <a:moveTo>
                    <a:pt x="0" y="0"/>
                  </a:moveTo>
                  <a:cubicBezTo>
                    <a:pt x="19" y="11"/>
                    <a:pt x="38" y="23"/>
                    <a:pt x="46" y="46"/>
                  </a:cubicBezTo>
                  <a:cubicBezTo>
                    <a:pt x="54" y="69"/>
                    <a:pt x="50" y="102"/>
                    <a:pt x="46"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66" name="AutoShape 53"/>
            <p:cNvSpPr>
              <a:spLocks noChangeArrowheads="1"/>
            </p:cNvSpPr>
            <p:nvPr/>
          </p:nvSpPr>
          <p:spPr bwMode="auto">
            <a:xfrm rot="16199454">
              <a:off x="1947438" y="5158148"/>
              <a:ext cx="1024959" cy="377786"/>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67" name="AutoShape 54"/>
            <p:cNvSpPr>
              <a:spLocks noChangeArrowheads="1"/>
            </p:cNvSpPr>
            <p:nvPr/>
          </p:nvSpPr>
          <p:spPr bwMode="auto">
            <a:xfrm rot="16199454">
              <a:off x="1937668" y="4122536"/>
              <a:ext cx="1024959" cy="377786"/>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68" name="AutoShape 57"/>
            <p:cNvSpPr>
              <a:spLocks noChangeArrowheads="1"/>
            </p:cNvSpPr>
            <p:nvPr/>
          </p:nvSpPr>
          <p:spPr bwMode="auto">
            <a:xfrm rot="13740330">
              <a:off x="1315376" y="3336683"/>
              <a:ext cx="901964" cy="427492"/>
            </a:xfrm>
            <a:prstGeom prst="roundRect">
              <a:avLst>
                <a:gd name="adj" fmla="val 16667"/>
              </a:avLst>
            </a:prstGeom>
            <a:gradFill flip="none" rotWithShape="1">
              <a:gsLst>
                <a:gs pos="2000">
                  <a:srgbClr val="971343"/>
                </a:gs>
                <a:gs pos="49000">
                  <a:schemeClr val="bg1"/>
                </a:gs>
                <a:gs pos="99000">
                  <a:srgbClr val="971343"/>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69" name="AutoShape 58"/>
            <p:cNvSpPr>
              <a:spLocks noChangeArrowheads="1"/>
            </p:cNvSpPr>
            <p:nvPr/>
          </p:nvSpPr>
          <p:spPr bwMode="auto">
            <a:xfrm rot="13740330">
              <a:off x="1634450" y="3042644"/>
              <a:ext cx="901964" cy="427498"/>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70" name="Freeform 61"/>
            <p:cNvSpPr>
              <a:spLocks/>
            </p:cNvSpPr>
            <p:nvPr/>
          </p:nvSpPr>
          <p:spPr bwMode="auto">
            <a:xfrm rot="19139454">
              <a:off x="937233" y="2389235"/>
              <a:ext cx="467259" cy="94296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971343"/>
                </a:gs>
                <a:gs pos="49000">
                  <a:schemeClr val="bg1"/>
                </a:gs>
                <a:gs pos="99000">
                  <a:srgbClr val="971343"/>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71" name="Freeform 62"/>
            <p:cNvSpPr>
              <a:spLocks/>
            </p:cNvSpPr>
            <p:nvPr/>
          </p:nvSpPr>
          <p:spPr bwMode="auto">
            <a:xfrm rot="19139454" flipH="1">
              <a:off x="1274013" y="2115827"/>
              <a:ext cx="477204" cy="94296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0036A2"/>
                </a:gs>
                <a:gs pos="49000">
                  <a:schemeClr val="bg1"/>
                </a:gs>
                <a:gs pos="99000">
                  <a:srgbClr val="0036A2"/>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07627" name="Freeform 52"/>
            <p:cNvSpPr>
              <a:spLocks/>
            </p:cNvSpPr>
            <p:nvPr/>
          </p:nvSpPr>
          <p:spPr bwMode="auto">
            <a:xfrm rot="546" flipH="1">
              <a:off x="2925511" y="3521693"/>
              <a:ext cx="129907" cy="363351"/>
            </a:xfrm>
            <a:custGeom>
              <a:avLst/>
              <a:gdLst>
                <a:gd name="T0" fmla="*/ 0 w 54"/>
                <a:gd name="T1" fmla="*/ 0 h 136"/>
                <a:gd name="T2" fmla="*/ 5788079 w 54"/>
                <a:gd name="T3" fmla="*/ 7138778 h 136"/>
                <a:gd name="T4" fmla="*/ 5788079 w 54"/>
                <a:gd name="T5" fmla="*/ 7138778 h 136"/>
                <a:gd name="T6" fmla="*/ 0 60000 65536"/>
                <a:gd name="T7" fmla="*/ 0 60000 65536"/>
                <a:gd name="T8" fmla="*/ 0 60000 65536"/>
                <a:gd name="T9" fmla="*/ 0 w 54"/>
                <a:gd name="T10" fmla="*/ 0 h 136"/>
                <a:gd name="T11" fmla="*/ 54 w 54"/>
                <a:gd name="T12" fmla="*/ 136 h 136"/>
              </a:gdLst>
              <a:ahLst/>
              <a:cxnLst>
                <a:cxn ang="T6">
                  <a:pos x="T0" y="T1"/>
                </a:cxn>
                <a:cxn ang="T7">
                  <a:pos x="T2" y="T3"/>
                </a:cxn>
                <a:cxn ang="T8">
                  <a:pos x="T4" y="T5"/>
                </a:cxn>
              </a:cxnLst>
              <a:rect l="T9" t="T10" r="T11" b="T12"/>
              <a:pathLst>
                <a:path w="54" h="136">
                  <a:moveTo>
                    <a:pt x="0" y="0"/>
                  </a:moveTo>
                  <a:cubicBezTo>
                    <a:pt x="19" y="11"/>
                    <a:pt x="38" y="23"/>
                    <a:pt x="46" y="46"/>
                  </a:cubicBezTo>
                  <a:cubicBezTo>
                    <a:pt x="54" y="69"/>
                    <a:pt x="50" y="102"/>
                    <a:pt x="46"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73" name="AutoShape 53"/>
            <p:cNvSpPr>
              <a:spLocks noChangeArrowheads="1"/>
            </p:cNvSpPr>
            <p:nvPr/>
          </p:nvSpPr>
          <p:spPr bwMode="auto">
            <a:xfrm rot="5400546" flipH="1">
              <a:off x="2410873" y="5157616"/>
              <a:ext cx="1024959" cy="367848"/>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74" name="AutoShape 54"/>
            <p:cNvSpPr>
              <a:spLocks noChangeArrowheads="1"/>
            </p:cNvSpPr>
            <p:nvPr/>
          </p:nvSpPr>
          <p:spPr bwMode="auto">
            <a:xfrm rot="5400546" flipH="1">
              <a:off x="2407377" y="4129950"/>
              <a:ext cx="1024959" cy="367841"/>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75" name="AutoShape 57"/>
            <p:cNvSpPr>
              <a:spLocks noChangeArrowheads="1"/>
            </p:cNvSpPr>
            <p:nvPr/>
          </p:nvSpPr>
          <p:spPr bwMode="auto">
            <a:xfrm rot="7859670" flipH="1">
              <a:off x="3120166" y="3319395"/>
              <a:ext cx="901964" cy="407615"/>
            </a:xfrm>
            <a:prstGeom prst="roundRect">
              <a:avLst>
                <a:gd name="adj" fmla="val 16667"/>
              </a:avLst>
            </a:prstGeom>
            <a:gradFill flip="none" rotWithShape="1">
              <a:gsLst>
                <a:gs pos="2000">
                  <a:srgbClr val="971343"/>
                </a:gs>
                <a:gs pos="49000">
                  <a:schemeClr val="bg1"/>
                </a:gs>
                <a:gs pos="99000">
                  <a:srgbClr val="971343"/>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76" name="AutoShape 58"/>
            <p:cNvSpPr>
              <a:spLocks noChangeArrowheads="1"/>
            </p:cNvSpPr>
            <p:nvPr/>
          </p:nvSpPr>
          <p:spPr bwMode="auto">
            <a:xfrm rot="7859670" flipH="1">
              <a:off x="2826075" y="3039171"/>
              <a:ext cx="901964" cy="417553"/>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77" name="Freeform 62"/>
            <p:cNvSpPr>
              <a:spLocks/>
            </p:cNvSpPr>
            <p:nvPr/>
          </p:nvSpPr>
          <p:spPr bwMode="auto">
            <a:xfrm rot="2460546">
              <a:off x="3611654" y="2103444"/>
              <a:ext cx="447375" cy="94296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0036A2"/>
                </a:gs>
                <a:gs pos="49000">
                  <a:schemeClr val="bg1"/>
                </a:gs>
                <a:gs pos="99000">
                  <a:srgbClr val="0036A2"/>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78" name="Freeform 61"/>
            <p:cNvSpPr>
              <a:spLocks/>
            </p:cNvSpPr>
            <p:nvPr/>
          </p:nvSpPr>
          <p:spPr bwMode="auto">
            <a:xfrm rot="2460546" flipH="1">
              <a:off x="3931164" y="2387721"/>
              <a:ext cx="457320" cy="953208"/>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971343"/>
                </a:gs>
                <a:gs pos="49000">
                  <a:schemeClr val="bg1"/>
                </a:gs>
                <a:gs pos="99000">
                  <a:srgbClr val="971343"/>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grpSp>
      <p:grpSp>
        <p:nvGrpSpPr>
          <p:cNvPr id="107560" name="Group 78"/>
          <p:cNvGrpSpPr>
            <a:grpSpLocks noChangeAspect="1"/>
          </p:cNvGrpSpPr>
          <p:nvPr/>
        </p:nvGrpSpPr>
        <p:grpSpPr bwMode="auto">
          <a:xfrm rot="7937388">
            <a:off x="3189288" y="2586037"/>
            <a:ext cx="552450" cy="581025"/>
            <a:chOff x="950606" y="2110457"/>
            <a:chExt cx="3459727" cy="3751349"/>
          </a:xfrm>
        </p:grpSpPr>
        <p:sp>
          <p:nvSpPr>
            <p:cNvPr id="107606" name="Freeform 52"/>
            <p:cNvSpPr>
              <a:spLocks/>
            </p:cNvSpPr>
            <p:nvPr/>
          </p:nvSpPr>
          <p:spPr bwMode="auto">
            <a:xfrm rot="-546">
              <a:off x="2335408" y="3528367"/>
              <a:ext cx="133712" cy="363351"/>
            </a:xfrm>
            <a:custGeom>
              <a:avLst/>
              <a:gdLst>
                <a:gd name="T0" fmla="*/ 0 w 54"/>
                <a:gd name="T1" fmla="*/ 0 h 136"/>
                <a:gd name="T2" fmla="*/ 6130943 w 54"/>
                <a:gd name="T3" fmla="*/ 7138778 h 136"/>
                <a:gd name="T4" fmla="*/ 6130943 w 54"/>
                <a:gd name="T5" fmla="*/ 7138778 h 136"/>
                <a:gd name="T6" fmla="*/ 0 60000 65536"/>
                <a:gd name="T7" fmla="*/ 0 60000 65536"/>
                <a:gd name="T8" fmla="*/ 0 60000 65536"/>
                <a:gd name="T9" fmla="*/ 0 w 54"/>
                <a:gd name="T10" fmla="*/ 0 h 136"/>
                <a:gd name="T11" fmla="*/ 54 w 54"/>
                <a:gd name="T12" fmla="*/ 136 h 136"/>
              </a:gdLst>
              <a:ahLst/>
              <a:cxnLst>
                <a:cxn ang="T6">
                  <a:pos x="T0" y="T1"/>
                </a:cxn>
                <a:cxn ang="T7">
                  <a:pos x="T2" y="T3"/>
                </a:cxn>
                <a:cxn ang="T8">
                  <a:pos x="T4" y="T5"/>
                </a:cxn>
              </a:cxnLst>
              <a:rect l="T9" t="T10" r="T11" b="T12"/>
              <a:pathLst>
                <a:path w="54" h="136">
                  <a:moveTo>
                    <a:pt x="0" y="0"/>
                  </a:moveTo>
                  <a:cubicBezTo>
                    <a:pt x="19" y="11"/>
                    <a:pt x="38" y="23"/>
                    <a:pt x="46" y="46"/>
                  </a:cubicBezTo>
                  <a:cubicBezTo>
                    <a:pt x="54" y="69"/>
                    <a:pt x="50" y="102"/>
                    <a:pt x="46"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81" name="AutoShape 53"/>
            <p:cNvSpPr>
              <a:spLocks noChangeArrowheads="1"/>
            </p:cNvSpPr>
            <p:nvPr/>
          </p:nvSpPr>
          <p:spPr bwMode="auto">
            <a:xfrm rot="16199454">
              <a:off x="1950354" y="5165189"/>
              <a:ext cx="1024959" cy="377786"/>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82" name="AutoShape 54"/>
            <p:cNvSpPr>
              <a:spLocks noChangeArrowheads="1"/>
            </p:cNvSpPr>
            <p:nvPr/>
          </p:nvSpPr>
          <p:spPr bwMode="auto">
            <a:xfrm rot="16199454">
              <a:off x="1962115" y="4142716"/>
              <a:ext cx="1024959" cy="377786"/>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83" name="AutoShape 57"/>
            <p:cNvSpPr>
              <a:spLocks noChangeArrowheads="1"/>
            </p:cNvSpPr>
            <p:nvPr/>
          </p:nvSpPr>
          <p:spPr bwMode="auto">
            <a:xfrm rot="13740330">
              <a:off x="1331569" y="3325874"/>
              <a:ext cx="901964" cy="427492"/>
            </a:xfrm>
            <a:prstGeom prst="roundRect">
              <a:avLst>
                <a:gd name="adj" fmla="val 16667"/>
              </a:avLst>
            </a:prstGeom>
            <a:gradFill flip="none" rotWithShape="1">
              <a:gsLst>
                <a:gs pos="2000">
                  <a:srgbClr val="971343"/>
                </a:gs>
                <a:gs pos="49000">
                  <a:schemeClr val="bg1"/>
                </a:gs>
                <a:gs pos="99000">
                  <a:srgbClr val="971343"/>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84" name="AutoShape 58"/>
            <p:cNvSpPr>
              <a:spLocks noChangeArrowheads="1"/>
            </p:cNvSpPr>
            <p:nvPr/>
          </p:nvSpPr>
          <p:spPr bwMode="auto">
            <a:xfrm rot="13740330">
              <a:off x="1639125" y="3065168"/>
              <a:ext cx="901964" cy="427492"/>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85" name="Freeform 61"/>
            <p:cNvSpPr>
              <a:spLocks/>
            </p:cNvSpPr>
            <p:nvPr/>
          </p:nvSpPr>
          <p:spPr bwMode="auto">
            <a:xfrm rot="19139454">
              <a:off x="953544" y="2393326"/>
              <a:ext cx="467259" cy="94296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971343"/>
                </a:gs>
                <a:gs pos="49000">
                  <a:schemeClr val="bg1"/>
                </a:gs>
                <a:gs pos="99000">
                  <a:srgbClr val="971343"/>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86" name="Freeform 62"/>
            <p:cNvSpPr>
              <a:spLocks/>
            </p:cNvSpPr>
            <p:nvPr/>
          </p:nvSpPr>
          <p:spPr bwMode="auto">
            <a:xfrm rot="19139454" flipH="1">
              <a:off x="1280537" y="2137440"/>
              <a:ext cx="477204" cy="94296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0036A2"/>
                </a:gs>
                <a:gs pos="49000">
                  <a:schemeClr val="bg1"/>
                </a:gs>
                <a:gs pos="99000">
                  <a:srgbClr val="0036A2"/>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07613" name="Freeform 52"/>
            <p:cNvSpPr>
              <a:spLocks/>
            </p:cNvSpPr>
            <p:nvPr/>
          </p:nvSpPr>
          <p:spPr bwMode="auto">
            <a:xfrm rot="546" flipH="1">
              <a:off x="2925511" y="3521693"/>
              <a:ext cx="129907" cy="363351"/>
            </a:xfrm>
            <a:custGeom>
              <a:avLst/>
              <a:gdLst>
                <a:gd name="T0" fmla="*/ 0 w 54"/>
                <a:gd name="T1" fmla="*/ 0 h 136"/>
                <a:gd name="T2" fmla="*/ 5788079 w 54"/>
                <a:gd name="T3" fmla="*/ 7138778 h 136"/>
                <a:gd name="T4" fmla="*/ 5788079 w 54"/>
                <a:gd name="T5" fmla="*/ 7138778 h 136"/>
                <a:gd name="T6" fmla="*/ 0 60000 65536"/>
                <a:gd name="T7" fmla="*/ 0 60000 65536"/>
                <a:gd name="T8" fmla="*/ 0 60000 65536"/>
                <a:gd name="T9" fmla="*/ 0 w 54"/>
                <a:gd name="T10" fmla="*/ 0 h 136"/>
                <a:gd name="T11" fmla="*/ 54 w 54"/>
                <a:gd name="T12" fmla="*/ 136 h 136"/>
              </a:gdLst>
              <a:ahLst/>
              <a:cxnLst>
                <a:cxn ang="T6">
                  <a:pos x="T0" y="T1"/>
                </a:cxn>
                <a:cxn ang="T7">
                  <a:pos x="T2" y="T3"/>
                </a:cxn>
                <a:cxn ang="T8">
                  <a:pos x="T4" y="T5"/>
                </a:cxn>
              </a:cxnLst>
              <a:rect l="T9" t="T10" r="T11" b="T12"/>
              <a:pathLst>
                <a:path w="54" h="136">
                  <a:moveTo>
                    <a:pt x="0" y="0"/>
                  </a:moveTo>
                  <a:cubicBezTo>
                    <a:pt x="19" y="11"/>
                    <a:pt x="38" y="23"/>
                    <a:pt x="46" y="46"/>
                  </a:cubicBezTo>
                  <a:cubicBezTo>
                    <a:pt x="54" y="69"/>
                    <a:pt x="50" y="102"/>
                    <a:pt x="46"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88" name="AutoShape 53"/>
            <p:cNvSpPr>
              <a:spLocks noChangeArrowheads="1"/>
            </p:cNvSpPr>
            <p:nvPr/>
          </p:nvSpPr>
          <p:spPr bwMode="auto">
            <a:xfrm rot="5400546" flipH="1">
              <a:off x="2418148" y="5174851"/>
              <a:ext cx="1024959" cy="367848"/>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89" name="AutoShape 54"/>
            <p:cNvSpPr>
              <a:spLocks noChangeArrowheads="1"/>
            </p:cNvSpPr>
            <p:nvPr/>
          </p:nvSpPr>
          <p:spPr bwMode="auto">
            <a:xfrm rot="5400546" flipH="1">
              <a:off x="2415862" y="4151693"/>
              <a:ext cx="1024959" cy="367841"/>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90" name="AutoShape 57"/>
            <p:cNvSpPr>
              <a:spLocks noChangeArrowheads="1"/>
            </p:cNvSpPr>
            <p:nvPr/>
          </p:nvSpPr>
          <p:spPr bwMode="auto">
            <a:xfrm rot="7859670" flipH="1">
              <a:off x="3153590" y="3352177"/>
              <a:ext cx="901964" cy="407608"/>
            </a:xfrm>
            <a:prstGeom prst="roundRect">
              <a:avLst>
                <a:gd name="adj" fmla="val 16667"/>
              </a:avLst>
            </a:prstGeom>
            <a:gradFill flip="none" rotWithShape="1">
              <a:gsLst>
                <a:gs pos="2000">
                  <a:srgbClr val="971343"/>
                </a:gs>
                <a:gs pos="49000">
                  <a:schemeClr val="bg1"/>
                </a:gs>
                <a:gs pos="99000">
                  <a:srgbClr val="971343"/>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91" name="AutoShape 58"/>
            <p:cNvSpPr>
              <a:spLocks noChangeArrowheads="1"/>
            </p:cNvSpPr>
            <p:nvPr/>
          </p:nvSpPr>
          <p:spPr bwMode="auto">
            <a:xfrm rot="7859670" flipH="1">
              <a:off x="2846554" y="3060133"/>
              <a:ext cx="901964" cy="417553"/>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92" name="Freeform 62"/>
            <p:cNvSpPr>
              <a:spLocks/>
            </p:cNvSpPr>
            <p:nvPr/>
          </p:nvSpPr>
          <p:spPr bwMode="auto">
            <a:xfrm rot="2460546">
              <a:off x="3642777" y="2132277"/>
              <a:ext cx="447382" cy="94296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0036A2"/>
                </a:gs>
                <a:gs pos="49000">
                  <a:schemeClr val="bg1"/>
                </a:gs>
                <a:gs pos="99000">
                  <a:srgbClr val="0036A2"/>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93" name="Freeform 61"/>
            <p:cNvSpPr>
              <a:spLocks/>
            </p:cNvSpPr>
            <p:nvPr/>
          </p:nvSpPr>
          <p:spPr bwMode="auto">
            <a:xfrm rot="2460546" flipH="1">
              <a:off x="3948521" y="2410780"/>
              <a:ext cx="457320" cy="953208"/>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971343"/>
                </a:gs>
                <a:gs pos="49000">
                  <a:schemeClr val="bg1"/>
                </a:gs>
                <a:gs pos="99000">
                  <a:srgbClr val="971343"/>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grpSp>
      <p:grpSp>
        <p:nvGrpSpPr>
          <p:cNvPr id="107561" name="Group 93"/>
          <p:cNvGrpSpPr>
            <a:grpSpLocks noChangeAspect="1"/>
          </p:cNvGrpSpPr>
          <p:nvPr/>
        </p:nvGrpSpPr>
        <p:grpSpPr bwMode="auto">
          <a:xfrm rot="7247246">
            <a:off x="758032" y="2610643"/>
            <a:ext cx="552450" cy="582613"/>
            <a:chOff x="950606" y="2110457"/>
            <a:chExt cx="3459727" cy="3751349"/>
          </a:xfrm>
        </p:grpSpPr>
        <p:sp>
          <p:nvSpPr>
            <p:cNvPr id="107592" name="Freeform 52"/>
            <p:cNvSpPr>
              <a:spLocks/>
            </p:cNvSpPr>
            <p:nvPr/>
          </p:nvSpPr>
          <p:spPr bwMode="auto">
            <a:xfrm rot="-546">
              <a:off x="2335408" y="3528367"/>
              <a:ext cx="133712" cy="363351"/>
            </a:xfrm>
            <a:custGeom>
              <a:avLst/>
              <a:gdLst>
                <a:gd name="T0" fmla="*/ 0 w 54"/>
                <a:gd name="T1" fmla="*/ 0 h 136"/>
                <a:gd name="T2" fmla="*/ 6130943 w 54"/>
                <a:gd name="T3" fmla="*/ 7138778 h 136"/>
                <a:gd name="T4" fmla="*/ 6130943 w 54"/>
                <a:gd name="T5" fmla="*/ 7138778 h 136"/>
                <a:gd name="T6" fmla="*/ 0 60000 65536"/>
                <a:gd name="T7" fmla="*/ 0 60000 65536"/>
                <a:gd name="T8" fmla="*/ 0 60000 65536"/>
                <a:gd name="T9" fmla="*/ 0 w 54"/>
                <a:gd name="T10" fmla="*/ 0 h 136"/>
                <a:gd name="T11" fmla="*/ 54 w 54"/>
                <a:gd name="T12" fmla="*/ 136 h 136"/>
              </a:gdLst>
              <a:ahLst/>
              <a:cxnLst>
                <a:cxn ang="T6">
                  <a:pos x="T0" y="T1"/>
                </a:cxn>
                <a:cxn ang="T7">
                  <a:pos x="T2" y="T3"/>
                </a:cxn>
                <a:cxn ang="T8">
                  <a:pos x="T4" y="T5"/>
                </a:cxn>
              </a:cxnLst>
              <a:rect l="T9" t="T10" r="T11" b="T12"/>
              <a:pathLst>
                <a:path w="54" h="136">
                  <a:moveTo>
                    <a:pt x="0" y="0"/>
                  </a:moveTo>
                  <a:cubicBezTo>
                    <a:pt x="19" y="11"/>
                    <a:pt x="38" y="23"/>
                    <a:pt x="46" y="46"/>
                  </a:cubicBezTo>
                  <a:cubicBezTo>
                    <a:pt x="54" y="69"/>
                    <a:pt x="50" y="102"/>
                    <a:pt x="46"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96" name="AutoShape 53"/>
            <p:cNvSpPr>
              <a:spLocks noChangeArrowheads="1"/>
            </p:cNvSpPr>
            <p:nvPr/>
          </p:nvSpPr>
          <p:spPr bwMode="auto">
            <a:xfrm rot="16199454">
              <a:off x="1947946" y="5152488"/>
              <a:ext cx="1022165" cy="377786"/>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97" name="AutoShape 54"/>
            <p:cNvSpPr>
              <a:spLocks noChangeArrowheads="1"/>
            </p:cNvSpPr>
            <p:nvPr/>
          </p:nvSpPr>
          <p:spPr bwMode="auto">
            <a:xfrm rot="16199454">
              <a:off x="1945893" y="4130477"/>
              <a:ext cx="1022165" cy="377786"/>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98" name="AutoShape 57"/>
            <p:cNvSpPr>
              <a:spLocks noChangeArrowheads="1"/>
            </p:cNvSpPr>
            <p:nvPr/>
          </p:nvSpPr>
          <p:spPr bwMode="auto">
            <a:xfrm rot="13740330">
              <a:off x="1331806" y="3329536"/>
              <a:ext cx="899505" cy="427492"/>
            </a:xfrm>
            <a:prstGeom prst="roundRect">
              <a:avLst>
                <a:gd name="adj" fmla="val 16667"/>
              </a:avLst>
            </a:prstGeom>
            <a:gradFill flip="none" rotWithShape="1">
              <a:gsLst>
                <a:gs pos="2000">
                  <a:srgbClr val="971343"/>
                </a:gs>
                <a:gs pos="49000">
                  <a:schemeClr val="bg1"/>
                </a:gs>
                <a:gs pos="99000">
                  <a:srgbClr val="971343"/>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99" name="AutoShape 58"/>
            <p:cNvSpPr>
              <a:spLocks noChangeArrowheads="1"/>
            </p:cNvSpPr>
            <p:nvPr/>
          </p:nvSpPr>
          <p:spPr bwMode="auto">
            <a:xfrm rot="13740330">
              <a:off x="1636176" y="3035993"/>
              <a:ext cx="899505" cy="427498"/>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00" name="Freeform 61"/>
            <p:cNvSpPr>
              <a:spLocks/>
            </p:cNvSpPr>
            <p:nvPr/>
          </p:nvSpPr>
          <p:spPr bwMode="auto">
            <a:xfrm rot="19139454">
              <a:off x="940394" y="2399034"/>
              <a:ext cx="467265" cy="950617"/>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971343"/>
                </a:gs>
                <a:gs pos="49000">
                  <a:schemeClr val="bg1"/>
                </a:gs>
                <a:gs pos="99000">
                  <a:srgbClr val="971343"/>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01" name="Freeform 62"/>
            <p:cNvSpPr>
              <a:spLocks/>
            </p:cNvSpPr>
            <p:nvPr/>
          </p:nvSpPr>
          <p:spPr bwMode="auto">
            <a:xfrm rot="19139454" flipH="1">
              <a:off x="1273864" y="2119474"/>
              <a:ext cx="477204" cy="94039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0036A2"/>
                </a:gs>
                <a:gs pos="49000">
                  <a:schemeClr val="bg1"/>
                </a:gs>
                <a:gs pos="99000">
                  <a:srgbClr val="0036A2"/>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07599" name="Freeform 52"/>
            <p:cNvSpPr>
              <a:spLocks/>
            </p:cNvSpPr>
            <p:nvPr/>
          </p:nvSpPr>
          <p:spPr bwMode="auto">
            <a:xfrm rot="546" flipH="1">
              <a:off x="2925511" y="3521693"/>
              <a:ext cx="129907" cy="363351"/>
            </a:xfrm>
            <a:custGeom>
              <a:avLst/>
              <a:gdLst>
                <a:gd name="T0" fmla="*/ 0 w 54"/>
                <a:gd name="T1" fmla="*/ 0 h 136"/>
                <a:gd name="T2" fmla="*/ 5788079 w 54"/>
                <a:gd name="T3" fmla="*/ 7138778 h 136"/>
                <a:gd name="T4" fmla="*/ 5788079 w 54"/>
                <a:gd name="T5" fmla="*/ 7138778 h 136"/>
                <a:gd name="T6" fmla="*/ 0 60000 65536"/>
                <a:gd name="T7" fmla="*/ 0 60000 65536"/>
                <a:gd name="T8" fmla="*/ 0 60000 65536"/>
                <a:gd name="T9" fmla="*/ 0 w 54"/>
                <a:gd name="T10" fmla="*/ 0 h 136"/>
                <a:gd name="T11" fmla="*/ 54 w 54"/>
                <a:gd name="T12" fmla="*/ 136 h 136"/>
              </a:gdLst>
              <a:ahLst/>
              <a:cxnLst>
                <a:cxn ang="T6">
                  <a:pos x="T0" y="T1"/>
                </a:cxn>
                <a:cxn ang="T7">
                  <a:pos x="T2" y="T3"/>
                </a:cxn>
                <a:cxn ang="T8">
                  <a:pos x="T4" y="T5"/>
                </a:cxn>
              </a:cxnLst>
              <a:rect l="T9" t="T10" r="T11" b="T12"/>
              <a:pathLst>
                <a:path w="54" h="136">
                  <a:moveTo>
                    <a:pt x="0" y="0"/>
                  </a:moveTo>
                  <a:cubicBezTo>
                    <a:pt x="19" y="11"/>
                    <a:pt x="38" y="23"/>
                    <a:pt x="46" y="46"/>
                  </a:cubicBezTo>
                  <a:cubicBezTo>
                    <a:pt x="54" y="69"/>
                    <a:pt x="50" y="102"/>
                    <a:pt x="46"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103" name="AutoShape 53"/>
            <p:cNvSpPr>
              <a:spLocks noChangeArrowheads="1"/>
            </p:cNvSpPr>
            <p:nvPr/>
          </p:nvSpPr>
          <p:spPr bwMode="auto">
            <a:xfrm rot="5400546" flipH="1">
              <a:off x="2407434" y="5161540"/>
              <a:ext cx="1022165" cy="367848"/>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04" name="AutoShape 54"/>
            <p:cNvSpPr>
              <a:spLocks noChangeArrowheads="1"/>
            </p:cNvSpPr>
            <p:nvPr/>
          </p:nvSpPr>
          <p:spPr bwMode="auto">
            <a:xfrm rot="5400546" flipH="1">
              <a:off x="2408831" y="4125520"/>
              <a:ext cx="1022165" cy="367848"/>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05" name="AutoShape 57"/>
            <p:cNvSpPr>
              <a:spLocks noChangeArrowheads="1"/>
            </p:cNvSpPr>
            <p:nvPr/>
          </p:nvSpPr>
          <p:spPr bwMode="auto">
            <a:xfrm rot="7859670" flipH="1">
              <a:off x="3147669" y="3327692"/>
              <a:ext cx="899505" cy="407615"/>
            </a:xfrm>
            <a:prstGeom prst="roundRect">
              <a:avLst>
                <a:gd name="adj" fmla="val 16667"/>
              </a:avLst>
            </a:prstGeom>
            <a:gradFill flip="none" rotWithShape="1">
              <a:gsLst>
                <a:gs pos="2000">
                  <a:srgbClr val="971343"/>
                </a:gs>
                <a:gs pos="49000">
                  <a:schemeClr val="bg1"/>
                </a:gs>
                <a:gs pos="99000">
                  <a:srgbClr val="971343"/>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06" name="AutoShape 58"/>
            <p:cNvSpPr>
              <a:spLocks noChangeArrowheads="1"/>
            </p:cNvSpPr>
            <p:nvPr/>
          </p:nvSpPr>
          <p:spPr bwMode="auto">
            <a:xfrm rot="7859670" flipH="1">
              <a:off x="2826249" y="3046496"/>
              <a:ext cx="909730" cy="417553"/>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07" name="Freeform 62"/>
            <p:cNvSpPr>
              <a:spLocks/>
            </p:cNvSpPr>
            <p:nvPr/>
          </p:nvSpPr>
          <p:spPr bwMode="auto">
            <a:xfrm rot="2460546">
              <a:off x="3619463" y="2132259"/>
              <a:ext cx="447375" cy="950610"/>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0036A2"/>
                </a:gs>
                <a:gs pos="49000">
                  <a:schemeClr val="bg1"/>
                </a:gs>
                <a:gs pos="99000">
                  <a:srgbClr val="0036A2"/>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08" name="Freeform 61"/>
            <p:cNvSpPr>
              <a:spLocks/>
            </p:cNvSpPr>
            <p:nvPr/>
          </p:nvSpPr>
          <p:spPr bwMode="auto">
            <a:xfrm rot="2460546" flipH="1">
              <a:off x="3933427" y="2383068"/>
              <a:ext cx="457320" cy="950617"/>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971343"/>
                </a:gs>
                <a:gs pos="49000">
                  <a:schemeClr val="bg1"/>
                </a:gs>
                <a:gs pos="99000">
                  <a:srgbClr val="971343"/>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grpSp>
      <p:grpSp>
        <p:nvGrpSpPr>
          <p:cNvPr id="107562" name="Group 123"/>
          <p:cNvGrpSpPr>
            <a:grpSpLocks noChangeAspect="1"/>
          </p:cNvGrpSpPr>
          <p:nvPr/>
        </p:nvGrpSpPr>
        <p:grpSpPr bwMode="auto">
          <a:xfrm rot="-10315808">
            <a:off x="1919288" y="2689225"/>
            <a:ext cx="550862" cy="581025"/>
            <a:chOff x="950606" y="2110457"/>
            <a:chExt cx="3459727" cy="3751349"/>
          </a:xfrm>
        </p:grpSpPr>
        <p:sp>
          <p:nvSpPr>
            <p:cNvPr id="107578" name="Freeform 52"/>
            <p:cNvSpPr>
              <a:spLocks/>
            </p:cNvSpPr>
            <p:nvPr/>
          </p:nvSpPr>
          <p:spPr bwMode="auto">
            <a:xfrm rot="-546">
              <a:off x="2335408" y="3528367"/>
              <a:ext cx="133712" cy="363351"/>
            </a:xfrm>
            <a:custGeom>
              <a:avLst/>
              <a:gdLst>
                <a:gd name="T0" fmla="*/ 0 w 54"/>
                <a:gd name="T1" fmla="*/ 0 h 136"/>
                <a:gd name="T2" fmla="*/ 6130943 w 54"/>
                <a:gd name="T3" fmla="*/ 7138778 h 136"/>
                <a:gd name="T4" fmla="*/ 6130943 w 54"/>
                <a:gd name="T5" fmla="*/ 7138778 h 136"/>
                <a:gd name="T6" fmla="*/ 0 60000 65536"/>
                <a:gd name="T7" fmla="*/ 0 60000 65536"/>
                <a:gd name="T8" fmla="*/ 0 60000 65536"/>
                <a:gd name="T9" fmla="*/ 0 w 54"/>
                <a:gd name="T10" fmla="*/ 0 h 136"/>
                <a:gd name="T11" fmla="*/ 54 w 54"/>
                <a:gd name="T12" fmla="*/ 136 h 136"/>
              </a:gdLst>
              <a:ahLst/>
              <a:cxnLst>
                <a:cxn ang="T6">
                  <a:pos x="T0" y="T1"/>
                </a:cxn>
                <a:cxn ang="T7">
                  <a:pos x="T2" y="T3"/>
                </a:cxn>
                <a:cxn ang="T8">
                  <a:pos x="T4" y="T5"/>
                </a:cxn>
              </a:cxnLst>
              <a:rect l="T9" t="T10" r="T11" b="T12"/>
              <a:pathLst>
                <a:path w="54" h="136">
                  <a:moveTo>
                    <a:pt x="0" y="0"/>
                  </a:moveTo>
                  <a:cubicBezTo>
                    <a:pt x="19" y="11"/>
                    <a:pt x="38" y="23"/>
                    <a:pt x="46" y="46"/>
                  </a:cubicBezTo>
                  <a:cubicBezTo>
                    <a:pt x="54" y="69"/>
                    <a:pt x="50" y="102"/>
                    <a:pt x="46"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126" name="AutoShape 53"/>
            <p:cNvSpPr>
              <a:spLocks noChangeArrowheads="1"/>
            </p:cNvSpPr>
            <p:nvPr/>
          </p:nvSpPr>
          <p:spPr bwMode="auto">
            <a:xfrm rot="16199454">
              <a:off x="1963547" y="5166903"/>
              <a:ext cx="1024959" cy="368902"/>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27" name="AutoShape 54"/>
            <p:cNvSpPr>
              <a:spLocks noChangeArrowheads="1"/>
            </p:cNvSpPr>
            <p:nvPr/>
          </p:nvSpPr>
          <p:spPr bwMode="auto">
            <a:xfrm rot="16199454">
              <a:off x="1937105" y="4130561"/>
              <a:ext cx="1024959" cy="378875"/>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28" name="AutoShape 57"/>
            <p:cNvSpPr>
              <a:spLocks noChangeArrowheads="1"/>
            </p:cNvSpPr>
            <p:nvPr/>
          </p:nvSpPr>
          <p:spPr bwMode="auto">
            <a:xfrm rot="13740330">
              <a:off x="1326818" y="3328604"/>
              <a:ext cx="901964" cy="418757"/>
            </a:xfrm>
            <a:prstGeom prst="roundRect">
              <a:avLst>
                <a:gd name="adj" fmla="val 16667"/>
              </a:avLst>
            </a:prstGeom>
            <a:gradFill flip="none" rotWithShape="1">
              <a:gsLst>
                <a:gs pos="2000">
                  <a:srgbClr val="971343"/>
                </a:gs>
                <a:gs pos="49000">
                  <a:schemeClr val="bg1"/>
                </a:gs>
                <a:gs pos="99000">
                  <a:srgbClr val="971343"/>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29" name="AutoShape 58"/>
            <p:cNvSpPr>
              <a:spLocks noChangeArrowheads="1"/>
            </p:cNvSpPr>
            <p:nvPr/>
          </p:nvSpPr>
          <p:spPr bwMode="auto">
            <a:xfrm rot="13740330">
              <a:off x="1657743" y="3057992"/>
              <a:ext cx="901964" cy="428731"/>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30" name="Freeform 61"/>
            <p:cNvSpPr>
              <a:spLocks/>
            </p:cNvSpPr>
            <p:nvPr/>
          </p:nvSpPr>
          <p:spPr bwMode="auto">
            <a:xfrm rot="19139454">
              <a:off x="962551" y="2395474"/>
              <a:ext cx="468606" cy="94296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971343"/>
                </a:gs>
                <a:gs pos="49000">
                  <a:schemeClr val="bg1"/>
                </a:gs>
                <a:gs pos="99000">
                  <a:srgbClr val="971343"/>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31" name="Freeform 62"/>
            <p:cNvSpPr>
              <a:spLocks/>
            </p:cNvSpPr>
            <p:nvPr/>
          </p:nvSpPr>
          <p:spPr bwMode="auto">
            <a:xfrm rot="19139454" flipH="1">
              <a:off x="1277215" y="2121137"/>
              <a:ext cx="478579" cy="94296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0036A2"/>
                </a:gs>
                <a:gs pos="49000">
                  <a:schemeClr val="bg1"/>
                </a:gs>
                <a:gs pos="99000">
                  <a:srgbClr val="0036A2"/>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07585" name="Freeform 52"/>
            <p:cNvSpPr>
              <a:spLocks/>
            </p:cNvSpPr>
            <p:nvPr/>
          </p:nvSpPr>
          <p:spPr bwMode="auto">
            <a:xfrm rot="546" flipH="1">
              <a:off x="2925511" y="3521693"/>
              <a:ext cx="129907" cy="363351"/>
            </a:xfrm>
            <a:custGeom>
              <a:avLst/>
              <a:gdLst>
                <a:gd name="T0" fmla="*/ 0 w 54"/>
                <a:gd name="T1" fmla="*/ 0 h 136"/>
                <a:gd name="T2" fmla="*/ 5788079 w 54"/>
                <a:gd name="T3" fmla="*/ 7138778 h 136"/>
                <a:gd name="T4" fmla="*/ 5788079 w 54"/>
                <a:gd name="T5" fmla="*/ 7138778 h 136"/>
                <a:gd name="T6" fmla="*/ 0 60000 65536"/>
                <a:gd name="T7" fmla="*/ 0 60000 65536"/>
                <a:gd name="T8" fmla="*/ 0 60000 65536"/>
                <a:gd name="T9" fmla="*/ 0 w 54"/>
                <a:gd name="T10" fmla="*/ 0 h 136"/>
                <a:gd name="T11" fmla="*/ 54 w 54"/>
                <a:gd name="T12" fmla="*/ 136 h 136"/>
              </a:gdLst>
              <a:ahLst/>
              <a:cxnLst>
                <a:cxn ang="T6">
                  <a:pos x="T0" y="T1"/>
                </a:cxn>
                <a:cxn ang="T7">
                  <a:pos x="T2" y="T3"/>
                </a:cxn>
                <a:cxn ang="T8">
                  <a:pos x="T4" y="T5"/>
                </a:cxn>
              </a:cxnLst>
              <a:rect l="T9" t="T10" r="T11" b="T12"/>
              <a:pathLst>
                <a:path w="54" h="136">
                  <a:moveTo>
                    <a:pt x="0" y="0"/>
                  </a:moveTo>
                  <a:cubicBezTo>
                    <a:pt x="19" y="11"/>
                    <a:pt x="38" y="23"/>
                    <a:pt x="46" y="46"/>
                  </a:cubicBezTo>
                  <a:cubicBezTo>
                    <a:pt x="54" y="69"/>
                    <a:pt x="50" y="102"/>
                    <a:pt x="46"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133" name="AutoShape 53"/>
            <p:cNvSpPr>
              <a:spLocks noChangeArrowheads="1"/>
            </p:cNvSpPr>
            <p:nvPr/>
          </p:nvSpPr>
          <p:spPr bwMode="auto">
            <a:xfrm rot="5400546" flipH="1">
              <a:off x="2422510" y="5177449"/>
              <a:ext cx="1024959" cy="358935"/>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34" name="AutoShape 54"/>
            <p:cNvSpPr>
              <a:spLocks noChangeArrowheads="1"/>
            </p:cNvSpPr>
            <p:nvPr/>
          </p:nvSpPr>
          <p:spPr bwMode="auto">
            <a:xfrm rot="5400546" flipH="1">
              <a:off x="2412274" y="4144119"/>
              <a:ext cx="1024959" cy="378875"/>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35" name="AutoShape 57"/>
            <p:cNvSpPr>
              <a:spLocks noChangeArrowheads="1"/>
            </p:cNvSpPr>
            <p:nvPr/>
          </p:nvSpPr>
          <p:spPr bwMode="auto">
            <a:xfrm rot="7859670" flipH="1">
              <a:off x="3152084" y="3352231"/>
              <a:ext cx="901964" cy="408783"/>
            </a:xfrm>
            <a:prstGeom prst="roundRect">
              <a:avLst>
                <a:gd name="adj" fmla="val 16667"/>
              </a:avLst>
            </a:prstGeom>
            <a:gradFill flip="none" rotWithShape="1">
              <a:gsLst>
                <a:gs pos="2000">
                  <a:srgbClr val="971343"/>
                </a:gs>
                <a:gs pos="49000">
                  <a:schemeClr val="bg1"/>
                </a:gs>
                <a:gs pos="99000">
                  <a:srgbClr val="971343"/>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36" name="AutoShape 58"/>
            <p:cNvSpPr>
              <a:spLocks noChangeArrowheads="1"/>
            </p:cNvSpPr>
            <p:nvPr/>
          </p:nvSpPr>
          <p:spPr bwMode="auto">
            <a:xfrm rot="7859670" flipH="1">
              <a:off x="2840063" y="3056278"/>
              <a:ext cx="901964" cy="418757"/>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37" name="Freeform 62"/>
            <p:cNvSpPr>
              <a:spLocks/>
            </p:cNvSpPr>
            <p:nvPr/>
          </p:nvSpPr>
          <p:spPr bwMode="auto">
            <a:xfrm rot="2460546">
              <a:off x="3622204" y="2112058"/>
              <a:ext cx="458639" cy="94296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0036A2"/>
                </a:gs>
                <a:gs pos="49000">
                  <a:schemeClr val="bg1"/>
                </a:gs>
                <a:gs pos="99000">
                  <a:srgbClr val="0036A2"/>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38" name="Freeform 61"/>
            <p:cNvSpPr>
              <a:spLocks/>
            </p:cNvSpPr>
            <p:nvPr/>
          </p:nvSpPr>
          <p:spPr bwMode="auto">
            <a:xfrm rot="2460546" flipH="1">
              <a:off x="3949737" y="2400814"/>
              <a:ext cx="458639" cy="953215"/>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971343"/>
                </a:gs>
                <a:gs pos="49000">
                  <a:schemeClr val="bg1"/>
                </a:gs>
                <a:gs pos="99000">
                  <a:srgbClr val="971343"/>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grpSp>
      <p:grpSp>
        <p:nvGrpSpPr>
          <p:cNvPr id="107563" name="Group 138"/>
          <p:cNvGrpSpPr>
            <a:grpSpLocks noChangeAspect="1"/>
          </p:cNvGrpSpPr>
          <p:nvPr/>
        </p:nvGrpSpPr>
        <p:grpSpPr bwMode="auto">
          <a:xfrm rot="1844659">
            <a:off x="1296988" y="2649538"/>
            <a:ext cx="552450" cy="582612"/>
            <a:chOff x="950606" y="2110457"/>
            <a:chExt cx="3459727" cy="3751349"/>
          </a:xfrm>
        </p:grpSpPr>
        <p:sp>
          <p:nvSpPr>
            <p:cNvPr id="107564" name="Freeform 52"/>
            <p:cNvSpPr>
              <a:spLocks/>
            </p:cNvSpPr>
            <p:nvPr/>
          </p:nvSpPr>
          <p:spPr bwMode="auto">
            <a:xfrm rot="-546">
              <a:off x="2335408" y="3528367"/>
              <a:ext cx="133712" cy="363351"/>
            </a:xfrm>
            <a:custGeom>
              <a:avLst/>
              <a:gdLst>
                <a:gd name="T0" fmla="*/ 0 w 54"/>
                <a:gd name="T1" fmla="*/ 0 h 136"/>
                <a:gd name="T2" fmla="*/ 6130943 w 54"/>
                <a:gd name="T3" fmla="*/ 7138778 h 136"/>
                <a:gd name="T4" fmla="*/ 6130943 w 54"/>
                <a:gd name="T5" fmla="*/ 7138778 h 136"/>
                <a:gd name="T6" fmla="*/ 0 60000 65536"/>
                <a:gd name="T7" fmla="*/ 0 60000 65536"/>
                <a:gd name="T8" fmla="*/ 0 60000 65536"/>
                <a:gd name="T9" fmla="*/ 0 w 54"/>
                <a:gd name="T10" fmla="*/ 0 h 136"/>
                <a:gd name="T11" fmla="*/ 54 w 54"/>
                <a:gd name="T12" fmla="*/ 136 h 136"/>
              </a:gdLst>
              <a:ahLst/>
              <a:cxnLst>
                <a:cxn ang="T6">
                  <a:pos x="T0" y="T1"/>
                </a:cxn>
                <a:cxn ang="T7">
                  <a:pos x="T2" y="T3"/>
                </a:cxn>
                <a:cxn ang="T8">
                  <a:pos x="T4" y="T5"/>
                </a:cxn>
              </a:cxnLst>
              <a:rect l="T9" t="T10" r="T11" b="T12"/>
              <a:pathLst>
                <a:path w="54" h="136">
                  <a:moveTo>
                    <a:pt x="0" y="0"/>
                  </a:moveTo>
                  <a:cubicBezTo>
                    <a:pt x="19" y="11"/>
                    <a:pt x="38" y="23"/>
                    <a:pt x="46" y="46"/>
                  </a:cubicBezTo>
                  <a:cubicBezTo>
                    <a:pt x="54" y="69"/>
                    <a:pt x="50" y="102"/>
                    <a:pt x="46"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141" name="AutoShape 53"/>
            <p:cNvSpPr>
              <a:spLocks noChangeArrowheads="1"/>
            </p:cNvSpPr>
            <p:nvPr/>
          </p:nvSpPr>
          <p:spPr bwMode="auto">
            <a:xfrm rot="16199454">
              <a:off x="1952032" y="5161098"/>
              <a:ext cx="1022167" cy="377786"/>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42" name="AutoShape 54"/>
            <p:cNvSpPr>
              <a:spLocks noChangeArrowheads="1"/>
            </p:cNvSpPr>
            <p:nvPr/>
          </p:nvSpPr>
          <p:spPr bwMode="auto">
            <a:xfrm rot="16199454">
              <a:off x="1945641" y="4130305"/>
              <a:ext cx="1022167" cy="377786"/>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43" name="AutoShape 57"/>
            <p:cNvSpPr>
              <a:spLocks noChangeArrowheads="1"/>
            </p:cNvSpPr>
            <p:nvPr/>
          </p:nvSpPr>
          <p:spPr bwMode="auto">
            <a:xfrm rot="13740330">
              <a:off x="1332125" y="3328835"/>
              <a:ext cx="899507" cy="427498"/>
            </a:xfrm>
            <a:prstGeom prst="roundRect">
              <a:avLst>
                <a:gd name="adj" fmla="val 16667"/>
              </a:avLst>
            </a:prstGeom>
            <a:gradFill flip="none" rotWithShape="1">
              <a:gsLst>
                <a:gs pos="2000">
                  <a:srgbClr val="971343"/>
                </a:gs>
                <a:gs pos="49000">
                  <a:schemeClr val="bg1"/>
                </a:gs>
                <a:gs pos="99000">
                  <a:srgbClr val="971343"/>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44" name="AutoShape 58"/>
            <p:cNvSpPr>
              <a:spLocks noChangeArrowheads="1"/>
            </p:cNvSpPr>
            <p:nvPr/>
          </p:nvSpPr>
          <p:spPr bwMode="auto">
            <a:xfrm rot="13740330">
              <a:off x="1636706" y="3035533"/>
              <a:ext cx="899507" cy="427492"/>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45" name="Freeform 61"/>
            <p:cNvSpPr>
              <a:spLocks/>
            </p:cNvSpPr>
            <p:nvPr/>
          </p:nvSpPr>
          <p:spPr bwMode="auto">
            <a:xfrm rot="19139454">
              <a:off x="931036" y="2380299"/>
              <a:ext cx="467259" cy="95061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971343"/>
                </a:gs>
                <a:gs pos="49000">
                  <a:schemeClr val="bg1"/>
                </a:gs>
                <a:gs pos="99000">
                  <a:srgbClr val="971343"/>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46" name="Freeform 62"/>
            <p:cNvSpPr>
              <a:spLocks/>
            </p:cNvSpPr>
            <p:nvPr/>
          </p:nvSpPr>
          <p:spPr bwMode="auto">
            <a:xfrm rot="19139454" flipH="1">
              <a:off x="1274878" y="2118572"/>
              <a:ext cx="477204" cy="940393"/>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0036A2"/>
                </a:gs>
                <a:gs pos="49000">
                  <a:schemeClr val="bg1"/>
                </a:gs>
                <a:gs pos="99000">
                  <a:srgbClr val="0036A2"/>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07571" name="Freeform 52"/>
            <p:cNvSpPr>
              <a:spLocks/>
            </p:cNvSpPr>
            <p:nvPr/>
          </p:nvSpPr>
          <p:spPr bwMode="auto">
            <a:xfrm rot="546" flipH="1">
              <a:off x="2925511" y="3521693"/>
              <a:ext cx="129907" cy="363351"/>
            </a:xfrm>
            <a:custGeom>
              <a:avLst/>
              <a:gdLst>
                <a:gd name="T0" fmla="*/ 0 w 54"/>
                <a:gd name="T1" fmla="*/ 0 h 136"/>
                <a:gd name="T2" fmla="*/ 5788079 w 54"/>
                <a:gd name="T3" fmla="*/ 7138778 h 136"/>
                <a:gd name="T4" fmla="*/ 5788079 w 54"/>
                <a:gd name="T5" fmla="*/ 7138778 h 136"/>
                <a:gd name="T6" fmla="*/ 0 60000 65536"/>
                <a:gd name="T7" fmla="*/ 0 60000 65536"/>
                <a:gd name="T8" fmla="*/ 0 60000 65536"/>
                <a:gd name="T9" fmla="*/ 0 w 54"/>
                <a:gd name="T10" fmla="*/ 0 h 136"/>
                <a:gd name="T11" fmla="*/ 54 w 54"/>
                <a:gd name="T12" fmla="*/ 136 h 136"/>
              </a:gdLst>
              <a:ahLst/>
              <a:cxnLst>
                <a:cxn ang="T6">
                  <a:pos x="T0" y="T1"/>
                </a:cxn>
                <a:cxn ang="T7">
                  <a:pos x="T2" y="T3"/>
                </a:cxn>
                <a:cxn ang="T8">
                  <a:pos x="T4" y="T5"/>
                </a:cxn>
              </a:cxnLst>
              <a:rect l="T9" t="T10" r="T11" b="T12"/>
              <a:pathLst>
                <a:path w="54" h="136">
                  <a:moveTo>
                    <a:pt x="0" y="0"/>
                  </a:moveTo>
                  <a:cubicBezTo>
                    <a:pt x="19" y="11"/>
                    <a:pt x="38" y="23"/>
                    <a:pt x="46" y="46"/>
                  </a:cubicBezTo>
                  <a:cubicBezTo>
                    <a:pt x="54" y="69"/>
                    <a:pt x="50" y="102"/>
                    <a:pt x="46"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148" name="AutoShape 53"/>
            <p:cNvSpPr>
              <a:spLocks noChangeArrowheads="1"/>
            </p:cNvSpPr>
            <p:nvPr/>
          </p:nvSpPr>
          <p:spPr bwMode="auto">
            <a:xfrm rot="5400546" flipH="1">
              <a:off x="2414977" y="5156504"/>
              <a:ext cx="1022167" cy="367848"/>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49" name="AutoShape 54"/>
            <p:cNvSpPr>
              <a:spLocks noChangeArrowheads="1"/>
            </p:cNvSpPr>
            <p:nvPr/>
          </p:nvSpPr>
          <p:spPr bwMode="auto">
            <a:xfrm rot="5400546" flipH="1">
              <a:off x="2408586" y="4125702"/>
              <a:ext cx="1022167" cy="367841"/>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50" name="AutoShape 57"/>
            <p:cNvSpPr>
              <a:spLocks noChangeArrowheads="1"/>
            </p:cNvSpPr>
            <p:nvPr/>
          </p:nvSpPr>
          <p:spPr bwMode="auto">
            <a:xfrm rot="7859670" flipH="1">
              <a:off x="3137831" y="3310832"/>
              <a:ext cx="899507" cy="407608"/>
            </a:xfrm>
            <a:prstGeom prst="roundRect">
              <a:avLst>
                <a:gd name="adj" fmla="val 16667"/>
              </a:avLst>
            </a:prstGeom>
            <a:gradFill flip="none" rotWithShape="1">
              <a:gsLst>
                <a:gs pos="2000">
                  <a:srgbClr val="971343"/>
                </a:gs>
                <a:gs pos="49000">
                  <a:schemeClr val="bg1"/>
                </a:gs>
                <a:gs pos="99000">
                  <a:srgbClr val="971343"/>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51" name="AutoShape 58"/>
            <p:cNvSpPr>
              <a:spLocks noChangeArrowheads="1"/>
            </p:cNvSpPr>
            <p:nvPr/>
          </p:nvSpPr>
          <p:spPr bwMode="auto">
            <a:xfrm rot="7859670" flipH="1">
              <a:off x="2826785" y="3046964"/>
              <a:ext cx="909725" cy="417553"/>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52" name="Freeform 62"/>
            <p:cNvSpPr>
              <a:spLocks/>
            </p:cNvSpPr>
            <p:nvPr/>
          </p:nvSpPr>
          <p:spPr bwMode="auto">
            <a:xfrm rot="2460546">
              <a:off x="3610297" y="2115583"/>
              <a:ext cx="447382" cy="950618"/>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0036A2"/>
                </a:gs>
                <a:gs pos="49000">
                  <a:schemeClr val="bg1"/>
                </a:gs>
                <a:gs pos="99000">
                  <a:srgbClr val="0036A2"/>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53" name="Freeform 61"/>
            <p:cNvSpPr>
              <a:spLocks/>
            </p:cNvSpPr>
            <p:nvPr/>
          </p:nvSpPr>
          <p:spPr bwMode="auto">
            <a:xfrm rot="2460546" flipH="1">
              <a:off x="3934247" y="2384218"/>
              <a:ext cx="457320" cy="95061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971343"/>
                </a:gs>
                <a:gs pos="49000">
                  <a:schemeClr val="bg1"/>
                </a:gs>
                <a:gs pos="99000">
                  <a:srgbClr val="971343"/>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2000"/>
                                        <p:tgtEl>
                                          <p:spTgt spid="64"/>
                                        </p:tgtEl>
                                      </p:cBhvr>
                                    </p:animEffect>
                                    <p:anim calcmode="lin" valueType="num">
                                      <p:cBhvr>
                                        <p:cTn id="8" dur="2000" fill="hold"/>
                                        <p:tgtEl>
                                          <p:spTgt spid="64"/>
                                        </p:tgtEl>
                                        <p:attrNameLst>
                                          <p:attrName>ppt_x</p:attrName>
                                        </p:attrNameLst>
                                      </p:cBhvr>
                                      <p:tavLst>
                                        <p:tav tm="0">
                                          <p:val>
                                            <p:strVal val="#ppt_x"/>
                                          </p:val>
                                        </p:tav>
                                        <p:tav tm="100000">
                                          <p:val>
                                            <p:strVal val="#ppt_x"/>
                                          </p:val>
                                        </p:tav>
                                      </p:tavLst>
                                    </p:anim>
                                    <p:anim calcmode="lin" valueType="num">
                                      <p:cBhvr>
                                        <p:cTn id="9" dur="2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2000"/>
                                        <p:tgtEl>
                                          <p:spTgt spid="35"/>
                                        </p:tgtEl>
                                      </p:cBhvr>
                                    </p:animEffect>
                                    <p:anim calcmode="lin" valueType="num">
                                      <p:cBhvr>
                                        <p:cTn id="13" dur="2000" fill="hold"/>
                                        <p:tgtEl>
                                          <p:spTgt spid="35"/>
                                        </p:tgtEl>
                                        <p:attrNameLst>
                                          <p:attrName>ppt_x</p:attrName>
                                        </p:attrNameLst>
                                      </p:cBhvr>
                                      <p:tavLst>
                                        <p:tav tm="0">
                                          <p:val>
                                            <p:strVal val="#ppt_x"/>
                                          </p:val>
                                        </p:tav>
                                        <p:tav tm="100000">
                                          <p:val>
                                            <p:strVal val="#ppt_x"/>
                                          </p:val>
                                        </p:tav>
                                      </p:tavLst>
                                    </p:anim>
                                    <p:anim calcmode="lin" valueType="num">
                                      <p:cBhvr>
                                        <p:cTn id="14" dur="2000" fill="hold"/>
                                        <p:tgtEl>
                                          <p:spTgt spid="3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2000"/>
                                        <p:tgtEl>
                                          <p:spTgt spid="36"/>
                                        </p:tgtEl>
                                      </p:cBhvr>
                                    </p:animEffect>
                                    <p:anim calcmode="lin" valueType="num">
                                      <p:cBhvr>
                                        <p:cTn id="18" dur="2000" fill="hold"/>
                                        <p:tgtEl>
                                          <p:spTgt spid="36"/>
                                        </p:tgtEl>
                                        <p:attrNameLst>
                                          <p:attrName>ppt_x</p:attrName>
                                        </p:attrNameLst>
                                      </p:cBhvr>
                                      <p:tavLst>
                                        <p:tav tm="0">
                                          <p:val>
                                            <p:strVal val="#ppt_x"/>
                                          </p:val>
                                        </p:tav>
                                        <p:tav tm="100000">
                                          <p:val>
                                            <p:strVal val="#ppt_x"/>
                                          </p:val>
                                        </p:tav>
                                      </p:tavLst>
                                    </p:anim>
                                    <p:anim calcmode="lin" valueType="num">
                                      <p:cBhvr>
                                        <p:cTn id="19" dur="2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p:cNvCxnSpPr/>
          <p:nvPr/>
        </p:nvCxnSpPr>
        <p:spPr>
          <a:xfrm>
            <a:off x="5508625" y="3551238"/>
            <a:ext cx="28797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8547" name="TextBox 15"/>
          <p:cNvSpPr txBox="1">
            <a:spLocks noChangeArrowheads="1"/>
          </p:cNvSpPr>
          <p:nvPr/>
        </p:nvSpPr>
        <p:spPr bwMode="auto">
          <a:xfrm>
            <a:off x="25400" y="6494463"/>
            <a:ext cx="29829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cs-CZ" sz="1600">
                <a:solidFill>
                  <a:srgbClr val="000000"/>
                </a:solidFill>
              </a:rPr>
              <a:t>Protein Reference Unit Handbook</a:t>
            </a:r>
          </a:p>
        </p:txBody>
      </p:sp>
      <p:sp>
        <p:nvSpPr>
          <p:cNvPr id="108548" name="TextBox 5"/>
          <p:cNvSpPr txBox="1">
            <a:spLocks noChangeArrowheads="1"/>
          </p:cNvSpPr>
          <p:nvPr/>
        </p:nvSpPr>
        <p:spPr bwMode="auto">
          <a:xfrm>
            <a:off x="5416550" y="3981450"/>
            <a:ext cx="35480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4000">
                <a:solidFill>
                  <a:srgbClr val="000000"/>
                </a:solidFill>
              </a:rPr>
              <a:t>CSF      albumin</a:t>
            </a:r>
          </a:p>
        </p:txBody>
      </p:sp>
      <p:sp>
        <p:nvSpPr>
          <p:cNvPr id="108549" name="TextBox 6"/>
          <p:cNvSpPr txBox="1">
            <a:spLocks noChangeArrowheads="1"/>
          </p:cNvSpPr>
          <p:nvPr/>
        </p:nvSpPr>
        <p:spPr bwMode="auto">
          <a:xfrm>
            <a:off x="5416550" y="4773613"/>
            <a:ext cx="3425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4000">
                <a:solidFill>
                  <a:srgbClr val="000000"/>
                </a:solidFill>
              </a:rPr>
              <a:t>Serum albumin</a:t>
            </a:r>
          </a:p>
        </p:txBody>
      </p:sp>
      <p:cxnSp>
        <p:nvCxnSpPr>
          <p:cNvPr id="11" name="Straight Connector 10"/>
          <p:cNvCxnSpPr/>
          <p:nvPr/>
        </p:nvCxnSpPr>
        <p:spPr>
          <a:xfrm>
            <a:off x="5665788" y="4702175"/>
            <a:ext cx="2867025" cy="31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Double Bracket 11"/>
          <p:cNvSpPr/>
          <p:nvPr/>
        </p:nvSpPr>
        <p:spPr>
          <a:xfrm>
            <a:off x="5148263" y="3889375"/>
            <a:ext cx="3694112" cy="1627188"/>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sz="4000">
              <a:solidFill>
                <a:prstClr val="black"/>
              </a:solidFill>
            </a:endParaRPr>
          </a:p>
        </p:txBody>
      </p:sp>
      <p:sp>
        <p:nvSpPr>
          <p:cNvPr id="108552" name="TextBox 5"/>
          <p:cNvSpPr txBox="1">
            <a:spLocks noChangeArrowheads="1"/>
          </p:cNvSpPr>
          <p:nvPr/>
        </p:nvSpPr>
        <p:spPr bwMode="auto">
          <a:xfrm>
            <a:off x="5848350" y="1677988"/>
            <a:ext cx="26114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4000">
                <a:solidFill>
                  <a:srgbClr val="000000"/>
                </a:solidFill>
              </a:rPr>
              <a:t>CSF      IgG</a:t>
            </a:r>
          </a:p>
        </p:txBody>
      </p:sp>
      <p:sp>
        <p:nvSpPr>
          <p:cNvPr id="108553" name="TextBox 6"/>
          <p:cNvSpPr txBox="1">
            <a:spLocks noChangeArrowheads="1"/>
          </p:cNvSpPr>
          <p:nvPr/>
        </p:nvSpPr>
        <p:spPr bwMode="auto">
          <a:xfrm>
            <a:off x="5848350" y="2470150"/>
            <a:ext cx="2346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4000">
                <a:solidFill>
                  <a:srgbClr val="000000"/>
                </a:solidFill>
              </a:rPr>
              <a:t>Serum IgG</a:t>
            </a:r>
          </a:p>
        </p:txBody>
      </p:sp>
      <p:cxnSp>
        <p:nvCxnSpPr>
          <p:cNvPr id="20" name="Straight Connector 19"/>
          <p:cNvCxnSpPr/>
          <p:nvPr/>
        </p:nvCxnSpPr>
        <p:spPr>
          <a:xfrm>
            <a:off x="6097588" y="2398713"/>
            <a:ext cx="1930400" cy="15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ouble Bracket 21"/>
          <p:cNvSpPr/>
          <p:nvPr/>
        </p:nvSpPr>
        <p:spPr>
          <a:xfrm>
            <a:off x="5580063" y="1585913"/>
            <a:ext cx="2879725" cy="1627187"/>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sz="4000">
              <a:solidFill>
                <a:prstClr val="black"/>
              </a:solidFill>
            </a:endParaRPr>
          </a:p>
        </p:txBody>
      </p:sp>
      <p:sp>
        <p:nvSpPr>
          <p:cNvPr id="108556" name="Rectangle 25"/>
          <p:cNvSpPr>
            <a:spLocks noChangeArrowheads="1"/>
          </p:cNvSpPr>
          <p:nvPr/>
        </p:nvSpPr>
        <p:spPr bwMode="auto">
          <a:xfrm>
            <a:off x="4637088" y="3170238"/>
            <a:ext cx="439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cs-CZ" sz="4000">
                <a:solidFill>
                  <a:srgbClr val="000000"/>
                </a:solidFill>
              </a:rPr>
              <a:t>=</a:t>
            </a:r>
            <a:endParaRPr lang="en-GB" altLang="cs-CZ" sz="1800">
              <a:solidFill>
                <a:srgbClr val="000000"/>
              </a:solidFill>
            </a:endParaRPr>
          </a:p>
        </p:txBody>
      </p:sp>
      <p:cxnSp>
        <p:nvCxnSpPr>
          <p:cNvPr id="19" name="Straight Connector 18"/>
          <p:cNvCxnSpPr/>
          <p:nvPr/>
        </p:nvCxnSpPr>
        <p:spPr>
          <a:xfrm>
            <a:off x="1042988" y="3551238"/>
            <a:ext cx="28797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990600" y="4981575"/>
            <a:ext cx="431800" cy="433388"/>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23" name="Oval 22"/>
          <p:cNvSpPr/>
          <p:nvPr/>
        </p:nvSpPr>
        <p:spPr>
          <a:xfrm>
            <a:off x="1608138" y="4997450"/>
            <a:ext cx="431800" cy="433388"/>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25" name="Oval 24"/>
          <p:cNvSpPr/>
          <p:nvPr/>
        </p:nvSpPr>
        <p:spPr>
          <a:xfrm>
            <a:off x="2225675" y="4997450"/>
            <a:ext cx="431800" cy="433388"/>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29" name="Oval 28"/>
          <p:cNvSpPr/>
          <p:nvPr/>
        </p:nvSpPr>
        <p:spPr>
          <a:xfrm>
            <a:off x="2843213" y="4995863"/>
            <a:ext cx="431800" cy="433387"/>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30" name="Oval 29"/>
          <p:cNvSpPr/>
          <p:nvPr/>
        </p:nvSpPr>
        <p:spPr>
          <a:xfrm>
            <a:off x="3460750" y="4995863"/>
            <a:ext cx="431800" cy="433387"/>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31" name="Oval 30"/>
          <p:cNvSpPr/>
          <p:nvPr/>
        </p:nvSpPr>
        <p:spPr>
          <a:xfrm>
            <a:off x="1279525" y="5267325"/>
            <a:ext cx="431800" cy="433388"/>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32" name="Oval 31"/>
          <p:cNvSpPr/>
          <p:nvPr/>
        </p:nvSpPr>
        <p:spPr>
          <a:xfrm>
            <a:off x="1897063" y="5283200"/>
            <a:ext cx="431800" cy="433388"/>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33" name="Oval 32"/>
          <p:cNvSpPr/>
          <p:nvPr/>
        </p:nvSpPr>
        <p:spPr>
          <a:xfrm>
            <a:off x="2514600" y="5283200"/>
            <a:ext cx="431800" cy="433388"/>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34" name="Oval 33"/>
          <p:cNvSpPr/>
          <p:nvPr/>
        </p:nvSpPr>
        <p:spPr>
          <a:xfrm>
            <a:off x="3132138" y="5281613"/>
            <a:ext cx="431800" cy="433387"/>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37" name="Oval 36"/>
          <p:cNvSpPr/>
          <p:nvPr/>
        </p:nvSpPr>
        <p:spPr>
          <a:xfrm>
            <a:off x="968375" y="5500688"/>
            <a:ext cx="431800" cy="434975"/>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38" name="Oval 37"/>
          <p:cNvSpPr/>
          <p:nvPr/>
        </p:nvSpPr>
        <p:spPr>
          <a:xfrm>
            <a:off x="1585913" y="5516563"/>
            <a:ext cx="431800" cy="434975"/>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39" name="Oval 38"/>
          <p:cNvSpPr/>
          <p:nvPr/>
        </p:nvSpPr>
        <p:spPr>
          <a:xfrm>
            <a:off x="2203450" y="5516563"/>
            <a:ext cx="431800" cy="434975"/>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40" name="Oval 39"/>
          <p:cNvSpPr/>
          <p:nvPr/>
        </p:nvSpPr>
        <p:spPr>
          <a:xfrm>
            <a:off x="2820988" y="5514975"/>
            <a:ext cx="431800" cy="434975"/>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41" name="Oval 40"/>
          <p:cNvSpPr/>
          <p:nvPr/>
        </p:nvSpPr>
        <p:spPr>
          <a:xfrm>
            <a:off x="3438525" y="5514975"/>
            <a:ext cx="431800" cy="434975"/>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42" name="Oval 41"/>
          <p:cNvSpPr/>
          <p:nvPr/>
        </p:nvSpPr>
        <p:spPr>
          <a:xfrm>
            <a:off x="1257300" y="5788025"/>
            <a:ext cx="431800" cy="433388"/>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43" name="Oval 42"/>
          <p:cNvSpPr/>
          <p:nvPr/>
        </p:nvSpPr>
        <p:spPr>
          <a:xfrm>
            <a:off x="1874838" y="5803900"/>
            <a:ext cx="431800" cy="433388"/>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44" name="Oval 43"/>
          <p:cNvSpPr/>
          <p:nvPr/>
        </p:nvSpPr>
        <p:spPr>
          <a:xfrm>
            <a:off x="2492375" y="5803900"/>
            <a:ext cx="431800" cy="433388"/>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45" name="Oval 44"/>
          <p:cNvSpPr/>
          <p:nvPr/>
        </p:nvSpPr>
        <p:spPr>
          <a:xfrm>
            <a:off x="3109913" y="5802313"/>
            <a:ext cx="431800" cy="433387"/>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cxnSp>
        <p:nvCxnSpPr>
          <p:cNvPr id="46" name="Straight Connector 45"/>
          <p:cNvCxnSpPr/>
          <p:nvPr/>
        </p:nvCxnSpPr>
        <p:spPr>
          <a:xfrm>
            <a:off x="1017588" y="4686300"/>
            <a:ext cx="2867025" cy="31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454150" y="2400300"/>
            <a:ext cx="1930400" cy="31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8578" name="Group 48"/>
          <p:cNvGrpSpPr>
            <a:grpSpLocks noChangeAspect="1"/>
          </p:cNvGrpSpPr>
          <p:nvPr/>
        </p:nvGrpSpPr>
        <p:grpSpPr bwMode="auto">
          <a:xfrm rot="3780426">
            <a:off x="2543176" y="2560637"/>
            <a:ext cx="552450" cy="581025"/>
            <a:chOff x="950606" y="2110457"/>
            <a:chExt cx="3459727" cy="3751349"/>
          </a:xfrm>
        </p:grpSpPr>
        <p:sp>
          <p:nvSpPr>
            <p:cNvPr id="108675" name="Freeform 52"/>
            <p:cNvSpPr>
              <a:spLocks/>
            </p:cNvSpPr>
            <p:nvPr/>
          </p:nvSpPr>
          <p:spPr bwMode="auto">
            <a:xfrm rot="-546">
              <a:off x="2335408" y="3528367"/>
              <a:ext cx="133712" cy="363351"/>
            </a:xfrm>
            <a:custGeom>
              <a:avLst/>
              <a:gdLst>
                <a:gd name="T0" fmla="*/ 0 w 54"/>
                <a:gd name="T1" fmla="*/ 0 h 136"/>
                <a:gd name="T2" fmla="*/ 6130943 w 54"/>
                <a:gd name="T3" fmla="*/ 7138778 h 136"/>
                <a:gd name="T4" fmla="*/ 6130943 w 54"/>
                <a:gd name="T5" fmla="*/ 7138778 h 136"/>
                <a:gd name="T6" fmla="*/ 0 60000 65536"/>
                <a:gd name="T7" fmla="*/ 0 60000 65536"/>
                <a:gd name="T8" fmla="*/ 0 60000 65536"/>
                <a:gd name="T9" fmla="*/ 0 w 54"/>
                <a:gd name="T10" fmla="*/ 0 h 136"/>
                <a:gd name="T11" fmla="*/ 54 w 54"/>
                <a:gd name="T12" fmla="*/ 136 h 136"/>
              </a:gdLst>
              <a:ahLst/>
              <a:cxnLst>
                <a:cxn ang="T6">
                  <a:pos x="T0" y="T1"/>
                </a:cxn>
                <a:cxn ang="T7">
                  <a:pos x="T2" y="T3"/>
                </a:cxn>
                <a:cxn ang="T8">
                  <a:pos x="T4" y="T5"/>
                </a:cxn>
              </a:cxnLst>
              <a:rect l="T9" t="T10" r="T11" b="T12"/>
              <a:pathLst>
                <a:path w="54" h="136">
                  <a:moveTo>
                    <a:pt x="0" y="0"/>
                  </a:moveTo>
                  <a:cubicBezTo>
                    <a:pt x="19" y="11"/>
                    <a:pt x="38" y="23"/>
                    <a:pt x="46" y="46"/>
                  </a:cubicBezTo>
                  <a:cubicBezTo>
                    <a:pt x="54" y="69"/>
                    <a:pt x="50" y="102"/>
                    <a:pt x="46"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51" name="AutoShape 53"/>
            <p:cNvSpPr>
              <a:spLocks noChangeArrowheads="1"/>
            </p:cNvSpPr>
            <p:nvPr/>
          </p:nvSpPr>
          <p:spPr bwMode="auto">
            <a:xfrm rot="16199454">
              <a:off x="1931387" y="5156834"/>
              <a:ext cx="1024959" cy="377786"/>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52" name="AutoShape 54"/>
            <p:cNvSpPr>
              <a:spLocks noChangeArrowheads="1"/>
            </p:cNvSpPr>
            <p:nvPr/>
          </p:nvSpPr>
          <p:spPr bwMode="auto">
            <a:xfrm rot="16199454">
              <a:off x="1938860" y="4125520"/>
              <a:ext cx="1024959" cy="377786"/>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53" name="AutoShape 57"/>
            <p:cNvSpPr>
              <a:spLocks noChangeArrowheads="1"/>
            </p:cNvSpPr>
            <p:nvPr/>
          </p:nvSpPr>
          <p:spPr bwMode="auto">
            <a:xfrm rot="13740330">
              <a:off x="1310106" y="3329844"/>
              <a:ext cx="901964" cy="427492"/>
            </a:xfrm>
            <a:prstGeom prst="roundRect">
              <a:avLst>
                <a:gd name="adj" fmla="val 16667"/>
              </a:avLst>
            </a:prstGeom>
            <a:gradFill flip="none" rotWithShape="1">
              <a:gsLst>
                <a:gs pos="2000">
                  <a:srgbClr val="971343"/>
                </a:gs>
                <a:gs pos="49000">
                  <a:schemeClr val="bg1"/>
                </a:gs>
                <a:gs pos="99000">
                  <a:srgbClr val="971343"/>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54" name="AutoShape 58"/>
            <p:cNvSpPr>
              <a:spLocks noChangeArrowheads="1"/>
            </p:cNvSpPr>
            <p:nvPr/>
          </p:nvSpPr>
          <p:spPr bwMode="auto">
            <a:xfrm rot="13740330">
              <a:off x="1632176" y="3061876"/>
              <a:ext cx="901964" cy="427492"/>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55" name="Freeform 61"/>
            <p:cNvSpPr>
              <a:spLocks/>
            </p:cNvSpPr>
            <p:nvPr/>
          </p:nvSpPr>
          <p:spPr bwMode="auto">
            <a:xfrm rot="19139454">
              <a:off x="936583" y="2393731"/>
              <a:ext cx="467259" cy="94296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971343"/>
                </a:gs>
                <a:gs pos="49000">
                  <a:schemeClr val="bg1"/>
                </a:gs>
                <a:gs pos="99000">
                  <a:srgbClr val="971343"/>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56" name="Freeform 62"/>
            <p:cNvSpPr>
              <a:spLocks/>
            </p:cNvSpPr>
            <p:nvPr/>
          </p:nvSpPr>
          <p:spPr bwMode="auto">
            <a:xfrm rot="19139454" flipH="1">
              <a:off x="1278161" y="2121366"/>
              <a:ext cx="477204" cy="94296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0036A2"/>
                </a:gs>
                <a:gs pos="49000">
                  <a:schemeClr val="bg1"/>
                </a:gs>
                <a:gs pos="99000">
                  <a:srgbClr val="0036A2"/>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08682" name="Freeform 52"/>
            <p:cNvSpPr>
              <a:spLocks/>
            </p:cNvSpPr>
            <p:nvPr/>
          </p:nvSpPr>
          <p:spPr bwMode="auto">
            <a:xfrm rot="546" flipH="1">
              <a:off x="2925511" y="3521693"/>
              <a:ext cx="129907" cy="363351"/>
            </a:xfrm>
            <a:custGeom>
              <a:avLst/>
              <a:gdLst>
                <a:gd name="T0" fmla="*/ 0 w 54"/>
                <a:gd name="T1" fmla="*/ 0 h 136"/>
                <a:gd name="T2" fmla="*/ 5788079 w 54"/>
                <a:gd name="T3" fmla="*/ 7138778 h 136"/>
                <a:gd name="T4" fmla="*/ 5788079 w 54"/>
                <a:gd name="T5" fmla="*/ 7138778 h 136"/>
                <a:gd name="T6" fmla="*/ 0 60000 65536"/>
                <a:gd name="T7" fmla="*/ 0 60000 65536"/>
                <a:gd name="T8" fmla="*/ 0 60000 65536"/>
                <a:gd name="T9" fmla="*/ 0 w 54"/>
                <a:gd name="T10" fmla="*/ 0 h 136"/>
                <a:gd name="T11" fmla="*/ 54 w 54"/>
                <a:gd name="T12" fmla="*/ 136 h 136"/>
              </a:gdLst>
              <a:ahLst/>
              <a:cxnLst>
                <a:cxn ang="T6">
                  <a:pos x="T0" y="T1"/>
                </a:cxn>
                <a:cxn ang="T7">
                  <a:pos x="T2" y="T3"/>
                </a:cxn>
                <a:cxn ang="T8">
                  <a:pos x="T4" y="T5"/>
                </a:cxn>
              </a:cxnLst>
              <a:rect l="T9" t="T10" r="T11" b="T12"/>
              <a:pathLst>
                <a:path w="54" h="136">
                  <a:moveTo>
                    <a:pt x="0" y="0"/>
                  </a:moveTo>
                  <a:cubicBezTo>
                    <a:pt x="19" y="11"/>
                    <a:pt x="38" y="23"/>
                    <a:pt x="46" y="46"/>
                  </a:cubicBezTo>
                  <a:cubicBezTo>
                    <a:pt x="54" y="69"/>
                    <a:pt x="50" y="102"/>
                    <a:pt x="46"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58" name="AutoShape 53"/>
            <p:cNvSpPr>
              <a:spLocks noChangeArrowheads="1"/>
            </p:cNvSpPr>
            <p:nvPr/>
          </p:nvSpPr>
          <p:spPr bwMode="auto">
            <a:xfrm rot="5400546" flipH="1">
              <a:off x="2420526" y="5154113"/>
              <a:ext cx="1024959" cy="367848"/>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59" name="AutoShape 54"/>
            <p:cNvSpPr>
              <a:spLocks noChangeArrowheads="1"/>
            </p:cNvSpPr>
            <p:nvPr/>
          </p:nvSpPr>
          <p:spPr bwMode="auto">
            <a:xfrm rot="5400546" flipH="1">
              <a:off x="2392395" y="4127107"/>
              <a:ext cx="1024959" cy="367848"/>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60" name="AutoShape 57"/>
            <p:cNvSpPr>
              <a:spLocks noChangeArrowheads="1"/>
            </p:cNvSpPr>
            <p:nvPr/>
          </p:nvSpPr>
          <p:spPr bwMode="auto">
            <a:xfrm rot="7859670" flipH="1">
              <a:off x="3135289" y="3337796"/>
              <a:ext cx="901964" cy="407608"/>
            </a:xfrm>
            <a:prstGeom prst="roundRect">
              <a:avLst>
                <a:gd name="adj" fmla="val 16667"/>
              </a:avLst>
            </a:prstGeom>
            <a:gradFill flip="none" rotWithShape="1">
              <a:gsLst>
                <a:gs pos="2000">
                  <a:srgbClr val="971343"/>
                </a:gs>
                <a:gs pos="49000">
                  <a:schemeClr val="bg1"/>
                </a:gs>
                <a:gs pos="99000">
                  <a:srgbClr val="971343"/>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61" name="AutoShape 58"/>
            <p:cNvSpPr>
              <a:spLocks noChangeArrowheads="1"/>
            </p:cNvSpPr>
            <p:nvPr/>
          </p:nvSpPr>
          <p:spPr bwMode="auto">
            <a:xfrm rot="7859670" flipH="1">
              <a:off x="2826147" y="3043948"/>
              <a:ext cx="901964" cy="417553"/>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62" name="Freeform 62"/>
            <p:cNvSpPr>
              <a:spLocks/>
            </p:cNvSpPr>
            <p:nvPr/>
          </p:nvSpPr>
          <p:spPr bwMode="auto">
            <a:xfrm rot="2460546">
              <a:off x="3614086" y="2109442"/>
              <a:ext cx="447375" cy="94296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0036A2"/>
                </a:gs>
                <a:gs pos="49000">
                  <a:schemeClr val="bg1"/>
                </a:gs>
                <a:gs pos="99000">
                  <a:srgbClr val="0036A2"/>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63" name="Freeform 61"/>
            <p:cNvSpPr>
              <a:spLocks/>
            </p:cNvSpPr>
            <p:nvPr/>
          </p:nvSpPr>
          <p:spPr bwMode="auto">
            <a:xfrm rot="2460546" flipH="1">
              <a:off x="3938230" y="2397928"/>
              <a:ext cx="457320" cy="953215"/>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971343"/>
                </a:gs>
                <a:gs pos="49000">
                  <a:schemeClr val="bg1"/>
                </a:gs>
                <a:gs pos="99000">
                  <a:srgbClr val="971343"/>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grpSp>
      <p:grpSp>
        <p:nvGrpSpPr>
          <p:cNvPr id="64" name="Group 63"/>
          <p:cNvGrpSpPr>
            <a:grpSpLocks noChangeAspect="1"/>
          </p:cNvGrpSpPr>
          <p:nvPr/>
        </p:nvGrpSpPr>
        <p:grpSpPr bwMode="auto">
          <a:xfrm rot="8843437">
            <a:off x="2479675" y="1476375"/>
            <a:ext cx="552450" cy="581025"/>
            <a:chOff x="950606" y="2110457"/>
            <a:chExt cx="3459727" cy="3751349"/>
          </a:xfrm>
        </p:grpSpPr>
        <p:sp>
          <p:nvSpPr>
            <p:cNvPr id="108661" name="Freeform 52"/>
            <p:cNvSpPr>
              <a:spLocks/>
            </p:cNvSpPr>
            <p:nvPr/>
          </p:nvSpPr>
          <p:spPr bwMode="auto">
            <a:xfrm rot="-546">
              <a:off x="2335408" y="3528367"/>
              <a:ext cx="133712" cy="363351"/>
            </a:xfrm>
            <a:custGeom>
              <a:avLst/>
              <a:gdLst>
                <a:gd name="T0" fmla="*/ 0 w 54"/>
                <a:gd name="T1" fmla="*/ 0 h 136"/>
                <a:gd name="T2" fmla="*/ 6130943 w 54"/>
                <a:gd name="T3" fmla="*/ 7138778 h 136"/>
                <a:gd name="T4" fmla="*/ 6130943 w 54"/>
                <a:gd name="T5" fmla="*/ 7138778 h 136"/>
                <a:gd name="T6" fmla="*/ 0 60000 65536"/>
                <a:gd name="T7" fmla="*/ 0 60000 65536"/>
                <a:gd name="T8" fmla="*/ 0 60000 65536"/>
                <a:gd name="T9" fmla="*/ 0 w 54"/>
                <a:gd name="T10" fmla="*/ 0 h 136"/>
                <a:gd name="T11" fmla="*/ 54 w 54"/>
                <a:gd name="T12" fmla="*/ 136 h 136"/>
              </a:gdLst>
              <a:ahLst/>
              <a:cxnLst>
                <a:cxn ang="T6">
                  <a:pos x="T0" y="T1"/>
                </a:cxn>
                <a:cxn ang="T7">
                  <a:pos x="T2" y="T3"/>
                </a:cxn>
                <a:cxn ang="T8">
                  <a:pos x="T4" y="T5"/>
                </a:cxn>
              </a:cxnLst>
              <a:rect l="T9" t="T10" r="T11" b="T12"/>
              <a:pathLst>
                <a:path w="54" h="136">
                  <a:moveTo>
                    <a:pt x="0" y="0"/>
                  </a:moveTo>
                  <a:cubicBezTo>
                    <a:pt x="19" y="11"/>
                    <a:pt x="38" y="23"/>
                    <a:pt x="46" y="46"/>
                  </a:cubicBezTo>
                  <a:cubicBezTo>
                    <a:pt x="54" y="69"/>
                    <a:pt x="50" y="102"/>
                    <a:pt x="46"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66" name="AutoShape 53"/>
            <p:cNvSpPr>
              <a:spLocks noChangeArrowheads="1"/>
            </p:cNvSpPr>
            <p:nvPr/>
          </p:nvSpPr>
          <p:spPr bwMode="auto">
            <a:xfrm rot="16199454">
              <a:off x="1958875" y="5180273"/>
              <a:ext cx="1024959" cy="377786"/>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67" name="AutoShape 54"/>
            <p:cNvSpPr>
              <a:spLocks noChangeArrowheads="1"/>
            </p:cNvSpPr>
            <p:nvPr/>
          </p:nvSpPr>
          <p:spPr bwMode="auto">
            <a:xfrm rot="16199454">
              <a:off x="1962054" y="4148116"/>
              <a:ext cx="1024959" cy="377786"/>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68" name="AutoShape 57"/>
            <p:cNvSpPr>
              <a:spLocks noChangeArrowheads="1"/>
            </p:cNvSpPr>
            <p:nvPr/>
          </p:nvSpPr>
          <p:spPr bwMode="auto">
            <a:xfrm rot="13740330">
              <a:off x="1336452" y="3347626"/>
              <a:ext cx="901964" cy="427498"/>
            </a:xfrm>
            <a:prstGeom prst="roundRect">
              <a:avLst>
                <a:gd name="adj" fmla="val 16667"/>
              </a:avLst>
            </a:prstGeom>
            <a:gradFill flip="none" rotWithShape="1">
              <a:gsLst>
                <a:gs pos="2000">
                  <a:srgbClr val="971343"/>
                </a:gs>
                <a:gs pos="49000">
                  <a:schemeClr val="bg1"/>
                </a:gs>
                <a:gs pos="99000">
                  <a:srgbClr val="971343"/>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69" name="AutoShape 58"/>
            <p:cNvSpPr>
              <a:spLocks noChangeArrowheads="1"/>
            </p:cNvSpPr>
            <p:nvPr/>
          </p:nvSpPr>
          <p:spPr bwMode="auto">
            <a:xfrm rot="13740330">
              <a:off x="1651254" y="3068554"/>
              <a:ext cx="901964" cy="427498"/>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70" name="Freeform 61"/>
            <p:cNvSpPr>
              <a:spLocks/>
            </p:cNvSpPr>
            <p:nvPr/>
          </p:nvSpPr>
          <p:spPr bwMode="auto">
            <a:xfrm rot="19139454">
              <a:off x="953800" y="2402126"/>
              <a:ext cx="467265" cy="94296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971343"/>
                </a:gs>
                <a:gs pos="49000">
                  <a:schemeClr val="bg1"/>
                </a:gs>
                <a:gs pos="99000">
                  <a:srgbClr val="971343"/>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71" name="Freeform 62"/>
            <p:cNvSpPr>
              <a:spLocks/>
            </p:cNvSpPr>
            <p:nvPr/>
          </p:nvSpPr>
          <p:spPr bwMode="auto">
            <a:xfrm rot="19139454" flipH="1">
              <a:off x="1277700" y="2138417"/>
              <a:ext cx="477204" cy="94296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0036A2"/>
                </a:gs>
                <a:gs pos="49000">
                  <a:schemeClr val="bg1"/>
                </a:gs>
                <a:gs pos="99000">
                  <a:srgbClr val="0036A2"/>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08668" name="Freeform 52"/>
            <p:cNvSpPr>
              <a:spLocks/>
            </p:cNvSpPr>
            <p:nvPr/>
          </p:nvSpPr>
          <p:spPr bwMode="auto">
            <a:xfrm rot="546" flipH="1">
              <a:off x="2925511" y="3521693"/>
              <a:ext cx="129907" cy="363351"/>
            </a:xfrm>
            <a:custGeom>
              <a:avLst/>
              <a:gdLst>
                <a:gd name="T0" fmla="*/ 0 w 54"/>
                <a:gd name="T1" fmla="*/ 0 h 136"/>
                <a:gd name="T2" fmla="*/ 5788079 w 54"/>
                <a:gd name="T3" fmla="*/ 7138778 h 136"/>
                <a:gd name="T4" fmla="*/ 5788079 w 54"/>
                <a:gd name="T5" fmla="*/ 7138778 h 136"/>
                <a:gd name="T6" fmla="*/ 0 60000 65536"/>
                <a:gd name="T7" fmla="*/ 0 60000 65536"/>
                <a:gd name="T8" fmla="*/ 0 60000 65536"/>
                <a:gd name="T9" fmla="*/ 0 w 54"/>
                <a:gd name="T10" fmla="*/ 0 h 136"/>
                <a:gd name="T11" fmla="*/ 54 w 54"/>
                <a:gd name="T12" fmla="*/ 136 h 136"/>
              </a:gdLst>
              <a:ahLst/>
              <a:cxnLst>
                <a:cxn ang="T6">
                  <a:pos x="T0" y="T1"/>
                </a:cxn>
                <a:cxn ang="T7">
                  <a:pos x="T2" y="T3"/>
                </a:cxn>
                <a:cxn ang="T8">
                  <a:pos x="T4" y="T5"/>
                </a:cxn>
              </a:cxnLst>
              <a:rect l="T9" t="T10" r="T11" b="T12"/>
              <a:pathLst>
                <a:path w="54" h="136">
                  <a:moveTo>
                    <a:pt x="0" y="0"/>
                  </a:moveTo>
                  <a:cubicBezTo>
                    <a:pt x="19" y="11"/>
                    <a:pt x="38" y="23"/>
                    <a:pt x="46" y="46"/>
                  </a:cubicBezTo>
                  <a:cubicBezTo>
                    <a:pt x="54" y="69"/>
                    <a:pt x="50" y="102"/>
                    <a:pt x="46"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73" name="AutoShape 53"/>
            <p:cNvSpPr>
              <a:spLocks noChangeArrowheads="1"/>
            </p:cNvSpPr>
            <p:nvPr/>
          </p:nvSpPr>
          <p:spPr bwMode="auto">
            <a:xfrm rot="5400546" flipH="1">
              <a:off x="2442708" y="5175828"/>
              <a:ext cx="1024959" cy="367848"/>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74" name="AutoShape 54"/>
            <p:cNvSpPr>
              <a:spLocks noChangeArrowheads="1"/>
            </p:cNvSpPr>
            <p:nvPr/>
          </p:nvSpPr>
          <p:spPr bwMode="auto">
            <a:xfrm rot="5400546" flipH="1">
              <a:off x="2432149" y="4146788"/>
              <a:ext cx="1024959" cy="367841"/>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75" name="AutoShape 57"/>
            <p:cNvSpPr>
              <a:spLocks noChangeArrowheads="1"/>
            </p:cNvSpPr>
            <p:nvPr/>
          </p:nvSpPr>
          <p:spPr bwMode="auto">
            <a:xfrm rot="7859670" flipH="1">
              <a:off x="3163408" y="3351894"/>
              <a:ext cx="901964" cy="407608"/>
            </a:xfrm>
            <a:prstGeom prst="roundRect">
              <a:avLst>
                <a:gd name="adj" fmla="val 16667"/>
              </a:avLst>
            </a:prstGeom>
            <a:gradFill flip="none" rotWithShape="1">
              <a:gsLst>
                <a:gs pos="2000">
                  <a:srgbClr val="971343"/>
                </a:gs>
                <a:gs pos="49000">
                  <a:schemeClr val="bg1"/>
                </a:gs>
                <a:gs pos="99000">
                  <a:srgbClr val="971343"/>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76" name="AutoShape 58"/>
            <p:cNvSpPr>
              <a:spLocks noChangeArrowheads="1"/>
            </p:cNvSpPr>
            <p:nvPr/>
          </p:nvSpPr>
          <p:spPr bwMode="auto">
            <a:xfrm rot="7859670" flipH="1">
              <a:off x="2850349" y="3043096"/>
              <a:ext cx="901964" cy="417553"/>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77" name="Freeform 62"/>
            <p:cNvSpPr>
              <a:spLocks/>
            </p:cNvSpPr>
            <p:nvPr/>
          </p:nvSpPr>
          <p:spPr bwMode="auto">
            <a:xfrm rot="2460546">
              <a:off x="3640749" y="2129714"/>
              <a:ext cx="447382" cy="94296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0036A2"/>
                </a:gs>
                <a:gs pos="49000">
                  <a:schemeClr val="bg1"/>
                </a:gs>
                <a:gs pos="99000">
                  <a:srgbClr val="0036A2"/>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78" name="Freeform 61"/>
            <p:cNvSpPr>
              <a:spLocks/>
            </p:cNvSpPr>
            <p:nvPr/>
          </p:nvSpPr>
          <p:spPr bwMode="auto">
            <a:xfrm rot="2460546" flipH="1">
              <a:off x="3953858" y="2401309"/>
              <a:ext cx="457320" cy="953208"/>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971343"/>
                </a:gs>
                <a:gs pos="49000">
                  <a:schemeClr val="bg1"/>
                </a:gs>
                <a:gs pos="99000">
                  <a:srgbClr val="971343"/>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grpSp>
      <p:grpSp>
        <p:nvGrpSpPr>
          <p:cNvPr id="108580" name="Group 78"/>
          <p:cNvGrpSpPr>
            <a:grpSpLocks noChangeAspect="1"/>
          </p:cNvGrpSpPr>
          <p:nvPr/>
        </p:nvGrpSpPr>
        <p:grpSpPr bwMode="auto">
          <a:xfrm rot="7937388">
            <a:off x="3189288" y="2586037"/>
            <a:ext cx="552450" cy="581025"/>
            <a:chOff x="950606" y="2110457"/>
            <a:chExt cx="3459727" cy="3751349"/>
          </a:xfrm>
        </p:grpSpPr>
        <p:sp>
          <p:nvSpPr>
            <p:cNvPr id="108647" name="Freeform 52"/>
            <p:cNvSpPr>
              <a:spLocks/>
            </p:cNvSpPr>
            <p:nvPr/>
          </p:nvSpPr>
          <p:spPr bwMode="auto">
            <a:xfrm rot="-546">
              <a:off x="2335408" y="3528367"/>
              <a:ext cx="133712" cy="363351"/>
            </a:xfrm>
            <a:custGeom>
              <a:avLst/>
              <a:gdLst>
                <a:gd name="T0" fmla="*/ 0 w 54"/>
                <a:gd name="T1" fmla="*/ 0 h 136"/>
                <a:gd name="T2" fmla="*/ 6130943 w 54"/>
                <a:gd name="T3" fmla="*/ 7138778 h 136"/>
                <a:gd name="T4" fmla="*/ 6130943 w 54"/>
                <a:gd name="T5" fmla="*/ 7138778 h 136"/>
                <a:gd name="T6" fmla="*/ 0 60000 65536"/>
                <a:gd name="T7" fmla="*/ 0 60000 65536"/>
                <a:gd name="T8" fmla="*/ 0 60000 65536"/>
                <a:gd name="T9" fmla="*/ 0 w 54"/>
                <a:gd name="T10" fmla="*/ 0 h 136"/>
                <a:gd name="T11" fmla="*/ 54 w 54"/>
                <a:gd name="T12" fmla="*/ 136 h 136"/>
              </a:gdLst>
              <a:ahLst/>
              <a:cxnLst>
                <a:cxn ang="T6">
                  <a:pos x="T0" y="T1"/>
                </a:cxn>
                <a:cxn ang="T7">
                  <a:pos x="T2" y="T3"/>
                </a:cxn>
                <a:cxn ang="T8">
                  <a:pos x="T4" y="T5"/>
                </a:cxn>
              </a:cxnLst>
              <a:rect l="T9" t="T10" r="T11" b="T12"/>
              <a:pathLst>
                <a:path w="54" h="136">
                  <a:moveTo>
                    <a:pt x="0" y="0"/>
                  </a:moveTo>
                  <a:cubicBezTo>
                    <a:pt x="19" y="11"/>
                    <a:pt x="38" y="23"/>
                    <a:pt x="46" y="46"/>
                  </a:cubicBezTo>
                  <a:cubicBezTo>
                    <a:pt x="54" y="69"/>
                    <a:pt x="50" y="102"/>
                    <a:pt x="46"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81" name="AutoShape 53"/>
            <p:cNvSpPr>
              <a:spLocks noChangeArrowheads="1"/>
            </p:cNvSpPr>
            <p:nvPr/>
          </p:nvSpPr>
          <p:spPr bwMode="auto">
            <a:xfrm rot="16199454">
              <a:off x="1950354" y="5165189"/>
              <a:ext cx="1024959" cy="377786"/>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82" name="AutoShape 54"/>
            <p:cNvSpPr>
              <a:spLocks noChangeArrowheads="1"/>
            </p:cNvSpPr>
            <p:nvPr/>
          </p:nvSpPr>
          <p:spPr bwMode="auto">
            <a:xfrm rot="16199454">
              <a:off x="1962115" y="4142716"/>
              <a:ext cx="1024959" cy="377786"/>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83" name="AutoShape 57"/>
            <p:cNvSpPr>
              <a:spLocks noChangeArrowheads="1"/>
            </p:cNvSpPr>
            <p:nvPr/>
          </p:nvSpPr>
          <p:spPr bwMode="auto">
            <a:xfrm rot="13740330">
              <a:off x="1331569" y="3325874"/>
              <a:ext cx="901964" cy="427492"/>
            </a:xfrm>
            <a:prstGeom prst="roundRect">
              <a:avLst>
                <a:gd name="adj" fmla="val 16667"/>
              </a:avLst>
            </a:prstGeom>
            <a:gradFill flip="none" rotWithShape="1">
              <a:gsLst>
                <a:gs pos="2000">
                  <a:srgbClr val="971343"/>
                </a:gs>
                <a:gs pos="49000">
                  <a:schemeClr val="bg1"/>
                </a:gs>
                <a:gs pos="99000">
                  <a:srgbClr val="971343"/>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84" name="AutoShape 58"/>
            <p:cNvSpPr>
              <a:spLocks noChangeArrowheads="1"/>
            </p:cNvSpPr>
            <p:nvPr/>
          </p:nvSpPr>
          <p:spPr bwMode="auto">
            <a:xfrm rot="13740330">
              <a:off x="1639125" y="3065168"/>
              <a:ext cx="901964" cy="427492"/>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85" name="Freeform 61"/>
            <p:cNvSpPr>
              <a:spLocks/>
            </p:cNvSpPr>
            <p:nvPr/>
          </p:nvSpPr>
          <p:spPr bwMode="auto">
            <a:xfrm rot="19139454">
              <a:off x="953544" y="2393326"/>
              <a:ext cx="467259" cy="94296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971343"/>
                </a:gs>
                <a:gs pos="49000">
                  <a:schemeClr val="bg1"/>
                </a:gs>
                <a:gs pos="99000">
                  <a:srgbClr val="971343"/>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86" name="Freeform 62"/>
            <p:cNvSpPr>
              <a:spLocks/>
            </p:cNvSpPr>
            <p:nvPr/>
          </p:nvSpPr>
          <p:spPr bwMode="auto">
            <a:xfrm rot="19139454" flipH="1">
              <a:off x="1280537" y="2137440"/>
              <a:ext cx="477204" cy="94296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0036A2"/>
                </a:gs>
                <a:gs pos="49000">
                  <a:schemeClr val="bg1"/>
                </a:gs>
                <a:gs pos="99000">
                  <a:srgbClr val="0036A2"/>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08654" name="Freeform 52"/>
            <p:cNvSpPr>
              <a:spLocks/>
            </p:cNvSpPr>
            <p:nvPr/>
          </p:nvSpPr>
          <p:spPr bwMode="auto">
            <a:xfrm rot="546" flipH="1">
              <a:off x="2925511" y="3521693"/>
              <a:ext cx="129907" cy="363351"/>
            </a:xfrm>
            <a:custGeom>
              <a:avLst/>
              <a:gdLst>
                <a:gd name="T0" fmla="*/ 0 w 54"/>
                <a:gd name="T1" fmla="*/ 0 h 136"/>
                <a:gd name="T2" fmla="*/ 5788079 w 54"/>
                <a:gd name="T3" fmla="*/ 7138778 h 136"/>
                <a:gd name="T4" fmla="*/ 5788079 w 54"/>
                <a:gd name="T5" fmla="*/ 7138778 h 136"/>
                <a:gd name="T6" fmla="*/ 0 60000 65536"/>
                <a:gd name="T7" fmla="*/ 0 60000 65536"/>
                <a:gd name="T8" fmla="*/ 0 60000 65536"/>
                <a:gd name="T9" fmla="*/ 0 w 54"/>
                <a:gd name="T10" fmla="*/ 0 h 136"/>
                <a:gd name="T11" fmla="*/ 54 w 54"/>
                <a:gd name="T12" fmla="*/ 136 h 136"/>
              </a:gdLst>
              <a:ahLst/>
              <a:cxnLst>
                <a:cxn ang="T6">
                  <a:pos x="T0" y="T1"/>
                </a:cxn>
                <a:cxn ang="T7">
                  <a:pos x="T2" y="T3"/>
                </a:cxn>
                <a:cxn ang="T8">
                  <a:pos x="T4" y="T5"/>
                </a:cxn>
              </a:cxnLst>
              <a:rect l="T9" t="T10" r="T11" b="T12"/>
              <a:pathLst>
                <a:path w="54" h="136">
                  <a:moveTo>
                    <a:pt x="0" y="0"/>
                  </a:moveTo>
                  <a:cubicBezTo>
                    <a:pt x="19" y="11"/>
                    <a:pt x="38" y="23"/>
                    <a:pt x="46" y="46"/>
                  </a:cubicBezTo>
                  <a:cubicBezTo>
                    <a:pt x="54" y="69"/>
                    <a:pt x="50" y="102"/>
                    <a:pt x="46"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88" name="AutoShape 53"/>
            <p:cNvSpPr>
              <a:spLocks noChangeArrowheads="1"/>
            </p:cNvSpPr>
            <p:nvPr/>
          </p:nvSpPr>
          <p:spPr bwMode="auto">
            <a:xfrm rot="5400546" flipH="1">
              <a:off x="2418148" y="5174851"/>
              <a:ext cx="1024959" cy="367848"/>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89" name="AutoShape 54"/>
            <p:cNvSpPr>
              <a:spLocks noChangeArrowheads="1"/>
            </p:cNvSpPr>
            <p:nvPr/>
          </p:nvSpPr>
          <p:spPr bwMode="auto">
            <a:xfrm rot="5400546" flipH="1">
              <a:off x="2415862" y="4151693"/>
              <a:ext cx="1024959" cy="367841"/>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90" name="AutoShape 57"/>
            <p:cNvSpPr>
              <a:spLocks noChangeArrowheads="1"/>
            </p:cNvSpPr>
            <p:nvPr/>
          </p:nvSpPr>
          <p:spPr bwMode="auto">
            <a:xfrm rot="7859670" flipH="1">
              <a:off x="3153590" y="3352177"/>
              <a:ext cx="901964" cy="407608"/>
            </a:xfrm>
            <a:prstGeom prst="roundRect">
              <a:avLst>
                <a:gd name="adj" fmla="val 16667"/>
              </a:avLst>
            </a:prstGeom>
            <a:gradFill flip="none" rotWithShape="1">
              <a:gsLst>
                <a:gs pos="2000">
                  <a:srgbClr val="971343"/>
                </a:gs>
                <a:gs pos="49000">
                  <a:schemeClr val="bg1"/>
                </a:gs>
                <a:gs pos="99000">
                  <a:srgbClr val="971343"/>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91" name="AutoShape 58"/>
            <p:cNvSpPr>
              <a:spLocks noChangeArrowheads="1"/>
            </p:cNvSpPr>
            <p:nvPr/>
          </p:nvSpPr>
          <p:spPr bwMode="auto">
            <a:xfrm rot="7859670" flipH="1">
              <a:off x="2846554" y="3060133"/>
              <a:ext cx="901964" cy="417553"/>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92" name="Freeform 62"/>
            <p:cNvSpPr>
              <a:spLocks/>
            </p:cNvSpPr>
            <p:nvPr/>
          </p:nvSpPr>
          <p:spPr bwMode="auto">
            <a:xfrm rot="2460546">
              <a:off x="3642777" y="2132277"/>
              <a:ext cx="447382" cy="94296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0036A2"/>
                </a:gs>
                <a:gs pos="49000">
                  <a:schemeClr val="bg1"/>
                </a:gs>
                <a:gs pos="99000">
                  <a:srgbClr val="0036A2"/>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93" name="Freeform 61"/>
            <p:cNvSpPr>
              <a:spLocks/>
            </p:cNvSpPr>
            <p:nvPr/>
          </p:nvSpPr>
          <p:spPr bwMode="auto">
            <a:xfrm rot="2460546" flipH="1">
              <a:off x="3948521" y="2410780"/>
              <a:ext cx="457320" cy="953208"/>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971343"/>
                </a:gs>
                <a:gs pos="49000">
                  <a:schemeClr val="bg1"/>
                </a:gs>
                <a:gs pos="99000">
                  <a:srgbClr val="971343"/>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grpSp>
      <p:grpSp>
        <p:nvGrpSpPr>
          <p:cNvPr id="108581" name="Group 93"/>
          <p:cNvGrpSpPr>
            <a:grpSpLocks noChangeAspect="1"/>
          </p:cNvGrpSpPr>
          <p:nvPr/>
        </p:nvGrpSpPr>
        <p:grpSpPr bwMode="auto">
          <a:xfrm rot="7247246">
            <a:off x="758032" y="2610643"/>
            <a:ext cx="552450" cy="582613"/>
            <a:chOff x="950606" y="2110457"/>
            <a:chExt cx="3459727" cy="3751349"/>
          </a:xfrm>
        </p:grpSpPr>
        <p:sp>
          <p:nvSpPr>
            <p:cNvPr id="108633" name="Freeform 52"/>
            <p:cNvSpPr>
              <a:spLocks/>
            </p:cNvSpPr>
            <p:nvPr/>
          </p:nvSpPr>
          <p:spPr bwMode="auto">
            <a:xfrm rot="-546">
              <a:off x="2335408" y="3528367"/>
              <a:ext cx="133712" cy="363351"/>
            </a:xfrm>
            <a:custGeom>
              <a:avLst/>
              <a:gdLst>
                <a:gd name="T0" fmla="*/ 0 w 54"/>
                <a:gd name="T1" fmla="*/ 0 h 136"/>
                <a:gd name="T2" fmla="*/ 6130943 w 54"/>
                <a:gd name="T3" fmla="*/ 7138778 h 136"/>
                <a:gd name="T4" fmla="*/ 6130943 w 54"/>
                <a:gd name="T5" fmla="*/ 7138778 h 136"/>
                <a:gd name="T6" fmla="*/ 0 60000 65536"/>
                <a:gd name="T7" fmla="*/ 0 60000 65536"/>
                <a:gd name="T8" fmla="*/ 0 60000 65536"/>
                <a:gd name="T9" fmla="*/ 0 w 54"/>
                <a:gd name="T10" fmla="*/ 0 h 136"/>
                <a:gd name="T11" fmla="*/ 54 w 54"/>
                <a:gd name="T12" fmla="*/ 136 h 136"/>
              </a:gdLst>
              <a:ahLst/>
              <a:cxnLst>
                <a:cxn ang="T6">
                  <a:pos x="T0" y="T1"/>
                </a:cxn>
                <a:cxn ang="T7">
                  <a:pos x="T2" y="T3"/>
                </a:cxn>
                <a:cxn ang="T8">
                  <a:pos x="T4" y="T5"/>
                </a:cxn>
              </a:cxnLst>
              <a:rect l="T9" t="T10" r="T11" b="T12"/>
              <a:pathLst>
                <a:path w="54" h="136">
                  <a:moveTo>
                    <a:pt x="0" y="0"/>
                  </a:moveTo>
                  <a:cubicBezTo>
                    <a:pt x="19" y="11"/>
                    <a:pt x="38" y="23"/>
                    <a:pt x="46" y="46"/>
                  </a:cubicBezTo>
                  <a:cubicBezTo>
                    <a:pt x="54" y="69"/>
                    <a:pt x="50" y="102"/>
                    <a:pt x="46"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96" name="AutoShape 53"/>
            <p:cNvSpPr>
              <a:spLocks noChangeArrowheads="1"/>
            </p:cNvSpPr>
            <p:nvPr/>
          </p:nvSpPr>
          <p:spPr bwMode="auto">
            <a:xfrm rot="16199454">
              <a:off x="1947946" y="5152488"/>
              <a:ext cx="1022165" cy="377786"/>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97" name="AutoShape 54"/>
            <p:cNvSpPr>
              <a:spLocks noChangeArrowheads="1"/>
            </p:cNvSpPr>
            <p:nvPr/>
          </p:nvSpPr>
          <p:spPr bwMode="auto">
            <a:xfrm rot="16199454">
              <a:off x="1945893" y="4130477"/>
              <a:ext cx="1022165" cy="377786"/>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98" name="AutoShape 57"/>
            <p:cNvSpPr>
              <a:spLocks noChangeArrowheads="1"/>
            </p:cNvSpPr>
            <p:nvPr/>
          </p:nvSpPr>
          <p:spPr bwMode="auto">
            <a:xfrm rot="13740330">
              <a:off x="1331806" y="3329536"/>
              <a:ext cx="899505" cy="427492"/>
            </a:xfrm>
            <a:prstGeom prst="roundRect">
              <a:avLst>
                <a:gd name="adj" fmla="val 16667"/>
              </a:avLst>
            </a:prstGeom>
            <a:gradFill flip="none" rotWithShape="1">
              <a:gsLst>
                <a:gs pos="2000">
                  <a:srgbClr val="971343"/>
                </a:gs>
                <a:gs pos="49000">
                  <a:schemeClr val="bg1"/>
                </a:gs>
                <a:gs pos="99000">
                  <a:srgbClr val="971343"/>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99" name="AutoShape 58"/>
            <p:cNvSpPr>
              <a:spLocks noChangeArrowheads="1"/>
            </p:cNvSpPr>
            <p:nvPr/>
          </p:nvSpPr>
          <p:spPr bwMode="auto">
            <a:xfrm rot="13740330">
              <a:off x="1636176" y="3035993"/>
              <a:ext cx="899505" cy="427498"/>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00" name="Freeform 61"/>
            <p:cNvSpPr>
              <a:spLocks/>
            </p:cNvSpPr>
            <p:nvPr/>
          </p:nvSpPr>
          <p:spPr bwMode="auto">
            <a:xfrm rot="19139454">
              <a:off x="940394" y="2399034"/>
              <a:ext cx="467265" cy="950617"/>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971343"/>
                </a:gs>
                <a:gs pos="49000">
                  <a:schemeClr val="bg1"/>
                </a:gs>
                <a:gs pos="99000">
                  <a:srgbClr val="971343"/>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01" name="Freeform 62"/>
            <p:cNvSpPr>
              <a:spLocks/>
            </p:cNvSpPr>
            <p:nvPr/>
          </p:nvSpPr>
          <p:spPr bwMode="auto">
            <a:xfrm rot="19139454" flipH="1">
              <a:off x="1273864" y="2119474"/>
              <a:ext cx="477204" cy="94039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0036A2"/>
                </a:gs>
                <a:gs pos="49000">
                  <a:schemeClr val="bg1"/>
                </a:gs>
                <a:gs pos="99000">
                  <a:srgbClr val="0036A2"/>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08640" name="Freeform 52"/>
            <p:cNvSpPr>
              <a:spLocks/>
            </p:cNvSpPr>
            <p:nvPr/>
          </p:nvSpPr>
          <p:spPr bwMode="auto">
            <a:xfrm rot="546" flipH="1">
              <a:off x="2925511" y="3521693"/>
              <a:ext cx="129907" cy="363351"/>
            </a:xfrm>
            <a:custGeom>
              <a:avLst/>
              <a:gdLst>
                <a:gd name="T0" fmla="*/ 0 w 54"/>
                <a:gd name="T1" fmla="*/ 0 h 136"/>
                <a:gd name="T2" fmla="*/ 5788079 w 54"/>
                <a:gd name="T3" fmla="*/ 7138778 h 136"/>
                <a:gd name="T4" fmla="*/ 5788079 w 54"/>
                <a:gd name="T5" fmla="*/ 7138778 h 136"/>
                <a:gd name="T6" fmla="*/ 0 60000 65536"/>
                <a:gd name="T7" fmla="*/ 0 60000 65536"/>
                <a:gd name="T8" fmla="*/ 0 60000 65536"/>
                <a:gd name="T9" fmla="*/ 0 w 54"/>
                <a:gd name="T10" fmla="*/ 0 h 136"/>
                <a:gd name="T11" fmla="*/ 54 w 54"/>
                <a:gd name="T12" fmla="*/ 136 h 136"/>
              </a:gdLst>
              <a:ahLst/>
              <a:cxnLst>
                <a:cxn ang="T6">
                  <a:pos x="T0" y="T1"/>
                </a:cxn>
                <a:cxn ang="T7">
                  <a:pos x="T2" y="T3"/>
                </a:cxn>
                <a:cxn ang="T8">
                  <a:pos x="T4" y="T5"/>
                </a:cxn>
              </a:cxnLst>
              <a:rect l="T9" t="T10" r="T11" b="T12"/>
              <a:pathLst>
                <a:path w="54" h="136">
                  <a:moveTo>
                    <a:pt x="0" y="0"/>
                  </a:moveTo>
                  <a:cubicBezTo>
                    <a:pt x="19" y="11"/>
                    <a:pt x="38" y="23"/>
                    <a:pt x="46" y="46"/>
                  </a:cubicBezTo>
                  <a:cubicBezTo>
                    <a:pt x="54" y="69"/>
                    <a:pt x="50" y="102"/>
                    <a:pt x="46"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103" name="AutoShape 53"/>
            <p:cNvSpPr>
              <a:spLocks noChangeArrowheads="1"/>
            </p:cNvSpPr>
            <p:nvPr/>
          </p:nvSpPr>
          <p:spPr bwMode="auto">
            <a:xfrm rot="5400546" flipH="1">
              <a:off x="2407434" y="5161540"/>
              <a:ext cx="1022165" cy="367848"/>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04" name="AutoShape 54"/>
            <p:cNvSpPr>
              <a:spLocks noChangeArrowheads="1"/>
            </p:cNvSpPr>
            <p:nvPr/>
          </p:nvSpPr>
          <p:spPr bwMode="auto">
            <a:xfrm rot="5400546" flipH="1">
              <a:off x="2408831" y="4125520"/>
              <a:ext cx="1022165" cy="367848"/>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05" name="AutoShape 57"/>
            <p:cNvSpPr>
              <a:spLocks noChangeArrowheads="1"/>
            </p:cNvSpPr>
            <p:nvPr/>
          </p:nvSpPr>
          <p:spPr bwMode="auto">
            <a:xfrm rot="7859670" flipH="1">
              <a:off x="3147669" y="3327692"/>
              <a:ext cx="899505" cy="407615"/>
            </a:xfrm>
            <a:prstGeom prst="roundRect">
              <a:avLst>
                <a:gd name="adj" fmla="val 16667"/>
              </a:avLst>
            </a:prstGeom>
            <a:gradFill flip="none" rotWithShape="1">
              <a:gsLst>
                <a:gs pos="2000">
                  <a:srgbClr val="971343"/>
                </a:gs>
                <a:gs pos="49000">
                  <a:schemeClr val="bg1"/>
                </a:gs>
                <a:gs pos="99000">
                  <a:srgbClr val="971343"/>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06" name="AutoShape 58"/>
            <p:cNvSpPr>
              <a:spLocks noChangeArrowheads="1"/>
            </p:cNvSpPr>
            <p:nvPr/>
          </p:nvSpPr>
          <p:spPr bwMode="auto">
            <a:xfrm rot="7859670" flipH="1">
              <a:off x="2826249" y="3046496"/>
              <a:ext cx="909730" cy="417553"/>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07" name="Freeform 62"/>
            <p:cNvSpPr>
              <a:spLocks/>
            </p:cNvSpPr>
            <p:nvPr/>
          </p:nvSpPr>
          <p:spPr bwMode="auto">
            <a:xfrm rot="2460546">
              <a:off x="3619463" y="2132259"/>
              <a:ext cx="447375" cy="950610"/>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0036A2"/>
                </a:gs>
                <a:gs pos="49000">
                  <a:schemeClr val="bg1"/>
                </a:gs>
                <a:gs pos="99000">
                  <a:srgbClr val="0036A2"/>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08" name="Freeform 61"/>
            <p:cNvSpPr>
              <a:spLocks/>
            </p:cNvSpPr>
            <p:nvPr/>
          </p:nvSpPr>
          <p:spPr bwMode="auto">
            <a:xfrm rot="2460546" flipH="1">
              <a:off x="3933427" y="2383068"/>
              <a:ext cx="457320" cy="950617"/>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971343"/>
                </a:gs>
                <a:gs pos="49000">
                  <a:schemeClr val="bg1"/>
                </a:gs>
                <a:gs pos="99000">
                  <a:srgbClr val="971343"/>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grpSp>
      <p:grpSp>
        <p:nvGrpSpPr>
          <p:cNvPr id="108582" name="Group 123"/>
          <p:cNvGrpSpPr>
            <a:grpSpLocks noChangeAspect="1"/>
          </p:cNvGrpSpPr>
          <p:nvPr/>
        </p:nvGrpSpPr>
        <p:grpSpPr bwMode="auto">
          <a:xfrm rot="-10315808">
            <a:off x="1919288" y="2689225"/>
            <a:ext cx="550862" cy="581025"/>
            <a:chOff x="950606" y="2110457"/>
            <a:chExt cx="3459727" cy="3751349"/>
          </a:xfrm>
        </p:grpSpPr>
        <p:sp>
          <p:nvSpPr>
            <p:cNvPr id="108619" name="Freeform 52"/>
            <p:cNvSpPr>
              <a:spLocks/>
            </p:cNvSpPr>
            <p:nvPr/>
          </p:nvSpPr>
          <p:spPr bwMode="auto">
            <a:xfrm rot="-546">
              <a:off x="2335408" y="3528367"/>
              <a:ext cx="133712" cy="363351"/>
            </a:xfrm>
            <a:custGeom>
              <a:avLst/>
              <a:gdLst>
                <a:gd name="T0" fmla="*/ 0 w 54"/>
                <a:gd name="T1" fmla="*/ 0 h 136"/>
                <a:gd name="T2" fmla="*/ 6130943 w 54"/>
                <a:gd name="T3" fmla="*/ 7138778 h 136"/>
                <a:gd name="T4" fmla="*/ 6130943 w 54"/>
                <a:gd name="T5" fmla="*/ 7138778 h 136"/>
                <a:gd name="T6" fmla="*/ 0 60000 65536"/>
                <a:gd name="T7" fmla="*/ 0 60000 65536"/>
                <a:gd name="T8" fmla="*/ 0 60000 65536"/>
                <a:gd name="T9" fmla="*/ 0 w 54"/>
                <a:gd name="T10" fmla="*/ 0 h 136"/>
                <a:gd name="T11" fmla="*/ 54 w 54"/>
                <a:gd name="T12" fmla="*/ 136 h 136"/>
              </a:gdLst>
              <a:ahLst/>
              <a:cxnLst>
                <a:cxn ang="T6">
                  <a:pos x="T0" y="T1"/>
                </a:cxn>
                <a:cxn ang="T7">
                  <a:pos x="T2" y="T3"/>
                </a:cxn>
                <a:cxn ang="T8">
                  <a:pos x="T4" y="T5"/>
                </a:cxn>
              </a:cxnLst>
              <a:rect l="T9" t="T10" r="T11" b="T12"/>
              <a:pathLst>
                <a:path w="54" h="136">
                  <a:moveTo>
                    <a:pt x="0" y="0"/>
                  </a:moveTo>
                  <a:cubicBezTo>
                    <a:pt x="19" y="11"/>
                    <a:pt x="38" y="23"/>
                    <a:pt x="46" y="46"/>
                  </a:cubicBezTo>
                  <a:cubicBezTo>
                    <a:pt x="54" y="69"/>
                    <a:pt x="50" y="102"/>
                    <a:pt x="46"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126" name="AutoShape 53"/>
            <p:cNvSpPr>
              <a:spLocks noChangeArrowheads="1"/>
            </p:cNvSpPr>
            <p:nvPr/>
          </p:nvSpPr>
          <p:spPr bwMode="auto">
            <a:xfrm rot="16199454">
              <a:off x="1963547" y="5166903"/>
              <a:ext cx="1024959" cy="368902"/>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27" name="AutoShape 54"/>
            <p:cNvSpPr>
              <a:spLocks noChangeArrowheads="1"/>
            </p:cNvSpPr>
            <p:nvPr/>
          </p:nvSpPr>
          <p:spPr bwMode="auto">
            <a:xfrm rot="16199454">
              <a:off x="1937105" y="4130561"/>
              <a:ext cx="1024959" cy="378875"/>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28" name="AutoShape 57"/>
            <p:cNvSpPr>
              <a:spLocks noChangeArrowheads="1"/>
            </p:cNvSpPr>
            <p:nvPr/>
          </p:nvSpPr>
          <p:spPr bwMode="auto">
            <a:xfrm rot="13740330">
              <a:off x="1326818" y="3328604"/>
              <a:ext cx="901964" cy="418757"/>
            </a:xfrm>
            <a:prstGeom prst="roundRect">
              <a:avLst>
                <a:gd name="adj" fmla="val 16667"/>
              </a:avLst>
            </a:prstGeom>
            <a:gradFill flip="none" rotWithShape="1">
              <a:gsLst>
                <a:gs pos="2000">
                  <a:srgbClr val="971343"/>
                </a:gs>
                <a:gs pos="49000">
                  <a:schemeClr val="bg1"/>
                </a:gs>
                <a:gs pos="99000">
                  <a:srgbClr val="971343"/>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29" name="AutoShape 58"/>
            <p:cNvSpPr>
              <a:spLocks noChangeArrowheads="1"/>
            </p:cNvSpPr>
            <p:nvPr/>
          </p:nvSpPr>
          <p:spPr bwMode="auto">
            <a:xfrm rot="13740330">
              <a:off x="1657743" y="3057992"/>
              <a:ext cx="901964" cy="428731"/>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30" name="Freeform 61"/>
            <p:cNvSpPr>
              <a:spLocks/>
            </p:cNvSpPr>
            <p:nvPr/>
          </p:nvSpPr>
          <p:spPr bwMode="auto">
            <a:xfrm rot="19139454">
              <a:off x="962551" y="2395474"/>
              <a:ext cx="468606" cy="94296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971343"/>
                </a:gs>
                <a:gs pos="49000">
                  <a:schemeClr val="bg1"/>
                </a:gs>
                <a:gs pos="99000">
                  <a:srgbClr val="971343"/>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31" name="Freeform 62"/>
            <p:cNvSpPr>
              <a:spLocks/>
            </p:cNvSpPr>
            <p:nvPr/>
          </p:nvSpPr>
          <p:spPr bwMode="auto">
            <a:xfrm rot="19139454" flipH="1">
              <a:off x="1277215" y="2121137"/>
              <a:ext cx="478579" cy="94296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0036A2"/>
                </a:gs>
                <a:gs pos="49000">
                  <a:schemeClr val="bg1"/>
                </a:gs>
                <a:gs pos="99000">
                  <a:srgbClr val="0036A2"/>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08626" name="Freeform 52"/>
            <p:cNvSpPr>
              <a:spLocks/>
            </p:cNvSpPr>
            <p:nvPr/>
          </p:nvSpPr>
          <p:spPr bwMode="auto">
            <a:xfrm rot="546" flipH="1">
              <a:off x="2925511" y="3521693"/>
              <a:ext cx="129907" cy="363351"/>
            </a:xfrm>
            <a:custGeom>
              <a:avLst/>
              <a:gdLst>
                <a:gd name="T0" fmla="*/ 0 w 54"/>
                <a:gd name="T1" fmla="*/ 0 h 136"/>
                <a:gd name="T2" fmla="*/ 5788079 w 54"/>
                <a:gd name="T3" fmla="*/ 7138778 h 136"/>
                <a:gd name="T4" fmla="*/ 5788079 w 54"/>
                <a:gd name="T5" fmla="*/ 7138778 h 136"/>
                <a:gd name="T6" fmla="*/ 0 60000 65536"/>
                <a:gd name="T7" fmla="*/ 0 60000 65536"/>
                <a:gd name="T8" fmla="*/ 0 60000 65536"/>
                <a:gd name="T9" fmla="*/ 0 w 54"/>
                <a:gd name="T10" fmla="*/ 0 h 136"/>
                <a:gd name="T11" fmla="*/ 54 w 54"/>
                <a:gd name="T12" fmla="*/ 136 h 136"/>
              </a:gdLst>
              <a:ahLst/>
              <a:cxnLst>
                <a:cxn ang="T6">
                  <a:pos x="T0" y="T1"/>
                </a:cxn>
                <a:cxn ang="T7">
                  <a:pos x="T2" y="T3"/>
                </a:cxn>
                <a:cxn ang="T8">
                  <a:pos x="T4" y="T5"/>
                </a:cxn>
              </a:cxnLst>
              <a:rect l="T9" t="T10" r="T11" b="T12"/>
              <a:pathLst>
                <a:path w="54" h="136">
                  <a:moveTo>
                    <a:pt x="0" y="0"/>
                  </a:moveTo>
                  <a:cubicBezTo>
                    <a:pt x="19" y="11"/>
                    <a:pt x="38" y="23"/>
                    <a:pt x="46" y="46"/>
                  </a:cubicBezTo>
                  <a:cubicBezTo>
                    <a:pt x="54" y="69"/>
                    <a:pt x="50" y="102"/>
                    <a:pt x="46"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133" name="AutoShape 53"/>
            <p:cNvSpPr>
              <a:spLocks noChangeArrowheads="1"/>
            </p:cNvSpPr>
            <p:nvPr/>
          </p:nvSpPr>
          <p:spPr bwMode="auto">
            <a:xfrm rot="5400546" flipH="1">
              <a:off x="2422510" y="5177449"/>
              <a:ext cx="1024959" cy="358935"/>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34" name="AutoShape 54"/>
            <p:cNvSpPr>
              <a:spLocks noChangeArrowheads="1"/>
            </p:cNvSpPr>
            <p:nvPr/>
          </p:nvSpPr>
          <p:spPr bwMode="auto">
            <a:xfrm rot="5400546" flipH="1">
              <a:off x="2412274" y="4144119"/>
              <a:ext cx="1024959" cy="378875"/>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35" name="AutoShape 57"/>
            <p:cNvSpPr>
              <a:spLocks noChangeArrowheads="1"/>
            </p:cNvSpPr>
            <p:nvPr/>
          </p:nvSpPr>
          <p:spPr bwMode="auto">
            <a:xfrm rot="7859670" flipH="1">
              <a:off x="3152084" y="3352231"/>
              <a:ext cx="901964" cy="408783"/>
            </a:xfrm>
            <a:prstGeom prst="roundRect">
              <a:avLst>
                <a:gd name="adj" fmla="val 16667"/>
              </a:avLst>
            </a:prstGeom>
            <a:gradFill flip="none" rotWithShape="1">
              <a:gsLst>
                <a:gs pos="2000">
                  <a:srgbClr val="971343"/>
                </a:gs>
                <a:gs pos="49000">
                  <a:schemeClr val="bg1"/>
                </a:gs>
                <a:gs pos="99000">
                  <a:srgbClr val="971343"/>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36" name="AutoShape 58"/>
            <p:cNvSpPr>
              <a:spLocks noChangeArrowheads="1"/>
            </p:cNvSpPr>
            <p:nvPr/>
          </p:nvSpPr>
          <p:spPr bwMode="auto">
            <a:xfrm rot="7859670" flipH="1">
              <a:off x="2840063" y="3056278"/>
              <a:ext cx="901964" cy="418757"/>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37" name="Freeform 62"/>
            <p:cNvSpPr>
              <a:spLocks/>
            </p:cNvSpPr>
            <p:nvPr/>
          </p:nvSpPr>
          <p:spPr bwMode="auto">
            <a:xfrm rot="2460546">
              <a:off x="3622204" y="2112058"/>
              <a:ext cx="458639" cy="94296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0036A2"/>
                </a:gs>
                <a:gs pos="49000">
                  <a:schemeClr val="bg1"/>
                </a:gs>
                <a:gs pos="99000">
                  <a:srgbClr val="0036A2"/>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38" name="Freeform 61"/>
            <p:cNvSpPr>
              <a:spLocks/>
            </p:cNvSpPr>
            <p:nvPr/>
          </p:nvSpPr>
          <p:spPr bwMode="auto">
            <a:xfrm rot="2460546" flipH="1">
              <a:off x="3949737" y="2400814"/>
              <a:ext cx="458639" cy="953215"/>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971343"/>
                </a:gs>
                <a:gs pos="49000">
                  <a:schemeClr val="bg1"/>
                </a:gs>
                <a:gs pos="99000">
                  <a:srgbClr val="971343"/>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grpSp>
      <p:grpSp>
        <p:nvGrpSpPr>
          <p:cNvPr id="108583" name="Group 138"/>
          <p:cNvGrpSpPr>
            <a:grpSpLocks noChangeAspect="1"/>
          </p:cNvGrpSpPr>
          <p:nvPr/>
        </p:nvGrpSpPr>
        <p:grpSpPr bwMode="auto">
          <a:xfrm rot="1844659">
            <a:off x="1296988" y="2649538"/>
            <a:ext cx="552450" cy="582612"/>
            <a:chOff x="950606" y="2110457"/>
            <a:chExt cx="3459727" cy="3751349"/>
          </a:xfrm>
        </p:grpSpPr>
        <p:sp>
          <p:nvSpPr>
            <p:cNvPr id="108605" name="Freeform 52"/>
            <p:cNvSpPr>
              <a:spLocks/>
            </p:cNvSpPr>
            <p:nvPr/>
          </p:nvSpPr>
          <p:spPr bwMode="auto">
            <a:xfrm rot="-546">
              <a:off x="2335408" y="3528367"/>
              <a:ext cx="133712" cy="363351"/>
            </a:xfrm>
            <a:custGeom>
              <a:avLst/>
              <a:gdLst>
                <a:gd name="T0" fmla="*/ 0 w 54"/>
                <a:gd name="T1" fmla="*/ 0 h 136"/>
                <a:gd name="T2" fmla="*/ 6130943 w 54"/>
                <a:gd name="T3" fmla="*/ 7138778 h 136"/>
                <a:gd name="T4" fmla="*/ 6130943 w 54"/>
                <a:gd name="T5" fmla="*/ 7138778 h 136"/>
                <a:gd name="T6" fmla="*/ 0 60000 65536"/>
                <a:gd name="T7" fmla="*/ 0 60000 65536"/>
                <a:gd name="T8" fmla="*/ 0 60000 65536"/>
                <a:gd name="T9" fmla="*/ 0 w 54"/>
                <a:gd name="T10" fmla="*/ 0 h 136"/>
                <a:gd name="T11" fmla="*/ 54 w 54"/>
                <a:gd name="T12" fmla="*/ 136 h 136"/>
              </a:gdLst>
              <a:ahLst/>
              <a:cxnLst>
                <a:cxn ang="T6">
                  <a:pos x="T0" y="T1"/>
                </a:cxn>
                <a:cxn ang="T7">
                  <a:pos x="T2" y="T3"/>
                </a:cxn>
                <a:cxn ang="T8">
                  <a:pos x="T4" y="T5"/>
                </a:cxn>
              </a:cxnLst>
              <a:rect l="T9" t="T10" r="T11" b="T12"/>
              <a:pathLst>
                <a:path w="54" h="136">
                  <a:moveTo>
                    <a:pt x="0" y="0"/>
                  </a:moveTo>
                  <a:cubicBezTo>
                    <a:pt x="19" y="11"/>
                    <a:pt x="38" y="23"/>
                    <a:pt x="46" y="46"/>
                  </a:cubicBezTo>
                  <a:cubicBezTo>
                    <a:pt x="54" y="69"/>
                    <a:pt x="50" y="102"/>
                    <a:pt x="46"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141" name="AutoShape 53"/>
            <p:cNvSpPr>
              <a:spLocks noChangeArrowheads="1"/>
            </p:cNvSpPr>
            <p:nvPr/>
          </p:nvSpPr>
          <p:spPr bwMode="auto">
            <a:xfrm rot="16199454">
              <a:off x="1952032" y="5161098"/>
              <a:ext cx="1022167" cy="377786"/>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42" name="AutoShape 54"/>
            <p:cNvSpPr>
              <a:spLocks noChangeArrowheads="1"/>
            </p:cNvSpPr>
            <p:nvPr/>
          </p:nvSpPr>
          <p:spPr bwMode="auto">
            <a:xfrm rot="16199454">
              <a:off x="1945641" y="4130305"/>
              <a:ext cx="1022167" cy="377786"/>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43" name="AutoShape 57"/>
            <p:cNvSpPr>
              <a:spLocks noChangeArrowheads="1"/>
            </p:cNvSpPr>
            <p:nvPr/>
          </p:nvSpPr>
          <p:spPr bwMode="auto">
            <a:xfrm rot="13740330">
              <a:off x="1332125" y="3328835"/>
              <a:ext cx="899507" cy="427498"/>
            </a:xfrm>
            <a:prstGeom prst="roundRect">
              <a:avLst>
                <a:gd name="adj" fmla="val 16667"/>
              </a:avLst>
            </a:prstGeom>
            <a:gradFill flip="none" rotWithShape="1">
              <a:gsLst>
                <a:gs pos="2000">
                  <a:srgbClr val="971343"/>
                </a:gs>
                <a:gs pos="49000">
                  <a:schemeClr val="bg1"/>
                </a:gs>
                <a:gs pos="99000">
                  <a:srgbClr val="971343"/>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44" name="AutoShape 58"/>
            <p:cNvSpPr>
              <a:spLocks noChangeArrowheads="1"/>
            </p:cNvSpPr>
            <p:nvPr/>
          </p:nvSpPr>
          <p:spPr bwMode="auto">
            <a:xfrm rot="13740330">
              <a:off x="1636706" y="3035533"/>
              <a:ext cx="899507" cy="427492"/>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45" name="Freeform 61"/>
            <p:cNvSpPr>
              <a:spLocks/>
            </p:cNvSpPr>
            <p:nvPr/>
          </p:nvSpPr>
          <p:spPr bwMode="auto">
            <a:xfrm rot="19139454">
              <a:off x="931036" y="2380299"/>
              <a:ext cx="467259" cy="95061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971343"/>
                </a:gs>
                <a:gs pos="49000">
                  <a:schemeClr val="bg1"/>
                </a:gs>
                <a:gs pos="99000">
                  <a:srgbClr val="971343"/>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46" name="Freeform 62"/>
            <p:cNvSpPr>
              <a:spLocks/>
            </p:cNvSpPr>
            <p:nvPr/>
          </p:nvSpPr>
          <p:spPr bwMode="auto">
            <a:xfrm rot="19139454" flipH="1">
              <a:off x="1274878" y="2118572"/>
              <a:ext cx="477204" cy="940393"/>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0036A2"/>
                </a:gs>
                <a:gs pos="49000">
                  <a:schemeClr val="bg1"/>
                </a:gs>
                <a:gs pos="99000">
                  <a:srgbClr val="0036A2"/>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08612" name="Freeform 52"/>
            <p:cNvSpPr>
              <a:spLocks/>
            </p:cNvSpPr>
            <p:nvPr/>
          </p:nvSpPr>
          <p:spPr bwMode="auto">
            <a:xfrm rot="546" flipH="1">
              <a:off x="2925511" y="3521693"/>
              <a:ext cx="129907" cy="363351"/>
            </a:xfrm>
            <a:custGeom>
              <a:avLst/>
              <a:gdLst>
                <a:gd name="T0" fmla="*/ 0 w 54"/>
                <a:gd name="T1" fmla="*/ 0 h 136"/>
                <a:gd name="T2" fmla="*/ 5788079 w 54"/>
                <a:gd name="T3" fmla="*/ 7138778 h 136"/>
                <a:gd name="T4" fmla="*/ 5788079 w 54"/>
                <a:gd name="T5" fmla="*/ 7138778 h 136"/>
                <a:gd name="T6" fmla="*/ 0 60000 65536"/>
                <a:gd name="T7" fmla="*/ 0 60000 65536"/>
                <a:gd name="T8" fmla="*/ 0 60000 65536"/>
                <a:gd name="T9" fmla="*/ 0 w 54"/>
                <a:gd name="T10" fmla="*/ 0 h 136"/>
                <a:gd name="T11" fmla="*/ 54 w 54"/>
                <a:gd name="T12" fmla="*/ 136 h 136"/>
              </a:gdLst>
              <a:ahLst/>
              <a:cxnLst>
                <a:cxn ang="T6">
                  <a:pos x="T0" y="T1"/>
                </a:cxn>
                <a:cxn ang="T7">
                  <a:pos x="T2" y="T3"/>
                </a:cxn>
                <a:cxn ang="T8">
                  <a:pos x="T4" y="T5"/>
                </a:cxn>
              </a:cxnLst>
              <a:rect l="T9" t="T10" r="T11" b="T12"/>
              <a:pathLst>
                <a:path w="54" h="136">
                  <a:moveTo>
                    <a:pt x="0" y="0"/>
                  </a:moveTo>
                  <a:cubicBezTo>
                    <a:pt x="19" y="11"/>
                    <a:pt x="38" y="23"/>
                    <a:pt x="46" y="46"/>
                  </a:cubicBezTo>
                  <a:cubicBezTo>
                    <a:pt x="54" y="69"/>
                    <a:pt x="50" y="102"/>
                    <a:pt x="46"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148" name="AutoShape 53"/>
            <p:cNvSpPr>
              <a:spLocks noChangeArrowheads="1"/>
            </p:cNvSpPr>
            <p:nvPr/>
          </p:nvSpPr>
          <p:spPr bwMode="auto">
            <a:xfrm rot="5400546" flipH="1">
              <a:off x="2414977" y="5156504"/>
              <a:ext cx="1022167" cy="367848"/>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49" name="AutoShape 54"/>
            <p:cNvSpPr>
              <a:spLocks noChangeArrowheads="1"/>
            </p:cNvSpPr>
            <p:nvPr/>
          </p:nvSpPr>
          <p:spPr bwMode="auto">
            <a:xfrm rot="5400546" flipH="1">
              <a:off x="2408586" y="4125702"/>
              <a:ext cx="1022167" cy="367841"/>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50" name="AutoShape 57"/>
            <p:cNvSpPr>
              <a:spLocks noChangeArrowheads="1"/>
            </p:cNvSpPr>
            <p:nvPr/>
          </p:nvSpPr>
          <p:spPr bwMode="auto">
            <a:xfrm rot="7859670" flipH="1">
              <a:off x="3137831" y="3310832"/>
              <a:ext cx="899507" cy="407608"/>
            </a:xfrm>
            <a:prstGeom prst="roundRect">
              <a:avLst>
                <a:gd name="adj" fmla="val 16667"/>
              </a:avLst>
            </a:prstGeom>
            <a:gradFill flip="none" rotWithShape="1">
              <a:gsLst>
                <a:gs pos="2000">
                  <a:srgbClr val="971343"/>
                </a:gs>
                <a:gs pos="49000">
                  <a:schemeClr val="bg1"/>
                </a:gs>
                <a:gs pos="99000">
                  <a:srgbClr val="971343"/>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51" name="AutoShape 58"/>
            <p:cNvSpPr>
              <a:spLocks noChangeArrowheads="1"/>
            </p:cNvSpPr>
            <p:nvPr/>
          </p:nvSpPr>
          <p:spPr bwMode="auto">
            <a:xfrm rot="7859670" flipH="1">
              <a:off x="2826785" y="3046964"/>
              <a:ext cx="909725" cy="417553"/>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52" name="Freeform 62"/>
            <p:cNvSpPr>
              <a:spLocks/>
            </p:cNvSpPr>
            <p:nvPr/>
          </p:nvSpPr>
          <p:spPr bwMode="auto">
            <a:xfrm rot="2460546">
              <a:off x="3610297" y="2115583"/>
              <a:ext cx="447382" cy="950618"/>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0036A2"/>
                </a:gs>
                <a:gs pos="49000">
                  <a:schemeClr val="bg1"/>
                </a:gs>
                <a:gs pos="99000">
                  <a:srgbClr val="0036A2"/>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53" name="Freeform 61"/>
            <p:cNvSpPr>
              <a:spLocks/>
            </p:cNvSpPr>
            <p:nvPr/>
          </p:nvSpPr>
          <p:spPr bwMode="auto">
            <a:xfrm rot="2460546" flipH="1">
              <a:off x="3934247" y="2384218"/>
              <a:ext cx="457320" cy="95061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971343"/>
                </a:gs>
                <a:gs pos="49000">
                  <a:schemeClr val="bg1"/>
                </a:gs>
                <a:gs pos="99000">
                  <a:srgbClr val="971343"/>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grpSp>
      <p:sp>
        <p:nvSpPr>
          <p:cNvPr id="154" name="Rounded Rectangle 153"/>
          <p:cNvSpPr/>
          <p:nvPr/>
        </p:nvSpPr>
        <p:spPr>
          <a:xfrm>
            <a:off x="331788" y="417513"/>
            <a:ext cx="6472237" cy="708025"/>
          </a:xfrm>
          <a:prstGeom prst="roundRect">
            <a:avLst/>
          </a:prstGeom>
          <a:solidFill>
            <a:srgbClr val="43509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108585" name="TextBox 154"/>
          <p:cNvSpPr txBox="1">
            <a:spLocks noChangeArrowheads="1"/>
          </p:cNvSpPr>
          <p:nvPr/>
        </p:nvSpPr>
        <p:spPr bwMode="auto">
          <a:xfrm>
            <a:off x="420688" y="417513"/>
            <a:ext cx="6245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cs-CZ" sz="4000" b="1">
                <a:solidFill>
                  <a:srgbClr val="FFFF00"/>
                </a:solidFill>
              </a:rPr>
              <a:t>Impaired blood brain barrier</a:t>
            </a:r>
          </a:p>
        </p:txBody>
      </p:sp>
      <p:sp>
        <p:nvSpPr>
          <p:cNvPr id="156" name="Oval 155"/>
          <p:cNvSpPr/>
          <p:nvPr/>
        </p:nvSpPr>
        <p:spPr>
          <a:xfrm>
            <a:off x="1335088" y="3987800"/>
            <a:ext cx="431800" cy="433388"/>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157" name="Oval 156"/>
          <p:cNvSpPr/>
          <p:nvPr/>
        </p:nvSpPr>
        <p:spPr>
          <a:xfrm>
            <a:off x="1952625" y="4003675"/>
            <a:ext cx="431800" cy="433388"/>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158" name="Oval 157"/>
          <p:cNvSpPr/>
          <p:nvPr/>
        </p:nvSpPr>
        <p:spPr>
          <a:xfrm>
            <a:off x="2570163" y="4003675"/>
            <a:ext cx="431800" cy="433388"/>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159" name="Oval 158"/>
          <p:cNvSpPr/>
          <p:nvPr/>
        </p:nvSpPr>
        <p:spPr>
          <a:xfrm>
            <a:off x="3187700" y="4002088"/>
            <a:ext cx="431800" cy="433387"/>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grpSp>
        <p:nvGrpSpPr>
          <p:cNvPr id="160" name="Group 159"/>
          <p:cNvGrpSpPr>
            <a:grpSpLocks noChangeAspect="1"/>
          </p:cNvGrpSpPr>
          <p:nvPr/>
        </p:nvGrpSpPr>
        <p:grpSpPr bwMode="auto">
          <a:xfrm rot="2347710">
            <a:off x="1808163" y="1624013"/>
            <a:ext cx="552450" cy="581025"/>
            <a:chOff x="950606" y="2110457"/>
            <a:chExt cx="3459727" cy="3751349"/>
          </a:xfrm>
        </p:grpSpPr>
        <p:sp>
          <p:nvSpPr>
            <p:cNvPr id="108591" name="Freeform 52"/>
            <p:cNvSpPr>
              <a:spLocks/>
            </p:cNvSpPr>
            <p:nvPr/>
          </p:nvSpPr>
          <p:spPr bwMode="auto">
            <a:xfrm rot="-546">
              <a:off x="2335408" y="3528367"/>
              <a:ext cx="133712" cy="363351"/>
            </a:xfrm>
            <a:custGeom>
              <a:avLst/>
              <a:gdLst>
                <a:gd name="T0" fmla="*/ 0 w 54"/>
                <a:gd name="T1" fmla="*/ 0 h 136"/>
                <a:gd name="T2" fmla="*/ 6130943 w 54"/>
                <a:gd name="T3" fmla="*/ 7138778 h 136"/>
                <a:gd name="T4" fmla="*/ 6130943 w 54"/>
                <a:gd name="T5" fmla="*/ 7138778 h 136"/>
                <a:gd name="T6" fmla="*/ 0 60000 65536"/>
                <a:gd name="T7" fmla="*/ 0 60000 65536"/>
                <a:gd name="T8" fmla="*/ 0 60000 65536"/>
                <a:gd name="T9" fmla="*/ 0 w 54"/>
                <a:gd name="T10" fmla="*/ 0 h 136"/>
                <a:gd name="T11" fmla="*/ 54 w 54"/>
                <a:gd name="T12" fmla="*/ 136 h 136"/>
              </a:gdLst>
              <a:ahLst/>
              <a:cxnLst>
                <a:cxn ang="T6">
                  <a:pos x="T0" y="T1"/>
                </a:cxn>
                <a:cxn ang="T7">
                  <a:pos x="T2" y="T3"/>
                </a:cxn>
                <a:cxn ang="T8">
                  <a:pos x="T4" y="T5"/>
                </a:cxn>
              </a:cxnLst>
              <a:rect l="T9" t="T10" r="T11" b="T12"/>
              <a:pathLst>
                <a:path w="54" h="136">
                  <a:moveTo>
                    <a:pt x="0" y="0"/>
                  </a:moveTo>
                  <a:cubicBezTo>
                    <a:pt x="19" y="11"/>
                    <a:pt x="38" y="23"/>
                    <a:pt x="46" y="46"/>
                  </a:cubicBezTo>
                  <a:cubicBezTo>
                    <a:pt x="54" y="69"/>
                    <a:pt x="50" y="102"/>
                    <a:pt x="46"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162" name="AutoShape 53"/>
            <p:cNvSpPr>
              <a:spLocks noChangeArrowheads="1"/>
            </p:cNvSpPr>
            <p:nvPr/>
          </p:nvSpPr>
          <p:spPr bwMode="auto">
            <a:xfrm rot="16199454">
              <a:off x="1947438" y="5158148"/>
              <a:ext cx="1024959" cy="377786"/>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63" name="AutoShape 54"/>
            <p:cNvSpPr>
              <a:spLocks noChangeArrowheads="1"/>
            </p:cNvSpPr>
            <p:nvPr/>
          </p:nvSpPr>
          <p:spPr bwMode="auto">
            <a:xfrm rot="16199454">
              <a:off x="1937664" y="4122531"/>
              <a:ext cx="1024959" cy="377786"/>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64" name="AutoShape 57"/>
            <p:cNvSpPr>
              <a:spLocks noChangeArrowheads="1"/>
            </p:cNvSpPr>
            <p:nvPr/>
          </p:nvSpPr>
          <p:spPr bwMode="auto">
            <a:xfrm rot="13740330">
              <a:off x="1315376" y="3336683"/>
              <a:ext cx="901964" cy="427492"/>
            </a:xfrm>
            <a:prstGeom prst="roundRect">
              <a:avLst>
                <a:gd name="adj" fmla="val 16667"/>
              </a:avLst>
            </a:prstGeom>
            <a:gradFill flip="none" rotWithShape="1">
              <a:gsLst>
                <a:gs pos="2000">
                  <a:srgbClr val="971343"/>
                </a:gs>
                <a:gs pos="49000">
                  <a:schemeClr val="bg1"/>
                </a:gs>
                <a:gs pos="99000">
                  <a:srgbClr val="971343"/>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65" name="AutoShape 58"/>
            <p:cNvSpPr>
              <a:spLocks noChangeArrowheads="1"/>
            </p:cNvSpPr>
            <p:nvPr/>
          </p:nvSpPr>
          <p:spPr bwMode="auto">
            <a:xfrm rot="13740330">
              <a:off x="1634450" y="3042644"/>
              <a:ext cx="901964" cy="427498"/>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66" name="Freeform 61"/>
            <p:cNvSpPr>
              <a:spLocks/>
            </p:cNvSpPr>
            <p:nvPr/>
          </p:nvSpPr>
          <p:spPr bwMode="auto">
            <a:xfrm rot="19139454">
              <a:off x="937233" y="2389235"/>
              <a:ext cx="467259" cy="94296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971343"/>
                </a:gs>
                <a:gs pos="49000">
                  <a:schemeClr val="bg1"/>
                </a:gs>
                <a:gs pos="99000">
                  <a:srgbClr val="971343"/>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67" name="Freeform 62"/>
            <p:cNvSpPr>
              <a:spLocks/>
            </p:cNvSpPr>
            <p:nvPr/>
          </p:nvSpPr>
          <p:spPr bwMode="auto">
            <a:xfrm rot="19139454" flipH="1">
              <a:off x="1274009" y="2115822"/>
              <a:ext cx="477204" cy="94296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0036A2"/>
                </a:gs>
                <a:gs pos="49000">
                  <a:schemeClr val="bg1"/>
                </a:gs>
                <a:gs pos="99000">
                  <a:srgbClr val="0036A2"/>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08598" name="Freeform 52"/>
            <p:cNvSpPr>
              <a:spLocks/>
            </p:cNvSpPr>
            <p:nvPr/>
          </p:nvSpPr>
          <p:spPr bwMode="auto">
            <a:xfrm rot="546" flipH="1">
              <a:off x="2925511" y="3521693"/>
              <a:ext cx="129907" cy="363351"/>
            </a:xfrm>
            <a:custGeom>
              <a:avLst/>
              <a:gdLst>
                <a:gd name="T0" fmla="*/ 0 w 54"/>
                <a:gd name="T1" fmla="*/ 0 h 136"/>
                <a:gd name="T2" fmla="*/ 5788079 w 54"/>
                <a:gd name="T3" fmla="*/ 7138778 h 136"/>
                <a:gd name="T4" fmla="*/ 5788079 w 54"/>
                <a:gd name="T5" fmla="*/ 7138778 h 136"/>
                <a:gd name="T6" fmla="*/ 0 60000 65536"/>
                <a:gd name="T7" fmla="*/ 0 60000 65536"/>
                <a:gd name="T8" fmla="*/ 0 60000 65536"/>
                <a:gd name="T9" fmla="*/ 0 w 54"/>
                <a:gd name="T10" fmla="*/ 0 h 136"/>
                <a:gd name="T11" fmla="*/ 54 w 54"/>
                <a:gd name="T12" fmla="*/ 136 h 136"/>
              </a:gdLst>
              <a:ahLst/>
              <a:cxnLst>
                <a:cxn ang="T6">
                  <a:pos x="T0" y="T1"/>
                </a:cxn>
                <a:cxn ang="T7">
                  <a:pos x="T2" y="T3"/>
                </a:cxn>
                <a:cxn ang="T8">
                  <a:pos x="T4" y="T5"/>
                </a:cxn>
              </a:cxnLst>
              <a:rect l="T9" t="T10" r="T11" b="T12"/>
              <a:pathLst>
                <a:path w="54" h="136">
                  <a:moveTo>
                    <a:pt x="0" y="0"/>
                  </a:moveTo>
                  <a:cubicBezTo>
                    <a:pt x="19" y="11"/>
                    <a:pt x="38" y="23"/>
                    <a:pt x="46" y="46"/>
                  </a:cubicBezTo>
                  <a:cubicBezTo>
                    <a:pt x="54" y="69"/>
                    <a:pt x="50" y="102"/>
                    <a:pt x="46"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169" name="AutoShape 53"/>
            <p:cNvSpPr>
              <a:spLocks noChangeArrowheads="1"/>
            </p:cNvSpPr>
            <p:nvPr/>
          </p:nvSpPr>
          <p:spPr bwMode="auto">
            <a:xfrm rot="5400546" flipH="1">
              <a:off x="2410869" y="5157611"/>
              <a:ext cx="1024959" cy="367848"/>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70" name="AutoShape 54"/>
            <p:cNvSpPr>
              <a:spLocks noChangeArrowheads="1"/>
            </p:cNvSpPr>
            <p:nvPr/>
          </p:nvSpPr>
          <p:spPr bwMode="auto">
            <a:xfrm rot="5400546" flipH="1">
              <a:off x="2407373" y="4129945"/>
              <a:ext cx="1024959" cy="367841"/>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71" name="AutoShape 57"/>
            <p:cNvSpPr>
              <a:spLocks noChangeArrowheads="1"/>
            </p:cNvSpPr>
            <p:nvPr/>
          </p:nvSpPr>
          <p:spPr bwMode="auto">
            <a:xfrm rot="7859670" flipH="1">
              <a:off x="3120164" y="3319395"/>
              <a:ext cx="901964" cy="407608"/>
            </a:xfrm>
            <a:prstGeom prst="roundRect">
              <a:avLst>
                <a:gd name="adj" fmla="val 16667"/>
              </a:avLst>
            </a:prstGeom>
            <a:gradFill flip="none" rotWithShape="1">
              <a:gsLst>
                <a:gs pos="2000">
                  <a:srgbClr val="971343"/>
                </a:gs>
                <a:gs pos="49000">
                  <a:schemeClr val="bg1"/>
                </a:gs>
                <a:gs pos="99000">
                  <a:srgbClr val="971343"/>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72" name="AutoShape 58"/>
            <p:cNvSpPr>
              <a:spLocks noChangeArrowheads="1"/>
            </p:cNvSpPr>
            <p:nvPr/>
          </p:nvSpPr>
          <p:spPr bwMode="auto">
            <a:xfrm rot="7859670" flipH="1">
              <a:off x="2826075" y="3039171"/>
              <a:ext cx="901964" cy="417553"/>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73" name="Freeform 62"/>
            <p:cNvSpPr>
              <a:spLocks/>
            </p:cNvSpPr>
            <p:nvPr/>
          </p:nvSpPr>
          <p:spPr bwMode="auto">
            <a:xfrm rot="2460546">
              <a:off x="3611649" y="2103437"/>
              <a:ext cx="447382" cy="94296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0036A2"/>
                </a:gs>
                <a:gs pos="49000">
                  <a:schemeClr val="bg1"/>
                </a:gs>
                <a:gs pos="99000">
                  <a:srgbClr val="0036A2"/>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74" name="Freeform 61"/>
            <p:cNvSpPr>
              <a:spLocks/>
            </p:cNvSpPr>
            <p:nvPr/>
          </p:nvSpPr>
          <p:spPr bwMode="auto">
            <a:xfrm rot="2460546" flipH="1">
              <a:off x="3931160" y="2387716"/>
              <a:ext cx="457320" cy="953208"/>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971343"/>
                </a:gs>
                <a:gs pos="49000">
                  <a:schemeClr val="bg1"/>
                </a:gs>
                <a:gs pos="99000">
                  <a:srgbClr val="971343"/>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fade">
                                      <p:cBhvr>
                                        <p:cTn id="7" dur="1000"/>
                                        <p:tgtEl>
                                          <p:spTgt spid="160"/>
                                        </p:tgtEl>
                                      </p:cBhvr>
                                    </p:animEffect>
                                    <p:anim calcmode="lin" valueType="num">
                                      <p:cBhvr>
                                        <p:cTn id="8" dur="1000" fill="hold"/>
                                        <p:tgtEl>
                                          <p:spTgt spid="160"/>
                                        </p:tgtEl>
                                        <p:attrNameLst>
                                          <p:attrName>ppt_x</p:attrName>
                                        </p:attrNameLst>
                                      </p:cBhvr>
                                      <p:tavLst>
                                        <p:tav tm="0">
                                          <p:val>
                                            <p:strVal val="#ppt_x"/>
                                          </p:val>
                                        </p:tav>
                                        <p:tav tm="100000">
                                          <p:val>
                                            <p:strVal val="#ppt_x"/>
                                          </p:val>
                                        </p:tav>
                                      </p:tavLst>
                                    </p:anim>
                                    <p:anim calcmode="lin" valueType="num">
                                      <p:cBhvr>
                                        <p:cTn id="9" dur="1000" fill="hold"/>
                                        <p:tgtEl>
                                          <p:spTgt spid="16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1000"/>
                                        <p:tgtEl>
                                          <p:spTgt spid="64"/>
                                        </p:tgtEl>
                                      </p:cBhvr>
                                    </p:animEffect>
                                    <p:anim calcmode="lin" valueType="num">
                                      <p:cBhvr>
                                        <p:cTn id="13" dur="1000" fill="hold"/>
                                        <p:tgtEl>
                                          <p:spTgt spid="64"/>
                                        </p:tgtEl>
                                        <p:attrNameLst>
                                          <p:attrName>ppt_x</p:attrName>
                                        </p:attrNameLst>
                                      </p:cBhvr>
                                      <p:tavLst>
                                        <p:tav tm="0">
                                          <p:val>
                                            <p:strVal val="#ppt_x"/>
                                          </p:val>
                                        </p:tav>
                                        <p:tav tm="100000">
                                          <p:val>
                                            <p:strVal val="#ppt_x"/>
                                          </p:val>
                                        </p:tav>
                                      </p:tavLst>
                                    </p:anim>
                                    <p:anim calcmode="lin" valueType="num">
                                      <p:cBhvr>
                                        <p:cTn id="14" dur="1000" fill="hold"/>
                                        <p:tgtEl>
                                          <p:spTgt spid="6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6"/>
                                        </p:tgtEl>
                                        <p:attrNameLst>
                                          <p:attrName>style.visibility</p:attrName>
                                        </p:attrNameLst>
                                      </p:cBhvr>
                                      <p:to>
                                        <p:strVal val="visible"/>
                                      </p:to>
                                    </p:set>
                                    <p:animEffect transition="in" filter="fade">
                                      <p:cBhvr>
                                        <p:cTn id="17" dur="1000"/>
                                        <p:tgtEl>
                                          <p:spTgt spid="156"/>
                                        </p:tgtEl>
                                      </p:cBhvr>
                                    </p:animEffect>
                                    <p:anim calcmode="lin" valueType="num">
                                      <p:cBhvr>
                                        <p:cTn id="18" dur="1000" fill="hold"/>
                                        <p:tgtEl>
                                          <p:spTgt spid="156"/>
                                        </p:tgtEl>
                                        <p:attrNameLst>
                                          <p:attrName>ppt_x</p:attrName>
                                        </p:attrNameLst>
                                      </p:cBhvr>
                                      <p:tavLst>
                                        <p:tav tm="0">
                                          <p:val>
                                            <p:strVal val="#ppt_x"/>
                                          </p:val>
                                        </p:tav>
                                        <p:tav tm="100000">
                                          <p:val>
                                            <p:strVal val="#ppt_x"/>
                                          </p:val>
                                        </p:tav>
                                      </p:tavLst>
                                    </p:anim>
                                    <p:anim calcmode="lin" valueType="num">
                                      <p:cBhvr>
                                        <p:cTn id="19" dur="1000" fill="hold"/>
                                        <p:tgtEl>
                                          <p:spTgt spid="15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7"/>
                                        </p:tgtEl>
                                        <p:attrNameLst>
                                          <p:attrName>style.visibility</p:attrName>
                                        </p:attrNameLst>
                                      </p:cBhvr>
                                      <p:to>
                                        <p:strVal val="visible"/>
                                      </p:to>
                                    </p:set>
                                    <p:animEffect transition="in" filter="fade">
                                      <p:cBhvr>
                                        <p:cTn id="22" dur="1000"/>
                                        <p:tgtEl>
                                          <p:spTgt spid="157"/>
                                        </p:tgtEl>
                                      </p:cBhvr>
                                    </p:animEffect>
                                    <p:anim calcmode="lin" valueType="num">
                                      <p:cBhvr>
                                        <p:cTn id="23" dur="1000" fill="hold"/>
                                        <p:tgtEl>
                                          <p:spTgt spid="157"/>
                                        </p:tgtEl>
                                        <p:attrNameLst>
                                          <p:attrName>ppt_x</p:attrName>
                                        </p:attrNameLst>
                                      </p:cBhvr>
                                      <p:tavLst>
                                        <p:tav tm="0">
                                          <p:val>
                                            <p:strVal val="#ppt_x"/>
                                          </p:val>
                                        </p:tav>
                                        <p:tav tm="100000">
                                          <p:val>
                                            <p:strVal val="#ppt_x"/>
                                          </p:val>
                                        </p:tav>
                                      </p:tavLst>
                                    </p:anim>
                                    <p:anim calcmode="lin" valueType="num">
                                      <p:cBhvr>
                                        <p:cTn id="24" dur="1000" fill="hold"/>
                                        <p:tgtEl>
                                          <p:spTgt spid="15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8"/>
                                        </p:tgtEl>
                                        <p:attrNameLst>
                                          <p:attrName>style.visibility</p:attrName>
                                        </p:attrNameLst>
                                      </p:cBhvr>
                                      <p:to>
                                        <p:strVal val="visible"/>
                                      </p:to>
                                    </p:set>
                                    <p:animEffect transition="in" filter="fade">
                                      <p:cBhvr>
                                        <p:cTn id="27" dur="1000"/>
                                        <p:tgtEl>
                                          <p:spTgt spid="158"/>
                                        </p:tgtEl>
                                      </p:cBhvr>
                                    </p:animEffect>
                                    <p:anim calcmode="lin" valueType="num">
                                      <p:cBhvr>
                                        <p:cTn id="28" dur="1000" fill="hold"/>
                                        <p:tgtEl>
                                          <p:spTgt spid="158"/>
                                        </p:tgtEl>
                                        <p:attrNameLst>
                                          <p:attrName>ppt_x</p:attrName>
                                        </p:attrNameLst>
                                      </p:cBhvr>
                                      <p:tavLst>
                                        <p:tav tm="0">
                                          <p:val>
                                            <p:strVal val="#ppt_x"/>
                                          </p:val>
                                        </p:tav>
                                        <p:tav tm="100000">
                                          <p:val>
                                            <p:strVal val="#ppt_x"/>
                                          </p:val>
                                        </p:tav>
                                      </p:tavLst>
                                    </p:anim>
                                    <p:anim calcmode="lin" valueType="num">
                                      <p:cBhvr>
                                        <p:cTn id="29" dur="1000" fill="hold"/>
                                        <p:tgtEl>
                                          <p:spTgt spid="15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59"/>
                                        </p:tgtEl>
                                        <p:attrNameLst>
                                          <p:attrName>style.visibility</p:attrName>
                                        </p:attrNameLst>
                                      </p:cBhvr>
                                      <p:to>
                                        <p:strVal val="visible"/>
                                      </p:to>
                                    </p:set>
                                    <p:animEffect transition="in" filter="fade">
                                      <p:cBhvr>
                                        <p:cTn id="32" dur="1000"/>
                                        <p:tgtEl>
                                          <p:spTgt spid="159"/>
                                        </p:tgtEl>
                                      </p:cBhvr>
                                    </p:animEffect>
                                    <p:anim calcmode="lin" valueType="num">
                                      <p:cBhvr>
                                        <p:cTn id="33" dur="1000" fill="hold"/>
                                        <p:tgtEl>
                                          <p:spTgt spid="159"/>
                                        </p:tgtEl>
                                        <p:attrNameLst>
                                          <p:attrName>ppt_x</p:attrName>
                                        </p:attrNameLst>
                                      </p:cBhvr>
                                      <p:tavLst>
                                        <p:tav tm="0">
                                          <p:val>
                                            <p:strVal val="#ppt_x"/>
                                          </p:val>
                                        </p:tav>
                                        <p:tav tm="100000">
                                          <p:val>
                                            <p:strVal val="#ppt_x"/>
                                          </p:val>
                                        </p:tav>
                                      </p:tavLst>
                                    </p:anim>
                                    <p:anim calcmode="lin" valueType="num">
                                      <p:cBhvr>
                                        <p:cTn id="34" dur="1000" fill="hold"/>
                                        <p:tgtEl>
                                          <p:spTgt spid="1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animBg="1"/>
      <p:bldP spid="157" grpId="0" animBg="1"/>
      <p:bldP spid="158" grpId="0" animBg="1"/>
      <p:bldP spid="15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p:cNvCxnSpPr/>
          <p:nvPr/>
        </p:nvCxnSpPr>
        <p:spPr>
          <a:xfrm>
            <a:off x="5508625" y="3551238"/>
            <a:ext cx="28797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9571" name="TextBox 15"/>
          <p:cNvSpPr txBox="1">
            <a:spLocks noChangeArrowheads="1"/>
          </p:cNvSpPr>
          <p:nvPr/>
        </p:nvSpPr>
        <p:spPr bwMode="auto">
          <a:xfrm>
            <a:off x="25400" y="6494463"/>
            <a:ext cx="29829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cs-CZ" sz="1600">
                <a:solidFill>
                  <a:srgbClr val="000000"/>
                </a:solidFill>
              </a:rPr>
              <a:t>Protein Reference Unit Handbook</a:t>
            </a:r>
          </a:p>
        </p:txBody>
      </p:sp>
      <p:sp>
        <p:nvSpPr>
          <p:cNvPr id="109572" name="TextBox 5"/>
          <p:cNvSpPr txBox="1">
            <a:spLocks noChangeArrowheads="1"/>
          </p:cNvSpPr>
          <p:nvPr/>
        </p:nvSpPr>
        <p:spPr bwMode="auto">
          <a:xfrm>
            <a:off x="5416550" y="3981450"/>
            <a:ext cx="35480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4000">
                <a:solidFill>
                  <a:srgbClr val="000000"/>
                </a:solidFill>
              </a:rPr>
              <a:t>CSF      albumin</a:t>
            </a:r>
          </a:p>
        </p:txBody>
      </p:sp>
      <p:sp>
        <p:nvSpPr>
          <p:cNvPr id="109573" name="TextBox 6"/>
          <p:cNvSpPr txBox="1">
            <a:spLocks noChangeArrowheads="1"/>
          </p:cNvSpPr>
          <p:nvPr/>
        </p:nvSpPr>
        <p:spPr bwMode="auto">
          <a:xfrm>
            <a:off x="5416550" y="4773613"/>
            <a:ext cx="3425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4000">
                <a:solidFill>
                  <a:srgbClr val="000000"/>
                </a:solidFill>
              </a:rPr>
              <a:t>Serum albumin</a:t>
            </a:r>
          </a:p>
        </p:txBody>
      </p:sp>
      <p:cxnSp>
        <p:nvCxnSpPr>
          <p:cNvPr id="11" name="Straight Connector 10"/>
          <p:cNvCxnSpPr/>
          <p:nvPr/>
        </p:nvCxnSpPr>
        <p:spPr>
          <a:xfrm>
            <a:off x="5665788" y="4702175"/>
            <a:ext cx="2867025" cy="31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Double Bracket 11"/>
          <p:cNvSpPr/>
          <p:nvPr/>
        </p:nvSpPr>
        <p:spPr>
          <a:xfrm>
            <a:off x="5148263" y="3889375"/>
            <a:ext cx="3694112" cy="1627188"/>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sz="4000">
              <a:solidFill>
                <a:prstClr val="black"/>
              </a:solidFill>
            </a:endParaRPr>
          </a:p>
        </p:txBody>
      </p:sp>
      <p:sp>
        <p:nvSpPr>
          <p:cNvPr id="109576" name="TextBox 5"/>
          <p:cNvSpPr txBox="1">
            <a:spLocks noChangeArrowheads="1"/>
          </p:cNvSpPr>
          <p:nvPr/>
        </p:nvSpPr>
        <p:spPr bwMode="auto">
          <a:xfrm>
            <a:off x="5848350" y="1677988"/>
            <a:ext cx="26114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4000">
                <a:solidFill>
                  <a:srgbClr val="000000"/>
                </a:solidFill>
              </a:rPr>
              <a:t>CSF      IgG</a:t>
            </a:r>
          </a:p>
        </p:txBody>
      </p:sp>
      <p:sp>
        <p:nvSpPr>
          <p:cNvPr id="109577" name="TextBox 6"/>
          <p:cNvSpPr txBox="1">
            <a:spLocks noChangeArrowheads="1"/>
          </p:cNvSpPr>
          <p:nvPr/>
        </p:nvSpPr>
        <p:spPr bwMode="auto">
          <a:xfrm>
            <a:off x="5848350" y="2470150"/>
            <a:ext cx="2346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4000">
                <a:solidFill>
                  <a:srgbClr val="000000"/>
                </a:solidFill>
              </a:rPr>
              <a:t>Serum IgG</a:t>
            </a:r>
          </a:p>
        </p:txBody>
      </p:sp>
      <p:cxnSp>
        <p:nvCxnSpPr>
          <p:cNvPr id="20" name="Straight Connector 19"/>
          <p:cNvCxnSpPr/>
          <p:nvPr/>
        </p:nvCxnSpPr>
        <p:spPr>
          <a:xfrm>
            <a:off x="6097588" y="2398713"/>
            <a:ext cx="1930400" cy="15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ouble Bracket 21"/>
          <p:cNvSpPr/>
          <p:nvPr/>
        </p:nvSpPr>
        <p:spPr>
          <a:xfrm>
            <a:off x="5580063" y="1585913"/>
            <a:ext cx="2879725" cy="1627187"/>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sz="4000">
              <a:solidFill>
                <a:prstClr val="black"/>
              </a:solidFill>
            </a:endParaRPr>
          </a:p>
        </p:txBody>
      </p:sp>
      <p:sp>
        <p:nvSpPr>
          <p:cNvPr id="109580" name="Rectangle 25"/>
          <p:cNvSpPr>
            <a:spLocks noChangeArrowheads="1"/>
          </p:cNvSpPr>
          <p:nvPr/>
        </p:nvSpPr>
        <p:spPr bwMode="auto">
          <a:xfrm>
            <a:off x="4637088" y="3170238"/>
            <a:ext cx="439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cs-CZ" sz="4000">
                <a:solidFill>
                  <a:srgbClr val="000000"/>
                </a:solidFill>
              </a:rPr>
              <a:t>=</a:t>
            </a:r>
            <a:endParaRPr lang="en-GB" altLang="cs-CZ" sz="1800">
              <a:solidFill>
                <a:srgbClr val="000000"/>
              </a:solidFill>
            </a:endParaRPr>
          </a:p>
        </p:txBody>
      </p:sp>
      <p:cxnSp>
        <p:nvCxnSpPr>
          <p:cNvPr id="19" name="Straight Connector 18"/>
          <p:cNvCxnSpPr/>
          <p:nvPr/>
        </p:nvCxnSpPr>
        <p:spPr>
          <a:xfrm>
            <a:off x="1042988" y="3551238"/>
            <a:ext cx="28797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990600" y="4981575"/>
            <a:ext cx="431800" cy="433388"/>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23" name="Oval 22"/>
          <p:cNvSpPr/>
          <p:nvPr/>
        </p:nvSpPr>
        <p:spPr>
          <a:xfrm>
            <a:off x="1608138" y="4997450"/>
            <a:ext cx="431800" cy="433388"/>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25" name="Oval 24"/>
          <p:cNvSpPr/>
          <p:nvPr/>
        </p:nvSpPr>
        <p:spPr>
          <a:xfrm>
            <a:off x="2225675" y="4997450"/>
            <a:ext cx="431800" cy="433388"/>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29" name="Oval 28"/>
          <p:cNvSpPr/>
          <p:nvPr/>
        </p:nvSpPr>
        <p:spPr>
          <a:xfrm>
            <a:off x="2843213" y="4995863"/>
            <a:ext cx="431800" cy="433387"/>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30" name="Oval 29"/>
          <p:cNvSpPr/>
          <p:nvPr/>
        </p:nvSpPr>
        <p:spPr>
          <a:xfrm>
            <a:off x="3460750" y="4995863"/>
            <a:ext cx="431800" cy="433387"/>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31" name="Oval 30"/>
          <p:cNvSpPr/>
          <p:nvPr/>
        </p:nvSpPr>
        <p:spPr>
          <a:xfrm>
            <a:off x="1279525" y="5267325"/>
            <a:ext cx="431800" cy="433388"/>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32" name="Oval 31"/>
          <p:cNvSpPr/>
          <p:nvPr/>
        </p:nvSpPr>
        <p:spPr>
          <a:xfrm>
            <a:off x="1897063" y="5283200"/>
            <a:ext cx="431800" cy="433388"/>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33" name="Oval 32"/>
          <p:cNvSpPr/>
          <p:nvPr/>
        </p:nvSpPr>
        <p:spPr>
          <a:xfrm>
            <a:off x="2514600" y="5283200"/>
            <a:ext cx="431800" cy="433388"/>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34" name="Oval 33"/>
          <p:cNvSpPr/>
          <p:nvPr/>
        </p:nvSpPr>
        <p:spPr>
          <a:xfrm>
            <a:off x="3132138" y="5281613"/>
            <a:ext cx="431800" cy="433387"/>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37" name="Oval 36"/>
          <p:cNvSpPr/>
          <p:nvPr/>
        </p:nvSpPr>
        <p:spPr>
          <a:xfrm>
            <a:off x="968375" y="5500688"/>
            <a:ext cx="431800" cy="434975"/>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38" name="Oval 37"/>
          <p:cNvSpPr/>
          <p:nvPr/>
        </p:nvSpPr>
        <p:spPr>
          <a:xfrm>
            <a:off x="1585913" y="5516563"/>
            <a:ext cx="431800" cy="434975"/>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39" name="Oval 38"/>
          <p:cNvSpPr/>
          <p:nvPr/>
        </p:nvSpPr>
        <p:spPr>
          <a:xfrm>
            <a:off x="2203450" y="5516563"/>
            <a:ext cx="431800" cy="434975"/>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40" name="Oval 39"/>
          <p:cNvSpPr/>
          <p:nvPr/>
        </p:nvSpPr>
        <p:spPr>
          <a:xfrm>
            <a:off x="2820988" y="5514975"/>
            <a:ext cx="431800" cy="434975"/>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41" name="Oval 40"/>
          <p:cNvSpPr/>
          <p:nvPr/>
        </p:nvSpPr>
        <p:spPr>
          <a:xfrm>
            <a:off x="3438525" y="5514975"/>
            <a:ext cx="431800" cy="434975"/>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42" name="Oval 41"/>
          <p:cNvSpPr/>
          <p:nvPr/>
        </p:nvSpPr>
        <p:spPr>
          <a:xfrm>
            <a:off x="1257300" y="5788025"/>
            <a:ext cx="431800" cy="433388"/>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43" name="Oval 42"/>
          <p:cNvSpPr/>
          <p:nvPr/>
        </p:nvSpPr>
        <p:spPr>
          <a:xfrm>
            <a:off x="1874838" y="5803900"/>
            <a:ext cx="431800" cy="433388"/>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44" name="Oval 43"/>
          <p:cNvSpPr/>
          <p:nvPr/>
        </p:nvSpPr>
        <p:spPr>
          <a:xfrm>
            <a:off x="2492375" y="5803900"/>
            <a:ext cx="431800" cy="433388"/>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45" name="Oval 44"/>
          <p:cNvSpPr/>
          <p:nvPr/>
        </p:nvSpPr>
        <p:spPr>
          <a:xfrm>
            <a:off x="3109913" y="5802313"/>
            <a:ext cx="431800" cy="433387"/>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cxnSp>
        <p:nvCxnSpPr>
          <p:cNvPr id="46" name="Straight Connector 45"/>
          <p:cNvCxnSpPr/>
          <p:nvPr/>
        </p:nvCxnSpPr>
        <p:spPr>
          <a:xfrm>
            <a:off x="1017588" y="4686300"/>
            <a:ext cx="2867025" cy="31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454150" y="2400300"/>
            <a:ext cx="1930400" cy="31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9602" name="Group 48"/>
          <p:cNvGrpSpPr>
            <a:grpSpLocks noChangeAspect="1"/>
          </p:cNvGrpSpPr>
          <p:nvPr/>
        </p:nvGrpSpPr>
        <p:grpSpPr bwMode="auto">
          <a:xfrm rot="3780426">
            <a:off x="2543176" y="2560637"/>
            <a:ext cx="552450" cy="581025"/>
            <a:chOff x="950606" y="2110457"/>
            <a:chExt cx="3459727" cy="3751349"/>
          </a:xfrm>
        </p:grpSpPr>
        <p:sp>
          <p:nvSpPr>
            <p:cNvPr id="109712" name="Freeform 52"/>
            <p:cNvSpPr>
              <a:spLocks/>
            </p:cNvSpPr>
            <p:nvPr/>
          </p:nvSpPr>
          <p:spPr bwMode="auto">
            <a:xfrm rot="-546">
              <a:off x="2335408" y="3528367"/>
              <a:ext cx="133712" cy="363351"/>
            </a:xfrm>
            <a:custGeom>
              <a:avLst/>
              <a:gdLst>
                <a:gd name="T0" fmla="*/ 0 w 54"/>
                <a:gd name="T1" fmla="*/ 0 h 136"/>
                <a:gd name="T2" fmla="*/ 6130943 w 54"/>
                <a:gd name="T3" fmla="*/ 7138778 h 136"/>
                <a:gd name="T4" fmla="*/ 6130943 w 54"/>
                <a:gd name="T5" fmla="*/ 7138778 h 136"/>
                <a:gd name="T6" fmla="*/ 0 60000 65536"/>
                <a:gd name="T7" fmla="*/ 0 60000 65536"/>
                <a:gd name="T8" fmla="*/ 0 60000 65536"/>
                <a:gd name="T9" fmla="*/ 0 w 54"/>
                <a:gd name="T10" fmla="*/ 0 h 136"/>
                <a:gd name="T11" fmla="*/ 54 w 54"/>
                <a:gd name="T12" fmla="*/ 136 h 136"/>
              </a:gdLst>
              <a:ahLst/>
              <a:cxnLst>
                <a:cxn ang="T6">
                  <a:pos x="T0" y="T1"/>
                </a:cxn>
                <a:cxn ang="T7">
                  <a:pos x="T2" y="T3"/>
                </a:cxn>
                <a:cxn ang="T8">
                  <a:pos x="T4" y="T5"/>
                </a:cxn>
              </a:cxnLst>
              <a:rect l="T9" t="T10" r="T11" b="T12"/>
              <a:pathLst>
                <a:path w="54" h="136">
                  <a:moveTo>
                    <a:pt x="0" y="0"/>
                  </a:moveTo>
                  <a:cubicBezTo>
                    <a:pt x="19" y="11"/>
                    <a:pt x="38" y="23"/>
                    <a:pt x="46" y="46"/>
                  </a:cubicBezTo>
                  <a:cubicBezTo>
                    <a:pt x="54" y="69"/>
                    <a:pt x="50" y="102"/>
                    <a:pt x="46"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51" name="AutoShape 53"/>
            <p:cNvSpPr>
              <a:spLocks noChangeArrowheads="1"/>
            </p:cNvSpPr>
            <p:nvPr/>
          </p:nvSpPr>
          <p:spPr bwMode="auto">
            <a:xfrm rot="16199454">
              <a:off x="1931387" y="5156834"/>
              <a:ext cx="1024959" cy="377786"/>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52" name="AutoShape 54"/>
            <p:cNvSpPr>
              <a:spLocks noChangeArrowheads="1"/>
            </p:cNvSpPr>
            <p:nvPr/>
          </p:nvSpPr>
          <p:spPr bwMode="auto">
            <a:xfrm rot="16199454">
              <a:off x="1938860" y="4125520"/>
              <a:ext cx="1024959" cy="377786"/>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53" name="AutoShape 57"/>
            <p:cNvSpPr>
              <a:spLocks noChangeArrowheads="1"/>
            </p:cNvSpPr>
            <p:nvPr/>
          </p:nvSpPr>
          <p:spPr bwMode="auto">
            <a:xfrm rot="13740330">
              <a:off x="1310106" y="3329844"/>
              <a:ext cx="901964" cy="427492"/>
            </a:xfrm>
            <a:prstGeom prst="roundRect">
              <a:avLst>
                <a:gd name="adj" fmla="val 16667"/>
              </a:avLst>
            </a:prstGeom>
            <a:gradFill flip="none" rotWithShape="1">
              <a:gsLst>
                <a:gs pos="2000">
                  <a:srgbClr val="971343"/>
                </a:gs>
                <a:gs pos="49000">
                  <a:schemeClr val="bg1"/>
                </a:gs>
                <a:gs pos="99000">
                  <a:srgbClr val="971343"/>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54" name="AutoShape 58"/>
            <p:cNvSpPr>
              <a:spLocks noChangeArrowheads="1"/>
            </p:cNvSpPr>
            <p:nvPr/>
          </p:nvSpPr>
          <p:spPr bwMode="auto">
            <a:xfrm rot="13740330">
              <a:off x="1632176" y="3061876"/>
              <a:ext cx="901964" cy="427492"/>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55" name="Freeform 61"/>
            <p:cNvSpPr>
              <a:spLocks/>
            </p:cNvSpPr>
            <p:nvPr/>
          </p:nvSpPr>
          <p:spPr bwMode="auto">
            <a:xfrm rot="19139454">
              <a:off x="936583" y="2393731"/>
              <a:ext cx="467259" cy="94296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971343"/>
                </a:gs>
                <a:gs pos="49000">
                  <a:schemeClr val="bg1"/>
                </a:gs>
                <a:gs pos="99000">
                  <a:srgbClr val="971343"/>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56" name="Freeform 62"/>
            <p:cNvSpPr>
              <a:spLocks/>
            </p:cNvSpPr>
            <p:nvPr/>
          </p:nvSpPr>
          <p:spPr bwMode="auto">
            <a:xfrm rot="19139454" flipH="1">
              <a:off x="1278161" y="2121366"/>
              <a:ext cx="477204" cy="94296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0036A2"/>
                </a:gs>
                <a:gs pos="49000">
                  <a:schemeClr val="bg1"/>
                </a:gs>
                <a:gs pos="99000">
                  <a:srgbClr val="0036A2"/>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09719" name="Freeform 52"/>
            <p:cNvSpPr>
              <a:spLocks/>
            </p:cNvSpPr>
            <p:nvPr/>
          </p:nvSpPr>
          <p:spPr bwMode="auto">
            <a:xfrm rot="546" flipH="1">
              <a:off x="2925511" y="3521693"/>
              <a:ext cx="129907" cy="363351"/>
            </a:xfrm>
            <a:custGeom>
              <a:avLst/>
              <a:gdLst>
                <a:gd name="T0" fmla="*/ 0 w 54"/>
                <a:gd name="T1" fmla="*/ 0 h 136"/>
                <a:gd name="T2" fmla="*/ 5788079 w 54"/>
                <a:gd name="T3" fmla="*/ 7138778 h 136"/>
                <a:gd name="T4" fmla="*/ 5788079 w 54"/>
                <a:gd name="T5" fmla="*/ 7138778 h 136"/>
                <a:gd name="T6" fmla="*/ 0 60000 65536"/>
                <a:gd name="T7" fmla="*/ 0 60000 65536"/>
                <a:gd name="T8" fmla="*/ 0 60000 65536"/>
                <a:gd name="T9" fmla="*/ 0 w 54"/>
                <a:gd name="T10" fmla="*/ 0 h 136"/>
                <a:gd name="T11" fmla="*/ 54 w 54"/>
                <a:gd name="T12" fmla="*/ 136 h 136"/>
              </a:gdLst>
              <a:ahLst/>
              <a:cxnLst>
                <a:cxn ang="T6">
                  <a:pos x="T0" y="T1"/>
                </a:cxn>
                <a:cxn ang="T7">
                  <a:pos x="T2" y="T3"/>
                </a:cxn>
                <a:cxn ang="T8">
                  <a:pos x="T4" y="T5"/>
                </a:cxn>
              </a:cxnLst>
              <a:rect l="T9" t="T10" r="T11" b="T12"/>
              <a:pathLst>
                <a:path w="54" h="136">
                  <a:moveTo>
                    <a:pt x="0" y="0"/>
                  </a:moveTo>
                  <a:cubicBezTo>
                    <a:pt x="19" y="11"/>
                    <a:pt x="38" y="23"/>
                    <a:pt x="46" y="46"/>
                  </a:cubicBezTo>
                  <a:cubicBezTo>
                    <a:pt x="54" y="69"/>
                    <a:pt x="50" y="102"/>
                    <a:pt x="46"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58" name="AutoShape 53"/>
            <p:cNvSpPr>
              <a:spLocks noChangeArrowheads="1"/>
            </p:cNvSpPr>
            <p:nvPr/>
          </p:nvSpPr>
          <p:spPr bwMode="auto">
            <a:xfrm rot="5400546" flipH="1">
              <a:off x="2420526" y="5154113"/>
              <a:ext cx="1024959" cy="367848"/>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59" name="AutoShape 54"/>
            <p:cNvSpPr>
              <a:spLocks noChangeArrowheads="1"/>
            </p:cNvSpPr>
            <p:nvPr/>
          </p:nvSpPr>
          <p:spPr bwMode="auto">
            <a:xfrm rot="5400546" flipH="1">
              <a:off x="2392395" y="4127107"/>
              <a:ext cx="1024959" cy="367848"/>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60" name="AutoShape 57"/>
            <p:cNvSpPr>
              <a:spLocks noChangeArrowheads="1"/>
            </p:cNvSpPr>
            <p:nvPr/>
          </p:nvSpPr>
          <p:spPr bwMode="auto">
            <a:xfrm rot="7859670" flipH="1">
              <a:off x="3135289" y="3337796"/>
              <a:ext cx="901964" cy="407608"/>
            </a:xfrm>
            <a:prstGeom prst="roundRect">
              <a:avLst>
                <a:gd name="adj" fmla="val 16667"/>
              </a:avLst>
            </a:prstGeom>
            <a:gradFill flip="none" rotWithShape="1">
              <a:gsLst>
                <a:gs pos="2000">
                  <a:srgbClr val="971343"/>
                </a:gs>
                <a:gs pos="49000">
                  <a:schemeClr val="bg1"/>
                </a:gs>
                <a:gs pos="99000">
                  <a:srgbClr val="971343"/>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61" name="AutoShape 58"/>
            <p:cNvSpPr>
              <a:spLocks noChangeArrowheads="1"/>
            </p:cNvSpPr>
            <p:nvPr/>
          </p:nvSpPr>
          <p:spPr bwMode="auto">
            <a:xfrm rot="7859670" flipH="1">
              <a:off x="2826147" y="3043948"/>
              <a:ext cx="901964" cy="417553"/>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62" name="Freeform 62"/>
            <p:cNvSpPr>
              <a:spLocks/>
            </p:cNvSpPr>
            <p:nvPr/>
          </p:nvSpPr>
          <p:spPr bwMode="auto">
            <a:xfrm rot="2460546">
              <a:off x="3614086" y="2109442"/>
              <a:ext cx="447375" cy="94296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0036A2"/>
                </a:gs>
                <a:gs pos="49000">
                  <a:schemeClr val="bg1"/>
                </a:gs>
                <a:gs pos="99000">
                  <a:srgbClr val="0036A2"/>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63" name="Freeform 61"/>
            <p:cNvSpPr>
              <a:spLocks/>
            </p:cNvSpPr>
            <p:nvPr/>
          </p:nvSpPr>
          <p:spPr bwMode="auto">
            <a:xfrm rot="2460546" flipH="1">
              <a:off x="3938230" y="2397928"/>
              <a:ext cx="457320" cy="953215"/>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971343"/>
                </a:gs>
                <a:gs pos="49000">
                  <a:schemeClr val="bg1"/>
                </a:gs>
                <a:gs pos="99000">
                  <a:srgbClr val="971343"/>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grpSp>
      <p:grpSp>
        <p:nvGrpSpPr>
          <p:cNvPr id="64" name="Group 63"/>
          <p:cNvGrpSpPr>
            <a:grpSpLocks noChangeAspect="1"/>
          </p:cNvGrpSpPr>
          <p:nvPr/>
        </p:nvGrpSpPr>
        <p:grpSpPr bwMode="auto">
          <a:xfrm rot="8843437">
            <a:off x="2479675" y="1476375"/>
            <a:ext cx="552450" cy="581025"/>
            <a:chOff x="950606" y="2110457"/>
            <a:chExt cx="3459727" cy="3751349"/>
          </a:xfrm>
        </p:grpSpPr>
        <p:sp>
          <p:nvSpPr>
            <p:cNvPr id="109698" name="Freeform 52"/>
            <p:cNvSpPr>
              <a:spLocks/>
            </p:cNvSpPr>
            <p:nvPr/>
          </p:nvSpPr>
          <p:spPr bwMode="auto">
            <a:xfrm rot="-546">
              <a:off x="2335408" y="3528367"/>
              <a:ext cx="133712" cy="363351"/>
            </a:xfrm>
            <a:custGeom>
              <a:avLst/>
              <a:gdLst>
                <a:gd name="T0" fmla="*/ 0 w 54"/>
                <a:gd name="T1" fmla="*/ 0 h 136"/>
                <a:gd name="T2" fmla="*/ 6130943 w 54"/>
                <a:gd name="T3" fmla="*/ 7138778 h 136"/>
                <a:gd name="T4" fmla="*/ 6130943 w 54"/>
                <a:gd name="T5" fmla="*/ 7138778 h 136"/>
                <a:gd name="T6" fmla="*/ 0 60000 65536"/>
                <a:gd name="T7" fmla="*/ 0 60000 65536"/>
                <a:gd name="T8" fmla="*/ 0 60000 65536"/>
                <a:gd name="T9" fmla="*/ 0 w 54"/>
                <a:gd name="T10" fmla="*/ 0 h 136"/>
                <a:gd name="T11" fmla="*/ 54 w 54"/>
                <a:gd name="T12" fmla="*/ 136 h 136"/>
              </a:gdLst>
              <a:ahLst/>
              <a:cxnLst>
                <a:cxn ang="T6">
                  <a:pos x="T0" y="T1"/>
                </a:cxn>
                <a:cxn ang="T7">
                  <a:pos x="T2" y="T3"/>
                </a:cxn>
                <a:cxn ang="T8">
                  <a:pos x="T4" y="T5"/>
                </a:cxn>
              </a:cxnLst>
              <a:rect l="T9" t="T10" r="T11" b="T12"/>
              <a:pathLst>
                <a:path w="54" h="136">
                  <a:moveTo>
                    <a:pt x="0" y="0"/>
                  </a:moveTo>
                  <a:cubicBezTo>
                    <a:pt x="19" y="11"/>
                    <a:pt x="38" y="23"/>
                    <a:pt x="46" y="46"/>
                  </a:cubicBezTo>
                  <a:cubicBezTo>
                    <a:pt x="54" y="69"/>
                    <a:pt x="50" y="102"/>
                    <a:pt x="46"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66" name="AutoShape 53"/>
            <p:cNvSpPr>
              <a:spLocks noChangeArrowheads="1"/>
            </p:cNvSpPr>
            <p:nvPr/>
          </p:nvSpPr>
          <p:spPr bwMode="auto">
            <a:xfrm rot="16199454">
              <a:off x="1958875" y="5180273"/>
              <a:ext cx="1024959" cy="377786"/>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67" name="AutoShape 54"/>
            <p:cNvSpPr>
              <a:spLocks noChangeArrowheads="1"/>
            </p:cNvSpPr>
            <p:nvPr/>
          </p:nvSpPr>
          <p:spPr bwMode="auto">
            <a:xfrm rot="16199454">
              <a:off x="1962054" y="4148116"/>
              <a:ext cx="1024959" cy="377786"/>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68" name="AutoShape 57"/>
            <p:cNvSpPr>
              <a:spLocks noChangeArrowheads="1"/>
            </p:cNvSpPr>
            <p:nvPr/>
          </p:nvSpPr>
          <p:spPr bwMode="auto">
            <a:xfrm rot="13740330">
              <a:off x="1336452" y="3347626"/>
              <a:ext cx="901964" cy="427498"/>
            </a:xfrm>
            <a:prstGeom prst="roundRect">
              <a:avLst>
                <a:gd name="adj" fmla="val 16667"/>
              </a:avLst>
            </a:prstGeom>
            <a:gradFill flip="none" rotWithShape="1">
              <a:gsLst>
                <a:gs pos="2000">
                  <a:srgbClr val="971343"/>
                </a:gs>
                <a:gs pos="49000">
                  <a:schemeClr val="bg1"/>
                </a:gs>
                <a:gs pos="99000">
                  <a:srgbClr val="971343"/>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69" name="AutoShape 58"/>
            <p:cNvSpPr>
              <a:spLocks noChangeArrowheads="1"/>
            </p:cNvSpPr>
            <p:nvPr/>
          </p:nvSpPr>
          <p:spPr bwMode="auto">
            <a:xfrm rot="13740330">
              <a:off x="1651254" y="3068554"/>
              <a:ext cx="901964" cy="427498"/>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70" name="Freeform 61"/>
            <p:cNvSpPr>
              <a:spLocks/>
            </p:cNvSpPr>
            <p:nvPr/>
          </p:nvSpPr>
          <p:spPr bwMode="auto">
            <a:xfrm rot="19139454">
              <a:off x="953800" y="2402126"/>
              <a:ext cx="467265" cy="94296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971343"/>
                </a:gs>
                <a:gs pos="49000">
                  <a:schemeClr val="bg1"/>
                </a:gs>
                <a:gs pos="99000">
                  <a:srgbClr val="971343"/>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71" name="Freeform 62"/>
            <p:cNvSpPr>
              <a:spLocks/>
            </p:cNvSpPr>
            <p:nvPr/>
          </p:nvSpPr>
          <p:spPr bwMode="auto">
            <a:xfrm rot="19139454" flipH="1">
              <a:off x="1277700" y="2138417"/>
              <a:ext cx="477204" cy="94296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0036A2"/>
                </a:gs>
                <a:gs pos="49000">
                  <a:schemeClr val="bg1"/>
                </a:gs>
                <a:gs pos="99000">
                  <a:srgbClr val="0036A2"/>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09705" name="Freeform 52"/>
            <p:cNvSpPr>
              <a:spLocks/>
            </p:cNvSpPr>
            <p:nvPr/>
          </p:nvSpPr>
          <p:spPr bwMode="auto">
            <a:xfrm rot="546" flipH="1">
              <a:off x="2925511" y="3521693"/>
              <a:ext cx="129907" cy="363351"/>
            </a:xfrm>
            <a:custGeom>
              <a:avLst/>
              <a:gdLst>
                <a:gd name="T0" fmla="*/ 0 w 54"/>
                <a:gd name="T1" fmla="*/ 0 h 136"/>
                <a:gd name="T2" fmla="*/ 5788079 w 54"/>
                <a:gd name="T3" fmla="*/ 7138778 h 136"/>
                <a:gd name="T4" fmla="*/ 5788079 w 54"/>
                <a:gd name="T5" fmla="*/ 7138778 h 136"/>
                <a:gd name="T6" fmla="*/ 0 60000 65536"/>
                <a:gd name="T7" fmla="*/ 0 60000 65536"/>
                <a:gd name="T8" fmla="*/ 0 60000 65536"/>
                <a:gd name="T9" fmla="*/ 0 w 54"/>
                <a:gd name="T10" fmla="*/ 0 h 136"/>
                <a:gd name="T11" fmla="*/ 54 w 54"/>
                <a:gd name="T12" fmla="*/ 136 h 136"/>
              </a:gdLst>
              <a:ahLst/>
              <a:cxnLst>
                <a:cxn ang="T6">
                  <a:pos x="T0" y="T1"/>
                </a:cxn>
                <a:cxn ang="T7">
                  <a:pos x="T2" y="T3"/>
                </a:cxn>
                <a:cxn ang="T8">
                  <a:pos x="T4" y="T5"/>
                </a:cxn>
              </a:cxnLst>
              <a:rect l="T9" t="T10" r="T11" b="T12"/>
              <a:pathLst>
                <a:path w="54" h="136">
                  <a:moveTo>
                    <a:pt x="0" y="0"/>
                  </a:moveTo>
                  <a:cubicBezTo>
                    <a:pt x="19" y="11"/>
                    <a:pt x="38" y="23"/>
                    <a:pt x="46" y="46"/>
                  </a:cubicBezTo>
                  <a:cubicBezTo>
                    <a:pt x="54" y="69"/>
                    <a:pt x="50" y="102"/>
                    <a:pt x="46"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73" name="AutoShape 53"/>
            <p:cNvSpPr>
              <a:spLocks noChangeArrowheads="1"/>
            </p:cNvSpPr>
            <p:nvPr/>
          </p:nvSpPr>
          <p:spPr bwMode="auto">
            <a:xfrm rot="5400546" flipH="1">
              <a:off x="2442708" y="5175828"/>
              <a:ext cx="1024959" cy="367848"/>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74" name="AutoShape 54"/>
            <p:cNvSpPr>
              <a:spLocks noChangeArrowheads="1"/>
            </p:cNvSpPr>
            <p:nvPr/>
          </p:nvSpPr>
          <p:spPr bwMode="auto">
            <a:xfrm rot="5400546" flipH="1">
              <a:off x="2432149" y="4146788"/>
              <a:ext cx="1024959" cy="367841"/>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75" name="AutoShape 57"/>
            <p:cNvSpPr>
              <a:spLocks noChangeArrowheads="1"/>
            </p:cNvSpPr>
            <p:nvPr/>
          </p:nvSpPr>
          <p:spPr bwMode="auto">
            <a:xfrm rot="7859670" flipH="1">
              <a:off x="3163408" y="3351894"/>
              <a:ext cx="901964" cy="407608"/>
            </a:xfrm>
            <a:prstGeom prst="roundRect">
              <a:avLst>
                <a:gd name="adj" fmla="val 16667"/>
              </a:avLst>
            </a:prstGeom>
            <a:gradFill flip="none" rotWithShape="1">
              <a:gsLst>
                <a:gs pos="2000">
                  <a:srgbClr val="971343"/>
                </a:gs>
                <a:gs pos="49000">
                  <a:schemeClr val="bg1"/>
                </a:gs>
                <a:gs pos="99000">
                  <a:srgbClr val="971343"/>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76" name="AutoShape 58"/>
            <p:cNvSpPr>
              <a:spLocks noChangeArrowheads="1"/>
            </p:cNvSpPr>
            <p:nvPr/>
          </p:nvSpPr>
          <p:spPr bwMode="auto">
            <a:xfrm rot="7859670" flipH="1">
              <a:off x="2850349" y="3043096"/>
              <a:ext cx="901964" cy="417553"/>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77" name="Freeform 62"/>
            <p:cNvSpPr>
              <a:spLocks/>
            </p:cNvSpPr>
            <p:nvPr/>
          </p:nvSpPr>
          <p:spPr bwMode="auto">
            <a:xfrm rot="2460546">
              <a:off x="3640749" y="2129714"/>
              <a:ext cx="447382" cy="94296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0036A2"/>
                </a:gs>
                <a:gs pos="49000">
                  <a:schemeClr val="bg1"/>
                </a:gs>
                <a:gs pos="99000">
                  <a:srgbClr val="0036A2"/>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78" name="Freeform 61"/>
            <p:cNvSpPr>
              <a:spLocks/>
            </p:cNvSpPr>
            <p:nvPr/>
          </p:nvSpPr>
          <p:spPr bwMode="auto">
            <a:xfrm rot="2460546" flipH="1">
              <a:off x="3953858" y="2401309"/>
              <a:ext cx="457320" cy="953208"/>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971343"/>
                </a:gs>
                <a:gs pos="49000">
                  <a:schemeClr val="bg1"/>
                </a:gs>
                <a:gs pos="99000">
                  <a:srgbClr val="971343"/>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grpSp>
      <p:grpSp>
        <p:nvGrpSpPr>
          <p:cNvPr id="109604" name="Group 78"/>
          <p:cNvGrpSpPr>
            <a:grpSpLocks noChangeAspect="1"/>
          </p:cNvGrpSpPr>
          <p:nvPr/>
        </p:nvGrpSpPr>
        <p:grpSpPr bwMode="auto">
          <a:xfrm rot="7937388">
            <a:off x="3189288" y="2586037"/>
            <a:ext cx="552450" cy="581025"/>
            <a:chOff x="950606" y="2110457"/>
            <a:chExt cx="3459727" cy="3751349"/>
          </a:xfrm>
        </p:grpSpPr>
        <p:sp>
          <p:nvSpPr>
            <p:cNvPr id="109684" name="Freeform 52"/>
            <p:cNvSpPr>
              <a:spLocks/>
            </p:cNvSpPr>
            <p:nvPr/>
          </p:nvSpPr>
          <p:spPr bwMode="auto">
            <a:xfrm rot="-546">
              <a:off x="2335408" y="3528367"/>
              <a:ext cx="133712" cy="363351"/>
            </a:xfrm>
            <a:custGeom>
              <a:avLst/>
              <a:gdLst>
                <a:gd name="T0" fmla="*/ 0 w 54"/>
                <a:gd name="T1" fmla="*/ 0 h 136"/>
                <a:gd name="T2" fmla="*/ 6130943 w 54"/>
                <a:gd name="T3" fmla="*/ 7138778 h 136"/>
                <a:gd name="T4" fmla="*/ 6130943 w 54"/>
                <a:gd name="T5" fmla="*/ 7138778 h 136"/>
                <a:gd name="T6" fmla="*/ 0 60000 65536"/>
                <a:gd name="T7" fmla="*/ 0 60000 65536"/>
                <a:gd name="T8" fmla="*/ 0 60000 65536"/>
                <a:gd name="T9" fmla="*/ 0 w 54"/>
                <a:gd name="T10" fmla="*/ 0 h 136"/>
                <a:gd name="T11" fmla="*/ 54 w 54"/>
                <a:gd name="T12" fmla="*/ 136 h 136"/>
              </a:gdLst>
              <a:ahLst/>
              <a:cxnLst>
                <a:cxn ang="T6">
                  <a:pos x="T0" y="T1"/>
                </a:cxn>
                <a:cxn ang="T7">
                  <a:pos x="T2" y="T3"/>
                </a:cxn>
                <a:cxn ang="T8">
                  <a:pos x="T4" y="T5"/>
                </a:cxn>
              </a:cxnLst>
              <a:rect l="T9" t="T10" r="T11" b="T12"/>
              <a:pathLst>
                <a:path w="54" h="136">
                  <a:moveTo>
                    <a:pt x="0" y="0"/>
                  </a:moveTo>
                  <a:cubicBezTo>
                    <a:pt x="19" y="11"/>
                    <a:pt x="38" y="23"/>
                    <a:pt x="46" y="46"/>
                  </a:cubicBezTo>
                  <a:cubicBezTo>
                    <a:pt x="54" y="69"/>
                    <a:pt x="50" y="102"/>
                    <a:pt x="46"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81" name="AutoShape 53"/>
            <p:cNvSpPr>
              <a:spLocks noChangeArrowheads="1"/>
            </p:cNvSpPr>
            <p:nvPr/>
          </p:nvSpPr>
          <p:spPr bwMode="auto">
            <a:xfrm rot="16199454">
              <a:off x="1950354" y="5165189"/>
              <a:ext cx="1024959" cy="377786"/>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82" name="AutoShape 54"/>
            <p:cNvSpPr>
              <a:spLocks noChangeArrowheads="1"/>
            </p:cNvSpPr>
            <p:nvPr/>
          </p:nvSpPr>
          <p:spPr bwMode="auto">
            <a:xfrm rot="16199454">
              <a:off x="1962115" y="4142716"/>
              <a:ext cx="1024959" cy="377786"/>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83" name="AutoShape 57"/>
            <p:cNvSpPr>
              <a:spLocks noChangeArrowheads="1"/>
            </p:cNvSpPr>
            <p:nvPr/>
          </p:nvSpPr>
          <p:spPr bwMode="auto">
            <a:xfrm rot="13740330">
              <a:off x="1331569" y="3325874"/>
              <a:ext cx="901964" cy="427492"/>
            </a:xfrm>
            <a:prstGeom prst="roundRect">
              <a:avLst>
                <a:gd name="adj" fmla="val 16667"/>
              </a:avLst>
            </a:prstGeom>
            <a:gradFill flip="none" rotWithShape="1">
              <a:gsLst>
                <a:gs pos="2000">
                  <a:srgbClr val="971343"/>
                </a:gs>
                <a:gs pos="49000">
                  <a:schemeClr val="bg1"/>
                </a:gs>
                <a:gs pos="99000">
                  <a:srgbClr val="971343"/>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84" name="AutoShape 58"/>
            <p:cNvSpPr>
              <a:spLocks noChangeArrowheads="1"/>
            </p:cNvSpPr>
            <p:nvPr/>
          </p:nvSpPr>
          <p:spPr bwMode="auto">
            <a:xfrm rot="13740330">
              <a:off x="1639125" y="3065168"/>
              <a:ext cx="901964" cy="427492"/>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85" name="Freeform 61"/>
            <p:cNvSpPr>
              <a:spLocks/>
            </p:cNvSpPr>
            <p:nvPr/>
          </p:nvSpPr>
          <p:spPr bwMode="auto">
            <a:xfrm rot="19139454">
              <a:off x="953544" y="2393326"/>
              <a:ext cx="467259" cy="94296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971343"/>
                </a:gs>
                <a:gs pos="49000">
                  <a:schemeClr val="bg1"/>
                </a:gs>
                <a:gs pos="99000">
                  <a:srgbClr val="971343"/>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86" name="Freeform 62"/>
            <p:cNvSpPr>
              <a:spLocks/>
            </p:cNvSpPr>
            <p:nvPr/>
          </p:nvSpPr>
          <p:spPr bwMode="auto">
            <a:xfrm rot="19139454" flipH="1">
              <a:off x="1280537" y="2137440"/>
              <a:ext cx="477204" cy="94296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0036A2"/>
                </a:gs>
                <a:gs pos="49000">
                  <a:schemeClr val="bg1"/>
                </a:gs>
                <a:gs pos="99000">
                  <a:srgbClr val="0036A2"/>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09691" name="Freeform 52"/>
            <p:cNvSpPr>
              <a:spLocks/>
            </p:cNvSpPr>
            <p:nvPr/>
          </p:nvSpPr>
          <p:spPr bwMode="auto">
            <a:xfrm rot="546" flipH="1">
              <a:off x="2925511" y="3521693"/>
              <a:ext cx="129907" cy="363351"/>
            </a:xfrm>
            <a:custGeom>
              <a:avLst/>
              <a:gdLst>
                <a:gd name="T0" fmla="*/ 0 w 54"/>
                <a:gd name="T1" fmla="*/ 0 h 136"/>
                <a:gd name="T2" fmla="*/ 5788079 w 54"/>
                <a:gd name="T3" fmla="*/ 7138778 h 136"/>
                <a:gd name="T4" fmla="*/ 5788079 w 54"/>
                <a:gd name="T5" fmla="*/ 7138778 h 136"/>
                <a:gd name="T6" fmla="*/ 0 60000 65536"/>
                <a:gd name="T7" fmla="*/ 0 60000 65536"/>
                <a:gd name="T8" fmla="*/ 0 60000 65536"/>
                <a:gd name="T9" fmla="*/ 0 w 54"/>
                <a:gd name="T10" fmla="*/ 0 h 136"/>
                <a:gd name="T11" fmla="*/ 54 w 54"/>
                <a:gd name="T12" fmla="*/ 136 h 136"/>
              </a:gdLst>
              <a:ahLst/>
              <a:cxnLst>
                <a:cxn ang="T6">
                  <a:pos x="T0" y="T1"/>
                </a:cxn>
                <a:cxn ang="T7">
                  <a:pos x="T2" y="T3"/>
                </a:cxn>
                <a:cxn ang="T8">
                  <a:pos x="T4" y="T5"/>
                </a:cxn>
              </a:cxnLst>
              <a:rect l="T9" t="T10" r="T11" b="T12"/>
              <a:pathLst>
                <a:path w="54" h="136">
                  <a:moveTo>
                    <a:pt x="0" y="0"/>
                  </a:moveTo>
                  <a:cubicBezTo>
                    <a:pt x="19" y="11"/>
                    <a:pt x="38" y="23"/>
                    <a:pt x="46" y="46"/>
                  </a:cubicBezTo>
                  <a:cubicBezTo>
                    <a:pt x="54" y="69"/>
                    <a:pt x="50" y="102"/>
                    <a:pt x="46"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88" name="AutoShape 53"/>
            <p:cNvSpPr>
              <a:spLocks noChangeArrowheads="1"/>
            </p:cNvSpPr>
            <p:nvPr/>
          </p:nvSpPr>
          <p:spPr bwMode="auto">
            <a:xfrm rot="5400546" flipH="1">
              <a:off x="2418148" y="5174851"/>
              <a:ext cx="1024959" cy="367848"/>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89" name="AutoShape 54"/>
            <p:cNvSpPr>
              <a:spLocks noChangeArrowheads="1"/>
            </p:cNvSpPr>
            <p:nvPr/>
          </p:nvSpPr>
          <p:spPr bwMode="auto">
            <a:xfrm rot="5400546" flipH="1">
              <a:off x="2415862" y="4151693"/>
              <a:ext cx="1024959" cy="367841"/>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90" name="AutoShape 57"/>
            <p:cNvSpPr>
              <a:spLocks noChangeArrowheads="1"/>
            </p:cNvSpPr>
            <p:nvPr/>
          </p:nvSpPr>
          <p:spPr bwMode="auto">
            <a:xfrm rot="7859670" flipH="1">
              <a:off x="3153590" y="3352177"/>
              <a:ext cx="901964" cy="407608"/>
            </a:xfrm>
            <a:prstGeom prst="roundRect">
              <a:avLst>
                <a:gd name="adj" fmla="val 16667"/>
              </a:avLst>
            </a:prstGeom>
            <a:gradFill flip="none" rotWithShape="1">
              <a:gsLst>
                <a:gs pos="2000">
                  <a:srgbClr val="971343"/>
                </a:gs>
                <a:gs pos="49000">
                  <a:schemeClr val="bg1"/>
                </a:gs>
                <a:gs pos="99000">
                  <a:srgbClr val="971343"/>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91" name="AutoShape 58"/>
            <p:cNvSpPr>
              <a:spLocks noChangeArrowheads="1"/>
            </p:cNvSpPr>
            <p:nvPr/>
          </p:nvSpPr>
          <p:spPr bwMode="auto">
            <a:xfrm rot="7859670" flipH="1">
              <a:off x="2846554" y="3060133"/>
              <a:ext cx="901964" cy="417553"/>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92" name="Freeform 62"/>
            <p:cNvSpPr>
              <a:spLocks/>
            </p:cNvSpPr>
            <p:nvPr/>
          </p:nvSpPr>
          <p:spPr bwMode="auto">
            <a:xfrm rot="2460546">
              <a:off x="3642777" y="2132277"/>
              <a:ext cx="447382" cy="94296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0036A2"/>
                </a:gs>
                <a:gs pos="49000">
                  <a:schemeClr val="bg1"/>
                </a:gs>
                <a:gs pos="99000">
                  <a:srgbClr val="0036A2"/>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93" name="Freeform 61"/>
            <p:cNvSpPr>
              <a:spLocks/>
            </p:cNvSpPr>
            <p:nvPr/>
          </p:nvSpPr>
          <p:spPr bwMode="auto">
            <a:xfrm rot="2460546" flipH="1">
              <a:off x="3948521" y="2410780"/>
              <a:ext cx="457320" cy="953208"/>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971343"/>
                </a:gs>
                <a:gs pos="49000">
                  <a:schemeClr val="bg1"/>
                </a:gs>
                <a:gs pos="99000">
                  <a:srgbClr val="971343"/>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grpSp>
      <p:grpSp>
        <p:nvGrpSpPr>
          <p:cNvPr id="109605" name="Group 93"/>
          <p:cNvGrpSpPr>
            <a:grpSpLocks noChangeAspect="1"/>
          </p:cNvGrpSpPr>
          <p:nvPr/>
        </p:nvGrpSpPr>
        <p:grpSpPr bwMode="auto">
          <a:xfrm rot="7247246">
            <a:off x="758032" y="2610643"/>
            <a:ext cx="552450" cy="582613"/>
            <a:chOff x="950606" y="2110457"/>
            <a:chExt cx="3459727" cy="3751349"/>
          </a:xfrm>
        </p:grpSpPr>
        <p:sp>
          <p:nvSpPr>
            <p:cNvPr id="109670" name="Freeform 52"/>
            <p:cNvSpPr>
              <a:spLocks/>
            </p:cNvSpPr>
            <p:nvPr/>
          </p:nvSpPr>
          <p:spPr bwMode="auto">
            <a:xfrm rot="-546">
              <a:off x="2335408" y="3528367"/>
              <a:ext cx="133712" cy="363351"/>
            </a:xfrm>
            <a:custGeom>
              <a:avLst/>
              <a:gdLst>
                <a:gd name="T0" fmla="*/ 0 w 54"/>
                <a:gd name="T1" fmla="*/ 0 h 136"/>
                <a:gd name="T2" fmla="*/ 6130943 w 54"/>
                <a:gd name="T3" fmla="*/ 7138778 h 136"/>
                <a:gd name="T4" fmla="*/ 6130943 w 54"/>
                <a:gd name="T5" fmla="*/ 7138778 h 136"/>
                <a:gd name="T6" fmla="*/ 0 60000 65536"/>
                <a:gd name="T7" fmla="*/ 0 60000 65536"/>
                <a:gd name="T8" fmla="*/ 0 60000 65536"/>
                <a:gd name="T9" fmla="*/ 0 w 54"/>
                <a:gd name="T10" fmla="*/ 0 h 136"/>
                <a:gd name="T11" fmla="*/ 54 w 54"/>
                <a:gd name="T12" fmla="*/ 136 h 136"/>
              </a:gdLst>
              <a:ahLst/>
              <a:cxnLst>
                <a:cxn ang="T6">
                  <a:pos x="T0" y="T1"/>
                </a:cxn>
                <a:cxn ang="T7">
                  <a:pos x="T2" y="T3"/>
                </a:cxn>
                <a:cxn ang="T8">
                  <a:pos x="T4" y="T5"/>
                </a:cxn>
              </a:cxnLst>
              <a:rect l="T9" t="T10" r="T11" b="T12"/>
              <a:pathLst>
                <a:path w="54" h="136">
                  <a:moveTo>
                    <a:pt x="0" y="0"/>
                  </a:moveTo>
                  <a:cubicBezTo>
                    <a:pt x="19" y="11"/>
                    <a:pt x="38" y="23"/>
                    <a:pt x="46" y="46"/>
                  </a:cubicBezTo>
                  <a:cubicBezTo>
                    <a:pt x="54" y="69"/>
                    <a:pt x="50" y="102"/>
                    <a:pt x="46"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96" name="AutoShape 53"/>
            <p:cNvSpPr>
              <a:spLocks noChangeArrowheads="1"/>
            </p:cNvSpPr>
            <p:nvPr/>
          </p:nvSpPr>
          <p:spPr bwMode="auto">
            <a:xfrm rot="16199454">
              <a:off x="1947946" y="5152488"/>
              <a:ext cx="1022165" cy="377786"/>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97" name="AutoShape 54"/>
            <p:cNvSpPr>
              <a:spLocks noChangeArrowheads="1"/>
            </p:cNvSpPr>
            <p:nvPr/>
          </p:nvSpPr>
          <p:spPr bwMode="auto">
            <a:xfrm rot="16199454">
              <a:off x="1945893" y="4130477"/>
              <a:ext cx="1022165" cy="377786"/>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98" name="AutoShape 57"/>
            <p:cNvSpPr>
              <a:spLocks noChangeArrowheads="1"/>
            </p:cNvSpPr>
            <p:nvPr/>
          </p:nvSpPr>
          <p:spPr bwMode="auto">
            <a:xfrm rot="13740330">
              <a:off x="1331806" y="3329536"/>
              <a:ext cx="899505" cy="427492"/>
            </a:xfrm>
            <a:prstGeom prst="roundRect">
              <a:avLst>
                <a:gd name="adj" fmla="val 16667"/>
              </a:avLst>
            </a:prstGeom>
            <a:gradFill flip="none" rotWithShape="1">
              <a:gsLst>
                <a:gs pos="2000">
                  <a:srgbClr val="971343"/>
                </a:gs>
                <a:gs pos="49000">
                  <a:schemeClr val="bg1"/>
                </a:gs>
                <a:gs pos="99000">
                  <a:srgbClr val="971343"/>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99" name="AutoShape 58"/>
            <p:cNvSpPr>
              <a:spLocks noChangeArrowheads="1"/>
            </p:cNvSpPr>
            <p:nvPr/>
          </p:nvSpPr>
          <p:spPr bwMode="auto">
            <a:xfrm rot="13740330">
              <a:off x="1636176" y="3035993"/>
              <a:ext cx="899505" cy="427498"/>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00" name="Freeform 61"/>
            <p:cNvSpPr>
              <a:spLocks/>
            </p:cNvSpPr>
            <p:nvPr/>
          </p:nvSpPr>
          <p:spPr bwMode="auto">
            <a:xfrm rot="19139454">
              <a:off x="940394" y="2399034"/>
              <a:ext cx="467265" cy="950617"/>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971343"/>
                </a:gs>
                <a:gs pos="49000">
                  <a:schemeClr val="bg1"/>
                </a:gs>
                <a:gs pos="99000">
                  <a:srgbClr val="971343"/>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01" name="Freeform 62"/>
            <p:cNvSpPr>
              <a:spLocks/>
            </p:cNvSpPr>
            <p:nvPr/>
          </p:nvSpPr>
          <p:spPr bwMode="auto">
            <a:xfrm rot="19139454" flipH="1">
              <a:off x="1273864" y="2119474"/>
              <a:ext cx="477204" cy="94039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0036A2"/>
                </a:gs>
                <a:gs pos="49000">
                  <a:schemeClr val="bg1"/>
                </a:gs>
                <a:gs pos="99000">
                  <a:srgbClr val="0036A2"/>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09677" name="Freeform 52"/>
            <p:cNvSpPr>
              <a:spLocks/>
            </p:cNvSpPr>
            <p:nvPr/>
          </p:nvSpPr>
          <p:spPr bwMode="auto">
            <a:xfrm rot="546" flipH="1">
              <a:off x="2925511" y="3521693"/>
              <a:ext cx="129907" cy="363351"/>
            </a:xfrm>
            <a:custGeom>
              <a:avLst/>
              <a:gdLst>
                <a:gd name="T0" fmla="*/ 0 w 54"/>
                <a:gd name="T1" fmla="*/ 0 h 136"/>
                <a:gd name="T2" fmla="*/ 5788079 w 54"/>
                <a:gd name="T3" fmla="*/ 7138778 h 136"/>
                <a:gd name="T4" fmla="*/ 5788079 w 54"/>
                <a:gd name="T5" fmla="*/ 7138778 h 136"/>
                <a:gd name="T6" fmla="*/ 0 60000 65536"/>
                <a:gd name="T7" fmla="*/ 0 60000 65536"/>
                <a:gd name="T8" fmla="*/ 0 60000 65536"/>
                <a:gd name="T9" fmla="*/ 0 w 54"/>
                <a:gd name="T10" fmla="*/ 0 h 136"/>
                <a:gd name="T11" fmla="*/ 54 w 54"/>
                <a:gd name="T12" fmla="*/ 136 h 136"/>
              </a:gdLst>
              <a:ahLst/>
              <a:cxnLst>
                <a:cxn ang="T6">
                  <a:pos x="T0" y="T1"/>
                </a:cxn>
                <a:cxn ang="T7">
                  <a:pos x="T2" y="T3"/>
                </a:cxn>
                <a:cxn ang="T8">
                  <a:pos x="T4" y="T5"/>
                </a:cxn>
              </a:cxnLst>
              <a:rect l="T9" t="T10" r="T11" b="T12"/>
              <a:pathLst>
                <a:path w="54" h="136">
                  <a:moveTo>
                    <a:pt x="0" y="0"/>
                  </a:moveTo>
                  <a:cubicBezTo>
                    <a:pt x="19" y="11"/>
                    <a:pt x="38" y="23"/>
                    <a:pt x="46" y="46"/>
                  </a:cubicBezTo>
                  <a:cubicBezTo>
                    <a:pt x="54" y="69"/>
                    <a:pt x="50" y="102"/>
                    <a:pt x="46"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103" name="AutoShape 53"/>
            <p:cNvSpPr>
              <a:spLocks noChangeArrowheads="1"/>
            </p:cNvSpPr>
            <p:nvPr/>
          </p:nvSpPr>
          <p:spPr bwMode="auto">
            <a:xfrm rot="5400546" flipH="1">
              <a:off x="2407434" y="5161540"/>
              <a:ext cx="1022165" cy="367848"/>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04" name="AutoShape 54"/>
            <p:cNvSpPr>
              <a:spLocks noChangeArrowheads="1"/>
            </p:cNvSpPr>
            <p:nvPr/>
          </p:nvSpPr>
          <p:spPr bwMode="auto">
            <a:xfrm rot="5400546" flipH="1">
              <a:off x="2408831" y="4125520"/>
              <a:ext cx="1022165" cy="367848"/>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05" name="AutoShape 57"/>
            <p:cNvSpPr>
              <a:spLocks noChangeArrowheads="1"/>
            </p:cNvSpPr>
            <p:nvPr/>
          </p:nvSpPr>
          <p:spPr bwMode="auto">
            <a:xfrm rot="7859670" flipH="1">
              <a:off x="3147669" y="3327692"/>
              <a:ext cx="899505" cy="407615"/>
            </a:xfrm>
            <a:prstGeom prst="roundRect">
              <a:avLst>
                <a:gd name="adj" fmla="val 16667"/>
              </a:avLst>
            </a:prstGeom>
            <a:gradFill flip="none" rotWithShape="1">
              <a:gsLst>
                <a:gs pos="2000">
                  <a:srgbClr val="971343"/>
                </a:gs>
                <a:gs pos="49000">
                  <a:schemeClr val="bg1"/>
                </a:gs>
                <a:gs pos="99000">
                  <a:srgbClr val="971343"/>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06" name="AutoShape 58"/>
            <p:cNvSpPr>
              <a:spLocks noChangeArrowheads="1"/>
            </p:cNvSpPr>
            <p:nvPr/>
          </p:nvSpPr>
          <p:spPr bwMode="auto">
            <a:xfrm rot="7859670" flipH="1">
              <a:off x="2826249" y="3046496"/>
              <a:ext cx="909730" cy="417553"/>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07" name="Freeform 62"/>
            <p:cNvSpPr>
              <a:spLocks/>
            </p:cNvSpPr>
            <p:nvPr/>
          </p:nvSpPr>
          <p:spPr bwMode="auto">
            <a:xfrm rot="2460546">
              <a:off x="3619463" y="2132259"/>
              <a:ext cx="447375" cy="950610"/>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0036A2"/>
                </a:gs>
                <a:gs pos="49000">
                  <a:schemeClr val="bg1"/>
                </a:gs>
                <a:gs pos="99000">
                  <a:srgbClr val="0036A2"/>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08" name="Freeform 61"/>
            <p:cNvSpPr>
              <a:spLocks/>
            </p:cNvSpPr>
            <p:nvPr/>
          </p:nvSpPr>
          <p:spPr bwMode="auto">
            <a:xfrm rot="2460546" flipH="1">
              <a:off x="3933427" y="2383068"/>
              <a:ext cx="457320" cy="950617"/>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971343"/>
                </a:gs>
                <a:gs pos="49000">
                  <a:schemeClr val="bg1"/>
                </a:gs>
                <a:gs pos="99000">
                  <a:srgbClr val="971343"/>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grpSp>
      <p:grpSp>
        <p:nvGrpSpPr>
          <p:cNvPr id="109606" name="Group 123"/>
          <p:cNvGrpSpPr>
            <a:grpSpLocks noChangeAspect="1"/>
          </p:cNvGrpSpPr>
          <p:nvPr/>
        </p:nvGrpSpPr>
        <p:grpSpPr bwMode="auto">
          <a:xfrm rot="-10315808">
            <a:off x="1919288" y="2689225"/>
            <a:ext cx="550862" cy="581025"/>
            <a:chOff x="950606" y="2110457"/>
            <a:chExt cx="3459727" cy="3751349"/>
          </a:xfrm>
        </p:grpSpPr>
        <p:sp>
          <p:nvSpPr>
            <p:cNvPr id="109656" name="Freeform 52"/>
            <p:cNvSpPr>
              <a:spLocks/>
            </p:cNvSpPr>
            <p:nvPr/>
          </p:nvSpPr>
          <p:spPr bwMode="auto">
            <a:xfrm rot="-546">
              <a:off x="2335408" y="3528367"/>
              <a:ext cx="133712" cy="363351"/>
            </a:xfrm>
            <a:custGeom>
              <a:avLst/>
              <a:gdLst>
                <a:gd name="T0" fmla="*/ 0 w 54"/>
                <a:gd name="T1" fmla="*/ 0 h 136"/>
                <a:gd name="T2" fmla="*/ 6130943 w 54"/>
                <a:gd name="T3" fmla="*/ 7138778 h 136"/>
                <a:gd name="T4" fmla="*/ 6130943 w 54"/>
                <a:gd name="T5" fmla="*/ 7138778 h 136"/>
                <a:gd name="T6" fmla="*/ 0 60000 65536"/>
                <a:gd name="T7" fmla="*/ 0 60000 65536"/>
                <a:gd name="T8" fmla="*/ 0 60000 65536"/>
                <a:gd name="T9" fmla="*/ 0 w 54"/>
                <a:gd name="T10" fmla="*/ 0 h 136"/>
                <a:gd name="T11" fmla="*/ 54 w 54"/>
                <a:gd name="T12" fmla="*/ 136 h 136"/>
              </a:gdLst>
              <a:ahLst/>
              <a:cxnLst>
                <a:cxn ang="T6">
                  <a:pos x="T0" y="T1"/>
                </a:cxn>
                <a:cxn ang="T7">
                  <a:pos x="T2" y="T3"/>
                </a:cxn>
                <a:cxn ang="T8">
                  <a:pos x="T4" y="T5"/>
                </a:cxn>
              </a:cxnLst>
              <a:rect l="T9" t="T10" r="T11" b="T12"/>
              <a:pathLst>
                <a:path w="54" h="136">
                  <a:moveTo>
                    <a:pt x="0" y="0"/>
                  </a:moveTo>
                  <a:cubicBezTo>
                    <a:pt x="19" y="11"/>
                    <a:pt x="38" y="23"/>
                    <a:pt x="46" y="46"/>
                  </a:cubicBezTo>
                  <a:cubicBezTo>
                    <a:pt x="54" y="69"/>
                    <a:pt x="50" y="102"/>
                    <a:pt x="46"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126" name="AutoShape 53"/>
            <p:cNvSpPr>
              <a:spLocks noChangeArrowheads="1"/>
            </p:cNvSpPr>
            <p:nvPr/>
          </p:nvSpPr>
          <p:spPr bwMode="auto">
            <a:xfrm rot="16199454">
              <a:off x="1963547" y="5166903"/>
              <a:ext cx="1024959" cy="368902"/>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27" name="AutoShape 54"/>
            <p:cNvSpPr>
              <a:spLocks noChangeArrowheads="1"/>
            </p:cNvSpPr>
            <p:nvPr/>
          </p:nvSpPr>
          <p:spPr bwMode="auto">
            <a:xfrm rot="16199454">
              <a:off x="1937105" y="4130561"/>
              <a:ext cx="1024959" cy="378875"/>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28" name="AutoShape 57"/>
            <p:cNvSpPr>
              <a:spLocks noChangeArrowheads="1"/>
            </p:cNvSpPr>
            <p:nvPr/>
          </p:nvSpPr>
          <p:spPr bwMode="auto">
            <a:xfrm rot="13740330">
              <a:off x="1326818" y="3328604"/>
              <a:ext cx="901964" cy="418757"/>
            </a:xfrm>
            <a:prstGeom prst="roundRect">
              <a:avLst>
                <a:gd name="adj" fmla="val 16667"/>
              </a:avLst>
            </a:prstGeom>
            <a:gradFill flip="none" rotWithShape="1">
              <a:gsLst>
                <a:gs pos="2000">
                  <a:srgbClr val="971343"/>
                </a:gs>
                <a:gs pos="49000">
                  <a:schemeClr val="bg1"/>
                </a:gs>
                <a:gs pos="99000">
                  <a:srgbClr val="971343"/>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29" name="AutoShape 58"/>
            <p:cNvSpPr>
              <a:spLocks noChangeArrowheads="1"/>
            </p:cNvSpPr>
            <p:nvPr/>
          </p:nvSpPr>
          <p:spPr bwMode="auto">
            <a:xfrm rot="13740330">
              <a:off x="1657743" y="3057992"/>
              <a:ext cx="901964" cy="428731"/>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30" name="Freeform 61"/>
            <p:cNvSpPr>
              <a:spLocks/>
            </p:cNvSpPr>
            <p:nvPr/>
          </p:nvSpPr>
          <p:spPr bwMode="auto">
            <a:xfrm rot="19139454">
              <a:off x="962551" y="2395474"/>
              <a:ext cx="468606" cy="94296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971343"/>
                </a:gs>
                <a:gs pos="49000">
                  <a:schemeClr val="bg1"/>
                </a:gs>
                <a:gs pos="99000">
                  <a:srgbClr val="971343"/>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31" name="Freeform 62"/>
            <p:cNvSpPr>
              <a:spLocks/>
            </p:cNvSpPr>
            <p:nvPr/>
          </p:nvSpPr>
          <p:spPr bwMode="auto">
            <a:xfrm rot="19139454" flipH="1">
              <a:off x="1277215" y="2121137"/>
              <a:ext cx="478579" cy="94296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0036A2"/>
                </a:gs>
                <a:gs pos="49000">
                  <a:schemeClr val="bg1"/>
                </a:gs>
                <a:gs pos="99000">
                  <a:srgbClr val="0036A2"/>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09663" name="Freeform 52"/>
            <p:cNvSpPr>
              <a:spLocks/>
            </p:cNvSpPr>
            <p:nvPr/>
          </p:nvSpPr>
          <p:spPr bwMode="auto">
            <a:xfrm rot="546" flipH="1">
              <a:off x="2925511" y="3521693"/>
              <a:ext cx="129907" cy="363351"/>
            </a:xfrm>
            <a:custGeom>
              <a:avLst/>
              <a:gdLst>
                <a:gd name="T0" fmla="*/ 0 w 54"/>
                <a:gd name="T1" fmla="*/ 0 h 136"/>
                <a:gd name="T2" fmla="*/ 5788079 w 54"/>
                <a:gd name="T3" fmla="*/ 7138778 h 136"/>
                <a:gd name="T4" fmla="*/ 5788079 w 54"/>
                <a:gd name="T5" fmla="*/ 7138778 h 136"/>
                <a:gd name="T6" fmla="*/ 0 60000 65536"/>
                <a:gd name="T7" fmla="*/ 0 60000 65536"/>
                <a:gd name="T8" fmla="*/ 0 60000 65536"/>
                <a:gd name="T9" fmla="*/ 0 w 54"/>
                <a:gd name="T10" fmla="*/ 0 h 136"/>
                <a:gd name="T11" fmla="*/ 54 w 54"/>
                <a:gd name="T12" fmla="*/ 136 h 136"/>
              </a:gdLst>
              <a:ahLst/>
              <a:cxnLst>
                <a:cxn ang="T6">
                  <a:pos x="T0" y="T1"/>
                </a:cxn>
                <a:cxn ang="T7">
                  <a:pos x="T2" y="T3"/>
                </a:cxn>
                <a:cxn ang="T8">
                  <a:pos x="T4" y="T5"/>
                </a:cxn>
              </a:cxnLst>
              <a:rect l="T9" t="T10" r="T11" b="T12"/>
              <a:pathLst>
                <a:path w="54" h="136">
                  <a:moveTo>
                    <a:pt x="0" y="0"/>
                  </a:moveTo>
                  <a:cubicBezTo>
                    <a:pt x="19" y="11"/>
                    <a:pt x="38" y="23"/>
                    <a:pt x="46" y="46"/>
                  </a:cubicBezTo>
                  <a:cubicBezTo>
                    <a:pt x="54" y="69"/>
                    <a:pt x="50" y="102"/>
                    <a:pt x="46"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133" name="AutoShape 53"/>
            <p:cNvSpPr>
              <a:spLocks noChangeArrowheads="1"/>
            </p:cNvSpPr>
            <p:nvPr/>
          </p:nvSpPr>
          <p:spPr bwMode="auto">
            <a:xfrm rot="5400546" flipH="1">
              <a:off x="2422510" y="5177449"/>
              <a:ext cx="1024959" cy="358935"/>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34" name="AutoShape 54"/>
            <p:cNvSpPr>
              <a:spLocks noChangeArrowheads="1"/>
            </p:cNvSpPr>
            <p:nvPr/>
          </p:nvSpPr>
          <p:spPr bwMode="auto">
            <a:xfrm rot="5400546" flipH="1">
              <a:off x="2412274" y="4144119"/>
              <a:ext cx="1024959" cy="378875"/>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35" name="AutoShape 57"/>
            <p:cNvSpPr>
              <a:spLocks noChangeArrowheads="1"/>
            </p:cNvSpPr>
            <p:nvPr/>
          </p:nvSpPr>
          <p:spPr bwMode="auto">
            <a:xfrm rot="7859670" flipH="1">
              <a:off x="3152084" y="3352231"/>
              <a:ext cx="901964" cy="408783"/>
            </a:xfrm>
            <a:prstGeom prst="roundRect">
              <a:avLst>
                <a:gd name="adj" fmla="val 16667"/>
              </a:avLst>
            </a:prstGeom>
            <a:gradFill flip="none" rotWithShape="1">
              <a:gsLst>
                <a:gs pos="2000">
                  <a:srgbClr val="971343"/>
                </a:gs>
                <a:gs pos="49000">
                  <a:schemeClr val="bg1"/>
                </a:gs>
                <a:gs pos="99000">
                  <a:srgbClr val="971343"/>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36" name="AutoShape 58"/>
            <p:cNvSpPr>
              <a:spLocks noChangeArrowheads="1"/>
            </p:cNvSpPr>
            <p:nvPr/>
          </p:nvSpPr>
          <p:spPr bwMode="auto">
            <a:xfrm rot="7859670" flipH="1">
              <a:off x="2840063" y="3056278"/>
              <a:ext cx="901964" cy="418757"/>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37" name="Freeform 62"/>
            <p:cNvSpPr>
              <a:spLocks/>
            </p:cNvSpPr>
            <p:nvPr/>
          </p:nvSpPr>
          <p:spPr bwMode="auto">
            <a:xfrm rot="2460546">
              <a:off x="3622204" y="2112058"/>
              <a:ext cx="458639" cy="94296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0036A2"/>
                </a:gs>
                <a:gs pos="49000">
                  <a:schemeClr val="bg1"/>
                </a:gs>
                <a:gs pos="99000">
                  <a:srgbClr val="0036A2"/>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38" name="Freeform 61"/>
            <p:cNvSpPr>
              <a:spLocks/>
            </p:cNvSpPr>
            <p:nvPr/>
          </p:nvSpPr>
          <p:spPr bwMode="auto">
            <a:xfrm rot="2460546" flipH="1">
              <a:off x="3949737" y="2400814"/>
              <a:ext cx="458639" cy="953215"/>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971343"/>
                </a:gs>
                <a:gs pos="49000">
                  <a:schemeClr val="bg1"/>
                </a:gs>
                <a:gs pos="99000">
                  <a:srgbClr val="971343"/>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grpSp>
      <p:grpSp>
        <p:nvGrpSpPr>
          <p:cNvPr id="109607" name="Group 138"/>
          <p:cNvGrpSpPr>
            <a:grpSpLocks noChangeAspect="1"/>
          </p:cNvGrpSpPr>
          <p:nvPr/>
        </p:nvGrpSpPr>
        <p:grpSpPr bwMode="auto">
          <a:xfrm rot="1844659">
            <a:off x="1296988" y="2649538"/>
            <a:ext cx="552450" cy="582612"/>
            <a:chOff x="950606" y="2110457"/>
            <a:chExt cx="3459727" cy="3751349"/>
          </a:xfrm>
        </p:grpSpPr>
        <p:sp>
          <p:nvSpPr>
            <p:cNvPr id="109642" name="Freeform 52"/>
            <p:cNvSpPr>
              <a:spLocks/>
            </p:cNvSpPr>
            <p:nvPr/>
          </p:nvSpPr>
          <p:spPr bwMode="auto">
            <a:xfrm rot="-546">
              <a:off x="2335408" y="3528367"/>
              <a:ext cx="133712" cy="363351"/>
            </a:xfrm>
            <a:custGeom>
              <a:avLst/>
              <a:gdLst>
                <a:gd name="T0" fmla="*/ 0 w 54"/>
                <a:gd name="T1" fmla="*/ 0 h 136"/>
                <a:gd name="T2" fmla="*/ 6130943 w 54"/>
                <a:gd name="T3" fmla="*/ 7138778 h 136"/>
                <a:gd name="T4" fmla="*/ 6130943 w 54"/>
                <a:gd name="T5" fmla="*/ 7138778 h 136"/>
                <a:gd name="T6" fmla="*/ 0 60000 65536"/>
                <a:gd name="T7" fmla="*/ 0 60000 65536"/>
                <a:gd name="T8" fmla="*/ 0 60000 65536"/>
                <a:gd name="T9" fmla="*/ 0 w 54"/>
                <a:gd name="T10" fmla="*/ 0 h 136"/>
                <a:gd name="T11" fmla="*/ 54 w 54"/>
                <a:gd name="T12" fmla="*/ 136 h 136"/>
              </a:gdLst>
              <a:ahLst/>
              <a:cxnLst>
                <a:cxn ang="T6">
                  <a:pos x="T0" y="T1"/>
                </a:cxn>
                <a:cxn ang="T7">
                  <a:pos x="T2" y="T3"/>
                </a:cxn>
                <a:cxn ang="T8">
                  <a:pos x="T4" y="T5"/>
                </a:cxn>
              </a:cxnLst>
              <a:rect l="T9" t="T10" r="T11" b="T12"/>
              <a:pathLst>
                <a:path w="54" h="136">
                  <a:moveTo>
                    <a:pt x="0" y="0"/>
                  </a:moveTo>
                  <a:cubicBezTo>
                    <a:pt x="19" y="11"/>
                    <a:pt x="38" y="23"/>
                    <a:pt x="46" y="46"/>
                  </a:cubicBezTo>
                  <a:cubicBezTo>
                    <a:pt x="54" y="69"/>
                    <a:pt x="50" y="102"/>
                    <a:pt x="46"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141" name="AutoShape 53"/>
            <p:cNvSpPr>
              <a:spLocks noChangeArrowheads="1"/>
            </p:cNvSpPr>
            <p:nvPr/>
          </p:nvSpPr>
          <p:spPr bwMode="auto">
            <a:xfrm rot="16199454">
              <a:off x="1952032" y="5161098"/>
              <a:ext cx="1022167" cy="377786"/>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42" name="AutoShape 54"/>
            <p:cNvSpPr>
              <a:spLocks noChangeArrowheads="1"/>
            </p:cNvSpPr>
            <p:nvPr/>
          </p:nvSpPr>
          <p:spPr bwMode="auto">
            <a:xfrm rot="16199454">
              <a:off x="1945641" y="4130305"/>
              <a:ext cx="1022167" cy="377786"/>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43" name="AutoShape 57"/>
            <p:cNvSpPr>
              <a:spLocks noChangeArrowheads="1"/>
            </p:cNvSpPr>
            <p:nvPr/>
          </p:nvSpPr>
          <p:spPr bwMode="auto">
            <a:xfrm rot="13740330">
              <a:off x="1332125" y="3328835"/>
              <a:ext cx="899507" cy="427498"/>
            </a:xfrm>
            <a:prstGeom prst="roundRect">
              <a:avLst>
                <a:gd name="adj" fmla="val 16667"/>
              </a:avLst>
            </a:prstGeom>
            <a:gradFill flip="none" rotWithShape="1">
              <a:gsLst>
                <a:gs pos="2000">
                  <a:srgbClr val="971343"/>
                </a:gs>
                <a:gs pos="49000">
                  <a:schemeClr val="bg1"/>
                </a:gs>
                <a:gs pos="99000">
                  <a:srgbClr val="971343"/>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44" name="AutoShape 58"/>
            <p:cNvSpPr>
              <a:spLocks noChangeArrowheads="1"/>
            </p:cNvSpPr>
            <p:nvPr/>
          </p:nvSpPr>
          <p:spPr bwMode="auto">
            <a:xfrm rot="13740330">
              <a:off x="1636706" y="3035533"/>
              <a:ext cx="899507" cy="427492"/>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45" name="Freeform 61"/>
            <p:cNvSpPr>
              <a:spLocks/>
            </p:cNvSpPr>
            <p:nvPr/>
          </p:nvSpPr>
          <p:spPr bwMode="auto">
            <a:xfrm rot="19139454">
              <a:off x="931036" y="2380299"/>
              <a:ext cx="467259" cy="95061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971343"/>
                </a:gs>
                <a:gs pos="49000">
                  <a:schemeClr val="bg1"/>
                </a:gs>
                <a:gs pos="99000">
                  <a:srgbClr val="971343"/>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46" name="Freeform 62"/>
            <p:cNvSpPr>
              <a:spLocks/>
            </p:cNvSpPr>
            <p:nvPr/>
          </p:nvSpPr>
          <p:spPr bwMode="auto">
            <a:xfrm rot="19139454" flipH="1">
              <a:off x="1274878" y="2118572"/>
              <a:ext cx="477204" cy="940393"/>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0036A2"/>
                </a:gs>
                <a:gs pos="49000">
                  <a:schemeClr val="bg1"/>
                </a:gs>
                <a:gs pos="99000">
                  <a:srgbClr val="0036A2"/>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09649" name="Freeform 52"/>
            <p:cNvSpPr>
              <a:spLocks/>
            </p:cNvSpPr>
            <p:nvPr/>
          </p:nvSpPr>
          <p:spPr bwMode="auto">
            <a:xfrm rot="546" flipH="1">
              <a:off x="2925511" y="3521693"/>
              <a:ext cx="129907" cy="363351"/>
            </a:xfrm>
            <a:custGeom>
              <a:avLst/>
              <a:gdLst>
                <a:gd name="T0" fmla="*/ 0 w 54"/>
                <a:gd name="T1" fmla="*/ 0 h 136"/>
                <a:gd name="T2" fmla="*/ 5788079 w 54"/>
                <a:gd name="T3" fmla="*/ 7138778 h 136"/>
                <a:gd name="T4" fmla="*/ 5788079 w 54"/>
                <a:gd name="T5" fmla="*/ 7138778 h 136"/>
                <a:gd name="T6" fmla="*/ 0 60000 65536"/>
                <a:gd name="T7" fmla="*/ 0 60000 65536"/>
                <a:gd name="T8" fmla="*/ 0 60000 65536"/>
                <a:gd name="T9" fmla="*/ 0 w 54"/>
                <a:gd name="T10" fmla="*/ 0 h 136"/>
                <a:gd name="T11" fmla="*/ 54 w 54"/>
                <a:gd name="T12" fmla="*/ 136 h 136"/>
              </a:gdLst>
              <a:ahLst/>
              <a:cxnLst>
                <a:cxn ang="T6">
                  <a:pos x="T0" y="T1"/>
                </a:cxn>
                <a:cxn ang="T7">
                  <a:pos x="T2" y="T3"/>
                </a:cxn>
                <a:cxn ang="T8">
                  <a:pos x="T4" y="T5"/>
                </a:cxn>
              </a:cxnLst>
              <a:rect l="T9" t="T10" r="T11" b="T12"/>
              <a:pathLst>
                <a:path w="54" h="136">
                  <a:moveTo>
                    <a:pt x="0" y="0"/>
                  </a:moveTo>
                  <a:cubicBezTo>
                    <a:pt x="19" y="11"/>
                    <a:pt x="38" y="23"/>
                    <a:pt x="46" y="46"/>
                  </a:cubicBezTo>
                  <a:cubicBezTo>
                    <a:pt x="54" y="69"/>
                    <a:pt x="50" y="102"/>
                    <a:pt x="46"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148" name="AutoShape 53"/>
            <p:cNvSpPr>
              <a:spLocks noChangeArrowheads="1"/>
            </p:cNvSpPr>
            <p:nvPr/>
          </p:nvSpPr>
          <p:spPr bwMode="auto">
            <a:xfrm rot="5400546" flipH="1">
              <a:off x="2414977" y="5156504"/>
              <a:ext cx="1022167" cy="367848"/>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49" name="AutoShape 54"/>
            <p:cNvSpPr>
              <a:spLocks noChangeArrowheads="1"/>
            </p:cNvSpPr>
            <p:nvPr/>
          </p:nvSpPr>
          <p:spPr bwMode="auto">
            <a:xfrm rot="5400546" flipH="1">
              <a:off x="2408586" y="4125702"/>
              <a:ext cx="1022167" cy="367841"/>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50" name="AutoShape 57"/>
            <p:cNvSpPr>
              <a:spLocks noChangeArrowheads="1"/>
            </p:cNvSpPr>
            <p:nvPr/>
          </p:nvSpPr>
          <p:spPr bwMode="auto">
            <a:xfrm rot="7859670" flipH="1">
              <a:off x="3137831" y="3310832"/>
              <a:ext cx="899507" cy="407608"/>
            </a:xfrm>
            <a:prstGeom prst="roundRect">
              <a:avLst>
                <a:gd name="adj" fmla="val 16667"/>
              </a:avLst>
            </a:prstGeom>
            <a:gradFill flip="none" rotWithShape="1">
              <a:gsLst>
                <a:gs pos="2000">
                  <a:srgbClr val="971343"/>
                </a:gs>
                <a:gs pos="49000">
                  <a:schemeClr val="bg1"/>
                </a:gs>
                <a:gs pos="99000">
                  <a:srgbClr val="971343"/>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51" name="AutoShape 58"/>
            <p:cNvSpPr>
              <a:spLocks noChangeArrowheads="1"/>
            </p:cNvSpPr>
            <p:nvPr/>
          </p:nvSpPr>
          <p:spPr bwMode="auto">
            <a:xfrm rot="7859670" flipH="1">
              <a:off x="2826785" y="3046964"/>
              <a:ext cx="909725" cy="417553"/>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52" name="Freeform 62"/>
            <p:cNvSpPr>
              <a:spLocks/>
            </p:cNvSpPr>
            <p:nvPr/>
          </p:nvSpPr>
          <p:spPr bwMode="auto">
            <a:xfrm rot="2460546">
              <a:off x="3610297" y="2115583"/>
              <a:ext cx="447382" cy="950618"/>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0036A2"/>
                </a:gs>
                <a:gs pos="49000">
                  <a:schemeClr val="bg1"/>
                </a:gs>
                <a:gs pos="99000">
                  <a:srgbClr val="0036A2"/>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53" name="Freeform 61"/>
            <p:cNvSpPr>
              <a:spLocks/>
            </p:cNvSpPr>
            <p:nvPr/>
          </p:nvSpPr>
          <p:spPr bwMode="auto">
            <a:xfrm rot="2460546" flipH="1">
              <a:off x="3934247" y="2384218"/>
              <a:ext cx="457320" cy="95061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971343"/>
                </a:gs>
                <a:gs pos="49000">
                  <a:schemeClr val="bg1"/>
                </a:gs>
                <a:gs pos="99000">
                  <a:srgbClr val="971343"/>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grpSp>
      <p:sp>
        <p:nvSpPr>
          <p:cNvPr id="154" name="Rounded Rectangle 153"/>
          <p:cNvSpPr/>
          <p:nvPr/>
        </p:nvSpPr>
        <p:spPr>
          <a:xfrm>
            <a:off x="331788" y="417513"/>
            <a:ext cx="4305300" cy="708025"/>
          </a:xfrm>
          <a:prstGeom prst="roundRect">
            <a:avLst/>
          </a:prstGeom>
          <a:solidFill>
            <a:srgbClr val="97134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109609" name="TextBox 154"/>
          <p:cNvSpPr txBox="1">
            <a:spLocks noChangeArrowheads="1"/>
          </p:cNvSpPr>
          <p:nvPr/>
        </p:nvSpPr>
        <p:spPr bwMode="auto">
          <a:xfrm>
            <a:off x="468313" y="417513"/>
            <a:ext cx="39100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cs-CZ" sz="4000" b="1">
                <a:solidFill>
                  <a:srgbClr val="FFFFFF"/>
                </a:solidFill>
              </a:rPr>
              <a:t>Multiple sclerosis</a:t>
            </a:r>
          </a:p>
        </p:txBody>
      </p:sp>
      <p:sp>
        <p:nvSpPr>
          <p:cNvPr id="157" name="Oval 156"/>
          <p:cNvSpPr/>
          <p:nvPr/>
        </p:nvSpPr>
        <p:spPr>
          <a:xfrm>
            <a:off x="1952625" y="4003675"/>
            <a:ext cx="431800" cy="433388"/>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158" name="Oval 157"/>
          <p:cNvSpPr/>
          <p:nvPr/>
        </p:nvSpPr>
        <p:spPr>
          <a:xfrm>
            <a:off x="2570163" y="4003675"/>
            <a:ext cx="431800" cy="433388"/>
          </a:xfrm>
          <a:prstGeom prst="ellipse">
            <a:avLst/>
          </a:prstGeom>
          <a:solidFill>
            <a:srgbClr val="E5CCD0"/>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grpSp>
        <p:nvGrpSpPr>
          <p:cNvPr id="160" name="Group 159"/>
          <p:cNvGrpSpPr>
            <a:grpSpLocks noChangeAspect="1"/>
          </p:cNvGrpSpPr>
          <p:nvPr/>
        </p:nvGrpSpPr>
        <p:grpSpPr bwMode="auto">
          <a:xfrm rot="2347710">
            <a:off x="1808163" y="1624013"/>
            <a:ext cx="552450" cy="581025"/>
            <a:chOff x="950606" y="2110457"/>
            <a:chExt cx="3459727" cy="3751349"/>
          </a:xfrm>
        </p:grpSpPr>
        <p:sp>
          <p:nvSpPr>
            <p:cNvPr id="109628" name="Freeform 52"/>
            <p:cNvSpPr>
              <a:spLocks/>
            </p:cNvSpPr>
            <p:nvPr/>
          </p:nvSpPr>
          <p:spPr bwMode="auto">
            <a:xfrm rot="-546">
              <a:off x="2335408" y="3528367"/>
              <a:ext cx="133712" cy="363351"/>
            </a:xfrm>
            <a:custGeom>
              <a:avLst/>
              <a:gdLst>
                <a:gd name="T0" fmla="*/ 0 w 54"/>
                <a:gd name="T1" fmla="*/ 0 h 136"/>
                <a:gd name="T2" fmla="*/ 6130943 w 54"/>
                <a:gd name="T3" fmla="*/ 7138778 h 136"/>
                <a:gd name="T4" fmla="*/ 6130943 w 54"/>
                <a:gd name="T5" fmla="*/ 7138778 h 136"/>
                <a:gd name="T6" fmla="*/ 0 60000 65536"/>
                <a:gd name="T7" fmla="*/ 0 60000 65536"/>
                <a:gd name="T8" fmla="*/ 0 60000 65536"/>
                <a:gd name="T9" fmla="*/ 0 w 54"/>
                <a:gd name="T10" fmla="*/ 0 h 136"/>
                <a:gd name="T11" fmla="*/ 54 w 54"/>
                <a:gd name="T12" fmla="*/ 136 h 136"/>
              </a:gdLst>
              <a:ahLst/>
              <a:cxnLst>
                <a:cxn ang="T6">
                  <a:pos x="T0" y="T1"/>
                </a:cxn>
                <a:cxn ang="T7">
                  <a:pos x="T2" y="T3"/>
                </a:cxn>
                <a:cxn ang="T8">
                  <a:pos x="T4" y="T5"/>
                </a:cxn>
              </a:cxnLst>
              <a:rect l="T9" t="T10" r="T11" b="T12"/>
              <a:pathLst>
                <a:path w="54" h="136">
                  <a:moveTo>
                    <a:pt x="0" y="0"/>
                  </a:moveTo>
                  <a:cubicBezTo>
                    <a:pt x="19" y="11"/>
                    <a:pt x="38" y="23"/>
                    <a:pt x="46" y="46"/>
                  </a:cubicBezTo>
                  <a:cubicBezTo>
                    <a:pt x="54" y="69"/>
                    <a:pt x="50" y="102"/>
                    <a:pt x="46"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162" name="AutoShape 53"/>
            <p:cNvSpPr>
              <a:spLocks noChangeArrowheads="1"/>
            </p:cNvSpPr>
            <p:nvPr/>
          </p:nvSpPr>
          <p:spPr bwMode="auto">
            <a:xfrm rot="16199454">
              <a:off x="1947438" y="5158148"/>
              <a:ext cx="1024959" cy="377786"/>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63" name="AutoShape 54"/>
            <p:cNvSpPr>
              <a:spLocks noChangeArrowheads="1"/>
            </p:cNvSpPr>
            <p:nvPr/>
          </p:nvSpPr>
          <p:spPr bwMode="auto">
            <a:xfrm rot="16199454">
              <a:off x="1937664" y="4122531"/>
              <a:ext cx="1024959" cy="377786"/>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64" name="AutoShape 57"/>
            <p:cNvSpPr>
              <a:spLocks noChangeArrowheads="1"/>
            </p:cNvSpPr>
            <p:nvPr/>
          </p:nvSpPr>
          <p:spPr bwMode="auto">
            <a:xfrm rot="13740330">
              <a:off x="1315376" y="3336683"/>
              <a:ext cx="901964" cy="427492"/>
            </a:xfrm>
            <a:prstGeom prst="roundRect">
              <a:avLst>
                <a:gd name="adj" fmla="val 16667"/>
              </a:avLst>
            </a:prstGeom>
            <a:gradFill flip="none" rotWithShape="1">
              <a:gsLst>
                <a:gs pos="2000">
                  <a:srgbClr val="971343"/>
                </a:gs>
                <a:gs pos="49000">
                  <a:schemeClr val="bg1"/>
                </a:gs>
                <a:gs pos="99000">
                  <a:srgbClr val="971343"/>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65" name="AutoShape 58"/>
            <p:cNvSpPr>
              <a:spLocks noChangeArrowheads="1"/>
            </p:cNvSpPr>
            <p:nvPr/>
          </p:nvSpPr>
          <p:spPr bwMode="auto">
            <a:xfrm rot="13740330">
              <a:off x="1634450" y="3042644"/>
              <a:ext cx="901964" cy="427498"/>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66" name="Freeform 61"/>
            <p:cNvSpPr>
              <a:spLocks/>
            </p:cNvSpPr>
            <p:nvPr/>
          </p:nvSpPr>
          <p:spPr bwMode="auto">
            <a:xfrm rot="19139454">
              <a:off x="937233" y="2389235"/>
              <a:ext cx="467259" cy="94296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971343"/>
                </a:gs>
                <a:gs pos="49000">
                  <a:schemeClr val="bg1"/>
                </a:gs>
                <a:gs pos="99000">
                  <a:srgbClr val="971343"/>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67" name="Freeform 62"/>
            <p:cNvSpPr>
              <a:spLocks/>
            </p:cNvSpPr>
            <p:nvPr/>
          </p:nvSpPr>
          <p:spPr bwMode="auto">
            <a:xfrm rot="19139454" flipH="1">
              <a:off x="1274009" y="2115822"/>
              <a:ext cx="477204" cy="94296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0036A2"/>
                </a:gs>
                <a:gs pos="49000">
                  <a:schemeClr val="bg1"/>
                </a:gs>
                <a:gs pos="99000">
                  <a:srgbClr val="0036A2"/>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09635" name="Freeform 52"/>
            <p:cNvSpPr>
              <a:spLocks/>
            </p:cNvSpPr>
            <p:nvPr/>
          </p:nvSpPr>
          <p:spPr bwMode="auto">
            <a:xfrm rot="546" flipH="1">
              <a:off x="2925511" y="3521693"/>
              <a:ext cx="129907" cy="363351"/>
            </a:xfrm>
            <a:custGeom>
              <a:avLst/>
              <a:gdLst>
                <a:gd name="T0" fmla="*/ 0 w 54"/>
                <a:gd name="T1" fmla="*/ 0 h 136"/>
                <a:gd name="T2" fmla="*/ 5788079 w 54"/>
                <a:gd name="T3" fmla="*/ 7138778 h 136"/>
                <a:gd name="T4" fmla="*/ 5788079 w 54"/>
                <a:gd name="T5" fmla="*/ 7138778 h 136"/>
                <a:gd name="T6" fmla="*/ 0 60000 65536"/>
                <a:gd name="T7" fmla="*/ 0 60000 65536"/>
                <a:gd name="T8" fmla="*/ 0 60000 65536"/>
                <a:gd name="T9" fmla="*/ 0 w 54"/>
                <a:gd name="T10" fmla="*/ 0 h 136"/>
                <a:gd name="T11" fmla="*/ 54 w 54"/>
                <a:gd name="T12" fmla="*/ 136 h 136"/>
              </a:gdLst>
              <a:ahLst/>
              <a:cxnLst>
                <a:cxn ang="T6">
                  <a:pos x="T0" y="T1"/>
                </a:cxn>
                <a:cxn ang="T7">
                  <a:pos x="T2" y="T3"/>
                </a:cxn>
                <a:cxn ang="T8">
                  <a:pos x="T4" y="T5"/>
                </a:cxn>
              </a:cxnLst>
              <a:rect l="T9" t="T10" r="T11" b="T12"/>
              <a:pathLst>
                <a:path w="54" h="136">
                  <a:moveTo>
                    <a:pt x="0" y="0"/>
                  </a:moveTo>
                  <a:cubicBezTo>
                    <a:pt x="19" y="11"/>
                    <a:pt x="38" y="23"/>
                    <a:pt x="46" y="46"/>
                  </a:cubicBezTo>
                  <a:cubicBezTo>
                    <a:pt x="54" y="69"/>
                    <a:pt x="50" y="102"/>
                    <a:pt x="46"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169" name="AutoShape 53"/>
            <p:cNvSpPr>
              <a:spLocks noChangeArrowheads="1"/>
            </p:cNvSpPr>
            <p:nvPr/>
          </p:nvSpPr>
          <p:spPr bwMode="auto">
            <a:xfrm rot="5400546" flipH="1">
              <a:off x="2410869" y="5157611"/>
              <a:ext cx="1024959" cy="367848"/>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70" name="AutoShape 54"/>
            <p:cNvSpPr>
              <a:spLocks noChangeArrowheads="1"/>
            </p:cNvSpPr>
            <p:nvPr/>
          </p:nvSpPr>
          <p:spPr bwMode="auto">
            <a:xfrm rot="5400546" flipH="1">
              <a:off x="2407373" y="4129945"/>
              <a:ext cx="1024959" cy="367841"/>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71" name="AutoShape 57"/>
            <p:cNvSpPr>
              <a:spLocks noChangeArrowheads="1"/>
            </p:cNvSpPr>
            <p:nvPr/>
          </p:nvSpPr>
          <p:spPr bwMode="auto">
            <a:xfrm rot="7859670" flipH="1">
              <a:off x="3120164" y="3319395"/>
              <a:ext cx="901964" cy="407608"/>
            </a:xfrm>
            <a:prstGeom prst="roundRect">
              <a:avLst>
                <a:gd name="adj" fmla="val 16667"/>
              </a:avLst>
            </a:prstGeom>
            <a:gradFill flip="none" rotWithShape="1">
              <a:gsLst>
                <a:gs pos="2000">
                  <a:srgbClr val="971343"/>
                </a:gs>
                <a:gs pos="49000">
                  <a:schemeClr val="bg1"/>
                </a:gs>
                <a:gs pos="99000">
                  <a:srgbClr val="971343"/>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72" name="AutoShape 58"/>
            <p:cNvSpPr>
              <a:spLocks noChangeArrowheads="1"/>
            </p:cNvSpPr>
            <p:nvPr/>
          </p:nvSpPr>
          <p:spPr bwMode="auto">
            <a:xfrm rot="7859670" flipH="1">
              <a:off x="2826075" y="3039171"/>
              <a:ext cx="901964" cy="417553"/>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73" name="Freeform 62"/>
            <p:cNvSpPr>
              <a:spLocks/>
            </p:cNvSpPr>
            <p:nvPr/>
          </p:nvSpPr>
          <p:spPr bwMode="auto">
            <a:xfrm rot="2460546">
              <a:off x="3611649" y="2103437"/>
              <a:ext cx="447382" cy="94296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0036A2"/>
                </a:gs>
                <a:gs pos="49000">
                  <a:schemeClr val="bg1"/>
                </a:gs>
                <a:gs pos="99000">
                  <a:srgbClr val="0036A2"/>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74" name="Freeform 61"/>
            <p:cNvSpPr>
              <a:spLocks/>
            </p:cNvSpPr>
            <p:nvPr/>
          </p:nvSpPr>
          <p:spPr bwMode="auto">
            <a:xfrm rot="2460546" flipH="1">
              <a:off x="3931160" y="2387716"/>
              <a:ext cx="457320" cy="953208"/>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971343"/>
                </a:gs>
                <a:gs pos="49000">
                  <a:schemeClr val="bg1"/>
                </a:gs>
                <a:gs pos="99000">
                  <a:srgbClr val="971343"/>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grpSp>
      <p:grpSp>
        <p:nvGrpSpPr>
          <p:cNvPr id="175" name="Group 174"/>
          <p:cNvGrpSpPr>
            <a:grpSpLocks noChangeAspect="1"/>
          </p:cNvGrpSpPr>
          <p:nvPr/>
        </p:nvGrpSpPr>
        <p:grpSpPr bwMode="auto">
          <a:xfrm rot="-8002928">
            <a:off x="1234282" y="1454943"/>
            <a:ext cx="552450" cy="582613"/>
            <a:chOff x="950606" y="2110457"/>
            <a:chExt cx="3459727" cy="3751349"/>
          </a:xfrm>
        </p:grpSpPr>
        <p:sp>
          <p:nvSpPr>
            <p:cNvPr id="109614" name="Freeform 52"/>
            <p:cNvSpPr>
              <a:spLocks/>
            </p:cNvSpPr>
            <p:nvPr/>
          </p:nvSpPr>
          <p:spPr bwMode="auto">
            <a:xfrm rot="-546">
              <a:off x="2335408" y="3528367"/>
              <a:ext cx="133712" cy="363351"/>
            </a:xfrm>
            <a:custGeom>
              <a:avLst/>
              <a:gdLst>
                <a:gd name="T0" fmla="*/ 0 w 54"/>
                <a:gd name="T1" fmla="*/ 0 h 136"/>
                <a:gd name="T2" fmla="*/ 6130943 w 54"/>
                <a:gd name="T3" fmla="*/ 7138778 h 136"/>
                <a:gd name="T4" fmla="*/ 6130943 w 54"/>
                <a:gd name="T5" fmla="*/ 7138778 h 136"/>
                <a:gd name="T6" fmla="*/ 0 60000 65536"/>
                <a:gd name="T7" fmla="*/ 0 60000 65536"/>
                <a:gd name="T8" fmla="*/ 0 60000 65536"/>
                <a:gd name="T9" fmla="*/ 0 w 54"/>
                <a:gd name="T10" fmla="*/ 0 h 136"/>
                <a:gd name="T11" fmla="*/ 54 w 54"/>
                <a:gd name="T12" fmla="*/ 136 h 136"/>
              </a:gdLst>
              <a:ahLst/>
              <a:cxnLst>
                <a:cxn ang="T6">
                  <a:pos x="T0" y="T1"/>
                </a:cxn>
                <a:cxn ang="T7">
                  <a:pos x="T2" y="T3"/>
                </a:cxn>
                <a:cxn ang="T8">
                  <a:pos x="T4" y="T5"/>
                </a:cxn>
              </a:cxnLst>
              <a:rect l="T9" t="T10" r="T11" b="T12"/>
              <a:pathLst>
                <a:path w="54" h="136">
                  <a:moveTo>
                    <a:pt x="0" y="0"/>
                  </a:moveTo>
                  <a:cubicBezTo>
                    <a:pt x="19" y="11"/>
                    <a:pt x="38" y="23"/>
                    <a:pt x="46" y="46"/>
                  </a:cubicBezTo>
                  <a:cubicBezTo>
                    <a:pt x="54" y="69"/>
                    <a:pt x="50" y="102"/>
                    <a:pt x="46"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177" name="AutoShape 53"/>
            <p:cNvSpPr>
              <a:spLocks noChangeArrowheads="1"/>
            </p:cNvSpPr>
            <p:nvPr/>
          </p:nvSpPr>
          <p:spPr bwMode="auto">
            <a:xfrm rot="16199454">
              <a:off x="1964365" y="5166172"/>
              <a:ext cx="1022165" cy="377786"/>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78" name="AutoShape 54"/>
            <p:cNvSpPr>
              <a:spLocks noChangeArrowheads="1"/>
            </p:cNvSpPr>
            <p:nvPr/>
          </p:nvSpPr>
          <p:spPr bwMode="auto">
            <a:xfrm rot="16199454">
              <a:off x="1963892" y="4124968"/>
              <a:ext cx="1022165" cy="377786"/>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79" name="AutoShape 57"/>
            <p:cNvSpPr>
              <a:spLocks noChangeArrowheads="1"/>
            </p:cNvSpPr>
            <p:nvPr/>
          </p:nvSpPr>
          <p:spPr bwMode="auto">
            <a:xfrm rot="13740330">
              <a:off x="1367143" y="3313003"/>
              <a:ext cx="899505" cy="427492"/>
            </a:xfrm>
            <a:prstGeom prst="roundRect">
              <a:avLst>
                <a:gd name="adj" fmla="val 16667"/>
              </a:avLst>
            </a:prstGeom>
            <a:gradFill flip="none" rotWithShape="1">
              <a:gsLst>
                <a:gs pos="2000">
                  <a:srgbClr val="971343"/>
                </a:gs>
                <a:gs pos="49000">
                  <a:schemeClr val="bg1"/>
                </a:gs>
                <a:gs pos="99000">
                  <a:srgbClr val="971343"/>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80" name="AutoShape 58"/>
            <p:cNvSpPr>
              <a:spLocks noChangeArrowheads="1"/>
            </p:cNvSpPr>
            <p:nvPr/>
          </p:nvSpPr>
          <p:spPr bwMode="auto">
            <a:xfrm rot="13740330">
              <a:off x="1661961" y="3036904"/>
              <a:ext cx="899505" cy="427492"/>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81" name="Freeform 61"/>
            <p:cNvSpPr>
              <a:spLocks/>
            </p:cNvSpPr>
            <p:nvPr/>
          </p:nvSpPr>
          <p:spPr bwMode="auto">
            <a:xfrm rot="19139454">
              <a:off x="977550" y="2378503"/>
              <a:ext cx="467259" cy="950610"/>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971343"/>
                </a:gs>
                <a:gs pos="49000">
                  <a:schemeClr val="bg1"/>
                </a:gs>
                <a:gs pos="99000">
                  <a:srgbClr val="971343"/>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82" name="Freeform 62"/>
            <p:cNvSpPr>
              <a:spLocks/>
            </p:cNvSpPr>
            <p:nvPr/>
          </p:nvSpPr>
          <p:spPr bwMode="auto">
            <a:xfrm rot="19139454" flipH="1">
              <a:off x="1281651" y="2114330"/>
              <a:ext cx="477204" cy="940392"/>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0036A2"/>
                </a:gs>
                <a:gs pos="49000">
                  <a:schemeClr val="bg1"/>
                </a:gs>
                <a:gs pos="99000">
                  <a:srgbClr val="0036A2"/>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09621" name="Freeform 52"/>
            <p:cNvSpPr>
              <a:spLocks/>
            </p:cNvSpPr>
            <p:nvPr/>
          </p:nvSpPr>
          <p:spPr bwMode="auto">
            <a:xfrm rot="546" flipH="1">
              <a:off x="2925511" y="3521693"/>
              <a:ext cx="129907" cy="363351"/>
            </a:xfrm>
            <a:custGeom>
              <a:avLst/>
              <a:gdLst>
                <a:gd name="T0" fmla="*/ 0 w 54"/>
                <a:gd name="T1" fmla="*/ 0 h 136"/>
                <a:gd name="T2" fmla="*/ 5788079 w 54"/>
                <a:gd name="T3" fmla="*/ 7138778 h 136"/>
                <a:gd name="T4" fmla="*/ 5788079 w 54"/>
                <a:gd name="T5" fmla="*/ 7138778 h 136"/>
                <a:gd name="T6" fmla="*/ 0 60000 65536"/>
                <a:gd name="T7" fmla="*/ 0 60000 65536"/>
                <a:gd name="T8" fmla="*/ 0 60000 65536"/>
                <a:gd name="T9" fmla="*/ 0 w 54"/>
                <a:gd name="T10" fmla="*/ 0 h 136"/>
                <a:gd name="T11" fmla="*/ 54 w 54"/>
                <a:gd name="T12" fmla="*/ 136 h 136"/>
              </a:gdLst>
              <a:ahLst/>
              <a:cxnLst>
                <a:cxn ang="T6">
                  <a:pos x="T0" y="T1"/>
                </a:cxn>
                <a:cxn ang="T7">
                  <a:pos x="T2" y="T3"/>
                </a:cxn>
                <a:cxn ang="T8">
                  <a:pos x="T4" y="T5"/>
                </a:cxn>
              </a:cxnLst>
              <a:rect l="T9" t="T10" r="T11" b="T12"/>
              <a:pathLst>
                <a:path w="54" h="136">
                  <a:moveTo>
                    <a:pt x="0" y="0"/>
                  </a:moveTo>
                  <a:cubicBezTo>
                    <a:pt x="19" y="11"/>
                    <a:pt x="38" y="23"/>
                    <a:pt x="46" y="46"/>
                  </a:cubicBezTo>
                  <a:cubicBezTo>
                    <a:pt x="54" y="69"/>
                    <a:pt x="50" y="102"/>
                    <a:pt x="46"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184" name="AutoShape 53"/>
            <p:cNvSpPr>
              <a:spLocks noChangeArrowheads="1"/>
            </p:cNvSpPr>
            <p:nvPr/>
          </p:nvSpPr>
          <p:spPr bwMode="auto">
            <a:xfrm rot="5400546" flipH="1">
              <a:off x="2445817" y="5160774"/>
              <a:ext cx="1022165" cy="367848"/>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85" name="AutoShape 54"/>
            <p:cNvSpPr>
              <a:spLocks noChangeArrowheads="1"/>
            </p:cNvSpPr>
            <p:nvPr/>
          </p:nvSpPr>
          <p:spPr bwMode="auto">
            <a:xfrm rot="5400546" flipH="1">
              <a:off x="2438518" y="4126997"/>
              <a:ext cx="1022165" cy="367848"/>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86" name="AutoShape 57"/>
            <p:cNvSpPr>
              <a:spLocks noChangeArrowheads="1"/>
            </p:cNvSpPr>
            <p:nvPr/>
          </p:nvSpPr>
          <p:spPr bwMode="auto">
            <a:xfrm rot="7859670" flipH="1">
              <a:off x="3160632" y="3328705"/>
              <a:ext cx="899505" cy="407615"/>
            </a:xfrm>
            <a:prstGeom prst="roundRect">
              <a:avLst>
                <a:gd name="adj" fmla="val 16667"/>
              </a:avLst>
            </a:prstGeom>
            <a:gradFill flip="none" rotWithShape="1">
              <a:gsLst>
                <a:gs pos="2000">
                  <a:srgbClr val="971343"/>
                </a:gs>
                <a:gs pos="49000">
                  <a:schemeClr val="bg1"/>
                </a:gs>
                <a:gs pos="99000">
                  <a:srgbClr val="971343"/>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87" name="AutoShape 58"/>
            <p:cNvSpPr>
              <a:spLocks noChangeArrowheads="1"/>
            </p:cNvSpPr>
            <p:nvPr/>
          </p:nvSpPr>
          <p:spPr bwMode="auto">
            <a:xfrm rot="7859670" flipH="1">
              <a:off x="2845416" y="3043511"/>
              <a:ext cx="909730" cy="417553"/>
            </a:xfrm>
            <a:prstGeom prst="roundRect">
              <a:avLst>
                <a:gd name="adj" fmla="val 16667"/>
              </a:avLst>
            </a:prstGeom>
            <a:gradFill flip="none" rotWithShape="1">
              <a:gsLst>
                <a:gs pos="2000">
                  <a:srgbClr val="0036A2"/>
                </a:gs>
                <a:gs pos="49000">
                  <a:schemeClr val="bg1"/>
                </a:gs>
                <a:gs pos="99000">
                  <a:srgbClr val="0036A2"/>
                </a:gs>
              </a:gsLst>
              <a:lin ang="540000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US" sz="2400" dirty="0">
                <a:solidFill>
                  <a:prstClr val="black"/>
                </a:solidFill>
                <a:latin typeface="Calibri" panose="020F0502020204030204" pitchFamily="34" charset="0"/>
              </a:endParaRPr>
            </a:p>
          </p:txBody>
        </p:sp>
        <p:sp>
          <p:nvSpPr>
            <p:cNvPr id="188" name="Freeform 62"/>
            <p:cNvSpPr>
              <a:spLocks/>
            </p:cNvSpPr>
            <p:nvPr/>
          </p:nvSpPr>
          <p:spPr bwMode="auto">
            <a:xfrm rot="2460546">
              <a:off x="3652616" y="2113115"/>
              <a:ext cx="447382" cy="950610"/>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0036A2"/>
                </a:gs>
                <a:gs pos="49000">
                  <a:schemeClr val="bg1"/>
                </a:gs>
                <a:gs pos="99000">
                  <a:srgbClr val="0036A2"/>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sp>
          <p:nvSpPr>
            <p:cNvPr id="189" name="Freeform 61"/>
            <p:cNvSpPr>
              <a:spLocks/>
            </p:cNvSpPr>
            <p:nvPr/>
          </p:nvSpPr>
          <p:spPr bwMode="auto">
            <a:xfrm rot="2460546" flipH="1">
              <a:off x="3974822" y="2374761"/>
              <a:ext cx="457320" cy="950610"/>
            </a:xfrm>
            <a:custGeom>
              <a:avLst/>
              <a:gdLst>
                <a:gd name="T0" fmla="*/ 0 w 1095"/>
                <a:gd name="T1" fmla="*/ 0 h 2360"/>
                <a:gd name="T2" fmla="*/ 0 w 1095"/>
                <a:gd name="T3" fmla="*/ 0 h 2360"/>
                <a:gd name="T4" fmla="*/ 0 w 1095"/>
                <a:gd name="T5" fmla="*/ 0 h 2360"/>
                <a:gd name="T6" fmla="*/ 0 w 1095"/>
                <a:gd name="T7" fmla="*/ 0 h 2360"/>
                <a:gd name="T8" fmla="*/ 0 w 1095"/>
                <a:gd name="T9" fmla="*/ 0 h 2360"/>
                <a:gd name="T10" fmla="*/ 0 w 1095"/>
                <a:gd name="T11" fmla="*/ 0 h 2360"/>
                <a:gd name="T12" fmla="*/ 0 w 1095"/>
                <a:gd name="T13" fmla="*/ 0 h 2360"/>
                <a:gd name="T14" fmla="*/ 0 w 1095"/>
                <a:gd name="T15" fmla="*/ 0 h 2360"/>
                <a:gd name="T16" fmla="*/ 0 w 1095"/>
                <a:gd name="T17" fmla="*/ 0 h 2360"/>
                <a:gd name="T18" fmla="*/ 0 w 1095"/>
                <a:gd name="T19" fmla="*/ 0 h 2360"/>
                <a:gd name="T20" fmla="*/ 0 w 1095"/>
                <a:gd name="T21" fmla="*/ 0 h 2360"/>
                <a:gd name="T22" fmla="*/ 0 w 1095"/>
                <a:gd name="T23" fmla="*/ 0 h 2360"/>
                <a:gd name="T24" fmla="*/ 0 w 1095"/>
                <a:gd name="T25" fmla="*/ 0 h 2360"/>
                <a:gd name="T26" fmla="*/ 0 w 1095"/>
                <a:gd name="T27" fmla="*/ 0 h 2360"/>
                <a:gd name="T28" fmla="*/ 0 w 1095"/>
                <a:gd name="T29" fmla="*/ 0 h 2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5"/>
                <a:gd name="T46" fmla="*/ 0 h 2360"/>
                <a:gd name="T47" fmla="*/ 1095 w 1095"/>
                <a:gd name="T48" fmla="*/ 2360 h 2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5" h="2360">
                  <a:moveTo>
                    <a:pt x="72" y="158"/>
                  </a:moveTo>
                  <a:cubicBezTo>
                    <a:pt x="102" y="71"/>
                    <a:pt x="141" y="56"/>
                    <a:pt x="218" y="37"/>
                  </a:cubicBezTo>
                  <a:cubicBezTo>
                    <a:pt x="295" y="16"/>
                    <a:pt x="475" y="0"/>
                    <a:pt x="535" y="37"/>
                  </a:cubicBezTo>
                  <a:cubicBezTo>
                    <a:pt x="595" y="72"/>
                    <a:pt x="566" y="180"/>
                    <a:pt x="581" y="251"/>
                  </a:cubicBezTo>
                  <a:cubicBezTo>
                    <a:pt x="596" y="322"/>
                    <a:pt x="573" y="423"/>
                    <a:pt x="626" y="466"/>
                  </a:cubicBezTo>
                  <a:cubicBezTo>
                    <a:pt x="679" y="510"/>
                    <a:pt x="837" y="489"/>
                    <a:pt x="898" y="510"/>
                  </a:cubicBezTo>
                  <a:cubicBezTo>
                    <a:pt x="959" y="531"/>
                    <a:pt x="972" y="529"/>
                    <a:pt x="995" y="592"/>
                  </a:cubicBezTo>
                  <a:cubicBezTo>
                    <a:pt x="1018" y="654"/>
                    <a:pt x="1027" y="666"/>
                    <a:pt x="1035" y="884"/>
                  </a:cubicBezTo>
                  <a:cubicBezTo>
                    <a:pt x="1043" y="1103"/>
                    <a:pt x="1060" y="1667"/>
                    <a:pt x="1045" y="1901"/>
                  </a:cubicBezTo>
                  <a:cubicBezTo>
                    <a:pt x="1030" y="2135"/>
                    <a:pt x="1095" y="2222"/>
                    <a:pt x="946" y="2291"/>
                  </a:cubicBezTo>
                  <a:cubicBezTo>
                    <a:pt x="797" y="2360"/>
                    <a:pt x="302" y="2354"/>
                    <a:pt x="151" y="2317"/>
                  </a:cubicBezTo>
                  <a:cubicBezTo>
                    <a:pt x="0" y="2280"/>
                    <a:pt x="61" y="2266"/>
                    <a:pt x="42" y="2072"/>
                  </a:cubicBezTo>
                  <a:cubicBezTo>
                    <a:pt x="23" y="1879"/>
                    <a:pt x="37" y="1409"/>
                    <a:pt x="36" y="1156"/>
                  </a:cubicBezTo>
                  <a:cubicBezTo>
                    <a:pt x="35" y="902"/>
                    <a:pt x="30" y="719"/>
                    <a:pt x="36" y="552"/>
                  </a:cubicBezTo>
                  <a:cubicBezTo>
                    <a:pt x="42" y="386"/>
                    <a:pt x="42" y="244"/>
                    <a:pt x="72" y="158"/>
                  </a:cubicBezTo>
                  <a:close/>
                </a:path>
              </a:pathLst>
            </a:custGeom>
            <a:gradFill flip="none" rotWithShape="1">
              <a:gsLst>
                <a:gs pos="2000">
                  <a:srgbClr val="971343"/>
                </a:gs>
                <a:gs pos="49000">
                  <a:schemeClr val="bg1"/>
                </a:gs>
                <a:gs pos="99000">
                  <a:srgbClr val="971343"/>
                </a:gs>
              </a:gsLst>
              <a:lin ang="0" scaled="1"/>
              <a:tileRect/>
            </a:gradFill>
            <a:ln w="12700">
              <a:solidFill>
                <a:schemeClr val="tx1"/>
              </a:solidFill>
              <a:round/>
              <a:headEnd/>
              <a:tailEnd/>
            </a:ln>
          </p:spPr>
          <p:txBody>
            <a:bodyPr rot="10800000" wrap="none" anchor="ctr"/>
            <a:lstStyle/>
            <a:p>
              <a:pPr eaLnBrk="1" fontAlgn="auto" hangingPunct="1">
                <a:spcBef>
                  <a:spcPts val="0"/>
                </a:spcBef>
                <a:spcAft>
                  <a:spcPts val="0"/>
                </a:spcAft>
                <a:defRPr/>
              </a:pPr>
              <a:endParaRPr lang="en-GB" sz="2400" dirty="0">
                <a:solidFill>
                  <a:prstClr val="black"/>
                </a:solidFill>
                <a:latin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175"/>
                                        </p:tgtEl>
                                        <p:attrNameLst>
                                          <p:attrName>style.visibility</p:attrName>
                                        </p:attrNameLst>
                                      </p:cBhvr>
                                      <p:to>
                                        <p:strVal val="visible"/>
                                      </p:to>
                                    </p:set>
                                    <p:animEffect transition="in" filter="fade">
                                      <p:cBhvr>
                                        <p:cTn id="7" dur="3000"/>
                                        <p:tgtEl>
                                          <p:spTgt spid="175"/>
                                        </p:tgtEl>
                                      </p:cBhvr>
                                    </p:animEffect>
                                    <p:anim calcmode="lin" valueType="num">
                                      <p:cBhvr>
                                        <p:cTn id="8" dur="3000" fill="hold"/>
                                        <p:tgtEl>
                                          <p:spTgt spid="175"/>
                                        </p:tgtEl>
                                        <p:attrNameLst>
                                          <p:attrName>ppt_x</p:attrName>
                                        </p:attrNameLst>
                                      </p:cBhvr>
                                      <p:tavLst>
                                        <p:tav tm="0">
                                          <p:val>
                                            <p:strVal val="#ppt_x"/>
                                          </p:val>
                                        </p:tav>
                                        <p:tav tm="100000">
                                          <p:val>
                                            <p:strVal val="#ppt_x"/>
                                          </p:val>
                                        </p:tav>
                                      </p:tavLst>
                                    </p:anim>
                                    <p:anim calcmode="lin" valueType="num">
                                      <p:cBhvr>
                                        <p:cTn id="9" dur="3000" fill="hold"/>
                                        <p:tgtEl>
                                          <p:spTgt spid="17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3000"/>
                                        <p:tgtEl>
                                          <p:spTgt spid="64"/>
                                        </p:tgtEl>
                                      </p:cBhvr>
                                    </p:animEffect>
                                    <p:anim calcmode="lin" valueType="num">
                                      <p:cBhvr>
                                        <p:cTn id="13" dur="3000" fill="hold"/>
                                        <p:tgtEl>
                                          <p:spTgt spid="64"/>
                                        </p:tgtEl>
                                        <p:attrNameLst>
                                          <p:attrName>ppt_x</p:attrName>
                                        </p:attrNameLst>
                                      </p:cBhvr>
                                      <p:tavLst>
                                        <p:tav tm="0">
                                          <p:val>
                                            <p:strVal val="#ppt_x"/>
                                          </p:val>
                                        </p:tav>
                                        <p:tav tm="100000">
                                          <p:val>
                                            <p:strVal val="#ppt_x"/>
                                          </p:val>
                                        </p:tav>
                                      </p:tavLst>
                                    </p:anim>
                                    <p:anim calcmode="lin" valueType="num">
                                      <p:cBhvr>
                                        <p:cTn id="14" dur="3000" fill="hold"/>
                                        <p:tgtEl>
                                          <p:spTgt spid="6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0"/>
                                        </p:tgtEl>
                                        <p:attrNameLst>
                                          <p:attrName>style.visibility</p:attrName>
                                        </p:attrNameLst>
                                      </p:cBhvr>
                                      <p:to>
                                        <p:strVal val="visible"/>
                                      </p:to>
                                    </p:set>
                                    <p:animEffect transition="in" filter="fade">
                                      <p:cBhvr>
                                        <p:cTn id="17" dur="1000"/>
                                        <p:tgtEl>
                                          <p:spTgt spid="160"/>
                                        </p:tgtEl>
                                      </p:cBhvr>
                                    </p:animEffect>
                                    <p:anim calcmode="lin" valueType="num">
                                      <p:cBhvr>
                                        <p:cTn id="18" dur="1000" fill="hold"/>
                                        <p:tgtEl>
                                          <p:spTgt spid="160"/>
                                        </p:tgtEl>
                                        <p:attrNameLst>
                                          <p:attrName>ppt_x</p:attrName>
                                        </p:attrNameLst>
                                      </p:cBhvr>
                                      <p:tavLst>
                                        <p:tav tm="0">
                                          <p:val>
                                            <p:strVal val="#ppt_x"/>
                                          </p:val>
                                        </p:tav>
                                        <p:tav tm="100000">
                                          <p:val>
                                            <p:strVal val="#ppt_x"/>
                                          </p:val>
                                        </p:tav>
                                      </p:tavLst>
                                    </p:anim>
                                    <p:anim calcmode="lin" valueType="num">
                                      <p:cBhvr>
                                        <p:cTn id="19" dur="1000" fill="hold"/>
                                        <p:tgtEl>
                                          <p:spTgt spid="16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7"/>
                                        </p:tgtEl>
                                        <p:attrNameLst>
                                          <p:attrName>style.visibility</p:attrName>
                                        </p:attrNameLst>
                                      </p:cBhvr>
                                      <p:to>
                                        <p:strVal val="visible"/>
                                      </p:to>
                                    </p:set>
                                    <p:animEffect transition="in" filter="fade">
                                      <p:cBhvr>
                                        <p:cTn id="22" dur="1000"/>
                                        <p:tgtEl>
                                          <p:spTgt spid="157"/>
                                        </p:tgtEl>
                                      </p:cBhvr>
                                    </p:animEffect>
                                    <p:anim calcmode="lin" valueType="num">
                                      <p:cBhvr>
                                        <p:cTn id="23" dur="1000" fill="hold"/>
                                        <p:tgtEl>
                                          <p:spTgt spid="157"/>
                                        </p:tgtEl>
                                        <p:attrNameLst>
                                          <p:attrName>ppt_x</p:attrName>
                                        </p:attrNameLst>
                                      </p:cBhvr>
                                      <p:tavLst>
                                        <p:tav tm="0">
                                          <p:val>
                                            <p:strVal val="#ppt_x"/>
                                          </p:val>
                                        </p:tav>
                                        <p:tav tm="100000">
                                          <p:val>
                                            <p:strVal val="#ppt_x"/>
                                          </p:val>
                                        </p:tav>
                                      </p:tavLst>
                                    </p:anim>
                                    <p:anim calcmode="lin" valueType="num">
                                      <p:cBhvr>
                                        <p:cTn id="24" dur="1000" fill="hold"/>
                                        <p:tgtEl>
                                          <p:spTgt spid="15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8"/>
                                        </p:tgtEl>
                                        <p:attrNameLst>
                                          <p:attrName>style.visibility</p:attrName>
                                        </p:attrNameLst>
                                      </p:cBhvr>
                                      <p:to>
                                        <p:strVal val="visible"/>
                                      </p:to>
                                    </p:set>
                                    <p:animEffect transition="in" filter="fade">
                                      <p:cBhvr>
                                        <p:cTn id="27" dur="1000"/>
                                        <p:tgtEl>
                                          <p:spTgt spid="158"/>
                                        </p:tgtEl>
                                      </p:cBhvr>
                                    </p:animEffect>
                                    <p:anim calcmode="lin" valueType="num">
                                      <p:cBhvr>
                                        <p:cTn id="28" dur="1000" fill="hold"/>
                                        <p:tgtEl>
                                          <p:spTgt spid="158"/>
                                        </p:tgtEl>
                                        <p:attrNameLst>
                                          <p:attrName>ppt_x</p:attrName>
                                        </p:attrNameLst>
                                      </p:cBhvr>
                                      <p:tavLst>
                                        <p:tav tm="0">
                                          <p:val>
                                            <p:strVal val="#ppt_x"/>
                                          </p:val>
                                        </p:tav>
                                        <p:tav tm="100000">
                                          <p:val>
                                            <p:strVal val="#ppt_x"/>
                                          </p:val>
                                        </p:tav>
                                      </p:tavLst>
                                    </p:anim>
                                    <p:anim calcmode="lin" valueType="num">
                                      <p:cBhvr>
                                        <p:cTn id="29" dur="1000" fill="hold"/>
                                        <p:tgtEl>
                                          <p:spTgt spid="1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bldP spid="15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1370013" y="381000"/>
            <a:ext cx="7313612" cy="1063625"/>
          </a:xfrm>
        </p:spPr>
        <p:txBody>
          <a:bodyPr/>
          <a:lstStyle/>
          <a:p>
            <a:pPr algn="ctr" eaLnBrk="1" hangingPunct="1"/>
            <a:r>
              <a:rPr lang="cs-CZ" altLang="cs-CZ" b="1" smtClean="0">
                <a:latin typeface="Calibri" panose="020F0502020204030204" pitchFamily="34" charset="0"/>
              </a:rPr>
              <a:t>Výpočet dle Reibera</a:t>
            </a:r>
            <a:br>
              <a:rPr lang="cs-CZ" altLang="cs-CZ" b="1" smtClean="0">
                <a:latin typeface="Calibri" panose="020F0502020204030204" pitchFamily="34" charset="0"/>
              </a:rPr>
            </a:br>
            <a:endParaRPr lang="cs-CZ" altLang="cs-CZ" b="1" smtClean="0">
              <a:latin typeface="Calibri" panose="020F0502020204030204" pitchFamily="34" charset="0"/>
            </a:endParaRPr>
          </a:p>
        </p:txBody>
      </p:sp>
      <p:pic>
        <p:nvPicPr>
          <p:cNvPr id="110595" name="Picture 4" descr="Reiberův_diagram.png (780×720)"/>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331913" y="1125538"/>
            <a:ext cx="44577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0596" name="Rectangle 5"/>
          <p:cNvSpPr>
            <a:spLocks noChangeArrowheads="1"/>
          </p:cNvSpPr>
          <p:nvPr/>
        </p:nvSpPr>
        <p:spPr bwMode="auto">
          <a:xfrm>
            <a:off x="1489075" y="5351463"/>
            <a:ext cx="6073775"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lgn="ctr" eaLnBrk="1" hangingPunct="1">
              <a:spcBef>
                <a:spcPct val="0"/>
              </a:spcBef>
              <a:buClrTx/>
              <a:buSzTx/>
              <a:buFontTx/>
              <a:buNone/>
            </a:pPr>
            <a:r>
              <a:rPr lang="cs-CZ" altLang="cs-CZ" sz="1400" b="1">
                <a:latin typeface="Calibri" panose="020F0502020204030204" pitchFamily="34" charset="0"/>
              </a:rPr>
              <a:t>Oblast 1</a:t>
            </a:r>
            <a:r>
              <a:rPr lang="cs-CZ" altLang="cs-CZ" sz="1400">
                <a:latin typeface="Calibri" panose="020F0502020204030204" pitchFamily="34" charset="0"/>
              </a:rPr>
              <a:t> – normální nález;</a:t>
            </a:r>
          </a:p>
          <a:p>
            <a:pPr algn="ctr" eaLnBrk="1" hangingPunct="1">
              <a:spcBef>
                <a:spcPct val="0"/>
              </a:spcBef>
              <a:buClrTx/>
              <a:buSzTx/>
              <a:buFontTx/>
              <a:buNone/>
            </a:pPr>
            <a:r>
              <a:rPr lang="cs-CZ" altLang="cs-CZ" sz="1400" b="1">
                <a:latin typeface="Calibri" panose="020F0502020204030204" pitchFamily="34" charset="0"/>
              </a:rPr>
              <a:t>Oblast 2</a:t>
            </a:r>
            <a:r>
              <a:rPr lang="cs-CZ" altLang="cs-CZ" sz="1400">
                <a:latin typeface="Calibri" panose="020F0502020204030204" pitchFamily="34" charset="0"/>
              </a:rPr>
              <a:t> – izolovanou poruchu hematolikvorové bariéry bez lokální syntézy Ig </a:t>
            </a:r>
          </a:p>
          <a:p>
            <a:pPr algn="ctr" eaLnBrk="1" hangingPunct="1">
              <a:spcBef>
                <a:spcPct val="0"/>
              </a:spcBef>
              <a:buClrTx/>
              <a:buSzTx/>
              <a:buFontTx/>
              <a:buNone/>
            </a:pPr>
            <a:r>
              <a:rPr lang="cs-CZ" altLang="cs-CZ" sz="1400" b="1">
                <a:latin typeface="Calibri" panose="020F0502020204030204" pitchFamily="34" charset="0"/>
              </a:rPr>
              <a:t>Oblast 3</a:t>
            </a:r>
            <a:r>
              <a:rPr lang="cs-CZ" altLang="cs-CZ" sz="1400">
                <a:latin typeface="Calibri" panose="020F0502020204030204" pitchFamily="34" charset="0"/>
              </a:rPr>
              <a:t> – poruchu hematolikvorové bariéry společně s intratékální syntézou I</a:t>
            </a:r>
          </a:p>
          <a:p>
            <a:pPr algn="ctr" eaLnBrk="1" hangingPunct="1">
              <a:spcBef>
                <a:spcPct val="0"/>
              </a:spcBef>
              <a:buClrTx/>
              <a:buSzTx/>
              <a:buFontTx/>
              <a:buNone/>
            </a:pPr>
            <a:r>
              <a:rPr lang="cs-CZ" altLang="cs-CZ" sz="1400" b="1">
                <a:latin typeface="Calibri" panose="020F0502020204030204" pitchFamily="34" charset="0"/>
              </a:rPr>
              <a:t>Oblast 4</a:t>
            </a:r>
            <a:r>
              <a:rPr lang="cs-CZ" altLang="cs-CZ" sz="1400">
                <a:latin typeface="Calibri" panose="020F0502020204030204" pitchFamily="34" charset="0"/>
              </a:rPr>
              <a:t> – izolovaná intratékální syntéza Ig bez poruchy hematolikvorové bariéry;</a:t>
            </a:r>
          </a:p>
          <a:p>
            <a:pPr algn="ctr" eaLnBrk="1" hangingPunct="1">
              <a:spcBef>
                <a:spcPct val="0"/>
              </a:spcBef>
              <a:buClrTx/>
              <a:buSzTx/>
              <a:buFontTx/>
              <a:buNone/>
            </a:pPr>
            <a:r>
              <a:rPr lang="cs-CZ" altLang="cs-CZ" sz="1400" b="1">
                <a:latin typeface="Calibri" panose="020F0502020204030204" pitchFamily="34" charset="0"/>
              </a:rPr>
              <a:t>Oblast 5</a:t>
            </a:r>
            <a:r>
              <a:rPr lang="cs-CZ" altLang="cs-CZ" sz="1400">
                <a:latin typeface="Calibri" panose="020F0502020204030204" pitchFamily="34" charset="0"/>
              </a:rPr>
              <a:t> – oblast analytických chyb.</a:t>
            </a:r>
          </a:p>
          <a:p>
            <a:pPr algn="ctr">
              <a:spcBef>
                <a:spcPct val="0"/>
              </a:spcBef>
              <a:buClrTx/>
              <a:buSzTx/>
              <a:buFontTx/>
              <a:buNone/>
            </a:pPr>
            <a:endParaRPr lang="cs-CZ" altLang="cs-CZ" sz="140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3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1263" y="1412875"/>
            <a:ext cx="4330700" cy="438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Title 1"/>
          <p:cNvSpPr>
            <a:spLocks noGrp="1"/>
          </p:cNvSpPr>
          <p:nvPr>
            <p:ph type="title"/>
          </p:nvPr>
        </p:nvSpPr>
        <p:spPr>
          <a:xfrm>
            <a:off x="468313" y="152400"/>
            <a:ext cx="8280400" cy="1143000"/>
          </a:xfrm>
        </p:spPr>
        <p:txBody>
          <a:bodyPr/>
          <a:lstStyle/>
          <a:p>
            <a:r>
              <a:rPr lang="en-GB" altLang="cs-CZ" smtClean="0"/>
              <a:t>Reibergram</a:t>
            </a:r>
          </a:p>
        </p:txBody>
      </p:sp>
      <p:sp>
        <p:nvSpPr>
          <p:cNvPr id="4" name="Flowchart: Data 3"/>
          <p:cNvSpPr/>
          <p:nvPr/>
        </p:nvSpPr>
        <p:spPr>
          <a:xfrm rot="19404614">
            <a:off x="2730500" y="4352925"/>
            <a:ext cx="1225550" cy="48895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2000 w 10000"/>
              <a:gd name="connsiteY1" fmla="*/ 0 h 10000"/>
              <a:gd name="connsiteX2" fmla="*/ 10000 w 10000"/>
              <a:gd name="connsiteY2" fmla="*/ 0 h 10000"/>
              <a:gd name="connsiteX3" fmla="*/ 7912 w 10000"/>
              <a:gd name="connsiteY3" fmla="*/ 9827 h 10000"/>
              <a:gd name="connsiteX4" fmla="*/ 0 w 10000"/>
              <a:gd name="connsiteY4" fmla="*/ 10000 h 10000"/>
              <a:gd name="connsiteX0" fmla="*/ 0 w 10000"/>
              <a:gd name="connsiteY0" fmla="*/ 10002 h 10002"/>
              <a:gd name="connsiteX1" fmla="*/ 2000 w 10000"/>
              <a:gd name="connsiteY1" fmla="*/ 2 h 10002"/>
              <a:gd name="connsiteX2" fmla="*/ 2423 w 10000"/>
              <a:gd name="connsiteY2" fmla="*/ 125 h 10002"/>
              <a:gd name="connsiteX3" fmla="*/ 10000 w 10000"/>
              <a:gd name="connsiteY3" fmla="*/ 2 h 10002"/>
              <a:gd name="connsiteX4" fmla="*/ 7912 w 10000"/>
              <a:gd name="connsiteY4" fmla="*/ 9829 h 10002"/>
              <a:gd name="connsiteX5" fmla="*/ 0 w 10000"/>
              <a:gd name="connsiteY5" fmla="*/ 10002 h 10002"/>
              <a:gd name="connsiteX0" fmla="*/ 0 w 10000"/>
              <a:gd name="connsiteY0" fmla="*/ 10000 h 10000"/>
              <a:gd name="connsiteX1" fmla="*/ 2423 w 10000"/>
              <a:gd name="connsiteY1" fmla="*/ 123 h 10000"/>
              <a:gd name="connsiteX2" fmla="*/ 10000 w 10000"/>
              <a:gd name="connsiteY2" fmla="*/ 0 h 10000"/>
              <a:gd name="connsiteX3" fmla="*/ 7912 w 10000"/>
              <a:gd name="connsiteY3" fmla="*/ 9827 h 10000"/>
              <a:gd name="connsiteX4" fmla="*/ 0 w 10000"/>
              <a:gd name="connsiteY4" fmla="*/ 10000 h 10000"/>
              <a:gd name="connsiteX0" fmla="*/ 0 w 10000"/>
              <a:gd name="connsiteY0" fmla="*/ 10000 h 10000"/>
              <a:gd name="connsiteX1" fmla="*/ 2423 w 10000"/>
              <a:gd name="connsiteY1" fmla="*/ 123 h 10000"/>
              <a:gd name="connsiteX2" fmla="*/ 10000 w 10000"/>
              <a:gd name="connsiteY2" fmla="*/ 0 h 10000"/>
              <a:gd name="connsiteX3" fmla="*/ 7755 w 10000"/>
              <a:gd name="connsiteY3" fmla="*/ 9747 h 10000"/>
              <a:gd name="connsiteX4" fmla="*/ 0 w 10000"/>
              <a:gd name="connsiteY4" fmla="*/ 10000 h 10000"/>
              <a:gd name="connsiteX0" fmla="*/ 0 w 10000"/>
              <a:gd name="connsiteY0" fmla="*/ 10000 h 10000"/>
              <a:gd name="connsiteX1" fmla="*/ 2423 w 10000"/>
              <a:gd name="connsiteY1" fmla="*/ 123 h 10000"/>
              <a:gd name="connsiteX2" fmla="*/ 10000 w 10000"/>
              <a:gd name="connsiteY2" fmla="*/ 0 h 10000"/>
              <a:gd name="connsiteX3" fmla="*/ 7559 w 10000"/>
              <a:gd name="connsiteY3" fmla="*/ 9584 h 10000"/>
              <a:gd name="connsiteX4" fmla="*/ 0 w 10000"/>
              <a:gd name="connsiteY4" fmla="*/ 10000 h 10000"/>
              <a:gd name="connsiteX0" fmla="*/ 0 w 10128"/>
              <a:gd name="connsiteY0" fmla="*/ 10498 h 10498"/>
              <a:gd name="connsiteX1" fmla="*/ 2551 w 10128"/>
              <a:gd name="connsiteY1" fmla="*/ 123 h 10498"/>
              <a:gd name="connsiteX2" fmla="*/ 10128 w 10128"/>
              <a:gd name="connsiteY2" fmla="*/ 0 h 10498"/>
              <a:gd name="connsiteX3" fmla="*/ 7687 w 10128"/>
              <a:gd name="connsiteY3" fmla="*/ 9584 h 10498"/>
              <a:gd name="connsiteX4" fmla="*/ 0 w 10128"/>
              <a:gd name="connsiteY4" fmla="*/ 10498 h 10498"/>
              <a:gd name="connsiteX0" fmla="*/ 0 w 10327"/>
              <a:gd name="connsiteY0" fmla="*/ 11273 h 11273"/>
              <a:gd name="connsiteX1" fmla="*/ 2551 w 10327"/>
              <a:gd name="connsiteY1" fmla="*/ 898 h 11273"/>
              <a:gd name="connsiteX2" fmla="*/ 10327 w 10327"/>
              <a:gd name="connsiteY2" fmla="*/ 0 h 11273"/>
              <a:gd name="connsiteX3" fmla="*/ 7687 w 10327"/>
              <a:gd name="connsiteY3" fmla="*/ 10359 h 11273"/>
              <a:gd name="connsiteX4" fmla="*/ 0 w 10327"/>
              <a:gd name="connsiteY4" fmla="*/ 11273 h 11273"/>
              <a:gd name="connsiteX0" fmla="*/ 0 w 10223"/>
              <a:gd name="connsiteY0" fmla="*/ 10982 h 10982"/>
              <a:gd name="connsiteX1" fmla="*/ 2551 w 10223"/>
              <a:gd name="connsiteY1" fmla="*/ 607 h 10982"/>
              <a:gd name="connsiteX2" fmla="*/ 10223 w 10223"/>
              <a:gd name="connsiteY2" fmla="*/ 0 h 10982"/>
              <a:gd name="connsiteX3" fmla="*/ 7687 w 10223"/>
              <a:gd name="connsiteY3" fmla="*/ 10068 h 10982"/>
              <a:gd name="connsiteX4" fmla="*/ 0 w 10223"/>
              <a:gd name="connsiteY4" fmla="*/ 10982 h 10982"/>
              <a:gd name="connsiteX0" fmla="*/ 0 w 10652"/>
              <a:gd name="connsiteY0" fmla="*/ 11539 h 11539"/>
              <a:gd name="connsiteX1" fmla="*/ 2980 w 10652"/>
              <a:gd name="connsiteY1" fmla="*/ 607 h 11539"/>
              <a:gd name="connsiteX2" fmla="*/ 10652 w 10652"/>
              <a:gd name="connsiteY2" fmla="*/ 0 h 11539"/>
              <a:gd name="connsiteX3" fmla="*/ 8116 w 10652"/>
              <a:gd name="connsiteY3" fmla="*/ 10068 h 11539"/>
              <a:gd name="connsiteX4" fmla="*/ 0 w 10652"/>
              <a:gd name="connsiteY4" fmla="*/ 11539 h 11539"/>
              <a:gd name="connsiteX0" fmla="*/ 0 w 10481"/>
              <a:gd name="connsiteY0" fmla="*/ 10949 h 10949"/>
              <a:gd name="connsiteX1" fmla="*/ 2809 w 10481"/>
              <a:gd name="connsiteY1" fmla="*/ 607 h 10949"/>
              <a:gd name="connsiteX2" fmla="*/ 10481 w 10481"/>
              <a:gd name="connsiteY2" fmla="*/ 0 h 10949"/>
              <a:gd name="connsiteX3" fmla="*/ 7945 w 10481"/>
              <a:gd name="connsiteY3" fmla="*/ 10068 h 10949"/>
              <a:gd name="connsiteX4" fmla="*/ 0 w 10481"/>
              <a:gd name="connsiteY4" fmla="*/ 10949 h 10949"/>
              <a:gd name="connsiteX0" fmla="*/ 0 w 10654"/>
              <a:gd name="connsiteY0" fmla="*/ 10620 h 10620"/>
              <a:gd name="connsiteX1" fmla="*/ 2982 w 10654"/>
              <a:gd name="connsiteY1" fmla="*/ 607 h 10620"/>
              <a:gd name="connsiteX2" fmla="*/ 10654 w 10654"/>
              <a:gd name="connsiteY2" fmla="*/ 0 h 10620"/>
              <a:gd name="connsiteX3" fmla="*/ 8118 w 10654"/>
              <a:gd name="connsiteY3" fmla="*/ 10068 h 10620"/>
              <a:gd name="connsiteX4" fmla="*/ 0 w 10654"/>
              <a:gd name="connsiteY4" fmla="*/ 10620 h 10620"/>
              <a:gd name="connsiteX0" fmla="*/ 0 w 10654"/>
              <a:gd name="connsiteY0" fmla="*/ 10620 h 10620"/>
              <a:gd name="connsiteX1" fmla="*/ 2982 w 10654"/>
              <a:gd name="connsiteY1" fmla="*/ 607 h 10620"/>
              <a:gd name="connsiteX2" fmla="*/ 10654 w 10654"/>
              <a:gd name="connsiteY2" fmla="*/ 0 h 10620"/>
              <a:gd name="connsiteX3" fmla="*/ 7659 w 10654"/>
              <a:gd name="connsiteY3" fmla="*/ 10109 h 10620"/>
              <a:gd name="connsiteX4" fmla="*/ 0 w 10654"/>
              <a:gd name="connsiteY4" fmla="*/ 10620 h 10620"/>
              <a:gd name="connsiteX0" fmla="*/ 0 w 10654"/>
              <a:gd name="connsiteY0" fmla="*/ 10620 h 10620"/>
              <a:gd name="connsiteX1" fmla="*/ 2809 w 10654"/>
              <a:gd name="connsiteY1" fmla="*/ 268 h 10620"/>
              <a:gd name="connsiteX2" fmla="*/ 10654 w 10654"/>
              <a:gd name="connsiteY2" fmla="*/ 0 h 10620"/>
              <a:gd name="connsiteX3" fmla="*/ 7659 w 10654"/>
              <a:gd name="connsiteY3" fmla="*/ 10109 h 10620"/>
              <a:gd name="connsiteX4" fmla="*/ 0 w 10654"/>
              <a:gd name="connsiteY4" fmla="*/ 10620 h 10620"/>
              <a:gd name="connsiteX0" fmla="*/ 0 w 10381"/>
              <a:gd name="connsiteY0" fmla="*/ 10920 h 10920"/>
              <a:gd name="connsiteX1" fmla="*/ 2809 w 10381"/>
              <a:gd name="connsiteY1" fmla="*/ 568 h 10920"/>
              <a:gd name="connsiteX2" fmla="*/ 10381 w 10381"/>
              <a:gd name="connsiteY2" fmla="*/ 0 h 10920"/>
              <a:gd name="connsiteX3" fmla="*/ 7659 w 10381"/>
              <a:gd name="connsiteY3" fmla="*/ 10409 h 10920"/>
              <a:gd name="connsiteX4" fmla="*/ 0 w 10381"/>
              <a:gd name="connsiteY4" fmla="*/ 10920 h 10920"/>
              <a:gd name="connsiteX0" fmla="*/ 0 w 10381"/>
              <a:gd name="connsiteY0" fmla="*/ 10920 h 10920"/>
              <a:gd name="connsiteX1" fmla="*/ 2809 w 10381"/>
              <a:gd name="connsiteY1" fmla="*/ 568 h 10920"/>
              <a:gd name="connsiteX2" fmla="*/ 10381 w 10381"/>
              <a:gd name="connsiteY2" fmla="*/ 0 h 10920"/>
              <a:gd name="connsiteX3" fmla="*/ 7902 w 10381"/>
              <a:gd name="connsiteY3" fmla="*/ 10179 h 10920"/>
              <a:gd name="connsiteX4" fmla="*/ 0 w 10381"/>
              <a:gd name="connsiteY4" fmla="*/ 10920 h 10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1" h="10920">
                <a:moveTo>
                  <a:pt x="0" y="10920"/>
                </a:moveTo>
                <a:lnTo>
                  <a:pt x="2809" y="568"/>
                </a:lnTo>
                <a:lnTo>
                  <a:pt x="10381" y="0"/>
                </a:lnTo>
                <a:lnTo>
                  <a:pt x="7902" y="10179"/>
                </a:lnTo>
                <a:lnTo>
                  <a:pt x="0" y="10920"/>
                </a:lnTo>
                <a:close/>
              </a:path>
            </a:pathLst>
          </a:custGeom>
          <a:noFill/>
          <a:ln w="38100">
            <a:solidFill>
              <a:srgbClr val="4350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cxnSp>
        <p:nvCxnSpPr>
          <p:cNvPr id="5" name="Straight Connector 4"/>
          <p:cNvCxnSpPr/>
          <p:nvPr/>
        </p:nvCxnSpPr>
        <p:spPr>
          <a:xfrm flipH="1">
            <a:off x="1454150" y="4745038"/>
            <a:ext cx="1801813" cy="0"/>
          </a:xfrm>
          <a:prstGeom prst="line">
            <a:avLst/>
          </a:prstGeom>
          <a:ln w="57150">
            <a:solidFill>
              <a:srgbClr val="435092"/>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566738" y="4525963"/>
            <a:ext cx="1368425" cy="404812"/>
          </a:xfrm>
          <a:prstGeom prst="roundRect">
            <a:avLst/>
          </a:prstGeom>
          <a:solidFill>
            <a:srgbClr val="43509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111623" name="TextBox 6"/>
          <p:cNvSpPr txBox="1">
            <a:spLocks noChangeArrowheads="1"/>
          </p:cNvSpPr>
          <p:nvPr/>
        </p:nvSpPr>
        <p:spPr bwMode="auto">
          <a:xfrm>
            <a:off x="323850" y="4502150"/>
            <a:ext cx="18907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cs-CZ" sz="2300" b="1">
                <a:solidFill>
                  <a:srgbClr val="FFFFFF"/>
                </a:solidFill>
              </a:rPr>
              <a:t>Normal</a:t>
            </a:r>
          </a:p>
        </p:txBody>
      </p:sp>
      <p:grpSp>
        <p:nvGrpSpPr>
          <p:cNvPr id="13" name="Group 12"/>
          <p:cNvGrpSpPr>
            <a:grpSpLocks/>
          </p:cNvGrpSpPr>
          <p:nvPr/>
        </p:nvGrpSpPr>
        <p:grpSpPr bwMode="auto">
          <a:xfrm>
            <a:off x="6962775" y="2024063"/>
            <a:ext cx="1677988" cy="800100"/>
            <a:chOff x="913104" y="242395"/>
            <a:chExt cx="1676954" cy="801176"/>
          </a:xfrm>
        </p:grpSpPr>
        <p:sp>
          <p:nvSpPr>
            <p:cNvPr id="14" name="Rounded Rectangle 13"/>
            <p:cNvSpPr/>
            <p:nvPr/>
          </p:nvSpPr>
          <p:spPr>
            <a:xfrm>
              <a:off x="913104" y="242395"/>
              <a:ext cx="1676954" cy="801176"/>
            </a:xfrm>
            <a:prstGeom prst="roundRect">
              <a:avLst/>
            </a:prstGeom>
            <a:solidFill>
              <a:srgbClr val="43509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400">
                <a:solidFill>
                  <a:prstClr val="white"/>
                </a:solidFill>
              </a:endParaRPr>
            </a:p>
          </p:txBody>
        </p:sp>
        <p:sp>
          <p:nvSpPr>
            <p:cNvPr id="111635" name="TextBox 14"/>
            <p:cNvSpPr txBox="1">
              <a:spLocks noChangeArrowheads="1"/>
            </p:cNvSpPr>
            <p:nvPr/>
          </p:nvSpPr>
          <p:spPr bwMode="auto">
            <a:xfrm rot="-2028">
              <a:off x="913340" y="242873"/>
              <a:ext cx="162147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cs-CZ" sz="2300" b="1">
                  <a:solidFill>
                    <a:srgbClr val="FFFF00"/>
                  </a:solidFill>
                </a:rPr>
                <a:t>Barrier </a:t>
              </a:r>
            </a:p>
            <a:p>
              <a:pPr algn="ctr" eaLnBrk="1" hangingPunct="1">
                <a:spcBef>
                  <a:spcPct val="0"/>
                </a:spcBef>
                <a:buFontTx/>
                <a:buNone/>
              </a:pPr>
              <a:r>
                <a:rPr lang="en-GB" altLang="cs-CZ" sz="2300" b="1">
                  <a:solidFill>
                    <a:srgbClr val="FFFF00"/>
                  </a:solidFill>
                </a:rPr>
                <a:t>dysfunction</a:t>
              </a:r>
            </a:p>
          </p:txBody>
        </p:sp>
      </p:grpSp>
      <p:sp>
        <p:nvSpPr>
          <p:cNvPr id="16" name="Flowchart: Data 3"/>
          <p:cNvSpPr/>
          <p:nvPr/>
        </p:nvSpPr>
        <p:spPr>
          <a:xfrm rot="19404614">
            <a:off x="1931988" y="1312863"/>
            <a:ext cx="4414837" cy="212725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2000 w 10000"/>
              <a:gd name="connsiteY1" fmla="*/ 0 h 10000"/>
              <a:gd name="connsiteX2" fmla="*/ 10000 w 10000"/>
              <a:gd name="connsiteY2" fmla="*/ 0 h 10000"/>
              <a:gd name="connsiteX3" fmla="*/ 7912 w 10000"/>
              <a:gd name="connsiteY3" fmla="*/ 9827 h 10000"/>
              <a:gd name="connsiteX4" fmla="*/ 0 w 10000"/>
              <a:gd name="connsiteY4" fmla="*/ 10000 h 10000"/>
              <a:gd name="connsiteX0" fmla="*/ 0 w 10000"/>
              <a:gd name="connsiteY0" fmla="*/ 10002 h 10002"/>
              <a:gd name="connsiteX1" fmla="*/ 2000 w 10000"/>
              <a:gd name="connsiteY1" fmla="*/ 2 h 10002"/>
              <a:gd name="connsiteX2" fmla="*/ 2423 w 10000"/>
              <a:gd name="connsiteY2" fmla="*/ 125 h 10002"/>
              <a:gd name="connsiteX3" fmla="*/ 10000 w 10000"/>
              <a:gd name="connsiteY3" fmla="*/ 2 h 10002"/>
              <a:gd name="connsiteX4" fmla="*/ 7912 w 10000"/>
              <a:gd name="connsiteY4" fmla="*/ 9829 h 10002"/>
              <a:gd name="connsiteX5" fmla="*/ 0 w 10000"/>
              <a:gd name="connsiteY5" fmla="*/ 10002 h 10002"/>
              <a:gd name="connsiteX0" fmla="*/ 0 w 10000"/>
              <a:gd name="connsiteY0" fmla="*/ 10000 h 10000"/>
              <a:gd name="connsiteX1" fmla="*/ 2423 w 10000"/>
              <a:gd name="connsiteY1" fmla="*/ 123 h 10000"/>
              <a:gd name="connsiteX2" fmla="*/ 10000 w 10000"/>
              <a:gd name="connsiteY2" fmla="*/ 0 h 10000"/>
              <a:gd name="connsiteX3" fmla="*/ 7912 w 10000"/>
              <a:gd name="connsiteY3" fmla="*/ 9827 h 10000"/>
              <a:gd name="connsiteX4" fmla="*/ 0 w 10000"/>
              <a:gd name="connsiteY4" fmla="*/ 10000 h 10000"/>
              <a:gd name="connsiteX0" fmla="*/ 0 w 10000"/>
              <a:gd name="connsiteY0" fmla="*/ 10000 h 10000"/>
              <a:gd name="connsiteX1" fmla="*/ 2423 w 10000"/>
              <a:gd name="connsiteY1" fmla="*/ 123 h 10000"/>
              <a:gd name="connsiteX2" fmla="*/ 10000 w 10000"/>
              <a:gd name="connsiteY2" fmla="*/ 0 h 10000"/>
              <a:gd name="connsiteX3" fmla="*/ 7755 w 10000"/>
              <a:gd name="connsiteY3" fmla="*/ 9747 h 10000"/>
              <a:gd name="connsiteX4" fmla="*/ 0 w 10000"/>
              <a:gd name="connsiteY4" fmla="*/ 10000 h 10000"/>
              <a:gd name="connsiteX0" fmla="*/ 0 w 10000"/>
              <a:gd name="connsiteY0" fmla="*/ 10000 h 10000"/>
              <a:gd name="connsiteX1" fmla="*/ 2423 w 10000"/>
              <a:gd name="connsiteY1" fmla="*/ 123 h 10000"/>
              <a:gd name="connsiteX2" fmla="*/ 10000 w 10000"/>
              <a:gd name="connsiteY2" fmla="*/ 0 h 10000"/>
              <a:gd name="connsiteX3" fmla="*/ 7559 w 10000"/>
              <a:gd name="connsiteY3" fmla="*/ 9584 h 10000"/>
              <a:gd name="connsiteX4" fmla="*/ 0 w 10000"/>
              <a:gd name="connsiteY4" fmla="*/ 10000 h 10000"/>
              <a:gd name="connsiteX0" fmla="*/ 0 w 10128"/>
              <a:gd name="connsiteY0" fmla="*/ 10498 h 10498"/>
              <a:gd name="connsiteX1" fmla="*/ 2551 w 10128"/>
              <a:gd name="connsiteY1" fmla="*/ 123 h 10498"/>
              <a:gd name="connsiteX2" fmla="*/ 10128 w 10128"/>
              <a:gd name="connsiteY2" fmla="*/ 0 h 10498"/>
              <a:gd name="connsiteX3" fmla="*/ 7687 w 10128"/>
              <a:gd name="connsiteY3" fmla="*/ 9584 h 10498"/>
              <a:gd name="connsiteX4" fmla="*/ 0 w 10128"/>
              <a:gd name="connsiteY4" fmla="*/ 10498 h 10498"/>
              <a:gd name="connsiteX0" fmla="*/ 0 w 10327"/>
              <a:gd name="connsiteY0" fmla="*/ 11273 h 11273"/>
              <a:gd name="connsiteX1" fmla="*/ 2551 w 10327"/>
              <a:gd name="connsiteY1" fmla="*/ 898 h 11273"/>
              <a:gd name="connsiteX2" fmla="*/ 10327 w 10327"/>
              <a:gd name="connsiteY2" fmla="*/ 0 h 11273"/>
              <a:gd name="connsiteX3" fmla="*/ 7687 w 10327"/>
              <a:gd name="connsiteY3" fmla="*/ 10359 h 11273"/>
              <a:gd name="connsiteX4" fmla="*/ 0 w 10327"/>
              <a:gd name="connsiteY4" fmla="*/ 11273 h 11273"/>
              <a:gd name="connsiteX0" fmla="*/ 0 w 10223"/>
              <a:gd name="connsiteY0" fmla="*/ 10982 h 10982"/>
              <a:gd name="connsiteX1" fmla="*/ 2551 w 10223"/>
              <a:gd name="connsiteY1" fmla="*/ 607 h 10982"/>
              <a:gd name="connsiteX2" fmla="*/ 10223 w 10223"/>
              <a:gd name="connsiteY2" fmla="*/ 0 h 10982"/>
              <a:gd name="connsiteX3" fmla="*/ 7687 w 10223"/>
              <a:gd name="connsiteY3" fmla="*/ 10068 h 10982"/>
              <a:gd name="connsiteX4" fmla="*/ 0 w 10223"/>
              <a:gd name="connsiteY4" fmla="*/ 10982 h 10982"/>
              <a:gd name="connsiteX0" fmla="*/ 0 w 13956"/>
              <a:gd name="connsiteY0" fmla="*/ 10982 h 10982"/>
              <a:gd name="connsiteX1" fmla="*/ 2551 w 13956"/>
              <a:gd name="connsiteY1" fmla="*/ 607 h 10982"/>
              <a:gd name="connsiteX2" fmla="*/ 10223 w 13956"/>
              <a:gd name="connsiteY2" fmla="*/ 0 h 10982"/>
              <a:gd name="connsiteX3" fmla="*/ 13956 w 13956"/>
              <a:gd name="connsiteY3" fmla="*/ 9956 h 10982"/>
              <a:gd name="connsiteX4" fmla="*/ 0 w 13956"/>
              <a:gd name="connsiteY4" fmla="*/ 10982 h 10982"/>
              <a:gd name="connsiteX0" fmla="*/ 0 w 13956"/>
              <a:gd name="connsiteY0" fmla="*/ 10936 h 10936"/>
              <a:gd name="connsiteX1" fmla="*/ 2551 w 13956"/>
              <a:gd name="connsiteY1" fmla="*/ 561 h 10936"/>
              <a:gd name="connsiteX2" fmla="*/ 9280 w 13956"/>
              <a:gd name="connsiteY2" fmla="*/ 0 h 10936"/>
              <a:gd name="connsiteX3" fmla="*/ 13956 w 13956"/>
              <a:gd name="connsiteY3" fmla="*/ 9910 h 10936"/>
              <a:gd name="connsiteX4" fmla="*/ 0 w 13956"/>
              <a:gd name="connsiteY4" fmla="*/ 10936 h 10936"/>
              <a:gd name="connsiteX0" fmla="*/ 0 w 13752"/>
              <a:gd name="connsiteY0" fmla="*/ 10936 h 10936"/>
              <a:gd name="connsiteX1" fmla="*/ 2551 w 13752"/>
              <a:gd name="connsiteY1" fmla="*/ 561 h 10936"/>
              <a:gd name="connsiteX2" fmla="*/ 9280 w 13752"/>
              <a:gd name="connsiteY2" fmla="*/ 0 h 10936"/>
              <a:gd name="connsiteX3" fmla="*/ 13752 w 13752"/>
              <a:gd name="connsiteY3" fmla="*/ 10117 h 10936"/>
              <a:gd name="connsiteX4" fmla="*/ 0 w 13752"/>
              <a:gd name="connsiteY4" fmla="*/ 10936 h 10936"/>
              <a:gd name="connsiteX0" fmla="*/ 0 w 13752"/>
              <a:gd name="connsiteY0" fmla="*/ 10936 h 10936"/>
              <a:gd name="connsiteX1" fmla="*/ 2551 w 13752"/>
              <a:gd name="connsiteY1" fmla="*/ 561 h 10936"/>
              <a:gd name="connsiteX2" fmla="*/ 9280 w 13752"/>
              <a:gd name="connsiteY2" fmla="*/ 0 h 10936"/>
              <a:gd name="connsiteX3" fmla="*/ 13752 w 13752"/>
              <a:gd name="connsiteY3" fmla="*/ 10117 h 10936"/>
              <a:gd name="connsiteX4" fmla="*/ 0 w 13752"/>
              <a:gd name="connsiteY4" fmla="*/ 10936 h 10936"/>
              <a:gd name="connsiteX0" fmla="*/ 0 w 13752"/>
              <a:gd name="connsiteY0" fmla="*/ 20795 h 20795"/>
              <a:gd name="connsiteX1" fmla="*/ 2551 w 13752"/>
              <a:gd name="connsiteY1" fmla="*/ 10420 h 20795"/>
              <a:gd name="connsiteX2" fmla="*/ 4884 w 13752"/>
              <a:gd name="connsiteY2" fmla="*/ 0 h 20795"/>
              <a:gd name="connsiteX3" fmla="*/ 9280 w 13752"/>
              <a:gd name="connsiteY3" fmla="*/ 9859 h 20795"/>
              <a:gd name="connsiteX4" fmla="*/ 13752 w 13752"/>
              <a:gd name="connsiteY4" fmla="*/ 19976 h 20795"/>
              <a:gd name="connsiteX5" fmla="*/ 0 w 13752"/>
              <a:gd name="connsiteY5" fmla="*/ 20795 h 20795"/>
              <a:gd name="connsiteX0" fmla="*/ 0 w 13752"/>
              <a:gd name="connsiteY0" fmla="*/ 20795 h 20795"/>
              <a:gd name="connsiteX1" fmla="*/ 2551 w 13752"/>
              <a:gd name="connsiteY1" fmla="*/ 10420 h 20795"/>
              <a:gd name="connsiteX2" fmla="*/ 4884 w 13752"/>
              <a:gd name="connsiteY2" fmla="*/ 0 h 20795"/>
              <a:gd name="connsiteX3" fmla="*/ 13752 w 13752"/>
              <a:gd name="connsiteY3" fmla="*/ 19976 h 20795"/>
              <a:gd name="connsiteX4" fmla="*/ 0 w 13752"/>
              <a:gd name="connsiteY4" fmla="*/ 20795 h 20795"/>
              <a:gd name="connsiteX0" fmla="*/ 0 w 13752"/>
              <a:gd name="connsiteY0" fmla="*/ 20990 h 20990"/>
              <a:gd name="connsiteX1" fmla="*/ 2551 w 13752"/>
              <a:gd name="connsiteY1" fmla="*/ 10615 h 20990"/>
              <a:gd name="connsiteX2" fmla="*/ 4884 w 13752"/>
              <a:gd name="connsiteY2" fmla="*/ 195 h 20990"/>
              <a:gd name="connsiteX3" fmla="*/ 13752 w 13752"/>
              <a:gd name="connsiteY3" fmla="*/ 20171 h 20990"/>
              <a:gd name="connsiteX4" fmla="*/ 0 w 13752"/>
              <a:gd name="connsiteY4" fmla="*/ 20990 h 20990"/>
              <a:gd name="connsiteX0" fmla="*/ 0 w 13752"/>
              <a:gd name="connsiteY0" fmla="*/ 20795 h 20795"/>
              <a:gd name="connsiteX1" fmla="*/ 2551 w 13752"/>
              <a:gd name="connsiteY1" fmla="*/ 10420 h 20795"/>
              <a:gd name="connsiteX2" fmla="*/ 4884 w 13752"/>
              <a:gd name="connsiteY2" fmla="*/ 0 h 20795"/>
              <a:gd name="connsiteX3" fmla="*/ 13752 w 13752"/>
              <a:gd name="connsiteY3" fmla="*/ 19976 h 20795"/>
              <a:gd name="connsiteX4" fmla="*/ 0 w 13752"/>
              <a:gd name="connsiteY4" fmla="*/ 20795 h 20795"/>
              <a:gd name="connsiteX0" fmla="*/ 0 w 13752"/>
              <a:gd name="connsiteY0" fmla="*/ 20795 h 20795"/>
              <a:gd name="connsiteX1" fmla="*/ 4884 w 13752"/>
              <a:gd name="connsiteY1" fmla="*/ 0 h 20795"/>
              <a:gd name="connsiteX2" fmla="*/ 13752 w 13752"/>
              <a:gd name="connsiteY2" fmla="*/ 19976 h 20795"/>
              <a:gd name="connsiteX3" fmla="*/ 0 w 13752"/>
              <a:gd name="connsiteY3" fmla="*/ 20795 h 20795"/>
              <a:gd name="connsiteX0" fmla="*/ 0 w 13752"/>
              <a:gd name="connsiteY0" fmla="*/ 20796 h 20796"/>
              <a:gd name="connsiteX1" fmla="*/ 4884 w 13752"/>
              <a:gd name="connsiteY1" fmla="*/ 1 h 20796"/>
              <a:gd name="connsiteX2" fmla="*/ 5154 w 13752"/>
              <a:gd name="connsiteY2" fmla="*/ 436 h 20796"/>
              <a:gd name="connsiteX3" fmla="*/ 13752 w 13752"/>
              <a:gd name="connsiteY3" fmla="*/ 19977 h 20796"/>
              <a:gd name="connsiteX4" fmla="*/ 0 w 13752"/>
              <a:gd name="connsiteY4" fmla="*/ 20796 h 20796"/>
              <a:gd name="connsiteX0" fmla="*/ 0 w 13433"/>
              <a:gd name="connsiteY0" fmla="*/ 20760 h 20760"/>
              <a:gd name="connsiteX1" fmla="*/ 4565 w 13433"/>
              <a:gd name="connsiteY1" fmla="*/ 1 h 20760"/>
              <a:gd name="connsiteX2" fmla="*/ 4835 w 13433"/>
              <a:gd name="connsiteY2" fmla="*/ 436 h 20760"/>
              <a:gd name="connsiteX3" fmla="*/ 13433 w 13433"/>
              <a:gd name="connsiteY3" fmla="*/ 19977 h 20760"/>
              <a:gd name="connsiteX4" fmla="*/ 0 w 13433"/>
              <a:gd name="connsiteY4" fmla="*/ 20760 h 20760"/>
              <a:gd name="connsiteX0" fmla="*/ 0 w 13433"/>
              <a:gd name="connsiteY0" fmla="*/ 20324 h 20324"/>
              <a:gd name="connsiteX1" fmla="*/ 4835 w 13433"/>
              <a:gd name="connsiteY1" fmla="*/ 0 h 20324"/>
              <a:gd name="connsiteX2" fmla="*/ 13433 w 13433"/>
              <a:gd name="connsiteY2" fmla="*/ 19541 h 20324"/>
              <a:gd name="connsiteX3" fmla="*/ 0 w 13433"/>
              <a:gd name="connsiteY3" fmla="*/ 20324 h 20324"/>
            </a:gdLst>
            <a:ahLst/>
            <a:cxnLst>
              <a:cxn ang="0">
                <a:pos x="connsiteX0" y="connsiteY0"/>
              </a:cxn>
              <a:cxn ang="0">
                <a:pos x="connsiteX1" y="connsiteY1"/>
              </a:cxn>
              <a:cxn ang="0">
                <a:pos x="connsiteX2" y="connsiteY2"/>
              </a:cxn>
              <a:cxn ang="0">
                <a:pos x="connsiteX3" y="connsiteY3"/>
              </a:cxn>
            </a:cxnLst>
            <a:rect l="l" t="t" r="r" b="b"/>
            <a:pathLst>
              <a:path w="13433" h="20324">
                <a:moveTo>
                  <a:pt x="0" y="20324"/>
                </a:moveTo>
                <a:lnTo>
                  <a:pt x="4835" y="0"/>
                </a:lnTo>
                <a:lnTo>
                  <a:pt x="13433" y="19541"/>
                </a:lnTo>
                <a:cubicBezTo>
                  <a:pt x="8883" y="19406"/>
                  <a:pt x="4584" y="20051"/>
                  <a:pt x="0" y="20324"/>
                </a:cubicBezTo>
                <a:close/>
              </a:path>
            </a:pathLst>
          </a:custGeom>
          <a:solidFill>
            <a:srgbClr val="971343">
              <a:alpha val="65098"/>
            </a:srgbClr>
          </a:solidFill>
          <a:ln w="38100">
            <a:solidFill>
              <a:srgbClr val="9713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17" name="Flowchart: Data 3"/>
          <p:cNvSpPr/>
          <p:nvPr/>
        </p:nvSpPr>
        <p:spPr>
          <a:xfrm rot="19404614">
            <a:off x="3165475" y="2906713"/>
            <a:ext cx="4027488" cy="51911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2000 w 10000"/>
              <a:gd name="connsiteY1" fmla="*/ 0 h 10000"/>
              <a:gd name="connsiteX2" fmla="*/ 10000 w 10000"/>
              <a:gd name="connsiteY2" fmla="*/ 0 h 10000"/>
              <a:gd name="connsiteX3" fmla="*/ 7912 w 10000"/>
              <a:gd name="connsiteY3" fmla="*/ 9827 h 10000"/>
              <a:gd name="connsiteX4" fmla="*/ 0 w 10000"/>
              <a:gd name="connsiteY4" fmla="*/ 10000 h 10000"/>
              <a:gd name="connsiteX0" fmla="*/ 0 w 10000"/>
              <a:gd name="connsiteY0" fmla="*/ 10002 h 10002"/>
              <a:gd name="connsiteX1" fmla="*/ 2000 w 10000"/>
              <a:gd name="connsiteY1" fmla="*/ 2 h 10002"/>
              <a:gd name="connsiteX2" fmla="*/ 2423 w 10000"/>
              <a:gd name="connsiteY2" fmla="*/ 125 h 10002"/>
              <a:gd name="connsiteX3" fmla="*/ 10000 w 10000"/>
              <a:gd name="connsiteY3" fmla="*/ 2 h 10002"/>
              <a:gd name="connsiteX4" fmla="*/ 7912 w 10000"/>
              <a:gd name="connsiteY4" fmla="*/ 9829 h 10002"/>
              <a:gd name="connsiteX5" fmla="*/ 0 w 10000"/>
              <a:gd name="connsiteY5" fmla="*/ 10002 h 10002"/>
              <a:gd name="connsiteX0" fmla="*/ 0 w 10000"/>
              <a:gd name="connsiteY0" fmla="*/ 10000 h 10000"/>
              <a:gd name="connsiteX1" fmla="*/ 2423 w 10000"/>
              <a:gd name="connsiteY1" fmla="*/ 123 h 10000"/>
              <a:gd name="connsiteX2" fmla="*/ 10000 w 10000"/>
              <a:gd name="connsiteY2" fmla="*/ 0 h 10000"/>
              <a:gd name="connsiteX3" fmla="*/ 7912 w 10000"/>
              <a:gd name="connsiteY3" fmla="*/ 9827 h 10000"/>
              <a:gd name="connsiteX4" fmla="*/ 0 w 10000"/>
              <a:gd name="connsiteY4" fmla="*/ 10000 h 10000"/>
              <a:gd name="connsiteX0" fmla="*/ 0 w 10000"/>
              <a:gd name="connsiteY0" fmla="*/ 10000 h 10000"/>
              <a:gd name="connsiteX1" fmla="*/ 2423 w 10000"/>
              <a:gd name="connsiteY1" fmla="*/ 123 h 10000"/>
              <a:gd name="connsiteX2" fmla="*/ 10000 w 10000"/>
              <a:gd name="connsiteY2" fmla="*/ 0 h 10000"/>
              <a:gd name="connsiteX3" fmla="*/ 7755 w 10000"/>
              <a:gd name="connsiteY3" fmla="*/ 9747 h 10000"/>
              <a:gd name="connsiteX4" fmla="*/ 0 w 10000"/>
              <a:gd name="connsiteY4" fmla="*/ 10000 h 10000"/>
              <a:gd name="connsiteX0" fmla="*/ 0 w 10000"/>
              <a:gd name="connsiteY0" fmla="*/ 10000 h 10000"/>
              <a:gd name="connsiteX1" fmla="*/ 2423 w 10000"/>
              <a:gd name="connsiteY1" fmla="*/ 123 h 10000"/>
              <a:gd name="connsiteX2" fmla="*/ 10000 w 10000"/>
              <a:gd name="connsiteY2" fmla="*/ 0 h 10000"/>
              <a:gd name="connsiteX3" fmla="*/ 7559 w 10000"/>
              <a:gd name="connsiteY3" fmla="*/ 9584 h 10000"/>
              <a:gd name="connsiteX4" fmla="*/ 0 w 10000"/>
              <a:gd name="connsiteY4" fmla="*/ 10000 h 10000"/>
              <a:gd name="connsiteX0" fmla="*/ 0 w 10128"/>
              <a:gd name="connsiteY0" fmla="*/ 10498 h 10498"/>
              <a:gd name="connsiteX1" fmla="*/ 2551 w 10128"/>
              <a:gd name="connsiteY1" fmla="*/ 123 h 10498"/>
              <a:gd name="connsiteX2" fmla="*/ 10128 w 10128"/>
              <a:gd name="connsiteY2" fmla="*/ 0 h 10498"/>
              <a:gd name="connsiteX3" fmla="*/ 7687 w 10128"/>
              <a:gd name="connsiteY3" fmla="*/ 9584 h 10498"/>
              <a:gd name="connsiteX4" fmla="*/ 0 w 10128"/>
              <a:gd name="connsiteY4" fmla="*/ 10498 h 10498"/>
              <a:gd name="connsiteX0" fmla="*/ 0 w 10327"/>
              <a:gd name="connsiteY0" fmla="*/ 11273 h 11273"/>
              <a:gd name="connsiteX1" fmla="*/ 2551 w 10327"/>
              <a:gd name="connsiteY1" fmla="*/ 898 h 11273"/>
              <a:gd name="connsiteX2" fmla="*/ 10327 w 10327"/>
              <a:gd name="connsiteY2" fmla="*/ 0 h 11273"/>
              <a:gd name="connsiteX3" fmla="*/ 7687 w 10327"/>
              <a:gd name="connsiteY3" fmla="*/ 10359 h 11273"/>
              <a:gd name="connsiteX4" fmla="*/ 0 w 10327"/>
              <a:gd name="connsiteY4" fmla="*/ 11273 h 11273"/>
              <a:gd name="connsiteX0" fmla="*/ 0 w 10223"/>
              <a:gd name="connsiteY0" fmla="*/ 10982 h 10982"/>
              <a:gd name="connsiteX1" fmla="*/ 2551 w 10223"/>
              <a:gd name="connsiteY1" fmla="*/ 607 h 10982"/>
              <a:gd name="connsiteX2" fmla="*/ 10223 w 10223"/>
              <a:gd name="connsiteY2" fmla="*/ 0 h 10982"/>
              <a:gd name="connsiteX3" fmla="*/ 7687 w 10223"/>
              <a:gd name="connsiteY3" fmla="*/ 10068 h 10982"/>
              <a:gd name="connsiteX4" fmla="*/ 0 w 10223"/>
              <a:gd name="connsiteY4" fmla="*/ 10982 h 10982"/>
              <a:gd name="connsiteX0" fmla="*/ 0 w 10652"/>
              <a:gd name="connsiteY0" fmla="*/ 11539 h 11539"/>
              <a:gd name="connsiteX1" fmla="*/ 2980 w 10652"/>
              <a:gd name="connsiteY1" fmla="*/ 607 h 11539"/>
              <a:gd name="connsiteX2" fmla="*/ 10652 w 10652"/>
              <a:gd name="connsiteY2" fmla="*/ 0 h 11539"/>
              <a:gd name="connsiteX3" fmla="*/ 8116 w 10652"/>
              <a:gd name="connsiteY3" fmla="*/ 10068 h 11539"/>
              <a:gd name="connsiteX4" fmla="*/ 0 w 10652"/>
              <a:gd name="connsiteY4" fmla="*/ 11539 h 11539"/>
              <a:gd name="connsiteX0" fmla="*/ 0 w 10481"/>
              <a:gd name="connsiteY0" fmla="*/ 10949 h 10949"/>
              <a:gd name="connsiteX1" fmla="*/ 2809 w 10481"/>
              <a:gd name="connsiteY1" fmla="*/ 607 h 10949"/>
              <a:gd name="connsiteX2" fmla="*/ 10481 w 10481"/>
              <a:gd name="connsiteY2" fmla="*/ 0 h 10949"/>
              <a:gd name="connsiteX3" fmla="*/ 7945 w 10481"/>
              <a:gd name="connsiteY3" fmla="*/ 10068 h 10949"/>
              <a:gd name="connsiteX4" fmla="*/ 0 w 10481"/>
              <a:gd name="connsiteY4" fmla="*/ 10949 h 10949"/>
              <a:gd name="connsiteX0" fmla="*/ 0 w 10654"/>
              <a:gd name="connsiteY0" fmla="*/ 10620 h 10620"/>
              <a:gd name="connsiteX1" fmla="*/ 2982 w 10654"/>
              <a:gd name="connsiteY1" fmla="*/ 607 h 10620"/>
              <a:gd name="connsiteX2" fmla="*/ 10654 w 10654"/>
              <a:gd name="connsiteY2" fmla="*/ 0 h 10620"/>
              <a:gd name="connsiteX3" fmla="*/ 8118 w 10654"/>
              <a:gd name="connsiteY3" fmla="*/ 10068 h 10620"/>
              <a:gd name="connsiteX4" fmla="*/ 0 w 10654"/>
              <a:gd name="connsiteY4" fmla="*/ 10620 h 10620"/>
              <a:gd name="connsiteX0" fmla="*/ 0 w 10654"/>
              <a:gd name="connsiteY0" fmla="*/ 10661 h 10661"/>
              <a:gd name="connsiteX1" fmla="*/ 761 w 10654"/>
              <a:gd name="connsiteY1" fmla="*/ 0 h 10661"/>
              <a:gd name="connsiteX2" fmla="*/ 10654 w 10654"/>
              <a:gd name="connsiteY2" fmla="*/ 41 h 10661"/>
              <a:gd name="connsiteX3" fmla="*/ 8118 w 10654"/>
              <a:gd name="connsiteY3" fmla="*/ 10109 h 10661"/>
              <a:gd name="connsiteX4" fmla="*/ 0 w 10654"/>
              <a:gd name="connsiteY4" fmla="*/ 10661 h 10661"/>
              <a:gd name="connsiteX0" fmla="*/ 0 w 10654"/>
              <a:gd name="connsiteY0" fmla="*/ 10661 h 10661"/>
              <a:gd name="connsiteX1" fmla="*/ 761 w 10654"/>
              <a:gd name="connsiteY1" fmla="*/ 0 h 10661"/>
              <a:gd name="connsiteX2" fmla="*/ 10654 w 10654"/>
              <a:gd name="connsiteY2" fmla="*/ 41 h 10661"/>
              <a:gd name="connsiteX3" fmla="*/ 9743 w 10654"/>
              <a:gd name="connsiteY3" fmla="*/ 10413 h 10661"/>
              <a:gd name="connsiteX4" fmla="*/ 0 w 10654"/>
              <a:gd name="connsiteY4" fmla="*/ 10661 h 10661"/>
              <a:gd name="connsiteX0" fmla="*/ 0 w 10790"/>
              <a:gd name="connsiteY0" fmla="*/ 12095 h 12095"/>
              <a:gd name="connsiteX1" fmla="*/ 761 w 10790"/>
              <a:gd name="connsiteY1" fmla="*/ 1434 h 12095"/>
              <a:gd name="connsiteX2" fmla="*/ 10790 w 10790"/>
              <a:gd name="connsiteY2" fmla="*/ 0 h 12095"/>
              <a:gd name="connsiteX3" fmla="*/ 9743 w 10790"/>
              <a:gd name="connsiteY3" fmla="*/ 11847 h 12095"/>
              <a:gd name="connsiteX4" fmla="*/ 0 w 10790"/>
              <a:gd name="connsiteY4" fmla="*/ 12095 h 12095"/>
              <a:gd name="connsiteX0" fmla="*/ 0 w 10864"/>
              <a:gd name="connsiteY0" fmla="*/ 11657 h 11847"/>
              <a:gd name="connsiteX1" fmla="*/ 835 w 10864"/>
              <a:gd name="connsiteY1" fmla="*/ 1434 h 11847"/>
              <a:gd name="connsiteX2" fmla="*/ 10864 w 10864"/>
              <a:gd name="connsiteY2" fmla="*/ 0 h 11847"/>
              <a:gd name="connsiteX3" fmla="*/ 9817 w 10864"/>
              <a:gd name="connsiteY3" fmla="*/ 11847 h 11847"/>
              <a:gd name="connsiteX4" fmla="*/ 0 w 10864"/>
              <a:gd name="connsiteY4" fmla="*/ 11657 h 11847"/>
              <a:gd name="connsiteX0" fmla="*/ 0 w 10864"/>
              <a:gd name="connsiteY0" fmla="*/ 11657 h 11657"/>
              <a:gd name="connsiteX1" fmla="*/ 835 w 10864"/>
              <a:gd name="connsiteY1" fmla="*/ 1434 h 11657"/>
              <a:gd name="connsiteX2" fmla="*/ 10864 w 10864"/>
              <a:gd name="connsiteY2" fmla="*/ 0 h 11657"/>
              <a:gd name="connsiteX3" fmla="*/ 9913 w 10864"/>
              <a:gd name="connsiteY3" fmla="*/ 10814 h 11657"/>
              <a:gd name="connsiteX4" fmla="*/ 0 w 10864"/>
              <a:gd name="connsiteY4" fmla="*/ 11657 h 11657"/>
              <a:gd name="connsiteX0" fmla="*/ 0 w 10919"/>
              <a:gd name="connsiteY0" fmla="*/ 11328 h 11328"/>
              <a:gd name="connsiteX1" fmla="*/ 890 w 10919"/>
              <a:gd name="connsiteY1" fmla="*/ 1434 h 11328"/>
              <a:gd name="connsiteX2" fmla="*/ 10919 w 10919"/>
              <a:gd name="connsiteY2" fmla="*/ 0 h 11328"/>
              <a:gd name="connsiteX3" fmla="*/ 9968 w 10919"/>
              <a:gd name="connsiteY3" fmla="*/ 10814 h 11328"/>
              <a:gd name="connsiteX4" fmla="*/ 0 w 10919"/>
              <a:gd name="connsiteY4" fmla="*/ 11328 h 11328"/>
              <a:gd name="connsiteX0" fmla="*/ 0 w 10910"/>
              <a:gd name="connsiteY0" fmla="*/ 11842 h 11842"/>
              <a:gd name="connsiteX1" fmla="*/ 881 w 10910"/>
              <a:gd name="connsiteY1" fmla="*/ 1434 h 11842"/>
              <a:gd name="connsiteX2" fmla="*/ 10910 w 10910"/>
              <a:gd name="connsiteY2" fmla="*/ 0 h 11842"/>
              <a:gd name="connsiteX3" fmla="*/ 9959 w 10910"/>
              <a:gd name="connsiteY3" fmla="*/ 10814 h 11842"/>
              <a:gd name="connsiteX4" fmla="*/ 0 w 10910"/>
              <a:gd name="connsiteY4" fmla="*/ 11842 h 11842"/>
              <a:gd name="connsiteX0" fmla="*/ 0 w 10965"/>
              <a:gd name="connsiteY0" fmla="*/ 11513 h 11513"/>
              <a:gd name="connsiteX1" fmla="*/ 936 w 10965"/>
              <a:gd name="connsiteY1" fmla="*/ 1434 h 11513"/>
              <a:gd name="connsiteX2" fmla="*/ 10965 w 10965"/>
              <a:gd name="connsiteY2" fmla="*/ 0 h 11513"/>
              <a:gd name="connsiteX3" fmla="*/ 10014 w 10965"/>
              <a:gd name="connsiteY3" fmla="*/ 10814 h 11513"/>
              <a:gd name="connsiteX4" fmla="*/ 0 w 10965"/>
              <a:gd name="connsiteY4" fmla="*/ 11513 h 11513"/>
              <a:gd name="connsiteX0" fmla="*/ 0 w 10965"/>
              <a:gd name="connsiteY0" fmla="*/ 11513 h 11513"/>
              <a:gd name="connsiteX1" fmla="*/ 936 w 10965"/>
              <a:gd name="connsiteY1" fmla="*/ 1434 h 11513"/>
              <a:gd name="connsiteX2" fmla="*/ 10965 w 10965"/>
              <a:gd name="connsiteY2" fmla="*/ 0 h 11513"/>
              <a:gd name="connsiteX3" fmla="*/ 10014 w 10965"/>
              <a:gd name="connsiteY3" fmla="*/ 10814 h 11513"/>
              <a:gd name="connsiteX4" fmla="*/ 0 w 10965"/>
              <a:gd name="connsiteY4" fmla="*/ 11513 h 11513"/>
              <a:gd name="connsiteX0" fmla="*/ 0 w 10887"/>
              <a:gd name="connsiteY0" fmla="*/ 11289 h 11289"/>
              <a:gd name="connsiteX1" fmla="*/ 858 w 10887"/>
              <a:gd name="connsiteY1" fmla="*/ 1434 h 11289"/>
              <a:gd name="connsiteX2" fmla="*/ 10887 w 10887"/>
              <a:gd name="connsiteY2" fmla="*/ 0 h 11289"/>
              <a:gd name="connsiteX3" fmla="*/ 9936 w 10887"/>
              <a:gd name="connsiteY3" fmla="*/ 10814 h 11289"/>
              <a:gd name="connsiteX4" fmla="*/ 0 w 10887"/>
              <a:gd name="connsiteY4" fmla="*/ 11289 h 11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7" h="11289">
                <a:moveTo>
                  <a:pt x="0" y="11289"/>
                </a:moveTo>
                <a:cubicBezTo>
                  <a:pt x="327" y="7254"/>
                  <a:pt x="604" y="4988"/>
                  <a:pt x="858" y="1434"/>
                </a:cubicBezTo>
                <a:lnTo>
                  <a:pt x="10887" y="0"/>
                </a:lnTo>
                <a:lnTo>
                  <a:pt x="9936" y="10814"/>
                </a:lnTo>
                <a:lnTo>
                  <a:pt x="0" y="11289"/>
                </a:lnTo>
                <a:close/>
              </a:path>
            </a:pathLst>
          </a:custGeom>
          <a:solidFill>
            <a:srgbClr val="FFFF00">
              <a:alpha val="65882"/>
            </a:srgbClr>
          </a:solidFill>
          <a:ln w="38100">
            <a:solidFill>
              <a:srgbClr val="4350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18" name="Flowchart: Data 3"/>
          <p:cNvSpPr/>
          <p:nvPr/>
        </p:nvSpPr>
        <p:spPr>
          <a:xfrm rot="19404614">
            <a:off x="2878138" y="1439863"/>
            <a:ext cx="3444875" cy="167322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2000 w 10000"/>
              <a:gd name="connsiteY1" fmla="*/ 0 h 10000"/>
              <a:gd name="connsiteX2" fmla="*/ 10000 w 10000"/>
              <a:gd name="connsiteY2" fmla="*/ 0 h 10000"/>
              <a:gd name="connsiteX3" fmla="*/ 7912 w 10000"/>
              <a:gd name="connsiteY3" fmla="*/ 9827 h 10000"/>
              <a:gd name="connsiteX4" fmla="*/ 0 w 10000"/>
              <a:gd name="connsiteY4" fmla="*/ 10000 h 10000"/>
              <a:gd name="connsiteX0" fmla="*/ 0 w 10000"/>
              <a:gd name="connsiteY0" fmla="*/ 10002 h 10002"/>
              <a:gd name="connsiteX1" fmla="*/ 2000 w 10000"/>
              <a:gd name="connsiteY1" fmla="*/ 2 h 10002"/>
              <a:gd name="connsiteX2" fmla="*/ 2423 w 10000"/>
              <a:gd name="connsiteY2" fmla="*/ 125 h 10002"/>
              <a:gd name="connsiteX3" fmla="*/ 10000 w 10000"/>
              <a:gd name="connsiteY3" fmla="*/ 2 h 10002"/>
              <a:gd name="connsiteX4" fmla="*/ 7912 w 10000"/>
              <a:gd name="connsiteY4" fmla="*/ 9829 h 10002"/>
              <a:gd name="connsiteX5" fmla="*/ 0 w 10000"/>
              <a:gd name="connsiteY5" fmla="*/ 10002 h 10002"/>
              <a:gd name="connsiteX0" fmla="*/ 0 w 10000"/>
              <a:gd name="connsiteY0" fmla="*/ 10000 h 10000"/>
              <a:gd name="connsiteX1" fmla="*/ 2423 w 10000"/>
              <a:gd name="connsiteY1" fmla="*/ 123 h 10000"/>
              <a:gd name="connsiteX2" fmla="*/ 10000 w 10000"/>
              <a:gd name="connsiteY2" fmla="*/ 0 h 10000"/>
              <a:gd name="connsiteX3" fmla="*/ 7912 w 10000"/>
              <a:gd name="connsiteY3" fmla="*/ 9827 h 10000"/>
              <a:gd name="connsiteX4" fmla="*/ 0 w 10000"/>
              <a:gd name="connsiteY4" fmla="*/ 10000 h 10000"/>
              <a:gd name="connsiteX0" fmla="*/ 0 w 10000"/>
              <a:gd name="connsiteY0" fmla="*/ 10000 h 10000"/>
              <a:gd name="connsiteX1" fmla="*/ 2423 w 10000"/>
              <a:gd name="connsiteY1" fmla="*/ 123 h 10000"/>
              <a:gd name="connsiteX2" fmla="*/ 10000 w 10000"/>
              <a:gd name="connsiteY2" fmla="*/ 0 h 10000"/>
              <a:gd name="connsiteX3" fmla="*/ 7755 w 10000"/>
              <a:gd name="connsiteY3" fmla="*/ 9747 h 10000"/>
              <a:gd name="connsiteX4" fmla="*/ 0 w 10000"/>
              <a:gd name="connsiteY4" fmla="*/ 10000 h 10000"/>
              <a:gd name="connsiteX0" fmla="*/ 0 w 10000"/>
              <a:gd name="connsiteY0" fmla="*/ 10000 h 10000"/>
              <a:gd name="connsiteX1" fmla="*/ 2423 w 10000"/>
              <a:gd name="connsiteY1" fmla="*/ 123 h 10000"/>
              <a:gd name="connsiteX2" fmla="*/ 10000 w 10000"/>
              <a:gd name="connsiteY2" fmla="*/ 0 h 10000"/>
              <a:gd name="connsiteX3" fmla="*/ 7559 w 10000"/>
              <a:gd name="connsiteY3" fmla="*/ 9584 h 10000"/>
              <a:gd name="connsiteX4" fmla="*/ 0 w 10000"/>
              <a:gd name="connsiteY4" fmla="*/ 10000 h 10000"/>
              <a:gd name="connsiteX0" fmla="*/ 0 w 10128"/>
              <a:gd name="connsiteY0" fmla="*/ 10498 h 10498"/>
              <a:gd name="connsiteX1" fmla="*/ 2551 w 10128"/>
              <a:gd name="connsiteY1" fmla="*/ 123 h 10498"/>
              <a:gd name="connsiteX2" fmla="*/ 10128 w 10128"/>
              <a:gd name="connsiteY2" fmla="*/ 0 h 10498"/>
              <a:gd name="connsiteX3" fmla="*/ 7687 w 10128"/>
              <a:gd name="connsiteY3" fmla="*/ 9584 h 10498"/>
              <a:gd name="connsiteX4" fmla="*/ 0 w 10128"/>
              <a:gd name="connsiteY4" fmla="*/ 10498 h 10498"/>
              <a:gd name="connsiteX0" fmla="*/ 0 w 10327"/>
              <a:gd name="connsiteY0" fmla="*/ 11273 h 11273"/>
              <a:gd name="connsiteX1" fmla="*/ 2551 w 10327"/>
              <a:gd name="connsiteY1" fmla="*/ 898 h 11273"/>
              <a:gd name="connsiteX2" fmla="*/ 10327 w 10327"/>
              <a:gd name="connsiteY2" fmla="*/ 0 h 11273"/>
              <a:gd name="connsiteX3" fmla="*/ 7687 w 10327"/>
              <a:gd name="connsiteY3" fmla="*/ 10359 h 11273"/>
              <a:gd name="connsiteX4" fmla="*/ 0 w 10327"/>
              <a:gd name="connsiteY4" fmla="*/ 11273 h 11273"/>
              <a:gd name="connsiteX0" fmla="*/ 0 w 10223"/>
              <a:gd name="connsiteY0" fmla="*/ 10982 h 10982"/>
              <a:gd name="connsiteX1" fmla="*/ 2551 w 10223"/>
              <a:gd name="connsiteY1" fmla="*/ 607 h 10982"/>
              <a:gd name="connsiteX2" fmla="*/ 10223 w 10223"/>
              <a:gd name="connsiteY2" fmla="*/ 0 h 10982"/>
              <a:gd name="connsiteX3" fmla="*/ 7687 w 10223"/>
              <a:gd name="connsiteY3" fmla="*/ 10068 h 10982"/>
              <a:gd name="connsiteX4" fmla="*/ 0 w 10223"/>
              <a:gd name="connsiteY4" fmla="*/ 10982 h 10982"/>
              <a:gd name="connsiteX0" fmla="*/ 0 w 13956"/>
              <a:gd name="connsiteY0" fmla="*/ 10982 h 10982"/>
              <a:gd name="connsiteX1" fmla="*/ 2551 w 13956"/>
              <a:gd name="connsiteY1" fmla="*/ 607 h 10982"/>
              <a:gd name="connsiteX2" fmla="*/ 10223 w 13956"/>
              <a:gd name="connsiteY2" fmla="*/ 0 h 10982"/>
              <a:gd name="connsiteX3" fmla="*/ 13956 w 13956"/>
              <a:gd name="connsiteY3" fmla="*/ 9956 h 10982"/>
              <a:gd name="connsiteX4" fmla="*/ 0 w 13956"/>
              <a:gd name="connsiteY4" fmla="*/ 10982 h 10982"/>
              <a:gd name="connsiteX0" fmla="*/ 0 w 13956"/>
              <a:gd name="connsiteY0" fmla="*/ 10936 h 10936"/>
              <a:gd name="connsiteX1" fmla="*/ 2551 w 13956"/>
              <a:gd name="connsiteY1" fmla="*/ 561 h 10936"/>
              <a:gd name="connsiteX2" fmla="*/ 9280 w 13956"/>
              <a:gd name="connsiteY2" fmla="*/ 0 h 10936"/>
              <a:gd name="connsiteX3" fmla="*/ 13956 w 13956"/>
              <a:gd name="connsiteY3" fmla="*/ 9910 h 10936"/>
              <a:gd name="connsiteX4" fmla="*/ 0 w 13956"/>
              <a:gd name="connsiteY4" fmla="*/ 10936 h 10936"/>
              <a:gd name="connsiteX0" fmla="*/ 0 w 13752"/>
              <a:gd name="connsiteY0" fmla="*/ 10936 h 10936"/>
              <a:gd name="connsiteX1" fmla="*/ 2551 w 13752"/>
              <a:gd name="connsiteY1" fmla="*/ 561 h 10936"/>
              <a:gd name="connsiteX2" fmla="*/ 9280 w 13752"/>
              <a:gd name="connsiteY2" fmla="*/ 0 h 10936"/>
              <a:gd name="connsiteX3" fmla="*/ 13752 w 13752"/>
              <a:gd name="connsiteY3" fmla="*/ 10117 h 10936"/>
              <a:gd name="connsiteX4" fmla="*/ 0 w 13752"/>
              <a:gd name="connsiteY4" fmla="*/ 10936 h 10936"/>
              <a:gd name="connsiteX0" fmla="*/ 0 w 13752"/>
              <a:gd name="connsiteY0" fmla="*/ 10936 h 10936"/>
              <a:gd name="connsiteX1" fmla="*/ 2551 w 13752"/>
              <a:gd name="connsiteY1" fmla="*/ 561 h 10936"/>
              <a:gd name="connsiteX2" fmla="*/ 9280 w 13752"/>
              <a:gd name="connsiteY2" fmla="*/ 0 h 10936"/>
              <a:gd name="connsiteX3" fmla="*/ 13752 w 13752"/>
              <a:gd name="connsiteY3" fmla="*/ 10117 h 10936"/>
              <a:gd name="connsiteX4" fmla="*/ 0 w 13752"/>
              <a:gd name="connsiteY4" fmla="*/ 10936 h 10936"/>
              <a:gd name="connsiteX0" fmla="*/ 0 w 13752"/>
              <a:gd name="connsiteY0" fmla="*/ 20795 h 20795"/>
              <a:gd name="connsiteX1" fmla="*/ 2551 w 13752"/>
              <a:gd name="connsiteY1" fmla="*/ 10420 h 20795"/>
              <a:gd name="connsiteX2" fmla="*/ 4884 w 13752"/>
              <a:gd name="connsiteY2" fmla="*/ 0 h 20795"/>
              <a:gd name="connsiteX3" fmla="*/ 9280 w 13752"/>
              <a:gd name="connsiteY3" fmla="*/ 9859 h 20795"/>
              <a:gd name="connsiteX4" fmla="*/ 13752 w 13752"/>
              <a:gd name="connsiteY4" fmla="*/ 19976 h 20795"/>
              <a:gd name="connsiteX5" fmla="*/ 0 w 13752"/>
              <a:gd name="connsiteY5" fmla="*/ 20795 h 20795"/>
              <a:gd name="connsiteX0" fmla="*/ 0 w 13752"/>
              <a:gd name="connsiteY0" fmla="*/ 20795 h 20795"/>
              <a:gd name="connsiteX1" fmla="*/ 2551 w 13752"/>
              <a:gd name="connsiteY1" fmla="*/ 10420 h 20795"/>
              <a:gd name="connsiteX2" fmla="*/ 4884 w 13752"/>
              <a:gd name="connsiteY2" fmla="*/ 0 h 20795"/>
              <a:gd name="connsiteX3" fmla="*/ 13752 w 13752"/>
              <a:gd name="connsiteY3" fmla="*/ 19976 h 20795"/>
              <a:gd name="connsiteX4" fmla="*/ 0 w 13752"/>
              <a:gd name="connsiteY4" fmla="*/ 20795 h 20795"/>
              <a:gd name="connsiteX0" fmla="*/ 0 w 13752"/>
              <a:gd name="connsiteY0" fmla="*/ 20990 h 20990"/>
              <a:gd name="connsiteX1" fmla="*/ 2551 w 13752"/>
              <a:gd name="connsiteY1" fmla="*/ 10615 h 20990"/>
              <a:gd name="connsiteX2" fmla="*/ 4884 w 13752"/>
              <a:gd name="connsiteY2" fmla="*/ 195 h 20990"/>
              <a:gd name="connsiteX3" fmla="*/ 13752 w 13752"/>
              <a:gd name="connsiteY3" fmla="*/ 20171 h 20990"/>
              <a:gd name="connsiteX4" fmla="*/ 0 w 13752"/>
              <a:gd name="connsiteY4" fmla="*/ 20990 h 20990"/>
              <a:gd name="connsiteX0" fmla="*/ 0 w 13752"/>
              <a:gd name="connsiteY0" fmla="*/ 20795 h 20795"/>
              <a:gd name="connsiteX1" fmla="*/ 2551 w 13752"/>
              <a:gd name="connsiteY1" fmla="*/ 10420 h 20795"/>
              <a:gd name="connsiteX2" fmla="*/ 4884 w 13752"/>
              <a:gd name="connsiteY2" fmla="*/ 0 h 20795"/>
              <a:gd name="connsiteX3" fmla="*/ 13752 w 13752"/>
              <a:gd name="connsiteY3" fmla="*/ 19976 h 20795"/>
              <a:gd name="connsiteX4" fmla="*/ 0 w 13752"/>
              <a:gd name="connsiteY4" fmla="*/ 20795 h 20795"/>
              <a:gd name="connsiteX0" fmla="*/ 0 w 13752"/>
              <a:gd name="connsiteY0" fmla="*/ 20795 h 20795"/>
              <a:gd name="connsiteX1" fmla="*/ 4884 w 13752"/>
              <a:gd name="connsiteY1" fmla="*/ 0 h 20795"/>
              <a:gd name="connsiteX2" fmla="*/ 13752 w 13752"/>
              <a:gd name="connsiteY2" fmla="*/ 19976 h 20795"/>
              <a:gd name="connsiteX3" fmla="*/ 0 w 13752"/>
              <a:gd name="connsiteY3" fmla="*/ 20795 h 20795"/>
              <a:gd name="connsiteX0" fmla="*/ 0 w 13752"/>
              <a:gd name="connsiteY0" fmla="*/ 20796 h 20796"/>
              <a:gd name="connsiteX1" fmla="*/ 4884 w 13752"/>
              <a:gd name="connsiteY1" fmla="*/ 1 h 20796"/>
              <a:gd name="connsiteX2" fmla="*/ 5154 w 13752"/>
              <a:gd name="connsiteY2" fmla="*/ 436 h 20796"/>
              <a:gd name="connsiteX3" fmla="*/ 13752 w 13752"/>
              <a:gd name="connsiteY3" fmla="*/ 19977 h 20796"/>
              <a:gd name="connsiteX4" fmla="*/ 0 w 13752"/>
              <a:gd name="connsiteY4" fmla="*/ 20796 h 20796"/>
              <a:gd name="connsiteX0" fmla="*/ 0 w 13433"/>
              <a:gd name="connsiteY0" fmla="*/ 20760 h 20760"/>
              <a:gd name="connsiteX1" fmla="*/ 4565 w 13433"/>
              <a:gd name="connsiteY1" fmla="*/ 1 h 20760"/>
              <a:gd name="connsiteX2" fmla="*/ 4835 w 13433"/>
              <a:gd name="connsiteY2" fmla="*/ 436 h 20760"/>
              <a:gd name="connsiteX3" fmla="*/ 13433 w 13433"/>
              <a:gd name="connsiteY3" fmla="*/ 19977 h 20760"/>
              <a:gd name="connsiteX4" fmla="*/ 0 w 13433"/>
              <a:gd name="connsiteY4" fmla="*/ 20760 h 20760"/>
              <a:gd name="connsiteX0" fmla="*/ 0 w 13433"/>
              <a:gd name="connsiteY0" fmla="*/ 20324 h 20324"/>
              <a:gd name="connsiteX1" fmla="*/ 4835 w 13433"/>
              <a:gd name="connsiteY1" fmla="*/ 0 h 20324"/>
              <a:gd name="connsiteX2" fmla="*/ 13433 w 13433"/>
              <a:gd name="connsiteY2" fmla="*/ 19541 h 20324"/>
              <a:gd name="connsiteX3" fmla="*/ 0 w 13433"/>
              <a:gd name="connsiteY3" fmla="*/ 20324 h 20324"/>
              <a:gd name="connsiteX0" fmla="*/ 0 w 13433"/>
              <a:gd name="connsiteY0" fmla="*/ 19851 h 19851"/>
              <a:gd name="connsiteX1" fmla="*/ 4881 w 13433"/>
              <a:gd name="connsiteY1" fmla="*/ 0 h 19851"/>
              <a:gd name="connsiteX2" fmla="*/ 13433 w 13433"/>
              <a:gd name="connsiteY2" fmla="*/ 19068 h 19851"/>
              <a:gd name="connsiteX3" fmla="*/ 0 w 13433"/>
              <a:gd name="connsiteY3" fmla="*/ 19851 h 19851"/>
              <a:gd name="connsiteX0" fmla="*/ 0 w 13186"/>
              <a:gd name="connsiteY0" fmla="*/ 19670 h 19670"/>
              <a:gd name="connsiteX1" fmla="*/ 4634 w 13186"/>
              <a:gd name="connsiteY1" fmla="*/ 0 h 19670"/>
              <a:gd name="connsiteX2" fmla="*/ 13186 w 13186"/>
              <a:gd name="connsiteY2" fmla="*/ 19068 h 19670"/>
              <a:gd name="connsiteX3" fmla="*/ 0 w 13186"/>
              <a:gd name="connsiteY3" fmla="*/ 19670 h 19670"/>
              <a:gd name="connsiteX0" fmla="*/ 0 w 13186"/>
              <a:gd name="connsiteY0" fmla="*/ 20005 h 20005"/>
              <a:gd name="connsiteX1" fmla="*/ 4595 w 13186"/>
              <a:gd name="connsiteY1" fmla="*/ 0 h 20005"/>
              <a:gd name="connsiteX2" fmla="*/ 13186 w 13186"/>
              <a:gd name="connsiteY2" fmla="*/ 19403 h 20005"/>
              <a:gd name="connsiteX3" fmla="*/ 0 w 13186"/>
              <a:gd name="connsiteY3" fmla="*/ 20005 h 20005"/>
              <a:gd name="connsiteX0" fmla="*/ 0 w 13186"/>
              <a:gd name="connsiteY0" fmla="*/ 20005 h 20005"/>
              <a:gd name="connsiteX1" fmla="*/ 4595 w 13186"/>
              <a:gd name="connsiteY1" fmla="*/ 0 h 20005"/>
              <a:gd name="connsiteX2" fmla="*/ 13186 w 13186"/>
              <a:gd name="connsiteY2" fmla="*/ 19403 h 20005"/>
              <a:gd name="connsiteX3" fmla="*/ 0 w 13186"/>
              <a:gd name="connsiteY3" fmla="*/ 20005 h 20005"/>
              <a:gd name="connsiteX0" fmla="*/ 0 w 13186"/>
              <a:gd name="connsiteY0" fmla="*/ 20005 h 20005"/>
              <a:gd name="connsiteX1" fmla="*/ 4595 w 13186"/>
              <a:gd name="connsiteY1" fmla="*/ 0 h 20005"/>
              <a:gd name="connsiteX2" fmla="*/ 13186 w 13186"/>
              <a:gd name="connsiteY2" fmla="*/ 19403 h 20005"/>
              <a:gd name="connsiteX3" fmla="*/ 0 w 13186"/>
              <a:gd name="connsiteY3" fmla="*/ 20005 h 20005"/>
              <a:gd name="connsiteX0" fmla="*/ 0 w 13301"/>
              <a:gd name="connsiteY0" fmla="*/ 20005 h 20005"/>
              <a:gd name="connsiteX1" fmla="*/ 4595 w 13301"/>
              <a:gd name="connsiteY1" fmla="*/ 0 h 20005"/>
              <a:gd name="connsiteX2" fmla="*/ 13301 w 13301"/>
              <a:gd name="connsiteY2" fmla="*/ 19421 h 20005"/>
              <a:gd name="connsiteX3" fmla="*/ 0 w 13301"/>
              <a:gd name="connsiteY3" fmla="*/ 20005 h 20005"/>
              <a:gd name="connsiteX0" fmla="*/ 0 w 13301"/>
              <a:gd name="connsiteY0" fmla="*/ 19769 h 19769"/>
              <a:gd name="connsiteX1" fmla="*/ 4697 w 13301"/>
              <a:gd name="connsiteY1" fmla="*/ 0 h 19769"/>
              <a:gd name="connsiteX2" fmla="*/ 13301 w 13301"/>
              <a:gd name="connsiteY2" fmla="*/ 19185 h 19769"/>
              <a:gd name="connsiteX3" fmla="*/ 0 w 13301"/>
              <a:gd name="connsiteY3" fmla="*/ 19769 h 19769"/>
              <a:gd name="connsiteX0" fmla="*/ 0 w 13244"/>
              <a:gd name="connsiteY0" fmla="*/ 19531 h 19531"/>
              <a:gd name="connsiteX1" fmla="*/ 4640 w 13244"/>
              <a:gd name="connsiteY1" fmla="*/ 0 h 19531"/>
              <a:gd name="connsiteX2" fmla="*/ 13244 w 13244"/>
              <a:gd name="connsiteY2" fmla="*/ 19185 h 19531"/>
              <a:gd name="connsiteX3" fmla="*/ 0 w 13244"/>
              <a:gd name="connsiteY3" fmla="*/ 19531 h 19531"/>
              <a:gd name="connsiteX0" fmla="*/ 0 w 13199"/>
              <a:gd name="connsiteY0" fmla="*/ 19511 h 19511"/>
              <a:gd name="connsiteX1" fmla="*/ 4595 w 13199"/>
              <a:gd name="connsiteY1" fmla="*/ 0 h 19511"/>
              <a:gd name="connsiteX2" fmla="*/ 13199 w 13199"/>
              <a:gd name="connsiteY2" fmla="*/ 19185 h 19511"/>
              <a:gd name="connsiteX3" fmla="*/ 0 w 13199"/>
              <a:gd name="connsiteY3" fmla="*/ 19511 h 19511"/>
              <a:gd name="connsiteX0" fmla="*/ 0 w 12982"/>
              <a:gd name="connsiteY0" fmla="*/ 19511 h 19511"/>
              <a:gd name="connsiteX1" fmla="*/ 4595 w 12982"/>
              <a:gd name="connsiteY1" fmla="*/ 0 h 19511"/>
              <a:gd name="connsiteX2" fmla="*/ 12982 w 12982"/>
              <a:gd name="connsiteY2" fmla="*/ 18931 h 19511"/>
              <a:gd name="connsiteX3" fmla="*/ 0 w 12982"/>
              <a:gd name="connsiteY3" fmla="*/ 19511 h 19511"/>
            </a:gdLst>
            <a:ahLst/>
            <a:cxnLst>
              <a:cxn ang="0">
                <a:pos x="connsiteX0" y="connsiteY0"/>
              </a:cxn>
              <a:cxn ang="0">
                <a:pos x="connsiteX1" y="connsiteY1"/>
              </a:cxn>
              <a:cxn ang="0">
                <a:pos x="connsiteX2" y="connsiteY2"/>
              </a:cxn>
              <a:cxn ang="0">
                <a:pos x="connsiteX3" y="connsiteY3"/>
              </a:cxn>
            </a:cxnLst>
            <a:rect l="l" t="t" r="r" b="b"/>
            <a:pathLst>
              <a:path w="12982" h="19511">
                <a:moveTo>
                  <a:pt x="0" y="19511"/>
                </a:moveTo>
                <a:lnTo>
                  <a:pt x="4595" y="0"/>
                </a:lnTo>
                <a:lnTo>
                  <a:pt x="12982" y="18931"/>
                </a:lnTo>
                <a:cubicBezTo>
                  <a:pt x="8432" y="18796"/>
                  <a:pt x="4584" y="19238"/>
                  <a:pt x="0" y="19511"/>
                </a:cubicBezTo>
                <a:close/>
              </a:path>
            </a:pathLst>
          </a:custGeom>
          <a:solidFill>
            <a:srgbClr val="FFFF00">
              <a:alpha val="36863"/>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cxnSp>
        <p:nvCxnSpPr>
          <p:cNvPr id="19" name="Straight Connector 18"/>
          <p:cNvCxnSpPr/>
          <p:nvPr/>
        </p:nvCxnSpPr>
        <p:spPr>
          <a:xfrm flipH="1">
            <a:off x="5033963" y="2579688"/>
            <a:ext cx="1928812" cy="0"/>
          </a:xfrm>
          <a:prstGeom prst="line">
            <a:avLst/>
          </a:prstGeom>
          <a:ln w="57150">
            <a:solidFill>
              <a:srgbClr val="435092"/>
            </a:solidFill>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3209925" y="2024063"/>
            <a:ext cx="1701800" cy="800100"/>
          </a:xfrm>
          <a:prstGeom prst="roundRect">
            <a:avLst/>
          </a:prstGeom>
          <a:solidFill>
            <a:srgbClr val="97134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26" name="TextBox 25"/>
          <p:cNvSpPr txBox="1">
            <a:spLocks noChangeArrowheads="1"/>
          </p:cNvSpPr>
          <p:nvPr/>
        </p:nvSpPr>
        <p:spPr bwMode="auto">
          <a:xfrm>
            <a:off x="3090863" y="2011363"/>
            <a:ext cx="19431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cs-CZ" sz="2300" b="1">
                <a:solidFill>
                  <a:srgbClr val="FFFFFF"/>
                </a:solidFill>
              </a:rPr>
              <a:t>Intrathecal Ig synthesis</a:t>
            </a:r>
          </a:p>
        </p:txBody>
      </p:sp>
      <p:cxnSp>
        <p:nvCxnSpPr>
          <p:cNvPr id="29" name="Straight Connector 28"/>
          <p:cNvCxnSpPr/>
          <p:nvPr/>
        </p:nvCxnSpPr>
        <p:spPr>
          <a:xfrm flipH="1" flipV="1">
            <a:off x="6208713" y="2284413"/>
            <a:ext cx="785812" cy="4762"/>
          </a:xfrm>
          <a:prstGeom prst="line">
            <a:avLst/>
          </a:prstGeom>
          <a:ln w="57150">
            <a:solidFill>
              <a:srgbClr val="435092"/>
            </a:solidFill>
            <a:tailEnd type="triangle"/>
          </a:ln>
        </p:spPr>
        <p:style>
          <a:lnRef idx="1">
            <a:schemeClr val="accent1"/>
          </a:lnRef>
          <a:fillRef idx="0">
            <a:schemeClr val="accent1"/>
          </a:fillRef>
          <a:effectRef idx="0">
            <a:schemeClr val="accent1"/>
          </a:effectRef>
          <a:fontRef idx="minor">
            <a:schemeClr val="tx1"/>
          </a:fontRef>
        </p:style>
      </p:cxnSp>
      <p:sp>
        <p:nvSpPr>
          <p:cNvPr id="111632" name="TextBox 32"/>
          <p:cNvSpPr txBox="1">
            <a:spLocks noChangeArrowheads="1"/>
          </p:cNvSpPr>
          <p:nvPr/>
        </p:nvSpPr>
        <p:spPr bwMode="auto">
          <a:xfrm>
            <a:off x="5659438" y="5795963"/>
            <a:ext cx="892175" cy="585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cs-CZ" b="1">
                <a:solidFill>
                  <a:srgbClr val="000000"/>
                </a:solidFill>
              </a:rPr>
              <a:t>Q</a:t>
            </a:r>
            <a:r>
              <a:rPr lang="en-GB" altLang="cs-CZ" sz="3600" b="1" baseline="-25000">
                <a:solidFill>
                  <a:srgbClr val="000000"/>
                </a:solidFill>
              </a:rPr>
              <a:t>Alb</a:t>
            </a:r>
          </a:p>
        </p:txBody>
      </p:sp>
      <p:sp>
        <p:nvSpPr>
          <p:cNvPr id="111633" name="TextBox 33"/>
          <p:cNvSpPr txBox="1">
            <a:spLocks noChangeArrowheads="1"/>
          </p:cNvSpPr>
          <p:nvPr/>
        </p:nvSpPr>
        <p:spPr bwMode="auto">
          <a:xfrm>
            <a:off x="1485900" y="2060575"/>
            <a:ext cx="889000" cy="585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cs-CZ" b="1">
                <a:solidFill>
                  <a:srgbClr val="000000"/>
                </a:solidFill>
              </a:rPr>
              <a:t>Q</a:t>
            </a:r>
            <a:r>
              <a:rPr lang="en-GB" altLang="cs-CZ" sz="3600" b="1" baseline="-25000">
                <a:solidFill>
                  <a:srgbClr val="000000"/>
                </a:solidFill>
              </a:rPr>
              <a:t>IgG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5" grpId="0" animBg="1"/>
      <p:bldP spid="2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algn="ctr" eaLnBrk="1" hangingPunct="1"/>
            <a:r>
              <a:rPr lang="cs-CZ" altLang="cs-CZ" sz="2800" dirty="0" smtClean="0">
                <a:latin typeface="Calibri" panose="020F0502020204030204" pitchFamily="34" charset="0"/>
              </a:rPr>
              <a:t>Kvalitativní průkaz intratékální syntézy IgG</a:t>
            </a:r>
            <a:br>
              <a:rPr lang="cs-CZ" altLang="cs-CZ" sz="2800" dirty="0" smtClean="0">
                <a:latin typeface="Calibri" panose="020F0502020204030204" pitchFamily="34" charset="0"/>
              </a:rPr>
            </a:br>
            <a:r>
              <a:rPr lang="cs-CZ" altLang="cs-CZ" sz="2800" dirty="0" smtClean="0">
                <a:latin typeface="Calibri" panose="020F0502020204030204" pitchFamily="34" charset="0"/>
              </a:rPr>
              <a:t>Oligoklonální pásy</a:t>
            </a:r>
            <a:endParaRPr lang="cs-CZ" altLang="cs-CZ" sz="2800" b="1" dirty="0" smtClean="0">
              <a:solidFill>
                <a:schemeClr val="folHlink"/>
              </a:solidFill>
              <a:cs typeface="Times New Roman" panose="02020603050405020304" pitchFamily="18" charset="0"/>
            </a:endParaRPr>
          </a:p>
        </p:txBody>
      </p:sp>
      <p:sp>
        <p:nvSpPr>
          <p:cNvPr id="114691" name="Rectangle 3"/>
          <p:cNvSpPr>
            <a:spLocks noGrp="1" noChangeArrowheads="1"/>
          </p:cNvSpPr>
          <p:nvPr>
            <p:ph type="body" idx="1"/>
          </p:nvPr>
        </p:nvSpPr>
        <p:spPr/>
        <p:txBody>
          <a:bodyPr/>
          <a:lstStyle/>
          <a:p>
            <a:pPr eaLnBrk="1" hangingPunct="1"/>
            <a:r>
              <a:rPr lang="cs-CZ" altLang="cs-CZ" sz="2800" dirty="0" smtClean="0">
                <a:latin typeface="Calibri" panose="020F0502020204030204" pitchFamily="34" charset="0"/>
                <a:cs typeface="Times New Roman" panose="02020603050405020304" pitchFamily="18" charset="0"/>
              </a:rPr>
              <a:t>Elektroforéza v gradientu pH – rozd</a:t>
            </a:r>
            <a:r>
              <a:rPr lang="cs-CZ" altLang="cs-CZ" sz="2800" dirty="0" smtClean="0">
                <a:latin typeface="Calibri" panose="020F0502020204030204" pitchFamily="34" charset="0"/>
              </a:rPr>
              <a:t>ě</a:t>
            </a:r>
            <a:r>
              <a:rPr lang="cs-CZ" altLang="cs-CZ" sz="2800" dirty="0" smtClean="0">
                <a:latin typeface="Calibri" panose="020F0502020204030204" pitchFamily="34" charset="0"/>
                <a:cs typeface="Times New Roman" panose="02020603050405020304" pitchFamily="18" charset="0"/>
              </a:rPr>
              <a:t>lení podle izoelektrického bodu jednotlivých bílkovin </a:t>
            </a:r>
          </a:p>
          <a:p>
            <a:pPr eaLnBrk="1" hangingPunct="1"/>
            <a:r>
              <a:rPr lang="cs-CZ" altLang="cs-CZ" sz="2800" dirty="0" smtClean="0">
                <a:latin typeface="Calibri" panose="020F0502020204030204" pitchFamily="34" charset="0"/>
                <a:cs typeface="Times New Roman" panose="02020603050405020304" pitchFamily="18" charset="0"/>
              </a:rPr>
              <a:t>Sou</a:t>
            </a:r>
            <a:r>
              <a:rPr lang="cs-CZ" altLang="cs-CZ" sz="2800" dirty="0" smtClean="0">
                <a:latin typeface="Calibri" panose="020F0502020204030204" pitchFamily="34" charset="0"/>
              </a:rPr>
              <a:t>č</a:t>
            </a:r>
            <a:r>
              <a:rPr lang="cs-CZ" altLang="cs-CZ" sz="2800" dirty="0" smtClean="0">
                <a:latin typeface="Calibri" panose="020F0502020204030204" pitchFamily="34" charset="0"/>
                <a:cs typeface="Times New Roman" panose="02020603050405020304" pitchFamily="18" charset="0"/>
              </a:rPr>
              <a:t>asn</a:t>
            </a:r>
            <a:r>
              <a:rPr lang="cs-CZ" altLang="cs-CZ" sz="2800" dirty="0" smtClean="0">
                <a:latin typeface="Calibri" panose="020F0502020204030204" pitchFamily="34" charset="0"/>
              </a:rPr>
              <a:t>ě </a:t>
            </a:r>
            <a:r>
              <a:rPr lang="cs-CZ" altLang="cs-CZ" sz="2800" dirty="0" smtClean="0">
                <a:latin typeface="Calibri" panose="020F0502020204030204" pitchFamily="34" charset="0"/>
                <a:cs typeface="Times New Roman" panose="02020603050405020304" pitchFamily="18" charset="0"/>
              </a:rPr>
              <a:t>se analyzuje i sérum</a:t>
            </a:r>
          </a:p>
          <a:p>
            <a:pPr marL="0" indent="0" eaLnBrk="1" hangingPunct="1">
              <a:buNone/>
            </a:pPr>
            <a:endParaRPr lang="cs-CZ" altLang="cs-CZ" sz="2800" dirty="0" smtClean="0">
              <a:latin typeface="Calibri" panose="020F0502020204030204" pitchFamily="34" charset="0"/>
            </a:endParaRPr>
          </a:p>
        </p:txBody>
      </p:sp>
      <p:pic>
        <p:nvPicPr>
          <p:cNvPr id="2050" name="Picture 2" descr="C:\Users\3050\Desktop\IMG_24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3808" y="3297872"/>
            <a:ext cx="5026744" cy="34511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0"/>
            <a:ext cx="8229600" cy="1412875"/>
          </a:xfrm>
          <a:ln>
            <a:noFill/>
          </a:ln>
        </p:spPr>
        <p:txBody>
          <a:bodyPr>
            <a:normAutofit/>
          </a:bodyPr>
          <a:lstStyle/>
          <a:p>
            <a:pPr algn="ctr" eaLnBrk="1" fontAlgn="auto" hangingPunct="1">
              <a:spcAft>
                <a:spcPts val="0"/>
              </a:spcAft>
              <a:defRPr/>
            </a:pPr>
            <a:r>
              <a:rPr lang="cs-CZ" altLang="cs-CZ" sz="4400" dirty="0" smtClean="0">
                <a:latin typeface="Calibri" pitchFamily="34" charset="0"/>
                <a:cs typeface="Calibri" pitchFamily="34" charset="0"/>
              </a:rPr>
              <a:t>Kvantitativní stanovení</a:t>
            </a:r>
          </a:p>
        </p:txBody>
      </p:sp>
      <p:sp>
        <p:nvSpPr>
          <p:cNvPr id="4099" name="Rectangle 3"/>
          <p:cNvSpPr>
            <a:spLocks noGrp="1" noChangeArrowheads="1"/>
          </p:cNvSpPr>
          <p:nvPr>
            <p:ph idx="1"/>
          </p:nvPr>
        </p:nvSpPr>
        <p:spPr>
          <a:xfrm>
            <a:off x="395288" y="1989138"/>
            <a:ext cx="8305800" cy="4114800"/>
          </a:xfrm>
        </p:spPr>
        <p:txBody>
          <a:bodyPr rtlCol="0">
            <a:normAutofit/>
          </a:bodyPr>
          <a:lstStyle/>
          <a:p>
            <a:pPr lvl="1" eaLnBrk="1" fontAlgn="auto" hangingPunct="1">
              <a:spcAft>
                <a:spcPts val="0"/>
              </a:spcAft>
              <a:defRPr/>
            </a:pPr>
            <a:r>
              <a:rPr lang="cs-CZ" altLang="cs-CZ" sz="2400" dirty="0" smtClean="0">
                <a:solidFill>
                  <a:schemeClr val="tx1">
                    <a:lumMod val="65000"/>
                    <a:lumOff val="35000"/>
                  </a:schemeClr>
                </a:solidFill>
                <a:latin typeface="Calibri" pitchFamily="34" charset="0"/>
                <a:cs typeface="Calibri" pitchFamily="34" charset="0"/>
              </a:rPr>
              <a:t>Fuchs Rosenthalova komůrka (objem 3 </a:t>
            </a:r>
            <a:r>
              <a:rPr lang="cs-CZ" altLang="cs-CZ" sz="2400" dirty="0" smtClean="0">
                <a:solidFill>
                  <a:schemeClr val="tx1">
                    <a:lumMod val="65000"/>
                    <a:lumOff val="35000"/>
                  </a:schemeClr>
                </a:solidFill>
                <a:latin typeface="Calibri" pitchFamily="34" charset="0"/>
                <a:cs typeface="Calibri" pitchFamily="34" charset="0"/>
                <a:sym typeface="Symbol" pitchFamily="18" charset="2"/>
              </a:rPr>
              <a:t>l)</a:t>
            </a:r>
            <a:endParaRPr lang="cs-CZ" altLang="cs-CZ" sz="2400" dirty="0" smtClean="0">
              <a:solidFill>
                <a:schemeClr val="tx1">
                  <a:lumMod val="65000"/>
                  <a:lumOff val="35000"/>
                </a:schemeClr>
              </a:solidFill>
              <a:latin typeface="Calibri" pitchFamily="34" charset="0"/>
              <a:cs typeface="Calibri" pitchFamily="34" charset="0"/>
            </a:endParaRPr>
          </a:p>
          <a:p>
            <a:pPr lvl="1" eaLnBrk="1" fontAlgn="auto" hangingPunct="1">
              <a:spcAft>
                <a:spcPts val="0"/>
              </a:spcAft>
              <a:defRPr/>
            </a:pPr>
            <a:r>
              <a:rPr lang="cs-CZ" altLang="cs-CZ" sz="2400" dirty="0" smtClean="0">
                <a:solidFill>
                  <a:schemeClr val="tx1">
                    <a:lumMod val="65000"/>
                    <a:lumOff val="35000"/>
                  </a:schemeClr>
                </a:solidFill>
                <a:latin typeface="Calibri" pitchFamily="34" charset="0"/>
                <a:cs typeface="Calibri" pitchFamily="34" charset="0"/>
              </a:rPr>
              <a:t>Počet elementů/</a:t>
            </a:r>
            <a:r>
              <a:rPr lang="cs-CZ" altLang="cs-CZ" sz="2400" dirty="0" smtClean="0">
                <a:solidFill>
                  <a:schemeClr val="tx1">
                    <a:lumMod val="65000"/>
                    <a:lumOff val="35000"/>
                  </a:schemeClr>
                </a:solidFill>
                <a:latin typeface="Calibri" pitchFamily="34" charset="0"/>
                <a:cs typeface="Calibri" pitchFamily="34" charset="0"/>
                <a:sym typeface="Symbol" pitchFamily="18" charset="2"/>
              </a:rPr>
              <a:t></a:t>
            </a:r>
            <a:r>
              <a:rPr lang="cs-CZ" altLang="cs-CZ" sz="2400" dirty="0" smtClean="0">
                <a:solidFill>
                  <a:schemeClr val="tx1">
                    <a:lumMod val="65000"/>
                    <a:lumOff val="35000"/>
                  </a:schemeClr>
                </a:solidFill>
                <a:latin typeface="Calibri" pitchFamily="34" charset="0"/>
                <a:cs typeface="Calibri" pitchFamily="34" charset="0"/>
              </a:rPr>
              <a:t>l</a:t>
            </a:r>
          </a:p>
          <a:p>
            <a:pPr lvl="1" eaLnBrk="1" fontAlgn="auto" hangingPunct="1">
              <a:spcAft>
                <a:spcPts val="0"/>
              </a:spcAft>
              <a:defRPr/>
            </a:pPr>
            <a:r>
              <a:rPr lang="cs-CZ" altLang="cs-CZ" sz="2400" dirty="0" smtClean="0">
                <a:solidFill>
                  <a:schemeClr val="tx1">
                    <a:lumMod val="65000"/>
                    <a:lumOff val="35000"/>
                  </a:schemeClr>
                </a:solidFill>
                <a:latin typeface="Calibri" pitchFamily="34" charset="0"/>
                <a:cs typeface="Calibri" pitchFamily="34" charset="0"/>
              </a:rPr>
              <a:t>Barvení roztokem kyselé </a:t>
            </a:r>
            <a:r>
              <a:rPr lang="cs-CZ" altLang="cs-CZ" sz="2400" dirty="0" err="1" smtClean="0">
                <a:solidFill>
                  <a:schemeClr val="tx1">
                    <a:lumMod val="65000"/>
                    <a:lumOff val="35000"/>
                  </a:schemeClr>
                </a:solidFill>
                <a:latin typeface="Calibri" pitchFamily="34" charset="0"/>
                <a:cs typeface="Calibri" pitchFamily="34" charset="0"/>
              </a:rPr>
              <a:t>methylvioleti</a:t>
            </a:r>
            <a:endParaRPr lang="cs-CZ" altLang="cs-CZ" sz="2400" dirty="0" smtClean="0">
              <a:solidFill>
                <a:schemeClr val="tx1">
                  <a:lumMod val="65000"/>
                  <a:lumOff val="35000"/>
                </a:schemeClr>
              </a:solidFill>
              <a:latin typeface="Calibri" pitchFamily="34" charset="0"/>
              <a:cs typeface="Calibri" pitchFamily="34" charset="0"/>
            </a:endParaRPr>
          </a:p>
          <a:p>
            <a:pPr lvl="1" eaLnBrk="1" fontAlgn="auto" hangingPunct="1">
              <a:spcAft>
                <a:spcPts val="0"/>
              </a:spcAft>
              <a:defRPr/>
            </a:pPr>
            <a:r>
              <a:rPr lang="cs-CZ" altLang="cs-CZ" sz="2400" dirty="0" smtClean="0">
                <a:solidFill>
                  <a:schemeClr val="tx1">
                    <a:lumMod val="65000"/>
                    <a:lumOff val="35000"/>
                  </a:schemeClr>
                </a:solidFill>
                <a:latin typeface="Calibri" pitchFamily="34" charset="0"/>
                <a:cs typeface="Calibri" pitchFamily="34" charset="0"/>
              </a:rPr>
              <a:t>Málo spolehlivá diferenciace jaderných elementů                                                           </a:t>
            </a:r>
          </a:p>
          <a:p>
            <a:pPr lvl="1" eaLnBrk="1" fontAlgn="auto" hangingPunct="1">
              <a:spcAft>
                <a:spcPts val="0"/>
              </a:spcAft>
              <a:defRPr/>
            </a:pPr>
            <a:r>
              <a:rPr lang="cs-CZ" altLang="cs-CZ" sz="2400" dirty="0" smtClean="0">
                <a:solidFill>
                  <a:schemeClr val="tx1">
                    <a:lumMod val="65000"/>
                    <a:lumOff val="35000"/>
                  </a:schemeClr>
                </a:solidFill>
                <a:latin typeface="Calibri" pitchFamily="34" charset="0"/>
                <a:cs typeface="Calibri" pitchFamily="34" charset="0"/>
              </a:rPr>
              <a:t>Referenční meze : 0-3(5) elementy/</a:t>
            </a:r>
            <a:r>
              <a:rPr lang="cs-CZ" altLang="cs-CZ" sz="2400" dirty="0" smtClean="0">
                <a:solidFill>
                  <a:schemeClr val="tx1">
                    <a:lumMod val="65000"/>
                    <a:lumOff val="35000"/>
                  </a:schemeClr>
                </a:solidFill>
                <a:latin typeface="Calibri" pitchFamily="34" charset="0"/>
                <a:cs typeface="Calibri" pitchFamily="34" charset="0"/>
                <a:sym typeface="Symbol" pitchFamily="18" charset="2"/>
              </a:rPr>
              <a:t></a:t>
            </a:r>
            <a:r>
              <a:rPr lang="cs-CZ" altLang="cs-CZ" sz="2400" dirty="0" smtClean="0">
                <a:solidFill>
                  <a:schemeClr val="tx1">
                    <a:lumMod val="65000"/>
                    <a:lumOff val="35000"/>
                  </a:schemeClr>
                </a:solidFill>
                <a:latin typeface="Calibri" pitchFamily="34" charset="0"/>
                <a:cs typeface="Calibri" pitchFamily="34" charset="0"/>
              </a:rPr>
              <a:t>l </a:t>
            </a:r>
          </a:p>
          <a:p>
            <a:pPr lvl="1" eaLnBrk="1" fontAlgn="auto" hangingPunct="1">
              <a:spcAft>
                <a:spcPts val="0"/>
              </a:spcAft>
              <a:defRPr/>
            </a:pPr>
            <a:r>
              <a:rPr lang="cs-CZ" altLang="cs-CZ" sz="2400" dirty="0" err="1" smtClean="0">
                <a:solidFill>
                  <a:schemeClr val="tx1">
                    <a:lumMod val="65000"/>
                    <a:lumOff val="35000"/>
                  </a:schemeClr>
                </a:solidFill>
                <a:latin typeface="Calibri" pitchFamily="34" charset="0"/>
                <a:cs typeface="Calibri" pitchFamily="34" charset="0"/>
              </a:rPr>
              <a:t>Preanalytické</a:t>
            </a:r>
            <a:r>
              <a:rPr lang="cs-CZ" altLang="cs-CZ" sz="2400" dirty="0" smtClean="0">
                <a:solidFill>
                  <a:schemeClr val="tx1">
                    <a:lumMod val="65000"/>
                    <a:lumOff val="35000"/>
                  </a:schemeClr>
                </a:solidFill>
                <a:latin typeface="Calibri" pitchFamily="34" charset="0"/>
                <a:cs typeface="Calibri" pitchFamily="34" charset="0"/>
              </a:rPr>
              <a:t> podmínky</a:t>
            </a:r>
          </a:p>
          <a:p>
            <a:pPr eaLnBrk="1" fontAlgn="auto" hangingPunct="1">
              <a:spcAft>
                <a:spcPts val="0"/>
              </a:spcAft>
              <a:buFont typeface="Wingdings" pitchFamily="2" charset="2"/>
              <a:buNone/>
              <a:defRPr/>
            </a:pPr>
            <a:r>
              <a:rPr lang="cs-CZ" altLang="cs-CZ" dirty="0" smtClean="0">
                <a:solidFill>
                  <a:schemeClr val="tx1">
                    <a:lumMod val="50000"/>
                    <a:lumOff val="50000"/>
                  </a:schemeClr>
                </a:solidFill>
                <a:latin typeface="Calibri" pitchFamily="34" charset="0"/>
                <a:cs typeface="Calibri" pitchFamily="34" charset="0"/>
              </a:rPr>
              <a:t>			</a:t>
            </a:r>
          </a:p>
        </p:txBody>
      </p:sp>
      <p:pic>
        <p:nvPicPr>
          <p:cNvPr id="4100" name="Picture 4" descr="obrázky k přednášce 014"/>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l="17708" t="30772" r="17317" b="20052"/>
          <a:stretch>
            <a:fillRect/>
          </a:stretch>
        </p:blipFill>
        <p:spPr bwMode="auto">
          <a:xfrm>
            <a:off x="4548188" y="4206621"/>
            <a:ext cx="4357491" cy="2473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25653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3050\Desktop\IMG_24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692696"/>
            <a:ext cx="7296810" cy="547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4501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977" y="233304"/>
            <a:ext cx="3888432" cy="2916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descr="C:\Users\3050\Desktop\IMG_24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586" y="3232965"/>
            <a:ext cx="3379214" cy="337921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1691466"/>
            <a:ext cx="3560499" cy="356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36440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5532" y="3429000"/>
            <a:ext cx="4032448" cy="302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20739"/>
            <a:ext cx="4012829" cy="3009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154076"/>
            <a:ext cx="3923928" cy="2942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2206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nbrno.cz\tree\Home\3050\My Pictures\2017-04-28\0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256" y="1189564"/>
            <a:ext cx="3149595" cy="419946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fnbrno.cz\tree\Home\3050\My Pictures\2017-04-28\08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1635988"/>
            <a:ext cx="5004048" cy="3753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2408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6375" y="1549400"/>
            <a:ext cx="9309100" cy="482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11 CuadroTexto"/>
          <p:cNvSpPr txBox="1">
            <a:spLocks noChangeArrowheads="1"/>
          </p:cNvSpPr>
          <p:nvPr/>
        </p:nvSpPr>
        <p:spPr bwMode="auto">
          <a:xfrm>
            <a:off x="2195513" y="1271588"/>
            <a:ext cx="431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cs-CZ" sz="1800">
                <a:solidFill>
                  <a:srgbClr val="000000"/>
                </a:solidFill>
                <a:latin typeface="Arial Rounded MT Bold" pitchFamily="34" charset="0"/>
              </a:rPr>
              <a:t>B</a:t>
            </a:r>
          </a:p>
        </p:txBody>
      </p:sp>
      <p:sp>
        <p:nvSpPr>
          <p:cNvPr id="117763" name="12 CuadroTexto"/>
          <p:cNvSpPr txBox="1">
            <a:spLocks noChangeArrowheads="1"/>
          </p:cNvSpPr>
          <p:nvPr/>
        </p:nvSpPr>
        <p:spPr bwMode="auto">
          <a:xfrm>
            <a:off x="3492500" y="1209675"/>
            <a:ext cx="431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cs-CZ" sz="1800">
                <a:solidFill>
                  <a:srgbClr val="000000"/>
                </a:solidFill>
                <a:latin typeface="Arial Rounded MT Bold" pitchFamily="34" charset="0"/>
              </a:rPr>
              <a:t>C</a:t>
            </a:r>
          </a:p>
        </p:txBody>
      </p:sp>
      <p:sp>
        <p:nvSpPr>
          <p:cNvPr id="2" name="TextBox 1"/>
          <p:cNvSpPr txBox="1">
            <a:spLocks noChangeArrowheads="1"/>
          </p:cNvSpPr>
          <p:nvPr/>
        </p:nvSpPr>
        <p:spPr bwMode="auto">
          <a:xfrm>
            <a:off x="4900613" y="2068513"/>
            <a:ext cx="1343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cs-CZ" sz="2400">
                <a:solidFill>
                  <a:srgbClr val="000000"/>
                </a:solidFill>
              </a:rPr>
              <a:t>Normal</a:t>
            </a:r>
          </a:p>
        </p:txBody>
      </p:sp>
      <p:sp>
        <p:nvSpPr>
          <p:cNvPr id="16" name="TextBox 15"/>
          <p:cNvSpPr txBox="1">
            <a:spLocks noChangeArrowheads="1"/>
          </p:cNvSpPr>
          <p:nvPr/>
        </p:nvSpPr>
        <p:spPr bwMode="auto">
          <a:xfrm>
            <a:off x="4900613" y="2687638"/>
            <a:ext cx="42433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cs-CZ" sz="2400">
                <a:solidFill>
                  <a:srgbClr val="000000"/>
                </a:solidFill>
              </a:rPr>
              <a:t>OCB in CSF only:</a:t>
            </a:r>
          </a:p>
          <a:p>
            <a:pPr eaLnBrk="1" hangingPunct="1">
              <a:spcBef>
                <a:spcPct val="0"/>
              </a:spcBef>
              <a:buFontTx/>
              <a:buNone/>
            </a:pPr>
            <a:r>
              <a:rPr lang="en-GB" altLang="cs-CZ" sz="2400">
                <a:solidFill>
                  <a:srgbClr val="000000"/>
                </a:solidFill>
              </a:rPr>
              <a:t>Intrathecal IgG synthesis</a:t>
            </a:r>
          </a:p>
        </p:txBody>
      </p:sp>
      <p:sp>
        <p:nvSpPr>
          <p:cNvPr id="17" name="TextBox 16"/>
          <p:cNvSpPr txBox="1">
            <a:spLocks noChangeArrowheads="1"/>
          </p:cNvSpPr>
          <p:nvPr/>
        </p:nvSpPr>
        <p:spPr bwMode="auto">
          <a:xfrm>
            <a:off x="4900613" y="3584575"/>
            <a:ext cx="36401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cs-CZ" sz="2400">
                <a:solidFill>
                  <a:srgbClr val="000000"/>
                </a:solidFill>
              </a:rPr>
              <a:t>Additional OCB in CSF:</a:t>
            </a:r>
          </a:p>
          <a:p>
            <a:pPr eaLnBrk="1" hangingPunct="1">
              <a:spcBef>
                <a:spcPct val="0"/>
              </a:spcBef>
              <a:buFontTx/>
              <a:buNone/>
            </a:pPr>
            <a:r>
              <a:rPr lang="en-GB" altLang="cs-CZ" sz="2400">
                <a:solidFill>
                  <a:srgbClr val="000000"/>
                </a:solidFill>
              </a:rPr>
              <a:t>Intrathecal IgG synthesis</a:t>
            </a:r>
          </a:p>
        </p:txBody>
      </p:sp>
      <p:sp>
        <p:nvSpPr>
          <p:cNvPr id="18" name="TextBox 17"/>
          <p:cNvSpPr txBox="1">
            <a:spLocks noChangeArrowheads="1"/>
          </p:cNvSpPr>
          <p:nvPr/>
        </p:nvSpPr>
        <p:spPr bwMode="auto">
          <a:xfrm>
            <a:off x="4900613" y="4541838"/>
            <a:ext cx="50688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cs-CZ" sz="2400">
                <a:solidFill>
                  <a:srgbClr val="000000"/>
                </a:solidFill>
              </a:rPr>
              <a:t>Identical OCB in Serum and CSF:</a:t>
            </a:r>
          </a:p>
          <a:p>
            <a:pPr eaLnBrk="1" hangingPunct="1">
              <a:spcBef>
                <a:spcPct val="0"/>
              </a:spcBef>
              <a:buFontTx/>
              <a:buNone/>
            </a:pPr>
            <a:r>
              <a:rPr lang="en-GB" altLang="cs-CZ" sz="2400">
                <a:solidFill>
                  <a:srgbClr val="000000"/>
                </a:solidFill>
              </a:rPr>
              <a:t>Systemic infection </a:t>
            </a:r>
          </a:p>
        </p:txBody>
      </p:sp>
      <p:pic>
        <p:nvPicPr>
          <p:cNvPr id="117768" name="Picture 8"/>
          <p:cNvPicPr>
            <a:picLocks noChangeAspect="1" noChangeArrowheads="1"/>
          </p:cNvPicPr>
          <p:nvPr/>
        </p:nvPicPr>
        <p:blipFill>
          <a:blip r:embed="rId3">
            <a:extLst>
              <a:ext uri="{28A0092B-C50C-407E-A947-70E740481C1C}">
                <a14:useLocalDpi xmlns:a14="http://schemas.microsoft.com/office/drawing/2010/main" val="0"/>
              </a:ext>
            </a:extLst>
          </a:blip>
          <a:srcRect l="2869" t="3772" r="17644" b="9151"/>
          <a:stretch>
            <a:fillRect/>
          </a:stretch>
        </p:blipFill>
        <p:spPr bwMode="auto">
          <a:xfrm>
            <a:off x="755650" y="1076325"/>
            <a:ext cx="4119563" cy="533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7769" name="Title 2"/>
          <p:cNvSpPr>
            <a:spLocks noGrp="1"/>
          </p:cNvSpPr>
          <p:nvPr>
            <p:ph type="title"/>
          </p:nvPr>
        </p:nvSpPr>
        <p:spPr>
          <a:xfrm>
            <a:off x="468313" y="152400"/>
            <a:ext cx="8280400" cy="1143000"/>
          </a:xfrm>
        </p:spPr>
        <p:txBody>
          <a:bodyPr/>
          <a:lstStyle/>
          <a:p>
            <a:r>
              <a:rPr lang="en-GB" altLang="cs-CZ" smtClean="0"/>
              <a:t>Oligoclonal bands (OCB)</a:t>
            </a:r>
          </a:p>
        </p:txBody>
      </p:sp>
      <p:sp>
        <p:nvSpPr>
          <p:cNvPr id="6" name="Rectangle 5"/>
          <p:cNvSpPr/>
          <p:nvPr/>
        </p:nvSpPr>
        <p:spPr>
          <a:xfrm>
            <a:off x="201613" y="2687638"/>
            <a:ext cx="8851900" cy="831850"/>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23" name="Rectangle 22"/>
          <p:cNvSpPr/>
          <p:nvPr/>
        </p:nvSpPr>
        <p:spPr>
          <a:xfrm>
            <a:off x="201613" y="3621088"/>
            <a:ext cx="8851900" cy="773112"/>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19" name="TextBox 18"/>
          <p:cNvSpPr txBox="1">
            <a:spLocks noChangeArrowheads="1"/>
          </p:cNvSpPr>
          <p:nvPr/>
        </p:nvSpPr>
        <p:spPr bwMode="auto">
          <a:xfrm>
            <a:off x="4892675" y="5516563"/>
            <a:ext cx="5068888" cy="12017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cs-CZ" sz="2400">
                <a:solidFill>
                  <a:srgbClr val="000000"/>
                </a:solidFill>
              </a:rPr>
              <a:t>Monoclonal IgG:</a:t>
            </a:r>
          </a:p>
          <a:p>
            <a:pPr eaLnBrk="1" hangingPunct="1">
              <a:spcBef>
                <a:spcPct val="0"/>
              </a:spcBef>
              <a:buFontTx/>
              <a:buNone/>
            </a:pPr>
            <a:r>
              <a:rPr lang="en-GB" altLang="cs-CZ" sz="2400">
                <a:solidFill>
                  <a:srgbClr val="000000"/>
                </a:solidFill>
              </a:rPr>
              <a:t>Identical in Serum and CSF</a:t>
            </a:r>
          </a:p>
          <a:p>
            <a:pPr eaLnBrk="1" hangingPunct="1">
              <a:spcBef>
                <a:spcPct val="0"/>
              </a:spcBef>
              <a:buFontTx/>
              <a:buNone/>
            </a:pPr>
            <a:endParaRPr lang="en-GB" altLang="cs-CZ" sz="2400">
              <a:solidFill>
                <a:srgbClr val="000000"/>
              </a:solidFill>
            </a:endParaRPr>
          </a:p>
        </p:txBody>
      </p:sp>
      <p:grpSp>
        <p:nvGrpSpPr>
          <p:cNvPr id="4" name="Group 3"/>
          <p:cNvGrpSpPr>
            <a:grpSpLocks/>
          </p:cNvGrpSpPr>
          <p:nvPr/>
        </p:nvGrpSpPr>
        <p:grpSpPr bwMode="auto">
          <a:xfrm>
            <a:off x="8037513" y="2773363"/>
            <a:ext cx="1006475" cy="646112"/>
            <a:chOff x="3683520" y="441242"/>
            <a:chExt cx="1007360" cy="646331"/>
          </a:xfrm>
        </p:grpSpPr>
        <p:sp>
          <p:nvSpPr>
            <p:cNvPr id="15" name="Rounded Rectangle 14"/>
            <p:cNvSpPr/>
            <p:nvPr/>
          </p:nvSpPr>
          <p:spPr>
            <a:xfrm>
              <a:off x="3818576" y="441242"/>
              <a:ext cx="748370" cy="622511"/>
            </a:xfrm>
            <a:prstGeom prst="roundRect">
              <a:avLst/>
            </a:prstGeom>
            <a:solidFill>
              <a:srgbClr val="97134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600">
                <a:solidFill>
                  <a:prstClr val="white"/>
                </a:solidFill>
              </a:endParaRPr>
            </a:p>
          </p:txBody>
        </p:sp>
        <p:sp>
          <p:nvSpPr>
            <p:cNvPr id="117779" name="TextBox 19"/>
            <p:cNvSpPr txBox="1">
              <a:spLocks noChangeArrowheads="1"/>
            </p:cNvSpPr>
            <p:nvPr/>
          </p:nvSpPr>
          <p:spPr bwMode="auto">
            <a:xfrm>
              <a:off x="3683520" y="441242"/>
              <a:ext cx="10073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cs-CZ" sz="3600" b="1">
                  <a:solidFill>
                    <a:srgbClr val="FFFFFF"/>
                  </a:solidFill>
                </a:rPr>
                <a:t>MS</a:t>
              </a:r>
            </a:p>
          </p:txBody>
        </p:sp>
      </p:grpSp>
      <p:grpSp>
        <p:nvGrpSpPr>
          <p:cNvPr id="21" name="Group 20"/>
          <p:cNvGrpSpPr>
            <a:grpSpLocks/>
          </p:cNvGrpSpPr>
          <p:nvPr/>
        </p:nvGrpSpPr>
        <p:grpSpPr bwMode="auto">
          <a:xfrm>
            <a:off x="8027988" y="3694113"/>
            <a:ext cx="1008062" cy="646112"/>
            <a:chOff x="3683520" y="441242"/>
            <a:chExt cx="1007360" cy="646331"/>
          </a:xfrm>
        </p:grpSpPr>
        <p:sp>
          <p:nvSpPr>
            <p:cNvPr id="22" name="Rounded Rectangle 21"/>
            <p:cNvSpPr/>
            <p:nvPr/>
          </p:nvSpPr>
          <p:spPr>
            <a:xfrm>
              <a:off x="3818363" y="441242"/>
              <a:ext cx="748778" cy="622511"/>
            </a:xfrm>
            <a:prstGeom prst="roundRect">
              <a:avLst/>
            </a:prstGeom>
            <a:solidFill>
              <a:srgbClr val="97134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600">
                <a:solidFill>
                  <a:prstClr val="white"/>
                </a:solidFill>
              </a:endParaRPr>
            </a:p>
          </p:txBody>
        </p:sp>
        <p:sp>
          <p:nvSpPr>
            <p:cNvPr id="117777" name="TextBox 24"/>
            <p:cNvSpPr txBox="1">
              <a:spLocks noChangeArrowheads="1"/>
            </p:cNvSpPr>
            <p:nvPr/>
          </p:nvSpPr>
          <p:spPr bwMode="auto">
            <a:xfrm>
              <a:off x="3683520" y="441242"/>
              <a:ext cx="10073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cs-CZ" sz="3600" b="1">
                  <a:solidFill>
                    <a:srgbClr val="FFFFFF"/>
                  </a:solidFill>
                </a:rPr>
                <a:t>MS</a:t>
              </a:r>
            </a:p>
          </p:txBody>
        </p:sp>
      </p:grpSp>
      <p:sp>
        <p:nvSpPr>
          <p:cNvPr id="117775" name="TextBox 4"/>
          <p:cNvSpPr txBox="1">
            <a:spLocks noChangeArrowheads="1"/>
          </p:cNvSpPr>
          <p:nvPr/>
        </p:nvSpPr>
        <p:spPr bwMode="auto">
          <a:xfrm>
            <a:off x="0" y="6475413"/>
            <a:ext cx="6635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cs-CZ" sz="1800">
                <a:solidFill>
                  <a:srgbClr val="000000"/>
                </a:solidFill>
              </a:rPr>
              <a:t>Reiber et al. http://www.ifcc.org/ejifcc/vol15no3/150309200412.htm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7" grpId="0"/>
      <p:bldP spid="18" grpId="0"/>
      <p:bldP spid="6" grpId="0" animBg="1"/>
      <p:bldP spid="23" grpId="0" animBg="1"/>
      <p:bldP spid="1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sz="5400" dirty="0" smtClean="0">
                <a:latin typeface="Calibri" panose="020F0502020204030204" pitchFamily="34" charset="0"/>
                <a:cs typeface="Calibri" panose="020F0502020204030204" pitchFamily="34" charset="0"/>
              </a:rPr>
              <a:t>Tumorové </a:t>
            </a:r>
            <a:r>
              <a:rPr lang="cs-CZ" sz="5400" dirty="0" err="1" smtClean="0">
                <a:latin typeface="Calibri" panose="020F0502020204030204" pitchFamily="34" charset="0"/>
                <a:cs typeface="Calibri" panose="020F0502020204030204" pitchFamily="34" charset="0"/>
              </a:rPr>
              <a:t>markery</a:t>
            </a:r>
            <a:endParaRPr lang="cs-CZ" sz="5400" dirty="0">
              <a:latin typeface="Calibri" panose="020F0502020204030204" pitchFamily="34" charset="0"/>
              <a:cs typeface="Calibri" panose="020F0502020204030204" pitchFamily="34" charset="0"/>
            </a:endParaRPr>
          </a:p>
        </p:txBody>
      </p:sp>
      <p:sp>
        <p:nvSpPr>
          <p:cNvPr id="3" name="Zástupný symbol pro obsah 2"/>
          <p:cNvSpPr>
            <a:spLocks noGrp="1"/>
          </p:cNvSpPr>
          <p:nvPr>
            <p:ph idx="1"/>
          </p:nvPr>
        </p:nvSpPr>
        <p:spPr/>
        <p:txBody>
          <a:bodyPr/>
          <a:lstStyle/>
          <a:p>
            <a:endParaRPr lang="cs-CZ" sz="3200" dirty="0" smtClean="0">
              <a:latin typeface="Calibri" panose="020F0502020204030204" pitchFamily="34" charset="0"/>
              <a:cs typeface="Calibri" panose="020F0502020204030204" pitchFamily="34" charset="0"/>
            </a:endParaRPr>
          </a:p>
          <a:p>
            <a:r>
              <a:rPr lang="el-GR" sz="3200" dirty="0" smtClean="0">
                <a:latin typeface="Calibri" panose="020F0502020204030204" pitchFamily="34" charset="0"/>
                <a:cs typeface="Calibri" panose="020F0502020204030204" pitchFamily="34" charset="0"/>
              </a:rPr>
              <a:t>β₂</a:t>
            </a:r>
            <a:r>
              <a:rPr lang="cs-CZ" sz="3200" dirty="0" smtClean="0">
                <a:latin typeface="Calibri" panose="020F0502020204030204" pitchFamily="34" charset="0"/>
                <a:cs typeface="Calibri" panose="020F0502020204030204" pitchFamily="34" charset="0"/>
              </a:rPr>
              <a:t>mikroglobulin</a:t>
            </a:r>
          </a:p>
          <a:p>
            <a:r>
              <a:rPr lang="cs-CZ" sz="3200" dirty="0" smtClean="0">
                <a:latin typeface="Calibri" panose="020F0502020204030204" pitchFamily="34" charset="0"/>
                <a:cs typeface="Calibri" panose="020F0502020204030204" pitchFamily="34" charset="0"/>
              </a:rPr>
              <a:t>AFP,HCG</a:t>
            </a:r>
          </a:p>
          <a:p>
            <a:r>
              <a:rPr lang="cs-CZ" sz="3200" dirty="0" smtClean="0">
                <a:latin typeface="Calibri" panose="020F0502020204030204" pitchFamily="34" charset="0"/>
                <a:cs typeface="Calibri" panose="020F0502020204030204" pitchFamily="34" charset="0"/>
              </a:rPr>
              <a:t>NSE</a:t>
            </a:r>
          </a:p>
          <a:p>
            <a:r>
              <a:rPr lang="cs-CZ" sz="3200" dirty="0" smtClean="0">
                <a:latin typeface="Calibri" panose="020F0502020204030204" pitchFamily="34" charset="0"/>
                <a:cs typeface="Calibri" panose="020F0502020204030204" pitchFamily="34" charset="0"/>
              </a:rPr>
              <a:t>CEA</a:t>
            </a:r>
            <a:endParaRPr lang="cs-CZ"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194891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noFill/>
          <a:ln w="25400" cap="flat" algn="ctr"/>
          <a:extLst/>
        </p:spPr>
        <p:txBody>
          <a:bodyPr rtlCol="0" anchor="ctr">
            <a:noAutofit/>
          </a:bodyPr>
          <a:lstStyle/>
          <a:p>
            <a:pPr algn="ctr">
              <a:defRPr/>
            </a:pPr>
            <a:r>
              <a:rPr lang="cs-CZ" sz="5400" dirty="0" smtClean="0">
                <a:solidFill>
                  <a:srgbClr val="006666"/>
                </a:solidFill>
                <a:latin typeface="Calibri" panose="020F0502020204030204" pitchFamily="34" charset="0"/>
                <a:ea typeface="+mn-ea"/>
                <a:cs typeface="Calibri" panose="020F0502020204030204" pitchFamily="34" charset="0"/>
              </a:rPr>
              <a:t>Průkaz </a:t>
            </a:r>
            <a:r>
              <a:rPr lang="cs-CZ" sz="5400" dirty="0" err="1" smtClean="0">
                <a:solidFill>
                  <a:srgbClr val="006666"/>
                </a:solidFill>
                <a:latin typeface="Calibri" panose="020F0502020204030204" pitchFamily="34" charset="0"/>
                <a:ea typeface="+mn-ea"/>
                <a:cs typeface="Calibri" panose="020F0502020204030204" pitchFamily="34" charset="0"/>
              </a:rPr>
              <a:t>likvorey</a:t>
            </a:r>
            <a:r>
              <a:rPr lang="cs-CZ" sz="5400" dirty="0" smtClean="0">
                <a:solidFill>
                  <a:srgbClr val="006666"/>
                </a:solidFill>
                <a:latin typeface="Calibri" panose="020F0502020204030204" pitchFamily="34" charset="0"/>
                <a:ea typeface="+mn-ea"/>
                <a:cs typeface="Calibri" panose="020F0502020204030204" pitchFamily="34" charset="0"/>
              </a:rPr>
              <a:t> </a:t>
            </a:r>
            <a:r>
              <a:rPr lang="cs-CZ" sz="5400" dirty="0" err="1">
                <a:solidFill>
                  <a:schemeClr val="bg1"/>
                </a:solidFill>
                <a:latin typeface="Calibri" panose="020F0502020204030204" pitchFamily="34" charset="0"/>
                <a:ea typeface="+mn-ea"/>
                <a:cs typeface="Calibri" panose="020F0502020204030204" pitchFamily="34" charset="0"/>
              </a:rPr>
              <a:t>likvorey</a:t>
            </a:r>
            <a:r>
              <a:rPr lang="cs-CZ" sz="5400" dirty="0">
                <a:solidFill>
                  <a:schemeClr val="bg1"/>
                </a:solidFill>
                <a:latin typeface="Calibri" panose="020F0502020204030204" pitchFamily="34" charset="0"/>
                <a:ea typeface="+mn-ea"/>
                <a:cs typeface="Calibri" panose="020F0502020204030204" pitchFamily="34" charset="0"/>
              </a:rPr>
              <a:t> </a:t>
            </a:r>
          </a:p>
        </p:txBody>
      </p:sp>
      <p:sp>
        <p:nvSpPr>
          <p:cNvPr id="122885" name="Zástupný symbol pro obsah 2"/>
          <p:cNvSpPr>
            <a:spLocks noGrp="1"/>
          </p:cNvSpPr>
          <p:nvPr>
            <p:ph idx="4294967295"/>
          </p:nvPr>
        </p:nvSpPr>
        <p:spPr>
          <a:xfrm>
            <a:off x="0" y="1557338"/>
            <a:ext cx="8229600" cy="4929187"/>
          </a:xfrm>
        </p:spPr>
        <p:txBody>
          <a:bodyPr/>
          <a:lstStyle/>
          <a:p>
            <a:pPr marL="360363" indent="-360363" eaLnBrk="1" hangingPunct="1">
              <a:buClr>
                <a:srgbClr val="742624"/>
              </a:buClr>
              <a:buFont typeface="Wingdings" panose="05000000000000000000" pitchFamily="2" charset="2"/>
              <a:buChar char="Ø"/>
            </a:pPr>
            <a:r>
              <a:rPr lang="cs-CZ" altLang="cs-CZ" sz="2500" dirty="0" smtClean="0">
                <a:latin typeface="Calibri" panose="020F0502020204030204" pitchFamily="34" charset="0"/>
              </a:rPr>
              <a:t>        </a:t>
            </a:r>
            <a:r>
              <a:rPr lang="cs-CZ" altLang="cs-CZ" sz="2500" dirty="0" err="1" smtClean="0">
                <a:latin typeface="Calibri" panose="020F0502020204030204" pitchFamily="34" charset="0"/>
              </a:rPr>
              <a:t>Likvorea</a:t>
            </a:r>
            <a:r>
              <a:rPr lang="cs-CZ" altLang="cs-CZ" sz="2500" dirty="0" smtClean="0">
                <a:latin typeface="Calibri" panose="020F0502020204030204" pitchFamily="34" charset="0"/>
              </a:rPr>
              <a:t> – závažný stav s komunikací likvorových cest        </a:t>
            </a:r>
          </a:p>
          <a:p>
            <a:pPr marL="360363" indent="-360363" eaLnBrk="1" hangingPunct="1">
              <a:buClr>
                <a:srgbClr val="742624"/>
              </a:buClr>
              <a:buFont typeface="Wingdings" panose="05000000000000000000" pitchFamily="2" charset="2"/>
              <a:buChar char="Ø"/>
            </a:pPr>
            <a:r>
              <a:rPr lang="cs-CZ" altLang="cs-CZ" sz="2500" dirty="0">
                <a:latin typeface="Calibri" panose="020F0502020204030204" pitchFamily="34" charset="0"/>
              </a:rPr>
              <a:t> </a:t>
            </a:r>
            <a:r>
              <a:rPr lang="cs-CZ" altLang="cs-CZ" sz="2500" dirty="0" smtClean="0">
                <a:latin typeface="Calibri" panose="020F0502020204030204" pitchFamily="34" charset="0"/>
              </a:rPr>
              <a:t>       Detekce </a:t>
            </a:r>
            <a:r>
              <a:rPr lang="cs-CZ" altLang="cs-CZ" sz="2500" dirty="0" err="1" smtClean="0">
                <a:latin typeface="Calibri" panose="020F0502020204030204" pitchFamily="34" charset="0"/>
              </a:rPr>
              <a:t>likvoru</a:t>
            </a:r>
            <a:r>
              <a:rPr lang="cs-CZ" altLang="cs-CZ" sz="2500" dirty="0" smtClean="0">
                <a:latin typeface="Calibri" panose="020F0502020204030204" pitchFamily="34" charset="0"/>
              </a:rPr>
              <a:t> je možná stanovením parametru </a:t>
            </a:r>
          </a:p>
          <a:p>
            <a:pPr marL="0" indent="0" eaLnBrk="1" hangingPunct="1">
              <a:buClr>
                <a:srgbClr val="742624"/>
              </a:buClr>
              <a:buNone/>
            </a:pPr>
            <a:r>
              <a:rPr lang="cs-CZ" altLang="cs-CZ" sz="2500" dirty="0" smtClean="0">
                <a:latin typeface="Calibri" panose="020F0502020204030204" pitchFamily="34" charset="0"/>
              </a:rPr>
              <a:t>             specifického pro </a:t>
            </a:r>
            <a:r>
              <a:rPr lang="cs-CZ" altLang="cs-CZ" sz="2500" dirty="0" err="1" smtClean="0">
                <a:latin typeface="Calibri" panose="020F0502020204030204" pitchFamily="34" charset="0"/>
              </a:rPr>
              <a:t>likvor</a:t>
            </a:r>
            <a:r>
              <a:rPr lang="cs-CZ" altLang="cs-CZ" sz="2500" dirty="0" smtClean="0">
                <a:latin typeface="Calibri" panose="020F0502020204030204" pitchFamily="34" charset="0"/>
              </a:rPr>
              <a:t>.</a:t>
            </a:r>
          </a:p>
          <a:p>
            <a:pPr marL="360363" indent="-360363" eaLnBrk="1" hangingPunct="1">
              <a:buClr>
                <a:srgbClr val="742624"/>
              </a:buClr>
              <a:buFont typeface="Wingdings" panose="05000000000000000000" pitchFamily="2" charset="2"/>
              <a:buChar char="Ø"/>
            </a:pPr>
            <a:endParaRPr lang="cs-CZ" altLang="cs-CZ" sz="2500" dirty="0" smtClean="0">
              <a:latin typeface="Calibri" panose="020F0502020204030204" pitchFamily="34" charset="0"/>
            </a:endParaRPr>
          </a:p>
          <a:p>
            <a:pPr marL="360363" indent="-360363" eaLnBrk="1" hangingPunct="1">
              <a:buClr>
                <a:srgbClr val="742624"/>
              </a:buClr>
              <a:buFont typeface="Wingdings" panose="05000000000000000000" pitchFamily="2" charset="2"/>
              <a:buChar char="Ø"/>
            </a:pPr>
            <a:r>
              <a:rPr lang="el-GR" altLang="cs-CZ" sz="2500" b="1" dirty="0" smtClean="0">
                <a:solidFill>
                  <a:srgbClr val="FF8500"/>
                </a:solidFill>
                <a:latin typeface="Calibri" panose="020F0502020204030204" pitchFamily="34" charset="0"/>
              </a:rPr>
              <a:t>β2 </a:t>
            </a:r>
            <a:r>
              <a:rPr lang="cs-CZ" altLang="cs-CZ" sz="2500" b="1" dirty="0" smtClean="0">
                <a:solidFill>
                  <a:srgbClr val="FF8500"/>
                </a:solidFill>
                <a:latin typeface="Calibri" panose="020F0502020204030204" pitchFamily="34" charset="0"/>
              </a:rPr>
              <a:t>transferin</a:t>
            </a:r>
          </a:p>
          <a:p>
            <a:pPr marL="0" indent="0" eaLnBrk="1" hangingPunct="1">
              <a:buClr>
                <a:srgbClr val="742624"/>
              </a:buClr>
              <a:buNone/>
            </a:pPr>
            <a:r>
              <a:rPr lang="cs-CZ" altLang="cs-CZ" sz="2500" b="1" dirty="0">
                <a:solidFill>
                  <a:srgbClr val="FF8500"/>
                </a:solidFill>
                <a:latin typeface="Calibri" panose="020F0502020204030204" pitchFamily="34" charset="0"/>
              </a:rPr>
              <a:t> </a:t>
            </a:r>
            <a:r>
              <a:rPr lang="cs-CZ" altLang="cs-CZ" sz="2500" b="1" dirty="0" smtClean="0">
                <a:solidFill>
                  <a:srgbClr val="FF8500"/>
                </a:solidFill>
                <a:latin typeface="Calibri" panose="020F0502020204030204" pitchFamily="34" charset="0"/>
              </a:rPr>
              <a:t>    </a:t>
            </a:r>
            <a:r>
              <a:rPr lang="cs-CZ" altLang="cs-CZ" sz="2500" dirty="0" smtClean="0">
                <a:latin typeface="Calibri" panose="020F0502020204030204" pitchFamily="34" charset="0"/>
              </a:rPr>
              <a:t> </a:t>
            </a:r>
            <a:endParaRPr lang="cs-CZ" altLang="cs-CZ" sz="2500" dirty="0" smtClean="0"/>
          </a:p>
        </p:txBody>
      </p:sp>
      <p:pic>
        <p:nvPicPr>
          <p:cNvPr id="4" name="Picture 4" descr="Obrázek1"/>
          <p:cNvPicPr>
            <a:picLocks noChangeAspect="1" noChangeArrowheads="1"/>
          </p:cNvPicPr>
          <p:nvPr/>
        </p:nvPicPr>
        <p:blipFill>
          <a:blip r:embed="rId2">
            <a:extLst>
              <a:ext uri="{28A0092B-C50C-407E-A947-70E740481C1C}">
                <a14:useLocalDpi xmlns:a14="http://schemas.microsoft.com/office/drawing/2010/main" val="0"/>
              </a:ext>
            </a:extLst>
          </a:blip>
          <a:srcRect t="2673"/>
          <a:stretch>
            <a:fillRect/>
          </a:stretch>
        </p:blipFill>
        <p:spPr bwMode="auto">
          <a:xfrm>
            <a:off x="473808" y="3772285"/>
            <a:ext cx="4176712" cy="289083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5" descr="Obrázek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3767684"/>
            <a:ext cx="3973513" cy="2890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err="1" smtClean="0"/>
              <a:t>Fuch-Rosenthalova</a:t>
            </a:r>
            <a:r>
              <a:rPr lang="cs-CZ" dirty="0" smtClean="0"/>
              <a:t> komůrka</a:t>
            </a:r>
            <a:endParaRPr lang="cs-CZ" dirty="0"/>
          </a:p>
        </p:txBody>
      </p:sp>
      <p:pic>
        <p:nvPicPr>
          <p:cNvPr id="3" name="Picture 4" descr="63512-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628800"/>
            <a:ext cx="4734694" cy="414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IMG_23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3429000"/>
            <a:ext cx="3905622" cy="2603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1504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altLang="cs-CZ" dirty="0">
                <a:latin typeface="Calibri" pitchFamily="34" charset="0"/>
                <a:cs typeface="Calibri" pitchFamily="34" charset="0"/>
              </a:rPr>
              <a:t>Kvantitativní stanovení</a:t>
            </a:r>
            <a:endParaRPr lang="cs-CZ" dirty="0"/>
          </a:p>
        </p:txBody>
      </p:sp>
      <p:pic>
        <p:nvPicPr>
          <p:cNvPr id="3" name="Picture 4" descr="w3732e0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772816"/>
            <a:ext cx="6180956" cy="474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69826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2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24" y="428604"/>
            <a:ext cx="3956174" cy="2968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IMG_02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2066" y="428604"/>
            <a:ext cx="3923406" cy="2941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opy (1) of IMG_0673"/>
          <p:cNvPicPr>
            <a:picLocks noChangeAspect="1" noChangeArrowheads="1"/>
          </p:cNvPicPr>
          <p:nvPr/>
        </p:nvPicPr>
        <p:blipFill>
          <a:blip r:embed="rId4" cstate="print">
            <a:lum bright="-24000" contrast="44000"/>
            <a:extLst>
              <a:ext uri="{28A0092B-C50C-407E-A947-70E740481C1C}">
                <a14:useLocalDpi xmlns:a14="http://schemas.microsoft.com/office/drawing/2010/main" val="0"/>
              </a:ext>
            </a:extLst>
          </a:blip>
          <a:srcRect/>
          <a:stretch>
            <a:fillRect/>
          </a:stretch>
        </p:blipFill>
        <p:spPr bwMode="auto">
          <a:xfrm>
            <a:off x="3851920" y="4077071"/>
            <a:ext cx="3551237" cy="2665413"/>
          </a:xfrm>
          <a:prstGeom prst="rect">
            <a:avLst/>
          </a:prstGeom>
          <a:noFill/>
          <a:ln w="9525">
            <a:solidFill>
              <a:schemeClr val="tx1"/>
            </a:solidFill>
            <a:miter lim="800000"/>
            <a:headEnd/>
            <a:tailEnd/>
          </a:ln>
          <a:effectLst>
            <a:outerShdw dist="107763" dir="2700000" algn="ctr" rotWithShape="0">
              <a:schemeClr val="tx1"/>
            </a:outerShdw>
          </a:effectLst>
          <a:extLst>
            <a:ext uri="{909E8E84-426E-40DD-AFC4-6F175D3DCCD1}">
              <a14:hiddenFill xmlns:a14="http://schemas.microsoft.com/office/drawing/2010/main">
                <a:solidFill>
                  <a:schemeClr val="bg1"/>
                </a:solidFill>
              </a14:hiddenFill>
            </a:ext>
          </a:extLst>
        </p:spPr>
      </p:pic>
      <p:sp>
        <p:nvSpPr>
          <p:cNvPr id="2" name="Obdélník 1"/>
          <p:cNvSpPr/>
          <p:nvPr/>
        </p:nvSpPr>
        <p:spPr>
          <a:xfrm>
            <a:off x="125341" y="5449823"/>
            <a:ext cx="4572000" cy="707886"/>
          </a:xfrm>
          <a:prstGeom prst="rect">
            <a:avLst/>
          </a:prstGeom>
        </p:spPr>
        <p:txBody>
          <a:bodyPr>
            <a:spAutoFit/>
          </a:bodyPr>
          <a:lstStyle/>
          <a:p>
            <a:r>
              <a:rPr lang="cs-CZ" sz="2000" dirty="0">
                <a:latin typeface="Calibri" pitchFamily="34" charset="0"/>
              </a:rPr>
              <a:t>Fuchs-</a:t>
            </a:r>
            <a:r>
              <a:rPr lang="cs-CZ" sz="2000" dirty="0" err="1">
                <a:latin typeface="Calibri" pitchFamily="34" charset="0"/>
              </a:rPr>
              <a:t>Rosenthalova</a:t>
            </a:r>
            <a:r>
              <a:rPr lang="cs-CZ" sz="2000" dirty="0">
                <a:latin typeface="Calibri" pitchFamily="34" charset="0"/>
              </a:rPr>
              <a:t> komůrka</a:t>
            </a:r>
          </a:p>
          <a:p>
            <a:r>
              <a:rPr lang="cs-CZ" sz="2000" dirty="0">
                <a:latin typeface="Calibri" pitchFamily="34" charset="0"/>
              </a:rPr>
              <a:t>Zvětšení 200x</a:t>
            </a:r>
          </a:p>
        </p:txBody>
      </p:sp>
      <p:sp>
        <p:nvSpPr>
          <p:cNvPr id="6" name="Obdélník 5"/>
          <p:cNvSpPr/>
          <p:nvPr/>
        </p:nvSpPr>
        <p:spPr>
          <a:xfrm>
            <a:off x="928662" y="3500438"/>
            <a:ext cx="760144" cy="369332"/>
          </a:xfrm>
          <a:prstGeom prst="rect">
            <a:avLst/>
          </a:prstGeom>
        </p:spPr>
        <p:txBody>
          <a:bodyPr wrap="none">
            <a:spAutoFit/>
          </a:bodyPr>
          <a:lstStyle/>
          <a:p>
            <a:r>
              <a:rPr lang="cs-CZ" dirty="0" err="1"/>
              <a:t>nativ</a:t>
            </a:r>
            <a:endParaRPr lang="cs-CZ" dirty="0"/>
          </a:p>
        </p:txBody>
      </p:sp>
      <p:sp>
        <p:nvSpPr>
          <p:cNvPr id="7" name="Obdélník 6"/>
          <p:cNvSpPr/>
          <p:nvPr/>
        </p:nvSpPr>
        <p:spPr>
          <a:xfrm>
            <a:off x="5357818" y="3571876"/>
            <a:ext cx="3224281" cy="369332"/>
          </a:xfrm>
          <a:prstGeom prst="rect">
            <a:avLst/>
          </a:prstGeom>
        </p:spPr>
        <p:txBody>
          <a:bodyPr wrap="none">
            <a:spAutoFit/>
          </a:bodyPr>
          <a:lstStyle/>
          <a:p>
            <a:r>
              <a:rPr lang="cs-CZ" dirty="0" smtClean="0">
                <a:latin typeface="Calibri" pitchFamily="34" charset="0"/>
              </a:rPr>
              <a:t>Po obarvení kyselou </a:t>
            </a:r>
            <a:r>
              <a:rPr lang="cs-CZ" dirty="0" err="1" smtClean="0">
                <a:latin typeface="Calibri" pitchFamily="34" charset="0"/>
              </a:rPr>
              <a:t>metylvioletí</a:t>
            </a:r>
            <a:endParaRPr lang="cs-CZ" dirty="0">
              <a:latin typeface="Calibri" pitchFamily="34" charset="0"/>
            </a:endParaRPr>
          </a:p>
        </p:txBody>
      </p:sp>
    </p:spTree>
    <p:extLst>
      <p:ext uri="{BB962C8B-B14F-4D97-AF65-F5344CB8AC3E}">
        <p14:creationId xmlns:p14="http://schemas.microsoft.com/office/powerpoint/2010/main" val="4029323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fontScale="90000"/>
          </a:bodyPr>
          <a:lstStyle/>
          <a:p>
            <a:pPr eaLnBrk="1" fontAlgn="auto" hangingPunct="1">
              <a:spcAft>
                <a:spcPts val="0"/>
              </a:spcAft>
              <a:defRPr/>
            </a:pPr>
            <a:r>
              <a:rPr lang="cs-CZ" altLang="cs-CZ" sz="4400" dirty="0" smtClean="0">
                <a:latin typeface="Calibri" pitchFamily="34" charset="0"/>
                <a:cs typeface="Calibri" pitchFamily="34" charset="0"/>
              </a:rPr>
              <a:t>Způsob provedení </a:t>
            </a:r>
            <a:br>
              <a:rPr lang="cs-CZ" altLang="cs-CZ" sz="4400" dirty="0" smtClean="0">
                <a:latin typeface="Calibri" pitchFamily="34" charset="0"/>
                <a:cs typeface="Calibri" pitchFamily="34" charset="0"/>
              </a:rPr>
            </a:br>
            <a:r>
              <a:rPr lang="cs-CZ" altLang="cs-CZ" sz="4400" dirty="0" smtClean="0">
                <a:latin typeface="Calibri" pitchFamily="34" charset="0"/>
                <a:cs typeface="Calibri" pitchFamily="34" charset="0"/>
              </a:rPr>
              <a:t>Kvalitativní stanovení</a:t>
            </a:r>
          </a:p>
        </p:txBody>
      </p:sp>
      <p:sp>
        <p:nvSpPr>
          <p:cNvPr id="8195" name="Rectangle 3"/>
          <p:cNvSpPr>
            <a:spLocks noGrp="1" noChangeArrowheads="1"/>
          </p:cNvSpPr>
          <p:nvPr>
            <p:ph idx="1"/>
          </p:nvPr>
        </p:nvSpPr>
        <p:spPr>
          <a:xfrm>
            <a:off x="685800" y="1981200"/>
            <a:ext cx="7924800" cy="4114800"/>
          </a:xfrm>
        </p:spPr>
        <p:txBody>
          <a:bodyPr rtlCol="0">
            <a:normAutofit/>
          </a:bodyPr>
          <a:lstStyle/>
          <a:p>
            <a:pPr lvl="1" eaLnBrk="1" fontAlgn="auto" hangingPunct="1">
              <a:spcAft>
                <a:spcPts val="0"/>
              </a:spcAft>
              <a:defRPr/>
            </a:pPr>
            <a:r>
              <a:rPr lang="cs-CZ" altLang="cs-CZ" sz="2400" dirty="0" smtClean="0">
                <a:solidFill>
                  <a:schemeClr val="tx1">
                    <a:lumMod val="65000"/>
                    <a:lumOff val="35000"/>
                  </a:schemeClr>
                </a:solidFill>
                <a:latin typeface="Calibri" pitchFamily="34" charset="0"/>
                <a:cs typeface="Calibri" pitchFamily="34" charset="0"/>
              </a:rPr>
              <a:t>Trvalý cytologický preparát</a:t>
            </a:r>
          </a:p>
          <a:p>
            <a:pPr lvl="1" eaLnBrk="1" fontAlgn="auto" hangingPunct="1">
              <a:spcAft>
                <a:spcPts val="0"/>
              </a:spcAft>
              <a:defRPr/>
            </a:pPr>
            <a:r>
              <a:rPr lang="cs-CZ" altLang="cs-CZ" sz="2400" dirty="0" err="1" smtClean="0">
                <a:solidFill>
                  <a:schemeClr val="tx1">
                    <a:lumMod val="65000"/>
                    <a:lumOff val="35000"/>
                  </a:schemeClr>
                </a:solidFill>
                <a:latin typeface="Calibri" pitchFamily="34" charset="0"/>
                <a:cs typeface="Calibri" pitchFamily="34" charset="0"/>
              </a:rPr>
              <a:t>Cytocentrifugace</a:t>
            </a:r>
            <a:endParaRPr lang="cs-CZ" altLang="cs-CZ" sz="2400" dirty="0" smtClean="0">
              <a:solidFill>
                <a:schemeClr val="tx1">
                  <a:lumMod val="65000"/>
                  <a:lumOff val="35000"/>
                </a:schemeClr>
              </a:solidFill>
              <a:latin typeface="Calibri" pitchFamily="34" charset="0"/>
              <a:cs typeface="Calibri" pitchFamily="34" charset="0"/>
            </a:endParaRPr>
          </a:p>
          <a:p>
            <a:pPr lvl="1" eaLnBrk="1" fontAlgn="auto" hangingPunct="1">
              <a:spcAft>
                <a:spcPts val="0"/>
              </a:spcAft>
              <a:defRPr/>
            </a:pPr>
            <a:r>
              <a:rPr lang="cs-CZ" altLang="cs-CZ" sz="2400" dirty="0" smtClean="0">
                <a:solidFill>
                  <a:schemeClr val="tx1">
                    <a:lumMod val="65000"/>
                    <a:lumOff val="35000"/>
                  </a:schemeClr>
                </a:solidFill>
                <a:latin typeface="Calibri" pitchFamily="34" charset="0"/>
                <a:cs typeface="Calibri" pitchFamily="34" charset="0"/>
              </a:rPr>
              <a:t>Základní barvení </a:t>
            </a:r>
          </a:p>
          <a:p>
            <a:pPr lvl="1" eaLnBrk="1" fontAlgn="auto" hangingPunct="1">
              <a:spcAft>
                <a:spcPts val="0"/>
              </a:spcAft>
              <a:defRPr/>
            </a:pPr>
            <a:r>
              <a:rPr lang="cs-CZ" altLang="cs-CZ" sz="2400" dirty="0" smtClean="0">
                <a:solidFill>
                  <a:schemeClr val="tx1">
                    <a:lumMod val="65000"/>
                    <a:lumOff val="35000"/>
                  </a:schemeClr>
                </a:solidFill>
                <a:latin typeface="Calibri" pitchFamily="34" charset="0"/>
                <a:cs typeface="Calibri" pitchFamily="34" charset="0"/>
              </a:rPr>
              <a:t>Cytologická diagnostika – zhodnocení zastoupení jednotlivých buněčných typů, funkční stav buněk</a:t>
            </a:r>
          </a:p>
        </p:txBody>
      </p:sp>
      <p:pic>
        <p:nvPicPr>
          <p:cNvPr id="6148" name="Picture 2" descr="IMG_03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33" y="4386138"/>
            <a:ext cx="2994663" cy="22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3" descr="IMG_03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3351" y="4386137"/>
            <a:ext cx="2994665" cy="22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4" descr="IMG_03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6272" y="4386138"/>
            <a:ext cx="2994658" cy="22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9359575"/>
      </p:ext>
    </p:extLst>
  </p:cSld>
  <p:clrMapOvr>
    <a:masterClrMapping/>
  </p:clrMapOvr>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4.jpeg"/></Relationships>
</file>

<file path=ppt/theme/_rels/theme11.xml.rels><?xml version="1.0" encoding="UTF-8" standalone="yes"?>
<Relationships xmlns="http://schemas.openxmlformats.org/package/2006/relationships"><Relationship Id="rId1" Type="http://schemas.openxmlformats.org/officeDocument/2006/relationships/image" Target="../media/image4.jpeg"/></Relationships>
</file>

<file path=ppt/theme/_rels/theme12.xml.rels><?xml version="1.0" encoding="UTF-8" standalone="yes"?>
<Relationships xmlns="http://schemas.openxmlformats.org/package/2006/relationships"><Relationship Id="rId1" Type="http://schemas.openxmlformats.org/officeDocument/2006/relationships/image" Target="../media/image4.jpeg"/></Relationships>
</file>

<file path=ppt/theme/_rels/theme13.xml.rels><?xml version="1.0" encoding="UTF-8" standalone="yes"?>
<Relationships xmlns="http://schemas.openxmlformats.org/package/2006/relationships"><Relationship Id="rId1" Type="http://schemas.openxmlformats.org/officeDocument/2006/relationships/image" Target="../media/image4.jpeg"/></Relationships>
</file>

<file path=ppt/theme/_rels/theme14.xml.rels><?xml version="1.0" encoding="UTF-8" standalone="yes"?>
<Relationships xmlns="http://schemas.openxmlformats.org/package/2006/relationships"><Relationship Id="rId1" Type="http://schemas.openxmlformats.org/officeDocument/2006/relationships/image" Target="../media/image4.jpeg"/></Relationships>
</file>

<file path=ppt/theme/_rels/theme15.xml.rels><?xml version="1.0" encoding="UTF-8" standalone="yes"?>
<Relationships xmlns="http://schemas.openxmlformats.org/package/2006/relationships"><Relationship Id="rId1" Type="http://schemas.openxmlformats.org/officeDocument/2006/relationships/image" Target="../media/image4.jpeg"/></Relationships>
</file>

<file path=ppt/theme/_rels/theme16.xml.rels><?xml version="1.0" encoding="UTF-8" standalone="yes"?>
<Relationships xmlns="http://schemas.openxmlformats.org/package/2006/relationships"><Relationship Id="rId1" Type="http://schemas.openxmlformats.org/officeDocument/2006/relationships/image" Target="../media/image4.jpeg"/></Relationships>
</file>

<file path=ppt/theme/_rels/theme17.xml.rels><?xml version="1.0" encoding="UTF-8" standalone="yes"?>
<Relationships xmlns="http://schemas.openxmlformats.org/package/2006/relationships"><Relationship Id="rId1" Type="http://schemas.openxmlformats.org/officeDocument/2006/relationships/image" Target="../media/image4.jpeg"/></Relationships>
</file>

<file path=ppt/theme/_rels/theme18.xml.rels><?xml version="1.0" encoding="UTF-8" standalone="yes"?>
<Relationships xmlns="http://schemas.openxmlformats.org/package/2006/relationships"><Relationship Id="rId1" Type="http://schemas.openxmlformats.org/officeDocument/2006/relationships/image" Target="../media/image4.jpeg"/></Relationships>
</file>

<file path=ppt/theme/_rels/theme19.xml.rels><?xml version="1.0" encoding="UTF-8" standalone="yes"?>
<Relationships xmlns="http://schemas.openxmlformats.org/package/2006/relationships"><Relationship Id="rId1" Type="http://schemas.openxmlformats.org/officeDocument/2006/relationships/image" Target="../media/image4.jpeg"/></Relationships>
</file>

<file path=ppt/theme/_rels/theme20.xml.rels><?xml version="1.0" encoding="UTF-8" standalone="yes"?>
<Relationships xmlns="http://schemas.openxmlformats.org/package/2006/relationships"><Relationship Id="rId1" Type="http://schemas.openxmlformats.org/officeDocument/2006/relationships/image" Target="../media/image4.jpeg"/></Relationships>
</file>

<file path=ppt/theme/_rels/theme21.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Zatmění">
  <a:themeElements>
    <a:clrScheme name="Zatmění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Zatmění">
      <a:majorFont>
        <a:latin typeface="Arial"/>
        <a:ea typeface=""/>
        <a:cs typeface=""/>
      </a:majorFont>
      <a:minorFont>
        <a:latin typeface="Verdana"/>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anose="020B0604030504040204" pitchFamily="34" charset="0"/>
          </a:defRPr>
        </a:defPPr>
      </a:lstStyle>
    </a:lnDef>
  </a:objectDefaults>
  <a:extraClrSchemeLst>
    <a:extraClrScheme>
      <a:clrScheme name="Zatmění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Zatmění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Zatmění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Zatmění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Zatmění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Zatmění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Zatmění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Zatmění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Zatmění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Zatmění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Exekutivní">
  <a:themeElements>
    <a:clrScheme name="Exekutivní">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kutivní">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kutivní">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11.xml><?xml version="1.0" encoding="utf-8"?>
<a:theme xmlns:a="http://schemas.openxmlformats.org/drawingml/2006/main" name="1_Exekutivní">
  <a:themeElements>
    <a:clrScheme name="Exekutivní">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kutivní">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kutivní">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12.xml><?xml version="1.0" encoding="utf-8"?>
<a:theme xmlns:a="http://schemas.openxmlformats.org/drawingml/2006/main" name="3_Exekutivní">
  <a:themeElements>
    <a:clrScheme name="Exekutivní">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kutivní">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kutivní">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13.xml><?xml version="1.0" encoding="utf-8"?>
<a:theme xmlns:a="http://schemas.openxmlformats.org/drawingml/2006/main" name="4_Exekutivní">
  <a:themeElements>
    <a:clrScheme name="Exekutivní">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kutivní">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kutivní">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14.xml><?xml version="1.0" encoding="utf-8"?>
<a:theme xmlns:a="http://schemas.openxmlformats.org/drawingml/2006/main" name="5_Exekutivní">
  <a:themeElements>
    <a:clrScheme name="Exekutivní">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kutivní">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kutivní">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15.xml><?xml version="1.0" encoding="utf-8"?>
<a:theme xmlns:a="http://schemas.openxmlformats.org/drawingml/2006/main" name="6_Exekutivní">
  <a:themeElements>
    <a:clrScheme name="Exekutivní">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kutivní">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kutivní">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16.xml><?xml version="1.0" encoding="utf-8"?>
<a:theme xmlns:a="http://schemas.openxmlformats.org/drawingml/2006/main" name="7_Exekutivní">
  <a:themeElements>
    <a:clrScheme name="Exekutivní">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kutivní">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kutivní">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17.xml><?xml version="1.0" encoding="utf-8"?>
<a:theme xmlns:a="http://schemas.openxmlformats.org/drawingml/2006/main" name="8_Exekutivní">
  <a:themeElements>
    <a:clrScheme name="Exekutivní">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kutivní">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kutivní">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18.xml><?xml version="1.0" encoding="utf-8"?>
<a:theme xmlns:a="http://schemas.openxmlformats.org/drawingml/2006/main" name="11_Exekutivní">
  <a:themeElements>
    <a:clrScheme name="Exekutivní">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kutivní">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kutivní">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19.xml><?xml version="1.0" encoding="utf-8"?>
<a:theme xmlns:a="http://schemas.openxmlformats.org/drawingml/2006/main" name="12_Exekutivní">
  <a:themeElements>
    <a:clrScheme name="Exekutivní">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kutivní">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kutivní">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BS UK Theme">
  <a:themeElements>
    <a:clrScheme name="Binding Site Corporate Colors">
      <a:dk1>
        <a:sysClr val="windowText" lastClr="000000"/>
      </a:dk1>
      <a:lt1>
        <a:sysClr val="window" lastClr="FFFFFF"/>
      </a:lt1>
      <a:dk2>
        <a:srgbClr val="1F497D"/>
      </a:dk2>
      <a:lt2>
        <a:srgbClr val="EEECE1"/>
      </a:lt2>
      <a:accent1>
        <a:srgbClr val="971343"/>
      </a:accent1>
      <a:accent2>
        <a:srgbClr val="435092"/>
      </a:accent2>
      <a:accent3>
        <a:srgbClr val="7F7F7F"/>
      </a:accent3>
      <a:accent4>
        <a:srgbClr val="FFFF00"/>
      </a:accent4>
      <a:accent5>
        <a:srgbClr val="953734"/>
      </a:accent5>
      <a:accent6>
        <a:srgbClr val="548DD4"/>
      </a:accent6>
      <a:hlink>
        <a:srgbClr val="435092"/>
      </a:hlink>
      <a:folHlink>
        <a:srgbClr val="9713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3_Exekutivní">
  <a:themeElements>
    <a:clrScheme name="Exekutivní">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kutivní">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kutivní">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1.xml><?xml version="1.0" encoding="utf-8"?>
<a:theme xmlns:a="http://schemas.openxmlformats.org/drawingml/2006/main" name="14_Exekutivní">
  <a:themeElements>
    <a:clrScheme name="Exekutivní">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kutivní">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kutivní">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2.xml><?xml version="1.0" encoding="utf-8"?>
<a:theme xmlns:a="http://schemas.openxmlformats.org/drawingml/2006/main" name="Motiv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BS UK Theme">
  <a:themeElements>
    <a:clrScheme name="Binding Site Corporate Colors">
      <a:dk1>
        <a:sysClr val="windowText" lastClr="000000"/>
      </a:dk1>
      <a:lt1>
        <a:sysClr val="window" lastClr="FFFFFF"/>
      </a:lt1>
      <a:dk2>
        <a:srgbClr val="1F497D"/>
      </a:dk2>
      <a:lt2>
        <a:srgbClr val="EEECE1"/>
      </a:lt2>
      <a:accent1>
        <a:srgbClr val="971343"/>
      </a:accent1>
      <a:accent2>
        <a:srgbClr val="435092"/>
      </a:accent2>
      <a:accent3>
        <a:srgbClr val="7F7F7F"/>
      </a:accent3>
      <a:accent4>
        <a:srgbClr val="FFFF00"/>
      </a:accent4>
      <a:accent5>
        <a:srgbClr val="953734"/>
      </a:accent5>
      <a:accent6>
        <a:srgbClr val="548DD4"/>
      </a:accent6>
      <a:hlink>
        <a:srgbClr val="435092"/>
      </a:hlink>
      <a:folHlink>
        <a:srgbClr val="9713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BS UK Theme">
  <a:themeElements>
    <a:clrScheme name="Binding Site Corporate Colors">
      <a:dk1>
        <a:sysClr val="windowText" lastClr="000000"/>
      </a:dk1>
      <a:lt1>
        <a:sysClr val="window" lastClr="FFFFFF"/>
      </a:lt1>
      <a:dk2>
        <a:srgbClr val="1F497D"/>
      </a:dk2>
      <a:lt2>
        <a:srgbClr val="EEECE1"/>
      </a:lt2>
      <a:accent1>
        <a:srgbClr val="971343"/>
      </a:accent1>
      <a:accent2>
        <a:srgbClr val="435092"/>
      </a:accent2>
      <a:accent3>
        <a:srgbClr val="7F7F7F"/>
      </a:accent3>
      <a:accent4>
        <a:srgbClr val="FFFF00"/>
      </a:accent4>
      <a:accent5>
        <a:srgbClr val="953734"/>
      </a:accent5>
      <a:accent6>
        <a:srgbClr val="548DD4"/>
      </a:accent6>
      <a:hlink>
        <a:srgbClr val="435092"/>
      </a:hlink>
      <a:folHlink>
        <a:srgbClr val="9713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TBS UK Theme">
  <a:themeElements>
    <a:clrScheme name="Binding Site Corporate Colors">
      <a:dk1>
        <a:sysClr val="windowText" lastClr="000000"/>
      </a:dk1>
      <a:lt1>
        <a:sysClr val="window" lastClr="FFFFFF"/>
      </a:lt1>
      <a:dk2>
        <a:srgbClr val="1F497D"/>
      </a:dk2>
      <a:lt2>
        <a:srgbClr val="EEECE1"/>
      </a:lt2>
      <a:accent1>
        <a:srgbClr val="971343"/>
      </a:accent1>
      <a:accent2>
        <a:srgbClr val="435092"/>
      </a:accent2>
      <a:accent3>
        <a:srgbClr val="7F7F7F"/>
      </a:accent3>
      <a:accent4>
        <a:srgbClr val="FFFF00"/>
      </a:accent4>
      <a:accent5>
        <a:srgbClr val="953734"/>
      </a:accent5>
      <a:accent6>
        <a:srgbClr val="548DD4"/>
      </a:accent6>
      <a:hlink>
        <a:srgbClr val="435092"/>
      </a:hlink>
      <a:folHlink>
        <a:srgbClr val="9713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TBS UK Theme">
  <a:themeElements>
    <a:clrScheme name="Binding Site Corporate Colors">
      <a:dk1>
        <a:sysClr val="windowText" lastClr="000000"/>
      </a:dk1>
      <a:lt1>
        <a:sysClr val="window" lastClr="FFFFFF"/>
      </a:lt1>
      <a:dk2>
        <a:srgbClr val="1F497D"/>
      </a:dk2>
      <a:lt2>
        <a:srgbClr val="EEECE1"/>
      </a:lt2>
      <a:accent1>
        <a:srgbClr val="971343"/>
      </a:accent1>
      <a:accent2>
        <a:srgbClr val="435092"/>
      </a:accent2>
      <a:accent3>
        <a:srgbClr val="7F7F7F"/>
      </a:accent3>
      <a:accent4>
        <a:srgbClr val="FFFF00"/>
      </a:accent4>
      <a:accent5>
        <a:srgbClr val="953734"/>
      </a:accent5>
      <a:accent6>
        <a:srgbClr val="548DD4"/>
      </a:accent6>
      <a:hlink>
        <a:srgbClr val="435092"/>
      </a:hlink>
      <a:folHlink>
        <a:srgbClr val="9713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TBS UK Theme">
  <a:themeElements>
    <a:clrScheme name="Binding Site Corporate Colors">
      <a:dk1>
        <a:sysClr val="windowText" lastClr="000000"/>
      </a:dk1>
      <a:lt1>
        <a:sysClr val="window" lastClr="FFFFFF"/>
      </a:lt1>
      <a:dk2>
        <a:srgbClr val="1F497D"/>
      </a:dk2>
      <a:lt2>
        <a:srgbClr val="EEECE1"/>
      </a:lt2>
      <a:accent1>
        <a:srgbClr val="971343"/>
      </a:accent1>
      <a:accent2>
        <a:srgbClr val="435092"/>
      </a:accent2>
      <a:accent3>
        <a:srgbClr val="7F7F7F"/>
      </a:accent3>
      <a:accent4>
        <a:srgbClr val="FFFF00"/>
      </a:accent4>
      <a:accent5>
        <a:srgbClr val="953734"/>
      </a:accent5>
      <a:accent6>
        <a:srgbClr val="548DD4"/>
      </a:accent6>
      <a:hlink>
        <a:srgbClr val="435092"/>
      </a:hlink>
      <a:folHlink>
        <a:srgbClr val="9713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TBS UK Theme">
  <a:themeElements>
    <a:clrScheme name="Binding Site Corporate Colors">
      <a:dk1>
        <a:sysClr val="windowText" lastClr="000000"/>
      </a:dk1>
      <a:lt1>
        <a:sysClr val="window" lastClr="FFFFFF"/>
      </a:lt1>
      <a:dk2>
        <a:srgbClr val="1F497D"/>
      </a:dk2>
      <a:lt2>
        <a:srgbClr val="EEECE1"/>
      </a:lt2>
      <a:accent1>
        <a:srgbClr val="971343"/>
      </a:accent1>
      <a:accent2>
        <a:srgbClr val="435092"/>
      </a:accent2>
      <a:accent3>
        <a:srgbClr val="7F7F7F"/>
      </a:accent3>
      <a:accent4>
        <a:srgbClr val="FFFF00"/>
      </a:accent4>
      <a:accent5>
        <a:srgbClr val="953734"/>
      </a:accent5>
      <a:accent6>
        <a:srgbClr val="548DD4"/>
      </a:accent6>
      <a:hlink>
        <a:srgbClr val="435092"/>
      </a:hlink>
      <a:folHlink>
        <a:srgbClr val="9713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TBS UK Theme">
  <a:themeElements>
    <a:clrScheme name="Binding Site Corporate Colors">
      <a:dk1>
        <a:sysClr val="windowText" lastClr="000000"/>
      </a:dk1>
      <a:lt1>
        <a:sysClr val="window" lastClr="FFFFFF"/>
      </a:lt1>
      <a:dk2>
        <a:srgbClr val="1F497D"/>
      </a:dk2>
      <a:lt2>
        <a:srgbClr val="EEECE1"/>
      </a:lt2>
      <a:accent1>
        <a:srgbClr val="971343"/>
      </a:accent1>
      <a:accent2>
        <a:srgbClr val="435092"/>
      </a:accent2>
      <a:accent3>
        <a:srgbClr val="7F7F7F"/>
      </a:accent3>
      <a:accent4>
        <a:srgbClr val="FFFF00"/>
      </a:accent4>
      <a:accent5>
        <a:srgbClr val="953734"/>
      </a:accent5>
      <a:accent6>
        <a:srgbClr val="548DD4"/>
      </a:accent6>
      <a:hlink>
        <a:srgbClr val="435092"/>
      </a:hlink>
      <a:folHlink>
        <a:srgbClr val="9713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Eclipse</Template>
  <TotalTime>6411</TotalTime>
  <Words>1218</Words>
  <Application>Microsoft Office PowerPoint</Application>
  <PresentationFormat>Předvádění na obrazovce (4:3)</PresentationFormat>
  <Paragraphs>318</Paragraphs>
  <Slides>57</Slides>
  <Notes>7</Notes>
  <HiddenSlides>0</HiddenSlides>
  <MMClips>0</MMClips>
  <ScaleCrop>false</ScaleCrop>
  <HeadingPairs>
    <vt:vector size="4" baseType="variant">
      <vt:variant>
        <vt:lpstr>Motiv</vt:lpstr>
      </vt:variant>
      <vt:variant>
        <vt:i4>21</vt:i4>
      </vt:variant>
      <vt:variant>
        <vt:lpstr>Nadpisy snímků</vt:lpstr>
      </vt:variant>
      <vt:variant>
        <vt:i4>57</vt:i4>
      </vt:variant>
    </vt:vector>
  </HeadingPairs>
  <TitlesOfParts>
    <vt:vector size="78" baseType="lpstr">
      <vt:lpstr>Zatmění</vt:lpstr>
      <vt:lpstr>TBS UK Theme</vt:lpstr>
      <vt:lpstr>1_TBS UK Theme</vt:lpstr>
      <vt:lpstr>2_TBS UK Theme</vt:lpstr>
      <vt:lpstr>3_TBS UK Theme</vt:lpstr>
      <vt:lpstr>4_TBS UK Theme</vt:lpstr>
      <vt:lpstr>5_TBS UK Theme</vt:lpstr>
      <vt:lpstr>6_TBS UK Theme</vt:lpstr>
      <vt:lpstr>7_TBS UK Theme</vt:lpstr>
      <vt:lpstr>Exekutivní</vt:lpstr>
      <vt:lpstr>1_Exekutivní</vt:lpstr>
      <vt:lpstr>3_Exekutivní</vt:lpstr>
      <vt:lpstr>4_Exekutivní</vt:lpstr>
      <vt:lpstr>5_Exekutivní</vt:lpstr>
      <vt:lpstr>6_Exekutivní</vt:lpstr>
      <vt:lpstr>7_Exekutivní</vt:lpstr>
      <vt:lpstr>8_Exekutivní</vt:lpstr>
      <vt:lpstr>11_Exekutivní</vt:lpstr>
      <vt:lpstr>12_Exekutivní</vt:lpstr>
      <vt:lpstr>13_Exekutivní</vt:lpstr>
      <vt:lpstr>14_Exekutivní</vt:lpstr>
      <vt:lpstr>Likvor a jeho základní laboratorní vyšetření</vt:lpstr>
      <vt:lpstr>Likvor – laboratorní vyšetření</vt:lpstr>
      <vt:lpstr>Složení likvoru</vt:lpstr>
      <vt:lpstr>Cytologické vyšetření  likvoru</vt:lpstr>
      <vt:lpstr>Kvantitativní stanovení</vt:lpstr>
      <vt:lpstr>Fuch-Rosenthalova komůrka</vt:lpstr>
      <vt:lpstr>Kvantitativní stanovení</vt:lpstr>
      <vt:lpstr>Prezentace aplikace PowerPoint</vt:lpstr>
      <vt:lpstr>Způsob provedení  Kvalitativní stanovení</vt:lpstr>
      <vt:lpstr>  Fyziologický nález</vt:lpstr>
      <vt:lpstr>Serózní neuroinfekce</vt:lpstr>
      <vt:lpstr>Serózní neuroinfekce</vt:lpstr>
      <vt:lpstr>Serózní neuroinfekce</vt:lpstr>
      <vt:lpstr>Bakteriální neuroinfekce</vt:lpstr>
      <vt:lpstr>Bakteriální neuroinfekce</vt:lpstr>
      <vt:lpstr>Bakteriální neuroinfekce</vt:lpstr>
      <vt:lpstr>Bakteriální neuroinfekce</vt:lpstr>
      <vt:lpstr>Prezentace aplikace PowerPoint</vt:lpstr>
      <vt:lpstr>Krvácení čerstvé</vt:lpstr>
      <vt:lpstr>Prezentace aplikace PowerPoint</vt:lpstr>
      <vt:lpstr>Krvácení starší</vt:lpstr>
      <vt:lpstr>Prezentace aplikace PowerPoint</vt:lpstr>
      <vt:lpstr>Prezentace aplikace PowerPoint</vt:lpstr>
      <vt:lpstr>Nádorové buňky</vt:lpstr>
      <vt:lpstr>Prezentace aplikace PowerPoint</vt:lpstr>
      <vt:lpstr>Prezentace aplikace PowerPoint</vt:lpstr>
      <vt:lpstr>Prezentace aplikace PowerPoint</vt:lpstr>
      <vt:lpstr>Prezentace aplikace PowerPoint</vt:lpstr>
      <vt:lpstr>Nelze diferencovat leukocyty</vt:lpstr>
      <vt:lpstr>Nelze diferencovat leukocyty</vt:lpstr>
      <vt:lpstr>Typy cytologických likvorových nálezů</vt:lpstr>
      <vt:lpstr>Typy cytologických likvorových nálezů</vt:lpstr>
      <vt:lpstr>Typy cytologických likvorových nálezů</vt:lpstr>
      <vt:lpstr>Typy cytologických likvorových nálezů</vt:lpstr>
      <vt:lpstr>Biochemické vyšetření</vt:lpstr>
      <vt:lpstr>Celková bílkovina </vt:lpstr>
      <vt:lpstr>Glukóza </vt:lpstr>
      <vt:lpstr>Laktát </vt:lpstr>
      <vt:lpstr>Albumin</vt:lpstr>
      <vt:lpstr>Albuminový kvocient (QAlb) </vt:lpstr>
      <vt:lpstr>Imunoglobuliny</vt:lpstr>
      <vt:lpstr>Humorální imunitní reakce v CNS</vt:lpstr>
      <vt:lpstr>Prezentace aplikace PowerPoint</vt:lpstr>
      <vt:lpstr>Prezentace aplikace PowerPoint</vt:lpstr>
      <vt:lpstr>Prezentace aplikace PowerPoint</vt:lpstr>
      <vt:lpstr>Prezentace aplikace PowerPoint</vt:lpstr>
      <vt:lpstr>Výpočet dle Reibera </vt:lpstr>
      <vt:lpstr>Reibergram</vt:lpstr>
      <vt:lpstr>Kvalitativní průkaz intratékální syntézy IgG Oligoklonální pásy</vt:lpstr>
      <vt:lpstr>Prezentace aplikace PowerPoint</vt:lpstr>
      <vt:lpstr>Prezentace aplikace PowerPoint</vt:lpstr>
      <vt:lpstr>Prezentace aplikace PowerPoint</vt:lpstr>
      <vt:lpstr>Prezentace aplikace PowerPoint</vt:lpstr>
      <vt:lpstr>Prezentace aplikace PowerPoint</vt:lpstr>
      <vt:lpstr>Oligoclonal bands (OCB)</vt:lpstr>
      <vt:lpstr>Tumorové markery</vt:lpstr>
      <vt:lpstr>Průkaz likvorey likvorey </vt:lpstr>
    </vt:vector>
  </TitlesOfParts>
  <Company>FN Brno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VYŠETŘENÍ MOZKOMÍŠNÍHO  MOKU</dc:title>
  <dc:creator>OKB</dc:creator>
  <cp:lastModifiedBy>Čermáková Zdenka</cp:lastModifiedBy>
  <cp:revision>264</cp:revision>
  <cp:lastPrinted>1601-01-01T00:00:00Z</cp:lastPrinted>
  <dcterms:created xsi:type="dcterms:W3CDTF">2004-11-01T13:05:42Z</dcterms:created>
  <dcterms:modified xsi:type="dcterms:W3CDTF">2017-04-28T08:29:47Z</dcterms:modified>
</cp:coreProperties>
</file>